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1154106864" r:id="rId5"/>
    <p:sldId id="1154106838" r:id="rId6"/>
    <p:sldId id="1154106839" r:id="rId7"/>
    <p:sldId id="11541068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378" userDrawn="1">
          <p15:clr>
            <a:srgbClr val="A4A3A4"/>
          </p15:clr>
        </p15:guide>
        <p15:guide id="2" pos="6403" userDrawn="1">
          <p15:clr>
            <a:srgbClr val="A4A3A4"/>
          </p15:clr>
        </p15:guide>
        <p15:guide id="3" orient="horz" pos="1502" userDrawn="1">
          <p15:clr>
            <a:srgbClr val="A4A3A4"/>
          </p15:clr>
        </p15:guide>
        <p15:guide id="4" orient="horz" pos="867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4CB606-C3D3-C09E-5182-6CBAA2442C22}" name="Niklas Danielsson" initials="ND" userId="S::ndanielsson@unicef.org::c8ddb1b6-1402-4415-a1e2-a27e8ac8f50b" providerId="AD"/>
  <p188:author id="{5754A012-939F-6047-37A7-01C1745B095A}" name="FIHMAN, Johanna" initials="JF" userId="S::fihmanj@who.int::65d22ac5-dcfa-493a-b5f6-f21c99ee5ab8" providerId="AD"/>
  <p188:author id="{64496C3D-CE5B-3417-0F4B-6F5E8F88795A}" name="Nahad Sadr-Azodi" initials="NS" userId="S::NSadr-Azodi@Sabin.org::ebf4ebee-bee8-4fa8-948c-83bb8cadd255" providerId="AD"/>
  <p188:author id="{FFEA344E-C494-FB95-3A77-9D8678F16C83}" name="Jenna Groman" initials="JG" userId="VlcMPxBHKhNQKtBiUWebHAOp0Pp0aC6N1gkvkaSWVv0=" providerId="None"/>
  <p188:author id="{83508050-D3E9-AA40-4D5D-2EFCE8E5CB87}" name="Gerald SUME" initials="GS" userId="S::sumeetapelongg@who.int::e03d0a2a-f6ce-4a3b-a315-614c75783a0e" providerId="AD"/>
  <p188:author id="{C16C8E6A-F867-75BE-F84A-36F91CB142D2}" name="Florian Guiod" initials="FG" userId="467a635d1002deb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DF9"/>
    <a:srgbClr val="8ABAF6"/>
    <a:srgbClr val="FFFFFF"/>
    <a:srgbClr val="0F5D61"/>
    <a:srgbClr val="FFC000"/>
    <a:srgbClr val="FBE8AB"/>
    <a:srgbClr val="B3CCCD"/>
    <a:srgbClr val="87AEB0"/>
    <a:srgbClr val="F2F2F2"/>
    <a:srgbClr val="002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–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3282" autoAdjust="0"/>
  </p:normalViewPr>
  <p:slideViewPr>
    <p:cSldViewPr snapToGrid="0">
      <p:cViewPr varScale="1">
        <p:scale>
          <a:sx n="83" d="100"/>
          <a:sy n="83" d="100"/>
        </p:scale>
        <p:origin x="336" y="77"/>
      </p:cViewPr>
      <p:guideLst>
        <p:guide pos="7378"/>
        <p:guide pos="6403"/>
        <p:guide orient="horz" pos="1502"/>
        <p:guide orient="horz" pos="8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FD8F4-6785-498F-8D92-B2F6B34A16C4}" type="datetimeFigureOut">
              <a:rPr lang="fr-FR" smtClean="0"/>
              <a:t>29/01/2026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C3418-E3CD-458E-8280-75CFF99924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079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>
          <a:extLst>
            <a:ext uri="{FF2B5EF4-FFF2-40B4-BE49-F238E27FC236}">
              <a16:creationId xmlns:a16="http://schemas.microsoft.com/office/drawing/2014/main" id="{194534DE-3DD8-9A5D-9042-E9CC96DC4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>
            <a:extLst>
              <a:ext uri="{FF2B5EF4-FFF2-40B4-BE49-F238E27FC236}">
                <a16:creationId xmlns:a16="http://schemas.microsoft.com/office/drawing/2014/main" id="{53258215-7545-6125-58AB-EAD38DC23C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1:notes">
            <a:extLst>
              <a:ext uri="{FF2B5EF4-FFF2-40B4-BE49-F238E27FC236}">
                <a16:creationId xmlns:a16="http://schemas.microsoft.com/office/drawing/2014/main" id="{787DAFEB-30F4-A83C-E33B-11D52DDDBD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8041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ctrTitle"/>
          </p:nvPr>
        </p:nvSpPr>
        <p:spPr>
          <a:xfrm>
            <a:off x="415637" y="992767"/>
            <a:ext cx="11361559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subTitle" idx="1"/>
          </p:nvPr>
        </p:nvSpPr>
        <p:spPr>
          <a:xfrm>
            <a:off x="415626" y="3778833"/>
            <a:ext cx="11361559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4" name="Google Shape;12;p19">
            <a:extLst>
              <a:ext uri="{FF2B5EF4-FFF2-40B4-BE49-F238E27FC236}">
                <a16:creationId xmlns:a16="http://schemas.microsoft.com/office/drawing/2014/main" id="{B11D06FB-8C12-4435-BB1E-CCAAA692A6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068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415626" y="740800"/>
            <a:ext cx="3744375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415626" y="1852800"/>
            <a:ext cx="3744375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09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>
            <a:spLocks noGrp="1"/>
          </p:cNvSpPr>
          <p:nvPr>
            <p:ph type="title"/>
          </p:nvPr>
        </p:nvSpPr>
        <p:spPr>
          <a:xfrm>
            <a:off x="653708" y="600200"/>
            <a:ext cx="8491011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234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/>
          <p:nvPr/>
        </p:nvSpPr>
        <p:spPr>
          <a:xfrm>
            <a:off x="6096387" y="-167"/>
            <a:ext cx="6096388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" name="Google Shape;31;p24"/>
          <p:cNvSpPr txBox="1">
            <a:spLocks noGrp="1"/>
          </p:cNvSpPr>
          <p:nvPr>
            <p:ph type="title"/>
          </p:nvPr>
        </p:nvSpPr>
        <p:spPr>
          <a:xfrm>
            <a:off x="354022" y="1644233"/>
            <a:ext cx="5393905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ubTitle" idx="1"/>
          </p:nvPr>
        </p:nvSpPr>
        <p:spPr>
          <a:xfrm>
            <a:off x="354022" y="3737433"/>
            <a:ext cx="5393905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body" idx="2"/>
          </p:nvPr>
        </p:nvSpPr>
        <p:spPr>
          <a:xfrm>
            <a:off x="6586419" y="965433"/>
            <a:ext cx="5116332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455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6"/>
          <p:cNvSpPr txBox="1">
            <a:spLocks noGrp="1"/>
          </p:cNvSpPr>
          <p:nvPr>
            <p:ph type="title" hasCustomPrompt="1"/>
          </p:nvPr>
        </p:nvSpPr>
        <p:spPr>
          <a:xfrm>
            <a:off x="415626" y="1474833"/>
            <a:ext cx="11361559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0" name="Google Shape;40;p26"/>
          <p:cNvSpPr txBox="1">
            <a:spLocks noGrp="1"/>
          </p:cNvSpPr>
          <p:nvPr>
            <p:ph type="body" idx="1"/>
          </p:nvPr>
        </p:nvSpPr>
        <p:spPr>
          <a:xfrm>
            <a:off x="415626" y="4202967"/>
            <a:ext cx="11361559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2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e42d34dc66_9_10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63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0"/>
          <p:cNvSpPr txBox="1">
            <a:spLocks noGrp="1"/>
          </p:cNvSpPr>
          <p:nvPr>
            <p:ph type="title"/>
          </p:nvPr>
        </p:nvSpPr>
        <p:spPr>
          <a:xfrm>
            <a:off x="415626" y="593367"/>
            <a:ext cx="11361559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0"/>
          <p:cNvSpPr txBox="1">
            <a:spLocks noGrp="1"/>
          </p:cNvSpPr>
          <p:nvPr>
            <p:ph type="body" idx="1"/>
          </p:nvPr>
        </p:nvSpPr>
        <p:spPr>
          <a:xfrm>
            <a:off x="415626" y="1536633"/>
            <a:ext cx="1136155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2454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C1FABB4-1F7D-05BF-C476-4456F678006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010754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5" imgH="405" progId="TCLayout.ActiveDocument.1">
                  <p:embed/>
                </p:oleObj>
              </mc:Choice>
              <mc:Fallback>
                <p:oleObj name="think-cell Slide" r:id="rId3" imgW="405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1FABB4-1F7D-05BF-C476-4456F67800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6BF64A8-1A66-3E4E-A12E-9D18479792C2}"/>
              </a:ext>
            </a:extLst>
          </p:cNvPr>
          <p:cNvSpPr/>
          <p:nvPr userDrawn="1"/>
        </p:nvSpPr>
        <p:spPr>
          <a:xfrm>
            <a:off x="0" y="0"/>
            <a:ext cx="13154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948F206-DEEB-5B40-8BA7-143941F2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19" y="368300"/>
            <a:ext cx="11154344" cy="59277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0C5F5C0-30E8-EF40-92DE-494A99ADBAE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31133" y="1304924"/>
            <a:ext cx="11144930" cy="4608511"/>
          </a:xfrm>
        </p:spPr>
        <p:txBody>
          <a:bodyPr numCol="2" spcCol="540000"/>
          <a:lstStyle>
            <a:lvl1pPr marL="0" indent="0">
              <a:buClr>
                <a:schemeClr val="bg2"/>
              </a:buClr>
              <a:buFont typeface="Arial" panose="020B0604020202020204" pitchFamily="34" charset="0"/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88796DB6-82EE-924E-8976-7DE150CB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5937" y="6353142"/>
            <a:ext cx="261630" cy="136526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fld id="{AB746B08-255A-2748-8A21-40BE94A17FD1}" type="slidenum">
              <a:rPr lang="en-GB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GB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79063F7-9F88-FC43-9097-EF2C6F300361}"/>
              </a:ext>
            </a:extLst>
          </p:cNvPr>
          <p:cNvCxnSpPr>
            <a:cxnSpLocks/>
          </p:cNvCxnSpPr>
          <p:nvPr userDrawn="1"/>
        </p:nvCxnSpPr>
        <p:spPr>
          <a:xfrm>
            <a:off x="515937" y="6293461"/>
            <a:ext cx="1001979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281141B5-1A99-0843-88B3-4F5177BD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7567" y="6353142"/>
            <a:ext cx="4114800" cy="136526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r>
              <a:rPr lang="en-GB"/>
              <a:t>Presentation Footer</a:t>
            </a:r>
          </a:p>
        </p:txBody>
      </p:sp>
      <p:pic>
        <p:nvPicPr>
          <p:cNvPr id="16" name="Picture 11">
            <a:extLst>
              <a:ext uri="{FF2B5EF4-FFF2-40B4-BE49-F238E27FC236}">
                <a16:creationId xmlns:a16="http://schemas.microsoft.com/office/drawing/2014/main" id="{508725E1-F5D8-1549-93C5-514E8AE593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0633506" y="6109976"/>
            <a:ext cx="1036776" cy="381653"/>
          </a:xfrm>
          <a:prstGeom prst="rect">
            <a:avLst/>
          </a:prstGeom>
        </p:spPr>
      </p:pic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672FDC2B-4D5B-BB86-A455-625246EB4D5C}"/>
              </a:ext>
            </a:extLst>
          </p:cNvPr>
          <p:cNvSpPr txBox="1">
            <a:spLocks/>
          </p:cNvSpPr>
          <p:nvPr userDrawn="1"/>
        </p:nvSpPr>
        <p:spPr>
          <a:xfrm>
            <a:off x="929967" y="6505542"/>
            <a:ext cx="4114800" cy="136526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Programme and Policy Committee Meeting, 29-30 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31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s x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7EEC85EF-EE8F-9769-F3FE-B42D104540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793995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5" imgH="405" progId="TCLayout.ActiveDocument.1">
                  <p:embed/>
                </p:oleObj>
              </mc:Choice>
              <mc:Fallback>
                <p:oleObj name="think-cell Slide" r:id="rId3" imgW="405" imgH="40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EEC85EF-EE8F-9769-F3FE-B42D10454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6BF64A8-1A66-3E4E-A12E-9D18479792C2}"/>
              </a:ext>
            </a:extLst>
          </p:cNvPr>
          <p:cNvSpPr/>
          <p:nvPr userDrawn="1"/>
        </p:nvSpPr>
        <p:spPr>
          <a:xfrm>
            <a:off x="0" y="0"/>
            <a:ext cx="13154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948F206-DEEB-5B40-8BA7-143941F2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19" y="368300"/>
            <a:ext cx="11154344" cy="59277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88796DB6-82EE-924E-8976-7DE150CB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5937" y="6353142"/>
            <a:ext cx="261630" cy="136526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fld id="{AB746B08-255A-2748-8A21-40BE94A17FD1}" type="slidenum">
              <a:rPr lang="en-GB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GB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79063F7-9F88-FC43-9097-EF2C6F300361}"/>
              </a:ext>
            </a:extLst>
          </p:cNvPr>
          <p:cNvCxnSpPr>
            <a:cxnSpLocks/>
          </p:cNvCxnSpPr>
          <p:nvPr userDrawn="1"/>
        </p:nvCxnSpPr>
        <p:spPr>
          <a:xfrm>
            <a:off x="515937" y="6293461"/>
            <a:ext cx="1001979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281141B5-1A99-0843-88B3-4F5177BD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7567" y="6353142"/>
            <a:ext cx="4114800" cy="136526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Programme and Policy Committee Meeting, 31 October - 1 November 2022</a:t>
            </a:r>
            <a:endParaRPr lang="en-GB"/>
          </a:p>
        </p:txBody>
      </p:sp>
      <p:pic>
        <p:nvPicPr>
          <p:cNvPr id="16" name="Picture 11">
            <a:extLst>
              <a:ext uri="{FF2B5EF4-FFF2-40B4-BE49-F238E27FC236}">
                <a16:creationId xmlns:a16="http://schemas.microsoft.com/office/drawing/2014/main" id="{508725E1-F5D8-1549-93C5-514E8AE593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0633506" y="6109976"/>
            <a:ext cx="1036776" cy="381653"/>
          </a:xfrm>
          <a:prstGeom prst="rect">
            <a:avLst/>
          </a:prstGeom>
        </p:spPr>
      </p:pic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78B95D78-F57A-6D40-A841-7D1E3B08277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38" y="1518458"/>
            <a:ext cx="924454" cy="924454"/>
          </a:xfrm>
        </p:spPr>
        <p:txBody>
          <a:bodyPr anchor="ctr">
            <a:noAutofit/>
          </a:bodyPr>
          <a:lstStyle>
            <a:lvl1pPr algn="ct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68748900-934F-4C43-A8B9-2FDF876E6D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5939" y="3170771"/>
            <a:ext cx="2007342" cy="2888574"/>
          </a:xfrm>
        </p:spPr>
        <p:txBody>
          <a:bodyPr>
            <a:normAutofit/>
          </a:bodyPr>
          <a:lstStyle>
            <a:lvl1pPr marL="177800" indent="-177800">
              <a:buFont typeface="Arial" panose="020B0604020202020204" pitchFamily="34" charset="0"/>
              <a:buChar char="•"/>
              <a:tabLst/>
              <a:defRPr sz="12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B8195AC2-DF35-BD4A-8180-20C21BDD0E6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9" y="2559970"/>
            <a:ext cx="2007342" cy="4431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defRPr sz="16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7" name="Picture Placeholder 3">
            <a:extLst>
              <a:ext uri="{FF2B5EF4-FFF2-40B4-BE49-F238E27FC236}">
                <a16:creationId xmlns:a16="http://schemas.microsoft.com/office/drawing/2014/main" id="{F48D299A-6257-AC74-0FD7-6D22E29A5C4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802689" y="1518458"/>
            <a:ext cx="924454" cy="924454"/>
          </a:xfrm>
        </p:spPr>
        <p:txBody>
          <a:bodyPr anchor="ctr">
            <a:noAutofit/>
          </a:bodyPr>
          <a:lstStyle>
            <a:lvl1pPr algn="ct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9E3D1709-B9E8-6689-9456-9D1A08D7BAA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802689" y="3170771"/>
            <a:ext cx="2007342" cy="2888574"/>
          </a:xfrm>
        </p:spPr>
        <p:txBody>
          <a:bodyPr>
            <a:normAutofit/>
          </a:bodyPr>
          <a:lstStyle>
            <a:lvl1pPr marL="177800" indent="-177800">
              <a:buFont typeface="Arial" panose="020B0604020202020204" pitchFamily="34" charset="0"/>
              <a:buChar char="•"/>
              <a:tabLst/>
              <a:defRPr sz="12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C714C56E-261C-2C43-2BCC-4B86E64EE01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802689" y="2559970"/>
            <a:ext cx="2007342" cy="4431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defRPr sz="16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0" name="Picture Placeholder 3">
            <a:extLst>
              <a:ext uri="{FF2B5EF4-FFF2-40B4-BE49-F238E27FC236}">
                <a16:creationId xmlns:a16="http://schemas.microsoft.com/office/drawing/2014/main" id="{7BD682FD-9976-0C80-A887-A4D6D2E292B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089439" y="1518458"/>
            <a:ext cx="924454" cy="924454"/>
          </a:xfrm>
        </p:spPr>
        <p:txBody>
          <a:bodyPr anchor="ctr">
            <a:noAutofit/>
          </a:bodyPr>
          <a:lstStyle>
            <a:lvl1pPr algn="ct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A9A5BE6C-6EDB-FAB6-4644-C243D0C5011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89439" y="3170771"/>
            <a:ext cx="2007342" cy="2888574"/>
          </a:xfrm>
        </p:spPr>
        <p:txBody>
          <a:bodyPr>
            <a:normAutofit/>
          </a:bodyPr>
          <a:lstStyle>
            <a:lvl1pPr marL="177800" indent="-177800">
              <a:buFont typeface="Arial" panose="020B0604020202020204" pitchFamily="34" charset="0"/>
              <a:buChar char="•"/>
              <a:tabLst/>
              <a:defRPr sz="12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CB0F2787-5A74-A6DE-F13C-3D79E01FA60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89439" y="2559970"/>
            <a:ext cx="2007342" cy="4431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defRPr sz="16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3" name="Picture Placeholder 3">
            <a:extLst>
              <a:ext uri="{FF2B5EF4-FFF2-40B4-BE49-F238E27FC236}">
                <a16:creationId xmlns:a16="http://schemas.microsoft.com/office/drawing/2014/main" id="{201E793D-C775-4026-041E-34664EC7CB2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376189" y="1518458"/>
            <a:ext cx="924454" cy="924454"/>
          </a:xfrm>
        </p:spPr>
        <p:txBody>
          <a:bodyPr anchor="ctr">
            <a:noAutofit/>
          </a:bodyPr>
          <a:lstStyle>
            <a:lvl1pPr algn="ct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804BD5F4-CAC4-3B9A-26F3-C0C1833171E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76189" y="3170771"/>
            <a:ext cx="2007342" cy="2888574"/>
          </a:xfrm>
        </p:spPr>
        <p:txBody>
          <a:bodyPr>
            <a:normAutofit/>
          </a:bodyPr>
          <a:lstStyle>
            <a:lvl1pPr marL="177800" indent="-177800">
              <a:buFont typeface="Arial" panose="020B0604020202020204" pitchFamily="34" charset="0"/>
              <a:buChar char="•"/>
              <a:tabLst/>
              <a:defRPr sz="12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B233CA27-29C3-9FC3-D859-9E09C4A5F8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76189" y="2559970"/>
            <a:ext cx="2007342" cy="4431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defRPr sz="16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6" name="Picture Placeholder 3">
            <a:extLst>
              <a:ext uri="{FF2B5EF4-FFF2-40B4-BE49-F238E27FC236}">
                <a16:creationId xmlns:a16="http://schemas.microsoft.com/office/drawing/2014/main" id="{8B57295D-E6CF-D31C-B144-FCA5CB14DF6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662939" y="1518458"/>
            <a:ext cx="924454" cy="924454"/>
          </a:xfrm>
        </p:spPr>
        <p:txBody>
          <a:bodyPr anchor="ctr">
            <a:noAutofit/>
          </a:bodyPr>
          <a:lstStyle>
            <a:lvl1pPr algn="ct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57" name="Text Placeholder 6">
            <a:extLst>
              <a:ext uri="{FF2B5EF4-FFF2-40B4-BE49-F238E27FC236}">
                <a16:creationId xmlns:a16="http://schemas.microsoft.com/office/drawing/2014/main" id="{AD0246CA-EA99-001F-02B9-8BA52DCE733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662940" y="3170771"/>
            <a:ext cx="2007342" cy="2888574"/>
          </a:xfrm>
        </p:spPr>
        <p:txBody>
          <a:bodyPr>
            <a:normAutofit/>
          </a:bodyPr>
          <a:lstStyle>
            <a:lvl1pPr marL="177800" indent="-177800">
              <a:buFont typeface="Arial" panose="020B0604020202020204" pitchFamily="34" charset="0"/>
              <a:buChar char="•"/>
              <a:tabLst/>
              <a:defRPr sz="12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8" name="Text Placeholder 6">
            <a:extLst>
              <a:ext uri="{FF2B5EF4-FFF2-40B4-BE49-F238E27FC236}">
                <a16:creationId xmlns:a16="http://schemas.microsoft.com/office/drawing/2014/main" id="{3D355FF6-773D-9D18-B07A-AFAED992F8C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62940" y="2559970"/>
            <a:ext cx="2007342" cy="4431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defRPr sz="16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49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415626" y="593367"/>
            <a:ext cx="11361559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415626" y="1536633"/>
            <a:ext cx="1136155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8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5248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8" r:id="rId5"/>
    <p:sldLayoutId id="2147483670" r:id="rId6"/>
    <p:sldLayoutId id="2147483672" r:id="rId7"/>
    <p:sldLayoutId id="2147483674" r:id="rId8"/>
    <p:sldLayoutId id="2147483675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STXinwei" panose="020B0503020204020204" pitchFamily="2" charset="-122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Lato" panose="020F0502020204030203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>
          <a:extLst>
            <a:ext uri="{FF2B5EF4-FFF2-40B4-BE49-F238E27FC236}">
              <a16:creationId xmlns:a16="http://schemas.microsoft.com/office/drawing/2014/main" id="{FCA00398-05A3-8008-1E44-5C5BCC221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7;p1">
            <a:extLst>
              <a:ext uri="{FF2B5EF4-FFF2-40B4-BE49-F238E27FC236}">
                <a16:creationId xmlns:a16="http://schemas.microsoft.com/office/drawing/2014/main" id="{F0B40A70-A3BE-4EF3-2505-C4B9E87EFFA4}"/>
              </a:ext>
            </a:extLst>
          </p:cNvPr>
          <p:cNvSpPr txBox="1"/>
          <p:nvPr/>
        </p:nvSpPr>
        <p:spPr>
          <a:xfrm>
            <a:off x="2752725" y="1538000"/>
            <a:ext cx="9180963" cy="20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3200"/>
            </a:pPr>
            <a:r>
              <a:rPr lang="en-US" sz="3200" b="1" noProof="0" dirty="0">
                <a:solidFill>
                  <a:srgbClr val="0F5D61"/>
                </a:solidFill>
                <a:latin typeface="Lato" panose="020F0502020204030203" pitchFamily="34" charset="0"/>
                <a:ea typeface="Times New Roman"/>
                <a:cs typeface="Times New Roman"/>
                <a:sym typeface="Times New Roman"/>
              </a:rPr>
              <a:t>Optimization tool</a:t>
            </a:r>
          </a:p>
          <a:p>
            <a:pPr>
              <a:buClr>
                <a:srgbClr val="000000"/>
              </a:buClr>
              <a:buSzPts val="3200"/>
            </a:pPr>
            <a:endParaRPr lang="en-US" sz="3200" b="1" dirty="0">
              <a:solidFill>
                <a:srgbClr val="0F5D61"/>
              </a:solidFill>
              <a:latin typeface="Lato" panose="020F0502020204030203" pitchFamily="34" charset="0"/>
              <a:ea typeface="Times New Roman"/>
              <a:cs typeface="Times New Roman"/>
              <a:sym typeface="Times New Roman"/>
            </a:endParaRPr>
          </a:p>
          <a:p>
            <a:pPr>
              <a:buClr>
                <a:srgbClr val="000000"/>
              </a:buClr>
              <a:buSzPts val="3200"/>
            </a:pPr>
            <a:r>
              <a:rPr lang="en-US" sz="3200" dirty="0">
                <a:solidFill>
                  <a:srgbClr val="0F5D61"/>
                </a:solidFill>
                <a:latin typeface="Lato" panose="020F0502020204030203" pitchFamily="34" charset="0"/>
                <a:ea typeface="Times New Roman"/>
                <a:cs typeface="Times New Roman"/>
                <a:sym typeface="Times New Roman"/>
              </a:rPr>
              <a:t>[Country]</a:t>
            </a:r>
          </a:p>
          <a:p>
            <a:pPr>
              <a:buClr>
                <a:srgbClr val="000000"/>
              </a:buClr>
              <a:buSzPts val="3200"/>
            </a:pPr>
            <a:endParaRPr lang="en-US" sz="1400" noProof="0" dirty="0">
              <a:solidFill>
                <a:srgbClr val="0F5D61"/>
              </a:solidFill>
              <a:latin typeface="Lato" panose="020F0502020204030203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>
            <a:extLst>
              <a:ext uri="{FF2B5EF4-FFF2-40B4-BE49-F238E27FC236}">
                <a16:creationId xmlns:a16="http://schemas.microsoft.com/office/drawing/2014/main" id="{B5304A40-F3EB-F436-680E-C03B2146147A}"/>
              </a:ext>
            </a:extLst>
          </p:cNvPr>
          <p:cNvSpPr/>
          <p:nvPr/>
        </p:nvSpPr>
        <p:spPr>
          <a:xfrm>
            <a:off x="2099363" y="1516400"/>
            <a:ext cx="373500" cy="1867200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lang="en-US" sz="1400" noProof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223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;p19">
            <a:extLst>
              <a:ext uri="{FF2B5EF4-FFF2-40B4-BE49-F238E27FC236}">
                <a16:creationId xmlns:a16="http://schemas.microsoft.com/office/drawing/2014/main" id="{6D30FBC7-1433-8ED7-056B-BE06ECF1AA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87055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>
                <a:latin typeface="+mj-lt"/>
              </a:rPr>
              <a:pPr/>
              <a:t>2</a:t>
            </a:fld>
            <a:endParaRPr lang="fr-FR" dirty="0">
              <a:latin typeface="+mj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16F60D-69BA-F7F7-E28E-0DC8CC4490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872692"/>
              </p:ext>
            </p:extLst>
          </p:nvPr>
        </p:nvGraphicFramePr>
        <p:xfrm>
          <a:off x="496529" y="859528"/>
          <a:ext cx="11222504" cy="57099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27216">
                  <a:extLst>
                    <a:ext uri="{9D8B030D-6E8A-4147-A177-3AD203B41FA5}">
                      <a16:colId xmlns:a16="http://schemas.microsoft.com/office/drawing/2014/main" val="2852991007"/>
                    </a:ext>
                  </a:extLst>
                </a:gridCol>
                <a:gridCol w="1391055">
                  <a:extLst>
                    <a:ext uri="{9D8B030D-6E8A-4147-A177-3AD203B41FA5}">
                      <a16:colId xmlns:a16="http://schemas.microsoft.com/office/drawing/2014/main" val="2102729401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1390491633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1174625022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904498445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1831564775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2526367477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2325246120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1083043920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3380370654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2171924039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3510142256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41816580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2253547616"/>
                    </a:ext>
                  </a:extLst>
                </a:gridCol>
                <a:gridCol w="584941">
                  <a:extLst>
                    <a:ext uri="{9D8B030D-6E8A-4147-A177-3AD203B41FA5}">
                      <a16:colId xmlns:a16="http://schemas.microsoft.com/office/drawing/2014/main" val="2918065522"/>
                    </a:ext>
                  </a:extLst>
                </a:gridCol>
              </a:tblGrid>
              <a:tr h="275984">
                <a:tc>
                  <a:txBody>
                    <a:bodyPr/>
                    <a:lstStyle/>
                    <a:p>
                      <a:endParaRPr lang="fr-FR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050" b="1" i="0" u="none" strike="noStrike" cap="non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Month</a:t>
                      </a:r>
                      <a:r>
                        <a:rPr lang="fr-FR" sz="1050" b="1" i="0" u="none" strike="noStrike" cap="non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050" b="1" i="0" u="none" strike="noStrike" cap="non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Month</a:t>
                      </a:r>
                      <a:r>
                        <a:rPr lang="fr-FR" sz="1050" b="1" i="0" u="none" strike="noStrike" cap="non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050" b="1" i="0" u="none" strike="noStrike" cap="non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Month</a:t>
                      </a:r>
                      <a:r>
                        <a:rPr lang="fr-FR" sz="1050" b="1" i="0" u="none" strike="noStrike" cap="non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800" b="1" i="0" u="none" strike="noStrike" cap="none" noProof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298315"/>
                  </a:ext>
                </a:extLst>
              </a:tr>
              <a:tr h="275984">
                <a:tc>
                  <a:txBody>
                    <a:bodyPr/>
                    <a:lstStyle/>
                    <a:p>
                      <a:r>
                        <a:rPr lang="fr-FR" b="1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Activities</a:t>
                      </a:r>
                      <a:endParaRPr lang="fr-FR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Lead / Support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800" b="1" i="0" u="none" strike="noStrike" cap="non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Week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774503"/>
                  </a:ext>
                </a:extLst>
              </a:tr>
              <a:tr h="230784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Phases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182126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Stakeholders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926420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NITAG</a:t>
                      </a:r>
                      <a:endParaRPr lang="fr-FR" sz="11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845487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EPI</a:t>
                      </a:r>
                      <a:endParaRPr lang="fr-FR" sz="11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275307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MoH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045209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MoF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55591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ICC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115232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Portfolio review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680416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Review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215311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Preselection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of optimization questions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056315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Workshops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433366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i="1" noProof="0" dirty="0">
                          <a:latin typeface="+mj-lt"/>
                        </a:rPr>
                        <a:t>For WS1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i="1" noProof="0" dirty="0">
                          <a:latin typeface="+mj-lt"/>
                        </a:rPr>
                        <a:t>For WS2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981492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ToR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&amp; </a:t>
                      </a: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Budgeting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763100"/>
                  </a:ext>
                </a:extLst>
              </a:tr>
              <a:tr h="76638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Logistics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933873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Agenda &amp; invite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904566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Documents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862606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Facilitation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800677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Data / evidence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407363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indent="-952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Retrieval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647035"/>
                  </a:ext>
                </a:extLst>
              </a:tr>
              <a:tr h="205562">
                <a:tc>
                  <a:txBody>
                    <a:bodyPr/>
                    <a:lstStyle/>
                    <a:p>
                      <a:pPr marL="180975" marR="0" indent="-952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Iterations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215154"/>
                  </a:ext>
                </a:extLst>
              </a:tr>
              <a:tr h="205483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Analysis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, </a:t>
                      </a: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presentation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404811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 err="1">
                          <a:latin typeface="+mj-lt"/>
                        </a:rPr>
                        <a:t>Recommendations</a:t>
                      </a:r>
                      <a:endParaRPr lang="fr-FR" sz="1100" b="1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83637"/>
                  </a:ext>
                </a:extLst>
              </a:tr>
              <a:tr h="186298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Finalization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009106"/>
                  </a:ext>
                </a:extLst>
              </a:tr>
              <a:tr h="186298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Review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with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MoH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/ national </a:t>
                      </a: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immunization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program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9D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407914"/>
                  </a:ext>
                </a:extLst>
              </a:tr>
              <a:tr h="186298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Present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to ICC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489097"/>
                  </a:ext>
                </a:extLst>
              </a:tr>
            </a:tbl>
          </a:graphicData>
        </a:graphic>
      </p:graphicFrame>
      <p:sp>
        <p:nvSpPr>
          <p:cNvPr id="8" name="7-point Star 38">
            <a:extLst>
              <a:ext uri="{FF2B5EF4-FFF2-40B4-BE49-F238E27FC236}">
                <a16:creationId xmlns:a16="http://schemas.microsoft.com/office/drawing/2014/main" id="{4D800028-9B7E-F7A4-AC84-4B2D48969CBF}"/>
              </a:ext>
            </a:extLst>
          </p:cNvPr>
          <p:cNvSpPr/>
          <p:nvPr/>
        </p:nvSpPr>
        <p:spPr>
          <a:xfrm>
            <a:off x="5712907" y="3575915"/>
            <a:ext cx="174706" cy="180000"/>
          </a:xfrm>
          <a:prstGeom prst="star7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D80C55-D89B-0C7D-4FF3-B1BAC3223D94}"/>
              </a:ext>
            </a:extLst>
          </p:cNvPr>
          <p:cNvSpPr/>
          <p:nvPr/>
        </p:nvSpPr>
        <p:spPr>
          <a:xfrm>
            <a:off x="5950366" y="3561995"/>
            <a:ext cx="2116464" cy="2268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C00000"/>
                </a:solidFill>
              </a:rPr>
              <a:t>Workshop 1 </a:t>
            </a:r>
            <a:r>
              <a:rPr lang="en-US" sz="1100" dirty="0">
                <a:solidFill>
                  <a:srgbClr val="C00000"/>
                </a:solidFill>
              </a:rPr>
              <a:t>(online)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10" name="7-point Star 38">
            <a:extLst>
              <a:ext uri="{FF2B5EF4-FFF2-40B4-BE49-F238E27FC236}">
                <a16:creationId xmlns:a16="http://schemas.microsoft.com/office/drawing/2014/main" id="{E392513B-9A62-4BFE-7F8E-6411BB1CE3DD}"/>
              </a:ext>
            </a:extLst>
          </p:cNvPr>
          <p:cNvSpPr/>
          <p:nvPr/>
        </p:nvSpPr>
        <p:spPr>
          <a:xfrm>
            <a:off x="10033187" y="3575915"/>
            <a:ext cx="174706" cy="180000"/>
          </a:xfrm>
          <a:prstGeom prst="star7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171F8-6F87-6F29-2284-0EC81EAFB66B}"/>
              </a:ext>
            </a:extLst>
          </p:cNvPr>
          <p:cNvSpPr/>
          <p:nvPr/>
        </p:nvSpPr>
        <p:spPr>
          <a:xfrm>
            <a:off x="10219769" y="3559977"/>
            <a:ext cx="1798877" cy="2268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C00000"/>
                </a:solidFill>
              </a:rPr>
              <a:t>Workshop 2</a:t>
            </a:r>
            <a:r>
              <a:rPr lang="en-US" sz="1100" dirty="0">
                <a:solidFill>
                  <a:srgbClr val="C00000"/>
                </a:solidFill>
              </a:rPr>
              <a:t> (in person)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16" name="Arrow: Pentagon 3">
            <a:extLst>
              <a:ext uri="{FF2B5EF4-FFF2-40B4-BE49-F238E27FC236}">
                <a16:creationId xmlns:a16="http://schemas.microsoft.com/office/drawing/2014/main" id="{5A520CB0-08AE-522E-EE48-A419C53DF4AE}"/>
              </a:ext>
            </a:extLst>
          </p:cNvPr>
          <p:cNvSpPr/>
          <p:nvPr/>
        </p:nvSpPr>
        <p:spPr>
          <a:xfrm>
            <a:off x="4158796" y="1501228"/>
            <a:ext cx="1703891" cy="180000"/>
          </a:xfrm>
          <a:prstGeom prst="homePlate">
            <a:avLst/>
          </a:prstGeom>
          <a:solidFill>
            <a:srgbClr val="007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en-US" sz="800" dirty="0"/>
              <a:t>Phase I</a:t>
            </a:r>
          </a:p>
        </p:txBody>
      </p:sp>
      <p:sp>
        <p:nvSpPr>
          <p:cNvPr id="17" name="Arrow: Pentagon 5">
            <a:extLst>
              <a:ext uri="{FF2B5EF4-FFF2-40B4-BE49-F238E27FC236}">
                <a16:creationId xmlns:a16="http://schemas.microsoft.com/office/drawing/2014/main" id="{D7132F93-E16C-8B0B-0554-F1A17322D583}"/>
              </a:ext>
            </a:extLst>
          </p:cNvPr>
          <p:cNvSpPr/>
          <p:nvPr/>
        </p:nvSpPr>
        <p:spPr>
          <a:xfrm>
            <a:off x="9969070" y="1501228"/>
            <a:ext cx="1701744" cy="180000"/>
          </a:xfrm>
          <a:prstGeom prst="homePlate">
            <a:avLst/>
          </a:prstGeom>
          <a:solidFill>
            <a:srgbClr val="007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Phase III</a:t>
            </a:r>
          </a:p>
        </p:txBody>
      </p:sp>
      <p:sp>
        <p:nvSpPr>
          <p:cNvPr id="18" name="Arrow: Pentagon 15">
            <a:extLst>
              <a:ext uri="{FF2B5EF4-FFF2-40B4-BE49-F238E27FC236}">
                <a16:creationId xmlns:a16="http://schemas.microsoft.com/office/drawing/2014/main" id="{2E458D5C-F4B8-3EDA-5A2B-25802C2E9A40}"/>
              </a:ext>
            </a:extLst>
          </p:cNvPr>
          <p:cNvSpPr/>
          <p:nvPr/>
        </p:nvSpPr>
        <p:spPr>
          <a:xfrm>
            <a:off x="5937010" y="1501228"/>
            <a:ext cx="3931918" cy="180000"/>
          </a:xfrm>
          <a:prstGeom prst="homePlate">
            <a:avLst/>
          </a:prstGeom>
          <a:solidFill>
            <a:srgbClr val="007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en-US" sz="800" dirty="0"/>
              <a:t>Phase II</a:t>
            </a:r>
          </a:p>
        </p:txBody>
      </p:sp>
      <p:sp>
        <p:nvSpPr>
          <p:cNvPr id="19" name="Google Shape;427;p16">
            <a:extLst>
              <a:ext uri="{FF2B5EF4-FFF2-40B4-BE49-F238E27FC236}">
                <a16:creationId xmlns:a16="http://schemas.microsoft.com/office/drawing/2014/main" id="{9BFCBBF9-1924-89F1-9B85-EFF961971A5B}"/>
              </a:ext>
            </a:extLst>
          </p:cNvPr>
          <p:cNvSpPr/>
          <p:nvPr/>
        </p:nvSpPr>
        <p:spPr>
          <a:xfrm>
            <a:off x="-9525" y="259371"/>
            <a:ext cx="235439" cy="655029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126;p14">
            <a:extLst>
              <a:ext uri="{FF2B5EF4-FFF2-40B4-BE49-F238E27FC236}">
                <a16:creationId xmlns:a16="http://schemas.microsoft.com/office/drawing/2014/main" id="{55D7A62D-033B-8DDD-DC16-87C5699558CE}"/>
              </a:ext>
            </a:extLst>
          </p:cNvPr>
          <p:cNvSpPr txBox="1"/>
          <p:nvPr/>
        </p:nvSpPr>
        <p:spPr>
          <a:xfrm>
            <a:off x="472962" y="225239"/>
            <a:ext cx="11478768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fr-FR" sz="2400" kern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Example of </a:t>
            </a:r>
            <a:r>
              <a:rPr lang="fr-FR" sz="2400" kern="0" dirty="0" err="1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workplan</a:t>
            </a:r>
            <a:r>
              <a:rPr lang="fr-FR" sz="2400" kern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 (to </a:t>
            </a:r>
            <a:r>
              <a:rPr lang="fr-FR" sz="2400" kern="0" dirty="0" err="1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be</a:t>
            </a:r>
            <a:r>
              <a:rPr lang="fr-FR" sz="2400" kern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 updated)</a:t>
            </a:r>
            <a:endParaRPr kumimoji="0" lang="fr-FR" sz="2400" u="none" strike="noStrike" kern="0" cap="none" spc="0" normalizeH="0" baseline="0" dirty="0">
              <a:ln>
                <a:noFill/>
              </a:ln>
              <a:solidFill>
                <a:srgbClr val="0F5D61"/>
              </a:solidFill>
              <a:effectLst/>
              <a:uLnTx/>
              <a:uFillTx/>
              <a:latin typeface="Lato" panose="020F0502020204030203" pitchFamily="34" charset="0"/>
              <a:cs typeface="Times New Roman" panose="02020603050405020304" pitchFamily="18" charset="0"/>
              <a:sym typeface="Lato"/>
            </a:endParaRPr>
          </a:p>
        </p:txBody>
      </p:sp>
      <p:sp>
        <p:nvSpPr>
          <p:cNvPr id="3" name="7-point Star 38">
            <a:extLst>
              <a:ext uri="{FF2B5EF4-FFF2-40B4-BE49-F238E27FC236}">
                <a16:creationId xmlns:a16="http://schemas.microsoft.com/office/drawing/2014/main" id="{C78F1F7E-9267-3FA2-BC8C-D2FD04EB860D}"/>
              </a:ext>
            </a:extLst>
          </p:cNvPr>
          <p:cNvSpPr/>
          <p:nvPr/>
        </p:nvSpPr>
        <p:spPr>
          <a:xfrm>
            <a:off x="4158796" y="3575915"/>
            <a:ext cx="174706" cy="180000"/>
          </a:xfrm>
          <a:prstGeom prst="star7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8020EE-1863-5E76-0C7F-93DE33344B96}"/>
              </a:ext>
            </a:extLst>
          </p:cNvPr>
          <p:cNvSpPr/>
          <p:nvPr/>
        </p:nvSpPr>
        <p:spPr>
          <a:xfrm>
            <a:off x="4269795" y="3561995"/>
            <a:ext cx="2116464" cy="2268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C00000"/>
                </a:solidFill>
              </a:rPr>
              <a:t>Introduction </a:t>
            </a:r>
            <a:r>
              <a:rPr lang="en-US" sz="1100" dirty="0">
                <a:solidFill>
                  <a:srgbClr val="C00000"/>
                </a:solidFill>
              </a:rPr>
              <a:t>(online)</a:t>
            </a:r>
            <a:endParaRPr lang="en-US" sz="11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3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27;p16">
            <a:extLst>
              <a:ext uri="{FF2B5EF4-FFF2-40B4-BE49-F238E27FC236}">
                <a16:creationId xmlns:a16="http://schemas.microsoft.com/office/drawing/2014/main" id="{714BCEB2-83D9-EF50-5857-4D6711563048}"/>
              </a:ext>
            </a:extLst>
          </p:cNvPr>
          <p:cNvSpPr/>
          <p:nvPr/>
        </p:nvSpPr>
        <p:spPr>
          <a:xfrm>
            <a:off x="-9525" y="259371"/>
            <a:ext cx="235439" cy="655029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126;p14">
            <a:extLst>
              <a:ext uri="{FF2B5EF4-FFF2-40B4-BE49-F238E27FC236}">
                <a16:creationId xmlns:a16="http://schemas.microsoft.com/office/drawing/2014/main" id="{0BE37D2F-5A21-B93C-180B-04EAEF8CF3F6}"/>
              </a:ext>
            </a:extLst>
          </p:cNvPr>
          <p:cNvSpPr txBox="1"/>
          <p:nvPr/>
        </p:nvSpPr>
        <p:spPr>
          <a:xfrm>
            <a:off x="472962" y="225239"/>
            <a:ext cx="11478768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fr-FR" sz="2400" kern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Key Dates and Important Meetings</a:t>
            </a:r>
            <a:endParaRPr kumimoji="0" lang="fr-FR" sz="2400" u="none" strike="noStrike" kern="0" cap="none" spc="0" normalizeH="0" baseline="0" dirty="0">
              <a:ln>
                <a:noFill/>
              </a:ln>
              <a:solidFill>
                <a:srgbClr val="0F5D61"/>
              </a:solidFill>
              <a:effectLst/>
              <a:uLnTx/>
              <a:uFillTx/>
              <a:latin typeface="Lato" panose="020F0502020204030203" pitchFamily="34" charset="0"/>
              <a:cs typeface="Times New Roman" panose="02020603050405020304" pitchFamily="18" charset="0"/>
              <a:sym typeface="Lato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567B09-7BA0-54FE-9235-F7A07BC4113E}"/>
              </a:ext>
            </a:extLst>
          </p:cNvPr>
          <p:cNvSpPr/>
          <p:nvPr/>
        </p:nvSpPr>
        <p:spPr>
          <a:xfrm>
            <a:off x="472962" y="1247887"/>
            <a:ext cx="11123782" cy="36145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Online session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(introduction to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methodology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, presentation of potential optimization questions):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Workshop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1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selection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of optimization questions,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criteria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preparation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of evidence collection)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Data collection timeline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Workshop 2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(option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appraisal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for each optimization question,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selection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of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preferred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options,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prioritization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of changes, </a:t>
            </a:r>
            <a:r>
              <a:rPr lang="fr-FR" dirty="0" err="1">
                <a:solidFill>
                  <a:schemeClr val="tx1">
                    <a:lumMod val="50000"/>
                  </a:schemeClr>
                </a:solidFill>
              </a:rPr>
              <a:t>sequencing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 scenarios)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>
                <a:solidFill>
                  <a:schemeClr val="tx1">
                    <a:lumMod val="50000"/>
                  </a:schemeClr>
                </a:solidFill>
              </a:rPr>
              <a:t>Opportunities</a:t>
            </a: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 to </a:t>
            </a:r>
            <a:r>
              <a:rPr lang="fr-FR" b="1" dirty="0" err="1">
                <a:solidFill>
                  <a:schemeClr val="tx1">
                    <a:lumMod val="50000"/>
                  </a:schemeClr>
                </a:solidFill>
              </a:rPr>
              <a:t>present</a:t>
            </a: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 to ICC and </a:t>
            </a:r>
            <a:r>
              <a:rPr lang="fr-FR" b="1" dirty="0" err="1">
                <a:solidFill>
                  <a:schemeClr val="tx1">
                    <a:lumMod val="50000"/>
                  </a:schemeClr>
                </a:solidFill>
              </a:rPr>
              <a:t>other</a:t>
            </a:r>
            <a:r>
              <a:rPr lang="fr-FR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tx1">
                    <a:lumMod val="50000"/>
                  </a:schemeClr>
                </a:solidFill>
              </a:rPr>
              <a:t>decision-makers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1872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94;p80">
            <a:extLst>
              <a:ext uri="{FF2B5EF4-FFF2-40B4-BE49-F238E27FC236}">
                <a16:creationId xmlns:a16="http://schemas.microsoft.com/office/drawing/2014/main" id="{CB6F83D3-0BC7-E4DE-9643-A39A965955B7}"/>
              </a:ext>
            </a:extLst>
          </p:cNvPr>
          <p:cNvGraphicFramePr/>
          <p:nvPr/>
        </p:nvGraphicFramePr>
        <p:xfrm>
          <a:off x="523875" y="1258485"/>
          <a:ext cx="11144250" cy="4887712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3985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9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7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5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427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dirty="0">
                          <a:solidFill>
                            <a:srgbClr val="0F5D61"/>
                          </a:solidFill>
                          <a:latin typeface="+mj-lt"/>
                        </a:rPr>
                        <a:t>Action point</a:t>
                      </a:r>
                      <a:endParaRPr sz="1400" b="1" u="none" strike="noStrike" cap="none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dirty="0" err="1">
                          <a:solidFill>
                            <a:srgbClr val="0F5D61"/>
                          </a:solidFill>
                          <a:latin typeface="+mj-lt"/>
                        </a:rPr>
                        <a:t>Owner</a:t>
                      </a:r>
                      <a:endParaRPr sz="1400" b="1" u="none" strike="noStrike" cap="none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dirty="0">
                          <a:solidFill>
                            <a:srgbClr val="0F5D61"/>
                          </a:solidFill>
                          <a:latin typeface="+mj-lt"/>
                        </a:rPr>
                        <a:t>Deadline</a:t>
                      </a:r>
                      <a:endParaRPr sz="1400" b="1" u="none" strike="noStrike" cap="none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dirty="0" err="1">
                          <a:solidFill>
                            <a:srgbClr val="0F5D61"/>
                          </a:solidFill>
                          <a:latin typeface="+mj-lt"/>
                        </a:rPr>
                        <a:t>Status</a:t>
                      </a:r>
                      <a:endParaRPr sz="1400" b="1" u="none" strike="noStrike" cap="none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dirty="0">
                          <a:solidFill>
                            <a:srgbClr val="0F5D6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Details</a:t>
                      </a:r>
                      <a:endParaRPr sz="1400" b="1" u="none" strike="noStrike" cap="none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DB02B"/>
                        </a:solidFill>
                        <a:effectLst/>
                        <a:uLnTx/>
                        <a:uFillTx/>
                        <a:latin typeface="Lato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DB02B"/>
                        </a:solidFill>
                        <a:effectLst/>
                        <a:uLnTx/>
                        <a:uFillTx/>
                        <a:latin typeface="Lato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805678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686421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583599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1" i="0" u="none" strike="noStrike" cap="none" dirty="0">
                        <a:solidFill>
                          <a:srgbClr val="0DB02B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1" i="0" u="none" strike="noStrike" cap="none" dirty="0">
                        <a:solidFill>
                          <a:srgbClr val="0DB02B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1400" b="1" i="0" u="none" strike="noStrike" cap="none" dirty="0">
                        <a:solidFill>
                          <a:srgbClr val="FFC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913601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0368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b="0" i="0" u="none" strike="noStrike" cap="none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solidFill>
                          <a:srgbClr val="0DB02B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999" marR="0" lvl="0" indent="-1619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Google Shape;427;p16">
            <a:extLst>
              <a:ext uri="{FF2B5EF4-FFF2-40B4-BE49-F238E27FC236}">
                <a16:creationId xmlns:a16="http://schemas.microsoft.com/office/drawing/2014/main" id="{52AE0B41-09E7-5930-681D-561CA0222CC2}"/>
              </a:ext>
            </a:extLst>
          </p:cNvPr>
          <p:cNvSpPr/>
          <p:nvPr/>
        </p:nvSpPr>
        <p:spPr>
          <a:xfrm>
            <a:off x="-9525" y="259371"/>
            <a:ext cx="235439" cy="655029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126;p14">
            <a:extLst>
              <a:ext uri="{FF2B5EF4-FFF2-40B4-BE49-F238E27FC236}">
                <a16:creationId xmlns:a16="http://schemas.microsoft.com/office/drawing/2014/main" id="{BA350CD6-255B-2FAF-783E-068BE2A9CF04}"/>
              </a:ext>
            </a:extLst>
          </p:cNvPr>
          <p:cNvSpPr txBox="1"/>
          <p:nvPr/>
        </p:nvSpPr>
        <p:spPr>
          <a:xfrm>
            <a:off x="472962" y="225239"/>
            <a:ext cx="11478768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FR" sz="2400" u="none" strike="noStrike" kern="0" cap="none" spc="0" normalizeH="0" baseline="0" dirty="0" err="1">
                <a:ln>
                  <a:noFill/>
                </a:ln>
                <a:solidFill>
                  <a:srgbClr val="0F5D61"/>
                </a:solidFill>
                <a:effectLst/>
                <a:uLnTx/>
                <a:uFillTx/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Immediate</a:t>
            </a:r>
            <a:r>
              <a:rPr kumimoji="0" lang="fr-FR" sz="2400" u="none" strike="noStrike" kern="0" cap="none" spc="0" normalizeH="0" baseline="0" dirty="0">
                <a:ln>
                  <a:noFill/>
                </a:ln>
                <a:solidFill>
                  <a:srgbClr val="0F5D61"/>
                </a:solidFill>
                <a:effectLst/>
                <a:uLnTx/>
                <a:uFillTx/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 action points</a:t>
            </a:r>
          </a:p>
        </p:txBody>
      </p:sp>
    </p:spTree>
    <p:extLst>
      <p:ext uri="{BB962C8B-B14F-4D97-AF65-F5344CB8AC3E}">
        <p14:creationId xmlns:p14="http://schemas.microsoft.com/office/powerpoint/2010/main" val="38831398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414141"/>
      </a:dk1>
      <a:lt1>
        <a:srgbClr val="FFFFFF"/>
      </a:lt1>
      <a:dk2>
        <a:srgbClr val="595959"/>
      </a:dk2>
      <a:lt2>
        <a:srgbClr val="EEEEEE"/>
      </a:lt2>
      <a:accent1>
        <a:srgbClr val="002878"/>
      </a:accent1>
      <a:accent2>
        <a:srgbClr val="145ABE"/>
      </a:accent2>
      <a:accent3>
        <a:srgbClr val="3C8CF0"/>
      </a:accent3>
      <a:accent4>
        <a:srgbClr val="50AAFA"/>
      </a:accent4>
      <a:accent5>
        <a:srgbClr val="64C8FA"/>
      </a:accent5>
      <a:accent6>
        <a:srgbClr val="FFFFFF"/>
      </a:accent6>
      <a:hlink>
        <a:srgbClr val="64C8FA"/>
      </a:hlink>
      <a:folHlink>
        <a:srgbClr val="0097A7"/>
      </a:folHlink>
    </a:clrScheme>
    <a:fontScheme name="Custom 2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cef56f-da44-488f-8d9e-8b6f3c1d174e" xsi:nil="true"/>
    <Seasons xmlns="971568fa-a5f5-451f-8b70-f242365aa3a4" xsi:nil="true"/>
    <lcf76f155ced4ddcb4097134ff3c332f xmlns="971568fa-a5f5-451f-8b70-f242365aa3a4">
      <Terms xmlns="http://schemas.microsoft.com/office/infopath/2007/PartnerControls"/>
    </lcf76f155ced4ddcb4097134ff3c332f>
    <SharedWithUsers xmlns="72cef56f-da44-488f-8d9e-8b6f3c1d174e">
      <UserInfo>
        <DisplayName>Yusuf Yusufari</DisplayName>
        <AccountId>608</AccountId>
        <AccountType/>
      </UserInfo>
      <UserInfo>
        <DisplayName>Emily Nickels</DisplayName>
        <AccountId>47</AccountId>
        <AccountType/>
      </UserInfo>
      <UserInfo>
        <DisplayName>Liya Wondwossen</DisplayName>
        <AccountId>2002</AccountId>
        <AccountType/>
      </UserInfo>
      <UserInfo>
        <DisplayName>Chris Culver</DisplayName>
        <AccountId>541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24A3051011584F950AE2CC6F5E5BE5" ma:contentTypeVersion="18" ma:contentTypeDescription="Create a new document." ma:contentTypeScope="" ma:versionID="430ebc9db689783d456319d673f29f2d">
  <xsd:schema xmlns:xsd="http://www.w3.org/2001/XMLSchema" xmlns:xs="http://www.w3.org/2001/XMLSchema" xmlns:p="http://schemas.microsoft.com/office/2006/metadata/properties" xmlns:ns2="971568fa-a5f5-451f-8b70-f242365aa3a4" xmlns:ns3="72cef56f-da44-488f-8d9e-8b6f3c1d174e" targetNamespace="http://schemas.microsoft.com/office/2006/metadata/properties" ma:root="true" ma:fieldsID="0d4a49a7f24f40f6e2df39c6dc6bc8d1" ns2:_="" ns3:_="">
    <xsd:import namespace="971568fa-a5f5-451f-8b70-f242365aa3a4"/>
    <xsd:import namespace="72cef56f-da44-488f-8d9e-8b6f3c1d17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Season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1568fa-a5f5-451f-8b70-f242365aa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easons" ma:index="10" nillable="true" ma:displayName="Seasons" ma:format="Dropdown" ma:internalName="Seasons">
      <xsd:simpleType>
        <xsd:restriction base="dms:Choice">
          <xsd:enumeration value="Fall"/>
          <xsd:enumeration value="Summer"/>
          <xsd:enumeration value="Winter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97590d4-f9cd-4952-aa38-5a1111e36f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cef56f-da44-488f-8d9e-8b6f3c1d1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9deb003-9a44-4a4e-9d03-aa00ceff5f56}" ma:internalName="TaxCatchAll" ma:showField="CatchAllData" ma:web="72cef56f-da44-488f-8d9e-8b6f3c1d17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85C6E7-5815-40D1-9021-C0974D8B1B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B374E8-4810-401F-874B-B3DA1F14D2F5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2cef56f-da44-488f-8d9e-8b6f3c1d174e"/>
    <ds:schemaRef ds:uri="971568fa-a5f5-451f-8b70-f242365aa3a4"/>
  </ds:schemaRefs>
</ds:datastoreItem>
</file>

<file path=customXml/itemProps3.xml><?xml version="1.0" encoding="utf-8"?>
<ds:datastoreItem xmlns:ds="http://schemas.openxmlformats.org/officeDocument/2006/customXml" ds:itemID="{419197AF-1B9E-46DD-AC64-3AEF6FEE1A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1568fa-a5f5-451f-8b70-f242365aa3a4"/>
    <ds:schemaRef ds:uri="72cef56f-da44-488f-8d9e-8b6f3c1d1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120075</TotalTime>
  <Words>184</Words>
  <Application>Microsoft Office PowerPoint</Application>
  <PresentationFormat>Widescreen</PresentationFormat>
  <Paragraphs>72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Lato</vt:lpstr>
      <vt:lpstr>Times New Roman</vt:lpstr>
      <vt:lpstr>Simple Light</vt:lpstr>
      <vt:lpstr>think-cell Slide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Florian Guiod</dc:creator>
  <cp:lastModifiedBy>Louise Henaff</cp:lastModifiedBy>
  <cp:revision>2122</cp:revision>
  <dcterms:created xsi:type="dcterms:W3CDTF">2022-06-29T11:27:31Z</dcterms:created>
  <dcterms:modified xsi:type="dcterms:W3CDTF">2026-01-29T21:18:34Z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0x0101004624A3051011584F950AE2CC6F5E5BE5</vt:lpwstr>
  </property>
  <property fmtid="{D5CDD505-2E9C-101B-9397-08002B2CF9AE}" pid="3" name="MediaServiceImageTags">
    <vt:lpwstr/>
  </property>
</Properties>
</file>