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ags/tag2.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4.xml" ContentType="application/vnd.openxmlformats-officedocument.them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5.xml" ContentType="application/vnd.openxmlformats-officedocument.them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6.xml" ContentType="application/vnd.openxmlformats-officedocument.theme+xml"/>
  <Override PartName="/ppt/tags/tag150.xml" ContentType="application/vnd.openxmlformats-officedocument.presentationml.tags+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7.xml" ContentType="application/vnd.openxmlformats-officedocument.theme+xml"/>
  <Override PartName="/ppt/tags/tag151.xml" ContentType="application/vnd.openxmlformats-officedocument.presentationml.tags+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8.xml" ContentType="application/vnd.openxmlformats-officedocument.them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9.xml" ContentType="application/vnd.openxmlformats-officedocument.them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10.xml" ContentType="application/vnd.openxmlformats-officedocument.them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11.xml" ContentType="application/vnd.openxmlformats-officedocument.them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12.xml" ContentType="application/vnd.openxmlformats-officedocument.theme+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13.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14.xml" ContentType="application/vnd.openxmlformats-officedocument.theme+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heme/themeOverride1.xml" ContentType="application/vnd.openxmlformats-officedocument.themeOverride+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heme/themeOverride2.xml" ContentType="application/vnd.openxmlformats-officedocument.themeOverride+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heme/themeOverride3.xml" ContentType="application/vnd.openxmlformats-officedocument.themeOverride+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heme/themeOverride4.xml" ContentType="application/vnd.openxmlformats-officedocument.themeOverride+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heme/themeOverride5.xml" ContentType="application/vnd.openxmlformats-officedocument.themeOverride+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heme/themeOverride6.xml" ContentType="application/vnd.openxmlformats-officedocument.themeOverride+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heme/themeOverride7.xml" ContentType="application/vnd.openxmlformats-officedocument.themeOverride+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heme/themeOverride8.xml" ContentType="application/vnd.openxmlformats-officedocument.themeOverride+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heme/themeOverride9.xml" ContentType="application/vnd.openxmlformats-officedocument.themeOverride+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heme/themeOverride10.xml" ContentType="application/vnd.openxmlformats-officedocument.themeOverride+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heme/themeOverride11.xml" ContentType="application/vnd.openxmlformats-officedocument.themeOverride+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heme/themeOverride12.xml" ContentType="application/vnd.openxmlformats-officedocument.themeOverride+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heme/themeOverride13.xml" ContentType="application/vnd.openxmlformats-officedocument.themeOverride+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heme/themeOverride14.xml" ContentType="application/vnd.openxmlformats-officedocument.themeOverride+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heme/themeOverride15.xml" ContentType="application/vnd.openxmlformats-officedocument.themeOverride+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heme/themeOverride16.xml" ContentType="application/vnd.openxmlformats-officedocument.themeOverride+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heme/themeOverride17.xml" ContentType="application/vnd.openxmlformats-officedocument.themeOverride+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heme/themeOverride18.xml" ContentType="application/vnd.openxmlformats-officedocument.themeOverride+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heme/themeOverride19.xml" ContentType="application/vnd.openxmlformats-officedocument.themeOverride+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heme/themeOverride20.xml" ContentType="application/vnd.openxmlformats-officedocument.themeOverride+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heme/themeOverride21.xml" ContentType="application/vnd.openxmlformats-officedocument.themeOverride+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heme/themeOverride22.xml" ContentType="application/vnd.openxmlformats-officedocument.themeOverride+xml"/>
  <Override PartName="/ppt/tags/tag1004.xml" ContentType="application/vnd.openxmlformats-officedocument.presentationml.tags+xml"/>
  <Override PartName="/ppt/tags/tag1005.xml" ContentType="application/vnd.openxmlformats-officedocument.presentationml.tags+xml"/>
  <Override PartName="/ppt/theme/themeOverride23.xml" ContentType="application/vnd.openxmlformats-officedocument.themeOverride+xml"/>
  <Override PartName="/ppt/tags/tag1006.xml" ContentType="application/vnd.openxmlformats-officedocument.presentationml.tags+xml"/>
  <Override PartName="/ppt/tags/tag1007.xml" ContentType="application/vnd.openxmlformats-officedocument.presentationml.tags+xml"/>
  <Override PartName="/ppt/theme/themeOverride24.xml" ContentType="application/vnd.openxmlformats-officedocument.themeOverride+xml"/>
  <Override PartName="/ppt/tags/tag1008.xml" ContentType="application/vnd.openxmlformats-officedocument.presentationml.tags+xml"/>
  <Override PartName="/ppt/tags/tag1009.xml" ContentType="application/vnd.openxmlformats-officedocument.presentationml.tags+xml"/>
  <Override PartName="/ppt/theme/themeOverride25.xml" ContentType="application/vnd.openxmlformats-officedocument.themeOverride+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heme/themeOverride26.xml" ContentType="application/vnd.openxmlformats-officedocument.themeOverride+xml"/>
  <Override PartName="/ppt/tags/tag1013.xml" ContentType="application/vnd.openxmlformats-officedocument.presentationml.tags+xml"/>
  <Override PartName="/ppt/tags/tag1014.xml" ContentType="application/vnd.openxmlformats-officedocument.presentationml.tags+xml"/>
  <Override PartName="/ppt/theme/themeOverride27.xml" ContentType="application/vnd.openxmlformats-officedocument.themeOverride+xml"/>
  <Override PartName="/ppt/tags/tag1015.xml" ContentType="application/vnd.openxmlformats-officedocument.presentationml.tags+xml"/>
  <Override PartName="/ppt/tags/tag1016.xml" ContentType="application/vnd.openxmlformats-officedocument.presentationml.tags+xml"/>
  <Override PartName="/ppt/theme/themeOverride28.xml" ContentType="application/vnd.openxmlformats-officedocument.themeOverride+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heme/themeOverride29.xml" ContentType="application/vnd.openxmlformats-officedocument.themeOverride+xml"/>
  <Override PartName="/ppt/tags/tag1024.xml" ContentType="application/vnd.openxmlformats-officedocument.presentationml.tags+xml"/>
  <Override PartName="/ppt/tags/tag1025.xml" ContentType="application/vnd.openxmlformats-officedocument.presentationml.tags+xml"/>
  <Override PartName="/ppt/theme/themeOverride30.xml" ContentType="application/vnd.openxmlformats-officedocument.themeOverride+xml"/>
  <Override PartName="/ppt/tags/tag1026.xml" ContentType="application/vnd.openxmlformats-officedocument.presentationml.tags+xml"/>
  <Override PartName="/ppt/tags/tag1027.xml" ContentType="application/vnd.openxmlformats-officedocument.presentationml.tags+xml"/>
  <Override PartName="/ppt/theme/themeOverride31.xml" ContentType="application/vnd.openxmlformats-officedocument.themeOverride+xml"/>
  <Override PartName="/ppt/tags/tag1028.xml" ContentType="application/vnd.openxmlformats-officedocument.presentationml.tags+xml"/>
  <Override PartName="/ppt/tags/tag1029.xml" ContentType="application/vnd.openxmlformats-officedocument.presentationml.tags+xml"/>
  <Override PartName="/ppt/theme/themeOverride32.xml" ContentType="application/vnd.openxmlformats-officedocument.themeOverride+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heme/themeOverride33.xml" ContentType="application/vnd.openxmlformats-officedocument.themeOverride+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heme/themeOverride34.xml" ContentType="application/vnd.openxmlformats-officedocument.themeOverride+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heme/themeOverride35.xml" ContentType="application/vnd.openxmlformats-officedocument.themeOverride+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heme/themeOverride36.xml" ContentType="application/vnd.openxmlformats-officedocument.themeOverride+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heme/themeOverride37.xml" ContentType="application/vnd.openxmlformats-officedocument.themeOverride+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heme/themeOverride38.xml" ContentType="application/vnd.openxmlformats-officedocument.themeOverride+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heme/themeOverride39.xml" ContentType="application/vnd.openxmlformats-officedocument.themeOverride+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heme/themeOverride40.xml" ContentType="application/vnd.openxmlformats-officedocument.themeOverride+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heme/themeOverride41.xml" ContentType="application/vnd.openxmlformats-officedocument.themeOverride+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heme/themeOverride42.xml" ContentType="application/vnd.openxmlformats-officedocument.themeOverride+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heme/themeOverride43.xml" ContentType="application/vnd.openxmlformats-officedocument.themeOverride+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heme/themeOverride44.xml" ContentType="application/vnd.openxmlformats-officedocument.themeOverride+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heme/themeOverride45.xml" ContentType="application/vnd.openxmlformats-officedocument.themeOverride+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heme/themeOverride46.xml" ContentType="application/vnd.openxmlformats-officedocument.themeOverride+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heme/themeOverride47.xml" ContentType="application/vnd.openxmlformats-officedocument.themeOverride+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heme/themeOverride48.xml" ContentType="application/vnd.openxmlformats-officedocument.themeOverride+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heme/themeOverride49.xml" ContentType="application/vnd.openxmlformats-officedocument.themeOverride+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heme/themeOverride50.xml" ContentType="application/vnd.openxmlformats-officedocument.themeOverride+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heme/themeOverride51.xml" ContentType="application/vnd.openxmlformats-officedocument.themeOverride+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heme/themeOverride52.xml" ContentType="application/vnd.openxmlformats-officedocument.themeOverride+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heme/themeOverride53.xml" ContentType="application/vnd.openxmlformats-officedocument.themeOverride+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heme/themeOverride54.xml" ContentType="application/vnd.openxmlformats-officedocument.themeOverride+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heme/themeOverride55.xml" ContentType="application/vnd.openxmlformats-officedocument.themeOverride+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heme/themeOverride56.xml" ContentType="application/vnd.openxmlformats-officedocument.themeOverride+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heme/themeOverride57.xml" ContentType="application/vnd.openxmlformats-officedocument.themeOverride+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heme/themeOverride58.xml" ContentType="application/vnd.openxmlformats-officedocument.themeOverride+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heme/themeOverride59.xml" ContentType="application/vnd.openxmlformats-officedocument.themeOverride+xml"/>
  <Override PartName="/ppt/tags/tag1154.xml" ContentType="application/vnd.openxmlformats-officedocument.presentationml.tags+xml"/>
  <Override PartName="/ppt/tags/tag1155.xml" ContentType="application/vnd.openxmlformats-officedocument.presentationml.tags+xml"/>
  <Override PartName="/ppt/theme/themeOverride60.xml" ContentType="application/vnd.openxmlformats-officedocument.themeOverride+xml"/>
  <Override PartName="/ppt/tags/tag1156.xml" ContentType="application/vnd.openxmlformats-officedocument.presentationml.tags+xml"/>
  <Override PartName="/ppt/tags/tag1157.xml" ContentType="application/vnd.openxmlformats-officedocument.presentationml.tags+xml"/>
  <Override PartName="/ppt/theme/themeOverride61.xml" ContentType="application/vnd.openxmlformats-officedocument.themeOverride+xml"/>
  <Override PartName="/ppt/tags/tag1158.xml" ContentType="application/vnd.openxmlformats-officedocument.presentationml.tags+xml"/>
  <Override PartName="/ppt/tags/tag1159.xml" ContentType="application/vnd.openxmlformats-officedocument.presentationml.tags+xml"/>
  <Override PartName="/ppt/theme/themeOverride62.xml" ContentType="application/vnd.openxmlformats-officedocument.themeOverride+xml"/>
  <Override PartName="/ppt/tags/tag1160.xml" ContentType="application/vnd.openxmlformats-officedocument.presentationml.tags+xml"/>
  <Override PartName="/ppt/tags/tag1161.xml" ContentType="application/vnd.openxmlformats-officedocument.presentationml.tags+xml"/>
  <Override PartName="/ppt/theme/themeOverride63.xml" ContentType="application/vnd.openxmlformats-officedocument.themeOverride+xml"/>
  <Override PartName="/ppt/tags/tag1162.xml" ContentType="application/vnd.openxmlformats-officedocument.presentationml.tags+xml"/>
  <Override PartName="/ppt/tags/tag1163.xml" ContentType="application/vnd.openxmlformats-officedocument.presentationml.tags+xml"/>
  <Override PartName="/ppt/theme/themeOverride64.xml" ContentType="application/vnd.openxmlformats-officedocument.themeOverride+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heme/themeOverride65.xml" ContentType="application/vnd.openxmlformats-officedocument.themeOverride+xml"/>
  <Override PartName="/ppt/tags/tag1167.xml" ContentType="application/vnd.openxmlformats-officedocument.presentationml.tags+xml"/>
  <Override PartName="/ppt/tags/tag1168.xml" ContentType="application/vnd.openxmlformats-officedocument.presentationml.tags+xml"/>
  <Override PartName="/ppt/theme/themeOverride66.xml" ContentType="application/vnd.openxmlformats-officedocument.themeOverride+xml"/>
  <Override PartName="/ppt/tags/tag1169.xml" ContentType="application/vnd.openxmlformats-officedocument.presentationml.tags+xml"/>
  <Override PartName="/ppt/tags/tag1170.xml" ContentType="application/vnd.openxmlformats-officedocument.presentationml.tags+xml"/>
  <Override PartName="/ppt/theme/themeOverride67.xml" ContentType="application/vnd.openxmlformats-officedocument.themeOverride+xml"/>
  <Override PartName="/ppt/tags/tag1171.xml" ContentType="application/vnd.openxmlformats-officedocument.presentationml.tags+xml"/>
  <Override PartName="/ppt/tags/tag1172.xml" ContentType="application/vnd.openxmlformats-officedocument.presentationml.tags+xml"/>
  <Override PartName="/ppt/theme/themeOverride68.xml" ContentType="application/vnd.openxmlformats-officedocument.themeOverride+xml"/>
  <Override PartName="/ppt/tags/tag1173.xml" ContentType="application/vnd.openxmlformats-officedocument.presentationml.tags+xml"/>
  <Override PartName="/ppt/tags/tag1174.xml" ContentType="application/vnd.openxmlformats-officedocument.presentationml.tags+xml"/>
  <Override PartName="/ppt/theme/themeOverride69.xml" ContentType="application/vnd.openxmlformats-officedocument.themeOverride+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15.xml" ContentType="application/vnd.openxmlformats-officedocument.theme+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heme/theme16.xml" ContentType="application/vnd.openxmlformats-officedocument.theme+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notesSlides/notesSlide1.xml" ContentType="application/vnd.openxmlformats-officedocument.presentationml.notesSlide+xml"/>
  <Override PartName="/ppt/tags/tag161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70.xml" ContentType="application/vnd.openxmlformats-officedocument.themeOverride+xml"/>
  <Override PartName="/ppt/tags/tag1614.xml" ContentType="application/vnd.openxmlformats-officedocument.presentationml.tags+xml"/>
  <Override PartName="/ppt/notesSlides/notesSlide6.xml" ContentType="application/vnd.openxmlformats-officedocument.presentationml.notesSlide+xml"/>
  <Override PartName="/ppt/theme/themeOverride71.xml" ContentType="application/vnd.openxmlformats-officedocument.themeOverride+xml"/>
  <Override PartName="/ppt/tags/tag1615.xml" ContentType="application/vnd.openxmlformats-officedocument.presentationml.tags+xml"/>
  <Override PartName="/ppt/theme/themeOverride72.xml" ContentType="application/vnd.openxmlformats-officedocument.themeOverride+xml"/>
  <Override PartName="/ppt/tags/tag1616.xml" ContentType="application/vnd.openxmlformats-officedocument.presentationml.tags+xml"/>
  <Override PartName="/ppt/theme/themeOverride73.xml" ContentType="application/vnd.openxmlformats-officedocument.themeOverride+xml"/>
  <Override PartName="/ppt/tags/tag1617.xml" ContentType="application/vnd.openxmlformats-officedocument.presentationml.tags+xml"/>
  <Override PartName="/ppt/theme/themeOverride74.xml" ContentType="application/vnd.openxmlformats-officedocument.themeOverride+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notesSlides/notesSlide7.xml" ContentType="application/vnd.openxmlformats-officedocument.presentationml.notesSlide+xml"/>
  <Override PartName="/ppt/theme/themeOverride75.xml" ContentType="application/vnd.openxmlformats-officedocument.themeOverride+xml"/>
  <Override PartName="/ppt/tags/tag1625.xml" ContentType="application/vnd.openxmlformats-officedocument.presentationml.tags+xml"/>
  <Override PartName="/ppt/tags/tag1626.xml" ContentType="application/vnd.openxmlformats-officedocument.presentationml.tags+xml"/>
  <Override PartName="/ppt/notesSlides/notesSlide8.xml" ContentType="application/vnd.openxmlformats-officedocument.presentationml.notesSlide+xml"/>
  <Override PartName="/ppt/theme/themeOverride76.xml" ContentType="application/vnd.openxmlformats-officedocument.themeOverride+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93" r:id="rId5"/>
    <p:sldMasterId id="2147483852" r:id="rId6"/>
    <p:sldMasterId id="2147484218" r:id="rId7"/>
    <p:sldMasterId id="2147484224" r:id="rId8"/>
    <p:sldMasterId id="2147484314" r:id="rId9"/>
    <p:sldMasterId id="2147484375" r:id="rId10"/>
    <p:sldMasterId id="2147484438" r:id="rId11"/>
    <p:sldMasterId id="2147484446" r:id="rId12"/>
    <p:sldMasterId id="2147484463" r:id="rId13"/>
    <p:sldMasterId id="2147484480" r:id="rId14"/>
    <p:sldMasterId id="2147484495" r:id="rId15"/>
    <p:sldMasterId id="2147484520" r:id="rId16"/>
    <p:sldMasterId id="2147484551" r:id="rId17"/>
    <p:sldMasterId id="2147484740" r:id="rId18"/>
  </p:sldMasterIdLst>
  <p:notesMasterIdLst>
    <p:notesMasterId r:id="rId50"/>
  </p:notesMasterIdLst>
  <p:sldIdLst>
    <p:sldId id="2147479727" r:id="rId19"/>
    <p:sldId id="2147479728" r:id="rId20"/>
    <p:sldId id="2147479729" r:id="rId21"/>
    <p:sldId id="2147481412" r:id="rId22"/>
    <p:sldId id="2147481418" r:id="rId23"/>
    <p:sldId id="2147481417" r:id="rId24"/>
    <p:sldId id="2147481419" r:id="rId25"/>
    <p:sldId id="2147481420" r:id="rId26"/>
    <p:sldId id="2147481389" r:id="rId27"/>
    <p:sldId id="2147481390" r:id="rId28"/>
    <p:sldId id="2147481421" r:id="rId29"/>
    <p:sldId id="2147481393" r:id="rId30"/>
    <p:sldId id="2147481397" r:id="rId31"/>
    <p:sldId id="2147481398" r:id="rId32"/>
    <p:sldId id="2147481399" r:id="rId33"/>
    <p:sldId id="2147481408" r:id="rId34"/>
    <p:sldId id="2147481407" r:id="rId35"/>
    <p:sldId id="2147481422" r:id="rId36"/>
    <p:sldId id="2147481430" r:id="rId37"/>
    <p:sldId id="2147481431" r:id="rId38"/>
    <p:sldId id="2147481437" r:id="rId39"/>
    <p:sldId id="2147481438" r:id="rId40"/>
    <p:sldId id="2147481436" r:id="rId41"/>
    <p:sldId id="2147481423" r:id="rId42"/>
    <p:sldId id="2147481424" r:id="rId43"/>
    <p:sldId id="2147481425" r:id="rId44"/>
    <p:sldId id="2147481426" r:id="rId45"/>
    <p:sldId id="2147481427" r:id="rId46"/>
    <p:sldId id="2147481428" r:id="rId47"/>
    <p:sldId id="2147481429" r:id="rId48"/>
    <p:sldId id="2147481432" r:id="rId49"/>
  </p:sldIdLst>
  <p:sldSz cx="12192000" cy="6858000"/>
  <p:notesSz cx="6796088" cy="9928225"/>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B2BC07-9F8B-19DB-32E4-217D9D383805}" name="HOURANI, Soha" initials="HS" userId="S::houranis@who.int::41f593d1-1ebe-4336-9023-f10826e8106e" providerId="AD"/>
  <p188:author id="{BC834A2E-277E-FF87-B35A-EF1C31EEA66E}" name="Guest User" initials="GU" userId="S::urn:spo:anon#c6ff341cf834d63e0ac18c24447f47e7ed30ceca1106c7e821864aefd59d3c3b::" providerId="AD"/>
  <p188:author id="{D2575339-C79A-63AD-3148-323A4A928C6F}" name="AHMED, Danish" initials="AD" userId="S::ahmedd@who.int::19b19dd3-8f9b-474c-bc6d-7baf254bd18d" providerId="AD"/>
  <p188:author id="{26EA6B3F-1469-8300-5A0A-76DC40962763}" name="Guest User" initials="GU" userId="S::urn:spo:anon#4c3c463a6d3401b169c00e0863accb7b7584e25048d22b3698d253a20917fa86::" providerId="AD"/>
  <p188:author id="{4B87A654-9B3E-1BF5-C362-EC6D386F6974}" name="VILAJELIU, Alba" initials="VA" userId="S::avilajeliu@who.int::7a937d65-dd19-4d78-b565-80ebca80e53d" providerId="AD"/>
  <p188:author id="{9F58C65C-7DDF-128C-91D1-F769423D04BF}" name="FEIKIN, Daniel" initials="FD" userId="S::feikind@who.int::027dbe51-85e5-46de-acee-d8e1d9656ead" providerId="AD"/>
  <p188:author id="{03FEC66A-AC76-6CD8-63BE-35D91BA468E0}" name="VILAJELIU, Alba" initials="VA" userId="VILAJELIU, Alba" providerId="None"/>
  <p188:author id="{430614D7-3C9A-FDD7-68CD-8F5C71B8AF5B}" name="Aleksandra" initials="A" userId="Anonymous_Aleksandra" providerId="None"/>
  <p188:author id="{76B7A4D7-0E18-C78E-FAE1-048C3C03AC90}" name="LINDSTRAND, Ann" initials="LA" userId="S::lindstranda@who.int::47c6406f-1f0c-44e0-9b14-f4f52ee9cb39" providerId="AD"/>
  <p188:author id="{BC78E6E0-F2D7-8675-9ACE-6732D00ABEF3}" name="RAMIREZ GONZALEZ, Alejandro" initials="RA" userId="S::ramirezgonzaleza@who.int::f85759c6-dd51-4b10-afc6-8161062f0d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DESAI, Shalini" initials="DS" lastIdx="45" clrIdx="6">
    <p:extLst>
      <p:ext uri="{19B8F6BF-5375-455C-9EA6-DF929625EA0E}">
        <p15:presenceInfo xmlns:p15="http://schemas.microsoft.com/office/powerpoint/2012/main" userId="S::sdesai@who.int::62e2c573-819b-434f-8570-d7a4950cfe63" providerId="AD"/>
      </p:ext>
    </p:extLst>
  </p:cmAuthor>
  <p:cmAuthor id="1" name="CHANG BLANC, Diana" initials="CBD" lastIdx="16" clrIdx="0">
    <p:extLst>
      <p:ext uri="{19B8F6BF-5375-455C-9EA6-DF929625EA0E}">
        <p15:presenceInfo xmlns:p15="http://schemas.microsoft.com/office/powerpoint/2012/main" userId="S::changblancd@who.int::095af1f0-0fe9-48c0-b39d-431b31cc03ce" providerId="AD"/>
      </p:ext>
    </p:extLst>
  </p:cmAuthor>
  <p:cmAuthor id="8" name="HOURANI, Soha" initials="HS" lastIdx="1" clrIdx="7">
    <p:extLst>
      <p:ext uri="{19B8F6BF-5375-455C-9EA6-DF929625EA0E}">
        <p15:presenceInfo xmlns:p15="http://schemas.microsoft.com/office/powerpoint/2012/main" userId="HOURANI, Soha" providerId="None"/>
      </p:ext>
    </p:extLst>
  </p:cmAuthor>
  <p:cmAuthor id="2" name="HOMBACH, Joachim Maria" initials="HJM" lastIdx="8" clrIdx="1">
    <p:extLst>
      <p:ext uri="{19B8F6BF-5375-455C-9EA6-DF929625EA0E}">
        <p15:presenceInfo xmlns:p15="http://schemas.microsoft.com/office/powerpoint/2012/main" userId="S::hombachj@who.int::e9b73b3f-1fe2-4b0b-8234-367e42778744" providerId="AD"/>
      </p:ext>
    </p:extLst>
  </p:cmAuthor>
  <p:cmAuthor id="9" name="RAMIREZ GONZALEZ, Alejandro" initials="RA" lastIdx="15" clrIdx="8">
    <p:extLst>
      <p:ext uri="{19B8F6BF-5375-455C-9EA6-DF929625EA0E}">
        <p15:presenceInfo xmlns:p15="http://schemas.microsoft.com/office/powerpoint/2012/main" userId="S::ramirezgonzaleza@who.int::f85759c6-dd51-4b10-afc6-8161062f0dd8" providerId="AD"/>
      </p:ext>
    </p:extLst>
  </p:cmAuthor>
  <p:cmAuthor id="3" name="VILAJELIU, Alba" initials="VA" lastIdx="10" clrIdx="2">
    <p:extLst>
      <p:ext uri="{19B8F6BF-5375-455C-9EA6-DF929625EA0E}">
        <p15:presenceInfo xmlns:p15="http://schemas.microsoft.com/office/powerpoint/2012/main" userId="VILAJELIU, Alba" providerId="None"/>
      </p:ext>
    </p:extLst>
  </p:cmAuthor>
  <p:cmAuthor id="10" name="HOURANI, Soha" initials="HS [2]" lastIdx="1" clrIdx="9">
    <p:extLst>
      <p:ext uri="{19B8F6BF-5375-455C-9EA6-DF929625EA0E}">
        <p15:presenceInfo xmlns:p15="http://schemas.microsoft.com/office/powerpoint/2012/main" userId="S::houranis@who.int::41f593d1-1ebe-4336-9023-f10826e8106e" providerId="AD"/>
      </p:ext>
    </p:extLst>
  </p:cmAuthor>
  <p:cmAuthor id="4" name="CERNUSCHI, Tania" initials="CT" lastIdx="16" clrIdx="3">
    <p:extLst>
      <p:ext uri="{19B8F6BF-5375-455C-9EA6-DF929625EA0E}">
        <p15:presenceInfo xmlns:p15="http://schemas.microsoft.com/office/powerpoint/2012/main" userId="S::cernuschit@who.int::6ba6398f-77ad-4662-81db-e0fb726333e4" providerId="AD"/>
      </p:ext>
    </p:extLst>
  </p:cmAuthor>
  <p:cmAuthor id="11" name="CASTRO, Maricel" initials="CM" lastIdx="6" clrIdx="10">
    <p:extLst>
      <p:ext uri="{19B8F6BF-5375-455C-9EA6-DF929625EA0E}">
        <p15:presenceInfo xmlns:p15="http://schemas.microsoft.com/office/powerpoint/2012/main" userId="S::castroma@who.int::f1c41d83-403b-49ef-897e-f590a06fa52b" providerId="AD"/>
      </p:ext>
    </p:extLst>
  </p:cmAuthor>
  <p:cmAuthor id="5" name="VILAJELIU, Alba" initials="VA [2]" lastIdx="26" clrIdx="4">
    <p:extLst>
      <p:ext uri="{19B8F6BF-5375-455C-9EA6-DF929625EA0E}">
        <p15:presenceInfo xmlns:p15="http://schemas.microsoft.com/office/powerpoint/2012/main" userId="S::avilajeliu@who.int::7a937d65-dd19-4d78-b565-80ebca80e53d" providerId="AD"/>
      </p:ext>
    </p:extLst>
  </p:cmAuthor>
  <p:cmAuthor id="6" name="Guest User" initials="GU" lastIdx="6" clrIdx="5">
    <p:extLst>
      <p:ext uri="{19B8F6BF-5375-455C-9EA6-DF929625EA0E}">
        <p15:presenceInfo xmlns:p15="http://schemas.microsoft.com/office/powerpoint/2012/main" userId="S::urn:spo:anon#c7816a55d24daa98c0f4f4bdfacc6647099ff85241196f660f1b509ff7b8de6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33"/>
    <a:srgbClr val="CC6600"/>
    <a:srgbClr val="FFCC99"/>
    <a:srgbClr val="FF9966"/>
    <a:srgbClr val="6BA5EB"/>
    <a:srgbClr val="134A8A"/>
    <a:srgbClr val="FFFFFF"/>
    <a:srgbClr val="009CDE"/>
    <a:srgbClr val="0B6A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FD8DDE-21DF-4C04-9D94-109800517667}" v="1" dt="2024-02-09T09:27:01.269"/>
    <p1510:client id="{DE55FEA1-EA74-4840-8089-5ADA4EF6BBEE}" v="1" dt="2024-02-09T11:13:30.91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1.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microsoft.com/office/2018/10/relationships/authors" Target="author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microsoft.com/office/2016/11/relationships/changesInfo" Target="changesInfos/changesInfo1.xml"/><Relationship Id="rId10" Type="http://schemas.openxmlformats.org/officeDocument/2006/relationships/slideMaster" Target="slideMasters/slideMaster7.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LAJELIU, Alba" userId="7a937d65-dd19-4d78-b565-80ebca80e53d" providerId="ADAL" clId="{42FD8DDE-21DF-4C04-9D94-109800517667}"/>
    <pc:docChg chg="modSld">
      <pc:chgData name="VILAJELIU, Alba" userId="7a937d65-dd19-4d78-b565-80ebca80e53d" providerId="ADAL" clId="{42FD8DDE-21DF-4C04-9D94-109800517667}" dt="2024-02-09T09:58:02.954" v="122" actId="20577"/>
      <pc:docMkLst>
        <pc:docMk/>
      </pc:docMkLst>
      <pc:sldChg chg="modSp mod">
        <pc:chgData name="VILAJELIU, Alba" userId="7a937d65-dd19-4d78-b565-80ebca80e53d" providerId="ADAL" clId="{42FD8DDE-21DF-4C04-9D94-109800517667}" dt="2024-02-09T09:25:47.646" v="41" actId="20577"/>
        <pc:sldMkLst>
          <pc:docMk/>
          <pc:sldMk cId="2984650052" sldId="2147481399"/>
        </pc:sldMkLst>
        <pc:spChg chg="mod">
          <ac:chgData name="VILAJELIU, Alba" userId="7a937d65-dd19-4d78-b565-80ebca80e53d" providerId="ADAL" clId="{42FD8DDE-21DF-4C04-9D94-109800517667}" dt="2024-02-09T09:25:45.564" v="40" actId="20577"/>
          <ac:spMkLst>
            <pc:docMk/>
            <pc:sldMk cId="2984650052" sldId="2147481399"/>
            <ac:spMk id="5" creationId="{1CC6DA9F-25F3-6765-4FE1-596DCB67DCEC}"/>
          </ac:spMkLst>
        </pc:spChg>
        <pc:spChg chg="mod">
          <ac:chgData name="VILAJELIU, Alba" userId="7a937d65-dd19-4d78-b565-80ebca80e53d" providerId="ADAL" clId="{42FD8DDE-21DF-4C04-9D94-109800517667}" dt="2024-02-09T09:25:47.646" v="41" actId="20577"/>
          <ac:spMkLst>
            <pc:docMk/>
            <pc:sldMk cId="2984650052" sldId="2147481399"/>
            <ac:spMk id="78" creationId="{8D0205B3-46CC-426D-8045-1A3A22F830AF}"/>
          </ac:spMkLst>
        </pc:spChg>
        <pc:spChg chg="mod">
          <ac:chgData name="VILAJELIU, Alba" userId="7a937d65-dd19-4d78-b565-80ebca80e53d" providerId="ADAL" clId="{42FD8DDE-21DF-4C04-9D94-109800517667}" dt="2024-02-09T09:25:36.565" v="37" actId="20577"/>
          <ac:spMkLst>
            <pc:docMk/>
            <pc:sldMk cId="2984650052" sldId="2147481399"/>
            <ac:spMk id="87" creationId="{6CD5AA5E-6382-4D3A-8A4B-127AF3C7CA53}"/>
          </ac:spMkLst>
        </pc:spChg>
        <pc:spChg chg="mod">
          <ac:chgData name="VILAJELIU, Alba" userId="7a937d65-dd19-4d78-b565-80ebca80e53d" providerId="ADAL" clId="{42FD8DDE-21DF-4C04-9D94-109800517667}" dt="2024-02-09T09:25:38.530" v="38" actId="20577"/>
          <ac:spMkLst>
            <pc:docMk/>
            <pc:sldMk cId="2984650052" sldId="2147481399"/>
            <ac:spMk id="96" creationId="{4037F267-4017-49F7-8562-C9AE63C63467}"/>
          </ac:spMkLst>
        </pc:spChg>
        <pc:spChg chg="mod">
          <ac:chgData name="VILAJELIU, Alba" userId="7a937d65-dd19-4d78-b565-80ebca80e53d" providerId="ADAL" clId="{42FD8DDE-21DF-4C04-9D94-109800517667}" dt="2024-02-09T09:25:41.865" v="39" actId="20577"/>
          <ac:spMkLst>
            <pc:docMk/>
            <pc:sldMk cId="2984650052" sldId="2147481399"/>
            <ac:spMk id="125" creationId="{836F80B4-8487-48A1-AFDD-676737B8CC41}"/>
          </ac:spMkLst>
        </pc:spChg>
      </pc:sldChg>
      <pc:sldChg chg="modSp mod">
        <pc:chgData name="VILAJELIU, Alba" userId="7a937d65-dd19-4d78-b565-80ebca80e53d" providerId="ADAL" clId="{42FD8DDE-21DF-4C04-9D94-109800517667}" dt="2024-02-09T09:27:43.062" v="115" actId="20577"/>
        <pc:sldMkLst>
          <pc:docMk/>
          <pc:sldMk cId="3867521823" sldId="2147481407"/>
        </pc:sldMkLst>
        <pc:spChg chg="mod">
          <ac:chgData name="VILAJELIU, Alba" userId="7a937d65-dd19-4d78-b565-80ebca80e53d" providerId="ADAL" clId="{42FD8DDE-21DF-4C04-9D94-109800517667}" dt="2024-02-09T09:25:14.128" v="34" actId="20577"/>
          <ac:spMkLst>
            <pc:docMk/>
            <pc:sldMk cId="3867521823" sldId="2147481407"/>
            <ac:spMk id="4" creationId="{CC3473E0-E2E7-8F2C-23AD-60CBFABFEDD3}"/>
          </ac:spMkLst>
        </pc:spChg>
        <pc:spChg chg="mod">
          <ac:chgData name="VILAJELIU, Alba" userId="7a937d65-dd19-4d78-b565-80ebca80e53d" providerId="ADAL" clId="{42FD8DDE-21DF-4C04-9D94-109800517667}" dt="2024-02-09T09:23:39.839" v="2" actId="14100"/>
          <ac:spMkLst>
            <pc:docMk/>
            <pc:sldMk cId="3867521823" sldId="2147481407"/>
            <ac:spMk id="5" creationId="{2B3C86BF-1720-96EE-8DA2-EA9F8A4DDCFA}"/>
          </ac:spMkLst>
        </pc:spChg>
        <pc:spChg chg="mod">
          <ac:chgData name="VILAJELIU, Alba" userId="7a937d65-dd19-4d78-b565-80ebca80e53d" providerId="ADAL" clId="{42FD8DDE-21DF-4C04-9D94-109800517667}" dt="2024-02-09T09:27:31.559" v="107" actId="20577"/>
          <ac:spMkLst>
            <pc:docMk/>
            <pc:sldMk cId="3867521823" sldId="2147481407"/>
            <ac:spMk id="16" creationId="{23DAD4DA-3997-B079-ABAA-31CA9CDCF395}"/>
          </ac:spMkLst>
        </pc:spChg>
        <pc:spChg chg="mod">
          <ac:chgData name="VILAJELIU, Alba" userId="7a937d65-dd19-4d78-b565-80ebca80e53d" providerId="ADAL" clId="{42FD8DDE-21DF-4C04-9D94-109800517667}" dt="2024-02-09T09:27:33.167" v="108" actId="20577"/>
          <ac:spMkLst>
            <pc:docMk/>
            <pc:sldMk cId="3867521823" sldId="2147481407"/>
            <ac:spMk id="17" creationId="{8A60A5F5-8856-7741-F668-859C3FA00DAD}"/>
          </ac:spMkLst>
        </pc:spChg>
        <pc:spChg chg="mod">
          <ac:chgData name="VILAJELIU, Alba" userId="7a937d65-dd19-4d78-b565-80ebca80e53d" providerId="ADAL" clId="{42FD8DDE-21DF-4C04-9D94-109800517667}" dt="2024-02-09T09:27:39.131" v="112" actId="20577"/>
          <ac:spMkLst>
            <pc:docMk/>
            <pc:sldMk cId="3867521823" sldId="2147481407"/>
            <ac:spMk id="19" creationId="{3EA9FDD6-346D-0F57-43B8-3822EAA80037}"/>
          </ac:spMkLst>
        </pc:spChg>
        <pc:spChg chg="mod">
          <ac:chgData name="VILAJELIU, Alba" userId="7a937d65-dd19-4d78-b565-80ebca80e53d" providerId="ADAL" clId="{42FD8DDE-21DF-4C04-9D94-109800517667}" dt="2024-02-09T09:23:53.686" v="3" actId="20577"/>
          <ac:spMkLst>
            <pc:docMk/>
            <pc:sldMk cId="3867521823" sldId="2147481407"/>
            <ac:spMk id="38" creationId="{BE293D59-EE37-344F-CB9C-1802C7CE02DD}"/>
          </ac:spMkLst>
        </pc:spChg>
        <pc:spChg chg="mod">
          <ac:chgData name="VILAJELIU, Alba" userId="7a937d65-dd19-4d78-b565-80ebca80e53d" providerId="ADAL" clId="{42FD8DDE-21DF-4C04-9D94-109800517667}" dt="2024-02-09T09:27:43.062" v="115" actId="20577"/>
          <ac:spMkLst>
            <pc:docMk/>
            <pc:sldMk cId="3867521823" sldId="2147481407"/>
            <ac:spMk id="43" creationId="{8FB1F794-9282-D5DD-2DF8-AF6557BC9D8F}"/>
          </ac:spMkLst>
        </pc:spChg>
        <pc:spChg chg="mod">
          <ac:chgData name="VILAJELIU, Alba" userId="7a937d65-dd19-4d78-b565-80ebca80e53d" providerId="ADAL" clId="{42FD8DDE-21DF-4C04-9D94-109800517667}" dt="2024-02-09T09:27:40.848" v="113" actId="20577"/>
          <ac:spMkLst>
            <pc:docMk/>
            <pc:sldMk cId="3867521823" sldId="2147481407"/>
            <ac:spMk id="46" creationId="{6146C4C1-ED05-55DA-764C-53588473F7B4}"/>
          </ac:spMkLst>
        </pc:spChg>
      </pc:sldChg>
      <pc:sldChg chg="addSp modSp mod">
        <pc:chgData name="VILAJELIU, Alba" userId="7a937d65-dd19-4d78-b565-80ebca80e53d" providerId="ADAL" clId="{42FD8DDE-21DF-4C04-9D94-109800517667}" dt="2024-02-09T09:27:24.002" v="105" actId="14100"/>
        <pc:sldMkLst>
          <pc:docMk/>
          <pc:sldMk cId="658845839" sldId="2147481408"/>
        </pc:sldMkLst>
        <pc:spChg chg="add">
          <ac:chgData name="VILAJELIU, Alba" userId="7a937d65-dd19-4d78-b565-80ebca80e53d" providerId="ADAL" clId="{42FD8DDE-21DF-4C04-9D94-109800517667}" dt="2024-02-09T09:26:59.014" v="97" actId="22"/>
          <ac:spMkLst>
            <pc:docMk/>
            <pc:sldMk cId="658845839" sldId="2147481408"/>
            <ac:spMk id="5" creationId="{43D7E4BD-AFA0-7C5A-76C3-0A890BF35425}"/>
          </ac:spMkLst>
        </pc:spChg>
        <pc:spChg chg="mod">
          <ac:chgData name="VILAJELIU, Alba" userId="7a937d65-dd19-4d78-b565-80ebca80e53d" providerId="ADAL" clId="{42FD8DDE-21DF-4C04-9D94-109800517667}" dt="2024-02-09T09:26:32.211" v="94" actId="20577"/>
          <ac:spMkLst>
            <pc:docMk/>
            <pc:sldMk cId="658845839" sldId="2147481408"/>
            <ac:spMk id="7" creationId="{BFBE9C72-A6B4-3992-523E-64515804B392}"/>
          </ac:spMkLst>
        </pc:spChg>
        <pc:spChg chg="mod">
          <ac:chgData name="VILAJELIU, Alba" userId="7a937d65-dd19-4d78-b565-80ebca80e53d" providerId="ADAL" clId="{42FD8DDE-21DF-4C04-9D94-109800517667}" dt="2024-02-09T09:26:07.648" v="53" actId="20577"/>
          <ac:spMkLst>
            <pc:docMk/>
            <pc:sldMk cId="658845839" sldId="2147481408"/>
            <ac:spMk id="9" creationId="{F803608D-24E1-5595-26C9-06788486FBC5}"/>
          </ac:spMkLst>
        </pc:spChg>
        <pc:spChg chg="mod">
          <ac:chgData name="VILAJELIU, Alba" userId="7a937d65-dd19-4d78-b565-80ebca80e53d" providerId="ADAL" clId="{42FD8DDE-21DF-4C04-9D94-109800517667}" dt="2024-02-09T09:27:24.002" v="105" actId="14100"/>
          <ac:spMkLst>
            <pc:docMk/>
            <pc:sldMk cId="658845839" sldId="2147481408"/>
            <ac:spMk id="10" creationId="{425B129B-DD74-D897-D710-855B2CAD43F0}"/>
          </ac:spMkLst>
        </pc:spChg>
        <pc:spChg chg="mod">
          <ac:chgData name="VILAJELIU, Alba" userId="7a937d65-dd19-4d78-b565-80ebca80e53d" providerId="ADAL" clId="{42FD8DDE-21DF-4C04-9D94-109800517667}" dt="2024-02-09T09:26:19.703" v="74" actId="20577"/>
          <ac:spMkLst>
            <pc:docMk/>
            <pc:sldMk cId="658845839" sldId="2147481408"/>
            <ac:spMk id="39" creationId="{BEC510BE-21CB-5292-1DED-70503E83EBD8}"/>
          </ac:spMkLst>
        </pc:spChg>
        <pc:spChg chg="add mod">
          <ac:chgData name="VILAJELIU, Alba" userId="7a937d65-dd19-4d78-b565-80ebca80e53d" providerId="ADAL" clId="{42FD8DDE-21DF-4C04-9D94-109800517667}" dt="2024-02-09T09:27:20.116" v="104" actId="14100"/>
          <ac:spMkLst>
            <pc:docMk/>
            <pc:sldMk cId="658845839" sldId="2147481408"/>
            <ac:spMk id="44" creationId="{0ADECDAE-557A-E91B-80BE-3F25ADF578D9}"/>
          </ac:spMkLst>
        </pc:spChg>
      </pc:sldChg>
      <pc:sldChg chg="modSp mod">
        <pc:chgData name="VILAJELIU, Alba" userId="7a937d65-dd19-4d78-b565-80ebca80e53d" providerId="ADAL" clId="{42FD8DDE-21DF-4C04-9D94-109800517667}" dt="2024-02-09T09:28:02.784" v="116" actId="14100"/>
        <pc:sldMkLst>
          <pc:docMk/>
          <pc:sldMk cId="2447326439" sldId="2147481436"/>
        </pc:sldMkLst>
        <pc:spChg chg="mod">
          <ac:chgData name="VILAJELIU, Alba" userId="7a937d65-dd19-4d78-b565-80ebca80e53d" providerId="ADAL" clId="{42FD8DDE-21DF-4C04-9D94-109800517667}" dt="2024-02-09T09:28:02.784" v="116" actId="14100"/>
          <ac:spMkLst>
            <pc:docMk/>
            <pc:sldMk cId="2447326439" sldId="2147481436"/>
            <ac:spMk id="62" creationId="{9D696ED0-1559-DD86-8580-75B309FC7F44}"/>
          </ac:spMkLst>
        </pc:spChg>
      </pc:sldChg>
      <pc:sldChg chg="modSp mod">
        <pc:chgData name="VILAJELIU, Alba" userId="7a937d65-dd19-4d78-b565-80ebca80e53d" providerId="ADAL" clId="{42FD8DDE-21DF-4C04-9D94-109800517667}" dt="2024-02-09T09:58:02.954" v="122" actId="20577"/>
        <pc:sldMkLst>
          <pc:docMk/>
          <pc:sldMk cId="1024626514" sldId="2147481437"/>
        </pc:sldMkLst>
        <pc:spChg chg="mod">
          <ac:chgData name="VILAJELIU, Alba" userId="7a937d65-dd19-4d78-b565-80ebca80e53d" providerId="ADAL" clId="{42FD8DDE-21DF-4C04-9D94-109800517667}" dt="2024-02-09T09:58:02.954" v="122" actId="20577"/>
          <ac:spMkLst>
            <pc:docMk/>
            <pc:sldMk cId="1024626514" sldId="2147481437"/>
            <ac:spMk id="14" creationId="{694276A3-97E2-9714-4387-D01739828AC6}"/>
          </ac:spMkLst>
        </pc:spChg>
      </pc:sldChg>
    </pc:docChg>
  </pc:docChgLst>
  <pc:docChgLst>
    <pc:chgData name="VILAJELIU, Alba" userId="7a937d65-dd19-4d78-b565-80ebca80e53d" providerId="ADAL" clId="{DE55FEA1-EA74-4840-8089-5ADA4EF6BBEE}"/>
    <pc:docChg chg="custSel modSld">
      <pc:chgData name="VILAJELIU, Alba" userId="7a937d65-dd19-4d78-b565-80ebca80e53d" providerId="ADAL" clId="{DE55FEA1-EA74-4840-8089-5ADA4EF6BBEE}" dt="2024-02-09T11:13:43.974" v="5" actId="14100"/>
      <pc:docMkLst>
        <pc:docMk/>
      </pc:docMkLst>
      <pc:sldChg chg="addSp delSp modSp mod">
        <pc:chgData name="VILAJELIU, Alba" userId="7a937d65-dd19-4d78-b565-80ebca80e53d" providerId="ADAL" clId="{DE55FEA1-EA74-4840-8089-5ADA4EF6BBEE}" dt="2024-02-09T11:13:43.974" v="5" actId="14100"/>
        <pc:sldMkLst>
          <pc:docMk/>
          <pc:sldMk cId="1024626514" sldId="2147481437"/>
        </pc:sldMkLst>
        <pc:spChg chg="del mod">
          <ac:chgData name="VILAJELIU, Alba" userId="7a937d65-dd19-4d78-b565-80ebca80e53d" providerId="ADAL" clId="{DE55FEA1-EA74-4840-8089-5ADA4EF6BBEE}" dt="2024-02-09T11:13:27.953" v="1" actId="478"/>
          <ac:spMkLst>
            <pc:docMk/>
            <pc:sldMk cId="1024626514" sldId="2147481437"/>
            <ac:spMk id="14" creationId="{694276A3-97E2-9714-4387-D01739828AC6}"/>
          </ac:spMkLst>
        </pc:spChg>
        <pc:spChg chg="add mod">
          <ac:chgData name="VILAJELIU, Alba" userId="7a937d65-dd19-4d78-b565-80ebca80e53d" providerId="ADAL" clId="{DE55FEA1-EA74-4840-8089-5ADA4EF6BBEE}" dt="2024-02-09T11:13:43.974" v="5" actId="14100"/>
          <ac:spMkLst>
            <pc:docMk/>
            <pc:sldMk cId="1024626514" sldId="2147481437"/>
            <ac:spMk id="15" creationId="{7855D486-E7FF-B7C5-5A6C-4FECAC467C3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971"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544" y="0"/>
            <a:ext cx="2944971" cy="498135"/>
          </a:xfrm>
          <a:prstGeom prst="rect">
            <a:avLst/>
          </a:prstGeom>
        </p:spPr>
        <p:txBody>
          <a:bodyPr vert="horz" lIns="91440" tIns="45720" rIns="91440" bIns="45720" rtlCol="0"/>
          <a:lstStyle>
            <a:lvl1pPr algn="r">
              <a:defRPr sz="1200"/>
            </a:lvl1pPr>
          </a:lstStyle>
          <a:p>
            <a:fld id="{90D7E1A9-88E3-43D2-852A-233E2B41A4A7}" type="datetimeFigureOut">
              <a:rPr lang="en-US" smtClean="0"/>
              <a:t>2/9/2024</a:t>
            </a:fld>
            <a:endParaRPr lang="en-US"/>
          </a:p>
        </p:txBody>
      </p:sp>
      <p:sp>
        <p:nvSpPr>
          <p:cNvPr id="4" name="Slide Image Placeholder 3"/>
          <p:cNvSpPr>
            <a:spLocks noGrp="1" noRot="1" noChangeAspect="1"/>
          </p:cNvSpPr>
          <p:nvPr>
            <p:ph type="sldImg" idx="2"/>
          </p:nvPr>
        </p:nvSpPr>
        <p:spPr>
          <a:xfrm>
            <a:off x="420688" y="1241425"/>
            <a:ext cx="5954712"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609" y="4777958"/>
            <a:ext cx="543687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4971"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544" y="9430091"/>
            <a:ext cx="2944971" cy="498134"/>
          </a:xfrm>
          <a:prstGeom prst="rect">
            <a:avLst/>
          </a:prstGeom>
        </p:spPr>
        <p:txBody>
          <a:bodyPr vert="horz" lIns="91440" tIns="45720" rIns="91440" bIns="45720" rtlCol="0" anchor="b"/>
          <a:lstStyle>
            <a:lvl1pPr algn="r">
              <a:defRPr sz="1200"/>
            </a:lvl1pPr>
          </a:lstStyle>
          <a:p>
            <a:fld id="{21913865-AD8A-4943-AD26-A01A2FD60889}" type="slidenum">
              <a:rPr lang="en-US" smtClean="0"/>
              <a:t>‹#›</a:t>
            </a:fld>
            <a:endParaRPr lang="en-US"/>
          </a:p>
        </p:txBody>
      </p:sp>
    </p:spTree>
    <p:extLst>
      <p:ext uri="{BB962C8B-B14F-4D97-AF65-F5344CB8AC3E}">
        <p14:creationId xmlns:p14="http://schemas.microsoft.com/office/powerpoint/2010/main" val="3348726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5B49A3-D38C-2F4A-9EF6-13EF087A7D7F}" type="slidenum">
              <a:rPr kumimoji="0" lang="en-GB"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009790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13865-AD8A-4943-AD26-A01A2FD60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291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913865-AD8A-4943-AD26-A01A2FD60889}" type="slidenum">
              <a:rPr lang="en-US" smtClean="0"/>
              <a:t>17</a:t>
            </a:fld>
            <a:endParaRPr lang="en-US"/>
          </a:p>
        </p:txBody>
      </p:sp>
    </p:spTree>
    <p:extLst>
      <p:ext uri="{BB962C8B-B14F-4D97-AF65-F5344CB8AC3E}">
        <p14:creationId xmlns:p14="http://schemas.microsoft.com/office/powerpoint/2010/main" val="1204259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913865-AD8A-4943-AD26-A01A2FD60889}" type="slidenum">
              <a:rPr lang="en-US" smtClean="0"/>
              <a:t>21</a:t>
            </a:fld>
            <a:endParaRPr lang="en-US"/>
          </a:p>
        </p:txBody>
      </p:sp>
    </p:spTree>
    <p:extLst>
      <p:ext uri="{BB962C8B-B14F-4D97-AF65-F5344CB8AC3E}">
        <p14:creationId xmlns:p14="http://schemas.microsoft.com/office/powerpoint/2010/main" val="3705529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913865-AD8A-4943-AD26-A01A2FD60889}" type="slidenum">
              <a:rPr lang="en-US" smtClean="0"/>
              <a:t>22</a:t>
            </a:fld>
            <a:endParaRPr lang="en-US"/>
          </a:p>
        </p:txBody>
      </p:sp>
    </p:spTree>
    <p:extLst>
      <p:ext uri="{BB962C8B-B14F-4D97-AF65-F5344CB8AC3E}">
        <p14:creationId xmlns:p14="http://schemas.microsoft.com/office/powerpoint/2010/main" val="3494234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13865-AD8A-4943-AD26-A01A2FD60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326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42885-2F9A-41BE-AD63-4CE9675058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487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42885-2F9A-41BE-AD63-4CE9675058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301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26.xml"/><Relationship Id="rId7" Type="http://schemas.openxmlformats.org/officeDocument/2006/relationships/oleObject" Target="../embeddings/oleObject4.bin"/><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Master" Target="../slideMasters/slideMaster3.xml"/><Relationship Id="rId5" Type="http://schemas.openxmlformats.org/officeDocument/2006/relationships/tags" Target="../tags/tag28.xml"/><Relationship Id="rId4" Type="http://schemas.openxmlformats.org/officeDocument/2006/relationships/tags" Target="../tags/tag27.xml"/><Relationship Id="rId9" Type="http://schemas.openxmlformats.org/officeDocument/2006/relationships/image" Target="../media/image2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10" Type="http://schemas.openxmlformats.org/officeDocument/2006/relationships/image" Target="../media/image22.emf"/><Relationship Id="rId4" Type="http://schemas.openxmlformats.org/officeDocument/2006/relationships/tags" Target="../tags/tag32.xml"/><Relationship Id="rId9" Type="http://schemas.openxmlformats.org/officeDocument/2006/relationships/oleObject" Target="../embeddings/oleObject5.bin"/></Relationships>
</file>

<file path=ppt/slideLayouts/_rels/slideLayout111.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38.xml"/><Relationship Id="rId7" Type="http://schemas.openxmlformats.org/officeDocument/2006/relationships/slideMaster" Target="../slideMasters/slideMaster3.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9" Type="http://schemas.openxmlformats.org/officeDocument/2006/relationships/image" Target="../media/image23.emf"/></Relationships>
</file>

<file path=ppt/slideLayouts/_rels/slideLayout112.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tags" Target="../tags/tag44.xml"/><Relationship Id="rId7" Type="http://schemas.openxmlformats.org/officeDocument/2006/relationships/slideMaster" Target="../slideMasters/slideMaster3.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9" Type="http://schemas.openxmlformats.org/officeDocument/2006/relationships/image" Target="../media/image23.emf"/></Relationships>
</file>

<file path=ppt/slideLayouts/_rels/slideLayout113.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tags" Target="../tags/tag50.xml"/><Relationship Id="rId7" Type="http://schemas.openxmlformats.org/officeDocument/2006/relationships/slideMaster" Target="../slideMasters/slideMaster3.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image" Target="../media/image23.emf"/></Relationships>
</file>

<file path=ppt/slideLayouts/_rels/slideLayout114.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56.xml"/><Relationship Id="rId7" Type="http://schemas.openxmlformats.org/officeDocument/2006/relationships/tags" Target="../tags/tag60.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5" Type="http://schemas.openxmlformats.org/officeDocument/2006/relationships/tags" Target="../tags/tag58.xml"/><Relationship Id="rId10" Type="http://schemas.openxmlformats.org/officeDocument/2006/relationships/image" Target="../media/image23.emf"/><Relationship Id="rId4" Type="http://schemas.openxmlformats.org/officeDocument/2006/relationships/tags" Target="../tags/tag57.xml"/><Relationship Id="rId9" Type="http://schemas.openxmlformats.org/officeDocument/2006/relationships/oleObject" Target="../embeddings/oleObject9.bin"/></Relationships>
</file>

<file path=ppt/slideLayouts/_rels/slideLayout115.xml.rels><?xml version="1.0" encoding="UTF-8" standalone="yes"?>
<Relationships xmlns="http://schemas.openxmlformats.org/package/2006/relationships"><Relationship Id="rId8" Type="http://schemas.openxmlformats.org/officeDocument/2006/relationships/tags" Target="../tags/tag68.xml"/><Relationship Id="rId3" Type="http://schemas.openxmlformats.org/officeDocument/2006/relationships/tags" Target="../tags/tag63.xml"/><Relationship Id="rId7" Type="http://schemas.openxmlformats.org/officeDocument/2006/relationships/tags" Target="../tags/tag67.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image" Target="../media/image22.emf"/><Relationship Id="rId5" Type="http://schemas.openxmlformats.org/officeDocument/2006/relationships/tags" Target="../tags/tag65.xml"/><Relationship Id="rId10" Type="http://schemas.openxmlformats.org/officeDocument/2006/relationships/oleObject" Target="../embeddings/oleObject10.bin"/><Relationship Id="rId4" Type="http://schemas.openxmlformats.org/officeDocument/2006/relationships/tags" Target="../tags/tag64.xml"/><Relationship Id="rId9"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8" Type="http://schemas.openxmlformats.org/officeDocument/2006/relationships/tags" Target="../tags/tag76.xml"/><Relationship Id="rId3" Type="http://schemas.openxmlformats.org/officeDocument/2006/relationships/tags" Target="../tags/tag71.xml"/><Relationship Id="rId7" Type="http://schemas.openxmlformats.org/officeDocument/2006/relationships/tags" Target="../tags/tag75.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image" Target="../media/image22.emf"/><Relationship Id="rId5" Type="http://schemas.openxmlformats.org/officeDocument/2006/relationships/tags" Target="../tags/tag73.xml"/><Relationship Id="rId10" Type="http://schemas.openxmlformats.org/officeDocument/2006/relationships/oleObject" Target="../embeddings/oleObject11.bin"/><Relationship Id="rId4" Type="http://schemas.openxmlformats.org/officeDocument/2006/relationships/tags" Target="../tags/tag72.xml"/><Relationship Id="rId9"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image" Target="../media/image22.emf"/><Relationship Id="rId5" Type="http://schemas.openxmlformats.org/officeDocument/2006/relationships/tags" Target="../tags/tag81.xml"/><Relationship Id="rId10" Type="http://schemas.openxmlformats.org/officeDocument/2006/relationships/oleObject" Target="../embeddings/oleObject12.bin"/><Relationship Id="rId4" Type="http://schemas.openxmlformats.org/officeDocument/2006/relationships/tags" Target="../tags/tag80.xml"/><Relationship Id="rId9"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8" Type="http://schemas.openxmlformats.org/officeDocument/2006/relationships/tags" Target="../tags/tag92.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image" Target="../media/image25.emf"/><Relationship Id="rId5" Type="http://schemas.openxmlformats.org/officeDocument/2006/relationships/tags" Target="../tags/tag89.xml"/><Relationship Id="rId10" Type="http://schemas.openxmlformats.org/officeDocument/2006/relationships/oleObject" Target="../embeddings/oleObject13.bin"/><Relationship Id="rId4" Type="http://schemas.openxmlformats.org/officeDocument/2006/relationships/tags" Target="../tags/tag88.xml"/><Relationship Id="rId9"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8" Type="http://schemas.openxmlformats.org/officeDocument/2006/relationships/tags" Target="../tags/tag100.xml"/><Relationship Id="rId3" Type="http://schemas.openxmlformats.org/officeDocument/2006/relationships/tags" Target="../tags/tag95.xml"/><Relationship Id="rId7" Type="http://schemas.openxmlformats.org/officeDocument/2006/relationships/tags" Target="../tags/tag9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image" Target="../media/image22.emf"/><Relationship Id="rId5" Type="http://schemas.openxmlformats.org/officeDocument/2006/relationships/tags" Target="../tags/tag97.xml"/><Relationship Id="rId10" Type="http://schemas.openxmlformats.org/officeDocument/2006/relationships/oleObject" Target="../embeddings/oleObject14.bin"/><Relationship Id="rId4" Type="http://schemas.openxmlformats.org/officeDocument/2006/relationships/tags" Target="../tags/tag96.xml"/><Relationship Id="rId9"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tags" Target="../tags/tag103.xml"/><Relationship Id="rId7" Type="http://schemas.openxmlformats.org/officeDocument/2006/relationships/slideMaster" Target="../slideMasters/slideMaster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9" Type="http://schemas.openxmlformats.org/officeDocument/2006/relationships/image" Target="../media/image23.emf"/></Relationships>
</file>

<file path=ppt/slideLayouts/_rels/slideLayout121.xml.rels><?xml version="1.0" encoding="UTF-8" standalone="yes"?>
<Relationships xmlns="http://schemas.openxmlformats.org/package/2006/relationships"><Relationship Id="rId3" Type="http://schemas.openxmlformats.org/officeDocument/2006/relationships/tags" Target="../tags/tag109.xml"/><Relationship Id="rId7" Type="http://schemas.openxmlformats.org/officeDocument/2006/relationships/image" Target="../media/image23.emf"/><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oleObject" Target="../embeddings/oleObject16.bin"/><Relationship Id="rId5" Type="http://schemas.openxmlformats.org/officeDocument/2006/relationships/slideMaster" Target="../slideMasters/slideMaster3.xml"/><Relationship Id="rId4" Type="http://schemas.openxmlformats.org/officeDocument/2006/relationships/tags" Target="../tags/tag110.xml"/></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3.xml"/><Relationship Id="rId1" Type="http://schemas.openxmlformats.org/officeDocument/2006/relationships/tags" Target="../tags/tag111.xml"/><Relationship Id="rId5" Type="http://schemas.openxmlformats.org/officeDocument/2006/relationships/image" Target="../media/image24.emf"/><Relationship Id="rId4" Type="http://schemas.openxmlformats.org/officeDocument/2006/relationships/image" Target="../media/image23.emf"/></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Master" Target="../slideMasters/slideMaster3.xml"/><Relationship Id="rId7" Type="http://schemas.openxmlformats.org/officeDocument/2006/relationships/image" Target="../media/image28.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oleObject" Target="../embeddings/oleObject18.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image" Target="../media/image30.emf"/><Relationship Id="rId4" Type="http://schemas.openxmlformats.org/officeDocument/2006/relationships/oleObject" Target="../embeddings/oleObject19.bin"/></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tags" Target="../tags/tag118.xml"/><Relationship Id="rId7" Type="http://schemas.openxmlformats.org/officeDocument/2006/relationships/image" Target="../media/image23.emf"/><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oleObject" Target="../embeddings/oleObject20.bin"/><Relationship Id="rId5" Type="http://schemas.openxmlformats.org/officeDocument/2006/relationships/slideMaster" Target="../slideMasters/slideMaster3.xml"/><Relationship Id="rId4" Type="http://schemas.openxmlformats.org/officeDocument/2006/relationships/tags" Target="../tags/tag119.xml"/></Relationships>
</file>

<file path=ppt/slideLayouts/_rels/slideLayout127.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122.xml"/><Relationship Id="rId7" Type="http://schemas.openxmlformats.org/officeDocument/2006/relationships/tags" Target="../tags/tag126.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5" Type="http://schemas.openxmlformats.org/officeDocument/2006/relationships/tags" Target="../tags/tag124.xml"/><Relationship Id="rId10" Type="http://schemas.openxmlformats.org/officeDocument/2006/relationships/image" Target="../media/image22.emf"/><Relationship Id="rId4" Type="http://schemas.openxmlformats.org/officeDocument/2006/relationships/tags" Target="../tags/tag123.xml"/><Relationship Id="rId9" Type="http://schemas.openxmlformats.org/officeDocument/2006/relationships/oleObject" Target="../embeddings/oleObject21.bin"/></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130.xml"/><Relationship Id="rId7" Type="http://schemas.openxmlformats.org/officeDocument/2006/relationships/tags" Target="../tags/tag134.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5" Type="http://schemas.openxmlformats.org/officeDocument/2006/relationships/tags" Target="../tags/tag132.xml"/><Relationship Id="rId10" Type="http://schemas.openxmlformats.org/officeDocument/2006/relationships/image" Target="../media/image22.emf"/><Relationship Id="rId4" Type="http://schemas.openxmlformats.org/officeDocument/2006/relationships/tags" Target="../tags/tag131.xml"/><Relationship Id="rId9" Type="http://schemas.openxmlformats.org/officeDocument/2006/relationships/oleObject" Target="../embeddings/oleObject23.bin"/></Relationships>
</file>

<file path=ppt/slideLayouts/_rels/slideLayout131.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137.xml"/><Relationship Id="rId7" Type="http://schemas.openxmlformats.org/officeDocument/2006/relationships/tags" Target="../tags/tag141.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tags" Target="../tags/tag140.xml"/><Relationship Id="rId5" Type="http://schemas.openxmlformats.org/officeDocument/2006/relationships/tags" Target="../tags/tag139.xml"/><Relationship Id="rId10" Type="http://schemas.openxmlformats.org/officeDocument/2006/relationships/image" Target="../media/image22.emf"/><Relationship Id="rId4" Type="http://schemas.openxmlformats.org/officeDocument/2006/relationships/tags" Target="../tags/tag138.xml"/><Relationship Id="rId9" Type="http://schemas.openxmlformats.org/officeDocument/2006/relationships/oleObject" Target="../embeddings/oleObject24.bin"/></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145.xml"/><Relationship Id="rId7" Type="http://schemas.openxmlformats.org/officeDocument/2006/relationships/tags" Target="../tags/tag149.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tags" Target="../tags/tag148.xml"/><Relationship Id="rId5" Type="http://schemas.openxmlformats.org/officeDocument/2006/relationships/tags" Target="../tags/tag147.xml"/><Relationship Id="rId10" Type="http://schemas.openxmlformats.org/officeDocument/2006/relationships/image" Target="../media/image22.emf"/><Relationship Id="rId4" Type="http://schemas.openxmlformats.org/officeDocument/2006/relationships/tags" Target="../tags/tag146.xml"/><Relationship Id="rId9" Type="http://schemas.openxmlformats.org/officeDocument/2006/relationships/oleObject" Target="../embeddings/oleObject26.bin"/></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5.png"/></Relationships>
</file>

<file path=ppt/slideLayouts/_rels/slideLayout256.xml.rels><?xml version="1.0" encoding="UTF-8" standalone="yes"?>
<Relationships xmlns="http://schemas.openxmlformats.org/package/2006/relationships"><Relationship Id="rId8" Type="http://schemas.openxmlformats.org/officeDocument/2006/relationships/slideMaster" Target="../slideMasters/slideMaster8.xml"/><Relationship Id="rId3" Type="http://schemas.openxmlformats.org/officeDocument/2006/relationships/tags" Target="../tags/tag155.xml"/><Relationship Id="rId7" Type="http://schemas.openxmlformats.org/officeDocument/2006/relationships/tags" Target="../tags/tag159.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5" Type="http://schemas.openxmlformats.org/officeDocument/2006/relationships/tags" Target="../tags/tag157.xml"/><Relationship Id="rId10" Type="http://schemas.openxmlformats.org/officeDocument/2006/relationships/image" Target="../media/image22.emf"/><Relationship Id="rId4" Type="http://schemas.openxmlformats.org/officeDocument/2006/relationships/tags" Target="../tags/tag156.xml"/><Relationship Id="rId9" Type="http://schemas.openxmlformats.org/officeDocument/2006/relationships/oleObject" Target="../embeddings/oleObject30.bin"/></Relationships>
</file>

<file path=ppt/slideLayouts/_rels/slideLayout257.xml.rels><?xml version="1.0" encoding="UTF-8" standalone="yes"?>
<Relationships xmlns="http://schemas.openxmlformats.org/package/2006/relationships"><Relationship Id="rId8" Type="http://schemas.openxmlformats.org/officeDocument/2006/relationships/slideMaster" Target="../slideMasters/slideMaster8.xml"/><Relationship Id="rId3" Type="http://schemas.openxmlformats.org/officeDocument/2006/relationships/tags" Target="../tags/tag162.xml"/><Relationship Id="rId7" Type="http://schemas.openxmlformats.org/officeDocument/2006/relationships/tags" Target="../tags/tag166.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tags" Target="../tags/tag165.xml"/><Relationship Id="rId5" Type="http://schemas.openxmlformats.org/officeDocument/2006/relationships/tags" Target="../tags/tag164.xml"/><Relationship Id="rId10" Type="http://schemas.openxmlformats.org/officeDocument/2006/relationships/image" Target="../media/image22.emf"/><Relationship Id="rId4" Type="http://schemas.openxmlformats.org/officeDocument/2006/relationships/tags" Target="../tags/tag163.xml"/><Relationship Id="rId9" Type="http://schemas.openxmlformats.org/officeDocument/2006/relationships/oleObject" Target="../embeddings/oleObject31.bin"/></Relationships>
</file>

<file path=ppt/slideLayouts/_rels/slideLayout258.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189.xml"/><Relationship Id="rId7" Type="http://schemas.openxmlformats.org/officeDocument/2006/relationships/oleObject" Target="../embeddings/oleObject33.bin"/><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slideMaster" Target="../slideMasters/slideMaster9.xml"/><Relationship Id="rId5" Type="http://schemas.openxmlformats.org/officeDocument/2006/relationships/tags" Target="../tags/tag191.xml"/><Relationship Id="rId4" Type="http://schemas.openxmlformats.org/officeDocument/2006/relationships/tags" Target="../tags/tag190.xml"/><Relationship Id="rId9" Type="http://schemas.openxmlformats.org/officeDocument/2006/relationships/image" Target="../media/image24.emf"/></Relationships>
</file>

<file path=ppt/slideLayouts/_rels/slideLayout259.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194.xml"/><Relationship Id="rId7" Type="http://schemas.openxmlformats.org/officeDocument/2006/relationships/tags" Target="../tags/tag198.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tags" Target="../tags/tag197.xml"/><Relationship Id="rId5" Type="http://schemas.openxmlformats.org/officeDocument/2006/relationships/tags" Target="../tags/tag196.xml"/><Relationship Id="rId10" Type="http://schemas.openxmlformats.org/officeDocument/2006/relationships/image" Target="../media/image22.emf"/><Relationship Id="rId4" Type="http://schemas.openxmlformats.org/officeDocument/2006/relationships/tags" Target="../tags/tag195.xml"/><Relationship Id="rId9" Type="http://schemas.openxmlformats.org/officeDocument/2006/relationships/oleObject" Target="../embeddings/oleObject34.bin"/></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tags" Target="../tags/tag201.xml"/><Relationship Id="rId7" Type="http://schemas.openxmlformats.org/officeDocument/2006/relationships/slideMaster" Target="../slideMasters/slideMaster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image" Target="../media/image23.emf"/></Relationships>
</file>

<file path=ppt/slideLayouts/_rels/slideLayout261.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tags" Target="../tags/tag207.xml"/><Relationship Id="rId7" Type="http://schemas.openxmlformats.org/officeDocument/2006/relationships/slideMaster" Target="../slideMasters/slideMaster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image" Target="../media/image23.emf"/></Relationships>
</file>

<file path=ppt/slideLayouts/_rels/slideLayout262.xml.rels><?xml version="1.0" encoding="UTF-8" standalone="yes"?>
<Relationships xmlns="http://schemas.openxmlformats.org/package/2006/relationships"><Relationship Id="rId8" Type="http://schemas.openxmlformats.org/officeDocument/2006/relationships/oleObject" Target="../embeddings/oleObject37.bin"/><Relationship Id="rId3" Type="http://schemas.openxmlformats.org/officeDocument/2006/relationships/tags" Target="../tags/tag213.xml"/><Relationship Id="rId7" Type="http://schemas.openxmlformats.org/officeDocument/2006/relationships/slideMaster" Target="../slideMasters/slideMaster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image" Target="../media/image23.emf"/></Relationships>
</file>

<file path=ppt/slideLayouts/_rels/slideLayout263.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219.xml"/><Relationship Id="rId7" Type="http://schemas.openxmlformats.org/officeDocument/2006/relationships/tags" Target="../tags/tag223.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10" Type="http://schemas.openxmlformats.org/officeDocument/2006/relationships/image" Target="../media/image23.emf"/><Relationship Id="rId4" Type="http://schemas.openxmlformats.org/officeDocument/2006/relationships/tags" Target="../tags/tag220.xml"/><Relationship Id="rId9" Type="http://schemas.openxmlformats.org/officeDocument/2006/relationships/oleObject" Target="../embeddings/oleObject38.bin"/></Relationships>
</file>

<file path=ppt/slideLayouts/_rels/slideLayout264.xml.rels><?xml version="1.0" encoding="UTF-8" standalone="yes"?>
<Relationships xmlns="http://schemas.openxmlformats.org/package/2006/relationships"><Relationship Id="rId8" Type="http://schemas.openxmlformats.org/officeDocument/2006/relationships/tags" Target="../tags/tag231.xml"/><Relationship Id="rId3" Type="http://schemas.openxmlformats.org/officeDocument/2006/relationships/tags" Target="../tags/tag226.xml"/><Relationship Id="rId7" Type="http://schemas.openxmlformats.org/officeDocument/2006/relationships/tags" Target="../tags/tag230.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11" Type="http://schemas.openxmlformats.org/officeDocument/2006/relationships/image" Target="../media/image22.emf"/><Relationship Id="rId5" Type="http://schemas.openxmlformats.org/officeDocument/2006/relationships/tags" Target="../tags/tag228.xml"/><Relationship Id="rId10" Type="http://schemas.openxmlformats.org/officeDocument/2006/relationships/oleObject" Target="../embeddings/oleObject39.bin"/><Relationship Id="rId4" Type="http://schemas.openxmlformats.org/officeDocument/2006/relationships/tags" Target="../tags/tag227.xml"/><Relationship Id="rId9"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8" Type="http://schemas.openxmlformats.org/officeDocument/2006/relationships/tags" Target="../tags/tag239.xml"/><Relationship Id="rId3" Type="http://schemas.openxmlformats.org/officeDocument/2006/relationships/tags" Target="../tags/tag234.xml"/><Relationship Id="rId7" Type="http://schemas.openxmlformats.org/officeDocument/2006/relationships/tags" Target="../tags/tag238.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tags" Target="../tags/tag237.xml"/><Relationship Id="rId11" Type="http://schemas.openxmlformats.org/officeDocument/2006/relationships/image" Target="../media/image22.emf"/><Relationship Id="rId5" Type="http://schemas.openxmlformats.org/officeDocument/2006/relationships/tags" Target="../tags/tag236.xml"/><Relationship Id="rId10" Type="http://schemas.openxmlformats.org/officeDocument/2006/relationships/oleObject" Target="../embeddings/oleObject40.bin"/><Relationship Id="rId4" Type="http://schemas.openxmlformats.org/officeDocument/2006/relationships/tags" Target="../tags/tag235.xml"/><Relationship Id="rId9"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8" Type="http://schemas.openxmlformats.org/officeDocument/2006/relationships/tags" Target="../tags/tag247.xml"/><Relationship Id="rId3" Type="http://schemas.openxmlformats.org/officeDocument/2006/relationships/tags" Target="../tags/tag242.xml"/><Relationship Id="rId7" Type="http://schemas.openxmlformats.org/officeDocument/2006/relationships/tags" Target="../tags/tag246.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image" Target="../media/image22.emf"/><Relationship Id="rId5" Type="http://schemas.openxmlformats.org/officeDocument/2006/relationships/tags" Target="../tags/tag244.xml"/><Relationship Id="rId10" Type="http://schemas.openxmlformats.org/officeDocument/2006/relationships/oleObject" Target="../embeddings/oleObject41.bin"/><Relationship Id="rId4" Type="http://schemas.openxmlformats.org/officeDocument/2006/relationships/tags" Target="../tags/tag243.xml"/><Relationship Id="rId9"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8" Type="http://schemas.openxmlformats.org/officeDocument/2006/relationships/tags" Target="../tags/tag255.xml"/><Relationship Id="rId3" Type="http://schemas.openxmlformats.org/officeDocument/2006/relationships/tags" Target="../tags/tag250.xml"/><Relationship Id="rId7" Type="http://schemas.openxmlformats.org/officeDocument/2006/relationships/tags" Target="../tags/tag254.xml"/><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tags" Target="../tags/tag253.xml"/><Relationship Id="rId11" Type="http://schemas.openxmlformats.org/officeDocument/2006/relationships/image" Target="../media/image25.emf"/><Relationship Id="rId5" Type="http://schemas.openxmlformats.org/officeDocument/2006/relationships/tags" Target="../tags/tag252.xml"/><Relationship Id="rId10" Type="http://schemas.openxmlformats.org/officeDocument/2006/relationships/oleObject" Target="../embeddings/oleObject42.bin"/><Relationship Id="rId4" Type="http://schemas.openxmlformats.org/officeDocument/2006/relationships/tags" Target="../tags/tag251.xml"/><Relationship Id="rId9"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8" Type="http://schemas.openxmlformats.org/officeDocument/2006/relationships/tags" Target="../tags/tag263.xml"/><Relationship Id="rId3" Type="http://schemas.openxmlformats.org/officeDocument/2006/relationships/tags" Target="../tags/tag258.xml"/><Relationship Id="rId7" Type="http://schemas.openxmlformats.org/officeDocument/2006/relationships/tags" Target="../tags/tag262.xml"/><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tags" Target="../tags/tag261.xml"/><Relationship Id="rId11" Type="http://schemas.openxmlformats.org/officeDocument/2006/relationships/image" Target="../media/image22.emf"/><Relationship Id="rId5" Type="http://schemas.openxmlformats.org/officeDocument/2006/relationships/tags" Target="../tags/tag260.xml"/><Relationship Id="rId10" Type="http://schemas.openxmlformats.org/officeDocument/2006/relationships/oleObject" Target="../embeddings/oleObject43.bin"/><Relationship Id="rId4" Type="http://schemas.openxmlformats.org/officeDocument/2006/relationships/tags" Target="../tags/tag259.xml"/><Relationship Id="rId9"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tags" Target="../tags/tag266.xml"/><Relationship Id="rId7" Type="http://schemas.openxmlformats.org/officeDocument/2006/relationships/slideMaster" Target="../slideMasters/slideMaster9.xml"/><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tags" Target="../tags/tag269.xml"/><Relationship Id="rId5" Type="http://schemas.openxmlformats.org/officeDocument/2006/relationships/tags" Target="../tags/tag268.xml"/><Relationship Id="rId4" Type="http://schemas.openxmlformats.org/officeDocument/2006/relationships/tags" Target="../tags/tag267.xml"/><Relationship Id="rId9" Type="http://schemas.openxmlformats.org/officeDocument/2006/relationships/image" Target="../media/image23.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272.xml"/><Relationship Id="rId7" Type="http://schemas.openxmlformats.org/officeDocument/2006/relationships/image" Target="../media/image23.emf"/><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oleObject" Target="../embeddings/oleObject45.bin"/><Relationship Id="rId5" Type="http://schemas.openxmlformats.org/officeDocument/2006/relationships/slideMaster" Target="../slideMasters/slideMaster9.xml"/><Relationship Id="rId4" Type="http://schemas.openxmlformats.org/officeDocument/2006/relationships/tags" Target="../tags/tag273.xml"/></Relationships>
</file>

<file path=ppt/slideLayouts/_rels/slideLayout271.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9.xml"/><Relationship Id="rId1" Type="http://schemas.openxmlformats.org/officeDocument/2006/relationships/tags" Target="../tags/tag274.xml"/><Relationship Id="rId5" Type="http://schemas.openxmlformats.org/officeDocument/2006/relationships/image" Target="../media/image24.emf"/><Relationship Id="rId4" Type="http://schemas.openxmlformats.org/officeDocument/2006/relationships/image" Target="../media/image23.emf"/></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image" Target="../media/image23.emf"/><Relationship Id="rId5" Type="http://schemas.openxmlformats.org/officeDocument/2006/relationships/tags" Target="../tags/tag279.xml"/><Relationship Id="rId10" Type="http://schemas.openxmlformats.org/officeDocument/2006/relationships/oleObject" Target="../embeddings/oleObject47.bin"/><Relationship Id="rId4" Type="http://schemas.openxmlformats.org/officeDocument/2006/relationships/tags" Target="../tags/tag278.xml"/><Relationship Id="rId9"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306.xml"/><Relationship Id="rId7" Type="http://schemas.openxmlformats.org/officeDocument/2006/relationships/oleObject" Target="../embeddings/oleObject49.bin"/><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slideMaster" Target="../slideMasters/slideMaster10.xml"/><Relationship Id="rId5" Type="http://schemas.openxmlformats.org/officeDocument/2006/relationships/tags" Target="../tags/tag308.xml"/><Relationship Id="rId4" Type="http://schemas.openxmlformats.org/officeDocument/2006/relationships/tags" Target="../tags/tag307.xml"/><Relationship Id="rId9" Type="http://schemas.openxmlformats.org/officeDocument/2006/relationships/image" Target="../media/image24.emf"/></Relationships>
</file>

<file path=ppt/slideLayouts/_rels/slideLayout275.xml.rels><?xml version="1.0" encoding="UTF-8" standalone="yes"?>
<Relationships xmlns="http://schemas.openxmlformats.org/package/2006/relationships"><Relationship Id="rId8" Type="http://schemas.openxmlformats.org/officeDocument/2006/relationships/slideMaster" Target="../slideMasters/slideMaster10.xml"/><Relationship Id="rId3" Type="http://schemas.openxmlformats.org/officeDocument/2006/relationships/tags" Target="../tags/tag311.xml"/><Relationship Id="rId7" Type="http://schemas.openxmlformats.org/officeDocument/2006/relationships/tags" Target="../tags/tag315.xml"/><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tags" Target="../tags/tag314.xml"/><Relationship Id="rId5" Type="http://schemas.openxmlformats.org/officeDocument/2006/relationships/tags" Target="../tags/tag313.xml"/><Relationship Id="rId10" Type="http://schemas.openxmlformats.org/officeDocument/2006/relationships/image" Target="../media/image22.emf"/><Relationship Id="rId4" Type="http://schemas.openxmlformats.org/officeDocument/2006/relationships/tags" Target="../tags/tag312.xml"/><Relationship Id="rId9" Type="http://schemas.openxmlformats.org/officeDocument/2006/relationships/oleObject" Target="../embeddings/oleObject50.bin"/></Relationships>
</file>

<file path=ppt/slideLayouts/_rels/slideLayout276.xml.rels><?xml version="1.0" encoding="UTF-8" standalone="yes"?>
<Relationships xmlns="http://schemas.openxmlformats.org/package/2006/relationships"><Relationship Id="rId8" Type="http://schemas.openxmlformats.org/officeDocument/2006/relationships/oleObject" Target="../embeddings/oleObject51.bin"/><Relationship Id="rId3" Type="http://schemas.openxmlformats.org/officeDocument/2006/relationships/tags" Target="../tags/tag318.xml"/><Relationship Id="rId7" Type="http://schemas.openxmlformats.org/officeDocument/2006/relationships/slideMaster" Target="../slideMasters/slideMaster10.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 Id="rId9" Type="http://schemas.openxmlformats.org/officeDocument/2006/relationships/image" Target="../media/image23.emf"/></Relationships>
</file>

<file path=ppt/slideLayouts/_rels/slideLayout277.xml.rels><?xml version="1.0" encoding="UTF-8" standalone="yes"?>
<Relationships xmlns="http://schemas.openxmlformats.org/package/2006/relationships"><Relationship Id="rId8" Type="http://schemas.openxmlformats.org/officeDocument/2006/relationships/oleObject" Target="../embeddings/oleObject52.bin"/><Relationship Id="rId3" Type="http://schemas.openxmlformats.org/officeDocument/2006/relationships/tags" Target="../tags/tag324.xml"/><Relationship Id="rId7" Type="http://schemas.openxmlformats.org/officeDocument/2006/relationships/slideMaster" Target="../slideMasters/slideMaster10.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tags" Target="../tags/tag327.xml"/><Relationship Id="rId5" Type="http://schemas.openxmlformats.org/officeDocument/2006/relationships/tags" Target="../tags/tag326.xml"/><Relationship Id="rId4" Type="http://schemas.openxmlformats.org/officeDocument/2006/relationships/tags" Target="../tags/tag325.xml"/><Relationship Id="rId9" Type="http://schemas.openxmlformats.org/officeDocument/2006/relationships/image" Target="../media/image23.emf"/></Relationships>
</file>

<file path=ppt/slideLayouts/_rels/slideLayout278.xml.rels><?xml version="1.0" encoding="UTF-8" standalone="yes"?>
<Relationships xmlns="http://schemas.openxmlformats.org/package/2006/relationships"><Relationship Id="rId8" Type="http://schemas.openxmlformats.org/officeDocument/2006/relationships/oleObject" Target="../embeddings/oleObject53.bin"/><Relationship Id="rId3" Type="http://schemas.openxmlformats.org/officeDocument/2006/relationships/tags" Target="../tags/tag330.xml"/><Relationship Id="rId7" Type="http://schemas.openxmlformats.org/officeDocument/2006/relationships/slideMaster" Target="../slideMasters/slideMaster10.xml"/><Relationship Id="rId2" Type="http://schemas.openxmlformats.org/officeDocument/2006/relationships/tags" Target="../tags/tag329.xml"/><Relationship Id="rId1" Type="http://schemas.openxmlformats.org/officeDocument/2006/relationships/tags" Target="../tags/tag328.xml"/><Relationship Id="rId6" Type="http://schemas.openxmlformats.org/officeDocument/2006/relationships/tags" Target="../tags/tag333.xml"/><Relationship Id="rId5" Type="http://schemas.openxmlformats.org/officeDocument/2006/relationships/tags" Target="../tags/tag332.xml"/><Relationship Id="rId4" Type="http://schemas.openxmlformats.org/officeDocument/2006/relationships/tags" Target="../tags/tag331.xml"/><Relationship Id="rId9" Type="http://schemas.openxmlformats.org/officeDocument/2006/relationships/image" Target="../media/image23.emf"/></Relationships>
</file>

<file path=ppt/slideLayouts/_rels/slideLayout279.xml.rels><?xml version="1.0" encoding="UTF-8" standalone="yes"?>
<Relationships xmlns="http://schemas.openxmlformats.org/package/2006/relationships"><Relationship Id="rId8" Type="http://schemas.openxmlformats.org/officeDocument/2006/relationships/slideMaster" Target="../slideMasters/slideMaster10.xml"/><Relationship Id="rId3" Type="http://schemas.openxmlformats.org/officeDocument/2006/relationships/tags" Target="../tags/tag336.xml"/><Relationship Id="rId7" Type="http://schemas.openxmlformats.org/officeDocument/2006/relationships/tags" Target="../tags/tag340.xml"/><Relationship Id="rId2" Type="http://schemas.openxmlformats.org/officeDocument/2006/relationships/tags" Target="../tags/tag335.xml"/><Relationship Id="rId1" Type="http://schemas.openxmlformats.org/officeDocument/2006/relationships/tags" Target="../tags/tag334.xml"/><Relationship Id="rId6" Type="http://schemas.openxmlformats.org/officeDocument/2006/relationships/tags" Target="../tags/tag339.xml"/><Relationship Id="rId5" Type="http://schemas.openxmlformats.org/officeDocument/2006/relationships/tags" Target="../tags/tag338.xml"/><Relationship Id="rId10" Type="http://schemas.openxmlformats.org/officeDocument/2006/relationships/image" Target="../media/image23.emf"/><Relationship Id="rId4" Type="http://schemas.openxmlformats.org/officeDocument/2006/relationships/tags" Target="../tags/tag337.xml"/><Relationship Id="rId9" Type="http://schemas.openxmlformats.org/officeDocument/2006/relationships/oleObject" Target="../embeddings/oleObject54.bin"/></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8" Type="http://schemas.openxmlformats.org/officeDocument/2006/relationships/tags" Target="../tags/tag348.xml"/><Relationship Id="rId3" Type="http://schemas.openxmlformats.org/officeDocument/2006/relationships/tags" Target="../tags/tag343.xml"/><Relationship Id="rId7" Type="http://schemas.openxmlformats.org/officeDocument/2006/relationships/tags" Target="../tags/tag347.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tags" Target="../tags/tag346.xml"/><Relationship Id="rId11" Type="http://schemas.openxmlformats.org/officeDocument/2006/relationships/image" Target="../media/image22.emf"/><Relationship Id="rId5" Type="http://schemas.openxmlformats.org/officeDocument/2006/relationships/tags" Target="../tags/tag345.xml"/><Relationship Id="rId10" Type="http://schemas.openxmlformats.org/officeDocument/2006/relationships/oleObject" Target="../embeddings/oleObject55.bin"/><Relationship Id="rId4" Type="http://schemas.openxmlformats.org/officeDocument/2006/relationships/tags" Target="../tags/tag344.xml"/><Relationship Id="rId9"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8" Type="http://schemas.openxmlformats.org/officeDocument/2006/relationships/tags" Target="../tags/tag356.xml"/><Relationship Id="rId3" Type="http://schemas.openxmlformats.org/officeDocument/2006/relationships/tags" Target="../tags/tag351.xml"/><Relationship Id="rId7" Type="http://schemas.openxmlformats.org/officeDocument/2006/relationships/tags" Target="../tags/tag355.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11" Type="http://schemas.openxmlformats.org/officeDocument/2006/relationships/image" Target="../media/image22.emf"/><Relationship Id="rId5" Type="http://schemas.openxmlformats.org/officeDocument/2006/relationships/tags" Target="../tags/tag353.xml"/><Relationship Id="rId10" Type="http://schemas.openxmlformats.org/officeDocument/2006/relationships/oleObject" Target="../embeddings/oleObject56.bin"/><Relationship Id="rId4" Type="http://schemas.openxmlformats.org/officeDocument/2006/relationships/tags" Target="../tags/tag352.xml"/><Relationship Id="rId9"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8" Type="http://schemas.openxmlformats.org/officeDocument/2006/relationships/tags" Target="../tags/tag364.xml"/><Relationship Id="rId3" Type="http://schemas.openxmlformats.org/officeDocument/2006/relationships/tags" Target="../tags/tag359.xml"/><Relationship Id="rId7" Type="http://schemas.openxmlformats.org/officeDocument/2006/relationships/tags" Target="../tags/tag363.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tags" Target="../tags/tag362.xml"/><Relationship Id="rId11" Type="http://schemas.openxmlformats.org/officeDocument/2006/relationships/image" Target="../media/image22.emf"/><Relationship Id="rId5" Type="http://schemas.openxmlformats.org/officeDocument/2006/relationships/tags" Target="../tags/tag361.xml"/><Relationship Id="rId10" Type="http://schemas.openxmlformats.org/officeDocument/2006/relationships/oleObject" Target="../embeddings/oleObject57.bin"/><Relationship Id="rId4" Type="http://schemas.openxmlformats.org/officeDocument/2006/relationships/tags" Target="../tags/tag360.xml"/><Relationship Id="rId9"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8" Type="http://schemas.openxmlformats.org/officeDocument/2006/relationships/tags" Target="../tags/tag372.xml"/><Relationship Id="rId3" Type="http://schemas.openxmlformats.org/officeDocument/2006/relationships/tags" Target="../tags/tag367.xml"/><Relationship Id="rId7" Type="http://schemas.openxmlformats.org/officeDocument/2006/relationships/tags" Target="../tags/tag371.xml"/><Relationship Id="rId2" Type="http://schemas.openxmlformats.org/officeDocument/2006/relationships/tags" Target="../tags/tag366.xml"/><Relationship Id="rId1" Type="http://schemas.openxmlformats.org/officeDocument/2006/relationships/tags" Target="../tags/tag365.xml"/><Relationship Id="rId6" Type="http://schemas.openxmlformats.org/officeDocument/2006/relationships/tags" Target="../tags/tag370.xml"/><Relationship Id="rId11" Type="http://schemas.openxmlformats.org/officeDocument/2006/relationships/image" Target="../media/image25.emf"/><Relationship Id="rId5" Type="http://schemas.openxmlformats.org/officeDocument/2006/relationships/tags" Target="../tags/tag369.xml"/><Relationship Id="rId10" Type="http://schemas.openxmlformats.org/officeDocument/2006/relationships/oleObject" Target="../embeddings/oleObject58.bin"/><Relationship Id="rId4" Type="http://schemas.openxmlformats.org/officeDocument/2006/relationships/tags" Target="../tags/tag368.xml"/><Relationship Id="rId9"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8" Type="http://schemas.openxmlformats.org/officeDocument/2006/relationships/tags" Target="../tags/tag380.xml"/><Relationship Id="rId3" Type="http://schemas.openxmlformats.org/officeDocument/2006/relationships/tags" Target="../tags/tag375.xml"/><Relationship Id="rId7" Type="http://schemas.openxmlformats.org/officeDocument/2006/relationships/tags" Target="../tags/tag379.xml"/><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image" Target="../media/image22.emf"/><Relationship Id="rId5" Type="http://schemas.openxmlformats.org/officeDocument/2006/relationships/tags" Target="../tags/tag377.xml"/><Relationship Id="rId10" Type="http://schemas.openxmlformats.org/officeDocument/2006/relationships/oleObject" Target="../embeddings/oleObject59.bin"/><Relationship Id="rId4" Type="http://schemas.openxmlformats.org/officeDocument/2006/relationships/tags" Target="../tags/tag376.xml"/><Relationship Id="rId9"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8" Type="http://schemas.openxmlformats.org/officeDocument/2006/relationships/oleObject" Target="../embeddings/oleObject60.bin"/><Relationship Id="rId3" Type="http://schemas.openxmlformats.org/officeDocument/2006/relationships/tags" Target="../tags/tag383.xml"/><Relationship Id="rId7" Type="http://schemas.openxmlformats.org/officeDocument/2006/relationships/slideMaster" Target="../slideMasters/slideMaster10.xml"/><Relationship Id="rId2" Type="http://schemas.openxmlformats.org/officeDocument/2006/relationships/tags" Target="../tags/tag382.xml"/><Relationship Id="rId1" Type="http://schemas.openxmlformats.org/officeDocument/2006/relationships/tags" Target="../tags/tag381.xml"/><Relationship Id="rId6" Type="http://schemas.openxmlformats.org/officeDocument/2006/relationships/tags" Target="../tags/tag386.xml"/><Relationship Id="rId5" Type="http://schemas.openxmlformats.org/officeDocument/2006/relationships/tags" Target="../tags/tag385.xml"/><Relationship Id="rId4" Type="http://schemas.openxmlformats.org/officeDocument/2006/relationships/tags" Target="../tags/tag384.xml"/><Relationship Id="rId9" Type="http://schemas.openxmlformats.org/officeDocument/2006/relationships/image" Target="../media/image23.emf"/></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9.xml"/><Relationship Id="rId7" Type="http://schemas.openxmlformats.org/officeDocument/2006/relationships/image" Target="../media/image23.emf"/><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oleObject" Target="../embeddings/oleObject61.bin"/><Relationship Id="rId5" Type="http://schemas.openxmlformats.org/officeDocument/2006/relationships/slideMaster" Target="../slideMasters/slideMaster10.xml"/><Relationship Id="rId4" Type="http://schemas.openxmlformats.org/officeDocument/2006/relationships/tags" Target="../tags/tag390.xml"/></Relationships>
</file>

<file path=ppt/slideLayouts/_rels/slideLayout287.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10.xml"/><Relationship Id="rId1" Type="http://schemas.openxmlformats.org/officeDocument/2006/relationships/tags" Target="../tags/tag391.xml"/><Relationship Id="rId5" Type="http://schemas.openxmlformats.org/officeDocument/2006/relationships/image" Target="../media/image24.emf"/><Relationship Id="rId4" Type="http://schemas.openxmlformats.org/officeDocument/2006/relationships/image" Target="../media/image23.emf"/></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94.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image" Target="../media/image36.emf"/><Relationship Id="rId5" Type="http://schemas.openxmlformats.org/officeDocument/2006/relationships/oleObject" Target="../embeddings/oleObject63.bin"/><Relationship Id="rId4"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418.xml"/><Relationship Id="rId7" Type="http://schemas.openxmlformats.org/officeDocument/2006/relationships/oleObject" Target="../embeddings/oleObject65.bin"/><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slideMaster" Target="../slideMasters/slideMaster11.xml"/><Relationship Id="rId5" Type="http://schemas.openxmlformats.org/officeDocument/2006/relationships/tags" Target="../tags/tag420.xml"/><Relationship Id="rId4" Type="http://schemas.openxmlformats.org/officeDocument/2006/relationships/tags" Target="../tags/tag419.xml"/><Relationship Id="rId9" Type="http://schemas.openxmlformats.org/officeDocument/2006/relationships/image" Target="../media/image24.emf"/></Relationships>
</file>

<file path=ppt/slideLayouts/_rels/slideLayout291.xml.rels><?xml version="1.0" encoding="UTF-8" standalone="yes"?>
<Relationships xmlns="http://schemas.openxmlformats.org/package/2006/relationships"><Relationship Id="rId8" Type="http://schemas.openxmlformats.org/officeDocument/2006/relationships/slideMaster" Target="../slideMasters/slideMaster11.xml"/><Relationship Id="rId3" Type="http://schemas.openxmlformats.org/officeDocument/2006/relationships/tags" Target="../tags/tag423.xml"/><Relationship Id="rId7" Type="http://schemas.openxmlformats.org/officeDocument/2006/relationships/tags" Target="../tags/tag427.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tags" Target="../tags/tag426.xml"/><Relationship Id="rId5" Type="http://schemas.openxmlformats.org/officeDocument/2006/relationships/tags" Target="../tags/tag425.xml"/><Relationship Id="rId10" Type="http://schemas.openxmlformats.org/officeDocument/2006/relationships/image" Target="../media/image22.emf"/><Relationship Id="rId4" Type="http://schemas.openxmlformats.org/officeDocument/2006/relationships/tags" Target="../tags/tag424.xml"/><Relationship Id="rId9" Type="http://schemas.openxmlformats.org/officeDocument/2006/relationships/oleObject" Target="../embeddings/oleObject66.bin"/></Relationships>
</file>

<file path=ppt/slideLayouts/_rels/slideLayout292.xml.rels><?xml version="1.0" encoding="UTF-8" standalone="yes"?>
<Relationships xmlns="http://schemas.openxmlformats.org/package/2006/relationships"><Relationship Id="rId8" Type="http://schemas.openxmlformats.org/officeDocument/2006/relationships/oleObject" Target="../embeddings/oleObject67.bin"/><Relationship Id="rId3" Type="http://schemas.openxmlformats.org/officeDocument/2006/relationships/tags" Target="../tags/tag430.xml"/><Relationship Id="rId7" Type="http://schemas.openxmlformats.org/officeDocument/2006/relationships/slideMaster" Target="../slideMasters/slideMaster11.xml"/><Relationship Id="rId2" Type="http://schemas.openxmlformats.org/officeDocument/2006/relationships/tags" Target="../tags/tag429.xml"/><Relationship Id="rId1" Type="http://schemas.openxmlformats.org/officeDocument/2006/relationships/tags" Target="../tags/tag428.xml"/><Relationship Id="rId6" Type="http://schemas.openxmlformats.org/officeDocument/2006/relationships/tags" Target="../tags/tag433.xml"/><Relationship Id="rId5" Type="http://schemas.openxmlformats.org/officeDocument/2006/relationships/tags" Target="../tags/tag432.xml"/><Relationship Id="rId4" Type="http://schemas.openxmlformats.org/officeDocument/2006/relationships/tags" Target="../tags/tag431.xml"/><Relationship Id="rId9" Type="http://schemas.openxmlformats.org/officeDocument/2006/relationships/image" Target="../media/image23.emf"/></Relationships>
</file>

<file path=ppt/slideLayouts/_rels/slideLayout293.xml.rels><?xml version="1.0" encoding="UTF-8" standalone="yes"?>
<Relationships xmlns="http://schemas.openxmlformats.org/package/2006/relationships"><Relationship Id="rId8" Type="http://schemas.openxmlformats.org/officeDocument/2006/relationships/oleObject" Target="../embeddings/oleObject68.bin"/><Relationship Id="rId3" Type="http://schemas.openxmlformats.org/officeDocument/2006/relationships/tags" Target="../tags/tag436.xml"/><Relationship Id="rId7" Type="http://schemas.openxmlformats.org/officeDocument/2006/relationships/slideMaster" Target="../slideMasters/slideMaster11.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tags" Target="../tags/tag439.xml"/><Relationship Id="rId5" Type="http://schemas.openxmlformats.org/officeDocument/2006/relationships/tags" Target="../tags/tag438.xml"/><Relationship Id="rId4" Type="http://schemas.openxmlformats.org/officeDocument/2006/relationships/tags" Target="../tags/tag437.xml"/><Relationship Id="rId9" Type="http://schemas.openxmlformats.org/officeDocument/2006/relationships/image" Target="../media/image23.emf"/></Relationships>
</file>

<file path=ppt/slideLayouts/_rels/slideLayout294.xml.rels><?xml version="1.0" encoding="UTF-8" standalone="yes"?>
<Relationships xmlns="http://schemas.openxmlformats.org/package/2006/relationships"><Relationship Id="rId8" Type="http://schemas.openxmlformats.org/officeDocument/2006/relationships/oleObject" Target="../embeddings/oleObject69.bin"/><Relationship Id="rId3" Type="http://schemas.openxmlformats.org/officeDocument/2006/relationships/tags" Target="../tags/tag442.xml"/><Relationship Id="rId7" Type="http://schemas.openxmlformats.org/officeDocument/2006/relationships/slideMaster" Target="../slideMasters/slideMaster11.xml"/><Relationship Id="rId2" Type="http://schemas.openxmlformats.org/officeDocument/2006/relationships/tags" Target="../tags/tag441.xml"/><Relationship Id="rId1" Type="http://schemas.openxmlformats.org/officeDocument/2006/relationships/tags" Target="../tags/tag440.xml"/><Relationship Id="rId6" Type="http://schemas.openxmlformats.org/officeDocument/2006/relationships/tags" Target="../tags/tag445.xml"/><Relationship Id="rId5" Type="http://schemas.openxmlformats.org/officeDocument/2006/relationships/tags" Target="../tags/tag444.xml"/><Relationship Id="rId4" Type="http://schemas.openxmlformats.org/officeDocument/2006/relationships/tags" Target="../tags/tag443.xml"/><Relationship Id="rId9" Type="http://schemas.openxmlformats.org/officeDocument/2006/relationships/image" Target="../media/image23.emf"/></Relationships>
</file>

<file path=ppt/slideLayouts/_rels/slideLayout295.xml.rels><?xml version="1.0" encoding="UTF-8" standalone="yes"?>
<Relationships xmlns="http://schemas.openxmlformats.org/package/2006/relationships"><Relationship Id="rId8" Type="http://schemas.openxmlformats.org/officeDocument/2006/relationships/slideMaster" Target="../slideMasters/slideMaster11.xml"/><Relationship Id="rId3" Type="http://schemas.openxmlformats.org/officeDocument/2006/relationships/tags" Target="../tags/tag448.xml"/><Relationship Id="rId7" Type="http://schemas.openxmlformats.org/officeDocument/2006/relationships/tags" Target="../tags/tag452.xml"/><Relationship Id="rId2" Type="http://schemas.openxmlformats.org/officeDocument/2006/relationships/tags" Target="../tags/tag447.xml"/><Relationship Id="rId1" Type="http://schemas.openxmlformats.org/officeDocument/2006/relationships/tags" Target="../tags/tag446.xml"/><Relationship Id="rId6" Type="http://schemas.openxmlformats.org/officeDocument/2006/relationships/tags" Target="../tags/tag451.xml"/><Relationship Id="rId5" Type="http://schemas.openxmlformats.org/officeDocument/2006/relationships/tags" Target="../tags/tag450.xml"/><Relationship Id="rId10" Type="http://schemas.openxmlformats.org/officeDocument/2006/relationships/image" Target="../media/image23.emf"/><Relationship Id="rId4" Type="http://schemas.openxmlformats.org/officeDocument/2006/relationships/tags" Target="../tags/tag449.xml"/><Relationship Id="rId9" Type="http://schemas.openxmlformats.org/officeDocument/2006/relationships/oleObject" Target="../embeddings/oleObject70.bin"/></Relationships>
</file>

<file path=ppt/slideLayouts/_rels/slideLayout296.xml.rels><?xml version="1.0" encoding="UTF-8" standalone="yes"?>
<Relationships xmlns="http://schemas.openxmlformats.org/package/2006/relationships"><Relationship Id="rId8" Type="http://schemas.openxmlformats.org/officeDocument/2006/relationships/tags" Target="../tags/tag460.xml"/><Relationship Id="rId3" Type="http://schemas.openxmlformats.org/officeDocument/2006/relationships/tags" Target="../tags/tag455.xml"/><Relationship Id="rId7" Type="http://schemas.openxmlformats.org/officeDocument/2006/relationships/tags" Target="../tags/tag459.xml"/><Relationship Id="rId2" Type="http://schemas.openxmlformats.org/officeDocument/2006/relationships/tags" Target="../tags/tag454.xml"/><Relationship Id="rId1" Type="http://schemas.openxmlformats.org/officeDocument/2006/relationships/tags" Target="../tags/tag453.xml"/><Relationship Id="rId6" Type="http://schemas.openxmlformats.org/officeDocument/2006/relationships/tags" Target="../tags/tag458.xml"/><Relationship Id="rId11" Type="http://schemas.openxmlformats.org/officeDocument/2006/relationships/image" Target="../media/image22.emf"/><Relationship Id="rId5" Type="http://schemas.openxmlformats.org/officeDocument/2006/relationships/tags" Target="../tags/tag457.xml"/><Relationship Id="rId10" Type="http://schemas.openxmlformats.org/officeDocument/2006/relationships/oleObject" Target="../embeddings/oleObject71.bin"/><Relationship Id="rId4" Type="http://schemas.openxmlformats.org/officeDocument/2006/relationships/tags" Target="../tags/tag456.xml"/><Relationship Id="rId9"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8" Type="http://schemas.openxmlformats.org/officeDocument/2006/relationships/tags" Target="../tags/tag468.xml"/><Relationship Id="rId3" Type="http://schemas.openxmlformats.org/officeDocument/2006/relationships/tags" Target="../tags/tag463.xml"/><Relationship Id="rId7" Type="http://schemas.openxmlformats.org/officeDocument/2006/relationships/tags" Target="../tags/tag467.xml"/><Relationship Id="rId2" Type="http://schemas.openxmlformats.org/officeDocument/2006/relationships/tags" Target="../tags/tag462.xml"/><Relationship Id="rId1" Type="http://schemas.openxmlformats.org/officeDocument/2006/relationships/tags" Target="../tags/tag461.xml"/><Relationship Id="rId6" Type="http://schemas.openxmlformats.org/officeDocument/2006/relationships/tags" Target="../tags/tag466.xml"/><Relationship Id="rId11" Type="http://schemas.openxmlformats.org/officeDocument/2006/relationships/image" Target="../media/image22.emf"/><Relationship Id="rId5" Type="http://schemas.openxmlformats.org/officeDocument/2006/relationships/tags" Target="../tags/tag465.xml"/><Relationship Id="rId10" Type="http://schemas.openxmlformats.org/officeDocument/2006/relationships/oleObject" Target="../embeddings/oleObject72.bin"/><Relationship Id="rId4" Type="http://schemas.openxmlformats.org/officeDocument/2006/relationships/tags" Target="../tags/tag464.xml"/><Relationship Id="rId9"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8" Type="http://schemas.openxmlformats.org/officeDocument/2006/relationships/tags" Target="../tags/tag476.xml"/><Relationship Id="rId3" Type="http://schemas.openxmlformats.org/officeDocument/2006/relationships/tags" Target="../tags/tag471.xml"/><Relationship Id="rId7" Type="http://schemas.openxmlformats.org/officeDocument/2006/relationships/tags" Target="../tags/tag475.xml"/><Relationship Id="rId2" Type="http://schemas.openxmlformats.org/officeDocument/2006/relationships/tags" Target="../tags/tag470.xml"/><Relationship Id="rId1" Type="http://schemas.openxmlformats.org/officeDocument/2006/relationships/tags" Target="../tags/tag469.xml"/><Relationship Id="rId6" Type="http://schemas.openxmlformats.org/officeDocument/2006/relationships/tags" Target="../tags/tag474.xml"/><Relationship Id="rId11" Type="http://schemas.openxmlformats.org/officeDocument/2006/relationships/image" Target="../media/image22.emf"/><Relationship Id="rId5" Type="http://schemas.openxmlformats.org/officeDocument/2006/relationships/tags" Target="../tags/tag473.xml"/><Relationship Id="rId10" Type="http://schemas.openxmlformats.org/officeDocument/2006/relationships/oleObject" Target="../embeddings/oleObject73.bin"/><Relationship Id="rId4" Type="http://schemas.openxmlformats.org/officeDocument/2006/relationships/tags" Target="../tags/tag472.xml"/><Relationship Id="rId9"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8" Type="http://schemas.openxmlformats.org/officeDocument/2006/relationships/tags" Target="../tags/tag484.xml"/><Relationship Id="rId3" Type="http://schemas.openxmlformats.org/officeDocument/2006/relationships/tags" Target="../tags/tag479.xml"/><Relationship Id="rId7" Type="http://schemas.openxmlformats.org/officeDocument/2006/relationships/tags" Target="../tags/tag483.xml"/><Relationship Id="rId2" Type="http://schemas.openxmlformats.org/officeDocument/2006/relationships/tags" Target="../tags/tag478.xml"/><Relationship Id="rId1" Type="http://schemas.openxmlformats.org/officeDocument/2006/relationships/tags" Target="../tags/tag477.xml"/><Relationship Id="rId6" Type="http://schemas.openxmlformats.org/officeDocument/2006/relationships/tags" Target="../tags/tag482.xml"/><Relationship Id="rId11" Type="http://schemas.openxmlformats.org/officeDocument/2006/relationships/image" Target="../media/image25.emf"/><Relationship Id="rId5" Type="http://schemas.openxmlformats.org/officeDocument/2006/relationships/tags" Target="../tags/tag481.xml"/><Relationship Id="rId10" Type="http://schemas.openxmlformats.org/officeDocument/2006/relationships/oleObject" Target="../embeddings/oleObject74.bin"/><Relationship Id="rId4" Type="http://schemas.openxmlformats.org/officeDocument/2006/relationships/tags" Target="../tags/tag480.xml"/><Relationship Id="rId9"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8" Type="http://schemas.openxmlformats.org/officeDocument/2006/relationships/tags" Target="../tags/tag492.xml"/><Relationship Id="rId3" Type="http://schemas.openxmlformats.org/officeDocument/2006/relationships/tags" Target="../tags/tag487.xml"/><Relationship Id="rId7" Type="http://schemas.openxmlformats.org/officeDocument/2006/relationships/tags" Target="../tags/tag491.xml"/><Relationship Id="rId2" Type="http://schemas.openxmlformats.org/officeDocument/2006/relationships/tags" Target="../tags/tag486.xml"/><Relationship Id="rId1" Type="http://schemas.openxmlformats.org/officeDocument/2006/relationships/tags" Target="../tags/tag485.xml"/><Relationship Id="rId6" Type="http://schemas.openxmlformats.org/officeDocument/2006/relationships/tags" Target="../tags/tag490.xml"/><Relationship Id="rId11" Type="http://schemas.openxmlformats.org/officeDocument/2006/relationships/image" Target="../media/image22.emf"/><Relationship Id="rId5" Type="http://schemas.openxmlformats.org/officeDocument/2006/relationships/tags" Target="../tags/tag489.xml"/><Relationship Id="rId10" Type="http://schemas.openxmlformats.org/officeDocument/2006/relationships/oleObject" Target="../embeddings/oleObject75.bin"/><Relationship Id="rId4" Type="http://schemas.openxmlformats.org/officeDocument/2006/relationships/tags" Target="../tags/tag488.xml"/><Relationship Id="rId9"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8" Type="http://schemas.openxmlformats.org/officeDocument/2006/relationships/oleObject" Target="../embeddings/oleObject76.bin"/><Relationship Id="rId3" Type="http://schemas.openxmlformats.org/officeDocument/2006/relationships/tags" Target="../tags/tag495.xml"/><Relationship Id="rId7" Type="http://schemas.openxmlformats.org/officeDocument/2006/relationships/slideMaster" Target="../slideMasters/slideMaster11.xml"/><Relationship Id="rId2" Type="http://schemas.openxmlformats.org/officeDocument/2006/relationships/tags" Target="../tags/tag494.xml"/><Relationship Id="rId1" Type="http://schemas.openxmlformats.org/officeDocument/2006/relationships/tags" Target="../tags/tag493.xml"/><Relationship Id="rId6" Type="http://schemas.openxmlformats.org/officeDocument/2006/relationships/tags" Target="../tags/tag498.xml"/><Relationship Id="rId5" Type="http://schemas.openxmlformats.org/officeDocument/2006/relationships/tags" Target="../tags/tag497.xml"/><Relationship Id="rId4" Type="http://schemas.openxmlformats.org/officeDocument/2006/relationships/tags" Target="../tags/tag496.xml"/><Relationship Id="rId9" Type="http://schemas.openxmlformats.org/officeDocument/2006/relationships/image" Target="../media/image23.emf"/></Relationships>
</file>

<file path=ppt/slideLayouts/_rels/slideLayout302.xml.rels><?xml version="1.0" encoding="UTF-8" standalone="yes"?>
<Relationships xmlns="http://schemas.openxmlformats.org/package/2006/relationships"><Relationship Id="rId3" Type="http://schemas.openxmlformats.org/officeDocument/2006/relationships/tags" Target="../tags/tag501.xml"/><Relationship Id="rId7" Type="http://schemas.openxmlformats.org/officeDocument/2006/relationships/image" Target="../media/image23.emf"/><Relationship Id="rId2" Type="http://schemas.openxmlformats.org/officeDocument/2006/relationships/tags" Target="../tags/tag500.xml"/><Relationship Id="rId1" Type="http://schemas.openxmlformats.org/officeDocument/2006/relationships/tags" Target="../tags/tag499.xml"/><Relationship Id="rId6" Type="http://schemas.openxmlformats.org/officeDocument/2006/relationships/oleObject" Target="../embeddings/oleObject77.bin"/><Relationship Id="rId5" Type="http://schemas.openxmlformats.org/officeDocument/2006/relationships/slideMaster" Target="../slideMasters/slideMaster11.xml"/><Relationship Id="rId4" Type="http://schemas.openxmlformats.org/officeDocument/2006/relationships/tags" Target="../tags/tag502.xml"/></Relationships>
</file>

<file path=ppt/slideLayouts/_rels/slideLayout303.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11.xml"/><Relationship Id="rId1" Type="http://schemas.openxmlformats.org/officeDocument/2006/relationships/tags" Target="../tags/tag503.xml"/><Relationship Id="rId5" Type="http://schemas.openxmlformats.org/officeDocument/2006/relationships/image" Target="../media/image24.emf"/><Relationship Id="rId4" Type="http://schemas.openxmlformats.org/officeDocument/2006/relationships/image" Target="../media/image23.emf"/></Relationships>
</file>

<file path=ppt/slideLayouts/_rels/slideLayout304.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528.xml"/><Relationship Id="rId7" Type="http://schemas.openxmlformats.org/officeDocument/2006/relationships/oleObject" Target="../embeddings/oleObject80.bin"/><Relationship Id="rId2" Type="http://schemas.openxmlformats.org/officeDocument/2006/relationships/tags" Target="../tags/tag527.xml"/><Relationship Id="rId1" Type="http://schemas.openxmlformats.org/officeDocument/2006/relationships/tags" Target="../tags/tag526.xml"/><Relationship Id="rId6" Type="http://schemas.openxmlformats.org/officeDocument/2006/relationships/slideMaster" Target="../slideMasters/slideMaster12.xml"/><Relationship Id="rId5" Type="http://schemas.openxmlformats.org/officeDocument/2006/relationships/tags" Target="../tags/tag530.xml"/><Relationship Id="rId4" Type="http://schemas.openxmlformats.org/officeDocument/2006/relationships/tags" Target="../tags/tag529.xml"/><Relationship Id="rId9" Type="http://schemas.openxmlformats.org/officeDocument/2006/relationships/image" Target="../media/image37.png"/></Relationships>
</file>

<file path=ppt/slideLayouts/_rels/slideLayout30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tags" Target="../tags/tag533.xml"/><Relationship Id="rId7" Type="http://schemas.openxmlformats.org/officeDocument/2006/relationships/slideMaster" Target="../slideMasters/slideMaster12.xml"/><Relationship Id="rId2" Type="http://schemas.openxmlformats.org/officeDocument/2006/relationships/tags" Target="../tags/tag532.xml"/><Relationship Id="rId1" Type="http://schemas.openxmlformats.org/officeDocument/2006/relationships/tags" Target="../tags/tag531.xml"/><Relationship Id="rId6" Type="http://schemas.openxmlformats.org/officeDocument/2006/relationships/tags" Target="../tags/tag536.xml"/><Relationship Id="rId11" Type="http://schemas.openxmlformats.org/officeDocument/2006/relationships/image" Target="../media/image39.png"/><Relationship Id="rId5" Type="http://schemas.openxmlformats.org/officeDocument/2006/relationships/tags" Target="../tags/tag535.xml"/><Relationship Id="rId10" Type="http://schemas.openxmlformats.org/officeDocument/2006/relationships/image" Target="../media/image22.emf"/><Relationship Id="rId4" Type="http://schemas.openxmlformats.org/officeDocument/2006/relationships/tags" Target="../tags/tag534.xml"/><Relationship Id="rId9" Type="http://schemas.openxmlformats.org/officeDocument/2006/relationships/oleObject" Target="../embeddings/oleObject81.bin"/></Relationships>
</file>

<file path=ppt/slideLayouts/_rels/slideLayout306.xml.rels><?xml version="1.0" encoding="UTF-8" standalone="yes"?>
<Relationships xmlns="http://schemas.openxmlformats.org/package/2006/relationships"><Relationship Id="rId8" Type="http://schemas.openxmlformats.org/officeDocument/2006/relationships/oleObject" Target="../embeddings/oleObject82.bin"/><Relationship Id="rId3" Type="http://schemas.openxmlformats.org/officeDocument/2006/relationships/tags" Target="../tags/tag539.xml"/><Relationship Id="rId7" Type="http://schemas.openxmlformats.org/officeDocument/2006/relationships/slideMaster" Target="../slideMasters/slideMaster12.xml"/><Relationship Id="rId2" Type="http://schemas.openxmlformats.org/officeDocument/2006/relationships/tags" Target="../tags/tag538.xml"/><Relationship Id="rId1" Type="http://schemas.openxmlformats.org/officeDocument/2006/relationships/tags" Target="../tags/tag537.xml"/><Relationship Id="rId6" Type="http://schemas.openxmlformats.org/officeDocument/2006/relationships/tags" Target="../tags/tag542.xml"/><Relationship Id="rId11" Type="http://schemas.openxmlformats.org/officeDocument/2006/relationships/image" Target="../media/image39.png"/><Relationship Id="rId5" Type="http://schemas.openxmlformats.org/officeDocument/2006/relationships/tags" Target="../tags/tag541.xml"/><Relationship Id="rId10" Type="http://schemas.openxmlformats.org/officeDocument/2006/relationships/image" Target="../media/image40.jpeg"/><Relationship Id="rId4" Type="http://schemas.openxmlformats.org/officeDocument/2006/relationships/tags" Target="../tags/tag540.xml"/><Relationship Id="rId9" Type="http://schemas.openxmlformats.org/officeDocument/2006/relationships/image" Target="../media/image22.emf"/></Relationships>
</file>

<file path=ppt/slideLayouts/_rels/slideLayout307.xml.rels><?xml version="1.0" encoding="UTF-8" standalone="yes"?>
<Relationships xmlns="http://schemas.openxmlformats.org/package/2006/relationships"><Relationship Id="rId8" Type="http://schemas.openxmlformats.org/officeDocument/2006/relationships/slideMaster" Target="../slideMasters/slideMaster12.xml"/><Relationship Id="rId3" Type="http://schemas.openxmlformats.org/officeDocument/2006/relationships/tags" Target="../tags/tag545.xml"/><Relationship Id="rId7" Type="http://schemas.openxmlformats.org/officeDocument/2006/relationships/tags" Target="../tags/tag549.xml"/><Relationship Id="rId2" Type="http://schemas.openxmlformats.org/officeDocument/2006/relationships/tags" Target="../tags/tag544.xml"/><Relationship Id="rId1" Type="http://schemas.openxmlformats.org/officeDocument/2006/relationships/tags" Target="../tags/tag543.xml"/><Relationship Id="rId6" Type="http://schemas.openxmlformats.org/officeDocument/2006/relationships/tags" Target="../tags/tag548.xml"/><Relationship Id="rId11" Type="http://schemas.openxmlformats.org/officeDocument/2006/relationships/image" Target="../media/image39.png"/><Relationship Id="rId5" Type="http://schemas.openxmlformats.org/officeDocument/2006/relationships/tags" Target="../tags/tag547.xml"/><Relationship Id="rId10" Type="http://schemas.openxmlformats.org/officeDocument/2006/relationships/image" Target="../media/image23.emf"/><Relationship Id="rId4" Type="http://schemas.openxmlformats.org/officeDocument/2006/relationships/tags" Target="../tags/tag546.xml"/><Relationship Id="rId9" Type="http://schemas.openxmlformats.org/officeDocument/2006/relationships/oleObject" Target="../embeddings/oleObject83.bin"/></Relationships>
</file>

<file path=ppt/slideLayouts/_rels/slideLayout308.xml.rels><?xml version="1.0" encoding="UTF-8" standalone="yes"?>
<Relationships xmlns="http://schemas.openxmlformats.org/package/2006/relationships"><Relationship Id="rId8" Type="http://schemas.openxmlformats.org/officeDocument/2006/relationships/tags" Target="../tags/tag557.xml"/><Relationship Id="rId3" Type="http://schemas.openxmlformats.org/officeDocument/2006/relationships/tags" Target="../tags/tag552.xml"/><Relationship Id="rId7" Type="http://schemas.openxmlformats.org/officeDocument/2006/relationships/tags" Target="../tags/tag556.xml"/><Relationship Id="rId2" Type="http://schemas.openxmlformats.org/officeDocument/2006/relationships/tags" Target="../tags/tag551.xml"/><Relationship Id="rId1" Type="http://schemas.openxmlformats.org/officeDocument/2006/relationships/tags" Target="../tags/tag550.xml"/><Relationship Id="rId6" Type="http://schemas.openxmlformats.org/officeDocument/2006/relationships/tags" Target="../tags/tag555.xml"/><Relationship Id="rId11" Type="http://schemas.openxmlformats.org/officeDocument/2006/relationships/image" Target="../media/image22.emf"/><Relationship Id="rId5" Type="http://schemas.openxmlformats.org/officeDocument/2006/relationships/tags" Target="../tags/tag554.xml"/><Relationship Id="rId10" Type="http://schemas.openxmlformats.org/officeDocument/2006/relationships/oleObject" Target="../embeddings/oleObject84.bin"/><Relationship Id="rId4" Type="http://schemas.openxmlformats.org/officeDocument/2006/relationships/tags" Target="../tags/tag553.xml"/><Relationship Id="rId9" Type="http://schemas.openxmlformats.org/officeDocument/2006/relationships/slideMaster" Target="../slideMasters/slideMaster12.xml"/></Relationships>
</file>

<file path=ppt/slideLayouts/_rels/slideLayout309.xml.rels><?xml version="1.0" encoding="UTF-8" standalone="yes"?>
<Relationships xmlns="http://schemas.openxmlformats.org/package/2006/relationships"><Relationship Id="rId8" Type="http://schemas.openxmlformats.org/officeDocument/2006/relationships/tags" Target="../tags/tag565.xml"/><Relationship Id="rId3" Type="http://schemas.openxmlformats.org/officeDocument/2006/relationships/tags" Target="../tags/tag560.xml"/><Relationship Id="rId7" Type="http://schemas.openxmlformats.org/officeDocument/2006/relationships/tags" Target="../tags/tag564.xml"/><Relationship Id="rId2" Type="http://schemas.openxmlformats.org/officeDocument/2006/relationships/tags" Target="../tags/tag559.xml"/><Relationship Id="rId1" Type="http://schemas.openxmlformats.org/officeDocument/2006/relationships/tags" Target="../tags/tag558.xml"/><Relationship Id="rId6" Type="http://schemas.openxmlformats.org/officeDocument/2006/relationships/tags" Target="../tags/tag563.xml"/><Relationship Id="rId11" Type="http://schemas.openxmlformats.org/officeDocument/2006/relationships/image" Target="../media/image22.emf"/><Relationship Id="rId5" Type="http://schemas.openxmlformats.org/officeDocument/2006/relationships/tags" Target="../tags/tag562.xml"/><Relationship Id="rId10" Type="http://schemas.openxmlformats.org/officeDocument/2006/relationships/oleObject" Target="../embeddings/oleObject85.bin"/><Relationship Id="rId4" Type="http://schemas.openxmlformats.org/officeDocument/2006/relationships/tags" Target="../tags/tag561.xml"/><Relationship Id="rId9"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8" Type="http://schemas.openxmlformats.org/officeDocument/2006/relationships/tags" Target="../tags/tag573.xml"/><Relationship Id="rId3" Type="http://schemas.openxmlformats.org/officeDocument/2006/relationships/tags" Target="../tags/tag568.xml"/><Relationship Id="rId7" Type="http://schemas.openxmlformats.org/officeDocument/2006/relationships/tags" Target="../tags/tag572.xml"/><Relationship Id="rId2" Type="http://schemas.openxmlformats.org/officeDocument/2006/relationships/tags" Target="../tags/tag567.xml"/><Relationship Id="rId1" Type="http://schemas.openxmlformats.org/officeDocument/2006/relationships/tags" Target="../tags/tag566.xml"/><Relationship Id="rId6" Type="http://schemas.openxmlformats.org/officeDocument/2006/relationships/tags" Target="../tags/tag571.xml"/><Relationship Id="rId11" Type="http://schemas.openxmlformats.org/officeDocument/2006/relationships/image" Target="../media/image22.emf"/><Relationship Id="rId5" Type="http://schemas.openxmlformats.org/officeDocument/2006/relationships/tags" Target="../tags/tag570.xml"/><Relationship Id="rId10" Type="http://schemas.openxmlformats.org/officeDocument/2006/relationships/oleObject" Target="../embeddings/oleObject86.bin"/><Relationship Id="rId4" Type="http://schemas.openxmlformats.org/officeDocument/2006/relationships/tags" Target="../tags/tag569.xml"/><Relationship Id="rId9" Type="http://schemas.openxmlformats.org/officeDocument/2006/relationships/slideMaster" Target="../slideMasters/slideMaster12.xml"/></Relationships>
</file>

<file path=ppt/slideLayouts/_rels/slideLayout311.xml.rels><?xml version="1.0" encoding="UTF-8" standalone="yes"?>
<Relationships xmlns="http://schemas.openxmlformats.org/package/2006/relationships"><Relationship Id="rId8" Type="http://schemas.openxmlformats.org/officeDocument/2006/relationships/tags" Target="../tags/tag581.xml"/><Relationship Id="rId3" Type="http://schemas.openxmlformats.org/officeDocument/2006/relationships/tags" Target="../tags/tag576.xml"/><Relationship Id="rId7" Type="http://schemas.openxmlformats.org/officeDocument/2006/relationships/tags" Target="../tags/tag580.xml"/><Relationship Id="rId2" Type="http://schemas.openxmlformats.org/officeDocument/2006/relationships/tags" Target="../tags/tag575.xml"/><Relationship Id="rId1" Type="http://schemas.openxmlformats.org/officeDocument/2006/relationships/tags" Target="../tags/tag574.xml"/><Relationship Id="rId6" Type="http://schemas.openxmlformats.org/officeDocument/2006/relationships/tags" Target="../tags/tag579.xml"/><Relationship Id="rId11" Type="http://schemas.openxmlformats.org/officeDocument/2006/relationships/image" Target="../media/image25.emf"/><Relationship Id="rId5" Type="http://schemas.openxmlformats.org/officeDocument/2006/relationships/tags" Target="../tags/tag578.xml"/><Relationship Id="rId10" Type="http://schemas.openxmlformats.org/officeDocument/2006/relationships/oleObject" Target="../embeddings/oleObject87.bin"/><Relationship Id="rId4" Type="http://schemas.openxmlformats.org/officeDocument/2006/relationships/tags" Target="../tags/tag577.xml"/><Relationship Id="rId9" Type="http://schemas.openxmlformats.org/officeDocument/2006/relationships/slideMaster" Target="../slideMasters/slideMaster12.xml"/></Relationships>
</file>

<file path=ppt/slideLayouts/_rels/slideLayout312.xml.rels><?xml version="1.0" encoding="UTF-8" standalone="yes"?>
<Relationships xmlns="http://schemas.openxmlformats.org/package/2006/relationships"><Relationship Id="rId8" Type="http://schemas.openxmlformats.org/officeDocument/2006/relationships/tags" Target="../tags/tag589.xml"/><Relationship Id="rId3" Type="http://schemas.openxmlformats.org/officeDocument/2006/relationships/tags" Target="../tags/tag584.xml"/><Relationship Id="rId7" Type="http://schemas.openxmlformats.org/officeDocument/2006/relationships/tags" Target="../tags/tag588.xml"/><Relationship Id="rId12" Type="http://schemas.openxmlformats.org/officeDocument/2006/relationships/image" Target="../media/image39.png"/><Relationship Id="rId2" Type="http://schemas.openxmlformats.org/officeDocument/2006/relationships/tags" Target="../tags/tag583.xml"/><Relationship Id="rId1" Type="http://schemas.openxmlformats.org/officeDocument/2006/relationships/tags" Target="../tags/tag582.xml"/><Relationship Id="rId6" Type="http://schemas.openxmlformats.org/officeDocument/2006/relationships/tags" Target="../tags/tag587.xml"/><Relationship Id="rId11" Type="http://schemas.openxmlformats.org/officeDocument/2006/relationships/image" Target="../media/image22.emf"/><Relationship Id="rId5" Type="http://schemas.openxmlformats.org/officeDocument/2006/relationships/tags" Target="../tags/tag586.xml"/><Relationship Id="rId10" Type="http://schemas.openxmlformats.org/officeDocument/2006/relationships/oleObject" Target="../embeddings/oleObject88.bin"/><Relationship Id="rId4" Type="http://schemas.openxmlformats.org/officeDocument/2006/relationships/tags" Target="../tags/tag585.xml"/><Relationship Id="rId9" Type="http://schemas.openxmlformats.org/officeDocument/2006/relationships/slideMaster" Target="../slideMasters/slideMaster12.xml"/></Relationships>
</file>

<file path=ppt/slideLayouts/_rels/slideLayout313.xml.rels><?xml version="1.0" encoding="UTF-8" standalone="yes"?>
<Relationships xmlns="http://schemas.openxmlformats.org/package/2006/relationships"><Relationship Id="rId8" Type="http://schemas.openxmlformats.org/officeDocument/2006/relationships/tags" Target="../tags/tag597.xml"/><Relationship Id="rId3" Type="http://schemas.openxmlformats.org/officeDocument/2006/relationships/tags" Target="../tags/tag592.xml"/><Relationship Id="rId7" Type="http://schemas.openxmlformats.org/officeDocument/2006/relationships/tags" Target="../tags/tag596.xml"/><Relationship Id="rId2" Type="http://schemas.openxmlformats.org/officeDocument/2006/relationships/tags" Target="../tags/tag591.xml"/><Relationship Id="rId1" Type="http://schemas.openxmlformats.org/officeDocument/2006/relationships/tags" Target="../tags/tag590.xml"/><Relationship Id="rId6" Type="http://schemas.openxmlformats.org/officeDocument/2006/relationships/tags" Target="../tags/tag595.xml"/><Relationship Id="rId11" Type="http://schemas.openxmlformats.org/officeDocument/2006/relationships/image" Target="../media/image22.emf"/><Relationship Id="rId5" Type="http://schemas.openxmlformats.org/officeDocument/2006/relationships/tags" Target="../tags/tag594.xml"/><Relationship Id="rId10" Type="http://schemas.openxmlformats.org/officeDocument/2006/relationships/oleObject" Target="../embeddings/oleObject89.bin"/><Relationship Id="rId4" Type="http://schemas.openxmlformats.org/officeDocument/2006/relationships/tags" Target="../tags/tag593.xml"/><Relationship Id="rId9" Type="http://schemas.openxmlformats.org/officeDocument/2006/relationships/slideMaster" Target="../slideMasters/slideMaster12.xml"/></Relationships>
</file>

<file path=ppt/slideLayouts/_rels/slideLayout314.xml.rels><?xml version="1.0" encoding="UTF-8" standalone="yes"?>
<Relationships xmlns="http://schemas.openxmlformats.org/package/2006/relationships"><Relationship Id="rId8" Type="http://schemas.openxmlformats.org/officeDocument/2006/relationships/tags" Target="../tags/tag605.xml"/><Relationship Id="rId3" Type="http://schemas.openxmlformats.org/officeDocument/2006/relationships/tags" Target="../tags/tag600.xml"/><Relationship Id="rId7" Type="http://schemas.openxmlformats.org/officeDocument/2006/relationships/tags" Target="../tags/tag604.xml"/><Relationship Id="rId2" Type="http://schemas.openxmlformats.org/officeDocument/2006/relationships/tags" Target="../tags/tag599.xml"/><Relationship Id="rId1" Type="http://schemas.openxmlformats.org/officeDocument/2006/relationships/tags" Target="../tags/tag598.xml"/><Relationship Id="rId6" Type="http://schemas.openxmlformats.org/officeDocument/2006/relationships/tags" Target="../tags/tag603.xml"/><Relationship Id="rId11" Type="http://schemas.openxmlformats.org/officeDocument/2006/relationships/image" Target="../media/image22.emf"/><Relationship Id="rId5" Type="http://schemas.openxmlformats.org/officeDocument/2006/relationships/tags" Target="../tags/tag602.xml"/><Relationship Id="rId10" Type="http://schemas.openxmlformats.org/officeDocument/2006/relationships/oleObject" Target="../embeddings/oleObject90.bin"/><Relationship Id="rId4" Type="http://schemas.openxmlformats.org/officeDocument/2006/relationships/tags" Target="../tags/tag601.xml"/><Relationship Id="rId9" Type="http://schemas.openxmlformats.org/officeDocument/2006/relationships/slideMaster" Target="../slideMasters/slideMaster12.xml"/></Relationships>
</file>

<file path=ppt/slideLayouts/_rels/slideLayout315.xml.rels><?xml version="1.0" encoding="UTF-8" standalone="yes"?>
<Relationships xmlns="http://schemas.openxmlformats.org/package/2006/relationships"><Relationship Id="rId8" Type="http://schemas.openxmlformats.org/officeDocument/2006/relationships/tags" Target="../tags/tag613.xml"/><Relationship Id="rId3" Type="http://schemas.openxmlformats.org/officeDocument/2006/relationships/tags" Target="../tags/tag608.xml"/><Relationship Id="rId7" Type="http://schemas.openxmlformats.org/officeDocument/2006/relationships/tags" Target="../tags/tag612.xml"/><Relationship Id="rId2" Type="http://schemas.openxmlformats.org/officeDocument/2006/relationships/tags" Target="../tags/tag607.xml"/><Relationship Id="rId1" Type="http://schemas.openxmlformats.org/officeDocument/2006/relationships/tags" Target="../tags/tag606.xml"/><Relationship Id="rId6" Type="http://schemas.openxmlformats.org/officeDocument/2006/relationships/tags" Target="../tags/tag611.xml"/><Relationship Id="rId11" Type="http://schemas.openxmlformats.org/officeDocument/2006/relationships/image" Target="../media/image22.emf"/><Relationship Id="rId5" Type="http://schemas.openxmlformats.org/officeDocument/2006/relationships/tags" Target="../tags/tag610.xml"/><Relationship Id="rId10" Type="http://schemas.openxmlformats.org/officeDocument/2006/relationships/oleObject" Target="../embeddings/oleObject91.bin"/><Relationship Id="rId4" Type="http://schemas.openxmlformats.org/officeDocument/2006/relationships/tags" Target="../tags/tag609.xml"/><Relationship Id="rId9" Type="http://schemas.openxmlformats.org/officeDocument/2006/relationships/slideMaster" Target="../slideMasters/slideMaster12.xml"/></Relationships>
</file>

<file path=ppt/slideLayouts/_rels/slideLayout316.xml.rels><?xml version="1.0" encoding="UTF-8" standalone="yes"?>
<Relationships xmlns="http://schemas.openxmlformats.org/package/2006/relationships"><Relationship Id="rId8" Type="http://schemas.openxmlformats.org/officeDocument/2006/relationships/tags" Target="../tags/tag621.xml"/><Relationship Id="rId3" Type="http://schemas.openxmlformats.org/officeDocument/2006/relationships/tags" Target="../tags/tag616.xml"/><Relationship Id="rId7" Type="http://schemas.openxmlformats.org/officeDocument/2006/relationships/tags" Target="../tags/tag620.xml"/><Relationship Id="rId2" Type="http://schemas.openxmlformats.org/officeDocument/2006/relationships/tags" Target="../tags/tag615.xml"/><Relationship Id="rId1" Type="http://schemas.openxmlformats.org/officeDocument/2006/relationships/tags" Target="../tags/tag614.xml"/><Relationship Id="rId6" Type="http://schemas.openxmlformats.org/officeDocument/2006/relationships/tags" Target="../tags/tag619.xml"/><Relationship Id="rId11" Type="http://schemas.openxmlformats.org/officeDocument/2006/relationships/image" Target="../media/image22.emf"/><Relationship Id="rId5" Type="http://schemas.openxmlformats.org/officeDocument/2006/relationships/tags" Target="../tags/tag618.xml"/><Relationship Id="rId10" Type="http://schemas.openxmlformats.org/officeDocument/2006/relationships/oleObject" Target="../embeddings/oleObject92.bin"/><Relationship Id="rId4" Type="http://schemas.openxmlformats.org/officeDocument/2006/relationships/tags" Target="../tags/tag617.xml"/><Relationship Id="rId9" Type="http://schemas.openxmlformats.org/officeDocument/2006/relationships/slideMaster" Target="../slideMasters/slideMaster12.xml"/></Relationships>
</file>

<file path=ppt/slideLayouts/_rels/slideLayout317.xml.rels><?xml version="1.0" encoding="UTF-8" standalone="yes"?>
<Relationships xmlns="http://schemas.openxmlformats.org/package/2006/relationships"><Relationship Id="rId8" Type="http://schemas.openxmlformats.org/officeDocument/2006/relationships/tags" Target="../tags/tag629.xml"/><Relationship Id="rId3" Type="http://schemas.openxmlformats.org/officeDocument/2006/relationships/tags" Target="../tags/tag624.xml"/><Relationship Id="rId7" Type="http://schemas.openxmlformats.org/officeDocument/2006/relationships/tags" Target="../tags/tag628.xml"/><Relationship Id="rId2" Type="http://schemas.openxmlformats.org/officeDocument/2006/relationships/tags" Target="../tags/tag623.xml"/><Relationship Id="rId1" Type="http://schemas.openxmlformats.org/officeDocument/2006/relationships/tags" Target="../tags/tag622.xml"/><Relationship Id="rId6" Type="http://schemas.openxmlformats.org/officeDocument/2006/relationships/tags" Target="../tags/tag627.xml"/><Relationship Id="rId11" Type="http://schemas.openxmlformats.org/officeDocument/2006/relationships/image" Target="../media/image25.emf"/><Relationship Id="rId5" Type="http://schemas.openxmlformats.org/officeDocument/2006/relationships/tags" Target="../tags/tag626.xml"/><Relationship Id="rId10" Type="http://schemas.openxmlformats.org/officeDocument/2006/relationships/oleObject" Target="../embeddings/oleObject93.bin"/><Relationship Id="rId4" Type="http://schemas.openxmlformats.org/officeDocument/2006/relationships/tags" Target="../tags/tag625.xml"/><Relationship Id="rId9" Type="http://schemas.openxmlformats.org/officeDocument/2006/relationships/slideMaster" Target="../slideMasters/slideMaster12.xml"/></Relationships>
</file>

<file path=ppt/slideLayouts/_rels/slideLayout318.xml.rels><?xml version="1.0" encoding="UTF-8" standalone="yes"?>
<Relationships xmlns="http://schemas.openxmlformats.org/package/2006/relationships"><Relationship Id="rId8" Type="http://schemas.openxmlformats.org/officeDocument/2006/relationships/tags" Target="../tags/tag637.xml"/><Relationship Id="rId3" Type="http://schemas.openxmlformats.org/officeDocument/2006/relationships/tags" Target="../tags/tag632.xml"/><Relationship Id="rId7" Type="http://schemas.openxmlformats.org/officeDocument/2006/relationships/tags" Target="../tags/tag636.xml"/><Relationship Id="rId2" Type="http://schemas.openxmlformats.org/officeDocument/2006/relationships/tags" Target="../tags/tag631.xml"/><Relationship Id="rId1" Type="http://schemas.openxmlformats.org/officeDocument/2006/relationships/tags" Target="../tags/tag630.xml"/><Relationship Id="rId6" Type="http://schemas.openxmlformats.org/officeDocument/2006/relationships/tags" Target="../tags/tag635.xml"/><Relationship Id="rId11" Type="http://schemas.openxmlformats.org/officeDocument/2006/relationships/image" Target="../media/image22.emf"/><Relationship Id="rId5" Type="http://schemas.openxmlformats.org/officeDocument/2006/relationships/tags" Target="../tags/tag634.xml"/><Relationship Id="rId10" Type="http://schemas.openxmlformats.org/officeDocument/2006/relationships/oleObject" Target="../embeddings/oleObject94.bin"/><Relationship Id="rId4" Type="http://schemas.openxmlformats.org/officeDocument/2006/relationships/tags" Target="../tags/tag633.xml"/><Relationship Id="rId9" Type="http://schemas.openxmlformats.org/officeDocument/2006/relationships/slideMaster" Target="../slideMasters/slideMaster12.xml"/></Relationships>
</file>

<file path=ppt/slideLayouts/_rels/slideLayout319.xml.rels><?xml version="1.0" encoding="UTF-8" standalone="yes"?>
<Relationships xmlns="http://schemas.openxmlformats.org/package/2006/relationships"><Relationship Id="rId8" Type="http://schemas.openxmlformats.org/officeDocument/2006/relationships/tags" Target="../tags/tag645.xml"/><Relationship Id="rId3" Type="http://schemas.openxmlformats.org/officeDocument/2006/relationships/tags" Target="../tags/tag640.xml"/><Relationship Id="rId7" Type="http://schemas.openxmlformats.org/officeDocument/2006/relationships/tags" Target="../tags/tag644.xml"/><Relationship Id="rId2" Type="http://schemas.openxmlformats.org/officeDocument/2006/relationships/tags" Target="../tags/tag639.xml"/><Relationship Id="rId1" Type="http://schemas.openxmlformats.org/officeDocument/2006/relationships/tags" Target="../tags/tag638.xml"/><Relationship Id="rId6" Type="http://schemas.openxmlformats.org/officeDocument/2006/relationships/tags" Target="../tags/tag643.xml"/><Relationship Id="rId11" Type="http://schemas.openxmlformats.org/officeDocument/2006/relationships/image" Target="../media/image22.emf"/><Relationship Id="rId5" Type="http://schemas.openxmlformats.org/officeDocument/2006/relationships/tags" Target="../tags/tag642.xml"/><Relationship Id="rId10" Type="http://schemas.openxmlformats.org/officeDocument/2006/relationships/oleObject" Target="../embeddings/oleObject95.bin"/><Relationship Id="rId4" Type="http://schemas.openxmlformats.org/officeDocument/2006/relationships/tags" Target="../tags/tag641.xml"/><Relationship Id="rId9"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648.xml"/><Relationship Id="rId7" Type="http://schemas.openxmlformats.org/officeDocument/2006/relationships/oleObject" Target="../embeddings/oleObject96.bin"/><Relationship Id="rId2" Type="http://schemas.openxmlformats.org/officeDocument/2006/relationships/tags" Target="../tags/tag647.xml"/><Relationship Id="rId1" Type="http://schemas.openxmlformats.org/officeDocument/2006/relationships/tags" Target="../tags/tag646.xml"/><Relationship Id="rId6" Type="http://schemas.openxmlformats.org/officeDocument/2006/relationships/slideMaster" Target="../slideMasters/slideMaster12.xml"/><Relationship Id="rId5" Type="http://schemas.openxmlformats.org/officeDocument/2006/relationships/tags" Target="../tags/tag650.xml"/><Relationship Id="rId4" Type="http://schemas.openxmlformats.org/officeDocument/2006/relationships/tags" Target="../tags/tag649.xml"/></Relationships>
</file>

<file path=ppt/slideLayouts/_rels/slideLayout321.xml.rels><?xml version="1.0" encoding="UTF-8" standalone="yes"?>
<Relationships xmlns="http://schemas.openxmlformats.org/package/2006/relationships"><Relationship Id="rId8" Type="http://schemas.openxmlformats.org/officeDocument/2006/relationships/tags" Target="../tags/tag658.xml"/><Relationship Id="rId3" Type="http://schemas.openxmlformats.org/officeDocument/2006/relationships/tags" Target="../tags/tag653.xml"/><Relationship Id="rId7" Type="http://schemas.openxmlformats.org/officeDocument/2006/relationships/tags" Target="../tags/tag657.xml"/><Relationship Id="rId2" Type="http://schemas.openxmlformats.org/officeDocument/2006/relationships/tags" Target="../tags/tag652.xml"/><Relationship Id="rId1" Type="http://schemas.openxmlformats.org/officeDocument/2006/relationships/tags" Target="../tags/tag651.xml"/><Relationship Id="rId6" Type="http://schemas.openxmlformats.org/officeDocument/2006/relationships/tags" Target="../tags/tag656.xml"/><Relationship Id="rId11" Type="http://schemas.openxmlformats.org/officeDocument/2006/relationships/image" Target="../media/image22.emf"/><Relationship Id="rId5" Type="http://schemas.openxmlformats.org/officeDocument/2006/relationships/tags" Target="../tags/tag655.xml"/><Relationship Id="rId10" Type="http://schemas.openxmlformats.org/officeDocument/2006/relationships/oleObject" Target="../embeddings/oleObject97.bin"/><Relationship Id="rId4" Type="http://schemas.openxmlformats.org/officeDocument/2006/relationships/tags" Target="../tags/tag654.xml"/><Relationship Id="rId9" Type="http://schemas.openxmlformats.org/officeDocument/2006/relationships/slideMaster" Target="../slideMasters/slideMaster12.xml"/></Relationships>
</file>

<file path=ppt/slideLayouts/_rels/slideLayout322.xml.rels><?xml version="1.0" encoding="UTF-8" standalone="yes"?>
<Relationships xmlns="http://schemas.openxmlformats.org/package/2006/relationships"><Relationship Id="rId8" Type="http://schemas.openxmlformats.org/officeDocument/2006/relationships/tags" Target="../tags/tag666.xml"/><Relationship Id="rId3" Type="http://schemas.openxmlformats.org/officeDocument/2006/relationships/tags" Target="../tags/tag661.xml"/><Relationship Id="rId7" Type="http://schemas.openxmlformats.org/officeDocument/2006/relationships/tags" Target="../tags/tag665.xml"/><Relationship Id="rId2" Type="http://schemas.openxmlformats.org/officeDocument/2006/relationships/tags" Target="../tags/tag660.xml"/><Relationship Id="rId1" Type="http://schemas.openxmlformats.org/officeDocument/2006/relationships/tags" Target="../tags/tag659.xml"/><Relationship Id="rId6" Type="http://schemas.openxmlformats.org/officeDocument/2006/relationships/tags" Target="../tags/tag664.xml"/><Relationship Id="rId11" Type="http://schemas.openxmlformats.org/officeDocument/2006/relationships/image" Target="../media/image22.emf"/><Relationship Id="rId5" Type="http://schemas.openxmlformats.org/officeDocument/2006/relationships/tags" Target="../tags/tag663.xml"/><Relationship Id="rId10" Type="http://schemas.openxmlformats.org/officeDocument/2006/relationships/oleObject" Target="../embeddings/oleObject98.bin"/><Relationship Id="rId4" Type="http://schemas.openxmlformats.org/officeDocument/2006/relationships/tags" Target="../tags/tag662.xml"/><Relationship Id="rId9" Type="http://schemas.openxmlformats.org/officeDocument/2006/relationships/slideMaster" Target="../slideMasters/slideMaster12.xml"/></Relationships>
</file>

<file path=ppt/slideLayouts/_rels/slideLayout323.xml.rels><?xml version="1.0" encoding="UTF-8" standalone="yes"?>
<Relationships xmlns="http://schemas.openxmlformats.org/package/2006/relationships"><Relationship Id="rId8" Type="http://schemas.openxmlformats.org/officeDocument/2006/relationships/tags" Target="../tags/tag674.xml"/><Relationship Id="rId3" Type="http://schemas.openxmlformats.org/officeDocument/2006/relationships/tags" Target="../tags/tag669.xml"/><Relationship Id="rId7" Type="http://schemas.openxmlformats.org/officeDocument/2006/relationships/tags" Target="../tags/tag673.xml"/><Relationship Id="rId2" Type="http://schemas.openxmlformats.org/officeDocument/2006/relationships/tags" Target="../tags/tag668.xml"/><Relationship Id="rId1" Type="http://schemas.openxmlformats.org/officeDocument/2006/relationships/tags" Target="../tags/tag667.xml"/><Relationship Id="rId6" Type="http://schemas.openxmlformats.org/officeDocument/2006/relationships/tags" Target="../tags/tag672.xml"/><Relationship Id="rId11" Type="http://schemas.openxmlformats.org/officeDocument/2006/relationships/image" Target="../media/image22.emf"/><Relationship Id="rId5" Type="http://schemas.openxmlformats.org/officeDocument/2006/relationships/tags" Target="../tags/tag671.xml"/><Relationship Id="rId10" Type="http://schemas.openxmlformats.org/officeDocument/2006/relationships/oleObject" Target="../embeddings/oleObject99.bin"/><Relationship Id="rId4" Type="http://schemas.openxmlformats.org/officeDocument/2006/relationships/tags" Target="../tags/tag670.xml"/><Relationship Id="rId9" Type="http://schemas.openxmlformats.org/officeDocument/2006/relationships/slideMaster" Target="../slideMasters/slideMaster12.xml"/></Relationships>
</file>

<file path=ppt/slideLayouts/_rels/slideLayout324.xml.rels><?xml version="1.0" encoding="UTF-8" standalone="yes"?>
<Relationships xmlns="http://schemas.openxmlformats.org/package/2006/relationships"><Relationship Id="rId3" Type="http://schemas.openxmlformats.org/officeDocument/2006/relationships/tags" Target="../tags/tag677.xml"/><Relationship Id="rId7" Type="http://schemas.openxmlformats.org/officeDocument/2006/relationships/image" Target="../media/image36.emf"/><Relationship Id="rId2" Type="http://schemas.openxmlformats.org/officeDocument/2006/relationships/tags" Target="../tags/tag676.xml"/><Relationship Id="rId1" Type="http://schemas.openxmlformats.org/officeDocument/2006/relationships/tags" Target="../tags/tag675.xml"/><Relationship Id="rId6" Type="http://schemas.openxmlformats.org/officeDocument/2006/relationships/oleObject" Target="../embeddings/oleObject100.bin"/><Relationship Id="rId5" Type="http://schemas.openxmlformats.org/officeDocument/2006/relationships/slideMaster" Target="../slideMasters/slideMaster12.xml"/><Relationship Id="rId4" Type="http://schemas.openxmlformats.org/officeDocument/2006/relationships/tags" Target="../tags/tag678.xml"/></Relationships>
</file>

<file path=ppt/slideLayouts/_rels/slideLayout325.xml.rels><?xml version="1.0" encoding="UTF-8" standalone="yes"?>
<Relationships xmlns="http://schemas.openxmlformats.org/package/2006/relationships"><Relationship Id="rId3" Type="http://schemas.openxmlformats.org/officeDocument/2006/relationships/tags" Target="../tags/tag681.xml"/><Relationship Id="rId7" Type="http://schemas.openxmlformats.org/officeDocument/2006/relationships/image" Target="../media/image36.emf"/><Relationship Id="rId2" Type="http://schemas.openxmlformats.org/officeDocument/2006/relationships/tags" Target="../tags/tag680.xml"/><Relationship Id="rId1" Type="http://schemas.openxmlformats.org/officeDocument/2006/relationships/tags" Target="../tags/tag679.xml"/><Relationship Id="rId6" Type="http://schemas.openxmlformats.org/officeDocument/2006/relationships/oleObject" Target="../embeddings/oleObject101.bin"/><Relationship Id="rId5" Type="http://schemas.openxmlformats.org/officeDocument/2006/relationships/slideMaster" Target="../slideMasters/slideMaster12.xml"/><Relationship Id="rId4" Type="http://schemas.openxmlformats.org/officeDocument/2006/relationships/tags" Target="../tags/tag682.xml"/></Relationships>
</file>

<file path=ppt/slideLayouts/_rels/slideLayout326.xml.rels><?xml version="1.0" encoding="UTF-8" standalone="yes"?>
<Relationships xmlns="http://schemas.openxmlformats.org/package/2006/relationships"><Relationship Id="rId3" Type="http://schemas.openxmlformats.org/officeDocument/2006/relationships/tags" Target="../tags/tag685.xml"/><Relationship Id="rId7" Type="http://schemas.openxmlformats.org/officeDocument/2006/relationships/image" Target="../media/image36.emf"/><Relationship Id="rId2" Type="http://schemas.openxmlformats.org/officeDocument/2006/relationships/tags" Target="../tags/tag684.xml"/><Relationship Id="rId1" Type="http://schemas.openxmlformats.org/officeDocument/2006/relationships/tags" Target="../tags/tag683.xml"/><Relationship Id="rId6" Type="http://schemas.openxmlformats.org/officeDocument/2006/relationships/oleObject" Target="../embeddings/oleObject102.bin"/><Relationship Id="rId5" Type="http://schemas.openxmlformats.org/officeDocument/2006/relationships/slideMaster" Target="../slideMasters/slideMaster12.xml"/><Relationship Id="rId4" Type="http://schemas.openxmlformats.org/officeDocument/2006/relationships/tags" Target="../tags/tag686.xml"/></Relationships>
</file>

<file path=ppt/slideLayouts/_rels/slideLayout327.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689.xml"/><Relationship Id="rId7" Type="http://schemas.openxmlformats.org/officeDocument/2006/relationships/oleObject" Target="../embeddings/oleObject103.bin"/><Relationship Id="rId2" Type="http://schemas.openxmlformats.org/officeDocument/2006/relationships/tags" Target="../tags/tag688.xml"/><Relationship Id="rId1" Type="http://schemas.openxmlformats.org/officeDocument/2006/relationships/tags" Target="../tags/tag687.xml"/><Relationship Id="rId6" Type="http://schemas.openxmlformats.org/officeDocument/2006/relationships/slideMaster" Target="../slideMasters/slideMaster12.xml"/><Relationship Id="rId5" Type="http://schemas.openxmlformats.org/officeDocument/2006/relationships/tags" Target="../tags/tag691.xml"/><Relationship Id="rId4" Type="http://schemas.openxmlformats.org/officeDocument/2006/relationships/tags" Target="../tags/tag690.xml"/></Relationships>
</file>

<file path=ppt/slideLayouts/_rels/slideLayout328.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714.xml"/><Relationship Id="rId7" Type="http://schemas.openxmlformats.org/officeDocument/2006/relationships/oleObject" Target="../embeddings/oleObject105.bin"/><Relationship Id="rId2" Type="http://schemas.openxmlformats.org/officeDocument/2006/relationships/tags" Target="../tags/tag713.xml"/><Relationship Id="rId1" Type="http://schemas.openxmlformats.org/officeDocument/2006/relationships/tags" Target="../tags/tag712.xml"/><Relationship Id="rId6" Type="http://schemas.openxmlformats.org/officeDocument/2006/relationships/slideMaster" Target="../slideMasters/slideMaster13.xml"/><Relationship Id="rId5" Type="http://schemas.openxmlformats.org/officeDocument/2006/relationships/tags" Target="../tags/tag716.xml"/><Relationship Id="rId4" Type="http://schemas.openxmlformats.org/officeDocument/2006/relationships/tags" Target="../tags/tag715.xml"/><Relationship Id="rId9" Type="http://schemas.openxmlformats.org/officeDocument/2006/relationships/image" Target="../media/image41.wmf"/></Relationships>
</file>

<file path=ppt/slideLayouts/_rels/slideLayout329.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719.xml"/><Relationship Id="rId7" Type="http://schemas.openxmlformats.org/officeDocument/2006/relationships/tags" Target="../tags/tag723.xml"/><Relationship Id="rId2" Type="http://schemas.openxmlformats.org/officeDocument/2006/relationships/tags" Target="../tags/tag718.xml"/><Relationship Id="rId1" Type="http://schemas.openxmlformats.org/officeDocument/2006/relationships/tags" Target="../tags/tag717.xml"/><Relationship Id="rId6" Type="http://schemas.openxmlformats.org/officeDocument/2006/relationships/tags" Target="../tags/tag722.xml"/><Relationship Id="rId5" Type="http://schemas.openxmlformats.org/officeDocument/2006/relationships/tags" Target="../tags/tag721.xml"/><Relationship Id="rId10" Type="http://schemas.openxmlformats.org/officeDocument/2006/relationships/image" Target="../media/image22.emf"/><Relationship Id="rId4" Type="http://schemas.openxmlformats.org/officeDocument/2006/relationships/tags" Target="../tags/tag720.xml"/><Relationship Id="rId9" Type="http://schemas.openxmlformats.org/officeDocument/2006/relationships/oleObject" Target="../embeddings/oleObject106.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8" Type="http://schemas.openxmlformats.org/officeDocument/2006/relationships/oleObject" Target="../embeddings/oleObject107.bin"/><Relationship Id="rId3" Type="http://schemas.openxmlformats.org/officeDocument/2006/relationships/tags" Target="../tags/tag726.xml"/><Relationship Id="rId7" Type="http://schemas.openxmlformats.org/officeDocument/2006/relationships/slideMaster" Target="../slideMasters/slideMaster13.xml"/><Relationship Id="rId2" Type="http://schemas.openxmlformats.org/officeDocument/2006/relationships/tags" Target="../tags/tag725.xml"/><Relationship Id="rId1" Type="http://schemas.openxmlformats.org/officeDocument/2006/relationships/tags" Target="../tags/tag724.xml"/><Relationship Id="rId6" Type="http://schemas.openxmlformats.org/officeDocument/2006/relationships/tags" Target="../tags/tag729.xml"/><Relationship Id="rId5" Type="http://schemas.openxmlformats.org/officeDocument/2006/relationships/tags" Target="../tags/tag728.xml"/><Relationship Id="rId4" Type="http://schemas.openxmlformats.org/officeDocument/2006/relationships/tags" Target="../tags/tag727.xml"/><Relationship Id="rId9" Type="http://schemas.openxmlformats.org/officeDocument/2006/relationships/image" Target="../media/image23.emf"/></Relationships>
</file>

<file path=ppt/slideLayouts/_rels/slideLayout331.xml.rels><?xml version="1.0" encoding="UTF-8" standalone="yes"?>
<Relationships xmlns="http://schemas.openxmlformats.org/package/2006/relationships"><Relationship Id="rId8" Type="http://schemas.openxmlformats.org/officeDocument/2006/relationships/oleObject" Target="../embeddings/oleObject108.bin"/><Relationship Id="rId3" Type="http://schemas.openxmlformats.org/officeDocument/2006/relationships/tags" Target="../tags/tag732.xml"/><Relationship Id="rId7" Type="http://schemas.openxmlformats.org/officeDocument/2006/relationships/slideMaster" Target="../slideMasters/slideMaster13.xml"/><Relationship Id="rId2" Type="http://schemas.openxmlformats.org/officeDocument/2006/relationships/tags" Target="../tags/tag731.xml"/><Relationship Id="rId1" Type="http://schemas.openxmlformats.org/officeDocument/2006/relationships/tags" Target="../tags/tag730.xml"/><Relationship Id="rId6" Type="http://schemas.openxmlformats.org/officeDocument/2006/relationships/tags" Target="../tags/tag735.xml"/><Relationship Id="rId5" Type="http://schemas.openxmlformats.org/officeDocument/2006/relationships/tags" Target="../tags/tag734.xml"/><Relationship Id="rId4" Type="http://schemas.openxmlformats.org/officeDocument/2006/relationships/tags" Target="../tags/tag733.xml"/><Relationship Id="rId9" Type="http://schemas.openxmlformats.org/officeDocument/2006/relationships/image" Target="../media/image23.emf"/></Relationships>
</file>

<file path=ppt/slideLayouts/_rels/slideLayout332.xml.rels><?xml version="1.0" encoding="UTF-8" standalone="yes"?>
<Relationships xmlns="http://schemas.openxmlformats.org/package/2006/relationships"><Relationship Id="rId8" Type="http://schemas.openxmlformats.org/officeDocument/2006/relationships/oleObject" Target="../embeddings/oleObject109.bin"/><Relationship Id="rId3" Type="http://schemas.openxmlformats.org/officeDocument/2006/relationships/tags" Target="../tags/tag738.xml"/><Relationship Id="rId7" Type="http://schemas.openxmlformats.org/officeDocument/2006/relationships/slideMaster" Target="../slideMasters/slideMaster13.xml"/><Relationship Id="rId2" Type="http://schemas.openxmlformats.org/officeDocument/2006/relationships/tags" Target="../tags/tag737.xml"/><Relationship Id="rId1" Type="http://schemas.openxmlformats.org/officeDocument/2006/relationships/tags" Target="../tags/tag736.xml"/><Relationship Id="rId6" Type="http://schemas.openxmlformats.org/officeDocument/2006/relationships/tags" Target="../tags/tag741.xml"/><Relationship Id="rId5" Type="http://schemas.openxmlformats.org/officeDocument/2006/relationships/tags" Target="../tags/tag740.xml"/><Relationship Id="rId4" Type="http://schemas.openxmlformats.org/officeDocument/2006/relationships/tags" Target="../tags/tag739.xml"/><Relationship Id="rId9" Type="http://schemas.openxmlformats.org/officeDocument/2006/relationships/image" Target="../media/image23.emf"/></Relationships>
</file>

<file path=ppt/slideLayouts/_rels/slideLayout333.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744.xml"/><Relationship Id="rId7" Type="http://schemas.openxmlformats.org/officeDocument/2006/relationships/tags" Target="../tags/tag748.xml"/><Relationship Id="rId2" Type="http://schemas.openxmlformats.org/officeDocument/2006/relationships/tags" Target="../tags/tag743.xml"/><Relationship Id="rId1" Type="http://schemas.openxmlformats.org/officeDocument/2006/relationships/tags" Target="../tags/tag742.xml"/><Relationship Id="rId6" Type="http://schemas.openxmlformats.org/officeDocument/2006/relationships/tags" Target="../tags/tag747.xml"/><Relationship Id="rId5" Type="http://schemas.openxmlformats.org/officeDocument/2006/relationships/tags" Target="../tags/tag746.xml"/><Relationship Id="rId10" Type="http://schemas.openxmlformats.org/officeDocument/2006/relationships/image" Target="../media/image23.emf"/><Relationship Id="rId4" Type="http://schemas.openxmlformats.org/officeDocument/2006/relationships/tags" Target="../tags/tag745.xml"/><Relationship Id="rId9" Type="http://schemas.openxmlformats.org/officeDocument/2006/relationships/oleObject" Target="../embeddings/oleObject110.bin"/></Relationships>
</file>

<file path=ppt/slideLayouts/_rels/slideLayout334.xml.rels><?xml version="1.0" encoding="UTF-8" standalone="yes"?>
<Relationships xmlns="http://schemas.openxmlformats.org/package/2006/relationships"><Relationship Id="rId8" Type="http://schemas.openxmlformats.org/officeDocument/2006/relationships/tags" Target="../tags/tag756.xml"/><Relationship Id="rId3" Type="http://schemas.openxmlformats.org/officeDocument/2006/relationships/tags" Target="../tags/tag751.xml"/><Relationship Id="rId7" Type="http://schemas.openxmlformats.org/officeDocument/2006/relationships/tags" Target="../tags/tag755.xml"/><Relationship Id="rId12" Type="http://schemas.openxmlformats.org/officeDocument/2006/relationships/image" Target="../media/image42.png"/><Relationship Id="rId2" Type="http://schemas.openxmlformats.org/officeDocument/2006/relationships/tags" Target="../tags/tag750.xml"/><Relationship Id="rId1" Type="http://schemas.openxmlformats.org/officeDocument/2006/relationships/tags" Target="../tags/tag749.xml"/><Relationship Id="rId6" Type="http://schemas.openxmlformats.org/officeDocument/2006/relationships/tags" Target="../tags/tag754.xml"/><Relationship Id="rId11" Type="http://schemas.openxmlformats.org/officeDocument/2006/relationships/image" Target="../media/image22.emf"/><Relationship Id="rId5" Type="http://schemas.openxmlformats.org/officeDocument/2006/relationships/tags" Target="../tags/tag753.xml"/><Relationship Id="rId10" Type="http://schemas.openxmlformats.org/officeDocument/2006/relationships/oleObject" Target="../embeddings/oleObject111.bin"/><Relationship Id="rId4" Type="http://schemas.openxmlformats.org/officeDocument/2006/relationships/tags" Target="../tags/tag752.xml"/><Relationship Id="rId9" Type="http://schemas.openxmlformats.org/officeDocument/2006/relationships/slideMaster" Target="../slideMasters/slideMaster13.xml"/></Relationships>
</file>

<file path=ppt/slideLayouts/_rels/slideLayout335.xml.rels><?xml version="1.0" encoding="UTF-8" standalone="yes"?>
<Relationships xmlns="http://schemas.openxmlformats.org/package/2006/relationships"><Relationship Id="rId8" Type="http://schemas.openxmlformats.org/officeDocument/2006/relationships/tags" Target="../tags/tag764.xml"/><Relationship Id="rId3" Type="http://schemas.openxmlformats.org/officeDocument/2006/relationships/tags" Target="../tags/tag759.xml"/><Relationship Id="rId7" Type="http://schemas.openxmlformats.org/officeDocument/2006/relationships/tags" Target="../tags/tag763.xml"/><Relationship Id="rId12" Type="http://schemas.openxmlformats.org/officeDocument/2006/relationships/image" Target="../media/image42.png"/><Relationship Id="rId2" Type="http://schemas.openxmlformats.org/officeDocument/2006/relationships/tags" Target="../tags/tag758.xml"/><Relationship Id="rId1" Type="http://schemas.openxmlformats.org/officeDocument/2006/relationships/tags" Target="../tags/tag757.xml"/><Relationship Id="rId6" Type="http://schemas.openxmlformats.org/officeDocument/2006/relationships/tags" Target="../tags/tag762.xml"/><Relationship Id="rId11" Type="http://schemas.openxmlformats.org/officeDocument/2006/relationships/image" Target="../media/image22.emf"/><Relationship Id="rId5" Type="http://schemas.openxmlformats.org/officeDocument/2006/relationships/tags" Target="../tags/tag761.xml"/><Relationship Id="rId10" Type="http://schemas.openxmlformats.org/officeDocument/2006/relationships/oleObject" Target="../embeddings/oleObject112.bin"/><Relationship Id="rId4" Type="http://schemas.openxmlformats.org/officeDocument/2006/relationships/tags" Target="../tags/tag760.xml"/><Relationship Id="rId9" Type="http://schemas.openxmlformats.org/officeDocument/2006/relationships/slideMaster" Target="../slideMasters/slideMaster13.xml"/></Relationships>
</file>

<file path=ppt/slideLayouts/_rels/slideLayout336.xml.rels><?xml version="1.0" encoding="UTF-8" standalone="yes"?>
<Relationships xmlns="http://schemas.openxmlformats.org/package/2006/relationships"><Relationship Id="rId8" Type="http://schemas.openxmlformats.org/officeDocument/2006/relationships/tags" Target="../tags/tag772.xml"/><Relationship Id="rId3" Type="http://schemas.openxmlformats.org/officeDocument/2006/relationships/tags" Target="../tags/tag767.xml"/><Relationship Id="rId7" Type="http://schemas.openxmlformats.org/officeDocument/2006/relationships/tags" Target="../tags/tag771.xml"/><Relationship Id="rId12" Type="http://schemas.openxmlformats.org/officeDocument/2006/relationships/image" Target="../media/image42.png"/><Relationship Id="rId2" Type="http://schemas.openxmlformats.org/officeDocument/2006/relationships/tags" Target="../tags/tag766.xml"/><Relationship Id="rId1" Type="http://schemas.openxmlformats.org/officeDocument/2006/relationships/tags" Target="../tags/tag765.xml"/><Relationship Id="rId6" Type="http://schemas.openxmlformats.org/officeDocument/2006/relationships/tags" Target="../tags/tag770.xml"/><Relationship Id="rId11" Type="http://schemas.openxmlformats.org/officeDocument/2006/relationships/image" Target="../media/image22.emf"/><Relationship Id="rId5" Type="http://schemas.openxmlformats.org/officeDocument/2006/relationships/tags" Target="../tags/tag769.xml"/><Relationship Id="rId10" Type="http://schemas.openxmlformats.org/officeDocument/2006/relationships/oleObject" Target="../embeddings/oleObject113.bin"/><Relationship Id="rId4" Type="http://schemas.openxmlformats.org/officeDocument/2006/relationships/tags" Target="../tags/tag768.xml"/><Relationship Id="rId9" Type="http://schemas.openxmlformats.org/officeDocument/2006/relationships/slideMaster" Target="../slideMasters/slideMaster13.xml"/></Relationships>
</file>

<file path=ppt/slideLayouts/_rels/slideLayout337.xml.rels><?xml version="1.0" encoding="UTF-8" standalone="yes"?>
<Relationships xmlns="http://schemas.openxmlformats.org/package/2006/relationships"><Relationship Id="rId8" Type="http://schemas.openxmlformats.org/officeDocument/2006/relationships/tags" Target="../tags/tag780.xml"/><Relationship Id="rId3" Type="http://schemas.openxmlformats.org/officeDocument/2006/relationships/tags" Target="../tags/tag775.xml"/><Relationship Id="rId7" Type="http://schemas.openxmlformats.org/officeDocument/2006/relationships/tags" Target="../tags/tag779.xml"/><Relationship Id="rId12" Type="http://schemas.openxmlformats.org/officeDocument/2006/relationships/image" Target="../media/image42.png"/><Relationship Id="rId2" Type="http://schemas.openxmlformats.org/officeDocument/2006/relationships/tags" Target="../tags/tag774.xml"/><Relationship Id="rId1" Type="http://schemas.openxmlformats.org/officeDocument/2006/relationships/tags" Target="../tags/tag773.xml"/><Relationship Id="rId6" Type="http://schemas.openxmlformats.org/officeDocument/2006/relationships/tags" Target="../tags/tag778.xml"/><Relationship Id="rId11" Type="http://schemas.openxmlformats.org/officeDocument/2006/relationships/image" Target="../media/image25.emf"/><Relationship Id="rId5" Type="http://schemas.openxmlformats.org/officeDocument/2006/relationships/tags" Target="../tags/tag777.xml"/><Relationship Id="rId10" Type="http://schemas.openxmlformats.org/officeDocument/2006/relationships/oleObject" Target="../embeddings/oleObject114.bin"/><Relationship Id="rId4" Type="http://schemas.openxmlformats.org/officeDocument/2006/relationships/tags" Target="../tags/tag776.xml"/><Relationship Id="rId9" Type="http://schemas.openxmlformats.org/officeDocument/2006/relationships/slideMaster" Target="../slideMasters/slideMaster13.xml"/></Relationships>
</file>

<file path=ppt/slideLayouts/_rels/slideLayout338.xml.rels><?xml version="1.0" encoding="UTF-8" standalone="yes"?>
<Relationships xmlns="http://schemas.openxmlformats.org/package/2006/relationships"><Relationship Id="rId8" Type="http://schemas.openxmlformats.org/officeDocument/2006/relationships/tags" Target="../tags/tag788.xml"/><Relationship Id="rId3" Type="http://schemas.openxmlformats.org/officeDocument/2006/relationships/tags" Target="../tags/tag783.xml"/><Relationship Id="rId7" Type="http://schemas.openxmlformats.org/officeDocument/2006/relationships/tags" Target="../tags/tag787.xml"/><Relationship Id="rId12" Type="http://schemas.openxmlformats.org/officeDocument/2006/relationships/image" Target="../media/image42.png"/><Relationship Id="rId2" Type="http://schemas.openxmlformats.org/officeDocument/2006/relationships/tags" Target="../tags/tag782.xml"/><Relationship Id="rId1" Type="http://schemas.openxmlformats.org/officeDocument/2006/relationships/tags" Target="../tags/tag781.xml"/><Relationship Id="rId6" Type="http://schemas.openxmlformats.org/officeDocument/2006/relationships/tags" Target="../tags/tag786.xml"/><Relationship Id="rId11" Type="http://schemas.openxmlformats.org/officeDocument/2006/relationships/image" Target="../media/image22.emf"/><Relationship Id="rId5" Type="http://schemas.openxmlformats.org/officeDocument/2006/relationships/tags" Target="../tags/tag785.xml"/><Relationship Id="rId10" Type="http://schemas.openxmlformats.org/officeDocument/2006/relationships/oleObject" Target="../embeddings/oleObject115.bin"/><Relationship Id="rId4" Type="http://schemas.openxmlformats.org/officeDocument/2006/relationships/tags" Target="../tags/tag784.xml"/><Relationship Id="rId9" Type="http://schemas.openxmlformats.org/officeDocument/2006/relationships/slideMaster" Target="../slideMasters/slideMaster13.xml"/></Relationships>
</file>

<file path=ppt/slideLayouts/_rels/slideLayout339.xml.rels><?xml version="1.0" encoding="UTF-8" standalone="yes"?>
<Relationships xmlns="http://schemas.openxmlformats.org/package/2006/relationships"><Relationship Id="rId8" Type="http://schemas.openxmlformats.org/officeDocument/2006/relationships/oleObject" Target="../embeddings/oleObject116.bin"/><Relationship Id="rId3" Type="http://schemas.openxmlformats.org/officeDocument/2006/relationships/tags" Target="../tags/tag791.xml"/><Relationship Id="rId7" Type="http://schemas.openxmlformats.org/officeDocument/2006/relationships/slideMaster" Target="../slideMasters/slideMaster13.xml"/><Relationship Id="rId2" Type="http://schemas.openxmlformats.org/officeDocument/2006/relationships/tags" Target="../tags/tag790.xml"/><Relationship Id="rId1" Type="http://schemas.openxmlformats.org/officeDocument/2006/relationships/tags" Target="../tags/tag789.xml"/><Relationship Id="rId6" Type="http://schemas.openxmlformats.org/officeDocument/2006/relationships/tags" Target="../tags/tag794.xml"/><Relationship Id="rId5" Type="http://schemas.openxmlformats.org/officeDocument/2006/relationships/tags" Target="../tags/tag793.xml"/><Relationship Id="rId10" Type="http://schemas.openxmlformats.org/officeDocument/2006/relationships/image" Target="../media/image41.wmf"/><Relationship Id="rId4" Type="http://schemas.openxmlformats.org/officeDocument/2006/relationships/tags" Target="../tags/tag792.xml"/><Relationship Id="rId9" Type="http://schemas.openxmlformats.org/officeDocument/2006/relationships/image" Target="../media/image23.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tags" Target="../tags/tag797.xml"/><Relationship Id="rId7" Type="http://schemas.openxmlformats.org/officeDocument/2006/relationships/image" Target="../media/image23.emf"/><Relationship Id="rId2" Type="http://schemas.openxmlformats.org/officeDocument/2006/relationships/tags" Target="../tags/tag796.xml"/><Relationship Id="rId1" Type="http://schemas.openxmlformats.org/officeDocument/2006/relationships/tags" Target="../tags/tag795.xml"/><Relationship Id="rId6" Type="http://schemas.openxmlformats.org/officeDocument/2006/relationships/oleObject" Target="../embeddings/oleObject117.bin"/><Relationship Id="rId5" Type="http://schemas.openxmlformats.org/officeDocument/2006/relationships/slideMaster" Target="../slideMasters/slideMaster13.xml"/><Relationship Id="rId4" Type="http://schemas.openxmlformats.org/officeDocument/2006/relationships/tags" Target="../tags/tag798.xml"/></Relationships>
</file>

<file path=ppt/slideLayouts/_rels/slideLayout341.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800.xml"/><Relationship Id="rId1" Type="http://schemas.openxmlformats.org/officeDocument/2006/relationships/tags" Target="../tags/tag799.xml"/><Relationship Id="rId6" Type="http://schemas.openxmlformats.org/officeDocument/2006/relationships/image" Target="../media/image43.png"/><Relationship Id="rId5" Type="http://schemas.openxmlformats.org/officeDocument/2006/relationships/image" Target="../media/image23.emf"/><Relationship Id="rId4" Type="http://schemas.openxmlformats.org/officeDocument/2006/relationships/oleObject" Target="../embeddings/oleObject118.bin"/></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4.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824.xml"/><Relationship Id="rId7" Type="http://schemas.openxmlformats.org/officeDocument/2006/relationships/oleObject" Target="../embeddings/oleObject120.bin"/><Relationship Id="rId2" Type="http://schemas.openxmlformats.org/officeDocument/2006/relationships/tags" Target="../tags/tag823.xml"/><Relationship Id="rId1" Type="http://schemas.openxmlformats.org/officeDocument/2006/relationships/tags" Target="../tags/tag822.xml"/><Relationship Id="rId6" Type="http://schemas.openxmlformats.org/officeDocument/2006/relationships/slideMaster" Target="../slideMasters/slideMaster14.xml"/><Relationship Id="rId5" Type="http://schemas.openxmlformats.org/officeDocument/2006/relationships/tags" Target="../tags/tag826.xml"/><Relationship Id="rId4" Type="http://schemas.openxmlformats.org/officeDocument/2006/relationships/tags" Target="../tags/tag825.xml"/><Relationship Id="rId9" Type="http://schemas.openxmlformats.org/officeDocument/2006/relationships/image" Target="../media/image24.emf"/></Relationships>
</file>

<file path=ppt/slideLayouts/_rels/slideLayout345.xml.rels><?xml version="1.0" encoding="UTF-8" standalone="yes"?>
<Relationships xmlns="http://schemas.openxmlformats.org/package/2006/relationships"><Relationship Id="rId3" Type="http://schemas.openxmlformats.org/officeDocument/2006/relationships/tags" Target="../tags/tag829.xml"/><Relationship Id="rId2" Type="http://schemas.openxmlformats.org/officeDocument/2006/relationships/tags" Target="../tags/tag828.xml"/><Relationship Id="rId1" Type="http://schemas.openxmlformats.org/officeDocument/2006/relationships/tags" Target="../tags/tag827.xml"/><Relationship Id="rId6" Type="http://schemas.openxmlformats.org/officeDocument/2006/relationships/image" Target="../media/image36.emf"/><Relationship Id="rId5" Type="http://schemas.openxmlformats.org/officeDocument/2006/relationships/oleObject" Target="../embeddings/oleObject121.bin"/><Relationship Id="rId4" Type="http://schemas.openxmlformats.org/officeDocument/2006/relationships/slideMaster" Target="../slideMasters/slideMaster14.xml"/></Relationships>
</file>

<file path=ppt/slideLayouts/_rels/slideLayout346.xml.rels><?xml version="1.0" encoding="UTF-8" standalone="yes"?>
<Relationships xmlns="http://schemas.openxmlformats.org/package/2006/relationships"><Relationship Id="rId3" Type="http://schemas.openxmlformats.org/officeDocument/2006/relationships/tags" Target="../tags/tag832.xml"/><Relationship Id="rId2" Type="http://schemas.openxmlformats.org/officeDocument/2006/relationships/tags" Target="../tags/tag831.xml"/><Relationship Id="rId1" Type="http://schemas.openxmlformats.org/officeDocument/2006/relationships/tags" Target="../tags/tag830.xml"/><Relationship Id="rId6" Type="http://schemas.openxmlformats.org/officeDocument/2006/relationships/image" Target="../media/image36.emf"/><Relationship Id="rId5" Type="http://schemas.openxmlformats.org/officeDocument/2006/relationships/oleObject" Target="../embeddings/oleObject122.bin"/><Relationship Id="rId4" Type="http://schemas.openxmlformats.org/officeDocument/2006/relationships/slideMaster" Target="../slideMasters/slideMaster14.xml"/></Relationships>
</file>

<file path=ppt/slideLayouts/_rels/slideLayout347.xml.rels><?xml version="1.0" encoding="UTF-8" standalone="yes"?>
<Relationships xmlns="http://schemas.openxmlformats.org/package/2006/relationships"><Relationship Id="rId3" Type="http://schemas.openxmlformats.org/officeDocument/2006/relationships/tags" Target="../tags/tag835.xml"/><Relationship Id="rId7" Type="http://schemas.openxmlformats.org/officeDocument/2006/relationships/image" Target="../media/image44.png"/><Relationship Id="rId2" Type="http://schemas.openxmlformats.org/officeDocument/2006/relationships/tags" Target="../tags/tag834.xml"/><Relationship Id="rId1" Type="http://schemas.openxmlformats.org/officeDocument/2006/relationships/tags" Target="../tags/tag833.xml"/><Relationship Id="rId6" Type="http://schemas.openxmlformats.org/officeDocument/2006/relationships/image" Target="../media/image36.emf"/><Relationship Id="rId5" Type="http://schemas.openxmlformats.org/officeDocument/2006/relationships/oleObject" Target="../embeddings/oleObject123.bin"/><Relationship Id="rId4" Type="http://schemas.openxmlformats.org/officeDocument/2006/relationships/slideMaster" Target="../slideMasters/slideMaster14.xml"/></Relationships>
</file>

<file path=ppt/slideLayouts/_rels/slideLayout348.xml.rels><?xml version="1.0" encoding="UTF-8" standalone="yes"?>
<Relationships xmlns="http://schemas.openxmlformats.org/package/2006/relationships"><Relationship Id="rId3" Type="http://schemas.openxmlformats.org/officeDocument/2006/relationships/tags" Target="../tags/tag838.xml"/><Relationship Id="rId7" Type="http://schemas.openxmlformats.org/officeDocument/2006/relationships/image" Target="../media/image45.png"/><Relationship Id="rId2" Type="http://schemas.openxmlformats.org/officeDocument/2006/relationships/tags" Target="../tags/tag837.xml"/><Relationship Id="rId1" Type="http://schemas.openxmlformats.org/officeDocument/2006/relationships/tags" Target="../tags/tag836.xml"/><Relationship Id="rId6" Type="http://schemas.openxmlformats.org/officeDocument/2006/relationships/image" Target="../media/image36.emf"/><Relationship Id="rId5" Type="http://schemas.openxmlformats.org/officeDocument/2006/relationships/oleObject" Target="../embeddings/oleObject124.bin"/><Relationship Id="rId4" Type="http://schemas.openxmlformats.org/officeDocument/2006/relationships/slideMaster" Target="../slideMasters/slideMaster14.xml"/></Relationships>
</file>

<file path=ppt/slideLayouts/_rels/slideLayout349.xml.rels><?xml version="1.0" encoding="UTF-8" standalone="yes"?>
<Relationships xmlns="http://schemas.openxmlformats.org/package/2006/relationships"><Relationship Id="rId3" Type="http://schemas.openxmlformats.org/officeDocument/2006/relationships/tags" Target="../tags/tag841.xml"/><Relationship Id="rId7" Type="http://schemas.openxmlformats.org/officeDocument/2006/relationships/image" Target="../media/image45.png"/><Relationship Id="rId2" Type="http://schemas.openxmlformats.org/officeDocument/2006/relationships/tags" Target="../tags/tag840.xml"/><Relationship Id="rId1" Type="http://schemas.openxmlformats.org/officeDocument/2006/relationships/tags" Target="../tags/tag839.xml"/><Relationship Id="rId6" Type="http://schemas.openxmlformats.org/officeDocument/2006/relationships/image" Target="../media/image36.emf"/><Relationship Id="rId5" Type="http://schemas.openxmlformats.org/officeDocument/2006/relationships/oleObject" Target="../embeddings/oleObject125.bin"/><Relationship Id="rId4"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844.xml"/><Relationship Id="rId7" Type="http://schemas.openxmlformats.org/officeDocument/2006/relationships/image" Target="../media/image46.png"/><Relationship Id="rId2" Type="http://schemas.openxmlformats.org/officeDocument/2006/relationships/tags" Target="../tags/tag843.xml"/><Relationship Id="rId1" Type="http://schemas.openxmlformats.org/officeDocument/2006/relationships/tags" Target="../tags/tag842.xml"/><Relationship Id="rId6" Type="http://schemas.openxmlformats.org/officeDocument/2006/relationships/image" Target="../media/image36.emf"/><Relationship Id="rId5" Type="http://schemas.openxmlformats.org/officeDocument/2006/relationships/oleObject" Target="../embeddings/oleObject126.bin"/><Relationship Id="rId4" Type="http://schemas.openxmlformats.org/officeDocument/2006/relationships/slideMaster" Target="../slideMasters/slideMaster14.xml"/></Relationships>
</file>

<file path=ppt/slideLayouts/_rels/slideLayout35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847.xml"/><Relationship Id="rId7" Type="http://schemas.openxmlformats.org/officeDocument/2006/relationships/image" Target="../media/image36.emf"/><Relationship Id="rId2" Type="http://schemas.openxmlformats.org/officeDocument/2006/relationships/tags" Target="../tags/tag846.xml"/><Relationship Id="rId1" Type="http://schemas.openxmlformats.org/officeDocument/2006/relationships/tags" Target="../tags/tag845.xml"/><Relationship Id="rId6" Type="http://schemas.openxmlformats.org/officeDocument/2006/relationships/oleObject" Target="../embeddings/oleObject127.bin"/><Relationship Id="rId5" Type="http://schemas.openxmlformats.org/officeDocument/2006/relationships/slideMaster" Target="../slideMasters/slideMaster14.xml"/><Relationship Id="rId4" Type="http://schemas.openxmlformats.org/officeDocument/2006/relationships/tags" Target="../tags/tag848.xml"/><Relationship Id="rId9" Type="http://schemas.openxmlformats.org/officeDocument/2006/relationships/image" Target="../media/image45.png"/></Relationships>
</file>

<file path=ppt/slideLayouts/_rels/slideLayout35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851.xml"/><Relationship Id="rId7" Type="http://schemas.openxmlformats.org/officeDocument/2006/relationships/image" Target="../media/image46.png"/><Relationship Id="rId2" Type="http://schemas.openxmlformats.org/officeDocument/2006/relationships/tags" Target="../tags/tag850.xml"/><Relationship Id="rId1" Type="http://schemas.openxmlformats.org/officeDocument/2006/relationships/tags" Target="../tags/tag849.xml"/><Relationship Id="rId6" Type="http://schemas.openxmlformats.org/officeDocument/2006/relationships/image" Target="../media/image36.emf"/><Relationship Id="rId5" Type="http://schemas.openxmlformats.org/officeDocument/2006/relationships/oleObject" Target="../embeddings/oleObject128.bin"/><Relationship Id="rId4" Type="http://schemas.openxmlformats.org/officeDocument/2006/relationships/slideMaster" Target="../slideMasters/slideMaster14.xml"/></Relationships>
</file>

<file path=ppt/slideLayouts/_rels/slideLayout35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854.xml"/><Relationship Id="rId7" Type="http://schemas.openxmlformats.org/officeDocument/2006/relationships/image" Target="../media/image46.png"/><Relationship Id="rId2" Type="http://schemas.openxmlformats.org/officeDocument/2006/relationships/tags" Target="../tags/tag853.xml"/><Relationship Id="rId1" Type="http://schemas.openxmlformats.org/officeDocument/2006/relationships/tags" Target="../tags/tag852.xml"/><Relationship Id="rId6" Type="http://schemas.openxmlformats.org/officeDocument/2006/relationships/image" Target="../media/image36.emf"/><Relationship Id="rId5" Type="http://schemas.openxmlformats.org/officeDocument/2006/relationships/oleObject" Target="../embeddings/oleObject129.bin"/><Relationship Id="rId4" Type="http://schemas.openxmlformats.org/officeDocument/2006/relationships/slideMaster" Target="../slideMasters/slideMaster14.xml"/></Relationships>
</file>

<file path=ppt/slideLayouts/_rels/slideLayout35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857.xml"/><Relationship Id="rId7" Type="http://schemas.openxmlformats.org/officeDocument/2006/relationships/image" Target="../media/image46.png"/><Relationship Id="rId2" Type="http://schemas.openxmlformats.org/officeDocument/2006/relationships/tags" Target="../tags/tag856.xml"/><Relationship Id="rId1" Type="http://schemas.openxmlformats.org/officeDocument/2006/relationships/tags" Target="../tags/tag855.xml"/><Relationship Id="rId6" Type="http://schemas.openxmlformats.org/officeDocument/2006/relationships/image" Target="../media/image36.emf"/><Relationship Id="rId5" Type="http://schemas.openxmlformats.org/officeDocument/2006/relationships/oleObject" Target="../embeddings/oleObject130.bin"/><Relationship Id="rId4" Type="http://schemas.openxmlformats.org/officeDocument/2006/relationships/slideMaster" Target="../slideMasters/slideMaster14.xml"/></Relationships>
</file>

<file path=ppt/slideLayouts/_rels/slideLayout35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859.xml"/><Relationship Id="rId7" Type="http://schemas.openxmlformats.org/officeDocument/2006/relationships/image" Target="../media/image36.emf"/><Relationship Id="rId2" Type="http://schemas.openxmlformats.org/officeDocument/2006/relationships/tags" Target="../tags/tag858.xml"/><Relationship Id="rId1" Type="http://schemas.openxmlformats.org/officeDocument/2006/relationships/themeOverride" Target="../theme/themeOverride1.xml"/><Relationship Id="rId6" Type="http://schemas.openxmlformats.org/officeDocument/2006/relationships/oleObject" Target="../embeddings/oleObject131.bin"/><Relationship Id="rId5" Type="http://schemas.openxmlformats.org/officeDocument/2006/relationships/slideMaster" Target="../slideMasters/slideMaster14.xml"/><Relationship Id="rId4" Type="http://schemas.openxmlformats.org/officeDocument/2006/relationships/tags" Target="../tags/tag860.xml"/><Relationship Id="rId9" Type="http://schemas.openxmlformats.org/officeDocument/2006/relationships/image" Target="../media/image45.png"/></Relationships>
</file>

<file path=ppt/slideLayouts/_rels/slideLayout35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863.xml"/><Relationship Id="rId7" Type="http://schemas.openxmlformats.org/officeDocument/2006/relationships/image" Target="../media/image48.png"/><Relationship Id="rId2" Type="http://schemas.openxmlformats.org/officeDocument/2006/relationships/tags" Target="../tags/tag862.xml"/><Relationship Id="rId1" Type="http://schemas.openxmlformats.org/officeDocument/2006/relationships/tags" Target="../tags/tag861.xml"/><Relationship Id="rId6" Type="http://schemas.openxmlformats.org/officeDocument/2006/relationships/image" Target="../media/image36.emf"/><Relationship Id="rId5" Type="http://schemas.openxmlformats.org/officeDocument/2006/relationships/oleObject" Target="../embeddings/oleObject132.bin"/><Relationship Id="rId4" Type="http://schemas.openxmlformats.org/officeDocument/2006/relationships/slideMaster" Target="../slideMasters/slideMaster14.xml"/></Relationships>
</file>

<file path=ppt/slideLayouts/_rels/slideLayout35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865.xml"/><Relationship Id="rId7" Type="http://schemas.openxmlformats.org/officeDocument/2006/relationships/image" Target="../media/image49.emf"/><Relationship Id="rId2" Type="http://schemas.openxmlformats.org/officeDocument/2006/relationships/tags" Target="../tags/tag864.xml"/><Relationship Id="rId1" Type="http://schemas.openxmlformats.org/officeDocument/2006/relationships/themeOverride" Target="../theme/themeOverride2.xml"/><Relationship Id="rId6" Type="http://schemas.openxmlformats.org/officeDocument/2006/relationships/oleObject" Target="../embeddings/oleObject133.bin"/><Relationship Id="rId5" Type="http://schemas.openxmlformats.org/officeDocument/2006/relationships/slideMaster" Target="../slideMasters/slideMaster14.xml"/><Relationship Id="rId4" Type="http://schemas.openxmlformats.org/officeDocument/2006/relationships/tags" Target="../tags/tag866.xml"/><Relationship Id="rId9" Type="http://schemas.openxmlformats.org/officeDocument/2006/relationships/image" Target="../media/image45.png"/></Relationships>
</file>

<file path=ppt/slideLayouts/_rels/slideLayout35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869.xml"/><Relationship Id="rId7" Type="http://schemas.openxmlformats.org/officeDocument/2006/relationships/image" Target="../media/image48.png"/><Relationship Id="rId2" Type="http://schemas.openxmlformats.org/officeDocument/2006/relationships/tags" Target="../tags/tag868.xml"/><Relationship Id="rId1" Type="http://schemas.openxmlformats.org/officeDocument/2006/relationships/tags" Target="../tags/tag867.xml"/><Relationship Id="rId6" Type="http://schemas.openxmlformats.org/officeDocument/2006/relationships/image" Target="../media/image36.emf"/><Relationship Id="rId5" Type="http://schemas.openxmlformats.org/officeDocument/2006/relationships/oleObject" Target="../embeddings/oleObject134.bin"/><Relationship Id="rId4" Type="http://schemas.openxmlformats.org/officeDocument/2006/relationships/slideMaster" Target="../slideMasters/slideMaster14.xml"/></Relationships>
</file>

<file path=ppt/slideLayouts/_rels/slideLayout359.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871.xml"/><Relationship Id="rId7" Type="http://schemas.openxmlformats.org/officeDocument/2006/relationships/oleObject" Target="../embeddings/oleObject135.bin"/><Relationship Id="rId2" Type="http://schemas.openxmlformats.org/officeDocument/2006/relationships/tags" Target="../tags/tag870.xml"/><Relationship Id="rId1" Type="http://schemas.openxmlformats.org/officeDocument/2006/relationships/themeOverride" Target="../theme/themeOverride3.xml"/><Relationship Id="rId6" Type="http://schemas.openxmlformats.org/officeDocument/2006/relationships/slideMaster" Target="../slideMasters/slideMaster14.xml"/><Relationship Id="rId5" Type="http://schemas.openxmlformats.org/officeDocument/2006/relationships/tags" Target="../tags/tag873.xml"/><Relationship Id="rId10" Type="http://schemas.openxmlformats.org/officeDocument/2006/relationships/image" Target="../media/image45.png"/><Relationship Id="rId4" Type="http://schemas.openxmlformats.org/officeDocument/2006/relationships/tags" Target="../tags/tag872.xml"/><Relationship Id="rId9" Type="http://schemas.openxmlformats.org/officeDocument/2006/relationships/image" Target="../media/image4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876.xml"/><Relationship Id="rId7" Type="http://schemas.openxmlformats.org/officeDocument/2006/relationships/image" Target="../media/image36.emf"/><Relationship Id="rId2" Type="http://schemas.openxmlformats.org/officeDocument/2006/relationships/tags" Target="../tags/tag875.xml"/><Relationship Id="rId1" Type="http://schemas.openxmlformats.org/officeDocument/2006/relationships/tags" Target="../tags/tag874.xml"/><Relationship Id="rId6" Type="http://schemas.openxmlformats.org/officeDocument/2006/relationships/oleObject" Target="../embeddings/oleObject136.bin"/><Relationship Id="rId5" Type="http://schemas.openxmlformats.org/officeDocument/2006/relationships/slideMaster" Target="../slideMasters/slideMaster14.xml"/><Relationship Id="rId4" Type="http://schemas.openxmlformats.org/officeDocument/2006/relationships/tags" Target="../tags/tag877.xml"/><Relationship Id="rId9" Type="http://schemas.openxmlformats.org/officeDocument/2006/relationships/image" Target="../media/image44.png"/></Relationships>
</file>

<file path=ppt/slideLayouts/_rels/slideLayout361.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879.xml"/><Relationship Id="rId7" Type="http://schemas.openxmlformats.org/officeDocument/2006/relationships/oleObject" Target="../embeddings/oleObject137.bin"/><Relationship Id="rId2" Type="http://schemas.openxmlformats.org/officeDocument/2006/relationships/tags" Target="../tags/tag878.xml"/><Relationship Id="rId1" Type="http://schemas.openxmlformats.org/officeDocument/2006/relationships/themeOverride" Target="../theme/themeOverride4.xml"/><Relationship Id="rId6" Type="http://schemas.openxmlformats.org/officeDocument/2006/relationships/slideMaster" Target="../slideMasters/slideMaster14.xml"/><Relationship Id="rId5" Type="http://schemas.openxmlformats.org/officeDocument/2006/relationships/tags" Target="../tags/tag881.xml"/><Relationship Id="rId10" Type="http://schemas.openxmlformats.org/officeDocument/2006/relationships/image" Target="../media/image45.png"/><Relationship Id="rId4" Type="http://schemas.openxmlformats.org/officeDocument/2006/relationships/tags" Target="../tags/tag880.xml"/><Relationship Id="rId9" Type="http://schemas.openxmlformats.org/officeDocument/2006/relationships/image" Target="../media/image47.png"/></Relationships>
</file>

<file path=ppt/slideLayouts/_rels/slideLayout36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884.xml"/><Relationship Id="rId7" Type="http://schemas.openxmlformats.org/officeDocument/2006/relationships/image" Target="../media/image36.emf"/><Relationship Id="rId2" Type="http://schemas.openxmlformats.org/officeDocument/2006/relationships/tags" Target="../tags/tag883.xml"/><Relationship Id="rId1" Type="http://schemas.openxmlformats.org/officeDocument/2006/relationships/tags" Target="../tags/tag882.xml"/><Relationship Id="rId6" Type="http://schemas.openxmlformats.org/officeDocument/2006/relationships/oleObject" Target="../embeddings/oleObject138.bin"/><Relationship Id="rId5" Type="http://schemas.openxmlformats.org/officeDocument/2006/relationships/slideMaster" Target="../slideMasters/slideMaster14.xml"/><Relationship Id="rId4" Type="http://schemas.openxmlformats.org/officeDocument/2006/relationships/tags" Target="../tags/tag885.xml"/><Relationship Id="rId9" Type="http://schemas.openxmlformats.org/officeDocument/2006/relationships/image" Target="../media/image44.png"/></Relationships>
</file>

<file path=ppt/slideLayouts/_rels/slideLayout36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887.xml"/><Relationship Id="rId7" Type="http://schemas.openxmlformats.org/officeDocument/2006/relationships/image" Target="../media/image36.emf"/><Relationship Id="rId2" Type="http://schemas.openxmlformats.org/officeDocument/2006/relationships/tags" Target="../tags/tag886.xml"/><Relationship Id="rId1" Type="http://schemas.openxmlformats.org/officeDocument/2006/relationships/themeOverride" Target="../theme/themeOverride5.xml"/><Relationship Id="rId6" Type="http://schemas.openxmlformats.org/officeDocument/2006/relationships/oleObject" Target="../embeddings/oleObject139.bin"/><Relationship Id="rId5" Type="http://schemas.openxmlformats.org/officeDocument/2006/relationships/slideMaster" Target="../slideMasters/slideMaster14.xml"/><Relationship Id="rId4" Type="http://schemas.openxmlformats.org/officeDocument/2006/relationships/tags" Target="../tags/tag888.xml"/></Relationships>
</file>

<file path=ppt/slideLayouts/_rels/slideLayout364.xml.rels><?xml version="1.0" encoding="UTF-8" standalone="yes"?>
<Relationships xmlns="http://schemas.openxmlformats.org/package/2006/relationships"><Relationship Id="rId3" Type="http://schemas.openxmlformats.org/officeDocument/2006/relationships/tags" Target="../tags/tag891.xml"/><Relationship Id="rId7" Type="http://schemas.openxmlformats.org/officeDocument/2006/relationships/image" Target="../media/image44.png"/><Relationship Id="rId2" Type="http://schemas.openxmlformats.org/officeDocument/2006/relationships/tags" Target="../tags/tag890.xml"/><Relationship Id="rId1" Type="http://schemas.openxmlformats.org/officeDocument/2006/relationships/tags" Target="../tags/tag889.xml"/><Relationship Id="rId6" Type="http://schemas.openxmlformats.org/officeDocument/2006/relationships/image" Target="../media/image36.emf"/><Relationship Id="rId5" Type="http://schemas.openxmlformats.org/officeDocument/2006/relationships/oleObject" Target="../embeddings/oleObject140.bin"/><Relationship Id="rId4" Type="http://schemas.openxmlformats.org/officeDocument/2006/relationships/slideMaster" Target="../slideMasters/slideMaster14.xml"/></Relationships>
</file>

<file path=ppt/slideLayouts/_rels/slideLayout36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894.xml"/><Relationship Id="rId7" Type="http://schemas.openxmlformats.org/officeDocument/2006/relationships/image" Target="../media/image51.png"/><Relationship Id="rId2" Type="http://schemas.openxmlformats.org/officeDocument/2006/relationships/tags" Target="../tags/tag893.xml"/><Relationship Id="rId1" Type="http://schemas.openxmlformats.org/officeDocument/2006/relationships/tags" Target="../tags/tag892.xml"/><Relationship Id="rId6" Type="http://schemas.openxmlformats.org/officeDocument/2006/relationships/image" Target="../media/image49.emf"/><Relationship Id="rId5" Type="http://schemas.openxmlformats.org/officeDocument/2006/relationships/oleObject" Target="../embeddings/oleObject141.bin"/><Relationship Id="rId4" Type="http://schemas.openxmlformats.org/officeDocument/2006/relationships/slideMaster" Target="../slideMasters/slideMaster14.xml"/></Relationships>
</file>

<file path=ppt/slideLayouts/_rels/slideLayout36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897.xml"/><Relationship Id="rId7" Type="http://schemas.openxmlformats.org/officeDocument/2006/relationships/image" Target="../media/image36.emf"/><Relationship Id="rId2" Type="http://schemas.openxmlformats.org/officeDocument/2006/relationships/tags" Target="../tags/tag896.xml"/><Relationship Id="rId1" Type="http://schemas.openxmlformats.org/officeDocument/2006/relationships/tags" Target="../tags/tag895.xml"/><Relationship Id="rId6" Type="http://schemas.openxmlformats.org/officeDocument/2006/relationships/oleObject" Target="../embeddings/oleObject142.bin"/><Relationship Id="rId5" Type="http://schemas.openxmlformats.org/officeDocument/2006/relationships/slideMaster" Target="../slideMasters/slideMaster14.xml"/><Relationship Id="rId4" Type="http://schemas.openxmlformats.org/officeDocument/2006/relationships/tags" Target="../tags/tag898.xml"/></Relationships>
</file>

<file path=ppt/slideLayouts/_rels/slideLayout367.xml.rels><?xml version="1.0" encoding="UTF-8" standalone="yes"?>
<Relationships xmlns="http://schemas.openxmlformats.org/package/2006/relationships"><Relationship Id="rId3" Type="http://schemas.openxmlformats.org/officeDocument/2006/relationships/oleObject" Target="../embeddings/oleObject143.bin"/><Relationship Id="rId2" Type="http://schemas.openxmlformats.org/officeDocument/2006/relationships/slideMaster" Target="../slideMasters/slideMaster14.xml"/><Relationship Id="rId1" Type="http://schemas.openxmlformats.org/officeDocument/2006/relationships/tags" Target="../tags/tag899.xml"/><Relationship Id="rId4" Type="http://schemas.openxmlformats.org/officeDocument/2006/relationships/image" Target="../media/image36.emf"/></Relationships>
</file>

<file path=ppt/slideLayouts/_rels/slideLayout36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901.xml"/><Relationship Id="rId7" Type="http://schemas.openxmlformats.org/officeDocument/2006/relationships/image" Target="../media/image36.emf"/><Relationship Id="rId2" Type="http://schemas.openxmlformats.org/officeDocument/2006/relationships/tags" Target="../tags/tag900.xml"/><Relationship Id="rId1" Type="http://schemas.openxmlformats.org/officeDocument/2006/relationships/themeOverride" Target="../theme/themeOverride6.xml"/><Relationship Id="rId6" Type="http://schemas.openxmlformats.org/officeDocument/2006/relationships/oleObject" Target="../embeddings/oleObject144.bin"/><Relationship Id="rId5" Type="http://schemas.openxmlformats.org/officeDocument/2006/relationships/slideMaster" Target="../slideMasters/slideMaster14.xml"/><Relationship Id="rId4" Type="http://schemas.openxmlformats.org/officeDocument/2006/relationships/tags" Target="../tags/tag902.xml"/></Relationships>
</file>

<file path=ppt/slideLayouts/_rels/slideLayout369.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904.xml"/><Relationship Id="rId1" Type="http://schemas.openxmlformats.org/officeDocument/2006/relationships/tags" Target="../tags/tag903.xml"/><Relationship Id="rId5" Type="http://schemas.openxmlformats.org/officeDocument/2006/relationships/image" Target="../media/image36.emf"/><Relationship Id="rId4" Type="http://schemas.openxmlformats.org/officeDocument/2006/relationships/oleObject" Target="../embeddings/oleObject145.bin"/></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3" Type="http://schemas.openxmlformats.org/officeDocument/2006/relationships/oleObject" Target="../embeddings/oleObject146.bin"/><Relationship Id="rId2" Type="http://schemas.openxmlformats.org/officeDocument/2006/relationships/slideMaster" Target="../slideMasters/slideMaster14.xml"/><Relationship Id="rId1" Type="http://schemas.openxmlformats.org/officeDocument/2006/relationships/tags" Target="../tags/tag905.xml"/><Relationship Id="rId5" Type="http://schemas.openxmlformats.org/officeDocument/2006/relationships/image" Target="../media/image24.emf"/><Relationship Id="rId4" Type="http://schemas.openxmlformats.org/officeDocument/2006/relationships/image" Target="../media/image26.emf"/></Relationships>
</file>

<file path=ppt/slideLayouts/_rels/slideLayout371.xml.rels><?xml version="1.0" encoding="UTF-8" standalone="yes"?>
<Relationships xmlns="http://schemas.openxmlformats.org/package/2006/relationships"><Relationship Id="rId3" Type="http://schemas.openxmlformats.org/officeDocument/2006/relationships/oleObject" Target="../embeddings/oleObject147.bin"/><Relationship Id="rId2" Type="http://schemas.openxmlformats.org/officeDocument/2006/relationships/slideMaster" Target="../slideMasters/slideMaster14.xml"/><Relationship Id="rId1" Type="http://schemas.openxmlformats.org/officeDocument/2006/relationships/tags" Target="../tags/tag906.xml"/><Relationship Id="rId4" Type="http://schemas.openxmlformats.org/officeDocument/2006/relationships/image" Target="../media/image36.emf"/></Relationships>
</file>

<file path=ppt/slideLayouts/_rels/slideLayout372.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tags" Target="../tags/tag909.xml"/><Relationship Id="rId7" Type="http://schemas.openxmlformats.org/officeDocument/2006/relationships/oleObject" Target="../embeddings/oleObject148.bin"/><Relationship Id="rId2" Type="http://schemas.openxmlformats.org/officeDocument/2006/relationships/tags" Target="../tags/tag908.xml"/><Relationship Id="rId1" Type="http://schemas.openxmlformats.org/officeDocument/2006/relationships/tags" Target="../tags/tag907.xml"/><Relationship Id="rId6" Type="http://schemas.openxmlformats.org/officeDocument/2006/relationships/slideMaster" Target="../slideMasters/slideMaster14.xml"/><Relationship Id="rId5" Type="http://schemas.openxmlformats.org/officeDocument/2006/relationships/tags" Target="../tags/tag911.xml"/><Relationship Id="rId4" Type="http://schemas.openxmlformats.org/officeDocument/2006/relationships/tags" Target="../tags/tag910.xml"/><Relationship Id="rId9" Type="http://schemas.openxmlformats.org/officeDocument/2006/relationships/image" Target="../media/image24.emf"/></Relationships>
</file>

<file path=ppt/slideLayouts/_rels/slideLayout373.xml.rels><?xml version="1.0" encoding="UTF-8" standalone="yes"?>
<Relationships xmlns="http://schemas.openxmlformats.org/package/2006/relationships"><Relationship Id="rId3" Type="http://schemas.openxmlformats.org/officeDocument/2006/relationships/tags" Target="../tags/tag914.xml"/><Relationship Id="rId2" Type="http://schemas.openxmlformats.org/officeDocument/2006/relationships/tags" Target="../tags/tag913.xml"/><Relationship Id="rId1" Type="http://schemas.openxmlformats.org/officeDocument/2006/relationships/tags" Target="../tags/tag912.xml"/><Relationship Id="rId6" Type="http://schemas.openxmlformats.org/officeDocument/2006/relationships/image" Target="../media/image36.emf"/><Relationship Id="rId5" Type="http://schemas.openxmlformats.org/officeDocument/2006/relationships/oleObject" Target="../embeddings/oleObject149.bin"/><Relationship Id="rId4" Type="http://schemas.openxmlformats.org/officeDocument/2006/relationships/slideMaster" Target="../slideMasters/slideMaster14.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917.xml"/><Relationship Id="rId2" Type="http://schemas.openxmlformats.org/officeDocument/2006/relationships/tags" Target="../tags/tag916.xml"/><Relationship Id="rId1" Type="http://schemas.openxmlformats.org/officeDocument/2006/relationships/tags" Target="../tags/tag915.xml"/><Relationship Id="rId6" Type="http://schemas.openxmlformats.org/officeDocument/2006/relationships/image" Target="../media/image36.emf"/><Relationship Id="rId5" Type="http://schemas.openxmlformats.org/officeDocument/2006/relationships/oleObject" Target="../embeddings/oleObject150.bin"/><Relationship Id="rId4" Type="http://schemas.openxmlformats.org/officeDocument/2006/relationships/slideMaster" Target="../slideMasters/slideMaster14.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920.xml"/><Relationship Id="rId7" Type="http://schemas.openxmlformats.org/officeDocument/2006/relationships/image" Target="../media/image44.png"/><Relationship Id="rId2" Type="http://schemas.openxmlformats.org/officeDocument/2006/relationships/tags" Target="../tags/tag919.xml"/><Relationship Id="rId1" Type="http://schemas.openxmlformats.org/officeDocument/2006/relationships/tags" Target="../tags/tag918.xml"/><Relationship Id="rId6" Type="http://schemas.openxmlformats.org/officeDocument/2006/relationships/image" Target="../media/image36.emf"/><Relationship Id="rId5" Type="http://schemas.openxmlformats.org/officeDocument/2006/relationships/oleObject" Target="../embeddings/oleObject151.bin"/><Relationship Id="rId4" Type="http://schemas.openxmlformats.org/officeDocument/2006/relationships/slideMaster" Target="../slideMasters/slideMaster14.xml"/></Relationships>
</file>

<file path=ppt/slideLayouts/_rels/slideLayout376.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922.xml"/><Relationship Id="rId1" Type="http://schemas.openxmlformats.org/officeDocument/2006/relationships/tags" Target="../tags/tag921.xml"/><Relationship Id="rId5" Type="http://schemas.openxmlformats.org/officeDocument/2006/relationships/image" Target="../media/image36.emf"/><Relationship Id="rId4" Type="http://schemas.openxmlformats.org/officeDocument/2006/relationships/oleObject" Target="../embeddings/oleObject152.bin"/></Relationships>
</file>

<file path=ppt/slideLayouts/_rels/slideLayout377.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924.xml"/><Relationship Id="rId1" Type="http://schemas.openxmlformats.org/officeDocument/2006/relationships/tags" Target="../tags/tag923.xml"/><Relationship Id="rId5" Type="http://schemas.openxmlformats.org/officeDocument/2006/relationships/image" Target="../media/image36.emf"/><Relationship Id="rId4" Type="http://schemas.openxmlformats.org/officeDocument/2006/relationships/oleObject" Target="../embeddings/oleObject153.bin"/></Relationships>
</file>

<file path=ppt/slideLayouts/_rels/slideLayout37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926.xml"/><Relationship Id="rId7" Type="http://schemas.openxmlformats.org/officeDocument/2006/relationships/image" Target="../media/image36.emf"/><Relationship Id="rId2" Type="http://schemas.openxmlformats.org/officeDocument/2006/relationships/tags" Target="../tags/tag925.xml"/><Relationship Id="rId1" Type="http://schemas.openxmlformats.org/officeDocument/2006/relationships/themeOverride" Target="../theme/themeOverride7.xml"/><Relationship Id="rId6" Type="http://schemas.openxmlformats.org/officeDocument/2006/relationships/oleObject" Target="../embeddings/oleObject154.bin"/><Relationship Id="rId5" Type="http://schemas.openxmlformats.org/officeDocument/2006/relationships/slideMaster" Target="../slideMasters/slideMaster14.xml"/><Relationship Id="rId4" Type="http://schemas.openxmlformats.org/officeDocument/2006/relationships/tags" Target="../tags/tag927.xml"/><Relationship Id="rId9" Type="http://schemas.openxmlformats.org/officeDocument/2006/relationships/image" Target="../media/image45.png"/></Relationships>
</file>

<file path=ppt/slideLayouts/_rels/slideLayout379.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929.xml"/><Relationship Id="rId7" Type="http://schemas.openxmlformats.org/officeDocument/2006/relationships/oleObject" Target="../embeddings/oleObject155.bin"/><Relationship Id="rId2" Type="http://schemas.openxmlformats.org/officeDocument/2006/relationships/tags" Target="../tags/tag928.xml"/><Relationship Id="rId1" Type="http://schemas.openxmlformats.org/officeDocument/2006/relationships/themeOverride" Target="../theme/themeOverride8.xml"/><Relationship Id="rId6" Type="http://schemas.openxmlformats.org/officeDocument/2006/relationships/slideMaster" Target="../slideMasters/slideMaster14.xml"/><Relationship Id="rId5" Type="http://schemas.openxmlformats.org/officeDocument/2006/relationships/tags" Target="../tags/tag931.xml"/><Relationship Id="rId10" Type="http://schemas.openxmlformats.org/officeDocument/2006/relationships/image" Target="../media/image45.png"/><Relationship Id="rId4" Type="http://schemas.openxmlformats.org/officeDocument/2006/relationships/tags" Target="../tags/tag930.xml"/><Relationship Id="rId9"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933.xml"/><Relationship Id="rId7" Type="http://schemas.openxmlformats.org/officeDocument/2006/relationships/oleObject" Target="../embeddings/oleObject156.bin"/><Relationship Id="rId2" Type="http://schemas.openxmlformats.org/officeDocument/2006/relationships/tags" Target="../tags/tag932.xml"/><Relationship Id="rId1" Type="http://schemas.openxmlformats.org/officeDocument/2006/relationships/themeOverride" Target="../theme/themeOverride9.xml"/><Relationship Id="rId6" Type="http://schemas.openxmlformats.org/officeDocument/2006/relationships/slideMaster" Target="../slideMasters/slideMaster14.xml"/><Relationship Id="rId5" Type="http://schemas.openxmlformats.org/officeDocument/2006/relationships/tags" Target="../tags/tag935.xml"/><Relationship Id="rId10" Type="http://schemas.openxmlformats.org/officeDocument/2006/relationships/image" Target="../media/image45.png"/><Relationship Id="rId4" Type="http://schemas.openxmlformats.org/officeDocument/2006/relationships/tags" Target="../tags/tag934.xml"/><Relationship Id="rId9" Type="http://schemas.openxmlformats.org/officeDocument/2006/relationships/image" Target="../media/image46.png"/></Relationships>
</file>

<file path=ppt/slideLayouts/_rels/slideLayout381.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937.xml"/><Relationship Id="rId7" Type="http://schemas.openxmlformats.org/officeDocument/2006/relationships/oleObject" Target="../embeddings/oleObject157.bin"/><Relationship Id="rId2" Type="http://schemas.openxmlformats.org/officeDocument/2006/relationships/tags" Target="../tags/tag936.xml"/><Relationship Id="rId1" Type="http://schemas.openxmlformats.org/officeDocument/2006/relationships/themeOverride" Target="../theme/themeOverride10.xml"/><Relationship Id="rId6" Type="http://schemas.openxmlformats.org/officeDocument/2006/relationships/slideMaster" Target="../slideMasters/slideMaster14.xml"/><Relationship Id="rId5" Type="http://schemas.openxmlformats.org/officeDocument/2006/relationships/tags" Target="../tags/tag939.xml"/><Relationship Id="rId10" Type="http://schemas.openxmlformats.org/officeDocument/2006/relationships/image" Target="../media/image45.png"/><Relationship Id="rId4" Type="http://schemas.openxmlformats.org/officeDocument/2006/relationships/tags" Target="../tags/tag938.xml"/><Relationship Id="rId9" Type="http://schemas.openxmlformats.org/officeDocument/2006/relationships/image" Target="../media/image46.png"/></Relationships>
</file>

<file path=ppt/slideLayouts/_rels/slideLayout38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941.xml"/><Relationship Id="rId7" Type="http://schemas.openxmlformats.org/officeDocument/2006/relationships/image" Target="../media/image36.emf"/><Relationship Id="rId2" Type="http://schemas.openxmlformats.org/officeDocument/2006/relationships/tags" Target="../tags/tag940.xml"/><Relationship Id="rId1" Type="http://schemas.openxmlformats.org/officeDocument/2006/relationships/themeOverride" Target="../theme/themeOverride11.xml"/><Relationship Id="rId6" Type="http://schemas.openxmlformats.org/officeDocument/2006/relationships/oleObject" Target="../embeddings/oleObject158.bin"/><Relationship Id="rId5" Type="http://schemas.openxmlformats.org/officeDocument/2006/relationships/slideMaster" Target="../slideMasters/slideMaster14.xml"/><Relationship Id="rId4" Type="http://schemas.openxmlformats.org/officeDocument/2006/relationships/tags" Target="../tags/tag942.xml"/><Relationship Id="rId9" Type="http://schemas.openxmlformats.org/officeDocument/2006/relationships/image" Target="../media/image44.png"/></Relationships>
</file>

<file path=ppt/slideLayouts/_rels/slideLayout38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944.xml"/><Relationship Id="rId7" Type="http://schemas.openxmlformats.org/officeDocument/2006/relationships/image" Target="../media/image36.emf"/><Relationship Id="rId2" Type="http://schemas.openxmlformats.org/officeDocument/2006/relationships/tags" Target="../tags/tag943.xml"/><Relationship Id="rId1" Type="http://schemas.openxmlformats.org/officeDocument/2006/relationships/themeOverride" Target="../theme/themeOverride12.xml"/><Relationship Id="rId6" Type="http://schemas.openxmlformats.org/officeDocument/2006/relationships/oleObject" Target="../embeddings/oleObject159.bin"/><Relationship Id="rId5" Type="http://schemas.openxmlformats.org/officeDocument/2006/relationships/slideMaster" Target="../slideMasters/slideMaster14.xml"/><Relationship Id="rId4" Type="http://schemas.openxmlformats.org/officeDocument/2006/relationships/tags" Target="../tags/tag945.xml"/><Relationship Id="rId9" Type="http://schemas.openxmlformats.org/officeDocument/2006/relationships/image" Target="../media/image44.png"/></Relationships>
</file>

<file path=ppt/slideLayouts/_rels/slideLayout38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947.xml"/><Relationship Id="rId7" Type="http://schemas.openxmlformats.org/officeDocument/2006/relationships/image" Target="../media/image36.emf"/><Relationship Id="rId2" Type="http://schemas.openxmlformats.org/officeDocument/2006/relationships/tags" Target="../tags/tag946.xml"/><Relationship Id="rId1" Type="http://schemas.openxmlformats.org/officeDocument/2006/relationships/themeOverride" Target="../theme/themeOverride13.xml"/><Relationship Id="rId6" Type="http://schemas.openxmlformats.org/officeDocument/2006/relationships/oleObject" Target="../embeddings/oleObject160.bin"/><Relationship Id="rId5" Type="http://schemas.openxmlformats.org/officeDocument/2006/relationships/slideMaster" Target="../slideMasters/slideMaster14.xml"/><Relationship Id="rId4" Type="http://schemas.openxmlformats.org/officeDocument/2006/relationships/tags" Target="../tags/tag948.xml"/><Relationship Id="rId9" Type="http://schemas.openxmlformats.org/officeDocument/2006/relationships/image" Target="../media/image44.png"/></Relationships>
</file>

<file path=ppt/slideLayouts/_rels/slideLayout38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950.xml"/><Relationship Id="rId7" Type="http://schemas.openxmlformats.org/officeDocument/2006/relationships/image" Target="../media/image49.emf"/><Relationship Id="rId2" Type="http://schemas.openxmlformats.org/officeDocument/2006/relationships/tags" Target="../tags/tag949.xml"/><Relationship Id="rId1" Type="http://schemas.openxmlformats.org/officeDocument/2006/relationships/themeOverride" Target="../theme/themeOverride14.xml"/><Relationship Id="rId6" Type="http://schemas.openxmlformats.org/officeDocument/2006/relationships/oleObject" Target="../embeddings/oleObject161.bin"/><Relationship Id="rId5" Type="http://schemas.openxmlformats.org/officeDocument/2006/relationships/slideMaster" Target="../slideMasters/slideMaster14.xml"/><Relationship Id="rId4" Type="http://schemas.openxmlformats.org/officeDocument/2006/relationships/tags" Target="../tags/tag951.xml"/><Relationship Id="rId9" Type="http://schemas.openxmlformats.org/officeDocument/2006/relationships/image" Target="../media/image45.png"/></Relationships>
</file>

<file path=ppt/slideLayouts/_rels/slideLayout38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954.xml"/><Relationship Id="rId7" Type="http://schemas.openxmlformats.org/officeDocument/2006/relationships/image" Target="../media/image48.png"/><Relationship Id="rId2" Type="http://schemas.openxmlformats.org/officeDocument/2006/relationships/tags" Target="../tags/tag953.xml"/><Relationship Id="rId1" Type="http://schemas.openxmlformats.org/officeDocument/2006/relationships/tags" Target="../tags/tag952.xml"/><Relationship Id="rId6" Type="http://schemas.openxmlformats.org/officeDocument/2006/relationships/image" Target="../media/image36.emf"/><Relationship Id="rId5" Type="http://schemas.openxmlformats.org/officeDocument/2006/relationships/oleObject" Target="../embeddings/oleObject162.bin"/><Relationship Id="rId4" Type="http://schemas.openxmlformats.org/officeDocument/2006/relationships/slideMaster" Target="../slideMasters/slideMaster14.xml"/></Relationships>
</file>

<file path=ppt/slideLayouts/_rels/slideLayout38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956.xml"/><Relationship Id="rId7" Type="http://schemas.openxmlformats.org/officeDocument/2006/relationships/image" Target="../media/image36.emf"/><Relationship Id="rId2" Type="http://schemas.openxmlformats.org/officeDocument/2006/relationships/tags" Target="../tags/tag955.xml"/><Relationship Id="rId1" Type="http://schemas.openxmlformats.org/officeDocument/2006/relationships/themeOverride" Target="../theme/themeOverride15.xml"/><Relationship Id="rId6" Type="http://schemas.openxmlformats.org/officeDocument/2006/relationships/oleObject" Target="../embeddings/oleObject163.bin"/><Relationship Id="rId5" Type="http://schemas.openxmlformats.org/officeDocument/2006/relationships/slideMaster" Target="../slideMasters/slideMaster14.xml"/><Relationship Id="rId4" Type="http://schemas.openxmlformats.org/officeDocument/2006/relationships/tags" Target="../tags/tag957.xml"/><Relationship Id="rId9" Type="http://schemas.openxmlformats.org/officeDocument/2006/relationships/image" Target="../media/image45.png"/></Relationships>
</file>

<file path=ppt/slideLayouts/_rels/slideLayout38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960.xml"/><Relationship Id="rId7" Type="http://schemas.openxmlformats.org/officeDocument/2006/relationships/image" Target="../media/image48.png"/><Relationship Id="rId2" Type="http://schemas.openxmlformats.org/officeDocument/2006/relationships/tags" Target="../tags/tag959.xml"/><Relationship Id="rId1" Type="http://schemas.openxmlformats.org/officeDocument/2006/relationships/tags" Target="../tags/tag958.xml"/><Relationship Id="rId6" Type="http://schemas.openxmlformats.org/officeDocument/2006/relationships/image" Target="../media/image36.emf"/><Relationship Id="rId5" Type="http://schemas.openxmlformats.org/officeDocument/2006/relationships/oleObject" Target="../embeddings/oleObject164.bin"/><Relationship Id="rId4" Type="http://schemas.openxmlformats.org/officeDocument/2006/relationships/slideMaster" Target="../slideMasters/slideMaster14.xml"/></Relationships>
</file>

<file path=ppt/slideLayouts/_rels/slideLayout389.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962.xml"/><Relationship Id="rId7" Type="http://schemas.openxmlformats.org/officeDocument/2006/relationships/oleObject" Target="../embeddings/oleObject165.bin"/><Relationship Id="rId2" Type="http://schemas.openxmlformats.org/officeDocument/2006/relationships/tags" Target="../tags/tag961.xml"/><Relationship Id="rId1" Type="http://schemas.openxmlformats.org/officeDocument/2006/relationships/themeOverride" Target="../theme/themeOverride16.xml"/><Relationship Id="rId6" Type="http://schemas.openxmlformats.org/officeDocument/2006/relationships/slideMaster" Target="../slideMasters/slideMaster14.xml"/><Relationship Id="rId5" Type="http://schemas.openxmlformats.org/officeDocument/2006/relationships/tags" Target="../tags/tag964.xml"/><Relationship Id="rId10" Type="http://schemas.openxmlformats.org/officeDocument/2006/relationships/image" Target="../media/image45.png"/><Relationship Id="rId4" Type="http://schemas.openxmlformats.org/officeDocument/2006/relationships/tags" Target="../tags/tag963.xml"/><Relationship Id="rId9" Type="http://schemas.openxmlformats.org/officeDocument/2006/relationships/image" Target="../media/image4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967.xml"/><Relationship Id="rId7" Type="http://schemas.openxmlformats.org/officeDocument/2006/relationships/image" Target="../media/image36.emf"/><Relationship Id="rId2" Type="http://schemas.openxmlformats.org/officeDocument/2006/relationships/tags" Target="../tags/tag966.xml"/><Relationship Id="rId1" Type="http://schemas.openxmlformats.org/officeDocument/2006/relationships/tags" Target="../tags/tag965.xml"/><Relationship Id="rId6" Type="http://schemas.openxmlformats.org/officeDocument/2006/relationships/oleObject" Target="../embeddings/oleObject166.bin"/><Relationship Id="rId5" Type="http://schemas.openxmlformats.org/officeDocument/2006/relationships/slideMaster" Target="../slideMasters/slideMaster14.xml"/><Relationship Id="rId4" Type="http://schemas.openxmlformats.org/officeDocument/2006/relationships/tags" Target="../tags/tag968.xml"/><Relationship Id="rId9" Type="http://schemas.openxmlformats.org/officeDocument/2006/relationships/image" Target="../media/image44.png"/></Relationships>
</file>

<file path=ppt/slideLayouts/_rels/slideLayout391.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970.xml"/><Relationship Id="rId7" Type="http://schemas.openxmlformats.org/officeDocument/2006/relationships/oleObject" Target="../embeddings/oleObject167.bin"/><Relationship Id="rId2" Type="http://schemas.openxmlformats.org/officeDocument/2006/relationships/tags" Target="../tags/tag969.xml"/><Relationship Id="rId1" Type="http://schemas.openxmlformats.org/officeDocument/2006/relationships/themeOverride" Target="../theme/themeOverride17.xml"/><Relationship Id="rId6" Type="http://schemas.openxmlformats.org/officeDocument/2006/relationships/slideMaster" Target="../slideMasters/slideMaster14.xml"/><Relationship Id="rId5" Type="http://schemas.openxmlformats.org/officeDocument/2006/relationships/tags" Target="../tags/tag972.xml"/><Relationship Id="rId10" Type="http://schemas.openxmlformats.org/officeDocument/2006/relationships/image" Target="../media/image45.png"/><Relationship Id="rId4" Type="http://schemas.openxmlformats.org/officeDocument/2006/relationships/tags" Target="../tags/tag971.xml"/><Relationship Id="rId9" Type="http://schemas.openxmlformats.org/officeDocument/2006/relationships/image" Target="../media/image47.png"/></Relationships>
</file>

<file path=ppt/slideLayouts/_rels/slideLayout39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975.xml"/><Relationship Id="rId7" Type="http://schemas.openxmlformats.org/officeDocument/2006/relationships/image" Target="../media/image36.emf"/><Relationship Id="rId2" Type="http://schemas.openxmlformats.org/officeDocument/2006/relationships/tags" Target="../tags/tag974.xml"/><Relationship Id="rId1" Type="http://schemas.openxmlformats.org/officeDocument/2006/relationships/tags" Target="../tags/tag973.xml"/><Relationship Id="rId6" Type="http://schemas.openxmlformats.org/officeDocument/2006/relationships/oleObject" Target="../embeddings/oleObject168.bin"/><Relationship Id="rId5" Type="http://schemas.openxmlformats.org/officeDocument/2006/relationships/slideMaster" Target="../slideMasters/slideMaster14.xml"/><Relationship Id="rId4" Type="http://schemas.openxmlformats.org/officeDocument/2006/relationships/tags" Target="../tags/tag976.xml"/><Relationship Id="rId9" Type="http://schemas.openxmlformats.org/officeDocument/2006/relationships/image" Target="../media/image44.png"/></Relationships>
</file>

<file path=ppt/slideLayouts/_rels/slideLayout39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978.xml"/><Relationship Id="rId7" Type="http://schemas.openxmlformats.org/officeDocument/2006/relationships/image" Target="../media/image36.emf"/><Relationship Id="rId2" Type="http://schemas.openxmlformats.org/officeDocument/2006/relationships/tags" Target="../tags/tag977.xml"/><Relationship Id="rId1" Type="http://schemas.openxmlformats.org/officeDocument/2006/relationships/themeOverride" Target="../theme/themeOverride18.xml"/><Relationship Id="rId6" Type="http://schemas.openxmlformats.org/officeDocument/2006/relationships/oleObject" Target="../embeddings/oleObject169.bin"/><Relationship Id="rId5" Type="http://schemas.openxmlformats.org/officeDocument/2006/relationships/slideMaster" Target="../slideMasters/slideMaster14.xml"/><Relationship Id="rId4" Type="http://schemas.openxmlformats.org/officeDocument/2006/relationships/tags" Target="../tags/tag979.xml"/></Relationships>
</file>

<file path=ppt/slideLayouts/_rels/slideLayout39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981.xml"/><Relationship Id="rId1" Type="http://schemas.openxmlformats.org/officeDocument/2006/relationships/tags" Target="../tags/tag980.xml"/><Relationship Id="rId5" Type="http://schemas.openxmlformats.org/officeDocument/2006/relationships/image" Target="../media/image36.emf"/><Relationship Id="rId4" Type="http://schemas.openxmlformats.org/officeDocument/2006/relationships/oleObject" Target="../embeddings/oleObject170.bin"/></Relationships>
</file>

<file path=ppt/slideLayouts/_rels/slideLayout39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984.xml"/><Relationship Id="rId7" Type="http://schemas.openxmlformats.org/officeDocument/2006/relationships/image" Target="../media/image51.png"/><Relationship Id="rId2" Type="http://schemas.openxmlformats.org/officeDocument/2006/relationships/tags" Target="../tags/tag983.xml"/><Relationship Id="rId1" Type="http://schemas.openxmlformats.org/officeDocument/2006/relationships/tags" Target="../tags/tag982.xml"/><Relationship Id="rId6" Type="http://schemas.openxmlformats.org/officeDocument/2006/relationships/image" Target="../media/image26.emf"/><Relationship Id="rId5" Type="http://schemas.openxmlformats.org/officeDocument/2006/relationships/oleObject" Target="../embeddings/oleObject171.bin"/><Relationship Id="rId4" Type="http://schemas.openxmlformats.org/officeDocument/2006/relationships/slideMaster" Target="../slideMasters/slideMaster14.xml"/></Relationships>
</file>

<file path=ppt/slideLayouts/_rels/slideLayout39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987.xml"/><Relationship Id="rId7" Type="http://schemas.openxmlformats.org/officeDocument/2006/relationships/image" Target="../media/image36.emf"/><Relationship Id="rId2" Type="http://schemas.openxmlformats.org/officeDocument/2006/relationships/tags" Target="../tags/tag986.xml"/><Relationship Id="rId1" Type="http://schemas.openxmlformats.org/officeDocument/2006/relationships/tags" Target="../tags/tag985.xml"/><Relationship Id="rId6" Type="http://schemas.openxmlformats.org/officeDocument/2006/relationships/oleObject" Target="../embeddings/oleObject172.bin"/><Relationship Id="rId5" Type="http://schemas.openxmlformats.org/officeDocument/2006/relationships/slideMaster" Target="../slideMasters/slideMaster14.xml"/><Relationship Id="rId4" Type="http://schemas.openxmlformats.org/officeDocument/2006/relationships/tags" Target="../tags/tag988.xml"/></Relationships>
</file>

<file path=ppt/slideLayouts/_rels/slideLayout39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990.xml"/><Relationship Id="rId7" Type="http://schemas.openxmlformats.org/officeDocument/2006/relationships/image" Target="../media/image36.emf"/><Relationship Id="rId2" Type="http://schemas.openxmlformats.org/officeDocument/2006/relationships/tags" Target="../tags/tag989.xml"/><Relationship Id="rId1" Type="http://schemas.openxmlformats.org/officeDocument/2006/relationships/themeOverride" Target="../theme/themeOverride19.xml"/><Relationship Id="rId6" Type="http://schemas.openxmlformats.org/officeDocument/2006/relationships/oleObject" Target="../embeddings/oleObject173.bin"/><Relationship Id="rId5" Type="http://schemas.openxmlformats.org/officeDocument/2006/relationships/slideMaster" Target="../slideMasters/slideMaster14.xml"/><Relationship Id="rId4" Type="http://schemas.openxmlformats.org/officeDocument/2006/relationships/tags" Target="../tags/tag991.xml"/><Relationship Id="rId9" Type="http://schemas.openxmlformats.org/officeDocument/2006/relationships/image" Target="../media/image45.png"/></Relationships>
</file>

<file path=ppt/slideLayouts/_rels/slideLayout39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993.xml"/><Relationship Id="rId7" Type="http://schemas.openxmlformats.org/officeDocument/2006/relationships/image" Target="../media/image36.emf"/><Relationship Id="rId2" Type="http://schemas.openxmlformats.org/officeDocument/2006/relationships/tags" Target="../tags/tag992.xml"/><Relationship Id="rId1" Type="http://schemas.openxmlformats.org/officeDocument/2006/relationships/themeOverride" Target="../theme/themeOverride20.xml"/><Relationship Id="rId6" Type="http://schemas.openxmlformats.org/officeDocument/2006/relationships/oleObject" Target="../embeddings/oleObject174.bin"/><Relationship Id="rId5" Type="http://schemas.openxmlformats.org/officeDocument/2006/relationships/slideMaster" Target="../slideMasters/slideMaster14.xml"/><Relationship Id="rId4" Type="http://schemas.openxmlformats.org/officeDocument/2006/relationships/tags" Target="../tags/tag994.xml"/></Relationships>
</file>

<file path=ppt/slideLayouts/_rels/slideLayout399.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996.xml"/><Relationship Id="rId1" Type="http://schemas.openxmlformats.org/officeDocument/2006/relationships/tags" Target="../tags/tag995.xml"/><Relationship Id="rId5" Type="http://schemas.openxmlformats.org/officeDocument/2006/relationships/image" Target="../media/image36.emf"/><Relationship Id="rId4" Type="http://schemas.openxmlformats.org/officeDocument/2006/relationships/oleObject" Target="../embeddings/oleObject175.bin"/></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998.xml"/><Relationship Id="rId1" Type="http://schemas.openxmlformats.org/officeDocument/2006/relationships/tags" Target="../tags/tag997.xml"/><Relationship Id="rId5" Type="http://schemas.openxmlformats.org/officeDocument/2006/relationships/image" Target="../media/image36.emf"/><Relationship Id="rId4" Type="http://schemas.openxmlformats.org/officeDocument/2006/relationships/oleObject" Target="../embeddings/oleObject176.bin"/></Relationships>
</file>

<file path=ppt/slideLayouts/_rels/slideLayout401.xml.rels><?xml version="1.0" encoding="UTF-8" standalone="yes"?>
<Relationships xmlns="http://schemas.openxmlformats.org/package/2006/relationships"><Relationship Id="rId3" Type="http://schemas.openxmlformats.org/officeDocument/2006/relationships/oleObject" Target="../embeddings/oleObject177.bin"/><Relationship Id="rId2" Type="http://schemas.openxmlformats.org/officeDocument/2006/relationships/slideMaster" Target="../slideMasters/slideMaster14.xml"/><Relationship Id="rId1" Type="http://schemas.openxmlformats.org/officeDocument/2006/relationships/tags" Target="../tags/tag999.xml"/><Relationship Id="rId5" Type="http://schemas.openxmlformats.org/officeDocument/2006/relationships/image" Target="../media/image24.emf"/><Relationship Id="rId4" Type="http://schemas.openxmlformats.org/officeDocument/2006/relationships/image" Target="../media/image26.emf"/></Relationships>
</file>

<file path=ppt/slideLayouts/_rels/slideLayout402.xml.rels><?xml version="1.0" encoding="UTF-8" standalone="yes"?>
<Relationships xmlns="http://schemas.openxmlformats.org/package/2006/relationships"><Relationship Id="rId3" Type="http://schemas.openxmlformats.org/officeDocument/2006/relationships/oleObject" Target="../embeddings/oleObject178.bin"/><Relationship Id="rId2" Type="http://schemas.openxmlformats.org/officeDocument/2006/relationships/slideMaster" Target="../slideMasters/slideMaster14.xml"/><Relationship Id="rId1" Type="http://schemas.openxmlformats.org/officeDocument/2006/relationships/tags" Target="../tags/tag1000.xml"/><Relationship Id="rId4" Type="http://schemas.openxmlformats.org/officeDocument/2006/relationships/image" Target="../media/image36.emf"/></Relationships>
</file>

<file path=ppt/slideLayouts/_rels/slideLayout40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002.xml"/><Relationship Id="rId7" Type="http://schemas.openxmlformats.org/officeDocument/2006/relationships/image" Target="../media/image52.emf"/><Relationship Id="rId2" Type="http://schemas.openxmlformats.org/officeDocument/2006/relationships/tags" Target="../tags/tag1001.xml"/><Relationship Id="rId1" Type="http://schemas.openxmlformats.org/officeDocument/2006/relationships/themeOverride" Target="../theme/themeOverride21.xml"/><Relationship Id="rId6" Type="http://schemas.openxmlformats.org/officeDocument/2006/relationships/oleObject" Target="../embeddings/oleObject179.bin"/><Relationship Id="rId5" Type="http://schemas.openxmlformats.org/officeDocument/2006/relationships/slideMaster" Target="../slideMasters/slideMaster14.xml"/><Relationship Id="rId4" Type="http://schemas.openxmlformats.org/officeDocument/2006/relationships/tags" Target="../tags/tag1003.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1005.xml"/><Relationship Id="rId7" Type="http://schemas.openxmlformats.org/officeDocument/2006/relationships/image" Target="../media/image45.png"/><Relationship Id="rId2" Type="http://schemas.openxmlformats.org/officeDocument/2006/relationships/tags" Target="../tags/tag1004.xml"/><Relationship Id="rId1" Type="http://schemas.openxmlformats.org/officeDocument/2006/relationships/themeOverride" Target="../theme/themeOverride22.xml"/><Relationship Id="rId6" Type="http://schemas.openxmlformats.org/officeDocument/2006/relationships/image" Target="../media/image52.emf"/><Relationship Id="rId5" Type="http://schemas.openxmlformats.org/officeDocument/2006/relationships/oleObject" Target="../embeddings/oleObject180.bin"/><Relationship Id="rId4" Type="http://schemas.openxmlformats.org/officeDocument/2006/relationships/slideMaster" Target="../slideMasters/slideMaster14.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1007.xml"/><Relationship Id="rId7" Type="http://schemas.openxmlformats.org/officeDocument/2006/relationships/image" Target="../media/image45.png"/><Relationship Id="rId2" Type="http://schemas.openxmlformats.org/officeDocument/2006/relationships/tags" Target="../tags/tag1006.xml"/><Relationship Id="rId1" Type="http://schemas.openxmlformats.org/officeDocument/2006/relationships/themeOverride" Target="../theme/themeOverride23.xml"/><Relationship Id="rId6" Type="http://schemas.openxmlformats.org/officeDocument/2006/relationships/image" Target="../media/image52.emf"/><Relationship Id="rId5" Type="http://schemas.openxmlformats.org/officeDocument/2006/relationships/oleObject" Target="../embeddings/oleObject181.bin"/><Relationship Id="rId4" Type="http://schemas.openxmlformats.org/officeDocument/2006/relationships/slideMaster" Target="../slideMasters/slideMaster14.xml"/></Relationships>
</file>

<file path=ppt/slideLayouts/_rels/slideLayout40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09.xml"/><Relationship Id="rId7" Type="http://schemas.openxmlformats.org/officeDocument/2006/relationships/image" Target="../media/image46.png"/><Relationship Id="rId2" Type="http://schemas.openxmlformats.org/officeDocument/2006/relationships/tags" Target="../tags/tag1008.xml"/><Relationship Id="rId1" Type="http://schemas.openxmlformats.org/officeDocument/2006/relationships/themeOverride" Target="../theme/themeOverride24.xml"/><Relationship Id="rId6" Type="http://schemas.openxmlformats.org/officeDocument/2006/relationships/image" Target="../media/image52.emf"/><Relationship Id="rId5" Type="http://schemas.openxmlformats.org/officeDocument/2006/relationships/oleObject" Target="../embeddings/oleObject182.bin"/><Relationship Id="rId4" Type="http://schemas.openxmlformats.org/officeDocument/2006/relationships/slideMaster" Target="../slideMasters/slideMaster14.xml"/></Relationships>
</file>

<file path=ppt/slideLayouts/_rels/slideLayout40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011.xml"/><Relationship Id="rId7" Type="http://schemas.openxmlformats.org/officeDocument/2006/relationships/image" Target="../media/image52.emf"/><Relationship Id="rId2" Type="http://schemas.openxmlformats.org/officeDocument/2006/relationships/tags" Target="../tags/tag1010.xml"/><Relationship Id="rId1" Type="http://schemas.openxmlformats.org/officeDocument/2006/relationships/themeOverride" Target="../theme/themeOverride25.xml"/><Relationship Id="rId6" Type="http://schemas.openxmlformats.org/officeDocument/2006/relationships/oleObject" Target="../embeddings/oleObject183.bin"/><Relationship Id="rId5" Type="http://schemas.openxmlformats.org/officeDocument/2006/relationships/slideMaster" Target="../slideMasters/slideMaster14.xml"/><Relationship Id="rId4" Type="http://schemas.openxmlformats.org/officeDocument/2006/relationships/tags" Target="../tags/tag1012.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1014.xml"/><Relationship Id="rId7" Type="http://schemas.openxmlformats.org/officeDocument/2006/relationships/image" Target="../media/image45.png"/><Relationship Id="rId2" Type="http://schemas.openxmlformats.org/officeDocument/2006/relationships/tags" Target="../tags/tag1013.xml"/><Relationship Id="rId1" Type="http://schemas.openxmlformats.org/officeDocument/2006/relationships/themeOverride" Target="../theme/themeOverride26.xml"/><Relationship Id="rId6" Type="http://schemas.openxmlformats.org/officeDocument/2006/relationships/image" Target="../media/image52.emf"/><Relationship Id="rId5" Type="http://schemas.openxmlformats.org/officeDocument/2006/relationships/oleObject" Target="../embeddings/oleObject184.bin"/><Relationship Id="rId4" Type="http://schemas.openxmlformats.org/officeDocument/2006/relationships/slideMaster" Target="../slideMasters/slideMaster14.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1016.xml"/><Relationship Id="rId7" Type="http://schemas.openxmlformats.org/officeDocument/2006/relationships/image" Target="../media/image45.png"/><Relationship Id="rId2" Type="http://schemas.openxmlformats.org/officeDocument/2006/relationships/tags" Target="../tags/tag1015.xml"/><Relationship Id="rId1" Type="http://schemas.openxmlformats.org/officeDocument/2006/relationships/themeOverride" Target="../theme/themeOverride27.xml"/><Relationship Id="rId6" Type="http://schemas.openxmlformats.org/officeDocument/2006/relationships/image" Target="../media/image52.emf"/><Relationship Id="rId5" Type="http://schemas.openxmlformats.org/officeDocument/2006/relationships/oleObject" Target="../embeddings/oleObject185.bin"/><Relationship Id="rId4"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18.xml"/><Relationship Id="rId7" Type="http://schemas.openxmlformats.org/officeDocument/2006/relationships/image" Target="../media/image46.png"/><Relationship Id="rId2" Type="http://schemas.openxmlformats.org/officeDocument/2006/relationships/tags" Target="../tags/tag1017.xml"/><Relationship Id="rId1" Type="http://schemas.openxmlformats.org/officeDocument/2006/relationships/themeOverride" Target="../theme/themeOverride28.xml"/><Relationship Id="rId6" Type="http://schemas.openxmlformats.org/officeDocument/2006/relationships/image" Target="../media/image52.emf"/><Relationship Id="rId5" Type="http://schemas.openxmlformats.org/officeDocument/2006/relationships/oleObject" Target="../embeddings/oleObject186.bin"/><Relationship Id="rId4" Type="http://schemas.openxmlformats.org/officeDocument/2006/relationships/slideMaster" Target="../slideMasters/slideMaster14.xml"/></Relationships>
</file>

<file path=ppt/slideLayouts/_rels/slideLayout41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020.xml"/><Relationship Id="rId1" Type="http://schemas.openxmlformats.org/officeDocument/2006/relationships/tags" Target="../tags/tag1019.xml"/><Relationship Id="rId5" Type="http://schemas.openxmlformats.org/officeDocument/2006/relationships/image" Target="../media/image52.emf"/><Relationship Id="rId4" Type="http://schemas.openxmlformats.org/officeDocument/2006/relationships/oleObject" Target="../embeddings/oleObject187.bin"/></Relationships>
</file>

<file path=ppt/slideLayouts/_rels/slideLayout412.xml.rels><?xml version="1.0" encoding="UTF-8" standalone="yes"?>
<Relationships xmlns="http://schemas.openxmlformats.org/package/2006/relationships"><Relationship Id="rId3" Type="http://schemas.openxmlformats.org/officeDocument/2006/relationships/oleObject" Target="../embeddings/oleObject188.bin"/><Relationship Id="rId2" Type="http://schemas.openxmlformats.org/officeDocument/2006/relationships/slideMaster" Target="../slideMasters/slideMaster14.xml"/><Relationship Id="rId1" Type="http://schemas.openxmlformats.org/officeDocument/2006/relationships/tags" Target="../tags/tag1021.xml"/><Relationship Id="rId4" Type="http://schemas.openxmlformats.org/officeDocument/2006/relationships/image" Target="../media/image52.emf"/></Relationships>
</file>

<file path=ppt/slideLayouts/_rels/slideLayout413.xml.rels><?xml version="1.0" encoding="UTF-8" standalone="yes"?>
<Relationships xmlns="http://schemas.openxmlformats.org/package/2006/relationships"><Relationship Id="rId3" Type="http://schemas.openxmlformats.org/officeDocument/2006/relationships/oleObject" Target="../embeddings/oleObject189.bin"/><Relationship Id="rId2" Type="http://schemas.openxmlformats.org/officeDocument/2006/relationships/slideMaster" Target="../slideMasters/slideMaster14.xml"/><Relationship Id="rId1" Type="http://schemas.openxmlformats.org/officeDocument/2006/relationships/tags" Target="../tags/tag1022.xml"/><Relationship Id="rId4" Type="http://schemas.openxmlformats.org/officeDocument/2006/relationships/image" Target="../media/image52.emf"/></Relationships>
</file>

<file path=ppt/slideLayouts/_rels/slideLayout414.xml.rels><?xml version="1.0" encoding="UTF-8" standalone="yes"?>
<Relationships xmlns="http://schemas.openxmlformats.org/package/2006/relationships"><Relationship Id="rId3" Type="http://schemas.openxmlformats.org/officeDocument/2006/relationships/oleObject" Target="../embeddings/oleObject190.bin"/><Relationship Id="rId2" Type="http://schemas.openxmlformats.org/officeDocument/2006/relationships/slideMaster" Target="../slideMasters/slideMaster14.xml"/><Relationship Id="rId1" Type="http://schemas.openxmlformats.org/officeDocument/2006/relationships/tags" Target="../tags/tag1023.xml"/><Relationship Id="rId4" Type="http://schemas.openxmlformats.org/officeDocument/2006/relationships/image" Target="../media/image52.emf"/></Relationships>
</file>

<file path=ppt/slideLayouts/_rels/slideLayout4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25.xml"/><Relationship Id="rId7" Type="http://schemas.openxmlformats.org/officeDocument/2006/relationships/image" Target="../media/image46.png"/><Relationship Id="rId2" Type="http://schemas.openxmlformats.org/officeDocument/2006/relationships/tags" Target="../tags/tag1024.xml"/><Relationship Id="rId1" Type="http://schemas.openxmlformats.org/officeDocument/2006/relationships/themeOverride" Target="../theme/themeOverride29.xml"/><Relationship Id="rId6" Type="http://schemas.openxmlformats.org/officeDocument/2006/relationships/image" Target="../media/image52.emf"/><Relationship Id="rId5" Type="http://schemas.openxmlformats.org/officeDocument/2006/relationships/oleObject" Target="../embeddings/oleObject191.bin"/><Relationship Id="rId4" Type="http://schemas.openxmlformats.org/officeDocument/2006/relationships/slideMaster" Target="../slideMasters/slideMaster14.xml"/></Relationships>
</file>

<file path=ppt/slideLayouts/_rels/slideLayout4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027.xml"/><Relationship Id="rId7" Type="http://schemas.openxmlformats.org/officeDocument/2006/relationships/image" Target="../media/image47.png"/><Relationship Id="rId2" Type="http://schemas.openxmlformats.org/officeDocument/2006/relationships/tags" Target="../tags/tag1026.xml"/><Relationship Id="rId1" Type="http://schemas.openxmlformats.org/officeDocument/2006/relationships/themeOverride" Target="../theme/themeOverride30.xml"/><Relationship Id="rId6" Type="http://schemas.openxmlformats.org/officeDocument/2006/relationships/image" Target="../media/image52.emf"/><Relationship Id="rId5" Type="http://schemas.openxmlformats.org/officeDocument/2006/relationships/oleObject" Target="../embeddings/oleObject192.bin"/><Relationship Id="rId4" Type="http://schemas.openxmlformats.org/officeDocument/2006/relationships/slideMaster" Target="../slideMasters/slideMaster14.xml"/></Relationships>
</file>

<file path=ppt/slideLayouts/_rels/slideLayout4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29.xml"/><Relationship Id="rId7" Type="http://schemas.openxmlformats.org/officeDocument/2006/relationships/image" Target="../media/image46.png"/><Relationship Id="rId2" Type="http://schemas.openxmlformats.org/officeDocument/2006/relationships/tags" Target="../tags/tag1028.xml"/><Relationship Id="rId1" Type="http://schemas.openxmlformats.org/officeDocument/2006/relationships/themeOverride" Target="../theme/themeOverride31.xml"/><Relationship Id="rId6" Type="http://schemas.openxmlformats.org/officeDocument/2006/relationships/image" Target="../media/image52.emf"/><Relationship Id="rId5" Type="http://schemas.openxmlformats.org/officeDocument/2006/relationships/oleObject" Target="../embeddings/oleObject193.bin"/><Relationship Id="rId4" Type="http://schemas.openxmlformats.org/officeDocument/2006/relationships/slideMaster" Target="../slideMasters/slideMaster14.xml"/></Relationships>
</file>

<file path=ppt/slideLayouts/_rels/slideLayout4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031.xml"/><Relationship Id="rId7" Type="http://schemas.openxmlformats.org/officeDocument/2006/relationships/image" Target="../media/image47.png"/><Relationship Id="rId2" Type="http://schemas.openxmlformats.org/officeDocument/2006/relationships/tags" Target="../tags/tag1030.xml"/><Relationship Id="rId1" Type="http://schemas.openxmlformats.org/officeDocument/2006/relationships/themeOverride" Target="../theme/themeOverride32.xml"/><Relationship Id="rId6" Type="http://schemas.openxmlformats.org/officeDocument/2006/relationships/image" Target="../media/image52.emf"/><Relationship Id="rId5" Type="http://schemas.openxmlformats.org/officeDocument/2006/relationships/oleObject" Target="../embeddings/oleObject194.bin"/><Relationship Id="rId4" Type="http://schemas.openxmlformats.org/officeDocument/2006/relationships/slideMaster" Target="../slideMasters/slideMaster14.xml"/></Relationships>
</file>

<file path=ppt/slideLayouts/_rels/slideLayout419.xml.rels><?xml version="1.0" encoding="UTF-8" standalone="yes"?>
<Relationships xmlns="http://schemas.openxmlformats.org/package/2006/relationships"><Relationship Id="rId3" Type="http://schemas.openxmlformats.org/officeDocument/2006/relationships/tags" Target="../tags/tag1034.xml"/><Relationship Id="rId7" Type="http://schemas.openxmlformats.org/officeDocument/2006/relationships/image" Target="../media/image44.png"/><Relationship Id="rId2" Type="http://schemas.openxmlformats.org/officeDocument/2006/relationships/tags" Target="../tags/tag1033.xml"/><Relationship Id="rId1" Type="http://schemas.openxmlformats.org/officeDocument/2006/relationships/tags" Target="../tags/tag1032.xml"/><Relationship Id="rId6" Type="http://schemas.openxmlformats.org/officeDocument/2006/relationships/image" Target="../media/image36.emf"/><Relationship Id="rId5" Type="http://schemas.openxmlformats.org/officeDocument/2006/relationships/oleObject" Target="../embeddings/oleObject195.bin"/><Relationship Id="rId4"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36.xml"/><Relationship Id="rId7" Type="http://schemas.openxmlformats.org/officeDocument/2006/relationships/image" Target="../media/image36.emf"/><Relationship Id="rId2" Type="http://schemas.openxmlformats.org/officeDocument/2006/relationships/tags" Target="../tags/tag1035.xml"/><Relationship Id="rId1" Type="http://schemas.openxmlformats.org/officeDocument/2006/relationships/themeOverride" Target="../theme/themeOverride33.xml"/><Relationship Id="rId6" Type="http://schemas.openxmlformats.org/officeDocument/2006/relationships/oleObject" Target="../embeddings/oleObject196.bin"/><Relationship Id="rId5" Type="http://schemas.openxmlformats.org/officeDocument/2006/relationships/slideMaster" Target="../slideMasters/slideMaster14.xml"/><Relationship Id="rId4" Type="http://schemas.openxmlformats.org/officeDocument/2006/relationships/tags" Target="../tags/tag1037.xml"/></Relationships>
</file>

<file path=ppt/slideLayouts/_rels/slideLayout4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039.xml"/><Relationship Id="rId7" Type="http://schemas.openxmlformats.org/officeDocument/2006/relationships/image" Target="../media/image36.emf"/><Relationship Id="rId2" Type="http://schemas.openxmlformats.org/officeDocument/2006/relationships/tags" Target="../tags/tag1038.xml"/><Relationship Id="rId1" Type="http://schemas.openxmlformats.org/officeDocument/2006/relationships/themeOverride" Target="../theme/themeOverride34.xml"/><Relationship Id="rId6" Type="http://schemas.openxmlformats.org/officeDocument/2006/relationships/oleObject" Target="../embeddings/oleObject197.bin"/><Relationship Id="rId5" Type="http://schemas.openxmlformats.org/officeDocument/2006/relationships/slideMaster" Target="../slideMasters/slideMaster14.xml"/><Relationship Id="rId4" Type="http://schemas.openxmlformats.org/officeDocument/2006/relationships/tags" Target="../tags/tag1040.xml"/><Relationship Id="rId9" Type="http://schemas.openxmlformats.org/officeDocument/2006/relationships/image" Target="../media/image44.png"/></Relationships>
</file>

<file path=ppt/slideLayouts/_rels/slideLayout422.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1042.xml"/><Relationship Id="rId7" Type="http://schemas.openxmlformats.org/officeDocument/2006/relationships/oleObject" Target="../embeddings/oleObject198.bin"/><Relationship Id="rId2" Type="http://schemas.openxmlformats.org/officeDocument/2006/relationships/tags" Target="../tags/tag1041.xml"/><Relationship Id="rId1" Type="http://schemas.openxmlformats.org/officeDocument/2006/relationships/themeOverride" Target="../theme/themeOverride35.xml"/><Relationship Id="rId6" Type="http://schemas.openxmlformats.org/officeDocument/2006/relationships/slideMaster" Target="../slideMasters/slideMaster14.xml"/><Relationship Id="rId5" Type="http://schemas.openxmlformats.org/officeDocument/2006/relationships/tags" Target="../tags/tag1044.xml"/><Relationship Id="rId10" Type="http://schemas.openxmlformats.org/officeDocument/2006/relationships/image" Target="../media/image44.png"/><Relationship Id="rId4" Type="http://schemas.openxmlformats.org/officeDocument/2006/relationships/tags" Target="../tags/tag1043.xml"/><Relationship Id="rId9" Type="http://schemas.openxmlformats.org/officeDocument/2006/relationships/image" Target="../media/image46.png"/></Relationships>
</file>

<file path=ppt/slideLayouts/_rels/slideLayout4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046.xml"/><Relationship Id="rId7" Type="http://schemas.openxmlformats.org/officeDocument/2006/relationships/image" Target="../media/image36.emf"/><Relationship Id="rId2" Type="http://schemas.openxmlformats.org/officeDocument/2006/relationships/tags" Target="../tags/tag1045.xml"/><Relationship Id="rId1" Type="http://schemas.openxmlformats.org/officeDocument/2006/relationships/themeOverride" Target="../theme/themeOverride36.xml"/><Relationship Id="rId6" Type="http://schemas.openxmlformats.org/officeDocument/2006/relationships/oleObject" Target="../embeddings/oleObject199.bin"/><Relationship Id="rId5" Type="http://schemas.openxmlformats.org/officeDocument/2006/relationships/slideMaster" Target="../slideMasters/slideMaster14.xml"/><Relationship Id="rId4" Type="http://schemas.openxmlformats.org/officeDocument/2006/relationships/tags" Target="../tags/tag1047.xml"/><Relationship Id="rId9" Type="http://schemas.openxmlformats.org/officeDocument/2006/relationships/image" Target="../media/image44.png"/></Relationships>
</file>

<file path=ppt/slideLayouts/_rels/slideLayout4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049.xml"/><Relationship Id="rId7" Type="http://schemas.openxmlformats.org/officeDocument/2006/relationships/image" Target="../media/image36.emf"/><Relationship Id="rId2" Type="http://schemas.openxmlformats.org/officeDocument/2006/relationships/tags" Target="../tags/tag1048.xml"/><Relationship Id="rId1" Type="http://schemas.openxmlformats.org/officeDocument/2006/relationships/themeOverride" Target="../theme/themeOverride37.xml"/><Relationship Id="rId6" Type="http://schemas.openxmlformats.org/officeDocument/2006/relationships/oleObject" Target="../embeddings/oleObject200.bin"/><Relationship Id="rId5" Type="http://schemas.openxmlformats.org/officeDocument/2006/relationships/slideMaster" Target="../slideMasters/slideMaster14.xml"/><Relationship Id="rId4" Type="http://schemas.openxmlformats.org/officeDocument/2006/relationships/tags" Target="../tags/tag1050.xml"/><Relationship Id="rId9" Type="http://schemas.openxmlformats.org/officeDocument/2006/relationships/image" Target="../media/image44.png"/></Relationships>
</file>

<file path=ppt/slideLayouts/_rels/slideLayout4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052.xml"/><Relationship Id="rId7" Type="http://schemas.openxmlformats.org/officeDocument/2006/relationships/image" Target="../media/image36.emf"/><Relationship Id="rId2" Type="http://schemas.openxmlformats.org/officeDocument/2006/relationships/tags" Target="../tags/tag1051.xml"/><Relationship Id="rId1" Type="http://schemas.openxmlformats.org/officeDocument/2006/relationships/themeOverride" Target="../theme/themeOverride38.xml"/><Relationship Id="rId6" Type="http://schemas.openxmlformats.org/officeDocument/2006/relationships/oleObject" Target="../embeddings/oleObject201.bin"/><Relationship Id="rId5" Type="http://schemas.openxmlformats.org/officeDocument/2006/relationships/slideMaster" Target="../slideMasters/slideMaster14.xml"/><Relationship Id="rId4" Type="http://schemas.openxmlformats.org/officeDocument/2006/relationships/tags" Target="../tags/tag1053.xml"/><Relationship Id="rId9" Type="http://schemas.openxmlformats.org/officeDocument/2006/relationships/image" Target="../media/image44.png"/></Relationships>
</file>

<file path=ppt/slideLayouts/_rels/slideLayout4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055.xml"/><Relationship Id="rId7" Type="http://schemas.openxmlformats.org/officeDocument/2006/relationships/image" Target="../media/image36.emf"/><Relationship Id="rId2" Type="http://schemas.openxmlformats.org/officeDocument/2006/relationships/tags" Target="../tags/tag1054.xml"/><Relationship Id="rId1" Type="http://schemas.openxmlformats.org/officeDocument/2006/relationships/themeOverride" Target="../theme/themeOverride39.xml"/><Relationship Id="rId6" Type="http://schemas.openxmlformats.org/officeDocument/2006/relationships/oleObject" Target="../embeddings/oleObject202.bin"/><Relationship Id="rId5" Type="http://schemas.openxmlformats.org/officeDocument/2006/relationships/slideMaster" Target="../slideMasters/slideMaster14.xml"/><Relationship Id="rId4" Type="http://schemas.openxmlformats.org/officeDocument/2006/relationships/tags" Target="../tags/tag1056.xml"/><Relationship Id="rId9" Type="http://schemas.openxmlformats.org/officeDocument/2006/relationships/image" Target="../media/image44.png"/></Relationships>
</file>

<file path=ppt/slideLayouts/_rels/slideLayout4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59.xml"/><Relationship Id="rId7" Type="http://schemas.openxmlformats.org/officeDocument/2006/relationships/image" Target="../media/image48.png"/><Relationship Id="rId2" Type="http://schemas.openxmlformats.org/officeDocument/2006/relationships/tags" Target="../tags/tag1058.xml"/><Relationship Id="rId1" Type="http://schemas.openxmlformats.org/officeDocument/2006/relationships/tags" Target="../tags/tag1057.xml"/><Relationship Id="rId6" Type="http://schemas.openxmlformats.org/officeDocument/2006/relationships/image" Target="../media/image36.emf"/><Relationship Id="rId5" Type="http://schemas.openxmlformats.org/officeDocument/2006/relationships/oleObject" Target="../embeddings/oleObject203.bin"/><Relationship Id="rId4" Type="http://schemas.openxmlformats.org/officeDocument/2006/relationships/slideMaster" Target="../slideMasters/slideMaster14.xml"/></Relationships>
</file>

<file path=ppt/slideLayouts/_rels/slideLayout4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1061.xml"/><Relationship Id="rId7" Type="http://schemas.openxmlformats.org/officeDocument/2006/relationships/image" Target="../media/image49.emf"/><Relationship Id="rId2" Type="http://schemas.openxmlformats.org/officeDocument/2006/relationships/tags" Target="../tags/tag1060.xml"/><Relationship Id="rId1" Type="http://schemas.openxmlformats.org/officeDocument/2006/relationships/themeOverride" Target="../theme/themeOverride40.xml"/><Relationship Id="rId6" Type="http://schemas.openxmlformats.org/officeDocument/2006/relationships/oleObject" Target="../embeddings/oleObject204.bin"/><Relationship Id="rId5" Type="http://schemas.openxmlformats.org/officeDocument/2006/relationships/slideMaster" Target="../slideMasters/slideMaster14.xml"/><Relationship Id="rId4" Type="http://schemas.openxmlformats.org/officeDocument/2006/relationships/tags" Target="../tags/tag1062.xml"/><Relationship Id="rId9" Type="http://schemas.openxmlformats.org/officeDocument/2006/relationships/image" Target="../media/image44.png"/></Relationships>
</file>

<file path=ppt/slideLayouts/_rels/slideLayout4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65.xml"/><Relationship Id="rId7" Type="http://schemas.openxmlformats.org/officeDocument/2006/relationships/image" Target="../media/image48.png"/><Relationship Id="rId2" Type="http://schemas.openxmlformats.org/officeDocument/2006/relationships/tags" Target="../tags/tag1064.xml"/><Relationship Id="rId1" Type="http://schemas.openxmlformats.org/officeDocument/2006/relationships/tags" Target="../tags/tag1063.xml"/><Relationship Id="rId6" Type="http://schemas.openxmlformats.org/officeDocument/2006/relationships/image" Target="../media/image36.emf"/><Relationship Id="rId5" Type="http://schemas.openxmlformats.org/officeDocument/2006/relationships/oleObject" Target="../embeddings/oleObject205.bin"/><Relationship Id="rId4"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1067.xml"/><Relationship Id="rId7" Type="http://schemas.openxmlformats.org/officeDocument/2006/relationships/oleObject" Target="../embeddings/oleObject206.bin"/><Relationship Id="rId2" Type="http://schemas.openxmlformats.org/officeDocument/2006/relationships/tags" Target="../tags/tag1066.xml"/><Relationship Id="rId1" Type="http://schemas.openxmlformats.org/officeDocument/2006/relationships/themeOverride" Target="../theme/themeOverride41.xml"/><Relationship Id="rId6" Type="http://schemas.openxmlformats.org/officeDocument/2006/relationships/slideMaster" Target="../slideMasters/slideMaster14.xml"/><Relationship Id="rId5" Type="http://schemas.openxmlformats.org/officeDocument/2006/relationships/tags" Target="../tags/tag1069.xml"/><Relationship Id="rId10" Type="http://schemas.openxmlformats.org/officeDocument/2006/relationships/image" Target="../media/image44.png"/><Relationship Id="rId4" Type="http://schemas.openxmlformats.org/officeDocument/2006/relationships/tags" Target="../tags/tag1068.xml"/><Relationship Id="rId9" Type="http://schemas.openxmlformats.org/officeDocument/2006/relationships/image" Target="../media/image47.png"/></Relationships>
</file>

<file path=ppt/slideLayouts/_rels/slideLayout4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1072.xml"/><Relationship Id="rId7" Type="http://schemas.openxmlformats.org/officeDocument/2006/relationships/image" Target="../media/image36.emf"/><Relationship Id="rId2" Type="http://schemas.openxmlformats.org/officeDocument/2006/relationships/tags" Target="../tags/tag1071.xml"/><Relationship Id="rId1" Type="http://schemas.openxmlformats.org/officeDocument/2006/relationships/tags" Target="../tags/tag1070.xml"/><Relationship Id="rId6" Type="http://schemas.openxmlformats.org/officeDocument/2006/relationships/oleObject" Target="../embeddings/oleObject207.bin"/><Relationship Id="rId5" Type="http://schemas.openxmlformats.org/officeDocument/2006/relationships/slideMaster" Target="../slideMasters/slideMaster14.xml"/><Relationship Id="rId4" Type="http://schemas.openxmlformats.org/officeDocument/2006/relationships/tags" Target="../tags/tag1073.xml"/><Relationship Id="rId9" Type="http://schemas.openxmlformats.org/officeDocument/2006/relationships/image" Target="../media/image44.png"/></Relationships>
</file>

<file path=ppt/slideLayouts/_rels/slideLayout432.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1075.xml"/><Relationship Id="rId7" Type="http://schemas.openxmlformats.org/officeDocument/2006/relationships/oleObject" Target="../embeddings/oleObject208.bin"/><Relationship Id="rId2" Type="http://schemas.openxmlformats.org/officeDocument/2006/relationships/tags" Target="../tags/tag1074.xml"/><Relationship Id="rId1" Type="http://schemas.openxmlformats.org/officeDocument/2006/relationships/themeOverride" Target="../theme/themeOverride42.xml"/><Relationship Id="rId6" Type="http://schemas.openxmlformats.org/officeDocument/2006/relationships/slideMaster" Target="../slideMasters/slideMaster14.xml"/><Relationship Id="rId5" Type="http://schemas.openxmlformats.org/officeDocument/2006/relationships/tags" Target="../tags/tag1077.xml"/><Relationship Id="rId10" Type="http://schemas.openxmlformats.org/officeDocument/2006/relationships/image" Target="../media/image44.png"/><Relationship Id="rId4" Type="http://schemas.openxmlformats.org/officeDocument/2006/relationships/tags" Target="../tags/tag1076.xml"/><Relationship Id="rId9" Type="http://schemas.openxmlformats.org/officeDocument/2006/relationships/image" Target="../media/image47.png"/></Relationships>
</file>

<file path=ppt/slideLayouts/_rels/slideLayout4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1080.xml"/><Relationship Id="rId7" Type="http://schemas.openxmlformats.org/officeDocument/2006/relationships/image" Target="../media/image36.emf"/><Relationship Id="rId2" Type="http://schemas.openxmlformats.org/officeDocument/2006/relationships/tags" Target="../tags/tag1079.xml"/><Relationship Id="rId1" Type="http://schemas.openxmlformats.org/officeDocument/2006/relationships/tags" Target="../tags/tag1078.xml"/><Relationship Id="rId6" Type="http://schemas.openxmlformats.org/officeDocument/2006/relationships/oleObject" Target="../embeddings/oleObject209.bin"/><Relationship Id="rId5" Type="http://schemas.openxmlformats.org/officeDocument/2006/relationships/slideMaster" Target="../slideMasters/slideMaster14.xml"/><Relationship Id="rId4" Type="http://schemas.openxmlformats.org/officeDocument/2006/relationships/tags" Target="../tags/tag1081.xml"/><Relationship Id="rId9" Type="http://schemas.openxmlformats.org/officeDocument/2006/relationships/image" Target="../media/image44.png"/></Relationships>
</file>

<file path=ppt/slideLayouts/_rels/slideLayout43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83.xml"/><Relationship Id="rId7" Type="http://schemas.openxmlformats.org/officeDocument/2006/relationships/image" Target="../media/image36.emf"/><Relationship Id="rId2" Type="http://schemas.openxmlformats.org/officeDocument/2006/relationships/tags" Target="../tags/tag1082.xml"/><Relationship Id="rId1" Type="http://schemas.openxmlformats.org/officeDocument/2006/relationships/themeOverride" Target="../theme/themeOverride43.xml"/><Relationship Id="rId6" Type="http://schemas.openxmlformats.org/officeDocument/2006/relationships/oleObject" Target="../embeddings/oleObject210.bin"/><Relationship Id="rId5" Type="http://schemas.openxmlformats.org/officeDocument/2006/relationships/slideMaster" Target="../slideMasters/slideMaster14.xml"/><Relationship Id="rId4" Type="http://schemas.openxmlformats.org/officeDocument/2006/relationships/tags" Target="../tags/tag1084.xml"/></Relationships>
</file>

<file path=ppt/slideLayouts/_rels/slideLayout4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087.xml"/><Relationship Id="rId7" Type="http://schemas.openxmlformats.org/officeDocument/2006/relationships/image" Target="../media/image51.png"/><Relationship Id="rId2" Type="http://schemas.openxmlformats.org/officeDocument/2006/relationships/tags" Target="../tags/tag1086.xml"/><Relationship Id="rId1" Type="http://schemas.openxmlformats.org/officeDocument/2006/relationships/tags" Target="../tags/tag1085.xml"/><Relationship Id="rId6" Type="http://schemas.openxmlformats.org/officeDocument/2006/relationships/image" Target="../media/image49.emf"/><Relationship Id="rId5" Type="http://schemas.openxmlformats.org/officeDocument/2006/relationships/oleObject" Target="../embeddings/oleObject211.bin"/><Relationship Id="rId4" Type="http://schemas.openxmlformats.org/officeDocument/2006/relationships/slideMaster" Target="../slideMasters/slideMaster14.xml"/></Relationships>
</file>

<file path=ppt/slideLayouts/_rels/slideLayout43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89.xml"/><Relationship Id="rId7" Type="http://schemas.openxmlformats.org/officeDocument/2006/relationships/image" Target="../media/image36.emf"/><Relationship Id="rId2" Type="http://schemas.openxmlformats.org/officeDocument/2006/relationships/tags" Target="../tags/tag1088.xml"/><Relationship Id="rId1" Type="http://schemas.openxmlformats.org/officeDocument/2006/relationships/themeOverride" Target="../theme/themeOverride44.xml"/><Relationship Id="rId6" Type="http://schemas.openxmlformats.org/officeDocument/2006/relationships/oleObject" Target="../embeddings/oleObject212.bin"/><Relationship Id="rId5" Type="http://schemas.openxmlformats.org/officeDocument/2006/relationships/slideMaster" Target="../slideMasters/slideMaster14.xml"/><Relationship Id="rId4" Type="http://schemas.openxmlformats.org/officeDocument/2006/relationships/tags" Target="../tags/tag1090.xml"/></Relationships>
</file>

<file path=ppt/slideLayouts/_rels/slideLayout43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092.xml"/><Relationship Id="rId7" Type="http://schemas.openxmlformats.org/officeDocument/2006/relationships/image" Target="../media/image36.emf"/><Relationship Id="rId2" Type="http://schemas.openxmlformats.org/officeDocument/2006/relationships/tags" Target="../tags/tag1091.xml"/><Relationship Id="rId1" Type="http://schemas.openxmlformats.org/officeDocument/2006/relationships/themeOverride" Target="../theme/themeOverride45.xml"/><Relationship Id="rId6" Type="http://schemas.openxmlformats.org/officeDocument/2006/relationships/oleObject" Target="../embeddings/oleObject213.bin"/><Relationship Id="rId5" Type="http://schemas.openxmlformats.org/officeDocument/2006/relationships/slideMaster" Target="../slideMasters/slideMaster14.xml"/><Relationship Id="rId4" Type="http://schemas.openxmlformats.org/officeDocument/2006/relationships/tags" Target="../tags/tag1093.xml"/><Relationship Id="rId9" Type="http://schemas.openxmlformats.org/officeDocument/2006/relationships/image" Target="../media/image44.png"/></Relationships>
</file>

<file path=ppt/slideLayouts/_rels/slideLayout438.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1095.xml"/><Relationship Id="rId7" Type="http://schemas.openxmlformats.org/officeDocument/2006/relationships/oleObject" Target="../embeddings/oleObject214.bin"/><Relationship Id="rId2" Type="http://schemas.openxmlformats.org/officeDocument/2006/relationships/tags" Target="../tags/tag1094.xml"/><Relationship Id="rId1" Type="http://schemas.openxmlformats.org/officeDocument/2006/relationships/themeOverride" Target="../theme/themeOverride46.xml"/><Relationship Id="rId6" Type="http://schemas.openxmlformats.org/officeDocument/2006/relationships/slideMaster" Target="../slideMasters/slideMaster14.xml"/><Relationship Id="rId5" Type="http://schemas.openxmlformats.org/officeDocument/2006/relationships/tags" Target="../tags/tag1097.xml"/><Relationship Id="rId10" Type="http://schemas.openxmlformats.org/officeDocument/2006/relationships/image" Target="../media/image44.png"/><Relationship Id="rId4" Type="http://schemas.openxmlformats.org/officeDocument/2006/relationships/tags" Target="../tags/tag1096.xml"/><Relationship Id="rId9" Type="http://schemas.openxmlformats.org/officeDocument/2006/relationships/image" Target="../media/image46.png"/></Relationships>
</file>

<file path=ppt/slideLayouts/_rels/slideLayout439.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1099.xml"/><Relationship Id="rId7" Type="http://schemas.openxmlformats.org/officeDocument/2006/relationships/oleObject" Target="../embeddings/oleObject215.bin"/><Relationship Id="rId2" Type="http://schemas.openxmlformats.org/officeDocument/2006/relationships/tags" Target="../tags/tag1098.xml"/><Relationship Id="rId1" Type="http://schemas.openxmlformats.org/officeDocument/2006/relationships/themeOverride" Target="../theme/themeOverride47.xml"/><Relationship Id="rId6" Type="http://schemas.openxmlformats.org/officeDocument/2006/relationships/slideMaster" Target="../slideMasters/slideMaster14.xml"/><Relationship Id="rId5" Type="http://schemas.openxmlformats.org/officeDocument/2006/relationships/tags" Target="../tags/tag1101.xml"/><Relationship Id="rId10" Type="http://schemas.openxmlformats.org/officeDocument/2006/relationships/image" Target="../media/image44.png"/><Relationship Id="rId4" Type="http://schemas.openxmlformats.org/officeDocument/2006/relationships/tags" Target="../tags/tag1100.xml"/><Relationship Id="rId9" Type="http://schemas.openxmlformats.org/officeDocument/2006/relationships/image" Target="../media/image4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103.xml"/><Relationship Id="rId7" Type="http://schemas.openxmlformats.org/officeDocument/2006/relationships/image" Target="../media/image36.emf"/><Relationship Id="rId2" Type="http://schemas.openxmlformats.org/officeDocument/2006/relationships/tags" Target="../tags/tag1102.xml"/><Relationship Id="rId1" Type="http://schemas.openxmlformats.org/officeDocument/2006/relationships/themeOverride" Target="../theme/themeOverride48.xml"/><Relationship Id="rId6" Type="http://schemas.openxmlformats.org/officeDocument/2006/relationships/oleObject" Target="../embeddings/oleObject216.bin"/><Relationship Id="rId5" Type="http://schemas.openxmlformats.org/officeDocument/2006/relationships/slideMaster" Target="../slideMasters/slideMaster14.xml"/><Relationship Id="rId4" Type="http://schemas.openxmlformats.org/officeDocument/2006/relationships/tags" Target="../tags/tag1104.xml"/><Relationship Id="rId9" Type="http://schemas.openxmlformats.org/officeDocument/2006/relationships/image" Target="../media/image44.png"/></Relationships>
</file>

<file path=ppt/slideLayouts/_rels/slideLayout44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106.xml"/><Relationship Id="rId7" Type="http://schemas.openxmlformats.org/officeDocument/2006/relationships/image" Target="../media/image36.emf"/><Relationship Id="rId2" Type="http://schemas.openxmlformats.org/officeDocument/2006/relationships/tags" Target="../tags/tag1105.xml"/><Relationship Id="rId1" Type="http://schemas.openxmlformats.org/officeDocument/2006/relationships/themeOverride" Target="../theme/themeOverride49.xml"/><Relationship Id="rId6" Type="http://schemas.openxmlformats.org/officeDocument/2006/relationships/oleObject" Target="../embeddings/oleObject217.bin"/><Relationship Id="rId5" Type="http://schemas.openxmlformats.org/officeDocument/2006/relationships/slideMaster" Target="../slideMasters/slideMaster14.xml"/><Relationship Id="rId4" Type="http://schemas.openxmlformats.org/officeDocument/2006/relationships/tags" Target="../tags/tag1107.xml"/><Relationship Id="rId9" Type="http://schemas.openxmlformats.org/officeDocument/2006/relationships/image" Target="../media/image44.png"/></Relationships>
</file>

<file path=ppt/slideLayouts/_rels/slideLayout44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109.xml"/><Relationship Id="rId7" Type="http://schemas.openxmlformats.org/officeDocument/2006/relationships/image" Target="../media/image36.emf"/><Relationship Id="rId2" Type="http://schemas.openxmlformats.org/officeDocument/2006/relationships/tags" Target="../tags/tag1108.xml"/><Relationship Id="rId1" Type="http://schemas.openxmlformats.org/officeDocument/2006/relationships/themeOverride" Target="../theme/themeOverride50.xml"/><Relationship Id="rId6" Type="http://schemas.openxmlformats.org/officeDocument/2006/relationships/oleObject" Target="../embeddings/oleObject218.bin"/><Relationship Id="rId5" Type="http://schemas.openxmlformats.org/officeDocument/2006/relationships/slideMaster" Target="../slideMasters/slideMaster14.xml"/><Relationship Id="rId4" Type="http://schemas.openxmlformats.org/officeDocument/2006/relationships/tags" Target="../tags/tag1110.xml"/><Relationship Id="rId9" Type="http://schemas.openxmlformats.org/officeDocument/2006/relationships/image" Target="../media/image44.png"/></Relationships>
</file>

<file path=ppt/slideLayouts/_rels/slideLayout44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112.xml"/><Relationship Id="rId7" Type="http://schemas.openxmlformats.org/officeDocument/2006/relationships/image" Target="../media/image49.emf"/><Relationship Id="rId2" Type="http://schemas.openxmlformats.org/officeDocument/2006/relationships/tags" Target="../tags/tag1111.xml"/><Relationship Id="rId1" Type="http://schemas.openxmlformats.org/officeDocument/2006/relationships/themeOverride" Target="../theme/themeOverride51.xml"/><Relationship Id="rId6" Type="http://schemas.openxmlformats.org/officeDocument/2006/relationships/oleObject" Target="../embeddings/oleObject219.bin"/><Relationship Id="rId5" Type="http://schemas.openxmlformats.org/officeDocument/2006/relationships/slideMaster" Target="../slideMasters/slideMaster14.xml"/><Relationship Id="rId4" Type="http://schemas.openxmlformats.org/officeDocument/2006/relationships/tags" Target="../tags/tag1113.xml"/><Relationship Id="rId9" Type="http://schemas.openxmlformats.org/officeDocument/2006/relationships/image" Target="../media/image44.png"/></Relationships>
</file>

<file path=ppt/slideLayouts/_rels/slideLayout44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16.xml"/><Relationship Id="rId7" Type="http://schemas.openxmlformats.org/officeDocument/2006/relationships/image" Target="../media/image48.png"/><Relationship Id="rId2" Type="http://schemas.openxmlformats.org/officeDocument/2006/relationships/tags" Target="../tags/tag1115.xml"/><Relationship Id="rId1" Type="http://schemas.openxmlformats.org/officeDocument/2006/relationships/tags" Target="../tags/tag1114.xml"/><Relationship Id="rId6" Type="http://schemas.openxmlformats.org/officeDocument/2006/relationships/image" Target="../media/image36.emf"/><Relationship Id="rId5" Type="http://schemas.openxmlformats.org/officeDocument/2006/relationships/oleObject" Target="../embeddings/oleObject220.bin"/><Relationship Id="rId4" Type="http://schemas.openxmlformats.org/officeDocument/2006/relationships/slideMaster" Target="../slideMasters/slideMaster14.xml"/></Relationships>
</file>

<file path=ppt/slideLayouts/_rels/slideLayout44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1118.xml"/><Relationship Id="rId7" Type="http://schemas.openxmlformats.org/officeDocument/2006/relationships/image" Target="../media/image36.emf"/><Relationship Id="rId2" Type="http://schemas.openxmlformats.org/officeDocument/2006/relationships/tags" Target="../tags/tag1117.xml"/><Relationship Id="rId1" Type="http://schemas.openxmlformats.org/officeDocument/2006/relationships/themeOverride" Target="../theme/themeOverride52.xml"/><Relationship Id="rId6" Type="http://schemas.openxmlformats.org/officeDocument/2006/relationships/oleObject" Target="../embeddings/oleObject221.bin"/><Relationship Id="rId5" Type="http://schemas.openxmlformats.org/officeDocument/2006/relationships/slideMaster" Target="../slideMasters/slideMaster14.xml"/><Relationship Id="rId4" Type="http://schemas.openxmlformats.org/officeDocument/2006/relationships/tags" Target="../tags/tag1119.xml"/><Relationship Id="rId9" Type="http://schemas.openxmlformats.org/officeDocument/2006/relationships/image" Target="../media/image44.png"/></Relationships>
</file>

<file path=ppt/slideLayouts/_rels/slideLayout44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22.xml"/><Relationship Id="rId7" Type="http://schemas.openxmlformats.org/officeDocument/2006/relationships/image" Target="../media/image48.png"/><Relationship Id="rId2" Type="http://schemas.openxmlformats.org/officeDocument/2006/relationships/tags" Target="../tags/tag1121.xml"/><Relationship Id="rId1" Type="http://schemas.openxmlformats.org/officeDocument/2006/relationships/tags" Target="../tags/tag1120.xml"/><Relationship Id="rId6" Type="http://schemas.openxmlformats.org/officeDocument/2006/relationships/image" Target="../media/image36.emf"/><Relationship Id="rId5" Type="http://schemas.openxmlformats.org/officeDocument/2006/relationships/oleObject" Target="../embeddings/oleObject222.bin"/><Relationship Id="rId4" Type="http://schemas.openxmlformats.org/officeDocument/2006/relationships/slideMaster" Target="../slideMasters/slideMaster14.xml"/></Relationships>
</file>

<file path=ppt/slideLayouts/_rels/slideLayout447.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1124.xml"/><Relationship Id="rId7" Type="http://schemas.openxmlformats.org/officeDocument/2006/relationships/oleObject" Target="../embeddings/oleObject223.bin"/><Relationship Id="rId2" Type="http://schemas.openxmlformats.org/officeDocument/2006/relationships/tags" Target="../tags/tag1123.xml"/><Relationship Id="rId1" Type="http://schemas.openxmlformats.org/officeDocument/2006/relationships/themeOverride" Target="../theme/themeOverride53.xml"/><Relationship Id="rId6" Type="http://schemas.openxmlformats.org/officeDocument/2006/relationships/slideMaster" Target="../slideMasters/slideMaster14.xml"/><Relationship Id="rId5" Type="http://schemas.openxmlformats.org/officeDocument/2006/relationships/tags" Target="../tags/tag1126.xml"/><Relationship Id="rId10" Type="http://schemas.openxmlformats.org/officeDocument/2006/relationships/image" Target="../media/image44.png"/><Relationship Id="rId4" Type="http://schemas.openxmlformats.org/officeDocument/2006/relationships/tags" Target="../tags/tag1125.xml"/><Relationship Id="rId9" Type="http://schemas.openxmlformats.org/officeDocument/2006/relationships/image" Target="../media/image47.png"/></Relationships>
</file>

<file path=ppt/slideLayouts/_rels/slideLayout44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1129.xml"/><Relationship Id="rId7" Type="http://schemas.openxmlformats.org/officeDocument/2006/relationships/image" Target="../media/image36.emf"/><Relationship Id="rId2" Type="http://schemas.openxmlformats.org/officeDocument/2006/relationships/tags" Target="../tags/tag1128.xml"/><Relationship Id="rId1" Type="http://schemas.openxmlformats.org/officeDocument/2006/relationships/tags" Target="../tags/tag1127.xml"/><Relationship Id="rId6" Type="http://schemas.openxmlformats.org/officeDocument/2006/relationships/oleObject" Target="../embeddings/oleObject224.bin"/><Relationship Id="rId5" Type="http://schemas.openxmlformats.org/officeDocument/2006/relationships/slideMaster" Target="../slideMasters/slideMaster14.xml"/><Relationship Id="rId4" Type="http://schemas.openxmlformats.org/officeDocument/2006/relationships/tags" Target="../tags/tag1130.xml"/><Relationship Id="rId9" Type="http://schemas.openxmlformats.org/officeDocument/2006/relationships/image" Target="../media/image44.png"/></Relationships>
</file>

<file path=ppt/slideLayouts/_rels/slideLayout449.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1132.xml"/><Relationship Id="rId7" Type="http://schemas.openxmlformats.org/officeDocument/2006/relationships/oleObject" Target="../embeddings/oleObject225.bin"/><Relationship Id="rId2" Type="http://schemas.openxmlformats.org/officeDocument/2006/relationships/tags" Target="../tags/tag1131.xml"/><Relationship Id="rId1" Type="http://schemas.openxmlformats.org/officeDocument/2006/relationships/themeOverride" Target="../theme/themeOverride54.xml"/><Relationship Id="rId6" Type="http://schemas.openxmlformats.org/officeDocument/2006/relationships/slideMaster" Target="../slideMasters/slideMaster14.xml"/><Relationship Id="rId5" Type="http://schemas.openxmlformats.org/officeDocument/2006/relationships/tags" Target="../tags/tag1134.xml"/><Relationship Id="rId10" Type="http://schemas.openxmlformats.org/officeDocument/2006/relationships/image" Target="../media/image44.png"/><Relationship Id="rId4" Type="http://schemas.openxmlformats.org/officeDocument/2006/relationships/tags" Target="../tags/tag1133.xml"/><Relationship Id="rId9" Type="http://schemas.openxmlformats.org/officeDocument/2006/relationships/image" Target="../media/image4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45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1137.xml"/><Relationship Id="rId7" Type="http://schemas.openxmlformats.org/officeDocument/2006/relationships/image" Target="../media/image36.emf"/><Relationship Id="rId2" Type="http://schemas.openxmlformats.org/officeDocument/2006/relationships/tags" Target="../tags/tag1136.xml"/><Relationship Id="rId1" Type="http://schemas.openxmlformats.org/officeDocument/2006/relationships/tags" Target="../tags/tag1135.xml"/><Relationship Id="rId6" Type="http://schemas.openxmlformats.org/officeDocument/2006/relationships/oleObject" Target="../embeddings/oleObject226.bin"/><Relationship Id="rId5" Type="http://schemas.openxmlformats.org/officeDocument/2006/relationships/slideMaster" Target="../slideMasters/slideMaster14.xml"/><Relationship Id="rId4" Type="http://schemas.openxmlformats.org/officeDocument/2006/relationships/tags" Target="../tags/tag1138.xml"/><Relationship Id="rId9" Type="http://schemas.openxmlformats.org/officeDocument/2006/relationships/image" Target="../media/image44.png"/></Relationships>
</file>

<file path=ppt/slideLayouts/_rels/slideLayout45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40.xml"/><Relationship Id="rId7" Type="http://schemas.openxmlformats.org/officeDocument/2006/relationships/image" Target="../media/image36.emf"/><Relationship Id="rId2" Type="http://schemas.openxmlformats.org/officeDocument/2006/relationships/tags" Target="../tags/tag1139.xml"/><Relationship Id="rId1" Type="http://schemas.openxmlformats.org/officeDocument/2006/relationships/themeOverride" Target="../theme/themeOverride55.xml"/><Relationship Id="rId6" Type="http://schemas.openxmlformats.org/officeDocument/2006/relationships/oleObject" Target="../embeddings/oleObject227.bin"/><Relationship Id="rId5" Type="http://schemas.openxmlformats.org/officeDocument/2006/relationships/slideMaster" Target="../slideMasters/slideMaster14.xml"/><Relationship Id="rId4" Type="http://schemas.openxmlformats.org/officeDocument/2006/relationships/tags" Target="../tags/tag1141.xml"/></Relationships>
</file>

<file path=ppt/slideLayouts/_rels/slideLayout45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144.xml"/><Relationship Id="rId7" Type="http://schemas.openxmlformats.org/officeDocument/2006/relationships/image" Target="../media/image51.png"/><Relationship Id="rId2" Type="http://schemas.openxmlformats.org/officeDocument/2006/relationships/tags" Target="../tags/tag1143.xml"/><Relationship Id="rId1" Type="http://schemas.openxmlformats.org/officeDocument/2006/relationships/tags" Target="../tags/tag1142.xml"/><Relationship Id="rId6" Type="http://schemas.openxmlformats.org/officeDocument/2006/relationships/image" Target="../media/image26.emf"/><Relationship Id="rId5" Type="http://schemas.openxmlformats.org/officeDocument/2006/relationships/oleObject" Target="../embeddings/oleObject228.bin"/><Relationship Id="rId4" Type="http://schemas.openxmlformats.org/officeDocument/2006/relationships/slideMaster" Target="../slideMasters/slideMaster14.xml"/></Relationships>
</file>

<file path=ppt/slideLayouts/_rels/slideLayout45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146.xml"/><Relationship Id="rId7" Type="http://schemas.openxmlformats.org/officeDocument/2006/relationships/image" Target="../media/image36.emf"/><Relationship Id="rId2" Type="http://schemas.openxmlformats.org/officeDocument/2006/relationships/tags" Target="../tags/tag1145.xml"/><Relationship Id="rId1" Type="http://schemas.openxmlformats.org/officeDocument/2006/relationships/themeOverride" Target="../theme/themeOverride56.xml"/><Relationship Id="rId6" Type="http://schemas.openxmlformats.org/officeDocument/2006/relationships/oleObject" Target="../embeddings/oleObject229.bin"/><Relationship Id="rId5" Type="http://schemas.openxmlformats.org/officeDocument/2006/relationships/slideMaster" Target="../slideMasters/slideMaster14.xml"/><Relationship Id="rId4" Type="http://schemas.openxmlformats.org/officeDocument/2006/relationships/tags" Target="../tags/tag1147.xml"/><Relationship Id="rId9" Type="http://schemas.openxmlformats.org/officeDocument/2006/relationships/image" Target="../media/image44.png"/></Relationships>
</file>

<file path=ppt/slideLayouts/_rels/slideLayout45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49.xml"/><Relationship Id="rId7" Type="http://schemas.openxmlformats.org/officeDocument/2006/relationships/image" Target="../media/image36.emf"/><Relationship Id="rId2" Type="http://schemas.openxmlformats.org/officeDocument/2006/relationships/tags" Target="../tags/tag1148.xml"/><Relationship Id="rId1" Type="http://schemas.openxmlformats.org/officeDocument/2006/relationships/themeOverride" Target="../theme/themeOverride57.xml"/><Relationship Id="rId6" Type="http://schemas.openxmlformats.org/officeDocument/2006/relationships/oleObject" Target="../embeddings/oleObject230.bin"/><Relationship Id="rId5" Type="http://schemas.openxmlformats.org/officeDocument/2006/relationships/slideMaster" Target="../slideMasters/slideMaster14.xml"/><Relationship Id="rId4" Type="http://schemas.openxmlformats.org/officeDocument/2006/relationships/tags" Target="../tags/tag1150.xml"/></Relationships>
</file>

<file path=ppt/slideLayouts/_rels/slideLayout45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52.xml"/><Relationship Id="rId7" Type="http://schemas.openxmlformats.org/officeDocument/2006/relationships/image" Target="../media/image52.emf"/><Relationship Id="rId2" Type="http://schemas.openxmlformats.org/officeDocument/2006/relationships/tags" Target="../tags/tag1151.xml"/><Relationship Id="rId1" Type="http://schemas.openxmlformats.org/officeDocument/2006/relationships/themeOverride" Target="../theme/themeOverride58.xml"/><Relationship Id="rId6" Type="http://schemas.openxmlformats.org/officeDocument/2006/relationships/oleObject" Target="../embeddings/oleObject231.bin"/><Relationship Id="rId5" Type="http://schemas.openxmlformats.org/officeDocument/2006/relationships/slideMaster" Target="../slideMasters/slideMaster14.xml"/><Relationship Id="rId4" Type="http://schemas.openxmlformats.org/officeDocument/2006/relationships/tags" Target="../tags/tag1153.xml"/></Relationships>
</file>

<file path=ppt/slideLayouts/_rels/slideLayout456.xml.rels><?xml version="1.0" encoding="UTF-8" standalone="yes"?>
<Relationships xmlns="http://schemas.openxmlformats.org/package/2006/relationships"><Relationship Id="rId3" Type="http://schemas.openxmlformats.org/officeDocument/2006/relationships/tags" Target="../tags/tag1155.xml"/><Relationship Id="rId7" Type="http://schemas.openxmlformats.org/officeDocument/2006/relationships/image" Target="../media/image44.png"/><Relationship Id="rId2" Type="http://schemas.openxmlformats.org/officeDocument/2006/relationships/tags" Target="../tags/tag1154.xml"/><Relationship Id="rId1" Type="http://schemas.openxmlformats.org/officeDocument/2006/relationships/themeOverride" Target="../theme/themeOverride59.xml"/><Relationship Id="rId6" Type="http://schemas.openxmlformats.org/officeDocument/2006/relationships/image" Target="../media/image52.emf"/><Relationship Id="rId5" Type="http://schemas.openxmlformats.org/officeDocument/2006/relationships/oleObject" Target="../embeddings/oleObject232.bin"/><Relationship Id="rId4" Type="http://schemas.openxmlformats.org/officeDocument/2006/relationships/slideMaster" Target="../slideMasters/slideMaster14.xml"/></Relationships>
</file>

<file path=ppt/slideLayouts/_rels/slideLayout457.xml.rels><?xml version="1.0" encoding="UTF-8" standalone="yes"?>
<Relationships xmlns="http://schemas.openxmlformats.org/package/2006/relationships"><Relationship Id="rId3" Type="http://schemas.openxmlformats.org/officeDocument/2006/relationships/tags" Target="../tags/tag1157.xml"/><Relationship Id="rId7" Type="http://schemas.openxmlformats.org/officeDocument/2006/relationships/image" Target="../media/image44.png"/><Relationship Id="rId2" Type="http://schemas.openxmlformats.org/officeDocument/2006/relationships/tags" Target="../tags/tag1156.xml"/><Relationship Id="rId1" Type="http://schemas.openxmlformats.org/officeDocument/2006/relationships/themeOverride" Target="../theme/themeOverride60.xml"/><Relationship Id="rId6" Type="http://schemas.openxmlformats.org/officeDocument/2006/relationships/image" Target="../media/image52.emf"/><Relationship Id="rId5" Type="http://schemas.openxmlformats.org/officeDocument/2006/relationships/oleObject" Target="../embeddings/oleObject233.bin"/><Relationship Id="rId4" Type="http://schemas.openxmlformats.org/officeDocument/2006/relationships/slideMaster" Target="../slideMasters/slideMaster14.xml"/></Relationships>
</file>

<file path=ppt/slideLayouts/_rels/slideLayout45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59.xml"/><Relationship Id="rId7" Type="http://schemas.openxmlformats.org/officeDocument/2006/relationships/image" Target="../media/image46.png"/><Relationship Id="rId2" Type="http://schemas.openxmlformats.org/officeDocument/2006/relationships/tags" Target="../tags/tag1158.xml"/><Relationship Id="rId1" Type="http://schemas.openxmlformats.org/officeDocument/2006/relationships/themeOverride" Target="../theme/themeOverride61.xml"/><Relationship Id="rId6" Type="http://schemas.openxmlformats.org/officeDocument/2006/relationships/image" Target="../media/image52.emf"/><Relationship Id="rId5" Type="http://schemas.openxmlformats.org/officeDocument/2006/relationships/oleObject" Target="../embeddings/oleObject234.bin"/><Relationship Id="rId4" Type="http://schemas.openxmlformats.org/officeDocument/2006/relationships/slideMaster" Target="../slideMasters/slideMaster14.xml"/></Relationships>
</file>

<file path=ppt/slideLayouts/_rels/slideLayout45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61.xml"/><Relationship Id="rId7" Type="http://schemas.openxmlformats.org/officeDocument/2006/relationships/image" Target="../media/image46.png"/><Relationship Id="rId2" Type="http://schemas.openxmlformats.org/officeDocument/2006/relationships/tags" Target="../tags/tag1160.xml"/><Relationship Id="rId1" Type="http://schemas.openxmlformats.org/officeDocument/2006/relationships/themeOverride" Target="../theme/themeOverride62.xml"/><Relationship Id="rId6" Type="http://schemas.openxmlformats.org/officeDocument/2006/relationships/image" Target="../media/image52.emf"/><Relationship Id="rId5" Type="http://schemas.openxmlformats.org/officeDocument/2006/relationships/oleObject" Target="../embeddings/oleObject235.bin"/><Relationship Id="rId4" Type="http://schemas.openxmlformats.org/officeDocument/2006/relationships/slideMaster" Target="../slideMasters/slideMaster1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63.xml"/><Relationship Id="rId7" Type="http://schemas.openxmlformats.org/officeDocument/2006/relationships/image" Target="../media/image47.png"/><Relationship Id="rId2" Type="http://schemas.openxmlformats.org/officeDocument/2006/relationships/tags" Target="../tags/tag1162.xml"/><Relationship Id="rId1" Type="http://schemas.openxmlformats.org/officeDocument/2006/relationships/themeOverride" Target="../theme/themeOverride63.xml"/><Relationship Id="rId6" Type="http://schemas.openxmlformats.org/officeDocument/2006/relationships/image" Target="../media/image52.emf"/><Relationship Id="rId5" Type="http://schemas.openxmlformats.org/officeDocument/2006/relationships/oleObject" Target="../embeddings/oleObject236.bin"/><Relationship Id="rId4" Type="http://schemas.openxmlformats.org/officeDocument/2006/relationships/slideMaster" Target="../slideMasters/slideMaster14.xml"/></Relationships>
</file>

<file path=ppt/slideLayouts/_rels/slideLayout46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65.xml"/><Relationship Id="rId7" Type="http://schemas.openxmlformats.org/officeDocument/2006/relationships/image" Target="../media/image52.emf"/><Relationship Id="rId2" Type="http://schemas.openxmlformats.org/officeDocument/2006/relationships/tags" Target="../tags/tag1164.xml"/><Relationship Id="rId1" Type="http://schemas.openxmlformats.org/officeDocument/2006/relationships/themeOverride" Target="../theme/themeOverride64.xml"/><Relationship Id="rId6" Type="http://schemas.openxmlformats.org/officeDocument/2006/relationships/oleObject" Target="../embeddings/oleObject237.bin"/><Relationship Id="rId5" Type="http://schemas.openxmlformats.org/officeDocument/2006/relationships/slideMaster" Target="../slideMasters/slideMaster14.xml"/><Relationship Id="rId4" Type="http://schemas.openxmlformats.org/officeDocument/2006/relationships/tags" Target="../tags/tag1166.xml"/></Relationships>
</file>

<file path=ppt/slideLayouts/_rels/slideLayout462.xml.rels><?xml version="1.0" encoding="UTF-8" standalone="yes"?>
<Relationships xmlns="http://schemas.openxmlformats.org/package/2006/relationships"><Relationship Id="rId3" Type="http://schemas.openxmlformats.org/officeDocument/2006/relationships/tags" Target="../tags/tag1168.xml"/><Relationship Id="rId7" Type="http://schemas.openxmlformats.org/officeDocument/2006/relationships/image" Target="../media/image44.png"/><Relationship Id="rId2" Type="http://schemas.openxmlformats.org/officeDocument/2006/relationships/tags" Target="../tags/tag1167.xml"/><Relationship Id="rId1" Type="http://schemas.openxmlformats.org/officeDocument/2006/relationships/themeOverride" Target="../theme/themeOverride65.xml"/><Relationship Id="rId6" Type="http://schemas.openxmlformats.org/officeDocument/2006/relationships/image" Target="../media/image52.emf"/><Relationship Id="rId5" Type="http://schemas.openxmlformats.org/officeDocument/2006/relationships/oleObject" Target="../embeddings/oleObject238.bin"/><Relationship Id="rId4" Type="http://schemas.openxmlformats.org/officeDocument/2006/relationships/slideMaster" Target="../slideMasters/slideMaster14.xml"/></Relationships>
</file>

<file path=ppt/slideLayouts/_rels/slideLayout463.xml.rels><?xml version="1.0" encoding="UTF-8" standalone="yes"?>
<Relationships xmlns="http://schemas.openxmlformats.org/package/2006/relationships"><Relationship Id="rId3" Type="http://schemas.openxmlformats.org/officeDocument/2006/relationships/tags" Target="../tags/tag1170.xml"/><Relationship Id="rId7" Type="http://schemas.openxmlformats.org/officeDocument/2006/relationships/image" Target="../media/image44.png"/><Relationship Id="rId2" Type="http://schemas.openxmlformats.org/officeDocument/2006/relationships/tags" Target="../tags/tag1169.xml"/><Relationship Id="rId1" Type="http://schemas.openxmlformats.org/officeDocument/2006/relationships/themeOverride" Target="../theme/themeOverride66.xml"/><Relationship Id="rId6" Type="http://schemas.openxmlformats.org/officeDocument/2006/relationships/image" Target="../media/image52.emf"/><Relationship Id="rId5" Type="http://schemas.openxmlformats.org/officeDocument/2006/relationships/oleObject" Target="../embeddings/oleObject239.bin"/><Relationship Id="rId4" Type="http://schemas.openxmlformats.org/officeDocument/2006/relationships/slideMaster" Target="../slideMasters/slideMaster14.xml"/></Relationships>
</file>

<file path=ppt/slideLayouts/_rels/slideLayout46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72.xml"/><Relationship Id="rId7" Type="http://schemas.openxmlformats.org/officeDocument/2006/relationships/image" Target="../media/image46.png"/><Relationship Id="rId2" Type="http://schemas.openxmlformats.org/officeDocument/2006/relationships/tags" Target="../tags/tag1171.xml"/><Relationship Id="rId1" Type="http://schemas.openxmlformats.org/officeDocument/2006/relationships/themeOverride" Target="../theme/themeOverride67.xml"/><Relationship Id="rId6" Type="http://schemas.openxmlformats.org/officeDocument/2006/relationships/image" Target="../media/image52.emf"/><Relationship Id="rId5" Type="http://schemas.openxmlformats.org/officeDocument/2006/relationships/oleObject" Target="../embeddings/oleObject240.bin"/><Relationship Id="rId4" Type="http://schemas.openxmlformats.org/officeDocument/2006/relationships/slideMaster" Target="../slideMasters/slideMaster14.xml"/></Relationships>
</file>

<file path=ppt/slideLayouts/_rels/slideLayout46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74.xml"/><Relationship Id="rId7" Type="http://schemas.openxmlformats.org/officeDocument/2006/relationships/image" Target="../media/image46.png"/><Relationship Id="rId2" Type="http://schemas.openxmlformats.org/officeDocument/2006/relationships/tags" Target="../tags/tag1173.xml"/><Relationship Id="rId1" Type="http://schemas.openxmlformats.org/officeDocument/2006/relationships/themeOverride" Target="../theme/themeOverride68.xml"/><Relationship Id="rId6" Type="http://schemas.openxmlformats.org/officeDocument/2006/relationships/image" Target="../media/image52.emf"/><Relationship Id="rId5" Type="http://schemas.openxmlformats.org/officeDocument/2006/relationships/oleObject" Target="../embeddings/oleObject241.bin"/><Relationship Id="rId4" Type="http://schemas.openxmlformats.org/officeDocument/2006/relationships/slideMaster" Target="../slideMasters/slideMaster14.xml"/></Relationships>
</file>

<file path=ppt/slideLayouts/_rels/slideLayout46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76.xml"/><Relationship Id="rId7" Type="http://schemas.openxmlformats.org/officeDocument/2006/relationships/image" Target="../media/image47.png"/><Relationship Id="rId2" Type="http://schemas.openxmlformats.org/officeDocument/2006/relationships/tags" Target="../tags/tag1175.xml"/><Relationship Id="rId1" Type="http://schemas.openxmlformats.org/officeDocument/2006/relationships/themeOverride" Target="../theme/themeOverride69.xml"/><Relationship Id="rId6" Type="http://schemas.openxmlformats.org/officeDocument/2006/relationships/image" Target="../media/image52.emf"/><Relationship Id="rId5" Type="http://schemas.openxmlformats.org/officeDocument/2006/relationships/oleObject" Target="../embeddings/oleObject242.bin"/><Relationship Id="rId4" Type="http://schemas.openxmlformats.org/officeDocument/2006/relationships/slideMaster" Target="../slideMasters/slideMaster14.xml"/></Relationships>
</file>

<file path=ppt/slideLayouts/_rels/slideLayout467.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179.xml"/><Relationship Id="rId7" Type="http://schemas.openxmlformats.org/officeDocument/2006/relationships/tags" Target="../tags/tag1183.xml"/><Relationship Id="rId2" Type="http://schemas.openxmlformats.org/officeDocument/2006/relationships/tags" Target="../tags/tag1178.xml"/><Relationship Id="rId1" Type="http://schemas.openxmlformats.org/officeDocument/2006/relationships/tags" Target="../tags/tag1177.xml"/><Relationship Id="rId6" Type="http://schemas.openxmlformats.org/officeDocument/2006/relationships/tags" Target="../tags/tag1182.xml"/><Relationship Id="rId5" Type="http://schemas.openxmlformats.org/officeDocument/2006/relationships/tags" Target="../tags/tag1181.xml"/><Relationship Id="rId10" Type="http://schemas.openxmlformats.org/officeDocument/2006/relationships/image" Target="../media/image22.emf"/><Relationship Id="rId4" Type="http://schemas.openxmlformats.org/officeDocument/2006/relationships/tags" Target="../tags/tag1180.xml"/><Relationship Id="rId9" Type="http://schemas.openxmlformats.org/officeDocument/2006/relationships/oleObject" Target="../embeddings/oleObject243.bin"/></Relationships>
</file>

<file path=ppt/slideLayouts/_rels/slideLayout468.xml.rels><?xml version="1.0" encoding="UTF-8" standalone="yes"?>
<Relationships xmlns="http://schemas.openxmlformats.org/package/2006/relationships"><Relationship Id="rId8" Type="http://schemas.openxmlformats.org/officeDocument/2006/relationships/oleObject" Target="../embeddings/oleObject244.bin"/><Relationship Id="rId3" Type="http://schemas.openxmlformats.org/officeDocument/2006/relationships/tags" Target="../tags/tag1186.xml"/><Relationship Id="rId7" Type="http://schemas.openxmlformats.org/officeDocument/2006/relationships/slideMaster" Target="../slideMasters/slideMaster14.xml"/><Relationship Id="rId2" Type="http://schemas.openxmlformats.org/officeDocument/2006/relationships/tags" Target="../tags/tag1185.xml"/><Relationship Id="rId1" Type="http://schemas.openxmlformats.org/officeDocument/2006/relationships/tags" Target="../tags/tag1184.xml"/><Relationship Id="rId6" Type="http://schemas.openxmlformats.org/officeDocument/2006/relationships/tags" Target="../tags/tag1189.xml"/><Relationship Id="rId5" Type="http://schemas.openxmlformats.org/officeDocument/2006/relationships/tags" Target="../tags/tag1188.xml"/><Relationship Id="rId4" Type="http://schemas.openxmlformats.org/officeDocument/2006/relationships/tags" Target="../tags/tag1187.xml"/><Relationship Id="rId9" Type="http://schemas.openxmlformats.org/officeDocument/2006/relationships/image" Target="../media/image23.emf"/></Relationships>
</file>

<file path=ppt/slideLayouts/_rels/slideLayout469.xml.rels><?xml version="1.0" encoding="UTF-8" standalone="yes"?>
<Relationships xmlns="http://schemas.openxmlformats.org/package/2006/relationships"><Relationship Id="rId8" Type="http://schemas.openxmlformats.org/officeDocument/2006/relationships/oleObject" Target="../embeddings/oleObject245.bin"/><Relationship Id="rId3" Type="http://schemas.openxmlformats.org/officeDocument/2006/relationships/tags" Target="../tags/tag1192.xml"/><Relationship Id="rId7" Type="http://schemas.openxmlformats.org/officeDocument/2006/relationships/slideMaster" Target="../slideMasters/slideMaster14.xml"/><Relationship Id="rId2" Type="http://schemas.openxmlformats.org/officeDocument/2006/relationships/tags" Target="../tags/tag1191.xml"/><Relationship Id="rId1" Type="http://schemas.openxmlformats.org/officeDocument/2006/relationships/tags" Target="../tags/tag1190.xml"/><Relationship Id="rId6" Type="http://schemas.openxmlformats.org/officeDocument/2006/relationships/tags" Target="../tags/tag1195.xml"/><Relationship Id="rId5" Type="http://schemas.openxmlformats.org/officeDocument/2006/relationships/tags" Target="../tags/tag1194.xml"/><Relationship Id="rId4" Type="http://schemas.openxmlformats.org/officeDocument/2006/relationships/tags" Target="../tags/tag1193.xml"/><Relationship Id="rId9" Type="http://schemas.openxmlformats.org/officeDocument/2006/relationships/image" Target="../media/image23.em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8" Type="http://schemas.openxmlformats.org/officeDocument/2006/relationships/oleObject" Target="../embeddings/oleObject246.bin"/><Relationship Id="rId3" Type="http://schemas.openxmlformats.org/officeDocument/2006/relationships/tags" Target="../tags/tag1198.xml"/><Relationship Id="rId7" Type="http://schemas.openxmlformats.org/officeDocument/2006/relationships/slideMaster" Target="../slideMasters/slideMaster14.xml"/><Relationship Id="rId2" Type="http://schemas.openxmlformats.org/officeDocument/2006/relationships/tags" Target="../tags/tag1197.xml"/><Relationship Id="rId1" Type="http://schemas.openxmlformats.org/officeDocument/2006/relationships/tags" Target="../tags/tag1196.xml"/><Relationship Id="rId6" Type="http://schemas.openxmlformats.org/officeDocument/2006/relationships/tags" Target="../tags/tag1201.xml"/><Relationship Id="rId5" Type="http://schemas.openxmlformats.org/officeDocument/2006/relationships/tags" Target="../tags/tag1200.xml"/><Relationship Id="rId4" Type="http://schemas.openxmlformats.org/officeDocument/2006/relationships/tags" Target="../tags/tag1199.xml"/><Relationship Id="rId9" Type="http://schemas.openxmlformats.org/officeDocument/2006/relationships/image" Target="../media/image23.emf"/></Relationships>
</file>

<file path=ppt/slideLayouts/_rels/slideLayout471.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204.xml"/><Relationship Id="rId7" Type="http://schemas.openxmlformats.org/officeDocument/2006/relationships/tags" Target="../tags/tag1208.xml"/><Relationship Id="rId2" Type="http://schemas.openxmlformats.org/officeDocument/2006/relationships/tags" Target="../tags/tag1203.xml"/><Relationship Id="rId1" Type="http://schemas.openxmlformats.org/officeDocument/2006/relationships/tags" Target="../tags/tag1202.xml"/><Relationship Id="rId6" Type="http://schemas.openxmlformats.org/officeDocument/2006/relationships/tags" Target="../tags/tag1207.xml"/><Relationship Id="rId5" Type="http://schemas.openxmlformats.org/officeDocument/2006/relationships/tags" Target="../tags/tag1206.xml"/><Relationship Id="rId10" Type="http://schemas.openxmlformats.org/officeDocument/2006/relationships/image" Target="../media/image23.emf"/><Relationship Id="rId4" Type="http://schemas.openxmlformats.org/officeDocument/2006/relationships/tags" Target="../tags/tag1205.xml"/><Relationship Id="rId9" Type="http://schemas.openxmlformats.org/officeDocument/2006/relationships/oleObject" Target="../embeddings/oleObject247.bin"/></Relationships>
</file>

<file path=ppt/slideLayouts/_rels/slideLayout472.xml.rels><?xml version="1.0" encoding="UTF-8" standalone="yes"?>
<Relationships xmlns="http://schemas.openxmlformats.org/package/2006/relationships"><Relationship Id="rId8" Type="http://schemas.openxmlformats.org/officeDocument/2006/relationships/tags" Target="../tags/tag1216.xml"/><Relationship Id="rId3" Type="http://schemas.openxmlformats.org/officeDocument/2006/relationships/tags" Target="../tags/tag1211.xml"/><Relationship Id="rId7" Type="http://schemas.openxmlformats.org/officeDocument/2006/relationships/tags" Target="../tags/tag1215.xml"/><Relationship Id="rId12" Type="http://schemas.openxmlformats.org/officeDocument/2006/relationships/image" Target="../media/image44.png"/><Relationship Id="rId2" Type="http://schemas.openxmlformats.org/officeDocument/2006/relationships/tags" Target="../tags/tag1210.xml"/><Relationship Id="rId1" Type="http://schemas.openxmlformats.org/officeDocument/2006/relationships/tags" Target="../tags/tag1209.xml"/><Relationship Id="rId6" Type="http://schemas.openxmlformats.org/officeDocument/2006/relationships/tags" Target="../tags/tag1214.xml"/><Relationship Id="rId11" Type="http://schemas.openxmlformats.org/officeDocument/2006/relationships/image" Target="../media/image22.emf"/><Relationship Id="rId5" Type="http://schemas.openxmlformats.org/officeDocument/2006/relationships/tags" Target="../tags/tag1213.xml"/><Relationship Id="rId10" Type="http://schemas.openxmlformats.org/officeDocument/2006/relationships/oleObject" Target="../embeddings/oleObject248.bin"/><Relationship Id="rId4" Type="http://schemas.openxmlformats.org/officeDocument/2006/relationships/tags" Target="../tags/tag1212.xml"/><Relationship Id="rId9" Type="http://schemas.openxmlformats.org/officeDocument/2006/relationships/slideMaster" Target="../slideMasters/slideMaster14.xml"/></Relationships>
</file>

<file path=ppt/slideLayouts/_rels/slideLayout473.xml.rels><?xml version="1.0" encoding="UTF-8" standalone="yes"?>
<Relationships xmlns="http://schemas.openxmlformats.org/package/2006/relationships"><Relationship Id="rId8" Type="http://schemas.openxmlformats.org/officeDocument/2006/relationships/tags" Target="../tags/tag1224.xml"/><Relationship Id="rId3" Type="http://schemas.openxmlformats.org/officeDocument/2006/relationships/tags" Target="../tags/tag1219.xml"/><Relationship Id="rId7" Type="http://schemas.openxmlformats.org/officeDocument/2006/relationships/tags" Target="../tags/tag1223.xml"/><Relationship Id="rId12" Type="http://schemas.openxmlformats.org/officeDocument/2006/relationships/image" Target="../media/image44.png"/><Relationship Id="rId2" Type="http://schemas.openxmlformats.org/officeDocument/2006/relationships/tags" Target="../tags/tag1218.xml"/><Relationship Id="rId1" Type="http://schemas.openxmlformats.org/officeDocument/2006/relationships/tags" Target="../tags/tag1217.xml"/><Relationship Id="rId6" Type="http://schemas.openxmlformats.org/officeDocument/2006/relationships/tags" Target="../tags/tag1222.xml"/><Relationship Id="rId11" Type="http://schemas.openxmlformats.org/officeDocument/2006/relationships/image" Target="../media/image22.emf"/><Relationship Id="rId5" Type="http://schemas.openxmlformats.org/officeDocument/2006/relationships/tags" Target="../tags/tag1221.xml"/><Relationship Id="rId10" Type="http://schemas.openxmlformats.org/officeDocument/2006/relationships/oleObject" Target="../embeddings/oleObject249.bin"/><Relationship Id="rId4" Type="http://schemas.openxmlformats.org/officeDocument/2006/relationships/tags" Target="../tags/tag1220.xml"/><Relationship Id="rId9" Type="http://schemas.openxmlformats.org/officeDocument/2006/relationships/slideMaster" Target="../slideMasters/slideMaster14.xml"/></Relationships>
</file>

<file path=ppt/slideLayouts/_rels/slideLayout474.xml.rels><?xml version="1.0" encoding="UTF-8" standalone="yes"?>
<Relationships xmlns="http://schemas.openxmlformats.org/package/2006/relationships"><Relationship Id="rId8" Type="http://schemas.openxmlformats.org/officeDocument/2006/relationships/tags" Target="../tags/tag1232.xml"/><Relationship Id="rId3" Type="http://schemas.openxmlformats.org/officeDocument/2006/relationships/tags" Target="../tags/tag1227.xml"/><Relationship Id="rId7" Type="http://schemas.openxmlformats.org/officeDocument/2006/relationships/tags" Target="../tags/tag1231.xml"/><Relationship Id="rId12" Type="http://schemas.openxmlformats.org/officeDocument/2006/relationships/image" Target="../media/image44.png"/><Relationship Id="rId2" Type="http://schemas.openxmlformats.org/officeDocument/2006/relationships/tags" Target="../tags/tag1226.xml"/><Relationship Id="rId1" Type="http://schemas.openxmlformats.org/officeDocument/2006/relationships/tags" Target="../tags/tag1225.xml"/><Relationship Id="rId6" Type="http://schemas.openxmlformats.org/officeDocument/2006/relationships/tags" Target="../tags/tag1230.xml"/><Relationship Id="rId11" Type="http://schemas.openxmlformats.org/officeDocument/2006/relationships/image" Target="../media/image22.emf"/><Relationship Id="rId5" Type="http://schemas.openxmlformats.org/officeDocument/2006/relationships/tags" Target="../tags/tag1229.xml"/><Relationship Id="rId10" Type="http://schemas.openxmlformats.org/officeDocument/2006/relationships/oleObject" Target="../embeddings/oleObject250.bin"/><Relationship Id="rId4" Type="http://schemas.openxmlformats.org/officeDocument/2006/relationships/tags" Target="../tags/tag1228.xml"/><Relationship Id="rId9" Type="http://schemas.openxmlformats.org/officeDocument/2006/relationships/slideMaster" Target="../slideMasters/slideMaster14.xml"/></Relationships>
</file>

<file path=ppt/slideLayouts/_rels/slideLayout475.xml.rels><?xml version="1.0" encoding="UTF-8" standalone="yes"?>
<Relationships xmlns="http://schemas.openxmlformats.org/package/2006/relationships"><Relationship Id="rId8" Type="http://schemas.openxmlformats.org/officeDocument/2006/relationships/tags" Target="../tags/tag1240.xml"/><Relationship Id="rId3" Type="http://schemas.openxmlformats.org/officeDocument/2006/relationships/tags" Target="../tags/tag1235.xml"/><Relationship Id="rId7" Type="http://schemas.openxmlformats.org/officeDocument/2006/relationships/tags" Target="../tags/tag1239.xml"/><Relationship Id="rId12" Type="http://schemas.openxmlformats.org/officeDocument/2006/relationships/image" Target="../media/image44.png"/><Relationship Id="rId2" Type="http://schemas.openxmlformats.org/officeDocument/2006/relationships/tags" Target="../tags/tag1234.xml"/><Relationship Id="rId1" Type="http://schemas.openxmlformats.org/officeDocument/2006/relationships/tags" Target="../tags/tag1233.xml"/><Relationship Id="rId6" Type="http://schemas.openxmlformats.org/officeDocument/2006/relationships/tags" Target="../tags/tag1238.xml"/><Relationship Id="rId11" Type="http://schemas.openxmlformats.org/officeDocument/2006/relationships/image" Target="../media/image25.emf"/><Relationship Id="rId5" Type="http://schemas.openxmlformats.org/officeDocument/2006/relationships/tags" Target="../tags/tag1237.xml"/><Relationship Id="rId10" Type="http://schemas.openxmlformats.org/officeDocument/2006/relationships/oleObject" Target="../embeddings/oleObject251.bin"/><Relationship Id="rId4" Type="http://schemas.openxmlformats.org/officeDocument/2006/relationships/tags" Target="../tags/tag1236.xml"/><Relationship Id="rId9" Type="http://schemas.openxmlformats.org/officeDocument/2006/relationships/slideMaster" Target="../slideMasters/slideMaster14.xml"/></Relationships>
</file>

<file path=ppt/slideLayouts/_rels/slideLayout476.xml.rels><?xml version="1.0" encoding="UTF-8" standalone="yes"?>
<Relationships xmlns="http://schemas.openxmlformats.org/package/2006/relationships"><Relationship Id="rId8" Type="http://schemas.openxmlformats.org/officeDocument/2006/relationships/tags" Target="../tags/tag1248.xml"/><Relationship Id="rId3" Type="http://schemas.openxmlformats.org/officeDocument/2006/relationships/tags" Target="../tags/tag1243.xml"/><Relationship Id="rId7" Type="http://schemas.openxmlformats.org/officeDocument/2006/relationships/tags" Target="../tags/tag1247.xml"/><Relationship Id="rId12" Type="http://schemas.openxmlformats.org/officeDocument/2006/relationships/image" Target="../media/image44.png"/><Relationship Id="rId2" Type="http://schemas.openxmlformats.org/officeDocument/2006/relationships/tags" Target="../tags/tag1242.xml"/><Relationship Id="rId1" Type="http://schemas.openxmlformats.org/officeDocument/2006/relationships/tags" Target="../tags/tag1241.xml"/><Relationship Id="rId6" Type="http://schemas.openxmlformats.org/officeDocument/2006/relationships/tags" Target="../tags/tag1246.xml"/><Relationship Id="rId11" Type="http://schemas.openxmlformats.org/officeDocument/2006/relationships/image" Target="../media/image22.emf"/><Relationship Id="rId5" Type="http://schemas.openxmlformats.org/officeDocument/2006/relationships/tags" Target="../tags/tag1245.xml"/><Relationship Id="rId10" Type="http://schemas.openxmlformats.org/officeDocument/2006/relationships/oleObject" Target="../embeddings/oleObject252.bin"/><Relationship Id="rId4" Type="http://schemas.openxmlformats.org/officeDocument/2006/relationships/tags" Target="../tags/tag1244.xml"/><Relationship Id="rId9" Type="http://schemas.openxmlformats.org/officeDocument/2006/relationships/slideMaster" Target="../slideMasters/slideMaster14.xml"/></Relationships>
</file>

<file path=ppt/slideLayouts/_rels/slideLayout477.xml.rels><?xml version="1.0" encoding="UTF-8" standalone="yes"?>
<Relationships xmlns="http://schemas.openxmlformats.org/package/2006/relationships"><Relationship Id="rId8" Type="http://schemas.openxmlformats.org/officeDocument/2006/relationships/oleObject" Target="../embeddings/oleObject253.bin"/><Relationship Id="rId3" Type="http://schemas.openxmlformats.org/officeDocument/2006/relationships/tags" Target="../tags/tag1251.xml"/><Relationship Id="rId7" Type="http://schemas.openxmlformats.org/officeDocument/2006/relationships/slideMaster" Target="../slideMasters/slideMaster14.xml"/><Relationship Id="rId2" Type="http://schemas.openxmlformats.org/officeDocument/2006/relationships/tags" Target="../tags/tag1250.xml"/><Relationship Id="rId1" Type="http://schemas.openxmlformats.org/officeDocument/2006/relationships/tags" Target="../tags/tag1249.xml"/><Relationship Id="rId6" Type="http://schemas.openxmlformats.org/officeDocument/2006/relationships/tags" Target="../tags/tag1254.xml"/><Relationship Id="rId5" Type="http://schemas.openxmlformats.org/officeDocument/2006/relationships/tags" Target="../tags/tag1253.xml"/><Relationship Id="rId10" Type="http://schemas.openxmlformats.org/officeDocument/2006/relationships/image" Target="../media/image44.png"/><Relationship Id="rId4" Type="http://schemas.openxmlformats.org/officeDocument/2006/relationships/tags" Target="../tags/tag1252.xml"/><Relationship Id="rId9" Type="http://schemas.openxmlformats.org/officeDocument/2006/relationships/image" Target="../media/image23.emf"/></Relationships>
</file>

<file path=ppt/slideLayouts/_rels/slideLayout47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257.xml"/><Relationship Id="rId7" Type="http://schemas.openxmlformats.org/officeDocument/2006/relationships/image" Target="../media/image23.emf"/><Relationship Id="rId2" Type="http://schemas.openxmlformats.org/officeDocument/2006/relationships/tags" Target="../tags/tag1256.xml"/><Relationship Id="rId1" Type="http://schemas.openxmlformats.org/officeDocument/2006/relationships/tags" Target="../tags/tag1255.xml"/><Relationship Id="rId6" Type="http://schemas.openxmlformats.org/officeDocument/2006/relationships/oleObject" Target="../embeddings/oleObject254.bin"/><Relationship Id="rId5" Type="http://schemas.openxmlformats.org/officeDocument/2006/relationships/slideMaster" Target="../slideMasters/slideMaster14.xml"/><Relationship Id="rId4" Type="http://schemas.openxmlformats.org/officeDocument/2006/relationships/tags" Target="../tags/tag1258.xml"/></Relationships>
</file>

<file path=ppt/slideLayouts/_rels/slideLayout479.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261.xml"/><Relationship Id="rId7" Type="http://schemas.openxmlformats.org/officeDocument/2006/relationships/tags" Target="../tags/tag1265.xml"/><Relationship Id="rId2" Type="http://schemas.openxmlformats.org/officeDocument/2006/relationships/tags" Target="../tags/tag1260.xml"/><Relationship Id="rId1" Type="http://schemas.openxmlformats.org/officeDocument/2006/relationships/tags" Target="../tags/tag1259.xml"/><Relationship Id="rId6" Type="http://schemas.openxmlformats.org/officeDocument/2006/relationships/tags" Target="../tags/tag1264.xml"/><Relationship Id="rId11" Type="http://schemas.openxmlformats.org/officeDocument/2006/relationships/image" Target="../media/image45.png"/><Relationship Id="rId5" Type="http://schemas.openxmlformats.org/officeDocument/2006/relationships/tags" Target="../tags/tag1263.xml"/><Relationship Id="rId10" Type="http://schemas.openxmlformats.org/officeDocument/2006/relationships/image" Target="../media/image22.emf"/><Relationship Id="rId4" Type="http://schemas.openxmlformats.org/officeDocument/2006/relationships/tags" Target="../tags/tag1262.xml"/><Relationship Id="rId9" Type="http://schemas.openxmlformats.org/officeDocument/2006/relationships/oleObject" Target="../embeddings/oleObject255.bin"/></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8" Type="http://schemas.openxmlformats.org/officeDocument/2006/relationships/oleObject" Target="../embeddings/oleObject256.bin"/><Relationship Id="rId3" Type="http://schemas.openxmlformats.org/officeDocument/2006/relationships/tags" Target="../tags/tag1268.xml"/><Relationship Id="rId7" Type="http://schemas.openxmlformats.org/officeDocument/2006/relationships/slideMaster" Target="../slideMasters/slideMaster14.xml"/><Relationship Id="rId2" Type="http://schemas.openxmlformats.org/officeDocument/2006/relationships/tags" Target="../tags/tag1267.xml"/><Relationship Id="rId1" Type="http://schemas.openxmlformats.org/officeDocument/2006/relationships/tags" Target="../tags/tag1266.xml"/><Relationship Id="rId6" Type="http://schemas.openxmlformats.org/officeDocument/2006/relationships/tags" Target="../tags/tag1271.xml"/><Relationship Id="rId5" Type="http://schemas.openxmlformats.org/officeDocument/2006/relationships/tags" Target="../tags/tag1270.xml"/><Relationship Id="rId10" Type="http://schemas.openxmlformats.org/officeDocument/2006/relationships/image" Target="../media/image45.png"/><Relationship Id="rId4" Type="http://schemas.openxmlformats.org/officeDocument/2006/relationships/tags" Target="../tags/tag1269.xml"/><Relationship Id="rId9" Type="http://schemas.openxmlformats.org/officeDocument/2006/relationships/image" Target="../media/image23.emf"/></Relationships>
</file>

<file path=ppt/slideLayouts/_rels/slideLayout481.xml.rels><?xml version="1.0" encoding="UTF-8" standalone="yes"?>
<Relationships xmlns="http://schemas.openxmlformats.org/package/2006/relationships"><Relationship Id="rId8" Type="http://schemas.openxmlformats.org/officeDocument/2006/relationships/oleObject" Target="../embeddings/oleObject257.bin"/><Relationship Id="rId3" Type="http://schemas.openxmlformats.org/officeDocument/2006/relationships/tags" Target="../tags/tag1274.xml"/><Relationship Id="rId7" Type="http://schemas.openxmlformats.org/officeDocument/2006/relationships/slideMaster" Target="../slideMasters/slideMaster14.xml"/><Relationship Id="rId2" Type="http://schemas.openxmlformats.org/officeDocument/2006/relationships/tags" Target="../tags/tag1273.xml"/><Relationship Id="rId1" Type="http://schemas.openxmlformats.org/officeDocument/2006/relationships/tags" Target="../tags/tag1272.xml"/><Relationship Id="rId6" Type="http://schemas.openxmlformats.org/officeDocument/2006/relationships/tags" Target="../tags/tag1277.xml"/><Relationship Id="rId5" Type="http://schemas.openxmlformats.org/officeDocument/2006/relationships/tags" Target="../tags/tag1276.xml"/><Relationship Id="rId10" Type="http://schemas.openxmlformats.org/officeDocument/2006/relationships/image" Target="../media/image45.png"/><Relationship Id="rId4" Type="http://schemas.openxmlformats.org/officeDocument/2006/relationships/tags" Target="../tags/tag1275.xml"/><Relationship Id="rId9" Type="http://schemas.openxmlformats.org/officeDocument/2006/relationships/image" Target="../media/image23.emf"/></Relationships>
</file>

<file path=ppt/slideLayouts/_rels/slideLayout482.xml.rels><?xml version="1.0" encoding="UTF-8" standalone="yes"?>
<Relationships xmlns="http://schemas.openxmlformats.org/package/2006/relationships"><Relationship Id="rId8" Type="http://schemas.openxmlformats.org/officeDocument/2006/relationships/oleObject" Target="../embeddings/oleObject258.bin"/><Relationship Id="rId3" Type="http://schemas.openxmlformats.org/officeDocument/2006/relationships/tags" Target="../tags/tag1280.xml"/><Relationship Id="rId7" Type="http://schemas.openxmlformats.org/officeDocument/2006/relationships/slideMaster" Target="../slideMasters/slideMaster14.xml"/><Relationship Id="rId2" Type="http://schemas.openxmlformats.org/officeDocument/2006/relationships/tags" Target="../tags/tag1279.xml"/><Relationship Id="rId1" Type="http://schemas.openxmlformats.org/officeDocument/2006/relationships/tags" Target="../tags/tag1278.xml"/><Relationship Id="rId6" Type="http://schemas.openxmlformats.org/officeDocument/2006/relationships/tags" Target="../tags/tag1283.xml"/><Relationship Id="rId5" Type="http://schemas.openxmlformats.org/officeDocument/2006/relationships/tags" Target="../tags/tag1282.xml"/><Relationship Id="rId10" Type="http://schemas.openxmlformats.org/officeDocument/2006/relationships/image" Target="../media/image45.png"/><Relationship Id="rId4" Type="http://schemas.openxmlformats.org/officeDocument/2006/relationships/tags" Target="../tags/tag1281.xml"/><Relationship Id="rId9" Type="http://schemas.openxmlformats.org/officeDocument/2006/relationships/image" Target="../media/image23.emf"/></Relationships>
</file>

<file path=ppt/slideLayouts/_rels/slideLayout483.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286.xml"/><Relationship Id="rId7" Type="http://schemas.openxmlformats.org/officeDocument/2006/relationships/tags" Target="../tags/tag1290.xml"/><Relationship Id="rId2" Type="http://schemas.openxmlformats.org/officeDocument/2006/relationships/tags" Target="../tags/tag1285.xml"/><Relationship Id="rId1" Type="http://schemas.openxmlformats.org/officeDocument/2006/relationships/tags" Target="../tags/tag1284.xml"/><Relationship Id="rId6" Type="http://schemas.openxmlformats.org/officeDocument/2006/relationships/tags" Target="../tags/tag1289.xml"/><Relationship Id="rId11" Type="http://schemas.openxmlformats.org/officeDocument/2006/relationships/image" Target="../media/image45.png"/><Relationship Id="rId5" Type="http://schemas.openxmlformats.org/officeDocument/2006/relationships/tags" Target="../tags/tag1288.xml"/><Relationship Id="rId10" Type="http://schemas.openxmlformats.org/officeDocument/2006/relationships/image" Target="../media/image23.emf"/><Relationship Id="rId4" Type="http://schemas.openxmlformats.org/officeDocument/2006/relationships/tags" Target="../tags/tag1287.xml"/><Relationship Id="rId9" Type="http://schemas.openxmlformats.org/officeDocument/2006/relationships/oleObject" Target="../embeddings/oleObject259.bin"/></Relationships>
</file>

<file path=ppt/slideLayouts/_rels/slideLayout484.xml.rels><?xml version="1.0" encoding="UTF-8" standalone="yes"?>
<Relationships xmlns="http://schemas.openxmlformats.org/package/2006/relationships"><Relationship Id="rId8" Type="http://schemas.openxmlformats.org/officeDocument/2006/relationships/tags" Target="../tags/tag1298.xml"/><Relationship Id="rId3" Type="http://schemas.openxmlformats.org/officeDocument/2006/relationships/tags" Target="../tags/tag1293.xml"/><Relationship Id="rId7" Type="http://schemas.openxmlformats.org/officeDocument/2006/relationships/tags" Target="../tags/tag1297.xml"/><Relationship Id="rId12" Type="http://schemas.openxmlformats.org/officeDocument/2006/relationships/image" Target="../media/image45.png"/><Relationship Id="rId2" Type="http://schemas.openxmlformats.org/officeDocument/2006/relationships/tags" Target="../tags/tag1292.xml"/><Relationship Id="rId1" Type="http://schemas.openxmlformats.org/officeDocument/2006/relationships/tags" Target="../tags/tag1291.xml"/><Relationship Id="rId6" Type="http://schemas.openxmlformats.org/officeDocument/2006/relationships/tags" Target="../tags/tag1296.xml"/><Relationship Id="rId11" Type="http://schemas.openxmlformats.org/officeDocument/2006/relationships/image" Target="../media/image22.emf"/><Relationship Id="rId5" Type="http://schemas.openxmlformats.org/officeDocument/2006/relationships/tags" Target="../tags/tag1295.xml"/><Relationship Id="rId10" Type="http://schemas.openxmlformats.org/officeDocument/2006/relationships/oleObject" Target="../embeddings/oleObject260.bin"/><Relationship Id="rId4" Type="http://schemas.openxmlformats.org/officeDocument/2006/relationships/tags" Target="../tags/tag1294.xml"/><Relationship Id="rId9" Type="http://schemas.openxmlformats.org/officeDocument/2006/relationships/slideMaster" Target="../slideMasters/slideMaster14.xml"/></Relationships>
</file>

<file path=ppt/slideLayouts/_rels/slideLayout485.xml.rels><?xml version="1.0" encoding="UTF-8" standalone="yes"?>
<Relationships xmlns="http://schemas.openxmlformats.org/package/2006/relationships"><Relationship Id="rId8" Type="http://schemas.openxmlformats.org/officeDocument/2006/relationships/tags" Target="../tags/tag1306.xml"/><Relationship Id="rId3" Type="http://schemas.openxmlformats.org/officeDocument/2006/relationships/tags" Target="../tags/tag1301.xml"/><Relationship Id="rId7" Type="http://schemas.openxmlformats.org/officeDocument/2006/relationships/tags" Target="../tags/tag1305.xml"/><Relationship Id="rId12" Type="http://schemas.openxmlformats.org/officeDocument/2006/relationships/image" Target="../media/image45.png"/><Relationship Id="rId2" Type="http://schemas.openxmlformats.org/officeDocument/2006/relationships/tags" Target="../tags/tag1300.xml"/><Relationship Id="rId1" Type="http://schemas.openxmlformats.org/officeDocument/2006/relationships/tags" Target="../tags/tag1299.xml"/><Relationship Id="rId6" Type="http://schemas.openxmlformats.org/officeDocument/2006/relationships/tags" Target="../tags/tag1304.xml"/><Relationship Id="rId11" Type="http://schemas.openxmlformats.org/officeDocument/2006/relationships/image" Target="../media/image22.emf"/><Relationship Id="rId5" Type="http://schemas.openxmlformats.org/officeDocument/2006/relationships/tags" Target="../tags/tag1303.xml"/><Relationship Id="rId10" Type="http://schemas.openxmlformats.org/officeDocument/2006/relationships/oleObject" Target="../embeddings/oleObject261.bin"/><Relationship Id="rId4" Type="http://schemas.openxmlformats.org/officeDocument/2006/relationships/tags" Target="../tags/tag1302.xml"/><Relationship Id="rId9" Type="http://schemas.openxmlformats.org/officeDocument/2006/relationships/slideMaster" Target="../slideMasters/slideMaster14.xml"/></Relationships>
</file>

<file path=ppt/slideLayouts/_rels/slideLayout486.xml.rels><?xml version="1.0" encoding="UTF-8" standalone="yes"?>
<Relationships xmlns="http://schemas.openxmlformats.org/package/2006/relationships"><Relationship Id="rId8" Type="http://schemas.openxmlformats.org/officeDocument/2006/relationships/tags" Target="../tags/tag1314.xml"/><Relationship Id="rId3" Type="http://schemas.openxmlformats.org/officeDocument/2006/relationships/tags" Target="../tags/tag1309.xml"/><Relationship Id="rId7" Type="http://schemas.openxmlformats.org/officeDocument/2006/relationships/tags" Target="../tags/tag1313.xml"/><Relationship Id="rId12" Type="http://schemas.openxmlformats.org/officeDocument/2006/relationships/image" Target="../media/image45.png"/><Relationship Id="rId2" Type="http://schemas.openxmlformats.org/officeDocument/2006/relationships/tags" Target="../tags/tag1308.xml"/><Relationship Id="rId1" Type="http://schemas.openxmlformats.org/officeDocument/2006/relationships/tags" Target="../tags/tag1307.xml"/><Relationship Id="rId6" Type="http://schemas.openxmlformats.org/officeDocument/2006/relationships/tags" Target="../tags/tag1312.xml"/><Relationship Id="rId11" Type="http://schemas.openxmlformats.org/officeDocument/2006/relationships/image" Target="../media/image23.emf"/><Relationship Id="rId5" Type="http://schemas.openxmlformats.org/officeDocument/2006/relationships/tags" Target="../tags/tag1311.xml"/><Relationship Id="rId10" Type="http://schemas.openxmlformats.org/officeDocument/2006/relationships/oleObject" Target="../embeddings/oleObject262.bin"/><Relationship Id="rId4" Type="http://schemas.openxmlformats.org/officeDocument/2006/relationships/tags" Target="../tags/tag1310.xml"/><Relationship Id="rId9" Type="http://schemas.openxmlformats.org/officeDocument/2006/relationships/slideMaster" Target="../slideMasters/slideMaster14.xml"/></Relationships>
</file>

<file path=ppt/slideLayouts/_rels/slideLayout487.xml.rels><?xml version="1.0" encoding="UTF-8" standalone="yes"?>
<Relationships xmlns="http://schemas.openxmlformats.org/package/2006/relationships"><Relationship Id="rId8" Type="http://schemas.openxmlformats.org/officeDocument/2006/relationships/tags" Target="../tags/tag1322.xml"/><Relationship Id="rId3" Type="http://schemas.openxmlformats.org/officeDocument/2006/relationships/tags" Target="../tags/tag1317.xml"/><Relationship Id="rId7" Type="http://schemas.openxmlformats.org/officeDocument/2006/relationships/tags" Target="../tags/tag1321.xml"/><Relationship Id="rId12" Type="http://schemas.openxmlformats.org/officeDocument/2006/relationships/image" Target="../media/image45.png"/><Relationship Id="rId2" Type="http://schemas.openxmlformats.org/officeDocument/2006/relationships/tags" Target="../tags/tag1316.xml"/><Relationship Id="rId1" Type="http://schemas.openxmlformats.org/officeDocument/2006/relationships/tags" Target="../tags/tag1315.xml"/><Relationship Id="rId6" Type="http://schemas.openxmlformats.org/officeDocument/2006/relationships/tags" Target="../tags/tag1320.xml"/><Relationship Id="rId11" Type="http://schemas.openxmlformats.org/officeDocument/2006/relationships/image" Target="../media/image22.emf"/><Relationship Id="rId5" Type="http://schemas.openxmlformats.org/officeDocument/2006/relationships/tags" Target="../tags/tag1319.xml"/><Relationship Id="rId10" Type="http://schemas.openxmlformats.org/officeDocument/2006/relationships/oleObject" Target="../embeddings/oleObject263.bin"/><Relationship Id="rId4" Type="http://schemas.openxmlformats.org/officeDocument/2006/relationships/tags" Target="../tags/tag1318.xml"/><Relationship Id="rId9" Type="http://schemas.openxmlformats.org/officeDocument/2006/relationships/slideMaster" Target="../slideMasters/slideMaster14.xml"/></Relationships>
</file>

<file path=ppt/slideLayouts/_rels/slideLayout488.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325.xml"/><Relationship Id="rId7" Type="http://schemas.openxmlformats.org/officeDocument/2006/relationships/tags" Target="../tags/tag1329.xml"/><Relationship Id="rId2" Type="http://schemas.openxmlformats.org/officeDocument/2006/relationships/tags" Target="../tags/tag1324.xml"/><Relationship Id="rId1" Type="http://schemas.openxmlformats.org/officeDocument/2006/relationships/tags" Target="../tags/tag1323.xml"/><Relationship Id="rId6" Type="http://schemas.openxmlformats.org/officeDocument/2006/relationships/tags" Target="../tags/tag1328.xml"/><Relationship Id="rId11" Type="http://schemas.openxmlformats.org/officeDocument/2006/relationships/image" Target="../media/image45.png"/><Relationship Id="rId5" Type="http://schemas.openxmlformats.org/officeDocument/2006/relationships/tags" Target="../tags/tag1327.xml"/><Relationship Id="rId10" Type="http://schemas.openxmlformats.org/officeDocument/2006/relationships/image" Target="../media/image23.emf"/><Relationship Id="rId4" Type="http://schemas.openxmlformats.org/officeDocument/2006/relationships/tags" Target="../tags/tag1326.xml"/><Relationship Id="rId9" Type="http://schemas.openxmlformats.org/officeDocument/2006/relationships/oleObject" Target="../embeddings/oleObject264.bin"/></Relationships>
</file>

<file path=ppt/slideLayouts/_rels/slideLayout489.xml.rels><?xml version="1.0" encoding="UTF-8" standalone="yes"?>
<Relationships xmlns="http://schemas.openxmlformats.org/package/2006/relationships"><Relationship Id="rId8" Type="http://schemas.openxmlformats.org/officeDocument/2006/relationships/tags" Target="../tags/tag1337.xml"/><Relationship Id="rId3" Type="http://schemas.openxmlformats.org/officeDocument/2006/relationships/tags" Target="../tags/tag1332.xml"/><Relationship Id="rId7" Type="http://schemas.openxmlformats.org/officeDocument/2006/relationships/tags" Target="../tags/tag1336.xml"/><Relationship Id="rId12" Type="http://schemas.openxmlformats.org/officeDocument/2006/relationships/image" Target="../media/image44.png"/><Relationship Id="rId2" Type="http://schemas.openxmlformats.org/officeDocument/2006/relationships/tags" Target="../tags/tag1331.xml"/><Relationship Id="rId1" Type="http://schemas.openxmlformats.org/officeDocument/2006/relationships/tags" Target="../tags/tag1330.xml"/><Relationship Id="rId6" Type="http://schemas.openxmlformats.org/officeDocument/2006/relationships/tags" Target="../tags/tag1335.xml"/><Relationship Id="rId11" Type="http://schemas.openxmlformats.org/officeDocument/2006/relationships/image" Target="../media/image23.emf"/><Relationship Id="rId5" Type="http://schemas.openxmlformats.org/officeDocument/2006/relationships/tags" Target="../tags/tag1334.xml"/><Relationship Id="rId10" Type="http://schemas.openxmlformats.org/officeDocument/2006/relationships/oleObject" Target="../embeddings/oleObject265.bin"/><Relationship Id="rId4" Type="http://schemas.openxmlformats.org/officeDocument/2006/relationships/tags" Target="../tags/tag1333.xml"/><Relationship Id="rId9"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8" Type="http://schemas.openxmlformats.org/officeDocument/2006/relationships/tags" Target="../tags/tag1345.xml"/><Relationship Id="rId3" Type="http://schemas.openxmlformats.org/officeDocument/2006/relationships/tags" Target="../tags/tag1340.xml"/><Relationship Id="rId7" Type="http://schemas.openxmlformats.org/officeDocument/2006/relationships/tags" Target="../tags/tag1344.xml"/><Relationship Id="rId12" Type="http://schemas.openxmlformats.org/officeDocument/2006/relationships/image" Target="../media/image44.png"/><Relationship Id="rId2" Type="http://schemas.openxmlformats.org/officeDocument/2006/relationships/tags" Target="../tags/tag1339.xml"/><Relationship Id="rId1" Type="http://schemas.openxmlformats.org/officeDocument/2006/relationships/tags" Target="../tags/tag1338.xml"/><Relationship Id="rId6" Type="http://schemas.openxmlformats.org/officeDocument/2006/relationships/tags" Target="../tags/tag1343.xml"/><Relationship Id="rId11" Type="http://schemas.openxmlformats.org/officeDocument/2006/relationships/image" Target="../media/image22.emf"/><Relationship Id="rId5" Type="http://schemas.openxmlformats.org/officeDocument/2006/relationships/tags" Target="../tags/tag1342.xml"/><Relationship Id="rId10" Type="http://schemas.openxmlformats.org/officeDocument/2006/relationships/oleObject" Target="../embeddings/oleObject266.bin"/><Relationship Id="rId4" Type="http://schemas.openxmlformats.org/officeDocument/2006/relationships/tags" Target="../tags/tag1341.xml"/><Relationship Id="rId9" Type="http://schemas.openxmlformats.org/officeDocument/2006/relationships/slideMaster" Target="../slideMasters/slideMaster14.xml"/></Relationships>
</file>

<file path=ppt/slideLayouts/_rels/slideLayout491.xml.rels><?xml version="1.0" encoding="UTF-8" standalone="yes"?>
<Relationships xmlns="http://schemas.openxmlformats.org/package/2006/relationships"><Relationship Id="rId8" Type="http://schemas.openxmlformats.org/officeDocument/2006/relationships/tags" Target="../tags/tag1353.xml"/><Relationship Id="rId3" Type="http://schemas.openxmlformats.org/officeDocument/2006/relationships/tags" Target="../tags/tag1348.xml"/><Relationship Id="rId7" Type="http://schemas.openxmlformats.org/officeDocument/2006/relationships/tags" Target="../tags/tag1352.xml"/><Relationship Id="rId12" Type="http://schemas.openxmlformats.org/officeDocument/2006/relationships/image" Target="../media/image44.png"/><Relationship Id="rId2" Type="http://schemas.openxmlformats.org/officeDocument/2006/relationships/tags" Target="../tags/tag1347.xml"/><Relationship Id="rId1" Type="http://schemas.openxmlformats.org/officeDocument/2006/relationships/tags" Target="../tags/tag1346.xml"/><Relationship Id="rId6" Type="http://schemas.openxmlformats.org/officeDocument/2006/relationships/tags" Target="../tags/tag1351.xml"/><Relationship Id="rId11" Type="http://schemas.openxmlformats.org/officeDocument/2006/relationships/image" Target="../media/image23.emf"/><Relationship Id="rId5" Type="http://schemas.openxmlformats.org/officeDocument/2006/relationships/tags" Target="../tags/tag1350.xml"/><Relationship Id="rId10" Type="http://schemas.openxmlformats.org/officeDocument/2006/relationships/oleObject" Target="../embeddings/oleObject267.bin"/><Relationship Id="rId4" Type="http://schemas.openxmlformats.org/officeDocument/2006/relationships/tags" Target="../tags/tag1349.xml"/><Relationship Id="rId9" Type="http://schemas.openxmlformats.org/officeDocument/2006/relationships/slideMaster" Target="../slideMasters/slideMaster14.xml"/></Relationships>
</file>

<file path=ppt/slideLayouts/_rels/slideLayout492.xml.rels><?xml version="1.0" encoding="UTF-8" standalone="yes"?>
<Relationships xmlns="http://schemas.openxmlformats.org/package/2006/relationships"><Relationship Id="rId8" Type="http://schemas.openxmlformats.org/officeDocument/2006/relationships/oleObject" Target="../embeddings/oleObject268.bin"/><Relationship Id="rId3" Type="http://schemas.openxmlformats.org/officeDocument/2006/relationships/tags" Target="../tags/tag1356.xml"/><Relationship Id="rId7" Type="http://schemas.openxmlformats.org/officeDocument/2006/relationships/slideMaster" Target="../slideMasters/slideMaster14.xml"/><Relationship Id="rId2" Type="http://schemas.openxmlformats.org/officeDocument/2006/relationships/tags" Target="../tags/tag1355.xml"/><Relationship Id="rId1" Type="http://schemas.openxmlformats.org/officeDocument/2006/relationships/tags" Target="../tags/tag1354.xml"/><Relationship Id="rId6" Type="http://schemas.openxmlformats.org/officeDocument/2006/relationships/tags" Target="../tags/tag1359.xml"/><Relationship Id="rId5" Type="http://schemas.openxmlformats.org/officeDocument/2006/relationships/tags" Target="../tags/tag1358.xml"/><Relationship Id="rId10" Type="http://schemas.openxmlformats.org/officeDocument/2006/relationships/image" Target="../media/image45.png"/><Relationship Id="rId4" Type="http://schemas.openxmlformats.org/officeDocument/2006/relationships/tags" Target="../tags/tag1357.xml"/><Relationship Id="rId9" Type="http://schemas.openxmlformats.org/officeDocument/2006/relationships/image" Target="../media/image23.emf"/></Relationships>
</file>

<file path=ppt/slideLayouts/_rels/slideLayout49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362.xml"/><Relationship Id="rId7" Type="http://schemas.openxmlformats.org/officeDocument/2006/relationships/image" Target="../media/image23.emf"/><Relationship Id="rId2" Type="http://schemas.openxmlformats.org/officeDocument/2006/relationships/tags" Target="../tags/tag1361.xml"/><Relationship Id="rId1" Type="http://schemas.openxmlformats.org/officeDocument/2006/relationships/tags" Target="../tags/tag1360.xml"/><Relationship Id="rId6" Type="http://schemas.openxmlformats.org/officeDocument/2006/relationships/oleObject" Target="../embeddings/oleObject269.bin"/><Relationship Id="rId5" Type="http://schemas.openxmlformats.org/officeDocument/2006/relationships/slideMaster" Target="../slideMasters/slideMaster14.xml"/><Relationship Id="rId4" Type="http://schemas.openxmlformats.org/officeDocument/2006/relationships/tags" Target="../tags/tag1363.xml"/></Relationships>
</file>

<file path=ppt/slideLayouts/_rels/slideLayout494.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366.xml"/><Relationship Id="rId7" Type="http://schemas.openxmlformats.org/officeDocument/2006/relationships/tags" Target="../tags/tag1370.xml"/><Relationship Id="rId2" Type="http://schemas.openxmlformats.org/officeDocument/2006/relationships/tags" Target="../tags/tag1365.xml"/><Relationship Id="rId1" Type="http://schemas.openxmlformats.org/officeDocument/2006/relationships/tags" Target="../tags/tag1364.xml"/><Relationship Id="rId6" Type="http://schemas.openxmlformats.org/officeDocument/2006/relationships/tags" Target="../tags/tag1369.xml"/><Relationship Id="rId11" Type="http://schemas.openxmlformats.org/officeDocument/2006/relationships/image" Target="../media/image44.png"/><Relationship Id="rId5" Type="http://schemas.openxmlformats.org/officeDocument/2006/relationships/tags" Target="../tags/tag1368.xml"/><Relationship Id="rId10" Type="http://schemas.openxmlformats.org/officeDocument/2006/relationships/image" Target="../media/image22.emf"/><Relationship Id="rId4" Type="http://schemas.openxmlformats.org/officeDocument/2006/relationships/tags" Target="../tags/tag1367.xml"/><Relationship Id="rId9" Type="http://schemas.openxmlformats.org/officeDocument/2006/relationships/oleObject" Target="../embeddings/oleObject270.bin"/></Relationships>
</file>

<file path=ppt/slideLayouts/_rels/slideLayout495.xml.rels><?xml version="1.0" encoding="UTF-8" standalone="yes"?>
<Relationships xmlns="http://schemas.openxmlformats.org/package/2006/relationships"><Relationship Id="rId8" Type="http://schemas.openxmlformats.org/officeDocument/2006/relationships/oleObject" Target="../embeddings/oleObject271.bin"/><Relationship Id="rId3" Type="http://schemas.openxmlformats.org/officeDocument/2006/relationships/tags" Target="../tags/tag1373.xml"/><Relationship Id="rId7" Type="http://schemas.openxmlformats.org/officeDocument/2006/relationships/slideMaster" Target="../slideMasters/slideMaster14.xml"/><Relationship Id="rId2" Type="http://schemas.openxmlformats.org/officeDocument/2006/relationships/tags" Target="../tags/tag1372.xml"/><Relationship Id="rId1" Type="http://schemas.openxmlformats.org/officeDocument/2006/relationships/tags" Target="../tags/tag1371.xml"/><Relationship Id="rId6" Type="http://schemas.openxmlformats.org/officeDocument/2006/relationships/tags" Target="../tags/tag1376.xml"/><Relationship Id="rId5" Type="http://schemas.openxmlformats.org/officeDocument/2006/relationships/tags" Target="../tags/tag1375.xml"/><Relationship Id="rId10" Type="http://schemas.openxmlformats.org/officeDocument/2006/relationships/image" Target="../media/image44.png"/><Relationship Id="rId4" Type="http://schemas.openxmlformats.org/officeDocument/2006/relationships/tags" Target="../tags/tag1374.xml"/><Relationship Id="rId9" Type="http://schemas.openxmlformats.org/officeDocument/2006/relationships/image" Target="../media/image23.emf"/></Relationships>
</file>

<file path=ppt/slideLayouts/_rels/slideLayout496.xml.rels><?xml version="1.0" encoding="UTF-8" standalone="yes"?>
<Relationships xmlns="http://schemas.openxmlformats.org/package/2006/relationships"><Relationship Id="rId8" Type="http://schemas.openxmlformats.org/officeDocument/2006/relationships/oleObject" Target="../embeddings/oleObject272.bin"/><Relationship Id="rId3" Type="http://schemas.openxmlformats.org/officeDocument/2006/relationships/tags" Target="../tags/tag1379.xml"/><Relationship Id="rId7" Type="http://schemas.openxmlformats.org/officeDocument/2006/relationships/slideMaster" Target="../slideMasters/slideMaster14.xml"/><Relationship Id="rId2" Type="http://schemas.openxmlformats.org/officeDocument/2006/relationships/tags" Target="../tags/tag1378.xml"/><Relationship Id="rId1" Type="http://schemas.openxmlformats.org/officeDocument/2006/relationships/tags" Target="../tags/tag1377.xml"/><Relationship Id="rId6" Type="http://schemas.openxmlformats.org/officeDocument/2006/relationships/tags" Target="../tags/tag1382.xml"/><Relationship Id="rId5" Type="http://schemas.openxmlformats.org/officeDocument/2006/relationships/tags" Target="../tags/tag1381.xml"/><Relationship Id="rId10" Type="http://schemas.openxmlformats.org/officeDocument/2006/relationships/image" Target="../media/image44.png"/><Relationship Id="rId4" Type="http://schemas.openxmlformats.org/officeDocument/2006/relationships/tags" Target="../tags/tag1380.xml"/><Relationship Id="rId9" Type="http://schemas.openxmlformats.org/officeDocument/2006/relationships/image" Target="../media/image23.emf"/></Relationships>
</file>

<file path=ppt/slideLayouts/_rels/slideLayout497.xml.rels><?xml version="1.0" encoding="UTF-8" standalone="yes"?>
<Relationships xmlns="http://schemas.openxmlformats.org/package/2006/relationships"><Relationship Id="rId8" Type="http://schemas.openxmlformats.org/officeDocument/2006/relationships/oleObject" Target="../embeddings/oleObject273.bin"/><Relationship Id="rId3" Type="http://schemas.openxmlformats.org/officeDocument/2006/relationships/tags" Target="../tags/tag1385.xml"/><Relationship Id="rId7" Type="http://schemas.openxmlformats.org/officeDocument/2006/relationships/slideMaster" Target="../slideMasters/slideMaster14.xml"/><Relationship Id="rId2" Type="http://schemas.openxmlformats.org/officeDocument/2006/relationships/tags" Target="../tags/tag1384.xml"/><Relationship Id="rId1" Type="http://schemas.openxmlformats.org/officeDocument/2006/relationships/tags" Target="../tags/tag1383.xml"/><Relationship Id="rId6" Type="http://schemas.openxmlformats.org/officeDocument/2006/relationships/tags" Target="../tags/tag1388.xml"/><Relationship Id="rId5" Type="http://schemas.openxmlformats.org/officeDocument/2006/relationships/tags" Target="../tags/tag1387.xml"/><Relationship Id="rId10" Type="http://schemas.openxmlformats.org/officeDocument/2006/relationships/image" Target="../media/image44.png"/><Relationship Id="rId4" Type="http://schemas.openxmlformats.org/officeDocument/2006/relationships/tags" Target="../tags/tag1386.xml"/><Relationship Id="rId9" Type="http://schemas.openxmlformats.org/officeDocument/2006/relationships/image" Target="../media/image23.emf"/></Relationships>
</file>

<file path=ppt/slideLayouts/_rels/slideLayout498.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391.xml"/><Relationship Id="rId7" Type="http://schemas.openxmlformats.org/officeDocument/2006/relationships/tags" Target="../tags/tag1395.xml"/><Relationship Id="rId2" Type="http://schemas.openxmlformats.org/officeDocument/2006/relationships/tags" Target="../tags/tag1390.xml"/><Relationship Id="rId1" Type="http://schemas.openxmlformats.org/officeDocument/2006/relationships/tags" Target="../tags/tag1389.xml"/><Relationship Id="rId6" Type="http://schemas.openxmlformats.org/officeDocument/2006/relationships/tags" Target="../tags/tag1394.xml"/><Relationship Id="rId11" Type="http://schemas.openxmlformats.org/officeDocument/2006/relationships/image" Target="../media/image44.png"/><Relationship Id="rId5" Type="http://schemas.openxmlformats.org/officeDocument/2006/relationships/tags" Target="../tags/tag1393.xml"/><Relationship Id="rId10" Type="http://schemas.openxmlformats.org/officeDocument/2006/relationships/image" Target="../media/image23.emf"/><Relationship Id="rId4" Type="http://schemas.openxmlformats.org/officeDocument/2006/relationships/tags" Target="../tags/tag1392.xml"/><Relationship Id="rId9" Type="http://schemas.openxmlformats.org/officeDocument/2006/relationships/oleObject" Target="../embeddings/oleObject274.bin"/></Relationships>
</file>

<file path=ppt/slideLayouts/_rels/slideLayout499.xml.rels><?xml version="1.0" encoding="UTF-8" standalone="yes"?>
<Relationships xmlns="http://schemas.openxmlformats.org/package/2006/relationships"><Relationship Id="rId8" Type="http://schemas.openxmlformats.org/officeDocument/2006/relationships/tags" Target="../tags/tag1403.xml"/><Relationship Id="rId3" Type="http://schemas.openxmlformats.org/officeDocument/2006/relationships/tags" Target="../tags/tag1398.xml"/><Relationship Id="rId7" Type="http://schemas.openxmlformats.org/officeDocument/2006/relationships/tags" Target="../tags/tag1402.xml"/><Relationship Id="rId12" Type="http://schemas.openxmlformats.org/officeDocument/2006/relationships/image" Target="../media/image44.png"/><Relationship Id="rId2" Type="http://schemas.openxmlformats.org/officeDocument/2006/relationships/tags" Target="../tags/tag1397.xml"/><Relationship Id="rId1" Type="http://schemas.openxmlformats.org/officeDocument/2006/relationships/tags" Target="../tags/tag1396.xml"/><Relationship Id="rId6" Type="http://schemas.openxmlformats.org/officeDocument/2006/relationships/tags" Target="../tags/tag1401.xml"/><Relationship Id="rId11" Type="http://schemas.openxmlformats.org/officeDocument/2006/relationships/image" Target="../media/image22.emf"/><Relationship Id="rId5" Type="http://schemas.openxmlformats.org/officeDocument/2006/relationships/tags" Target="../tags/tag1400.xml"/><Relationship Id="rId10" Type="http://schemas.openxmlformats.org/officeDocument/2006/relationships/oleObject" Target="../embeddings/oleObject275.bin"/><Relationship Id="rId4" Type="http://schemas.openxmlformats.org/officeDocument/2006/relationships/tags" Target="../tags/tag1399.xml"/><Relationship Id="rId9"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8" Type="http://schemas.openxmlformats.org/officeDocument/2006/relationships/tags" Target="../tags/tag1411.xml"/><Relationship Id="rId3" Type="http://schemas.openxmlformats.org/officeDocument/2006/relationships/tags" Target="../tags/tag1406.xml"/><Relationship Id="rId7" Type="http://schemas.openxmlformats.org/officeDocument/2006/relationships/tags" Target="../tags/tag1410.xml"/><Relationship Id="rId12" Type="http://schemas.openxmlformats.org/officeDocument/2006/relationships/image" Target="../media/image44.png"/><Relationship Id="rId2" Type="http://schemas.openxmlformats.org/officeDocument/2006/relationships/tags" Target="../tags/tag1405.xml"/><Relationship Id="rId1" Type="http://schemas.openxmlformats.org/officeDocument/2006/relationships/tags" Target="../tags/tag1404.xml"/><Relationship Id="rId6" Type="http://schemas.openxmlformats.org/officeDocument/2006/relationships/tags" Target="../tags/tag1409.xml"/><Relationship Id="rId11" Type="http://schemas.openxmlformats.org/officeDocument/2006/relationships/image" Target="../media/image22.emf"/><Relationship Id="rId5" Type="http://schemas.openxmlformats.org/officeDocument/2006/relationships/tags" Target="../tags/tag1408.xml"/><Relationship Id="rId10" Type="http://schemas.openxmlformats.org/officeDocument/2006/relationships/oleObject" Target="../embeddings/oleObject276.bin"/><Relationship Id="rId4" Type="http://schemas.openxmlformats.org/officeDocument/2006/relationships/tags" Target="../tags/tag1407.xml"/><Relationship Id="rId9" Type="http://schemas.openxmlformats.org/officeDocument/2006/relationships/slideMaster" Target="../slideMasters/slideMaster14.xml"/></Relationships>
</file>

<file path=ppt/slideLayouts/_rels/slideLayout501.xml.rels><?xml version="1.0" encoding="UTF-8" standalone="yes"?>
<Relationships xmlns="http://schemas.openxmlformats.org/package/2006/relationships"><Relationship Id="rId8" Type="http://schemas.openxmlformats.org/officeDocument/2006/relationships/tags" Target="../tags/tag1419.xml"/><Relationship Id="rId3" Type="http://schemas.openxmlformats.org/officeDocument/2006/relationships/tags" Target="../tags/tag1414.xml"/><Relationship Id="rId7" Type="http://schemas.openxmlformats.org/officeDocument/2006/relationships/tags" Target="../tags/tag1418.xml"/><Relationship Id="rId12" Type="http://schemas.openxmlformats.org/officeDocument/2006/relationships/image" Target="../media/image44.png"/><Relationship Id="rId2" Type="http://schemas.openxmlformats.org/officeDocument/2006/relationships/tags" Target="../tags/tag1413.xml"/><Relationship Id="rId1" Type="http://schemas.openxmlformats.org/officeDocument/2006/relationships/tags" Target="../tags/tag1412.xml"/><Relationship Id="rId6" Type="http://schemas.openxmlformats.org/officeDocument/2006/relationships/tags" Target="../tags/tag1417.xml"/><Relationship Id="rId11" Type="http://schemas.openxmlformats.org/officeDocument/2006/relationships/image" Target="../media/image22.emf"/><Relationship Id="rId5" Type="http://schemas.openxmlformats.org/officeDocument/2006/relationships/tags" Target="../tags/tag1416.xml"/><Relationship Id="rId10" Type="http://schemas.openxmlformats.org/officeDocument/2006/relationships/oleObject" Target="../embeddings/oleObject277.bin"/><Relationship Id="rId4" Type="http://schemas.openxmlformats.org/officeDocument/2006/relationships/tags" Target="../tags/tag1415.xml"/><Relationship Id="rId9" Type="http://schemas.openxmlformats.org/officeDocument/2006/relationships/slideMaster" Target="../slideMasters/slideMaster14.xml"/></Relationships>
</file>

<file path=ppt/slideLayouts/_rels/slideLayout502.xml.rels><?xml version="1.0" encoding="UTF-8" standalone="yes"?>
<Relationships xmlns="http://schemas.openxmlformats.org/package/2006/relationships"><Relationship Id="rId8" Type="http://schemas.openxmlformats.org/officeDocument/2006/relationships/tags" Target="../tags/tag1427.xml"/><Relationship Id="rId3" Type="http://schemas.openxmlformats.org/officeDocument/2006/relationships/tags" Target="../tags/tag1422.xml"/><Relationship Id="rId7" Type="http://schemas.openxmlformats.org/officeDocument/2006/relationships/tags" Target="../tags/tag1426.xml"/><Relationship Id="rId12" Type="http://schemas.openxmlformats.org/officeDocument/2006/relationships/image" Target="../media/image44.png"/><Relationship Id="rId2" Type="http://schemas.openxmlformats.org/officeDocument/2006/relationships/tags" Target="../tags/tag1421.xml"/><Relationship Id="rId1" Type="http://schemas.openxmlformats.org/officeDocument/2006/relationships/tags" Target="../tags/tag1420.xml"/><Relationship Id="rId6" Type="http://schemas.openxmlformats.org/officeDocument/2006/relationships/tags" Target="../tags/tag1425.xml"/><Relationship Id="rId11" Type="http://schemas.openxmlformats.org/officeDocument/2006/relationships/image" Target="../media/image25.emf"/><Relationship Id="rId5" Type="http://schemas.openxmlformats.org/officeDocument/2006/relationships/tags" Target="../tags/tag1424.xml"/><Relationship Id="rId10" Type="http://schemas.openxmlformats.org/officeDocument/2006/relationships/oleObject" Target="../embeddings/oleObject278.bin"/><Relationship Id="rId4" Type="http://schemas.openxmlformats.org/officeDocument/2006/relationships/tags" Target="../tags/tag1423.xml"/><Relationship Id="rId9" Type="http://schemas.openxmlformats.org/officeDocument/2006/relationships/slideMaster" Target="../slideMasters/slideMaster14.xml"/></Relationships>
</file>

<file path=ppt/slideLayouts/_rels/slideLayout503.xml.rels><?xml version="1.0" encoding="UTF-8" standalone="yes"?>
<Relationships xmlns="http://schemas.openxmlformats.org/package/2006/relationships"><Relationship Id="rId8" Type="http://schemas.openxmlformats.org/officeDocument/2006/relationships/tags" Target="../tags/tag1435.xml"/><Relationship Id="rId3" Type="http://schemas.openxmlformats.org/officeDocument/2006/relationships/tags" Target="../tags/tag1430.xml"/><Relationship Id="rId7" Type="http://schemas.openxmlformats.org/officeDocument/2006/relationships/tags" Target="../tags/tag1434.xml"/><Relationship Id="rId12" Type="http://schemas.openxmlformats.org/officeDocument/2006/relationships/image" Target="../media/image44.png"/><Relationship Id="rId2" Type="http://schemas.openxmlformats.org/officeDocument/2006/relationships/tags" Target="../tags/tag1429.xml"/><Relationship Id="rId1" Type="http://schemas.openxmlformats.org/officeDocument/2006/relationships/tags" Target="../tags/tag1428.xml"/><Relationship Id="rId6" Type="http://schemas.openxmlformats.org/officeDocument/2006/relationships/tags" Target="../tags/tag1433.xml"/><Relationship Id="rId11" Type="http://schemas.openxmlformats.org/officeDocument/2006/relationships/image" Target="../media/image22.emf"/><Relationship Id="rId5" Type="http://schemas.openxmlformats.org/officeDocument/2006/relationships/tags" Target="../tags/tag1432.xml"/><Relationship Id="rId10" Type="http://schemas.openxmlformats.org/officeDocument/2006/relationships/oleObject" Target="../embeddings/oleObject279.bin"/><Relationship Id="rId4" Type="http://schemas.openxmlformats.org/officeDocument/2006/relationships/tags" Target="../tags/tag1431.xml"/><Relationship Id="rId9" Type="http://schemas.openxmlformats.org/officeDocument/2006/relationships/slideMaster" Target="../slideMasters/slideMaster14.xml"/></Relationships>
</file>

<file path=ppt/slideLayouts/_rels/slideLayout504.xml.rels><?xml version="1.0" encoding="UTF-8" standalone="yes"?>
<Relationships xmlns="http://schemas.openxmlformats.org/package/2006/relationships"><Relationship Id="rId8" Type="http://schemas.openxmlformats.org/officeDocument/2006/relationships/oleObject" Target="../embeddings/oleObject280.bin"/><Relationship Id="rId3" Type="http://schemas.openxmlformats.org/officeDocument/2006/relationships/tags" Target="../tags/tag1438.xml"/><Relationship Id="rId7" Type="http://schemas.openxmlformats.org/officeDocument/2006/relationships/slideMaster" Target="../slideMasters/slideMaster14.xml"/><Relationship Id="rId2" Type="http://schemas.openxmlformats.org/officeDocument/2006/relationships/tags" Target="../tags/tag1437.xml"/><Relationship Id="rId1" Type="http://schemas.openxmlformats.org/officeDocument/2006/relationships/tags" Target="../tags/tag1436.xml"/><Relationship Id="rId6" Type="http://schemas.openxmlformats.org/officeDocument/2006/relationships/tags" Target="../tags/tag1441.xml"/><Relationship Id="rId5" Type="http://schemas.openxmlformats.org/officeDocument/2006/relationships/tags" Target="../tags/tag1440.xml"/><Relationship Id="rId10" Type="http://schemas.openxmlformats.org/officeDocument/2006/relationships/image" Target="../media/image44.png"/><Relationship Id="rId4" Type="http://schemas.openxmlformats.org/officeDocument/2006/relationships/tags" Target="../tags/tag1439.xml"/><Relationship Id="rId9" Type="http://schemas.openxmlformats.org/officeDocument/2006/relationships/image" Target="../media/image23.emf"/></Relationships>
</file>

<file path=ppt/slideLayouts/_rels/slideLayout50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444.xml"/><Relationship Id="rId7" Type="http://schemas.openxmlformats.org/officeDocument/2006/relationships/image" Target="../media/image23.emf"/><Relationship Id="rId2" Type="http://schemas.openxmlformats.org/officeDocument/2006/relationships/tags" Target="../tags/tag1443.xml"/><Relationship Id="rId1" Type="http://schemas.openxmlformats.org/officeDocument/2006/relationships/tags" Target="../tags/tag1442.xml"/><Relationship Id="rId6" Type="http://schemas.openxmlformats.org/officeDocument/2006/relationships/oleObject" Target="../embeddings/oleObject281.bin"/><Relationship Id="rId5" Type="http://schemas.openxmlformats.org/officeDocument/2006/relationships/slideMaster" Target="../slideMasters/slideMaster14.xml"/><Relationship Id="rId4" Type="http://schemas.openxmlformats.org/officeDocument/2006/relationships/tags" Target="../tags/tag1445.xml"/></Relationships>
</file>

<file path=ppt/slideLayouts/_rels/slideLayout506.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448.xml"/><Relationship Id="rId7" Type="http://schemas.openxmlformats.org/officeDocument/2006/relationships/tags" Target="../tags/tag1452.xml"/><Relationship Id="rId2" Type="http://schemas.openxmlformats.org/officeDocument/2006/relationships/tags" Target="../tags/tag1447.xml"/><Relationship Id="rId1" Type="http://schemas.openxmlformats.org/officeDocument/2006/relationships/tags" Target="../tags/tag1446.xml"/><Relationship Id="rId6" Type="http://schemas.openxmlformats.org/officeDocument/2006/relationships/tags" Target="../tags/tag1451.xml"/><Relationship Id="rId11" Type="http://schemas.openxmlformats.org/officeDocument/2006/relationships/image" Target="../media/image45.png"/><Relationship Id="rId5" Type="http://schemas.openxmlformats.org/officeDocument/2006/relationships/tags" Target="../tags/tag1450.xml"/><Relationship Id="rId10" Type="http://schemas.openxmlformats.org/officeDocument/2006/relationships/image" Target="../media/image22.emf"/><Relationship Id="rId4" Type="http://schemas.openxmlformats.org/officeDocument/2006/relationships/tags" Target="../tags/tag1449.xml"/><Relationship Id="rId9" Type="http://schemas.openxmlformats.org/officeDocument/2006/relationships/oleObject" Target="../embeddings/oleObject282.bin"/></Relationships>
</file>

<file path=ppt/slideLayouts/_rels/slideLayout507.xml.rels><?xml version="1.0" encoding="UTF-8" standalone="yes"?>
<Relationships xmlns="http://schemas.openxmlformats.org/package/2006/relationships"><Relationship Id="rId8" Type="http://schemas.openxmlformats.org/officeDocument/2006/relationships/oleObject" Target="../embeddings/oleObject283.bin"/><Relationship Id="rId3" Type="http://schemas.openxmlformats.org/officeDocument/2006/relationships/tags" Target="../tags/tag1455.xml"/><Relationship Id="rId7" Type="http://schemas.openxmlformats.org/officeDocument/2006/relationships/slideMaster" Target="../slideMasters/slideMaster14.xml"/><Relationship Id="rId2" Type="http://schemas.openxmlformats.org/officeDocument/2006/relationships/tags" Target="../tags/tag1454.xml"/><Relationship Id="rId1" Type="http://schemas.openxmlformats.org/officeDocument/2006/relationships/tags" Target="../tags/tag1453.xml"/><Relationship Id="rId6" Type="http://schemas.openxmlformats.org/officeDocument/2006/relationships/tags" Target="../tags/tag1458.xml"/><Relationship Id="rId5" Type="http://schemas.openxmlformats.org/officeDocument/2006/relationships/tags" Target="../tags/tag1457.xml"/><Relationship Id="rId10" Type="http://schemas.openxmlformats.org/officeDocument/2006/relationships/image" Target="../media/image45.png"/><Relationship Id="rId4" Type="http://schemas.openxmlformats.org/officeDocument/2006/relationships/tags" Target="../tags/tag1456.xml"/><Relationship Id="rId9" Type="http://schemas.openxmlformats.org/officeDocument/2006/relationships/image" Target="../media/image23.emf"/></Relationships>
</file>

<file path=ppt/slideLayouts/_rels/slideLayout508.xml.rels><?xml version="1.0" encoding="UTF-8" standalone="yes"?>
<Relationships xmlns="http://schemas.openxmlformats.org/package/2006/relationships"><Relationship Id="rId8" Type="http://schemas.openxmlformats.org/officeDocument/2006/relationships/oleObject" Target="../embeddings/oleObject284.bin"/><Relationship Id="rId3" Type="http://schemas.openxmlformats.org/officeDocument/2006/relationships/tags" Target="../tags/tag1461.xml"/><Relationship Id="rId7" Type="http://schemas.openxmlformats.org/officeDocument/2006/relationships/slideMaster" Target="../slideMasters/slideMaster14.xml"/><Relationship Id="rId2" Type="http://schemas.openxmlformats.org/officeDocument/2006/relationships/tags" Target="../tags/tag1460.xml"/><Relationship Id="rId1" Type="http://schemas.openxmlformats.org/officeDocument/2006/relationships/tags" Target="../tags/tag1459.xml"/><Relationship Id="rId6" Type="http://schemas.openxmlformats.org/officeDocument/2006/relationships/tags" Target="../tags/tag1464.xml"/><Relationship Id="rId5" Type="http://schemas.openxmlformats.org/officeDocument/2006/relationships/tags" Target="../tags/tag1463.xml"/><Relationship Id="rId10" Type="http://schemas.openxmlformats.org/officeDocument/2006/relationships/image" Target="../media/image45.png"/><Relationship Id="rId4" Type="http://schemas.openxmlformats.org/officeDocument/2006/relationships/tags" Target="../tags/tag1462.xml"/><Relationship Id="rId9" Type="http://schemas.openxmlformats.org/officeDocument/2006/relationships/image" Target="../media/image23.emf"/></Relationships>
</file>

<file path=ppt/slideLayouts/_rels/slideLayout509.xml.rels><?xml version="1.0" encoding="UTF-8" standalone="yes"?>
<Relationships xmlns="http://schemas.openxmlformats.org/package/2006/relationships"><Relationship Id="rId8" Type="http://schemas.openxmlformats.org/officeDocument/2006/relationships/oleObject" Target="../embeddings/oleObject285.bin"/><Relationship Id="rId3" Type="http://schemas.openxmlformats.org/officeDocument/2006/relationships/tags" Target="../tags/tag1467.xml"/><Relationship Id="rId7" Type="http://schemas.openxmlformats.org/officeDocument/2006/relationships/slideMaster" Target="../slideMasters/slideMaster14.xml"/><Relationship Id="rId2" Type="http://schemas.openxmlformats.org/officeDocument/2006/relationships/tags" Target="../tags/tag1466.xml"/><Relationship Id="rId1" Type="http://schemas.openxmlformats.org/officeDocument/2006/relationships/tags" Target="../tags/tag1465.xml"/><Relationship Id="rId6" Type="http://schemas.openxmlformats.org/officeDocument/2006/relationships/tags" Target="../tags/tag1470.xml"/><Relationship Id="rId5" Type="http://schemas.openxmlformats.org/officeDocument/2006/relationships/tags" Target="../tags/tag1469.xml"/><Relationship Id="rId10" Type="http://schemas.openxmlformats.org/officeDocument/2006/relationships/image" Target="../media/image45.png"/><Relationship Id="rId4" Type="http://schemas.openxmlformats.org/officeDocument/2006/relationships/tags" Target="../tags/tag1468.xml"/><Relationship Id="rId9" Type="http://schemas.openxmlformats.org/officeDocument/2006/relationships/image" Target="../media/image23.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473.xml"/><Relationship Id="rId7" Type="http://schemas.openxmlformats.org/officeDocument/2006/relationships/tags" Target="../tags/tag1477.xml"/><Relationship Id="rId2" Type="http://schemas.openxmlformats.org/officeDocument/2006/relationships/tags" Target="../tags/tag1472.xml"/><Relationship Id="rId1" Type="http://schemas.openxmlformats.org/officeDocument/2006/relationships/tags" Target="../tags/tag1471.xml"/><Relationship Id="rId6" Type="http://schemas.openxmlformats.org/officeDocument/2006/relationships/tags" Target="../tags/tag1476.xml"/><Relationship Id="rId11" Type="http://schemas.openxmlformats.org/officeDocument/2006/relationships/image" Target="../media/image45.png"/><Relationship Id="rId5" Type="http://schemas.openxmlformats.org/officeDocument/2006/relationships/tags" Target="../tags/tag1475.xml"/><Relationship Id="rId10" Type="http://schemas.openxmlformats.org/officeDocument/2006/relationships/image" Target="../media/image23.emf"/><Relationship Id="rId4" Type="http://schemas.openxmlformats.org/officeDocument/2006/relationships/tags" Target="../tags/tag1474.xml"/><Relationship Id="rId9" Type="http://schemas.openxmlformats.org/officeDocument/2006/relationships/oleObject" Target="../embeddings/oleObject286.bin"/></Relationships>
</file>

<file path=ppt/slideLayouts/_rels/slideLayout511.xml.rels><?xml version="1.0" encoding="UTF-8" standalone="yes"?>
<Relationships xmlns="http://schemas.openxmlformats.org/package/2006/relationships"><Relationship Id="rId8" Type="http://schemas.openxmlformats.org/officeDocument/2006/relationships/tags" Target="../tags/tag1485.xml"/><Relationship Id="rId3" Type="http://schemas.openxmlformats.org/officeDocument/2006/relationships/tags" Target="../tags/tag1480.xml"/><Relationship Id="rId7" Type="http://schemas.openxmlformats.org/officeDocument/2006/relationships/tags" Target="../tags/tag1484.xml"/><Relationship Id="rId12" Type="http://schemas.openxmlformats.org/officeDocument/2006/relationships/image" Target="../media/image45.png"/><Relationship Id="rId2" Type="http://schemas.openxmlformats.org/officeDocument/2006/relationships/tags" Target="../tags/tag1479.xml"/><Relationship Id="rId1" Type="http://schemas.openxmlformats.org/officeDocument/2006/relationships/tags" Target="../tags/tag1478.xml"/><Relationship Id="rId6" Type="http://schemas.openxmlformats.org/officeDocument/2006/relationships/tags" Target="../tags/tag1483.xml"/><Relationship Id="rId11" Type="http://schemas.openxmlformats.org/officeDocument/2006/relationships/image" Target="../media/image22.emf"/><Relationship Id="rId5" Type="http://schemas.openxmlformats.org/officeDocument/2006/relationships/tags" Target="../tags/tag1482.xml"/><Relationship Id="rId10" Type="http://schemas.openxmlformats.org/officeDocument/2006/relationships/oleObject" Target="../embeddings/oleObject287.bin"/><Relationship Id="rId4" Type="http://schemas.openxmlformats.org/officeDocument/2006/relationships/tags" Target="../tags/tag1481.xml"/><Relationship Id="rId9" Type="http://schemas.openxmlformats.org/officeDocument/2006/relationships/slideMaster" Target="../slideMasters/slideMaster14.xml"/></Relationships>
</file>

<file path=ppt/slideLayouts/_rels/slideLayout512.xml.rels><?xml version="1.0" encoding="UTF-8" standalone="yes"?>
<Relationships xmlns="http://schemas.openxmlformats.org/package/2006/relationships"><Relationship Id="rId8" Type="http://schemas.openxmlformats.org/officeDocument/2006/relationships/tags" Target="../tags/tag1493.xml"/><Relationship Id="rId3" Type="http://schemas.openxmlformats.org/officeDocument/2006/relationships/tags" Target="../tags/tag1488.xml"/><Relationship Id="rId7" Type="http://schemas.openxmlformats.org/officeDocument/2006/relationships/tags" Target="../tags/tag1492.xml"/><Relationship Id="rId12" Type="http://schemas.openxmlformats.org/officeDocument/2006/relationships/image" Target="../media/image45.png"/><Relationship Id="rId2" Type="http://schemas.openxmlformats.org/officeDocument/2006/relationships/tags" Target="../tags/tag1487.xml"/><Relationship Id="rId1" Type="http://schemas.openxmlformats.org/officeDocument/2006/relationships/tags" Target="../tags/tag1486.xml"/><Relationship Id="rId6" Type="http://schemas.openxmlformats.org/officeDocument/2006/relationships/tags" Target="../tags/tag1491.xml"/><Relationship Id="rId11" Type="http://schemas.openxmlformats.org/officeDocument/2006/relationships/image" Target="../media/image22.emf"/><Relationship Id="rId5" Type="http://schemas.openxmlformats.org/officeDocument/2006/relationships/tags" Target="../tags/tag1490.xml"/><Relationship Id="rId10" Type="http://schemas.openxmlformats.org/officeDocument/2006/relationships/oleObject" Target="../embeddings/oleObject288.bin"/><Relationship Id="rId4" Type="http://schemas.openxmlformats.org/officeDocument/2006/relationships/tags" Target="../tags/tag1489.xml"/><Relationship Id="rId9" Type="http://schemas.openxmlformats.org/officeDocument/2006/relationships/slideMaster" Target="../slideMasters/slideMaster14.xml"/></Relationships>
</file>

<file path=ppt/slideLayouts/_rels/slideLayout513.xml.rels><?xml version="1.0" encoding="UTF-8" standalone="yes"?>
<Relationships xmlns="http://schemas.openxmlformats.org/package/2006/relationships"><Relationship Id="rId8" Type="http://schemas.openxmlformats.org/officeDocument/2006/relationships/tags" Target="../tags/tag1501.xml"/><Relationship Id="rId3" Type="http://schemas.openxmlformats.org/officeDocument/2006/relationships/tags" Target="../tags/tag1496.xml"/><Relationship Id="rId7" Type="http://schemas.openxmlformats.org/officeDocument/2006/relationships/tags" Target="../tags/tag1500.xml"/><Relationship Id="rId12" Type="http://schemas.openxmlformats.org/officeDocument/2006/relationships/image" Target="../media/image45.png"/><Relationship Id="rId2" Type="http://schemas.openxmlformats.org/officeDocument/2006/relationships/tags" Target="../tags/tag1495.xml"/><Relationship Id="rId1" Type="http://schemas.openxmlformats.org/officeDocument/2006/relationships/tags" Target="../tags/tag1494.xml"/><Relationship Id="rId6" Type="http://schemas.openxmlformats.org/officeDocument/2006/relationships/tags" Target="../tags/tag1499.xml"/><Relationship Id="rId11" Type="http://schemas.openxmlformats.org/officeDocument/2006/relationships/image" Target="../media/image23.emf"/><Relationship Id="rId5" Type="http://schemas.openxmlformats.org/officeDocument/2006/relationships/tags" Target="../tags/tag1498.xml"/><Relationship Id="rId10" Type="http://schemas.openxmlformats.org/officeDocument/2006/relationships/oleObject" Target="../embeddings/oleObject289.bin"/><Relationship Id="rId4" Type="http://schemas.openxmlformats.org/officeDocument/2006/relationships/tags" Target="../tags/tag1497.xml"/><Relationship Id="rId9" Type="http://schemas.openxmlformats.org/officeDocument/2006/relationships/slideMaster" Target="../slideMasters/slideMaster14.xml"/></Relationships>
</file>

<file path=ppt/slideLayouts/_rels/slideLayout514.xml.rels><?xml version="1.0" encoding="UTF-8" standalone="yes"?>
<Relationships xmlns="http://schemas.openxmlformats.org/package/2006/relationships"><Relationship Id="rId8" Type="http://schemas.openxmlformats.org/officeDocument/2006/relationships/tags" Target="../tags/tag1509.xml"/><Relationship Id="rId3" Type="http://schemas.openxmlformats.org/officeDocument/2006/relationships/tags" Target="../tags/tag1504.xml"/><Relationship Id="rId7" Type="http://schemas.openxmlformats.org/officeDocument/2006/relationships/tags" Target="../tags/tag1508.xml"/><Relationship Id="rId12" Type="http://schemas.openxmlformats.org/officeDocument/2006/relationships/image" Target="../media/image45.png"/><Relationship Id="rId2" Type="http://schemas.openxmlformats.org/officeDocument/2006/relationships/tags" Target="../tags/tag1503.xml"/><Relationship Id="rId1" Type="http://schemas.openxmlformats.org/officeDocument/2006/relationships/tags" Target="../tags/tag1502.xml"/><Relationship Id="rId6" Type="http://schemas.openxmlformats.org/officeDocument/2006/relationships/tags" Target="../tags/tag1507.xml"/><Relationship Id="rId11" Type="http://schemas.openxmlformats.org/officeDocument/2006/relationships/image" Target="../media/image22.emf"/><Relationship Id="rId5" Type="http://schemas.openxmlformats.org/officeDocument/2006/relationships/tags" Target="../tags/tag1506.xml"/><Relationship Id="rId10" Type="http://schemas.openxmlformats.org/officeDocument/2006/relationships/oleObject" Target="../embeddings/oleObject290.bin"/><Relationship Id="rId4" Type="http://schemas.openxmlformats.org/officeDocument/2006/relationships/tags" Target="../tags/tag1505.xml"/><Relationship Id="rId9" Type="http://schemas.openxmlformats.org/officeDocument/2006/relationships/slideMaster" Target="../slideMasters/slideMaster14.xml"/></Relationships>
</file>

<file path=ppt/slideLayouts/_rels/slideLayout515.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512.xml"/><Relationship Id="rId7" Type="http://schemas.openxmlformats.org/officeDocument/2006/relationships/tags" Target="../tags/tag1516.xml"/><Relationship Id="rId2" Type="http://schemas.openxmlformats.org/officeDocument/2006/relationships/tags" Target="../tags/tag1511.xml"/><Relationship Id="rId1" Type="http://schemas.openxmlformats.org/officeDocument/2006/relationships/tags" Target="../tags/tag1510.xml"/><Relationship Id="rId6" Type="http://schemas.openxmlformats.org/officeDocument/2006/relationships/tags" Target="../tags/tag1515.xml"/><Relationship Id="rId11" Type="http://schemas.openxmlformats.org/officeDocument/2006/relationships/image" Target="../media/image45.png"/><Relationship Id="rId5" Type="http://schemas.openxmlformats.org/officeDocument/2006/relationships/tags" Target="../tags/tag1514.xml"/><Relationship Id="rId10" Type="http://schemas.openxmlformats.org/officeDocument/2006/relationships/image" Target="../media/image23.emf"/><Relationship Id="rId4" Type="http://schemas.openxmlformats.org/officeDocument/2006/relationships/tags" Target="../tags/tag1513.xml"/><Relationship Id="rId9" Type="http://schemas.openxmlformats.org/officeDocument/2006/relationships/oleObject" Target="../embeddings/oleObject291.bin"/></Relationships>
</file>

<file path=ppt/slideLayouts/_rels/slideLayout516.xml.rels><?xml version="1.0" encoding="UTF-8" standalone="yes"?>
<Relationships xmlns="http://schemas.openxmlformats.org/package/2006/relationships"><Relationship Id="rId8" Type="http://schemas.openxmlformats.org/officeDocument/2006/relationships/tags" Target="../tags/tag1524.xml"/><Relationship Id="rId3" Type="http://schemas.openxmlformats.org/officeDocument/2006/relationships/tags" Target="../tags/tag1519.xml"/><Relationship Id="rId7" Type="http://schemas.openxmlformats.org/officeDocument/2006/relationships/tags" Target="../tags/tag1523.xml"/><Relationship Id="rId12" Type="http://schemas.openxmlformats.org/officeDocument/2006/relationships/image" Target="../media/image44.png"/><Relationship Id="rId2" Type="http://schemas.openxmlformats.org/officeDocument/2006/relationships/tags" Target="../tags/tag1518.xml"/><Relationship Id="rId1" Type="http://schemas.openxmlformats.org/officeDocument/2006/relationships/tags" Target="../tags/tag1517.xml"/><Relationship Id="rId6" Type="http://schemas.openxmlformats.org/officeDocument/2006/relationships/tags" Target="../tags/tag1522.xml"/><Relationship Id="rId11" Type="http://schemas.openxmlformats.org/officeDocument/2006/relationships/image" Target="../media/image23.emf"/><Relationship Id="rId5" Type="http://schemas.openxmlformats.org/officeDocument/2006/relationships/tags" Target="../tags/tag1521.xml"/><Relationship Id="rId10" Type="http://schemas.openxmlformats.org/officeDocument/2006/relationships/oleObject" Target="../embeddings/oleObject292.bin"/><Relationship Id="rId4" Type="http://schemas.openxmlformats.org/officeDocument/2006/relationships/tags" Target="../tags/tag1520.xml"/><Relationship Id="rId9" Type="http://schemas.openxmlformats.org/officeDocument/2006/relationships/slideMaster" Target="../slideMasters/slideMaster14.xml"/></Relationships>
</file>

<file path=ppt/slideLayouts/_rels/slideLayout517.xml.rels><?xml version="1.0" encoding="UTF-8" standalone="yes"?>
<Relationships xmlns="http://schemas.openxmlformats.org/package/2006/relationships"><Relationship Id="rId8" Type="http://schemas.openxmlformats.org/officeDocument/2006/relationships/tags" Target="../tags/tag1532.xml"/><Relationship Id="rId3" Type="http://schemas.openxmlformats.org/officeDocument/2006/relationships/tags" Target="../tags/tag1527.xml"/><Relationship Id="rId7" Type="http://schemas.openxmlformats.org/officeDocument/2006/relationships/tags" Target="../tags/tag1531.xml"/><Relationship Id="rId12" Type="http://schemas.openxmlformats.org/officeDocument/2006/relationships/image" Target="../media/image44.png"/><Relationship Id="rId2" Type="http://schemas.openxmlformats.org/officeDocument/2006/relationships/tags" Target="../tags/tag1526.xml"/><Relationship Id="rId1" Type="http://schemas.openxmlformats.org/officeDocument/2006/relationships/tags" Target="../tags/tag1525.xml"/><Relationship Id="rId6" Type="http://schemas.openxmlformats.org/officeDocument/2006/relationships/tags" Target="../tags/tag1530.xml"/><Relationship Id="rId11" Type="http://schemas.openxmlformats.org/officeDocument/2006/relationships/image" Target="../media/image22.emf"/><Relationship Id="rId5" Type="http://schemas.openxmlformats.org/officeDocument/2006/relationships/tags" Target="../tags/tag1529.xml"/><Relationship Id="rId10" Type="http://schemas.openxmlformats.org/officeDocument/2006/relationships/oleObject" Target="../embeddings/oleObject293.bin"/><Relationship Id="rId4" Type="http://schemas.openxmlformats.org/officeDocument/2006/relationships/tags" Target="../tags/tag1528.xml"/><Relationship Id="rId9" Type="http://schemas.openxmlformats.org/officeDocument/2006/relationships/slideMaster" Target="../slideMasters/slideMaster14.xml"/></Relationships>
</file>

<file path=ppt/slideLayouts/_rels/slideLayout518.xml.rels><?xml version="1.0" encoding="UTF-8" standalone="yes"?>
<Relationships xmlns="http://schemas.openxmlformats.org/package/2006/relationships"><Relationship Id="rId8" Type="http://schemas.openxmlformats.org/officeDocument/2006/relationships/tags" Target="../tags/tag1540.xml"/><Relationship Id="rId3" Type="http://schemas.openxmlformats.org/officeDocument/2006/relationships/tags" Target="../tags/tag1535.xml"/><Relationship Id="rId7" Type="http://schemas.openxmlformats.org/officeDocument/2006/relationships/tags" Target="../tags/tag1539.xml"/><Relationship Id="rId12" Type="http://schemas.openxmlformats.org/officeDocument/2006/relationships/image" Target="../media/image44.png"/><Relationship Id="rId2" Type="http://schemas.openxmlformats.org/officeDocument/2006/relationships/tags" Target="../tags/tag1534.xml"/><Relationship Id="rId1" Type="http://schemas.openxmlformats.org/officeDocument/2006/relationships/tags" Target="../tags/tag1533.xml"/><Relationship Id="rId6" Type="http://schemas.openxmlformats.org/officeDocument/2006/relationships/tags" Target="../tags/tag1538.xml"/><Relationship Id="rId11" Type="http://schemas.openxmlformats.org/officeDocument/2006/relationships/image" Target="../media/image23.emf"/><Relationship Id="rId5" Type="http://schemas.openxmlformats.org/officeDocument/2006/relationships/tags" Target="../tags/tag1537.xml"/><Relationship Id="rId10" Type="http://schemas.openxmlformats.org/officeDocument/2006/relationships/oleObject" Target="../embeddings/oleObject294.bin"/><Relationship Id="rId4" Type="http://schemas.openxmlformats.org/officeDocument/2006/relationships/tags" Target="../tags/tag1536.xml"/><Relationship Id="rId9" Type="http://schemas.openxmlformats.org/officeDocument/2006/relationships/slideMaster" Target="../slideMasters/slideMaster14.xml"/></Relationships>
</file>

<file path=ppt/slideLayouts/_rels/slideLayout519.xml.rels><?xml version="1.0" encoding="UTF-8" standalone="yes"?>
<Relationships xmlns="http://schemas.openxmlformats.org/package/2006/relationships"><Relationship Id="rId8" Type="http://schemas.openxmlformats.org/officeDocument/2006/relationships/oleObject" Target="../embeddings/oleObject295.bin"/><Relationship Id="rId3" Type="http://schemas.openxmlformats.org/officeDocument/2006/relationships/tags" Target="../tags/tag1543.xml"/><Relationship Id="rId7" Type="http://schemas.openxmlformats.org/officeDocument/2006/relationships/slideMaster" Target="../slideMasters/slideMaster14.xml"/><Relationship Id="rId2" Type="http://schemas.openxmlformats.org/officeDocument/2006/relationships/tags" Target="../tags/tag1542.xml"/><Relationship Id="rId1" Type="http://schemas.openxmlformats.org/officeDocument/2006/relationships/tags" Target="../tags/tag1541.xml"/><Relationship Id="rId6" Type="http://schemas.openxmlformats.org/officeDocument/2006/relationships/tags" Target="../tags/tag1546.xml"/><Relationship Id="rId5" Type="http://schemas.openxmlformats.org/officeDocument/2006/relationships/tags" Target="../tags/tag1545.xml"/><Relationship Id="rId10" Type="http://schemas.openxmlformats.org/officeDocument/2006/relationships/image" Target="../media/image45.png"/><Relationship Id="rId4" Type="http://schemas.openxmlformats.org/officeDocument/2006/relationships/tags" Target="../tags/tag1544.xml"/><Relationship Id="rId9" Type="http://schemas.openxmlformats.org/officeDocument/2006/relationships/image" Target="../media/image23.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549.xml"/><Relationship Id="rId7" Type="http://schemas.openxmlformats.org/officeDocument/2006/relationships/image" Target="../media/image23.emf"/><Relationship Id="rId2" Type="http://schemas.openxmlformats.org/officeDocument/2006/relationships/tags" Target="../tags/tag1548.xml"/><Relationship Id="rId1" Type="http://schemas.openxmlformats.org/officeDocument/2006/relationships/tags" Target="../tags/tag1547.xml"/><Relationship Id="rId6" Type="http://schemas.openxmlformats.org/officeDocument/2006/relationships/oleObject" Target="../embeddings/oleObject296.bin"/><Relationship Id="rId5" Type="http://schemas.openxmlformats.org/officeDocument/2006/relationships/slideMaster" Target="../slideMasters/slideMaster14.xml"/><Relationship Id="rId4" Type="http://schemas.openxmlformats.org/officeDocument/2006/relationships/tags" Target="../tags/tag155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2.xml.rels><?xml version="1.0" encoding="UTF-8" standalone="yes"?>
<Relationships xmlns="http://schemas.openxmlformats.org/package/2006/relationships"><Relationship Id="rId8" Type="http://schemas.openxmlformats.org/officeDocument/2006/relationships/tags" Target="../tags/tag1558.xml"/><Relationship Id="rId3" Type="http://schemas.openxmlformats.org/officeDocument/2006/relationships/tags" Target="../tags/tag1553.xml"/><Relationship Id="rId7" Type="http://schemas.openxmlformats.org/officeDocument/2006/relationships/tags" Target="../tags/tag1557.xml"/><Relationship Id="rId2" Type="http://schemas.openxmlformats.org/officeDocument/2006/relationships/tags" Target="../tags/tag1552.xml"/><Relationship Id="rId1" Type="http://schemas.openxmlformats.org/officeDocument/2006/relationships/tags" Target="../tags/tag1551.xml"/><Relationship Id="rId6" Type="http://schemas.openxmlformats.org/officeDocument/2006/relationships/tags" Target="../tags/tag1556.xml"/><Relationship Id="rId11" Type="http://schemas.openxmlformats.org/officeDocument/2006/relationships/image" Target="../media/image22.emf"/><Relationship Id="rId5" Type="http://schemas.openxmlformats.org/officeDocument/2006/relationships/tags" Target="../tags/tag1555.xml"/><Relationship Id="rId10" Type="http://schemas.openxmlformats.org/officeDocument/2006/relationships/oleObject" Target="../embeddings/oleObject297.bin"/><Relationship Id="rId4" Type="http://schemas.openxmlformats.org/officeDocument/2006/relationships/tags" Target="../tags/tag1554.xml"/><Relationship Id="rId9" Type="http://schemas.openxmlformats.org/officeDocument/2006/relationships/slideMaster" Target="../slideMasters/slideMaster14.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4.xml.rels><?xml version="1.0" encoding="UTF-8" standalone="yes"?>
<Relationships xmlns="http://schemas.openxmlformats.org/package/2006/relationships"><Relationship Id="rId8" Type="http://schemas.openxmlformats.org/officeDocument/2006/relationships/tags" Target="../tags/tag1566.xml"/><Relationship Id="rId3" Type="http://schemas.openxmlformats.org/officeDocument/2006/relationships/tags" Target="../tags/tag1561.xml"/><Relationship Id="rId7" Type="http://schemas.openxmlformats.org/officeDocument/2006/relationships/tags" Target="../tags/tag1565.xml"/><Relationship Id="rId2" Type="http://schemas.openxmlformats.org/officeDocument/2006/relationships/tags" Target="../tags/tag1560.xml"/><Relationship Id="rId1" Type="http://schemas.openxmlformats.org/officeDocument/2006/relationships/tags" Target="../tags/tag1559.xml"/><Relationship Id="rId6" Type="http://schemas.openxmlformats.org/officeDocument/2006/relationships/tags" Target="../tags/tag1564.xml"/><Relationship Id="rId11" Type="http://schemas.openxmlformats.org/officeDocument/2006/relationships/image" Target="../media/image22.emf"/><Relationship Id="rId5" Type="http://schemas.openxmlformats.org/officeDocument/2006/relationships/tags" Target="../tags/tag1563.xml"/><Relationship Id="rId10" Type="http://schemas.openxmlformats.org/officeDocument/2006/relationships/oleObject" Target="../embeddings/oleObject298.bin"/><Relationship Id="rId4" Type="http://schemas.openxmlformats.org/officeDocument/2006/relationships/tags" Target="../tags/tag1562.xml"/><Relationship Id="rId9" Type="http://schemas.openxmlformats.org/officeDocument/2006/relationships/slideMaster" Target="../slideMasters/slideMaster14.xml"/></Relationships>
</file>

<file path=ppt/slideLayouts/_rels/slideLayout525.xml.rels><?xml version="1.0" encoding="UTF-8" standalone="yes"?>
<Relationships xmlns="http://schemas.openxmlformats.org/package/2006/relationships"><Relationship Id="rId3" Type="http://schemas.openxmlformats.org/officeDocument/2006/relationships/oleObject" Target="../embeddings/oleObject299.bin"/><Relationship Id="rId2" Type="http://schemas.openxmlformats.org/officeDocument/2006/relationships/slideMaster" Target="../slideMasters/slideMaster14.xml"/><Relationship Id="rId1" Type="http://schemas.openxmlformats.org/officeDocument/2006/relationships/tags" Target="../tags/tag1567.xml"/><Relationship Id="rId5" Type="http://schemas.openxmlformats.org/officeDocument/2006/relationships/image" Target="../media/image24.emf"/><Relationship Id="rId4" Type="http://schemas.openxmlformats.org/officeDocument/2006/relationships/image" Target="../media/image23.emf"/></Relationships>
</file>

<file path=ppt/slideLayouts/_rels/slideLayout526.xml.rels><?xml version="1.0" encoding="UTF-8" standalone="yes"?>
<Relationships xmlns="http://schemas.openxmlformats.org/package/2006/relationships"><Relationship Id="rId8" Type="http://schemas.openxmlformats.org/officeDocument/2006/relationships/tags" Target="../tags/tag1575.xml"/><Relationship Id="rId3" Type="http://schemas.openxmlformats.org/officeDocument/2006/relationships/tags" Target="../tags/tag1570.xml"/><Relationship Id="rId7" Type="http://schemas.openxmlformats.org/officeDocument/2006/relationships/tags" Target="../tags/tag1574.xml"/><Relationship Id="rId2" Type="http://schemas.openxmlformats.org/officeDocument/2006/relationships/tags" Target="../tags/tag1569.xml"/><Relationship Id="rId1" Type="http://schemas.openxmlformats.org/officeDocument/2006/relationships/tags" Target="../tags/tag1568.xml"/><Relationship Id="rId6" Type="http://schemas.openxmlformats.org/officeDocument/2006/relationships/tags" Target="../tags/tag1573.xml"/><Relationship Id="rId11" Type="http://schemas.openxmlformats.org/officeDocument/2006/relationships/image" Target="../media/image22.emf"/><Relationship Id="rId5" Type="http://schemas.openxmlformats.org/officeDocument/2006/relationships/tags" Target="../tags/tag1572.xml"/><Relationship Id="rId10" Type="http://schemas.openxmlformats.org/officeDocument/2006/relationships/oleObject" Target="../embeddings/oleObject300.bin"/><Relationship Id="rId4" Type="http://schemas.openxmlformats.org/officeDocument/2006/relationships/tags" Target="../tags/tag1571.xml"/><Relationship Id="rId9" Type="http://schemas.openxmlformats.org/officeDocument/2006/relationships/slideMaster" Target="../slideMasters/slideMaster14.xml"/></Relationships>
</file>

<file path=ppt/slideLayouts/_rels/slideLayout527.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578.xml"/><Relationship Id="rId7" Type="http://schemas.openxmlformats.org/officeDocument/2006/relationships/tags" Target="../tags/tag1582.xml"/><Relationship Id="rId2" Type="http://schemas.openxmlformats.org/officeDocument/2006/relationships/tags" Target="../tags/tag1577.xml"/><Relationship Id="rId1" Type="http://schemas.openxmlformats.org/officeDocument/2006/relationships/tags" Target="../tags/tag1576.xml"/><Relationship Id="rId6" Type="http://schemas.openxmlformats.org/officeDocument/2006/relationships/tags" Target="../tags/tag1581.xml"/><Relationship Id="rId5" Type="http://schemas.openxmlformats.org/officeDocument/2006/relationships/tags" Target="../tags/tag1580.xml"/><Relationship Id="rId10" Type="http://schemas.openxmlformats.org/officeDocument/2006/relationships/image" Target="../media/image22.emf"/><Relationship Id="rId4" Type="http://schemas.openxmlformats.org/officeDocument/2006/relationships/tags" Target="../tags/tag1579.xml"/><Relationship Id="rId9" Type="http://schemas.openxmlformats.org/officeDocument/2006/relationships/oleObject" Target="../embeddings/oleObject301.bin"/></Relationships>
</file>

<file path=ppt/slideLayouts/_rels/slideLayout528.xml.rels><?xml version="1.0" encoding="UTF-8" standalone="yes"?>
<Relationships xmlns="http://schemas.openxmlformats.org/package/2006/relationships"><Relationship Id="rId8" Type="http://schemas.openxmlformats.org/officeDocument/2006/relationships/tags" Target="../tags/tag1590.xml"/><Relationship Id="rId3" Type="http://schemas.openxmlformats.org/officeDocument/2006/relationships/tags" Target="../tags/tag1585.xml"/><Relationship Id="rId7" Type="http://schemas.openxmlformats.org/officeDocument/2006/relationships/tags" Target="../tags/tag1589.xml"/><Relationship Id="rId2" Type="http://schemas.openxmlformats.org/officeDocument/2006/relationships/tags" Target="../tags/tag1584.xml"/><Relationship Id="rId1" Type="http://schemas.openxmlformats.org/officeDocument/2006/relationships/tags" Target="../tags/tag1583.xml"/><Relationship Id="rId6" Type="http://schemas.openxmlformats.org/officeDocument/2006/relationships/tags" Target="../tags/tag1588.xml"/><Relationship Id="rId11" Type="http://schemas.openxmlformats.org/officeDocument/2006/relationships/image" Target="../media/image22.emf"/><Relationship Id="rId5" Type="http://schemas.openxmlformats.org/officeDocument/2006/relationships/tags" Target="../tags/tag1587.xml"/><Relationship Id="rId10" Type="http://schemas.openxmlformats.org/officeDocument/2006/relationships/oleObject" Target="../embeddings/oleObject302.bin"/><Relationship Id="rId4" Type="http://schemas.openxmlformats.org/officeDocument/2006/relationships/tags" Target="../tags/tag1586.xml"/><Relationship Id="rId9" Type="http://schemas.openxmlformats.org/officeDocument/2006/relationships/slideMaster" Target="../slideMasters/slideMaster1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5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532.xml.rels><?xml version="1.0" encoding="UTF-8" standalone="yes"?>
<Relationships xmlns="http://schemas.openxmlformats.org/package/2006/relationships"><Relationship Id="rId8" Type="http://schemas.openxmlformats.org/officeDocument/2006/relationships/slideMaster" Target="../slideMasters/slideMaster15.xml"/><Relationship Id="rId3" Type="http://schemas.openxmlformats.org/officeDocument/2006/relationships/tags" Target="../tags/tag1594.xml"/><Relationship Id="rId7" Type="http://schemas.openxmlformats.org/officeDocument/2006/relationships/tags" Target="../tags/tag1598.xml"/><Relationship Id="rId2" Type="http://schemas.openxmlformats.org/officeDocument/2006/relationships/tags" Target="../tags/tag1593.xml"/><Relationship Id="rId1" Type="http://schemas.openxmlformats.org/officeDocument/2006/relationships/tags" Target="../tags/tag1592.xml"/><Relationship Id="rId6" Type="http://schemas.openxmlformats.org/officeDocument/2006/relationships/tags" Target="../tags/tag1597.xml"/><Relationship Id="rId5" Type="http://schemas.openxmlformats.org/officeDocument/2006/relationships/tags" Target="../tags/tag1596.xml"/><Relationship Id="rId10" Type="http://schemas.openxmlformats.org/officeDocument/2006/relationships/image" Target="../media/image22.emf"/><Relationship Id="rId4" Type="http://schemas.openxmlformats.org/officeDocument/2006/relationships/tags" Target="../tags/tag1595.xml"/><Relationship Id="rId9" Type="http://schemas.openxmlformats.org/officeDocument/2006/relationships/oleObject" Target="../embeddings/oleObject304.bin"/></Relationships>
</file>

<file path=ppt/slideLayouts/_rels/slideLayout533.xml.rels><?xml version="1.0" encoding="UTF-8" standalone="yes"?>
<Relationships xmlns="http://schemas.openxmlformats.org/package/2006/relationships"><Relationship Id="rId8" Type="http://schemas.openxmlformats.org/officeDocument/2006/relationships/slideMaster" Target="../slideMasters/slideMaster15.xml"/><Relationship Id="rId3" Type="http://schemas.openxmlformats.org/officeDocument/2006/relationships/tags" Target="../tags/tag1601.xml"/><Relationship Id="rId7" Type="http://schemas.openxmlformats.org/officeDocument/2006/relationships/tags" Target="../tags/tag1605.xml"/><Relationship Id="rId2" Type="http://schemas.openxmlformats.org/officeDocument/2006/relationships/tags" Target="../tags/tag1600.xml"/><Relationship Id="rId1" Type="http://schemas.openxmlformats.org/officeDocument/2006/relationships/tags" Target="../tags/tag1599.xml"/><Relationship Id="rId6" Type="http://schemas.openxmlformats.org/officeDocument/2006/relationships/tags" Target="../tags/tag1604.xml"/><Relationship Id="rId5" Type="http://schemas.openxmlformats.org/officeDocument/2006/relationships/tags" Target="../tags/tag1603.xml"/><Relationship Id="rId10" Type="http://schemas.openxmlformats.org/officeDocument/2006/relationships/image" Target="../media/image22.emf"/><Relationship Id="rId4" Type="http://schemas.openxmlformats.org/officeDocument/2006/relationships/tags" Target="../tags/tag1602.xml"/><Relationship Id="rId9" Type="http://schemas.openxmlformats.org/officeDocument/2006/relationships/oleObject" Target="../embeddings/oleObject305.bin"/></Relationships>
</file>

<file path=ppt/slideLayouts/_rels/slideLayout53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1.png"/><Relationship Id="rId1" Type="http://schemas.openxmlformats.org/officeDocument/2006/relationships/slideMaster" Target="../slideMasters/slideMaster1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14729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455"/>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58851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362399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90160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198902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220489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256551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l">
              <a:defRPr sz="1698">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391798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2834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356189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394315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41391153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409016D-B7E7-40C3-B13E-EA55B02BD7B3}"/>
              </a:ext>
            </a:extLst>
          </p:cNvPr>
          <p:cNvPicPr>
            <a:picLocks noChangeAspect="1"/>
          </p:cNvPicPr>
          <p:nvPr userDrawn="1"/>
        </p:nvPicPr>
        <p:blipFill>
          <a:blip r:embed="rId9"/>
          <a:stretch>
            <a:fillRect/>
          </a:stretch>
        </p:blipFill>
        <p:spPr bwMode="ltGray">
          <a:xfrm>
            <a:off x="2085934" y="774195"/>
            <a:ext cx="8020133" cy="3081853"/>
          </a:xfrm>
          <a:prstGeom prst="rect">
            <a:avLst/>
          </a:prstGeom>
        </p:spPr>
      </p:pic>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3"/>
            </p:custDataLst>
          </p:nvPr>
        </p:nvSpPr>
        <p:spPr bwMode="auto">
          <a:xfrm>
            <a:off x="1232602" y="6233090"/>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E6D2C8"/>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4"/>
            </p:custDataLst>
          </p:nvPr>
        </p:nvSpPr>
        <p:spPr bwMode="auto">
          <a:xfrm>
            <a:off x="1232602" y="5723246"/>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E6D2C8"/>
                </a:solidFill>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userDrawn="1">
            <p:ph type="title"/>
            <p:custDataLst>
              <p:tags r:id="rId5"/>
            </p:custDataLst>
          </p:nvPr>
        </p:nvSpPr>
        <p:spPr bwMode="auto">
          <a:xfrm>
            <a:off x="1232602" y="4505517"/>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4400" dirty="0">
                <a:solidFill>
                  <a:srgbClr val="E6D2C8"/>
                </a:solidFill>
              </a:defRPr>
            </a:lvl1pPr>
          </a:lstStyle>
          <a:p>
            <a:pPr lvl="0"/>
            <a:r>
              <a:rPr lang="en-US"/>
              <a:t>Click to edit Master title style</a:t>
            </a:r>
          </a:p>
        </p:txBody>
      </p:sp>
    </p:spTree>
    <p:extLst>
      <p:ext uri="{BB962C8B-B14F-4D97-AF65-F5344CB8AC3E}">
        <p14:creationId xmlns:p14="http://schemas.microsoft.com/office/powerpoint/2010/main" val="376756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59233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246640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97613"/>
            <a:ext cx="11082528" cy="384721"/>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663224"/>
            <a:ext cx="11082528" cy="246221"/>
          </a:xfrm>
          <a:prstGeom prst="rect">
            <a:avLst/>
          </a:prstGeom>
        </p:spPr>
        <p:txBody>
          <a:bodyPr vert="horz" wrap="square" lIns="0" tIns="0" rIns="0" bIns="0" rtlCol="0">
            <a:no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8603441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6726790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769441"/>
          </a:xfrm>
          <a:prstGeom prst="rect">
            <a:avLst/>
          </a:prstGeom>
        </p:spPr>
        <p:txBody>
          <a:bodyPr anchor="t">
            <a:spAutoFit/>
          </a:bodyPr>
          <a:lstStyle>
            <a:lvl1pPr>
              <a:lnSpc>
                <a:spcPct val="100000"/>
              </a:lnSpc>
              <a:defRPr>
                <a:ln w="6350" cap="flat">
                  <a:noFill/>
                  <a:miter lim="800000"/>
                </a:ln>
              </a:defRPr>
            </a:lvl1pPr>
          </a:lstStyle>
          <a:p>
            <a:r>
              <a:rPr lang="en-US"/>
              <a:t>Click to edit Master title style</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052CCADB-EF08-41D8-B6E1-D27B7E0CA862}"/>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AB8E3C2-1F42-4CE8-A611-D37D46F00C39}"/>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Tree>
    <p:extLst>
      <p:ext uri="{BB962C8B-B14F-4D97-AF65-F5344CB8AC3E}">
        <p14:creationId xmlns:p14="http://schemas.microsoft.com/office/powerpoint/2010/main" val="17621389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32186287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236640"/>
            <a:ext cx="5065776" cy="384721"/>
          </a:xfrm>
          <a:prstGeom prst="rect">
            <a:avLst/>
          </a:prstGeom>
        </p:spPr>
        <p:txBody>
          <a:bodyPr rIns="365760" anchor="ctr">
            <a:spAutoFit/>
          </a:bodyPr>
          <a:lstStyle>
            <a:lvl1pPr>
              <a:defRPr>
                <a:ln w="6350" cap="flat">
                  <a:noFill/>
                  <a:miter lim="800000"/>
                </a:ln>
              </a:defRPr>
            </a:lvl1pPr>
          </a:lstStyle>
          <a:p>
            <a:r>
              <a:rPr lang="en-US"/>
              <a:t>Click to edit Master title style</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833F473-8E59-4468-9DAD-5B5B823CD8A1}"/>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1C278EA2-839A-4B80-8F09-FF155A2123C1}"/>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Tree>
    <p:extLst>
      <p:ext uri="{BB962C8B-B14F-4D97-AF65-F5344CB8AC3E}">
        <p14:creationId xmlns:p14="http://schemas.microsoft.com/office/powerpoint/2010/main" val="32753161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3028374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anchor="b">
            <a:noAutofit/>
          </a:bodyPr>
          <a:lstStyle>
            <a:lvl1pPr>
              <a:lnSpc>
                <a:spcPct val="100000"/>
              </a:lnSpc>
              <a:defRPr sz="4400"/>
            </a:lvl1pPr>
          </a:lstStyle>
          <a:p>
            <a:r>
              <a:rPr lang="en-US"/>
              <a:t>Click to edit Master title style</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8173826E-A3CF-41AB-8957-9F0B784D192D}"/>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Tree>
    <p:extLst>
      <p:ext uri="{BB962C8B-B14F-4D97-AF65-F5344CB8AC3E}">
        <p14:creationId xmlns:p14="http://schemas.microsoft.com/office/powerpoint/2010/main" val="738970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728018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anchor="b">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8A594FF-AF94-4CAC-90E6-2B9A5AB30B15}"/>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Tree>
    <p:extLst>
      <p:ext uri="{BB962C8B-B14F-4D97-AF65-F5344CB8AC3E}">
        <p14:creationId xmlns:p14="http://schemas.microsoft.com/office/powerpoint/2010/main" val="30503676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22337860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514600" cy="769441"/>
          </a:xfr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noAutofit/>
          </a:bodyPr>
          <a:lstStyle>
            <a:lvl1pPr marL="0" indent="0" algn="l">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6"/>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78FD8C82-E39D-41D1-A2CC-B1597952BB9C}"/>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8"/>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Freeform 76">
            <a:extLst>
              <a:ext uri="{FF2B5EF4-FFF2-40B4-BE49-F238E27FC236}">
                <a16:creationId xmlns:a16="http://schemas.microsoft.com/office/drawing/2014/main" id="{2D072733-A60B-4F63-8AD0-2B3E938B0D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019182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13236157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465576" cy="769441"/>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noAutofit/>
          </a:bodyPr>
          <a:lstStyle>
            <a:lvl1pPr marL="0" indent="0" algn="l">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041B4B9-5319-4CE5-AD44-D052002504D7}"/>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Freeform 76">
            <a:extLst>
              <a:ext uri="{FF2B5EF4-FFF2-40B4-BE49-F238E27FC236}">
                <a16:creationId xmlns:a16="http://schemas.microsoft.com/office/drawing/2014/main" id="{6A3D6D03-E559-428C-9A40-98FEAB9751A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386763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33066651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5065776" cy="384721"/>
          </a:xfrm>
        </p:spPr>
        <p:txBody>
          <a:bodyPr>
            <a:sp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5065776" cy="246221"/>
          </a:xfrm>
          <a:prstGeom prst="rect">
            <a:avLst/>
          </a:prstGeom>
        </p:spPr>
        <p:txBody>
          <a:bodyPr wrap="square">
            <a:noAutofit/>
          </a:bodyPr>
          <a:lstStyle>
            <a:lvl1pPr marL="0" indent="0" algn="l">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C5A0E3B7-0BEE-434E-9458-04AAF89FE7C4}"/>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8"/>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Freeform 76">
            <a:extLst>
              <a:ext uri="{FF2B5EF4-FFF2-40B4-BE49-F238E27FC236}">
                <a16:creationId xmlns:a16="http://schemas.microsoft.com/office/drawing/2014/main" id="{3C785607-1538-4DA3-A3A9-5896A1AFCCD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735864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19321122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97613"/>
            <a:ext cx="6967728" cy="384721"/>
          </a:xfrm>
        </p:spPr>
        <p:txBody>
          <a:bodyPr>
            <a:spAutoFit/>
          </a:body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663224"/>
            <a:ext cx="6967728" cy="246221"/>
          </a:xfrm>
          <a:prstGeom prst="rect">
            <a:avLst/>
          </a:prstGeom>
        </p:spPr>
        <p:txBody>
          <a:bodyPr wrap="square">
            <a:noAutofit/>
          </a:bodyPr>
          <a:lstStyle>
            <a:lvl1pPr marL="0" indent="0" algn="l">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7C6732C-210A-4A2A-BDB7-ADAA15286F6D}"/>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8"/>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Freeform 76">
            <a:extLst>
              <a:ext uri="{FF2B5EF4-FFF2-40B4-BE49-F238E27FC236}">
                <a16:creationId xmlns:a16="http://schemas.microsoft.com/office/drawing/2014/main" id="{DC93A155-D421-4BAB-ABBB-31DDFA4A7DBF}"/>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098347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7532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7918704" cy="384721"/>
          </a:xfrm>
        </p:spPr>
        <p:txBody>
          <a:bodyPr>
            <a:no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7918704" cy="246221"/>
          </a:xfrm>
          <a:prstGeom prst="rect">
            <a:avLst/>
          </a:prstGeom>
        </p:spPr>
        <p:txBody>
          <a:bodyPr wrap="square">
            <a:spAutoFit/>
          </a:bodyPr>
          <a:lstStyle>
            <a:lvl1pPr marL="0" indent="0" algn="l">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5F93AA1E-3DA8-4E28-9E67-7940FA5E753E}"/>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Freeform 76">
            <a:extLst>
              <a:ext uri="{FF2B5EF4-FFF2-40B4-BE49-F238E27FC236}">
                <a16:creationId xmlns:a16="http://schemas.microsoft.com/office/drawing/2014/main" id="{3CDFE22D-4BC4-4666-A63A-9CFEED8ECD61}"/>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72660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217353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35708458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197613"/>
            <a:ext cx="11082528" cy="384721"/>
          </a:xfrm>
        </p:spPr>
        <p:txBody>
          <a:bodyPr>
            <a:spAutoFit/>
          </a:bodyPr>
          <a:lstStyle>
            <a:lvl1pPr>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54F8C1CD-74D5-434C-83F8-B9C7DBB2E26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cxnSp>
        <p:nvCxnSpPr>
          <p:cNvPr id="12" name="Straight Connector 11">
            <a:extLst>
              <a:ext uri="{FF2B5EF4-FFF2-40B4-BE49-F238E27FC236}">
                <a16:creationId xmlns:a16="http://schemas.microsoft.com/office/drawing/2014/main" id="{DE6786D2-983E-41EF-BEF7-D90259B98660}"/>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Freeform 76">
            <a:extLst>
              <a:ext uri="{FF2B5EF4-FFF2-40B4-BE49-F238E27FC236}">
                <a16:creationId xmlns:a16="http://schemas.microsoft.com/office/drawing/2014/main" id="{B55536C7-8F6B-4326-82B7-7D38E0B9328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593946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4617452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2"/>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F3B3D990-55D1-4D16-8683-4CED248BB7FA}"/>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0" name="5. Source" hidden="1">
            <a:extLst>
              <a:ext uri="{FF2B5EF4-FFF2-40B4-BE49-F238E27FC236}">
                <a16:creationId xmlns:a16="http://schemas.microsoft.com/office/drawing/2014/main" id="{B6A47C52-89C8-4B79-B4A2-FE61BCC240A9}"/>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cxnSp>
        <p:nvCxnSpPr>
          <p:cNvPr id="11" name="Straight Connector 10">
            <a:extLst>
              <a:ext uri="{FF2B5EF4-FFF2-40B4-BE49-F238E27FC236}">
                <a16:creationId xmlns:a16="http://schemas.microsoft.com/office/drawing/2014/main" id="{5631B731-7D3D-4CDD-91A3-61B827F06619}"/>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 name="Freeform 76">
            <a:extLst>
              <a:ext uri="{FF2B5EF4-FFF2-40B4-BE49-F238E27FC236}">
                <a16:creationId xmlns:a16="http://schemas.microsoft.com/office/drawing/2014/main" id="{EABFA487-5A0E-4E66-A2D3-433EED76FB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955283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2427101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E320337-4448-4A41-97CD-D612E7679AE8}"/>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E4B11B2-546C-408D-9DAD-CF8549840738}"/>
              </a:ext>
            </a:extLst>
          </p:cNvPr>
          <p:cNvPicPr>
            <a:picLocks noChangeAspect="1"/>
          </p:cNvPicPr>
          <p:nvPr userDrawn="1"/>
        </p:nvPicPr>
        <p:blipFill>
          <a:blip r:embed="rId5"/>
          <a:stretch>
            <a:fillRect/>
          </a:stretch>
        </p:blipFill>
        <p:spPr bwMode="ltGray">
          <a:xfrm>
            <a:off x="2085934" y="1524965"/>
            <a:ext cx="8020133" cy="3081853"/>
          </a:xfrm>
          <a:prstGeom prst="rect">
            <a:avLst/>
          </a:prstGeom>
        </p:spPr>
      </p:pic>
      <p:sp>
        <p:nvSpPr>
          <p:cNvPr id="7" name="TextBox 6">
            <a:extLst>
              <a:ext uri="{FF2B5EF4-FFF2-40B4-BE49-F238E27FC236}">
                <a16:creationId xmlns:a16="http://schemas.microsoft.com/office/drawing/2014/main" id="{D694540B-7619-4C7B-9C99-2940C1B16A7F}"/>
              </a:ext>
            </a:extLst>
          </p:cNvPr>
          <p:cNvSpPr txBox="1"/>
          <p:nvPr userDrawn="1"/>
        </p:nvSpPr>
        <p:spPr bwMode="auto">
          <a:xfrm>
            <a:off x="4064000" y="5428664"/>
            <a:ext cx="4064000" cy="5539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3600" b="1">
                <a:solidFill>
                  <a:srgbClr val="E6D2C8"/>
                </a:solidFill>
              </a:rPr>
              <a:t>Thank you</a:t>
            </a:r>
          </a:p>
        </p:txBody>
      </p:sp>
    </p:spTree>
    <p:extLst>
      <p:ext uri="{BB962C8B-B14F-4D97-AF65-F5344CB8AC3E}">
        <p14:creationId xmlns:p14="http://schemas.microsoft.com/office/powerpoint/2010/main" val="4463200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D738033-8ADD-2B47-8488-333E81118E24}"/>
              </a:ext>
            </a:extLst>
          </p:cNvPr>
          <p:cNvSpPr/>
          <p:nvPr userDrawn="1"/>
        </p:nvSpPr>
        <p:spPr bwMode="white">
          <a:xfrm>
            <a:off x="4286992" y="-1309"/>
            <a:ext cx="7905008" cy="6859309"/>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432063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E06B387-453E-41B1-AF78-A5B50AEC8B76}"/>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5" name="Picture 433" descr="Image result for who logo">
            <a:extLst>
              <a:ext uri="{FF2B5EF4-FFF2-40B4-BE49-F238E27FC236}">
                <a16:creationId xmlns:a16="http://schemas.microsoft.com/office/drawing/2014/main" id="{E6316816-7E76-4663-888E-5B2D6158906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11481" y="1964926"/>
            <a:ext cx="2666551" cy="825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5" descr="UNICEF logo and symbol, meaning, history, PNG">
            <a:extLst>
              <a:ext uri="{FF2B5EF4-FFF2-40B4-BE49-F238E27FC236}">
                <a16:creationId xmlns:a16="http://schemas.microsoft.com/office/drawing/2014/main" id="{88897D4E-233A-4B9A-987A-438F624F52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1481" y="4733615"/>
            <a:ext cx="2863326" cy="10021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descr="Gavi-logo - The Rockefeller Foundation">
            <a:extLst>
              <a:ext uri="{FF2B5EF4-FFF2-40B4-BE49-F238E27FC236}">
                <a16:creationId xmlns:a16="http://schemas.microsoft.com/office/drawing/2014/main" id="{48052F97-134D-4AD3-86E9-38F11B1EE1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481" y="3366259"/>
            <a:ext cx="2307720" cy="865395"/>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56921D8E-21A6-49FA-A16F-F20396BB6FB4}"/>
              </a:ext>
            </a:extLst>
          </p:cNvPr>
          <p:cNvSpPr>
            <a:spLocks noGrp="1"/>
          </p:cNvSpPr>
          <p:nvPr>
            <p:ph type="ctrTitle"/>
          </p:nvPr>
        </p:nvSpPr>
        <p:spPr bwMode="ltGray">
          <a:xfrm>
            <a:off x="4593038" y="1731153"/>
            <a:ext cx="5142596"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lvl1pPr>
              <a:defRPr kumimoji="0" lang="en-US" sz="6000" b="0" i="0" u="none" strike="noStrike" kern="0" cap="none" spc="0" normalizeH="0" baseline="0" dirty="0">
                <a:ln>
                  <a:noFill/>
                </a:ln>
                <a:solidFill>
                  <a:schemeClr val="bg1"/>
                </a:solidFill>
                <a:effectLst/>
                <a:uLnTx/>
                <a:uFillTx/>
                <a:latin typeface="Calibri Light" panose="020F0302020204030204" pitchFamily="34" charset="0"/>
                <a:ea typeface="+mj-ea"/>
                <a:cs typeface="Calibri Light" panose="020F0302020204030204" pitchFamily="34" charset="0"/>
                <a:sym typeface="+mj-lt"/>
              </a:defRPr>
            </a:lvl1pPr>
          </a:lstStyle>
          <a:p>
            <a:pPr marL="0" marR="0" lvl="0" indent="0" defTabSz="913526" fontAlgn="base">
              <a:lnSpc>
                <a:spcPct val="100000"/>
              </a:lnSpc>
              <a:spcAft>
                <a:spcPct val="0"/>
              </a:spcAft>
              <a:buClrTx/>
              <a:buSzTx/>
              <a:buFontTx/>
              <a:tabLst>
                <a:tab pos="275353" algn="l"/>
              </a:tabLst>
            </a:pPr>
            <a:r>
              <a:rPr lang="en-US"/>
              <a:t>Click to edit Master title style</a:t>
            </a:r>
          </a:p>
        </p:txBody>
      </p:sp>
      <p:sp>
        <p:nvSpPr>
          <p:cNvPr id="19" name="Subtitle 2">
            <a:extLst>
              <a:ext uri="{FF2B5EF4-FFF2-40B4-BE49-F238E27FC236}">
                <a16:creationId xmlns:a16="http://schemas.microsoft.com/office/drawing/2014/main" id="{A18DFF61-EC18-4276-831E-B86B07A7E08E}"/>
              </a:ext>
            </a:extLst>
          </p:cNvPr>
          <p:cNvSpPr>
            <a:spLocks noGrp="1"/>
          </p:cNvSpPr>
          <p:nvPr>
            <p:ph type="subTitle" idx="1" hasCustomPrompt="1"/>
          </p:nvPr>
        </p:nvSpPr>
        <p:spPr bwMode="white">
          <a:xfrm>
            <a:off x="4593037" y="4688943"/>
            <a:ext cx="5166347" cy="369332"/>
          </a:xfrm>
          <a:prstGeom prst="rect">
            <a:avLst/>
          </a:prstGeom>
        </p:spPr>
        <p:txBody>
          <a:bodyPr vert="horz" wrap="square" lIns="0" tIns="0" rIns="0" bIns="0" rtlCol="0">
            <a:spAutoFit/>
          </a:bodyPr>
          <a:lstStyle>
            <a:lvl1pPr>
              <a:buFontTx/>
              <a:buNone/>
              <a:defRPr kumimoji="0" lang="en-US" sz="2400" b="1" i="0" u="none" strike="noStrike" kern="0" cap="none" spc="0" normalizeH="0" baseline="0" dirty="0" smtClean="0">
                <a:ln>
                  <a:noFill/>
                </a:ln>
                <a:solidFill>
                  <a:schemeClr val="bg1"/>
                </a:solidFill>
                <a:effectLst/>
                <a:uLnTx/>
                <a:uFillTx/>
                <a:latin typeface="Calibri" panose="020F0502020204030204" pitchFamily="34" charset="0"/>
                <a:ea typeface="+mn-ea"/>
                <a:cs typeface="Calibri" panose="020F0502020204030204" pitchFamily="34" charset="0"/>
                <a:sym typeface="+mn-lt"/>
              </a:defRPr>
            </a:lvl1pPr>
          </a:lstStyle>
          <a:p>
            <a:pPr marL="174625" marR="0" lvl="0" indent="-174625" defTabSz="913526" fontAlgn="base">
              <a:lnSpc>
                <a:spcPct val="100000"/>
              </a:lnSpc>
              <a:spcBef>
                <a:spcPct val="0"/>
              </a:spcBef>
              <a:spcAft>
                <a:spcPct val="0"/>
              </a:spcAft>
              <a:buClr>
                <a:srgbClr val="000000"/>
              </a:buClr>
              <a:buSzPct val="100000"/>
              <a:tabLst/>
            </a:pPr>
            <a:r>
              <a:rPr lang="en-US"/>
              <a:t>CLICK TO EDIT SUBTITLE</a:t>
            </a:r>
          </a:p>
        </p:txBody>
      </p:sp>
      <p:sp>
        <p:nvSpPr>
          <p:cNvPr id="7" name="Text Placeholder 6">
            <a:extLst>
              <a:ext uri="{FF2B5EF4-FFF2-40B4-BE49-F238E27FC236}">
                <a16:creationId xmlns:a16="http://schemas.microsoft.com/office/drawing/2014/main" id="{11B91C31-23A2-D84F-A360-1E4EB8421BDB}"/>
              </a:ext>
            </a:extLst>
          </p:cNvPr>
          <p:cNvSpPr>
            <a:spLocks noGrp="1"/>
          </p:cNvSpPr>
          <p:nvPr>
            <p:ph type="body" sz="quarter" idx="10" hasCustomPrompt="1"/>
          </p:nvPr>
        </p:nvSpPr>
        <p:spPr>
          <a:xfrm>
            <a:off x="4585434" y="1036810"/>
            <a:ext cx="4514850" cy="343217"/>
          </a:xfrm>
          <a:prstGeom prst="rect">
            <a:avLst/>
          </a:prstGeom>
        </p:spPr>
        <p:txBody>
          <a:bodyPr/>
          <a:lstStyle>
            <a:lvl1pPr>
              <a:buNone/>
              <a:defRPr b="0" i="1">
                <a:solidFill>
                  <a:schemeClr val="bg1"/>
                </a:solidFill>
                <a:latin typeface="Calibri Light" panose="020F0302020204030204" pitchFamily="34" charset="0"/>
                <a:cs typeface="Calibri Light" panose="020F0302020204030204" pitchFamily="34" charset="0"/>
              </a:defRPr>
            </a:lvl1pPr>
          </a:lstStyle>
          <a:p>
            <a:pPr lvl="0"/>
            <a:r>
              <a:rPr lang="en-US"/>
              <a:t>DATE</a:t>
            </a:r>
          </a:p>
        </p:txBody>
      </p:sp>
      <p:cxnSp>
        <p:nvCxnSpPr>
          <p:cNvPr id="56" name="Straight Connector 55">
            <a:extLst>
              <a:ext uri="{FF2B5EF4-FFF2-40B4-BE49-F238E27FC236}">
                <a16:creationId xmlns:a16="http://schemas.microsoft.com/office/drawing/2014/main" id="{7394BB95-3E1A-5541-8BD4-8F121785703D}"/>
              </a:ext>
            </a:extLst>
          </p:cNvPr>
          <p:cNvCxnSpPr>
            <a:cxnSpLocks/>
          </p:cNvCxnSpPr>
          <p:nvPr userDrawn="1"/>
        </p:nvCxnSpPr>
        <p:spPr>
          <a:xfrm>
            <a:off x="4593618" y="1549218"/>
            <a:ext cx="514201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295D661-FE6A-CF4F-A56F-305CE7B32419}"/>
              </a:ext>
            </a:extLst>
          </p:cNvPr>
          <p:cNvCxnSpPr>
            <a:cxnSpLocks/>
          </p:cNvCxnSpPr>
          <p:nvPr userDrawn="1"/>
        </p:nvCxnSpPr>
        <p:spPr>
          <a:xfrm>
            <a:off x="811481" y="1549218"/>
            <a:ext cx="317436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8698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Title_1 text colum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1ABDA97-D60F-466E-B1A3-CAE82CB597DC}"/>
              </a:ext>
            </a:extLst>
          </p:cNvPr>
          <p:cNvSpPr/>
          <p:nvPr>
            <p:custDataLst>
              <p:tags r:id="rId2"/>
            </p:custDataLst>
          </p:nvPr>
        </p:nvSpPr>
        <p:spPr>
          <a:xfrm>
            <a:off x="1" y="1"/>
            <a:ext cx="158751" cy="158751"/>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Copyright" hidden="1"/>
          <p:cNvSpPr txBox="1"/>
          <p:nvPr/>
        </p:nvSpPr>
        <p:spPr>
          <a:xfrm rot="16200000">
            <a:off x="9486902"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0" name="Title 19">
            <a:extLst>
              <a:ext uri="{FF2B5EF4-FFF2-40B4-BE49-F238E27FC236}">
                <a16:creationId xmlns:a16="http://schemas.microsoft.com/office/drawing/2014/main" id="{0A75B8BC-6ADC-BC40-8446-A30BADE3EFD2}"/>
              </a:ext>
            </a:extLst>
          </p:cNvPr>
          <p:cNvSpPr>
            <a:spLocks noGrp="1"/>
          </p:cNvSpPr>
          <p:nvPr>
            <p:ph type="title"/>
          </p:nvPr>
        </p:nvSpPr>
        <p:spPr>
          <a:xfrm>
            <a:off x="578552" y="805392"/>
            <a:ext cx="10607189" cy="537987"/>
          </a:xfrm>
        </p:spPr>
        <p:txBody>
          <a:bodyPr>
            <a:noAutofit/>
          </a:bodyPr>
          <a:lstStyle>
            <a:lvl1pPr>
              <a:defRPr sz="2400">
                <a:solidFill>
                  <a:schemeClr val="accent1"/>
                </a:solidFill>
              </a:defRPr>
            </a:lvl1pPr>
          </a:lstStyle>
          <a:p>
            <a:r>
              <a:rPr lang="en-US"/>
              <a:t>Click to edit Master title style</a:t>
            </a:r>
          </a:p>
        </p:txBody>
      </p:sp>
      <p:sp>
        <p:nvSpPr>
          <p:cNvPr id="8" name="Text Placeholder 7">
            <a:extLst>
              <a:ext uri="{FF2B5EF4-FFF2-40B4-BE49-F238E27FC236}">
                <a16:creationId xmlns:a16="http://schemas.microsoft.com/office/drawing/2014/main" id="{4ED4E4DF-40A8-BA46-8009-C8DA36759873}"/>
              </a:ext>
            </a:extLst>
          </p:cNvPr>
          <p:cNvSpPr>
            <a:spLocks noGrp="1"/>
          </p:cNvSpPr>
          <p:nvPr>
            <p:ph type="body" sz="quarter" idx="14"/>
          </p:nvPr>
        </p:nvSpPr>
        <p:spPr>
          <a:xfrm>
            <a:off x="1040129" y="1595172"/>
            <a:ext cx="10158139" cy="4068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96C500B-D9EC-5347-8E16-C455F6F04DC6}"/>
              </a:ext>
            </a:extLst>
          </p:cNvPr>
          <p:cNvSpPr>
            <a:spLocks noGrp="1"/>
          </p:cNvSpPr>
          <p:nvPr>
            <p:ph type="sldNum" sz="quarter" idx="16"/>
          </p:nvPr>
        </p:nvSpPr>
        <p:spPr/>
        <p:txBody>
          <a:bodyPr/>
          <a:lstStyle/>
          <a:p>
            <a:fld id="{5C7892DB-DEDB-A440-9305-CDECCE7FBDC0}" type="slidenum">
              <a:rPr lang="en-US" smtClean="0"/>
              <a:t>‹#›</a:t>
            </a:fld>
            <a:endParaRPr lang="en-US"/>
          </a:p>
        </p:txBody>
      </p:sp>
      <p:sp>
        <p:nvSpPr>
          <p:cNvPr id="10" name="Text Placeholder 27">
            <a:extLst>
              <a:ext uri="{FF2B5EF4-FFF2-40B4-BE49-F238E27FC236}">
                <a16:creationId xmlns:a16="http://schemas.microsoft.com/office/drawing/2014/main" id="{5DA822C1-B4F8-F446-AC19-7FDBBA08DC8C}"/>
              </a:ext>
            </a:extLst>
          </p:cNvPr>
          <p:cNvSpPr>
            <a:spLocks noGrp="1"/>
          </p:cNvSpPr>
          <p:nvPr>
            <p:ph type="body" sz="quarter" idx="13" hasCustomPrompt="1"/>
          </p:nvPr>
        </p:nvSpPr>
        <p:spPr>
          <a:xfrm>
            <a:off x="6263015" y="246579"/>
            <a:ext cx="4923448" cy="279515"/>
          </a:xfrm>
        </p:spPr>
        <p:txBody>
          <a:bodyPr rIns="0" anchor="t">
            <a:normAutofit/>
          </a:bodyPr>
          <a:lstStyle>
            <a:lvl1pPr algn="r">
              <a:buNone/>
              <a:defRPr sz="1200" b="0">
                <a:latin typeface="+mn-lt"/>
              </a:defRPr>
            </a:lvl1pPr>
          </a:lstStyle>
          <a:p>
            <a:pPr lvl="0"/>
            <a:r>
              <a:rPr lang="en-US"/>
              <a:t>Section name |</a:t>
            </a:r>
          </a:p>
        </p:txBody>
      </p:sp>
      <p:sp>
        <p:nvSpPr>
          <p:cNvPr id="11" name="Rectangle 10">
            <a:extLst>
              <a:ext uri="{FF2B5EF4-FFF2-40B4-BE49-F238E27FC236}">
                <a16:creationId xmlns:a16="http://schemas.microsoft.com/office/drawing/2014/main" id="{A9EBE7F3-63AB-E74B-BC4F-2742BEF2D331}"/>
              </a:ext>
            </a:extLst>
          </p:cNvPr>
          <p:cNvSpPr/>
          <p:nvPr userDrawn="1"/>
        </p:nvSpPr>
        <p:spPr bwMode="white">
          <a:xfrm>
            <a:off x="0" y="6739467"/>
            <a:ext cx="12192000" cy="118533"/>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2899640983"/>
      </p:ext>
    </p:extLst>
  </p:cSld>
  <p:clrMapOvr>
    <a:masterClrMapping/>
  </p:clrMapOvr>
  <p:extLst>
    <p:ext uri="{DCECCB84-F9BA-43D5-87BE-67443E8EF086}">
      <p15:sldGuideLst xmlns:p15="http://schemas.microsoft.com/office/powerpoint/2012/main">
        <p15:guide id="1" orient="horz" pos="432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a:t>TITLE</a:t>
            </a:r>
          </a:p>
        </p:txBody>
      </p:sp>
      <p:sp>
        <p:nvSpPr>
          <p:cNvPr id="3" name="Espace réservé du contenu 2"/>
          <p:cNvSpPr>
            <a:spLocks noGrp="1"/>
          </p:cNvSpPr>
          <p:nvPr>
            <p:ph idx="1" hasCustomPrompt="1"/>
          </p:nvPr>
        </p:nvSpPr>
        <p:spPr bwMode="gray">
          <a:xfrm>
            <a:off x="672000" y="1603200"/>
            <a:ext cx="10848000" cy="4190400"/>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Tree>
    <p:extLst>
      <p:ext uri="{BB962C8B-B14F-4D97-AF65-F5344CB8AC3E}">
        <p14:creationId xmlns:p14="http://schemas.microsoft.com/office/powerpoint/2010/main" val="8625930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Contrast 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CD2BF5E-92A7-41C4-93AE-C72274D09CB7}"/>
              </a:ext>
            </a:extLst>
          </p:cNvPr>
          <p:cNvGraphicFramePr>
            <a:graphicFrameLocks noChangeAspect="1"/>
          </p:cNvGraphicFramePr>
          <p:nvPr userDrawn="1">
            <p:custDataLst>
              <p:tags r:id="rId1"/>
            </p:custDataLst>
            <p:extLst>
              <p:ext uri="{D42A27DB-BD31-4B8C-83A1-F6EECF244321}">
                <p14:modId xmlns:p14="http://schemas.microsoft.com/office/powerpoint/2010/main" val="13492253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7CD2BF5E-92A7-41C4-93AE-C72274D09CB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3A93D3AF-6272-40A3-8F9E-393DDA0B289B}"/>
              </a:ext>
            </a:extLst>
          </p:cNvPr>
          <p:cNvSpPr>
            <a:spLocks noGrp="1"/>
          </p:cNvSpPr>
          <p:nvPr>
            <p:ph type="body" sz="quarter" idx="10" hasCustomPrompt="1"/>
            <p:custDataLst>
              <p:tags r:id="rId2"/>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29B0A760-39FE-4969-9540-D2B1D367D339}"/>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0" name="5. Source" hidden="1">
            <a:extLst>
              <a:ext uri="{FF2B5EF4-FFF2-40B4-BE49-F238E27FC236}">
                <a16:creationId xmlns:a16="http://schemas.microsoft.com/office/drawing/2014/main" id="{49FDDFD3-EDB6-430C-8803-9B06D84C1E10}"/>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cxnSp>
        <p:nvCxnSpPr>
          <p:cNvPr id="11" name="Straight Connector 10">
            <a:extLst>
              <a:ext uri="{FF2B5EF4-FFF2-40B4-BE49-F238E27FC236}">
                <a16:creationId xmlns:a16="http://schemas.microsoft.com/office/drawing/2014/main" id="{53DD6BC2-C38E-43AD-B27B-44B4740AD3E7}"/>
              </a:ext>
            </a:extLst>
          </p:cNvPr>
          <p:cNvCxnSpPr>
            <a:cxnSpLocks/>
          </p:cNvCxnSpPr>
          <p:nvPr userDrawn="1"/>
        </p:nvCxnSpPr>
        <p:spPr bwMode="inv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Freeform 76">
            <a:extLst>
              <a:ext uri="{FF2B5EF4-FFF2-40B4-BE49-F238E27FC236}">
                <a16:creationId xmlns:a16="http://schemas.microsoft.com/office/drawing/2014/main" id="{D6D9865D-C598-4ACD-988D-F6C2F91E63D2}"/>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tx1"/>
          </a:solid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709181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30512645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0" name="2. Slide Title">
            <a:extLst>
              <a:ext uri="{FF2B5EF4-FFF2-40B4-BE49-F238E27FC236}">
                <a16:creationId xmlns:a16="http://schemas.microsoft.com/office/drawing/2014/main" id="{7BAB6F72-153B-4D96-9581-14537DFBF2A2}"/>
              </a:ext>
            </a:extLst>
          </p:cNvPr>
          <p:cNvSpPr>
            <a:spLocks noGrp="1"/>
          </p:cNvSpPr>
          <p:nvPr>
            <p:ph type="title"/>
            <p:custDataLst>
              <p:tags r:id="rId3"/>
            </p:custDataLst>
          </p:nvPr>
        </p:nvSpPr>
        <p:spPr>
          <a:xfrm>
            <a:off x="554736" y="197613"/>
            <a:ext cx="11082528" cy="384721"/>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3C4DEA56-175B-4C35-8BBF-6EDC7F237677}"/>
              </a:ext>
            </a:extLst>
          </p:cNvPr>
          <p:cNvSpPr>
            <a:spLocks noGrp="1"/>
          </p:cNvSpPr>
          <p:nvPr>
            <p:ph type="subTitle" idx="1"/>
            <p:custDataLst>
              <p:tags r:id="rId4"/>
            </p:custDataLst>
          </p:nvPr>
        </p:nvSpPr>
        <p:spPr>
          <a:xfrm>
            <a:off x="554736" y="663224"/>
            <a:ext cx="11082528" cy="246221"/>
          </a:xfrm>
          <a:prstGeom prst="rect">
            <a:avLst/>
          </a:prstGeom>
        </p:spPr>
        <p:txBody>
          <a:bodyPr vert="horz" wrap="square" lIns="0" tIns="0" rIns="0" bIns="0" rtlCol="0">
            <a:noAutofit/>
          </a:bodyPr>
          <a:lstStyle>
            <a:lvl1pPr>
              <a:defRPr lang="en-US" b="0" baseline="0" dirty="0"/>
            </a:lvl1pPr>
          </a:lstStyle>
          <a:p>
            <a:pPr lvl="0">
              <a:buNone/>
            </a:pPr>
            <a:r>
              <a:rPr lang="en-US"/>
              <a:t>Click to edit Master subtitle style</a:t>
            </a:r>
          </a:p>
        </p:txBody>
      </p:sp>
      <p:sp>
        <p:nvSpPr>
          <p:cNvPr id="16" name="Slide Number">
            <a:extLst>
              <a:ext uri="{FF2B5EF4-FFF2-40B4-BE49-F238E27FC236}">
                <a16:creationId xmlns:a16="http://schemas.microsoft.com/office/drawing/2014/main" id="{C16AD063-E942-47D5-82E5-13B97A8A3E4A}"/>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7" name="5. Source" hidden="1">
            <a:extLst>
              <a:ext uri="{FF2B5EF4-FFF2-40B4-BE49-F238E27FC236}">
                <a16:creationId xmlns:a16="http://schemas.microsoft.com/office/drawing/2014/main" id="{173ADFE0-3945-4289-B37F-454A6AF4D09C}"/>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8" name="1. On-page tracker">
            <a:extLst>
              <a:ext uri="{FF2B5EF4-FFF2-40B4-BE49-F238E27FC236}">
                <a16:creationId xmlns:a16="http://schemas.microsoft.com/office/drawing/2014/main" id="{555838D5-CE8E-40F5-9452-110C9003557F}"/>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15296261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ustomLayouts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
        <p:nvSpPr>
          <p:cNvPr id="9" name="Rectangle 8">
            <a:extLst>
              <a:ext uri="{FF2B5EF4-FFF2-40B4-BE49-F238E27FC236}">
                <a16:creationId xmlns:a16="http://schemas.microsoft.com/office/drawing/2014/main" id="{6D003FC2-D620-44B6-97BB-C8BA43DE1CBB}"/>
              </a:ext>
            </a:extLst>
          </p:cNvPr>
          <p:cNvSpPr/>
          <p:nvPr userDrawn="1"/>
        </p:nvSpPr>
        <p:spPr>
          <a:xfrm>
            <a:off x="9850119" y="2870200"/>
            <a:ext cx="1335405" cy="1087120"/>
          </a:xfrm>
          <a:prstGeom prst="rect">
            <a:avLst/>
          </a:prstGeom>
          <a:solidFill>
            <a:srgbClr val="001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56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ustomLayouts 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grpSp>
        <p:nvGrpSpPr>
          <p:cNvPr id="8" name="Group 7">
            <a:extLst>
              <a:ext uri="{FF2B5EF4-FFF2-40B4-BE49-F238E27FC236}">
                <a16:creationId xmlns:a16="http://schemas.microsoft.com/office/drawing/2014/main" id="{C082B4EF-2325-44EE-8FA4-C78981575209}"/>
              </a:ext>
            </a:extLst>
          </p:cNvPr>
          <p:cNvGrpSpPr/>
          <p:nvPr userDrawn="1"/>
        </p:nvGrpSpPr>
        <p:grpSpPr>
          <a:xfrm>
            <a:off x="9748330" y="128647"/>
            <a:ext cx="1891326" cy="402934"/>
            <a:chOff x="9768840" y="77510"/>
            <a:chExt cx="1891326" cy="402934"/>
          </a:xfrm>
        </p:grpSpPr>
        <p:pic>
          <p:nvPicPr>
            <p:cNvPr id="10" name="Graphic 9">
              <a:extLst>
                <a:ext uri="{FF2B5EF4-FFF2-40B4-BE49-F238E27FC236}">
                  <a16:creationId xmlns:a16="http://schemas.microsoft.com/office/drawing/2014/main" id="{3EC7912B-E4E0-474A-B1F6-C0933748E5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68840" y="77510"/>
              <a:ext cx="1891326" cy="402934"/>
            </a:xfrm>
            <a:prstGeom prst="rect">
              <a:avLst/>
            </a:prstGeom>
          </p:spPr>
        </p:pic>
        <p:sp>
          <p:nvSpPr>
            <p:cNvPr id="11" name="Rectangle 10">
              <a:extLst>
                <a:ext uri="{FF2B5EF4-FFF2-40B4-BE49-F238E27FC236}">
                  <a16:creationId xmlns:a16="http://schemas.microsoft.com/office/drawing/2014/main" id="{B2553883-8889-46DF-9193-C8F74C2C729D}"/>
                </a:ext>
              </a:extLst>
            </p:cNvPr>
            <p:cNvSpPr/>
            <p:nvPr/>
          </p:nvSpPr>
          <p:spPr>
            <a:xfrm>
              <a:off x="11150600" y="77510"/>
              <a:ext cx="509566" cy="40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69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3345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CustomLayouts 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302125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vert="horz" wrap="square" lIns="0" tIns="0" rIns="0" bIns="0" rtlCol="0" anchor="ctr"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1007984"/>
            <a:ext cx="11082528" cy="276999"/>
          </a:xfrm>
          <a:prstGeom prst="rect">
            <a:avLst/>
          </a:prstGeom>
        </p:spPr>
        <p:txBody>
          <a:bodyPr vert="horz" wrap="square" lIns="0" tIns="0" rIns="0" bIns="0" rtlCol="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20677218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CustomLayouts 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564464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731520"/>
          </a:xfrm>
        </p:spPr>
        <p:txBody>
          <a:bodyPr/>
          <a:lstStyle/>
          <a:p>
            <a:r>
              <a:rPr lang="en-US"/>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a:defRPr sz="800">
                <a:latin typeface="+mn-lt"/>
              </a:defRPr>
            </a:lvl1pPr>
          </a:lstStyle>
          <a:p>
            <a:pPr lvl="0"/>
            <a:r>
              <a:rPr lang="en-US"/>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7"/>
            </p:custDataLst>
          </p:nvPr>
        </p:nvSpPr>
        <p:spPr>
          <a:xfrm>
            <a:off x="554736" y="903861"/>
            <a:ext cx="11082528" cy="276999"/>
          </a:xfrm>
        </p:spPr>
        <p:txBody>
          <a:bodyPr anchor="ctr" anchorCtr="0"/>
          <a:lstStyle/>
          <a:p>
            <a:r>
              <a:rPr lang="en-US" sz="1600"/>
              <a:t>Click to edit Master subtitle style</a:t>
            </a:r>
          </a:p>
        </p:txBody>
      </p:sp>
    </p:spTree>
    <p:extLst>
      <p:ext uri="{BB962C8B-B14F-4D97-AF65-F5344CB8AC3E}">
        <p14:creationId xmlns:p14="http://schemas.microsoft.com/office/powerpoint/2010/main" val="10048258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3" y="1304924"/>
            <a:ext cx="11144930" cy="4608511"/>
          </a:xfrm>
        </p:spPr>
        <p:txBody>
          <a:bodyPr numCol="1" spcCol="18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Tree>
    <p:extLst>
      <p:ext uri="{BB962C8B-B14F-4D97-AF65-F5344CB8AC3E}">
        <p14:creationId xmlns:p14="http://schemas.microsoft.com/office/powerpoint/2010/main" val="21406809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6"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1"/>
            <a:ext cx="11154344" cy="592779"/>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43" y="6353147"/>
            <a:ext cx="261631" cy="136527"/>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43"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7"/>
            <a:ext cx="4114800" cy="136527"/>
          </a:xfrm>
          <a:prstGeom prst="rect">
            <a:avLst/>
          </a:prstGeom>
        </p:spPr>
        <p:txBody>
          <a:bodyPr anchor="b"/>
          <a:lstStyle>
            <a:lvl1pPr>
              <a:defRPr sz="800"/>
            </a:lvl1pPr>
          </a:lstStyle>
          <a:p>
            <a:r>
              <a:rPr lang="en-GB"/>
              <a:t>Operationalising C-19</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5" y="6109976"/>
            <a:ext cx="1036776" cy="381653"/>
          </a:xfrm>
          <a:prstGeom prst="rect">
            <a:avLst/>
          </a:prstGeom>
        </p:spPr>
      </p:pic>
    </p:spTree>
    <p:extLst>
      <p:ext uri="{BB962C8B-B14F-4D97-AF65-F5344CB8AC3E}">
        <p14:creationId xmlns:p14="http://schemas.microsoft.com/office/powerpoint/2010/main" val="40024473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ustomLayouts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
        <p:nvSpPr>
          <p:cNvPr id="9" name="Rectangle 8">
            <a:extLst>
              <a:ext uri="{FF2B5EF4-FFF2-40B4-BE49-F238E27FC236}">
                <a16:creationId xmlns:a16="http://schemas.microsoft.com/office/drawing/2014/main" id="{6D003FC2-D620-44B6-97BB-C8BA43DE1CBB}"/>
              </a:ext>
            </a:extLst>
          </p:cNvPr>
          <p:cNvSpPr/>
          <p:nvPr userDrawn="1"/>
        </p:nvSpPr>
        <p:spPr>
          <a:xfrm>
            <a:off x="9850119" y="2870200"/>
            <a:ext cx="1335405" cy="1087120"/>
          </a:xfrm>
          <a:prstGeom prst="rect">
            <a:avLst/>
          </a:prstGeom>
          <a:solidFill>
            <a:srgbClr val="001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440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ustomLayouts 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grpSp>
        <p:nvGrpSpPr>
          <p:cNvPr id="8" name="Group 7">
            <a:extLst>
              <a:ext uri="{FF2B5EF4-FFF2-40B4-BE49-F238E27FC236}">
                <a16:creationId xmlns:a16="http://schemas.microsoft.com/office/drawing/2014/main" id="{C082B4EF-2325-44EE-8FA4-C78981575209}"/>
              </a:ext>
            </a:extLst>
          </p:cNvPr>
          <p:cNvGrpSpPr/>
          <p:nvPr userDrawn="1"/>
        </p:nvGrpSpPr>
        <p:grpSpPr>
          <a:xfrm>
            <a:off x="9768840" y="77510"/>
            <a:ext cx="1891326" cy="402934"/>
            <a:chOff x="9768840" y="77510"/>
            <a:chExt cx="1891326" cy="402934"/>
          </a:xfrm>
        </p:grpSpPr>
        <p:pic>
          <p:nvPicPr>
            <p:cNvPr id="10" name="Graphic 9">
              <a:extLst>
                <a:ext uri="{FF2B5EF4-FFF2-40B4-BE49-F238E27FC236}">
                  <a16:creationId xmlns:a16="http://schemas.microsoft.com/office/drawing/2014/main" id="{3EC7912B-E4E0-474A-B1F6-C0933748E5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68840" y="77510"/>
              <a:ext cx="1891326" cy="402934"/>
            </a:xfrm>
            <a:prstGeom prst="rect">
              <a:avLst/>
            </a:prstGeom>
          </p:spPr>
        </p:pic>
        <p:sp>
          <p:nvSpPr>
            <p:cNvPr id="11" name="Rectangle 10">
              <a:extLst>
                <a:ext uri="{FF2B5EF4-FFF2-40B4-BE49-F238E27FC236}">
                  <a16:creationId xmlns:a16="http://schemas.microsoft.com/office/drawing/2014/main" id="{B2553883-8889-46DF-9193-C8F74C2C729D}"/>
                </a:ext>
              </a:extLst>
            </p:cNvPr>
            <p:cNvSpPr/>
            <p:nvPr/>
          </p:nvSpPr>
          <p:spPr>
            <a:xfrm>
              <a:off x="11150600" y="77510"/>
              <a:ext cx="509566" cy="40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6664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CustomLayouts 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6099886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vert="horz" wrap="square" lIns="0" tIns="0" rIns="0" bIns="0" rtlCol="0" anchor="ctr"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1007984"/>
            <a:ext cx="11082528" cy="276999"/>
          </a:xfrm>
          <a:prstGeom prst="rect">
            <a:avLst/>
          </a:prstGeom>
        </p:spPr>
        <p:txBody>
          <a:bodyPr vert="horz" wrap="square" lIns="0" tIns="0" rIns="0" bIns="0" rtlCol="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32330583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220518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90219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45337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Tree>
    <p:extLst>
      <p:ext uri="{BB962C8B-B14F-4D97-AF65-F5344CB8AC3E}">
        <p14:creationId xmlns:p14="http://schemas.microsoft.com/office/powerpoint/2010/main" val="336267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363961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337239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362424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66005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424404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Tree>
    <p:extLst>
      <p:ext uri="{BB962C8B-B14F-4D97-AF65-F5344CB8AC3E}">
        <p14:creationId xmlns:p14="http://schemas.microsoft.com/office/powerpoint/2010/main" val="23119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311902" indent="-311902">
              <a:spcAft>
                <a:spcPts val="0"/>
              </a:spcAft>
              <a:buFont typeface="+mj-lt"/>
              <a:buAutoNum type="arabicPeriod"/>
              <a:defRPr sz="1940" b="0" i="0">
                <a:solidFill>
                  <a:schemeClr val="tx1"/>
                </a:solidFill>
                <a:latin typeface="Poppins Medium" pitchFamily="2" charset="77"/>
                <a:cs typeface="Poppins Medium" pitchFamily="2" charset="77"/>
              </a:defRPr>
            </a:lvl1pPr>
            <a:lvl2pPr marL="311902" indent="-311902">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2556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11042887" cy="3007436"/>
          </a:xfrm>
        </p:spPr>
        <p:txBody>
          <a:bodyPr wrap="square" numCol="2" spcCol="756000">
            <a:noAutofit/>
          </a:bodyPr>
          <a:lstStyle>
            <a:lvl1pPr marL="311902" indent="-311902">
              <a:spcAft>
                <a:spcPts val="0"/>
              </a:spcAft>
              <a:buFont typeface="+mj-lt"/>
              <a:buAutoNum type="arabicPeriod"/>
              <a:defRPr sz="1940" b="0" i="0">
                <a:solidFill>
                  <a:schemeClr val="tx1"/>
                </a:solidFill>
                <a:latin typeface="Poppins Medium" pitchFamily="2" charset="77"/>
                <a:cs typeface="Poppins Medium" pitchFamily="2" charset="77"/>
              </a:defRPr>
            </a:lvl1pPr>
            <a:lvl2pPr marL="311902" indent="-311902">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34207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571477" y="2016928"/>
            <a:ext cx="11049260" cy="3837084"/>
          </a:xfrm>
        </p:spPr>
        <p:txBody>
          <a:bodyPr wrap="square" numCol="2" spcCol="756000">
            <a:noAutofit/>
          </a:bodyPr>
          <a:lstStyle>
            <a:lvl1pPr marL="0" indent="0">
              <a:spcAft>
                <a:spcPts val="0"/>
              </a:spcAft>
              <a:buFont typeface="Arial" panose="020B0604020202020204" pitchFamily="34" charset="0"/>
              <a:buNone/>
              <a:defRPr sz="1940"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940" b="0" i="0">
                <a:latin typeface="Poppins Medium" pitchFamily="2" charset="77"/>
                <a:cs typeface="Poppins Medium" pitchFamily="2" charset="77"/>
              </a:defRPr>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Tree>
    <p:extLst>
      <p:ext uri="{BB962C8B-B14F-4D97-AF65-F5344CB8AC3E}">
        <p14:creationId xmlns:p14="http://schemas.microsoft.com/office/powerpoint/2010/main" val="343175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94151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124296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17663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0305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Tree>
    <p:extLst>
      <p:ext uri="{BB962C8B-B14F-4D97-AF65-F5344CB8AC3E}">
        <p14:creationId xmlns:p14="http://schemas.microsoft.com/office/powerpoint/2010/main" val="423588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409159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63114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85023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07935" indent="-207935">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34598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77246" indent="-277246">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28098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77217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355509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16922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18865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212198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68411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31840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90332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5335021"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5" y="1996560"/>
            <a:ext cx="5335021"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5" y="1529131"/>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Tree>
    <p:extLst>
      <p:ext uri="{BB962C8B-B14F-4D97-AF65-F5344CB8AC3E}">
        <p14:creationId xmlns:p14="http://schemas.microsoft.com/office/powerpoint/2010/main" val="103514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204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2250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556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189201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76604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7"/>
          <a:ext cx="11036724"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7"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6"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6"/>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128879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7"/>
          <a:ext cx="11036930"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2" y="2276559"/>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2"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Tree>
    <p:extLst>
      <p:ext uri="{BB962C8B-B14F-4D97-AF65-F5344CB8AC3E}">
        <p14:creationId xmlns:p14="http://schemas.microsoft.com/office/powerpoint/2010/main" val="168587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7"/>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302456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2" y="2730107"/>
          <a:ext cx="11036725"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US" sz="970" b="0" i="0">
                <a:solidFill>
                  <a:schemeClr val="tx1"/>
                </a:solidFill>
              </a:rPr>
              <a:t>Click to edit Master text styles</a:t>
            </a:r>
          </a:p>
        </p:txBody>
      </p:sp>
    </p:spTree>
    <p:extLst>
      <p:ext uri="{BB962C8B-B14F-4D97-AF65-F5344CB8AC3E}">
        <p14:creationId xmlns:p14="http://schemas.microsoft.com/office/powerpoint/2010/main" val="73479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Tree>
    <p:extLst>
      <p:ext uri="{BB962C8B-B14F-4D97-AF65-F5344CB8AC3E}">
        <p14:creationId xmlns:p14="http://schemas.microsoft.com/office/powerpoint/2010/main" val="293617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423745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4271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629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US"/>
              <a:t>Click to edit Master text styles</a:t>
            </a:r>
          </a:p>
        </p:txBody>
      </p:sp>
    </p:spTree>
    <p:extLst>
      <p:ext uri="{BB962C8B-B14F-4D97-AF65-F5344CB8AC3E}">
        <p14:creationId xmlns:p14="http://schemas.microsoft.com/office/powerpoint/2010/main" val="369096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216813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23637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367193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339658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359030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Tree>
    <p:extLst>
      <p:ext uri="{BB962C8B-B14F-4D97-AF65-F5344CB8AC3E}">
        <p14:creationId xmlns:p14="http://schemas.microsoft.com/office/powerpoint/2010/main" val="414529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5237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312600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327704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43619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22782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56062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108792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42746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l">
              <a:defRPr sz="1698">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11295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6553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203840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371718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C184B-D360-427A-B15E-0B2499A56E0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56A934-1F1F-4EEE-8756-8A170AFC7F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4B9533-76FD-485B-A2A3-DCC5E0AD1D76}"/>
              </a:ext>
            </a:extLst>
          </p:cNvPr>
          <p:cNvSpPr>
            <a:spLocks noGrp="1"/>
          </p:cNvSpPr>
          <p:nvPr>
            <p:ph type="dt" sz="half" idx="10"/>
          </p:nvPr>
        </p:nvSpPr>
        <p:spPr/>
        <p:txBody>
          <a:bodyPr/>
          <a:lstStyle/>
          <a:p>
            <a:fld id="{3D81B616-A8C5-465F-BA92-96C2B76F6305}" type="datetimeFigureOut">
              <a:rPr lang="en-GB" smtClean="0"/>
              <a:t>09/02/2024</a:t>
            </a:fld>
            <a:endParaRPr lang="en-GB"/>
          </a:p>
        </p:txBody>
      </p:sp>
      <p:sp>
        <p:nvSpPr>
          <p:cNvPr id="5" name="Footer Placeholder 4">
            <a:extLst>
              <a:ext uri="{FF2B5EF4-FFF2-40B4-BE49-F238E27FC236}">
                <a16:creationId xmlns:a16="http://schemas.microsoft.com/office/drawing/2014/main" id="{D8AD7433-3407-4AEE-B114-62443E4F63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E204A8-4FD5-477C-BFA5-1A7616AD6E4A}"/>
              </a:ext>
            </a:extLst>
          </p:cNvPr>
          <p:cNvSpPr>
            <a:spLocks noGrp="1"/>
          </p:cNvSpPr>
          <p:nvPr>
            <p:ph type="sldNum" sz="quarter" idx="12"/>
          </p:nvPr>
        </p:nvSpPr>
        <p:spPr/>
        <p:txBody>
          <a:bodyPr/>
          <a:lstStyle/>
          <a:p>
            <a:fld id="{1EF089A8-7894-403E-925B-B425F68CE902}" type="slidenum">
              <a:rPr lang="en-GB" smtClean="0"/>
              <a:t>‹#›</a:t>
            </a:fld>
            <a:endParaRPr lang="en-GB"/>
          </a:p>
        </p:txBody>
      </p:sp>
    </p:spTree>
    <p:extLst>
      <p:ext uri="{BB962C8B-B14F-4D97-AF65-F5344CB8AC3E}">
        <p14:creationId xmlns:p14="http://schemas.microsoft.com/office/powerpoint/2010/main" val="88541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21598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82087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91701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67602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419011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177708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427479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406601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86026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379113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Tree>
    <p:extLst>
      <p:ext uri="{BB962C8B-B14F-4D97-AF65-F5344CB8AC3E}">
        <p14:creationId xmlns:p14="http://schemas.microsoft.com/office/powerpoint/2010/main" val="301059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455"/>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411546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59247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335362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1662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Tree>
    <p:extLst>
      <p:ext uri="{BB962C8B-B14F-4D97-AF65-F5344CB8AC3E}">
        <p14:creationId xmlns:p14="http://schemas.microsoft.com/office/powerpoint/2010/main" val="157632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337816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12823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43940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58419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07935" indent="-207935">
              <a:buClr>
                <a:schemeClr val="accent1"/>
              </a:buClr>
              <a:buSzPct val="100000"/>
              <a:buFont typeface="Wingdings" pitchFamily="2" charset="2"/>
              <a:buChar cha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1875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77246" indent="-277246">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75697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71382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325942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388498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321309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79631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30233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425866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24846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5335021"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5" y="1996560"/>
            <a:ext cx="5335021"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5" y="1529131"/>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Tree>
    <p:extLst>
      <p:ext uri="{BB962C8B-B14F-4D97-AF65-F5344CB8AC3E}">
        <p14:creationId xmlns:p14="http://schemas.microsoft.com/office/powerpoint/2010/main" val="175411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4442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4608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68383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19866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7"/>
          <a:ext cx="11036724"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7"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6"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6"/>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126232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7"/>
          <a:ext cx="11036930"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2" y="2276559"/>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2"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Tree>
    <p:extLst>
      <p:ext uri="{BB962C8B-B14F-4D97-AF65-F5344CB8AC3E}">
        <p14:creationId xmlns:p14="http://schemas.microsoft.com/office/powerpoint/2010/main" val="24142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7"/>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24266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19714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2" y="2730107"/>
          <a:ext cx="11036725"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US" sz="970" b="0" i="0">
                <a:solidFill>
                  <a:schemeClr val="tx1"/>
                </a:solidFill>
              </a:rPr>
              <a:t>Click to edit Master text styles</a:t>
            </a:r>
          </a:p>
        </p:txBody>
      </p:sp>
    </p:spTree>
    <p:extLst>
      <p:ext uri="{BB962C8B-B14F-4D97-AF65-F5344CB8AC3E}">
        <p14:creationId xmlns:p14="http://schemas.microsoft.com/office/powerpoint/2010/main" val="93565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Tree>
    <p:extLst>
      <p:ext uri="{BB962C8B-B14F-4D97-AF65-F5344CB8AC3E}">
        <p14:creationId xmlns:p14="http://schemas.microsoft.com/office/powerpoint/2010/main" val="388194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19648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8034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784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US"/>
              <a:t>Click to edit Master text styles</a:t>
            </a:r>
          </a:p>
        </p:txBody>
      </p:sp>
    </p:spTree>
    <p:extLst>
      <p:ext uri="{BB962C8B-B14F-4D97-AF65-F5344CB8AC3E}">
        <p14:creationId xmlns:p14="http://schemas.microsoft.com/office/powerpoint/2010/main" val="325933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189171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69462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197722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236588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64145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Tree>
    <p:extLst>
      <p:ext uri="{BB962C8B-B14F-4D97-AF65-F5344CB8AC3E}">
        <p14:creationId xmlns:p14="http://schemas.microsoft.com/office/powerpoint/2010/main" val="172876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9613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61711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64039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143049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283487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77954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308732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l">
              <a:defRPr sz="1698">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104538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0965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3456798" cy="1268809"/>
          </a:xfrm>
        </p:spPr>
        <p:txBody>
          <a:bodyPr/>
          <a:lstStyle>
            <a:lvl1pPr>
              <a:spcAft>
                <a:spcPts val="364"/>
              </a:spcAft>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4">
            <a:extLst>
              <a:ext uri="{FF2B5EF4-FFF2-40B4-BE49-F238E27FC236}">
                <a16:creationId xmlns:a16="http://schemas.microsoft.com/office/drawing/2014/main" id="{555C20B5-AD8E-49E0-8754-75D912EBE8BE}"/>
              </a:ext>
            </a:extLst>
          </p:cNvPr>
          <p:cNvSpPr>
            <a:spLocks noGrp="1"/>
          </p:cNvSpPr>
          <p:nvPr>
            <p:ph type="body" sz="quarter" idx="14"/>
          </p:nvPr>
        </p:nvSpPr>
        <p:spPr>
          <a:xfrm>
            <a:off x="4367601" y="1996560"/>
            <a:ext cx="3456798" cy="1268809"/>
          </a:xfrm>
        </p:spPr>
        <p:txBody>
          <a:bodyPr/>
          <a:lstStyle>
            <a:lvl1pPr>
              <a:spcAft>
                <a:spcPts val="364"/>
              </a:spcAft>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8148898" y="1996560"/>
            <a:ext cx="3456798" cy="1268809"/>
          </a:xfrm>
        </p:spPr>
        <p:txBody>
          <a:bodyPr/>
          <a:lstStyle>
            <a:lvl1pPr>
              <a:spcAft>
                <a:spcPts val="364"/>
              </a:spcAft>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Tree>
    <p:extLst>
      <p:ext uri="{BB962C8B-B14F-4D97-AF65-F5344CB8AC3E}">
        <p14:creationId xmlns:p14="http://schemas.microsoft.com/office/powerpoint/2010/main" val="44015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64706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162873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6F2AE-F66C-3128-B749-5D29A4DA2099}"/>
              </a:ext>
            </a:extLst>
          </p:cNvPr>
          <p:cNvSpPr>
            <a:spLocks noGrp="1"/>
          </p:cNvSpPr>
          <p:nvPr>
            <p:ph type="ctrTitle"/>
          </p:nvPr>
        </p:nvSpPr>
        <p:spPr>
          <a:xfrm>
            <a:off x="1524001" y="1840310"/>
            <a:ext cx="9144000" cy="1669653"/>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84F400B-D71D-3499-88CC-B463885B0259}"/>
              </a:ext>
            </a:extLst>
          </p:cNvPr>
          <p:cNvSpPr>
            <a:spLocks noGrp="1"/>
          </p:cNvSpPr>
          <p:nvPr>
            <p:ph type="subTitle" idx="1"/>
          </p:nvPr>
        </p:nvSpPr>
        <p:spPr>
          <a:xfrm>
            <a:off x="1524001" y="3602038"/>
            <a:ext cx="9144000" cy="418648"/>
          </a:xfrm>
        </p:spPr>
        <p:txBody>
          <a:bodyPr/>
          <a:lstStyle>
            <a:lvl1pPr marL="0" indent="0" algn="ctr">
              <a:buNone/>
              <a:defRPr sz="24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EA10742-D37F-847D-EF15-7E38CEC3CDE5}"/>
              </a:ext>
            </a:extLst>
          </p:cNvPr>
          <p:cNvSpPr>
            <a:spLocks noGrp="1"/>
          </p:cNvSpPr>
          <p:nvPr>
            <p:ph type="dt" sz="half" idx="10"/>
          </p:nvPr>
        </p:nvSpPr>
        <p:spPr/>
        <p:txBody>
          <a:bodyPr/>
          <a:lstStyle/>
          <a:p>
            <a:fld id="{326AAC03-4387-456F-A8C2-9F6B35344017}" type="datetimeFigureOut">
              <a:rPr lang="en-GB" smtClean="0"/>
              <a:t>09/02/2024</a:t>
            </a:fld>
            <a:endParaRPr lang="en-GB"/>
          </a:p>
        </p:txBody>
      </p:sp>
      <p:sp>
        <p:nvSpPr>
          <p:cNvPr id="5" name="Footer Placeholder 4">
            <a:extLst>
              <a:ext uri="{FF2B5EF4-FFF2-40B4-BE49-F238E27FC236}">
                <a16:creationId xmlns:a16="http://schemas.microsoft.com/office/drawing/2014/main" id="{65D491BF-D621-1B9A-1D1A-3729E3152B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2F4A73-2973-3E56-6076-CB8A4B346083}"/>
              </a:ext>
            </a:extLst>
          </p:cNvPr>
          <p:cNvSpPr>
            <a:spLocks noGrp="1"/>
          </p:cNvSpPr>
          <p:nvPr>
            <p:ph type="sldNum" sz="quarter" idx="12"/>
          </p:nvPr>
        </p:nvSpPr>
        <p:spPr/>
        <p:txBody>
          <a:bodyPr/>
          <a:lstStyle/>
          <a:p>
            <a:fld id="{768B843A-2936-4C39-8C33-C66B5DC3F124}" type="slidenum">
              <a:rPr lang="en-GB" smtClean="0"/>
              <a:t>‹#›</a:t>
            </a:fld>
            <a:endParaRPr lang="en-GB"/>
          </a:p>
        </p:txBody>
      </p:sp>
    </p:spTree>
    <p:extLst>
      <p:ext uri="{BB962C8B-B14F-4D97-AF65-F5344CB8AC3E}">
        <p14:creationId xmlns:p14="http://schemas.microsoft.com/office/powerpoint/2010/main" val="276274829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18500-7BDC-9517-C32A-4DEC7F7376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C12F67-1479-E079-13B6-2FFD21FE28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6F0BF8-5E1C-9460-D6DC-7E17D46A7C61}"/>
              </a:ext>
            </a:extLst>
          </p:cNvPr>
          <p:cNvSpPr>
            <a:spLocks noGrp="1"/>
          </p:cNvSpPr>
          <p:nvPr>
            <p:ph type="dt" sz="half" idx="10"/>
          </p:nvPr>
        </p:nvSpPr>
        <p:spPr/>
        <p:txBody>
          <a:bodyPr/>
          <a:lstStyle/>
          <a:p>
            <a:fld id="{326AAC03-4387-456F-A8C2-9F6B35344017}" type="datetimeFigureOut">
              <a:rPr lang="en-GB" smtClean="0"/>
              <a:t>09/02/2024</a:t>
            </a:fld>
            <a:endParaRPr lang="en-GB"/>
          </a:p>
        </p:txBody>
      </p:sp>
      <p:sp>
        <p:nvSpPr>
          <p:cNvPr id="5" name="Footer Placeholder 4">
            <a:extLst>
              <a:ext uri="{FF2B5EF4-FFF2-40B4-BE49-F238E27FC236}">
                <a16:creationId xmlns:a16="http://schemas.microsoft.com/office/drawing/2014/main" id="{2E3CA41C-C8C1-2210-60F7-4B0FD85EE4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1FFA55-2662-D53C-09B4-688DA13444BF}"/>
              </a:ext>
            </a:extLst>
          </p:cNvPr>
          <p:cNvSpPr>
            <a:spLocks noGrp="1"/>
          </p:cNvSpPr>
          <p:nvPr>
            <p:ph type="sldNum" sz="quarter" idx="12"/>
          </p:nvPr>
        </p:nvSpPr>
        <p:spPr/>
        <p:txBody>
          <a:bodyPr/>
          <a:lstStyle/>
          <a:p>
            <a:fld id="{768B843A-2936-4C39-8C33-C66B5DC3F124}" type="slidenum">
              <a:rPr lang="en-GB" smtClean="0"/>
              <a:t>‹#›</a:t>
            </a:fld>
            <a:endParaRPr lang="en-GB"/>
          </a:p>
        </p:txBody>
      </p:sp>
    </p:spTree>
    <p:extLst>
      <p:ext uri="{BB962C8B-B14F-4D97-AF65-F5344CB8AC3E}">
        <p14:creationId xmlns:p14="http://schemas.microsoft.com/office/powerpoint/2010/main" val="129584189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ustomLayouts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
        <p:nvSpPr>
          <p:cNvPr id="9" name="Rectangle 8">
            <a:extLst>
              <a:ext uri="{FF2B5EF4-FFF2-40B4-BE49-F238E27FC236}">
                <a16:creationId xmlns:a16="http://schemas.microsoft.com/office/drawing/2014/main" id="{6D003FC2-D620-44B6-97BB-C8BA43DE1CBB}"/>
              </a:ext>
            </a:extLst>
          </p:cNvPr>
          <p:cNvSpPr/>
          <p:nvPr userDrawn="1"/>
        </p:nvSpPr>
        <p:spPr>
          <a:xfrm>
            <a:off x="9850119" y="2870200"/>
            <a:ext cx="1335405" cy="1087120"/>
          </a:xfrm>
          <a:prstGeom prst="rect">
            <a:avLst/>
          </a:prstGeom>
          <a:solidFill>
            <a:srgbClr val="001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80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ustomLayouts 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pic>
        <p:nvPicPr>
          <p:cNvPr id="10" name="Graphic 9">
            <a:extLst>
              <a:ext uri="{FF2B5EF4-FFF2-40B4-BE49-F238E27FC236}">
                <a16:creationId xmlns:a16="http://schemas.microsoft.com/office/drawing/2014/main" id="{3EC7912B-E4E0-474A-B1F6-C0933748E5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25865" y="134264"/>
            <a:ext cx="1891326" cy="402934"/>
          </a:xfrm>
          <a:prstGeom prst="rect">
            <a:avLst/>
          </a:prstGeom>
        </p:spPr>
      </p:pic>
      <p:pic>
        <p:nvPicPr>
          <p:cNvPr id="12" name="Picture 11">
            <a:extLst>
              <a:ext uri="{FF2B5EF4-FFF2-40B4-BE49-F238E27FC236}">
                <a16:creationId xmlns:a16="http://schemas.microsoft.com/office/drawing/2014/main" id="{F61E5D93-4F48-4C6D-B427-52CD6BB8CC70}"/>
              </a:ext>
            </a:extLst>
          </p:cNvPr>
          <p:cNvPicPr/>
          <p:nvPr userDrawn="1"/>
        </p:nvPicPr>
        <p:blipFill>
          <a:blip r:embed="rId4">
            <a:extLst>
              <a:ext uri="{FF2B5EF4-FFF2-40B4-BE49-F238E27FC236}">
                <a16:creationId xmlns:lc="http://schemas.openxmlformats.org/drawingml/2006/lockedCanvas" xmlns:arto="http://schemas.microsoft.com/office/word/2006/arto" xmlns:a16="http://schemas.microsoft.com/office/drawing/2014/main" xmlns:c="http://schemas.openxmlformats.org/drawingml/2006/chart" xmlns:w="http://schemas.openxmlformats.org/wordprocessingml/2006/main" xmlns:w10="urn:schemas-microsoft-com:office:word" xmlns:v="urn:schemas-microsoft-com:vml" xmlns:o="urn:schemas-microsoft-com:office:office"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id="{2B2F4DDD-0724-21B7-26EC-6815DDD9A525}"/>
              </a:ext>
            </a:extLst>
          </a:blip>
          <a:srcRect t="34581"/>
          <a:stretch>
            <a:fillRect/>
          </a:stretch>
        </p:blipFill>
        <p:spPr>
          <a:xfrm>
            <a:off x="10085177" y="81463"/>
            <a:ext cx="897197" cy="508536"/>
          </a:xfrm>
          <a:prstGeom prst="rect">
            <a:avLst/>
          </a:prstGeom>
        </p:spPr>
      </p:pic>
    </p:spTree>
    <p:extLst>
      <p:ext uri="{BB962C8B-B14F-4D97-AF65-F5344CB8AC3E}">
        <p14:creationId xmlns:p14="http://schemas.microsoft.com/office/powerpoint/2010/main" val="425058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1_CustomLayouts 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302125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vert="horz" wrap="square" lIns="0" tIns="0" rIns="0" bIns="0" rtlCol="0" anchor="ctr"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1007984"/>
            <a:ext cx="11082528" cy="276999"/>
          </a:xfrm>
          <a:prstGeom prst="rect">
            <a:avLst/>
          </a:prstGeom>
        </p:spPr>
        <p:txBody>
          <a:bodyPr vert="horz" wrap="square" lIns="0" tIns="0" rIns="0" bIns="0" rtlCol="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172883926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CustomLayouts 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564464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731520"/>
          </a:xfrm>
        </p:spPr>
        <p:txBody>
          <a:bodyPr/>
          <a:lstStyle/>
          <a:p>
            <a:r>
              <a:rPr lang="en-US"/>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a:defRPr sz="800">
                <a:latin typeface="+mn-lt"/>
              </a:defRPr>
            </a:lvl1pPr>
          </a:lstStyle>
          <a:p>
            <a:pPr lvl="0"/>
            <a:r>
              <a:rPr lang="en-US"/>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7"/>
            </p:custDataLst>
          </p:nvPr>
        </p:nvSpPr>
        <p:spPr>
          <a:xfrm>
            <a:off x="554736" y="903861"/>
            <a:ext cx="11082528" cy="276999"/>
          </a:xfrm>
        </p:spPr>
        <p:txBody>
          <a:bodyPr anchor="ctr" anchorCtr="0"/>
          <a:lstStyle/>
          <a:p>
            <a:r>
              <a:rPr lang="en-US" sz="1600"/>
              <a:t>Click to edit Master subtitle style</a:t>
            </a:r>
          </a:p>
        </p:txBody>
      </p:sp>
    </p:spTree>
    <p:extLst>
      <p:ext uri="{BB962C8B-B14F-4D97-AF65-F5344CB8AC3E}">
        <p14:creationId xmlns:p14="http://schemas.microsoft.com/office/powerpoint/2010/main" val="160377053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1133479163"/>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409016D-B7E7-40C3-B13E-EA55B02BD7B3}"/>
              </a:ext>
            </a:extLst>
          </p:cNvPr>
          <p:cNvPicPr>
            <a:picLocks noChangeAspect="1"/>
          </p:cNvPicPr>
          <p:nvPr userDrawn="1"/>
        </p:nvPicPr>
        <p:blipFill>
          <a:blip r:embed="rId9"/>
          <a:stretch>
            <a:fillRect/>
          </a:stretch>
        </p:blipFill>
        <p:spPr bwMode="ltGray">
          <a:xfrm>
            <a:off x="2085935" y="774196"/>
            <a:ext cx="8020133" cy="3081853"/>
          </a:xfrm>
          <a:prstGeom prst="rect">
            <a:avLst/>
          </a:prstGeom>
        </p:spPr>
      </p:pic>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3"/>
            </p:custDataLst>
          </p:nvPr>
        </p:nvSpPr>
        <p:spPr bwMode="auto">
          <a:xfrm>
            <a:off x="1232603" y="6233090"/>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E6D2C8"/>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4"/>
            </p:custDataLst>
          </p:nvPr>
        </p:nvSpPr>
        <p:spPr bwMode="auto">
          <a:xfrm>
            <a:off x="1232603" y="5723247"/>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E6D2C8"/>
                </a:solidFill>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userDrawn="1">
            <p:ph type="title"/>
            <p:custDataLst>
              <p:tags r:id="rId5"/>
            </p:custDataLst>
          </p:nvPr>
        </p:nvSpPr>
        <p:spPr bwMode="auto">
          <a:xfrm>
            <a:off x="1232603" y="4505517"/>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4400" dirty="0">
                <a:solidFill>
                  <a:srgbClr val="E6D2C8"/>
                </a:solidFill>
              </a:defRPr>
            </a:lvl1pPr>
          </a:lstStyle>
          <a:p>
            <a:pPr lvl="0"/>
            <a:r>
              <a:rPr lang="en-US"/>
              <a:t>Click to edit Master title style</a:t>
            </a:r>
          </a:p>
        </p:txBody>
      </p:sp>
    </p:spTree>
    <p:extLst>
      <p:ext uri="{BB962C8B-B14F-4D97-AF65-F5344CB8AC3E}">
        <p14:creationId xmlns:p14="http://schemas.microsoft.com/office/powerpoint/2010/main" val="20450727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20192686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7" y="197614"/>
            <a:ext cx="11082528" cy="384721"/>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7" y="663225"/>
            <a:ext cx="11082528" cy="246221"/>
          </a:xfrm>
          <a:prstGeom prst="rect">
            <a:avLst/>
          </a:prstGeom>
        </p:spPr>
        <p:txBody>
          <a:bodyPr vert="horz" wrap="square" lIns="0" tIns="0" rIns="0" bIns="0" rtlCol="0">
            <a:no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39649954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Column Lis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269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2044854823"/>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4"/>
            <a:ext cx="3813048" cy="769441"/>
          </a:xfrm>
          <a:prstGeom prst="rect">
            <a:avLst/>
          </a:prstGeom>
        </p:spPr>
        <p:txBody>
          <a:bodyPr anchor="t">
            <a:spAutoFit/>
          </a:bodyPr>
          <a:lstStyle>
            <a:lvl1pPr>
              <a:lnSpc>
                <a:spcPct val="100000"/>
              </a:lnSpc>
              <a:defRPr>
                <a:ln w="6350" cap="flat">
                  <a:noFill/>
                  <a:miter lim="800000"/>
                </a:ln>
              </a:defRPr>
            </a:lvl1pPr>
          </a:lstStyle>
          <a:p>
            <a:r>
              <a:rPr lang="en-US"/>
              <a:t>Click to edit Master title style</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052CCADB-EF08-41D8-B6E1-D27B7E0CA862}"/>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AB8E3C2-1F42-4CE8-A611-D37D46F00C39}"/>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390289162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1043885022"/>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236641"/>
            <a:ext cx="5065776" cy="384721"/>
          </a:xfrm>
          <a:prstGeom prst="rect">
            <a:avLst/>
          </a:prstGeom>
        </p:spPr>
        <p:txBody>
          <a:bodyPr rIns="365760" anchor="ctr">
            <a:spAutoFit/>
          </a:bodyPr>
          <a:lstStyle>
            <a:lvl1pPr>
              <a:defRPr>
                <a:ln w="6350" cap="flat">
                  <a:noFill/>
                  <a:miter lim="800000"/>
                </a:ln>
              </a:defRPr>
            </a:lvl1pPr>
          </a:lstStyle>
          <a:p>
            <a:r>
              <a:rPr lang="en-US"/>
              <a:t>Click to edit Master title style</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833F473-8E59-4468-9DAD-5B5B823CD8A1}"/>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1C278EA2-839A-4B80-8F09-FF155A2123C1}"/>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199778490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829104387"/>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7" y="4580468"/>
            <a:ext cx="11082528" cy="677108"/>
          </a:xfrm>
        </p:spPr>
        <p:txBody>
          <a:bodyPr anchor="b">
            <a:noAutofit/>
          </a:bodyPr>
          <a:lstStyle>
            <a:lvl1pPr>
              <a:lnSpc>
                <a:spcPct val="100000"/>
              </a:lnSpc>
              <a:defRPr sz="4400"/>
            </a:lvl1pPr>
          </a:lstStyle>
          <a:p>
            <a:r>
              <a:rPr lang="en-US"/>
              <a:t>Click to edit Master title style</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8173826E-A3CF-41AB-8957-9F0B784D192D}"/>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83316860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285301815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3" y="3556229"/>
            <a:ext cx="9180576" cy="523220"/>
          </a:xfrm>
          <a:prstGeom prst="rect">
            <a:avLst/>
          </a:prstGeom>
        </p:spPr>
        <p:txBody>
          <a:bodyPr anchor="b">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3" y="4284631"/>
            <a:ext cx="9180576" cy="246221"/>
          </a:xfrm>
          <a:prstGeom prst="rect">
            <a:avLst/>
          </a:prstGeom>
        </p:spPr>
        <p:txBody>
          <a:bodyPr wrap="square">
            <a:sp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add quote source</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8A594FF-AF94-4CAC-90E6-2B9A5AB30B15}"/>
              </a:ext>
            </a:extLst>
          </p:cNvPr>
          <p:cNvSpPr>
            <a:spLocks noChangeArrowheads="1"/>
          </p:cNvSpPr>
          <p:nvPr userDrawn="1">
            <p:custDataLst>
              <p:tags r:id="rId6"/>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173119852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3717409776"/>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70"/>
            <a:ext cx="2514600" cy="769441"/>
          </a:xfr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5"/>
            <a:ext cx="2514600" cy="492443"/>
          </a:xfrm>
          <a:prstGeom prst="rect">
            <a:avLst/>
          </a:prstGeom>
        </p:spPr>
        <p:txBody>
          <a:bodyPr wrap="square">
            <a:noAutofit/>
          </a:bodyPr>
          <a:lstStyle>
            <a:lvl1pPr marL="0" indent="0" algn="l">
              <a:buNone/>
              <a:defRPr sz="1600" b="0" baseline="0">
                <a:solidFill>
                  <a:schemeClr val="tx1"/>
                </a:solidFill>
              </a:defRPr>
            </a:lvl1pPr>
            <a:lvl2pPr marL="457157" indent="0" algn="ctr">
              <a:buNone/>
              <a:defRPr sz="2000"/>
            </a:lvl2pPr>
            <a:lvl3pPr marL="914312" indent="0" algn="ctr">
              <a:buNone/>
              <a:defRPr sz="1800"/>
            </a:lvl3pPr>
            <a:lvl4pPr marL="1371468" indent="0" algn="ctr">
              <a:buNone/>
              <a:defRPr sz="1600"/>
            </a:lvl4pPr>
            <a:lvl5pPr marL="1828624" indent="0" algn="ctr">
              <a:buNone/>
              <a:defRPr sz="1600"/>
            </a:lvl5pPr>
            <a:lvl6pPr marL="2285780" indent="0" algn="ctr">
              <a:buNone/>
              <a:defRPr sz="1600"/>
            </a:lvl6pPr>
            <a:lvl7pPr marL="2742935" indent="0" algn="ctr">
              <a:buNone/>
              <a:defRPr sz="1600"/>
            </a:lvl7pPr>
            <a:lvl8pPr marL="3200092" indent="0" algn="ctr">
              <a:buNone/>
              <a:defRPr sz="1600"/>
            </a:lvl8pPr>
            <a:lvl9pPr marL="365724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6"/>
            </p:custDataLst>
          </p:nvPr>
        </p:nvSpPr>
        <p:spPr>
          <a:xfrm>
            <a:off x="554736" y="41598"/>
            <a:ext cx="251460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78FD8C82-E39D-41D1-A2CC-B1597952BB9C}"/>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8"/>
            </p:custDataLst>
          </p:nvPr>
        </p:nvSpPr>
        <p:spPr>
          <a:xfrm>
            <a:off x="553971" y="6592512"/>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2D072733-A60B-4F63-8AD0-2B3E938B0D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01685057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2046441136"/>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70"/>
            <a:ext cx="3465576" cy="769441"/>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6" y="3659645"/>
            <a:ext cx="3465575" cy="246221"/>
          </a:xfrm>
          <a:prstGeom prst="rect">
            <a:avLst/>
          </a:prstGeom>
        </p:spPr>
        <p:txBody>
          <a:bodyPr wrap="square">
            <a:noAutofit/>
          </a:bodyPr>
          <a:lstStyle>
            <a:lvl1pPr marL="0" indent="0" algn="l">
              <a:buNone/>
              <a:defRPr sz="1600" b="0" baseline="0">
                <a:solidFill>
                  <a:schemeClr val="tx1"/>
                </a:solidFill>
              </a:defRPr>
            </a:lvl1pPr>
            <a:lvl2pPr marL="457157" indent="0" algn="ctr">
              <a:buNone/>
              <a:defRPr sz="2000"/>
            </a:lvl2pPr>
            <a:lvl3pPr marL="914312" indent="0" algn="ctr">
              <a:buNone/>
              <a:defRPr sz="1800"/>
            </a:lvl3pPr>
            <a:lvl4pPr marL="1371468" indent="0" algn="ctr">
              <a:buNone/>
              <a:defRPr sz="1600"/>
            </a:lvl4pPr>
            <a:lvl5pPr marL="1828624" indent="0" algn="ctr">
              <a:buNone/>
              <a:defRPr sz="1600"/>
            </a:lvl5pPr>
            <a:lvl6pPr marL="2285780" indent="0" algn="ctr">
              <a:buNone/>
              <a:defRPr sz="1600"/>
            </a:lvl6pPr>
            <a:lvl7pPr marL="2742935" indent="0" algn="ctr">
              <a:buNone/>
              <a:defRPr sz="1600"/>
            </a:lvl7pPr>
            <a:lvl8pPr marL="3200092" indent="0" algn="ctr">
              <a:buNone/>
              <a:defRPr sz="1600"/>
            </a:lvl8pPr>
            <a:lvl9pPr marL="365724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6" y="41598"/>
            <a:ext cx="3465577"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041B4B9-5319-4CE5-AD44-D052002504D7}"/>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3" y="6592512"/>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6A3D6D03-E559-428C-9A40-98FEAB9751A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39762503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319219257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4"/>
            <a:ext cx="5065776" cy="384721"/>
          </a:xfrm>
        </p:spPr>
        <p:txBody>
          <a:bodyPr>
            <a:sp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5"/>
            <a:ext cx="5065776" cy="246221"/>
          </a:xfrm>
          <a:prstGeom prst="rect">
            <a:avLst/>
          </a:prstGeom>
        </p:spPr>
        <p:txBody>
          <a:bodyPr wrap="square">
            <a:no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C5A0E3B7-0BEE-434E-9458-04AAF89FE7C4}"/>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8"/>
            </p:custDataLst>
          </p:nvPr>
        </p:nvSpPr>
        <p:spPr>
          <a:xfrm>
            <a:off x="553971" y="6592512"/>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3C785607-1538-4DA3-A3A9-5896A1AFCCD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7802913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2903562517"/>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7" y="197614"/>
            <a:ext cx="6967728" cy="384721"/>
          </a:xfrm>
        </p:spPr>
        <p:txBody>
          <a:bodyPr>
            <a:spAutoFit/>
          </a:body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7" y="663225"/>
            <a:ext cx="6967728" cy="246221"/>
          </a:xfrm>
          <a:prstGeom prst="rect">
            <a:avLst/>
          </a:prstGeom>
        </p:spPr>
        <p:txBody>
          <a:bodyPr wrap="square">
            <a:no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7C6732C-210A-4A2A-BDB7-ADAA15286F6D}"/>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8"/>
            </p:custDataLst>
          </p:nvPr>
        </p:nvSpPr>
        <p:spPr>
          <a:xfrm>
            <a:off x="553971" y="6592512"/>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DC93A155-D421-4BAB-ABBB-31DDFA4A7DBF}"/>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92670553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993082771"/>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7" y="197614"/>
            <a:ext cx="7918704" cy="384721"/>
          </a:xfrm>
        </p:spPr>
        <p:txBody>
          <a:bodyPr>
            <a:no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7" y="663225"/>
            <a:ext cx="7918704" cy="246221"/>
          </a:xfrm>
          <a:prstGeom prst="rect">
            <a:avLst/>
          </a:prstGeom>
        </p:spPr>
        <p:txBody>
          <a:bodyPr wrap="square">
            <a:spAutoFit/>
          </a:bodyPr>
          <a:lstStyle>
            <a:lvl1pPr marL="0" indent="0" algn="l">
              <a:buNone/>
              <a:defRPr sz="1600" b="0" u="none"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5F93AA1E-3DA8-4E28-9E67-7940FA5E753E}"/>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2"/>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3CDFE22D-4BC4-4666-A63A-9CFEED8ECD61}"/>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64377658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29087861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7" y="197614"/>
            <a:ext cx="11082528" cy="384721"/>
          </a:xfrm>
        </p:spPr>
        <p:txBody>
          <a:bodyPr>
            <a:spAutoFit/>
          </a:bodyPr>
          <a:lstStyle>
            <a:lvl1pPr>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54F8C1CD-74D5-434C-83F8-B9C7DBB2E266}"/>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cxnSp>
        <p:nvCxnSpPr>
          <p:cNvPr id="12" name="Straight Connector 11">
            <a:extLst>
              <a:ext uri="{FF2B5EF4-FFF2-40B4-BE49-F238E27FC236}">
                <a16:creationId xmlns:a16="http://schemas.microsoft.com/office/drawing/2014/main" id="{DE6786D2-983E-41EF-BEF7-D90259B98660}"/>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Freeform 76">
            <a:extLst>
              <a:ext uri="{FF2B5EF4-FFF2-40B4-BE49-F238E27FC236}">
                <a16:creationId xmlns:a16="http://schemas.microsoft.com/office/drawing/2014/main" id="{B55536C7-8F6B-4326-82B7-7D38E0B9328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594995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US"/>
              <a:t>Click to edit Master text styles</a:t>
            </a:r>
          </a:p>
        </p:txBody>
      </p:sp>
      <p:grpSp>
        <p:nvGrpSpPr>
          <p:cNvPr id="18" name="Group 17">
            <a:extLst>
              <a:ext uri="{FF2B5EF4-FFF2-40B4-BE49-F238E27FC236}">
                <a16:creationId xmlns:a16="http://schemas.microsoft.com/office/drawing/2014/main" id="{B78D4453-C423-4B0A-8DF1-49A8CA77C061}"/>
              </a:ext>
            </a:extLst>
          </p:cNvPr>
          <p:cNvGrpSpPr/>
          <p:nvPr userDrawn="1"/>
        </p:nvGrpSpPr>
        <p:grpSpPr>
          <a:xfrm>
            <a:off x="9768840" y="77510"/>
            <a:ext cx="1891326" cy="402934"/>
            <a:chOff x="9768840" y="77510"/>
            <a:chExt cx="1891326" cy="402934"/>
          </a:xfrm>
        </p:grpSpPr>
        <p:pic>
          <p:nvPicPr>
            <p:cNvPr id="20" name="Graphic 19">
              <a:extLst>
                <a:ext uri="{FF2B5EF4-FFF2-40B4-BE49-F238E27FC236}">
                  <a16:creationId xmlns:a16="http://schemas.microsoft.com/office/drawing/2014/main" id="{EE11FD8D-7973-4166-8A00-2C12DF40D2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68840" y="77510"/>
              <a:ext cx="1891326" cy="402934"/>
            </a:xfrm>
            <a:prstGeom prst="rect">
              <a:avLst/>
            </a:prstGeom>
          </p:spPr>
        </p:pic>
        <p:sp>
          <p:nvSpPr>
            <p:cNvPr id="30" name="Rectangle 29">
              <a:extLst>
                <a:ext uri="{FF2B5EF4-FFF2-40B4-BE49-F238E27FC236}">
                  <a16:creationId xmlns:a16="http://schemas.microsoft.com/office/drawing/2014/main" id="{41091909-FF64-4648-A46D-53547EDE868C}"/>
                </a:ext>
              </a:extLst>
            </p:cNvPr>
            <p:cNvSpPr/>
            <p:nvPr/>
          </p:nvSpPr>
          <p:spPr>
            <a:xfrm>
              <a:off x="11150600" y="77510"/>
              <a:ext cx="509566" cy="40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628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567012611"/>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9"/>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2"/>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F3B3D990-55D1-4D16-8683-4CED248BB7FA}"/>
              </a:ext>
            </a:extLst>
          </p:cNvPr>
          <p:cNvSpPr>
            <a:spLocks noChangeArrowheads="1"/>
          </p:cNvSpPr>
          <p:nvPr userDrawn="1">
            <p:custDataLst>
              <p:tags r:id="rId3"/>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0" name="5. Source" hidden="1">
            <a:extLst>
              <a:ext uri="{FF2B5EF4-FFF2-40B4-BE49-F238E27FC236}">
                <a16:creationId xmlns:a16="http://schemas.microsoft.com/office/drawing/2014/main" id="{B6A47C52-89C8-4B79-B4A2-FE61BCC240A9}"/>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cxnSp>
        <p:nvCxnSpPr>
          <p:cNvPr id="11" name="Straight Connector 10">
            <a:extLst>
              <a:ext uri="{FF2B5EF4-FFF2-40B4-BE49-F238E27FC236}">
                <a16:creationId xmlns:a16="http://schemas.microsoft.com/office/drawing/2014/main" id="{5631B731-7D3D-4CDD-91A3-61B827F06619}"/>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 name="Freeform 76">
            <a:extLst>
              <a:ext uri="{FF2B5EF4-FFF2-40B4-BE49-F238E27FC236}">
                <a16:creationId xmlns:a16="http://schemas.microsoft.com/office/drawing/2014/main" id="{EABFA487-5A0E-4E66-A2D3-433EED76FB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67365504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1093661597"/>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E320337-4448-4A41-97CD-D612E7679AE8}"/>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8E4B11B2-546C-408D-9DAD-CF8549840738}"/>
              </a:ext>
            </a:extLst>
          </p:cNvPr>
          <p:cNvPicPr>
            <a:picLocks noChangeAspect="1"/>
          </p:cNvPicPr>
          <p:nvPr userDrawn="1"/>
        </p:nvPicPr>
        <p:blipFill>
          <a:blip r:embed="rId5"/>
          <a:stretch>
            <a:fillRect/>
          </a:stretch>
        </p:blipFill>
        <p:spPr bwMode="ltGray">
          <a:xfrm>
            <a:off x="2085935" y="1524965"/>
            <a:ext cx="8020133" cy="3081853"/>
          </a:xfrm>
          <a:prstGeom prst="rect">
            <a:avLst/>
          </a:prstGeom>
        </p:spPr>
      </p:pic>
      <p:sp>
        <p:nvSpPr>
          <p:cNvPr id="7" name="TextBox 6">
            <a:extLst>
              <a:ext uri="{FF2B5EF4-FFF2-40B4-BE49-F238E27FC236}">
                <a16:creationId xmlns:a16="http://schemas.microsoft.com/office/drawing/2014/main" id="{D694540B-7619-4C7B-9C99-2940C1B16A7F}"/>
              </a:ext>
            </a:extLst>
          </p:cNvPr>
          <p:cNvSpPr txBox="1"/>
          <p:nvPr userDrawn="1"/>
        </p:nvSpPr>
        <p:spPr bwMode="auto">
          <a:xfrm>
            <a:off x="4064001" y="5428665"/>
            <a:ext cx="4064000" cy="5539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3600" b="1">
                <a:solidFill>
                  <a:srgbClr val="E6D2C8"/>
                </a:solidFill>
              </a:rPr>
              <a:t>Thank you</a:t>
            </a:r>
          </a:p>
        </p:txBody>
      </p:sp>
    </p:spTree>
    <p:extLst>
      <p:ext uri="{BB962C8B-B14F-4D97-AF65-F5344CB8AC3E}">
        <p14:creationId xmlns:p14="http://schemas.microsoft.com/office/powerpoint/2010/main" val="73986348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1_CustomLayouts 1">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7963014D-1F91-A644-8A10-F0F9A8E039FE}"/>
              </a:ext>
            </a:extLst>
          </p:cNvPr>
          <p:cNvSpPr txBox="1">
            <a:spLocks noGrp="1"/>
          </p:cNvSpPr>
          <p:nvPr>
            <p:ph type="title"/>
          </p:nvPr>
        </p:nvSpPr>
        <p:spPr>
          <a:xfrm>
            <a:off x="563799" y="442407"/>
            <a:ext cx="11064404" cy="552780"/>
          </a:xfrm>
          <a:prstGeom prst="rect">
            <a:avLst/>
          </a:prstGeom>
        </p:spPr>
        <p:txBody>
          <a:bodyPr vert="horz" wrap="square" lIns="0" tIns="11430" rIns="0" bIns="0" rtlCol="0">
            <a:spAutoFit/>
          </a:bodyPr>
          <a:lstStyle>
            <a:lvl1pPr marL="7701">
              <a:lnSpc>
                <a:spcPct val="100000"/>
              </a:lnSpc>
              <a:spcBef>
                <a:spcPts val="55"/>
              </a:spcBef>
              <a:defRPr sz="3517" b="1">
                <a:latin typeface="Arial" panose="020B0604020202020204" pitchFamily="34" charset="0"/>
                <a:cs typeface="Arial" panose="020B0604020202020204" pitchFamily="34" charset="0"/>
              </a:defRPr>
            </a:lvl1pPr>
          </a:lstStyle>
          <a:p>
            <a:pPr marL="12700">
              <a:lnSpc>
                <a:spcPct val="100000"/>
              </a:lnSpc>
              <a:spcBef>
                <a:spcPts val="90"/>
              </a:spcBef>
            </a:pPr>
            <a:r>
              <a:rPr lang="en-GB" spc="-6">
                <a:solidFill>
                  <a:srgbClr val="082F3B"/>
                </a:solidFill>
              </a:rPr>
              <a:t>Slide title here</a:t>
            </a:r>
            <a:endParaRPr spc="-6">
              <a:solidFill>
                <a:srgbClr val="082F3B"/>
              </a:solidFill>
            </a:endParaRPr>
          </a:p>
        </p:txBody>
      </p:sp>
      <p:sp>
        <p:nvSpPr>
          <p:cNvPr id="12" name="Text Placeholder 16">
            <a:extLst>
              <a:ext uri="{FF2B5EF4-FFF2-40B4-BE49-F238E27FC236}">
                <a16:creationId xmlns:a16="http://schemas.microsoft.com/office/drawing/2014/main" id="{26C9E3FD-194C-F146-B043-6FAF411B3A38}"/>
              </a:ext>
            </a:extLst>
          </p:cNvPr>
          <p:cNvSpPr>
            <a:spLocks noGrp="1"/>
          </p:cNvSpPr>
          <p:nvPr>
            <p:ph type="body" sz="quarter" idx="11" hasCustomPrompt="1"/>
          </p:nvPr>
        </p:nvSpPr>
        <p:spPr>
          <a:xfrm>
            <a:off x="550682" y="6340089"/>
            <a:ext cx="2171917" cy="205299"/>
          </a:xfrm>
          <a:prstGeom prst="rect">
            <a:avLst/>
          </a:prstGeom>
        </p:spPr>
        <p:txBody>
          <a:bodyPr/>
          <a:lstStyle>
            <a:lvl1pPr marL="0" indent="0">
              <a:buNone/>
              <a:defRPr sz="1334">
                <a:solidFill>
                  <a:srgbClr val="082F3B"/>
                </a:solidFill>
                <a:latin typeface="Arial" panose="020B0604020202020204" pitchFamily="34" charset="0"/>
                <a:cs typeface="Arial" panose="020B0604020202020204" pitchFamily="34" charset="0"/>
              </a:defRPr>
            </a:lvl1pPr>
          </a:lstStyle>
          <a:p>
            <a:pPr lvl="0"/>
            <a:r>
              <a:rPr lang="en-GB"/>
              <a:t>Slide title here</a:t>
            </a:r>
            <a:endParaRPr lang="en-US"/>
          </a:p>
        </p:txBody>
      </p:sp>
      <p:sp>
        <p:nvSpPr>
          <p:cNvPr id="18" name="Text Placeholder 17">
            <a:extLst>
              <a:ext uri="{FF2B5EF4-FFF2-40B4-BE49-F238E27FC236}">
                <a16:creationId xmlns:a16="http://schemas.microsoft.com/office/drawing/2014/main" id="{97B16CEA-D7ED-0D4F-A7D6-61DB22AC56D4}"/>
              </a:ext>
            </a:extLst>
          </p:cNvPr>
          <p:cNvSpPr>
            <a:spLocks noGrp="1"/>
          </p:cNvSpPr>
          <p:nvPr>
            <p:ph type="body" sz="quarter" idx="14"/>
          </p:nvPr>
        </p:nvSpPr>
        <p:spPr>
          <a:xfrm>
            <a:off x="550682" y="1950352"/>
            <a:ext cx="11090639" cy="228629"/>
          </a:xfrm>
          <a:prstGeom prst="rect">
            <a:avLst/>
          </a:prstGeom>
        </p:spPr>
        <p:txBody>
          <a:bodyPr/>
          <a:lstStyle>
            <a:lvl1pPr marL="0" indent="0">
              <a:lnSpc>
                <a:spcPct val="100000"/>
              </a:lnSpc>
              <a:spcAft>
                <a:spcPts val="364"/>
              </a:spcAft>
              <a:buNone/>
              <a:defRPr sz="1486" b="0">
                <a:solidFill>
                  <a:srgbClr val="082F3B"/>
                </a:solidFill>
                <a:latin typeface="Arial" panose="020B0604020202020204" pitchFamily="34" charset="0"/>
                <a:cs typeface="Arial" panose="020B0604020202020204" pitchFamily="34" charset="0"/>
              </a:defRPr>
            </a:lvl1pPr>
            <a:lvl2pPr marL="8664" indent="0">
              <a:lnSpc>
                <a:spcPct val="100000"/>
              </a:lnSpc>
              <a:spcAft>
                <a:spcPts val="364"/>
              </a:spcAft>
              <a:buNone/>
              <a:tabLst/>
              <a:defRPr sz="1486">
                <a:solidFill>
                  <a:srgbClr val="082F3B"/>
                </a:solidFill>
                <a:latin typeface="Arial" panose="020B0604020202020204" pitchFamily="34" charset="0"/>
                <a:cs typeface="Arial" panose="020B0604020202020204" pitchFamily="34" charset="0"/>
              </a:defRPr>
            </a:lvl2pPr>
            <a:lvl3pPr marL="142468" indent="-133804">
              <a:lnSpc>
                <a:spcPct val="100000"/>
              </a:lnSpc>
              <a:spcAft>
                <a:spcPts val="364"/>
              </a:spcAft>
              <a:tabLst/>
              <a:defRPr sz="1486">
                <a:solidFill>
                  <a:srgbClr val="082F3B"/>
                </a:solidFill>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GB"/>
          </a:p>
        </p:txBody>
      </p:sp>
      <p:sp>
        <p:nvSpPr>
          <p:cNvPr id="21" name="Text Placeholder 20">
            <a:extLst>
              <a:ext uri="{FF2B5EF4-FFF2-40B4-BE49-F238E27FC236}">
                <a16:creationId xmlns:a16="http://schemas.microsoft.com/office/drawing/2014/main" id="{744E1F45-153A-1A47-A641-4F27AEFA9D66}"/>
              </a:ext>
            </a:extLst>
          </p:cNvPr>
          <p:cNvSpPr>
            <a:spLocks noGrp="1"/>
          </p:cNvSpPr>
          <p:nvPr>
            <p:ph type="body" sz="quarter" idx="15" hasCustomPrompt="1"/>
          </p:nvPr>
        </p:nvSpPr>
        <p:spPr>
          <a:xfrm>
            <a:off x="550681" y="1455545"/>
            <a:ext cx="11090638" cy="205766"/>
          </a:xfrm>
          <a:prstGeom prst="rect">
            <a:avLst/>
          </a:prstGeom>
        </p:spPr>
        <p:txBody>
          <a:bodyPr/>
          <a:lstStyle>
            <a:lvl1pPr marL="0" marR="0" indent="0" algn="l" defTabSz="554466" rtl="0" eaLnBrk="1" fontAlgn="auto" latinLnBrk="0" hangingPunct="1">
              <a:lnSpc>
                <a:spcPct val="90000"/>
              </a:lnSpc>
              <a:spcBef>
                <a:spcPts val="606"/>
              </a:spcBef>
              <a:spcAft>
                <a:spcPts val="0"/>
              </a:spcAft>
              <a:buClrTx/>
              <a:buSzTx/>
              <a:buFont typeface="Arial" panose="020B0604020202020204" pitchFamily="34" charset="0"/>
              <a:buNone/>
              <a:tabLst/>
              <a:defRPr sz="1486" b="1">
                <a:solidFill>
                  <a:srgbClr val="EA1F50"/>
                </a:solidFill>
                <a:latin typeface="Arial" panose="020B0604020202020204" pitchFamily="34" charset="0"/>
                <a:cs typeface="Arial" panose="020B0604020202020204" pitchFamily="34" charset="0"/>
              </a:defRPr>
            </a:lvl1pPr>
          </a:lstStyle>
          <a:p>
            <a:pPr lvl="0"/>
            <a:r>
              <a:rPr lang="en-GB"/>
              <a:t>Subheading</a:t>
            </a:r>
          </a:p>
        </p:txBody>
      </p:sp>
    </p:spTree>
    <p:extLst>
      <p:ext uri="{BB962C8B-B14F-4D97-AF65-F5344CB8AC3E}">
        <p14:creationId xmlns:p14="http://schemas.microsoft.com/office/powerpoint/2010/main" val="380054782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userDrawn="1">
  <p:cSld name="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339971056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8781416"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1" name="2. Slide Title">
            <a:extLst>
              <a:ext uri="{FF2B5EF4-FFF2-40B4-BE49-F238E27FC236}">
                <a16:creationId xmlns:a16="http://schemas.microsoft.com/office/drawing/2014/main" id="{91277579-8831-43CF-B160-16FF2827C046}"/>
              </a:ext>
            </a:extLst>
          </p:cNvPr>
          <p:cNvSpPr>
            <a:spLocks noGrp="1"/>
          </p:cNvSpPr>
          <p:nvPr>
            <p:ph type="title"/>
            <p:custDataLst>
              <p:tags r:id="rId4"/>
            </p:custDataLst>
          </p:nvPr>
        </p:nvSpPr>
        <p:spPr>
          <a:xfrm>
            <a:off x="554737" y="197614"/>
            <a:ext cx="7918704" cy="384721"/>
          </a:xfrm>
        </p:spPr>
        <p:txBody>
          <a:bodyPr>
            <a:noAutofit/>
          </a:bodyPr>
          <a:lstStyle>
            <a:lvl1pPr>
              <a:defRPr>
                <a:solidFill>
                  <a:schemeClr val="bg2"/>
                </a:solidFill>
              </a:defRPr>
            </a:lvl1pPr>
          </a:lstStyle>
          <a:p>
            <a:r>
              <a:rPr lang="en-US"/>
              <a:t>Click to edit Master title style</a:t>
            </a:r>
          </a:p>
        </p:txBody>
      </p:sp>
      <p:sp>
        <p:nvSpPr>
          <p:cNvPr id="12" name="3. Subtitle">
            <a:extLst>
              <a:ext uri="{FF2B5EF4-FFF2-40B4-BE49-F238E27FC236}">
                <a16:creationId xmlns:a16="http://schemas.microsoft.com/office/drawing/2014/main" id="{9FB33C37-8F8E-450C-B956-CCA2C562F08E}"/>
              </a:ext>
            </a:extLst>
          </p:cNvPr>
          <p:cNvSpPr>
            <a:spLocks noGrp="1"/>
          </p:cNvSpPr>
          <p:nvPr>
            <p:ph type="subTitle" idx="1"/>
            <p:custDataLst>
              <p:tags r:id="rId5"/>
            </p:custDataLst>
          </p:nvPr>
        </p:nvSpPr>
        <p:spPr>
          <a:xfrm>
            <a:off x="554737" y="663225"/>
            <a:ext cx="7918704" cy="246221"/>
          </a:xfrm>
          <a:prstGeom prst="rect">
            <a:avLst/>
          </a:prstGeom>
        </p:spPr>
        <p:txBody>
          <a:bodyPr wrap="square">
            <a:spAutoFit/>
          </a:bodyPr>
          <a:lstStyle>
            <a:lvl1pPr marL="0" indent="0" algn="l">
              <a:buNone/>
              <a:defRPr sz="1600" b="0" u="none" baseline="0">
                <a:solidFill>
                  <a:schemeClr val="bg2"/>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3A776699-A364-4F3B-A0A3-7B19AC18D333}"/>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solidFill>
                  <a:schemeClr val="bg2"/>
                </a:solidFill>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1401A3E2-ECC8-43C9-A61C-068D51FCD055}"/>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5" name="5. Source" hidden="1">
            <a:extLst>
              <a:ext uri="{FF2B5EF4-FFF2-40B4-BE49-F238E27FC236}">
                <a16:creationId xmlns:a16="http://schemas.microsoft.com/office/drawing/2014/main" id="{330858C7-9375-4CF0-A13F-244BB3A00EDB}"/>
              </a:ext>
            </a:extLst>
          </p:cNvPr>
          <p:cNvSpPr txBox="1">
            <a:spLocks/>
          </p:cNvSpPr>
          <p:nvPr userDrawn="1">
            <p:custDataLst>
              <p:tags r:id="rId8"/>
            </p:custDataLst>
          </p:nvPr>
        </p:nvSpPr>
        <p:spPr>
          <a:xfrm>
            <a:off x="553971" y="6592512"/>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solidFill>
                  <a:schemeClr val="bg2"/>
                </a:solidFill>
              </a:rPr>
              <a:t>Source: …</a:t>
            </a:r>
          </a:p>
        </p:txBody>
      </p:sp>
      <p:sp>
        <p:nvSpPr>
          <p:cNvPr id="17" name="Freeform 76">
            <a:extLst>
              <a:ext uri="{FF2B5EF4-FFF2-40B4-BE49-F238E27FC236}">
                <a16:creationId xmlns:a16="http://schemas.microsoft.com/office/drawing/2014/main" id="{0825CA69-3571-4E91-818F-38D43FFA741E}"/>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0555072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55000337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409016D-B7E7-40C3-B13E-EA55B02BD7B3}"/>
              </a:ext>
            </a:extLst>
          </p:cNvPr>
          <p:cNvPicPr>
            <a:picLocks noChangeAspect="1"/>
          </p:cNvPicPr>
          <p:nvPr userDrawn="1"/>
        </p:nvPicPr>
        <p:blipFill>
          <a:blip r:embed="rId9"/>
          <a:stretch>
            <a:fillRect/>
          </a:stretch>
        </p:blipFill>
        <p:spPr bwMode="ltGray">
          <a:xfrm>
            <a:off x="2085935" y="774196"/>
            <a:ext cx="8020133" cy="3081853"/>
          </a:xfrm>
          <a:prstGeom prst="rect">
            <a:avLst/>
          </a:prstGeom>
        </p:spPr>
      </p:pic>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3"/>
            </p:custDataLst>
          </p:nvPr>
        </p:nvSpPr>
        <p:spPr bwMode="auto">
          <a:xfrm>
            <a:off x="1232603" y="6233090"/>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E6D2C8"/>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4"/>
            </p:custDataLst>
          </p:nvPr>
        </p:nvSpPr>
        <p:spPr bwMode="auto">
          <a:xfrm>
            <a:off x="1232603" y="5723247"/>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E6D2C8"/>
                </a:solidFill>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userDrawn="1">
            <p:ph type="title"/>
            <p:custDataLst>
              <p:tags r:id="rId5"/>
            </p:custDataLst>
          </p:nvPr>
        </p:nvSpPr>
        <p:spPr bwMode="auto">
          <a:xfrm>
            <a:off x="1232603" y="4505517"/>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4400" dirty="0">
                <a:solidFill>
                  <a:srgbClr val="E6D2C8"/>
                </a:solidFill>
              </a:defRPr>
            </a:lvl1pPr>
          </a:lstStyle>
          <a:p>
            <a:pPr lvl="0"/>
            <a:r>
              <a:rPr lang="en-US"/>
              <a:t>Click to edit Master title style</a:t>
            </a:r>
          </a:p>
        </p:txBody>
      </p:sp>
    </p:spTree>
    <p:extLst>
      <p:ext uri="{BB962C8B-B14F-4D97-AF65-F5344CB8AC3E}">
        <p14:creationId xmlns:p14="http://schemas.microsoft.com/office/powerpoint/2010/main" val="100986518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79820252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7" y="197614"/>
            <a:ext cx="11082528" cy="384721"/>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7" y="663225"/>
            <a:ext cx="11082528" cy="246221"/>
          </a:xfrm>
          <a:prstGeom prst="rect">
            <a:avLst/>
          </a:prstGeom>
        </p:spPr>
        <p:txBody>
          <a:bodyPr vert="horz" wrap="square" lIns="0" tIns="0" rIns="0" bIns="0" rtlCol="0">
            <a:no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1278012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3658664303"/>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4"/>
            <a:ext cx="3813048" cy="769441"/>
          </a:xfrm>
          <a:prstGeom prst="rect">
            <a:avLst/>
          </a:prstGeom>
        </p:spPr>
        <p:txBody>
          <a:bodyPr anchor="t">
            <a:spAutoFit/>
          </a:bodyPr>
          <a:lstStyle>
            <a:lvl1pPr>
              <a:lnSpc>
                <a:spcPct val="100000"/>
              </a:lnSpc>
              <a:defRPr>
                <a:ln w="6350" cap="flat">
                  <a:noFill/>
                  <a:miter lim="800000"/>
                </a:ln>
              </a:defRPr>
            </a:lvl1pPr>
          </a:lstStyle>
          <a:p>
            <a:r>
              <a:rPr lang="en-US"/>
              <a:t>Click to edit Master title style</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052CCADB-EF08-41D8-B6E1-D27B7E0CA862}"/>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AB8E3C2-1F42-4CE8-A611-D37D46F00C39}"/>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10687367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322000126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236641"/>
            <a:ext cx="5065776" cy="384721"/>
          </a:xfrm>
          <a:prstGeom prst="rect">
            <a:avLst/>
          </a:prstGeom>
        </p:spPr>
        <p:txBody>
          <a:bodyPr rIns="365760" anchor="ctr">
            <a:spAutoFit/>
          </a:bodyPr>
          <a:lstStyle>
            <a:lvl1pPr>
              <a:defRPr>
                <a:ln w="6350" cap="flat">
                  <a:noFill/>
                  <a:miter lim="800000"/>
                </a:ln>
              </a:defRPr>
            </a:lvl1pPr>
          </a:lstStyle>
          <a:p>
            <a:r>
              <a:rPr lang="en-US"/>
              <a:t>Click to edit Master title style</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833F473-8E59-4468-9DAD-5B5B823CD8A1}"/>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1C278EA2-839A-4B80-8F09-FF155A2123C1}"/>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79124808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1781444791"/>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7" y="4580468"/>
            <a:ext cx="11082528" cy="677108"/>
          </a:xfrm>
        </p:spPr>
        <p:txBody>
          <a:bodyPr anchor="b">
            <a:noAutofit/>
          </a:bodyPr>
          <a:lstStyle>
            <a:lvl1pPr>
              <a:lnSpc>
                <a:spcPct val="100000"/>
              </a:lnSpc>
              <a:defRPr sz="4400"/>
            </a:lvl1pPr>
          </a:lstStyle>
          <a:p>
            <a:r>
              <a:rPr lang="en-US"/>
              <a:t>Click to edit Master title style</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8173826E-A3CF-41AB-8957-9F0B784D192D}"/>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115423180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95940483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3" y="3556229"/>
            <a:ext cx="9180576" cy="523220"/>
          </a:xfrm>
          <a:prstGeom prst="rect">
            <a:avLst/>
          </a:prstGeom>
        </p:spPr>
        <p:txBody>
          <a:bodyPr anchor="b">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3" y="4284631"/>
            <a:ext cx="9180576" cy="246221"/>
          </a:xfrm>
          <a:prstGeom prst="rect">
            <a:avLst/>
          </a:prstGeom>
        </p:spPr>
        <p:txBody>
          <a:bodyPr wrap="square">
            <a:sp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add quote source</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8A594FF-AF94-4CAC-90E6-2B9A5AB30B15}"/>
              </a:ext>
            </a:extLst>
          </p:cNvPr>
          <p:cNvSpPr>
            <a:spLocks noChangeArrowheads="1"/>
          </p:cNvSpPr>
          <p:nvPr userDrawn="1">
            <p:custDataLst>
              <p:tags r:id="rId6"/>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3395147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245735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303217840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70"/>
            <a:ext cx="2514600" cy="769441"/>
          </a:xfr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5"/>
            <a:ext cx="2514600" cy="492443"/>
          </a:xfrm>
          <a:prstGeom prst="rect">
            <a:avLst/>
          </a:prstGeom>
        </p:spPr>
        <p:txBody>
          <a:bodyPr wrap="square">
            <a:noAutofit/>
          </a:bodyPr>
          <a:lstStyle>
            <a:lvl1pPr marL="0" indent="0" algn="l">
              <a:buNone/>
              <a:defRPr sz="1600" b="0" baseline="0">
                <a:solidFill>
                  <a:schemeClr val="tx1"/>
                </a:solidFill>
              </a:defRPr>
            </a:lvl1pPr>
            <a:lvl2pPr marL="457157" indent="0" algn="ctr">
              <a:buNone/>
              <a:defRPr sz="2000"/>
            </a:lvl2pPr>
            <a:lvl3pPr marL="914312" indent="0" algn="ctr">
              <a:buNone/>
              <a:defRPr sz="1800"/>
            </a:lvl3pPr>
            <a:lvl4pPr marL="1371468" indent="0" algn="ctr">
              <a:buNone/>
              <a:defRPr sz="1600"/>
            </a:lvl4pPr>
            <a:lvl5pPr marL="1828624" indent="0" algn="ctr">
              <a:buNone/>
              <a:defRPr sz="1600"/>
            </a:lvl5pPr>
            <a:lvl6pPr marL="2285780" indent="0" algn="ctr">
              <a:buNone/>
              <a:defRPr sz="1600"/>
            </a:lvl6pPr>
            <a:lvl7pPr marL="2742935" indent="0" algn="ctr">
              <a:buNone/>
              <a:defRPr sz="1600"/>
            </a:lvl7pPr>
            <a:lvl8pPr marL="3200092" indent="0" algn="ctr">
              <a:buNone/>
              <a:defRPr sz="1600"/>
            </a:lvl8pPr>
            <a:lvl9pPr marL="365724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6"/>
            </p:custDataLst>
          </p:nvPr>
        </p:nvSpPr>
        <p:spPr>
          <a:xfrm>
            <a:off x="554736" y="41598"/>
            <a:ext cx="251460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78FD8C82-E39D-41D1-A2CC-B1597952BB9C}"/>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8"/>
            </p:custDataLst>
          </p:nvPr>
        </p:nvSpPr>
        <p:spPr>
          <a:xfrm>
            <a:off x="553971" y="6592512"/>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2D072733-A60B-4F63-8AD0-2B3E938B0D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0838565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396684099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70"/>
            <a:ext cx="3465576" cy="769441"/>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6" y="3659645"/>
            <a:ext cx="3465575" cy="246221"/>
          </a:xfrm>
          <a:prstGeom prst="rect">
            <a:avLst/>
          </a:prstGeom>
        </p:spPr>
        <p:txBody>
          <a:bodyPr wrap="square">
            <a:noAutofit/>
          </a:bodyPr>
          <a:lstStyle>
            <a:lvl1pPr marL="0" indent="0" algn="l">
              <a:buNone/>
              <a:defRPr sz="1600" b="0" baseline="0">
                <a:solidFill>
                  <a:schemeClr val="tx1"/>
                </a:solidFill>
              </a:defRPr>
            </a:lvl1pPr>
            <a:lvl2pPr marL="457157" indent="0" algn="ctr">
              <a:buNone/>
              <a:defRPr sz="2000"/>
            </a:lvl2pPr>
            <a:lvl3pPr marL="914312" indent="0" algn="ctr">
              <a:buNone/>
              <a:defRPr sz="1800"/>
            </a:lvl3pPr>
            <a:lvl4pPr marL="1371468" indent="0" algn="ctr">
              <a:buNone/>
              <a:defRPr sz="1600"/>
            </a:lvl4pPr>
            <a:lvl5pPr marL="1828624" indent="0" algn="ctr">
              <a:buNone/>
              <a:defRPr sz="1600"/>
            </a:lvl5pPr>
            <a:lvl6pPr marL="2285780" indent="0" algn="ctr">
              <a:buNone/>
              <a:defRPr sz="1600"/>
            </a:lvl6pPr>
            <a:lvl7pPr marL="2742935" indent="0" algn="ctr">
              <a:buNone/>
              <a:defRPr sz="1600"/>
            </a:lvl7pPr>
            <a:lvl8pPr marL="3200092" indent="0" algn="ctr">
              <a:buNone/>
              <a:defRPr sz="1600"/>
            </a:lvl8pPr>
            <a:lvl9pPr marL="365724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6" y="41598"/>
            <a:ext cx="3465577"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041B4B9-5319-4CE5-AD44-D052002504D7}"/>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3" y="6592512"/>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6A3D6D03-E559-428C-9A40-98FEAB9751A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98194168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3317009223"/>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4"/>
            <a:ext cx="5065776" cy="384721"/>
          </a:xfrm>
        </p:spPr>
        <p:txBody>
          <a:bodyPr>
            <a:sp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5"/>
            <a:ext cx="5065776" cy="246221"/>
          </a:xfrm>
          <a:prstGeom prst="rect">
            <a:avLst/>
          </a:prstGeom>
        </p:spPr>
        <p:txBody>
          <a:bodyPr wrap="square">
            <a:no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C5A0E3B7-0BEE-434E-9458-04AAF89FE7C4}"/>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8"/>
            </p:custDataLst>
          </p:nvPr>
        </p:nvSpPr>
        <p:spPr>
          <a:xfrm>
            <a:off x="553971" y="6592512"/>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3C785607-1538-4DA3-A3A9-5896A1AFCCD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7971327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260467008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7" y="197614"/>
            <a:ext cx="6967728" cy="384721"/>
          </a:xfrm>
        </p:spPr>
        <p:txBody>
          <a:bodyPr>
            <a:spAutoFit/>
          </a:body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7" y="663225"/>
            <a:ext cx="6967728" cy="246221"/>
          </a:xfrm>
          <a:prstGeom prst="rect">
            <a:avLst/>
          </a:prstGeom>
        </p:spPr>
        <p:txBody>
          <a:bodyPr wrap="square">
            <a:no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7C6732C-210A-4A2A-BDB7-ADAA15286F6D}"/>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8"/>
            </p:custDataLst>
          </p:nvPr>
        </p:nvSpPr>
        <p:spPr>
          <a:xfrm>
            <a:off x="553971" y="6592512"/>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DC93A155-D421-4BAB-ABBB-31DDFA4A7DBF}"/>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6456220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43466492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7" y="197614"/>
            <a:ext cx="7918704" cy="384721"/>
          </a:xfrm>
        </p:spPr>
        <p:txBody>
          <a:bodyPr>
            <a:no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7" y="663225"/>
            <a:ext cx="7918704" cy="246221"/>
          </a:xfrm>
          <a:prstGeom prst="rect">
            <a:avLst/>
          </a:prstGeom>
        </p:spPr>
        <p:txBody>
          <a:bodyPr wrap="square">
            <a:spAutoFit/>
          </a:bodyPr>
          <a:lstStyle>
            <a:lvl1pPr marL="0" indent="0" algn="l">
              <a:buNone/>
              <a:defRPr sz="1600" b="0" u="none"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5F93AA1E-3DA8-4E28-9E67-7940FA5E753E}"/>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2"/>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3CDFE22D-4BC4-4666-A63A-9CFEED8ECD61}"/>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94130291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2229449563"/>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7" y="197614"/>
            <a:ext cx="11082528" cy="384721"/>
          </a:xfrm>
        </p:spPr>
        <p:txBody>
          <a:bodyPr>
            <a:spAutoFit/>
          </a:bodyPr>
          <a:lstStyle>
            <a:lvl1pPr>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54F8C1CD-74D5-434C-83F8-B9C7DBB2E266}"/>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cxnSp>
        <p:nvCxnSpPr>
          <p:cNvPr id="12" name="Straight Connector 11">
            <a:extLst>
              <a:ext uri="{FF2B5EF4-FFF2-40B4-BE49-F238E27FC236}">
                <a16:creationId xmlns:a16="http://schemas.microsoft.com/office/drawing/2014/main" id="{DE6786D2-983E-41EF-BEF7-D90259B98660}"/>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Freeform 76">
            <a:extLst>
              <a:ext uri="{FF2B5EF4-FFF2-40B4-BE49-F238E27FC236}">
                <a16:creationId xmlns:a16="http://schemas.microsoft.com/office/drawing/2014/main" id="{B55536C7-8F6B-4326-82B7-7D38E0B9328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48028406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653361256"/>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9"/>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2"/>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F3B3D990-55D1-4D16-8683-4CED248BB7FA}"/>
              </a:ext>
            </a:extLst>
          </p:cNvPr>
          <p:cNvSpPr>
            <a:spLocks noChangeArrowheads="1"/>
          </p:cNvSpPr>
          <p:nvPr userDrawn="1">
            <p:custDataLst>
              <p:tags r:id="rId3"/>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0" name="5. Source" hidden="1">
            <a:extLst>
              <a:ext uri="{FF2B5EF4-FFF2-40B4-BE49-F238E27FC236}">
                <a16:creationId xmlns:a16="http://schemas.microsoft.com/office/drawing/2014/main" id="{B6A47C52-89C8-4B79-B4A2-FE61BCC240A9}"/>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cxnSp>
        <p:nvCxnSpPr>
          <p:cNvPr id="11" name="Straight Connector 10">
            <a:extLst>
              <a:ext uri="{FF2B5EF4-FFF2-40B4-BE49-F238E27FC236}">
                <a16:creationId xmlns:a16="http://schemas.microsoft.com/office/drawing/2014/main" id="{5631B731-7D3D-4CDD-91A3-61B827F06619}"/>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 name="Freeform 76">
            <a:extLst>
              <a:ext uri="{FF2B5EF4-FFF2-40B4-BE49-F238E27FC236}">
                <a16:creationId xmlns:a16="http://schemas.microsoft.com/office/drawing/2014/main" id="{EABFA487-5A0E-4E66-A2D3-433EED76FB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21461321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1978313601"/>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E320337-4448-4A41-97CD-D612E7679AE8}"/>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8E4B11B2-546C-408D-9DAD-CF8549840738}"/>
              </a:ext>
            </a:extLst>
          </p:cNvPr>
          <p:cNvPicPr>
            <a:picLocks noChangeAspect="1"/>
          </p:cNvPicPr>
          <p:nvPr userDrawn="1"/>
        </p:nvPicPr>
        <p:blipFill>
          <a:blip r:embed="rId5"/>
          <a:stretch>
            <a:fillRect/>
          </a:stretch>
        </p:blipFill>
        <p:spPr bwMode="ltGray">
          <a:xfrm>
            <a:off x="2085935" y="1524965"/>
            <a:ext cx="8020133" cy="3081853"/>
          </a:xfrm>
          <a:prstGeom prst="rect">
            <a:avLst/>
          </a:prstGeom>
        </p:spPr>
      </p:pic>
      <p:sp>
        <p:nvSpPr>
          <p:cNvPr id="7" name="TextBox 6">
            <a:extLst>
              <a:ext uri="{FF2B5EF4-FFF2-40B4-BE49-F238E27FC236}">
                <a16:creationId xmlns:a16="http://schemas.microsoft.com/office/drawing/2014/main" id="{D694540B-7619-4C7B-9C99-2940C1B16A7F}"/>
              </a:ext>
            </a:extLst>
          </p:cNvPr>
          <p:cNvSpPr txBox="1"/>
          <p:nvPr userDrawn="1"/>
        </p:nvSpPr>
        <p:spPr bwMode="auto">
          <a:xfrm>
            <a:off x="4064001" y="5428665"/>
            <a:ext cx="4064000" cy="5539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3600" b="1">
                <a:solidFill>
                  <a:srgbClr val="E6D2C8"/>
                </a:solidFill>
              </a:rPr>
              <a:t>Thank you</a:t>
            </a:r>
          </a:p>
        </p:txBody>
      </p:sp>
    </p:spTree>
    <p:extLst>
      <p:ext uri="{BB962C8B-B14F-4D97-AF65-F5344CB8AC3E}">
        <p14:creationId xmlns:p14="http://schemas.microsoft.com/office/powerpoint/2010/main" val="392966578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9"/>
                        <a:ext cx="1588" cy="1588"/>
                      </a:xfrm>
                      <a:prstGeom prst="rect">
                        <a:avLst/>
                      </a:prstGeom>
                    </p:spPr>
                  </p:pic>
                </p:oleObj>
              </mc:Fallback>
            </mc:AlternateContent>
          </a:graphicData>
        </a:graphic>
      </p:graphicFrame>
      <p:sp>
        <p:nvSpPr>
          <p:cNvPr id="7"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9" name="2. Slide Title">
            <a:extLst>
              <a:ext uri="{FF2B5EF4-FFF2-40B4-BE49-F238E27FC236}">
                <a16:creationId xmlns:a16="http://schemas.microsoft.com/office/drawing/2014/main" id="{98FF70AE-7EF6-4E5B-9FFE-B44C852C9FBA}"/>
              </a:ext>
            </a:extLst>
          </p:cNvPr>
          <p:cNvSpPr>
            <a:spLocks noGrp="1"/>
          </p:cNvSpPr>
          <p:nvPr>
            <p:ph type="title"/>
            <p:custDataLst>
              <p:tags r:id="rId2"/>
            </p:custDataLst>
          </p:nvPr>
        </p:nvSpPr>
        <p:spPr>
          <a:xfrm>
            <a:off x="554737" y="197613"/>
            <a:ext cx="11082528"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edit Master title style</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3"/>
            </p:custDataLst>
          </p:nvPr>
        </p:nvSpPr>
        <p:spPr>
          <a:xfrm>
            <a:off x="1816486" y="41598"/>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1269422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694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 Milestones">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98286888"/>
              </p:ext>
            </p:extLst>
          </p:nvPr>
        </p:nvGraphicFramePr>
        <p:xfrm>
          <a:off x="577222" y="2730107"/>
          <a:ext cx="11036725"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US" sz="970" b="0" i="0">
                <a:solidFill>
                  <a:schemeClr val="tx1"/>
                </a:solidFill>
              </a:rPr>
              <a:t>Click to edit Master text styles</a:t>
            </a:r>
          </a:p>
        </p:txBody>
      </p:sp>
    </p:spTree>
    <p:extLst>
      <p:ext uri="{BB962C8B-B14F-4D97-AF65-F5344CB8AC3E}">
        <p14:creationId xmlns:p14="http://schemas.microsoft.com/office/powerpoint/2010/main" val="371537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13874960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409016D-B7E7-40C3-B13E-EA55B02BD7B3}"/>
              </a:ext>
            </a:extLst>
          </p:cNvPr>
          <p:cNvPicPr>
            <a:picLocks noChangeAspect="1"/>
          </p:cNvPicPr>
          <p:nvPr userDrawn="1"/>
        </p:nvPicPr>
        <p:blipFill>
          <a:blip r:embed="rId9"/>
          <a:stretch>
            <a:fillRect/>
          </a:stretch>
        </p:blipFill>
        <p:spPr bwMode="ltGray">
          <a:xfrm>
            <a:off x="2085935" y="774196"/>
            <a:ext cx="8020133" cy="3081853"/>
          </a:xfrm>
          <a:prstGeom prst="rect">
            <a:avLst/>
          </a:prstGeom>
        </p:spPr>
      </p:pic>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3"/>
            </p:custDataLst>
          </p:nvPr>
        </p:nvSpPr>
        <p:spPr bwMode="auto">
          <a:xfrm>
            <a:off x="1232603" y="6233090"/>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E6D2C8"/>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4"/>
            </p:custDataLst>
          </p:nvPr>
        </p:nvSpPr>
        <p:spPr bwMode="auto">
          <a:xfrm>
            <a:off x="1232603" y="5723247"/>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E6D2C8"/>
                </a:solidFill>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userDrawn="1">
            <p:ph type="title"/>
            <p:custDataLst>
              <p:tags r:id="rId5"/>
            </p:custDataLst>
          </p:nvPr>
        </p:nvSpPr>
        <p:spPr bwMode="auto">
          <a:xfrm>
            <a:off x="1232603" y="4505517"/>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4400" dirty="0">
                <a:solidFill>
                  <a:srgbClr val="E6D2C8"/>
                </a:solidFill>
              </a:defRPr>
            </a:lvl1pPr>
          </a:lstStyle>
          <a:p>
            <a:pPr lvl="0"/>
            <a:r>
              <a:rPr lang="en-US"/>
              <a:t>Click to edit Master title style</a:t>
            </a:r>
          </a:p>
        </p:txBody>
      </p:sp>
    </p:spTree>
    <p:extLst>
      <p:ext uri="{BB962C8B-B14F-4D97-AF65-F5344CB8AC3E}">
        <p14:creationId xmlns:p14="http://schemas.microsoft.com/office/powerpoint/2010/main" val="259863139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49282113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7" y="197614"/>
            <a:ext cx="11082528" cy="384721"/>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7" y="663225"/>
            <a:ext cx="11082528" cy="246221"/>
          </a:xfrm>
          <a:prstGeom prst="rect">
            <a:avLst/>
          </a:prstGeom>
        </p:spPr>
        <p:txBody>
          <a:bodyPr vert="horz" wrap="square" lIns="0" tIns="0" rIns="0" bIns="0" rtlCol="0">
            <a:no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345984749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193076682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4"/>
            <a:ext cx="3813048" cy="769441"/>
          </a:xfrm>
          <a:prstGeom prst="rect">
            <a:avLst/>
          </a:prstGeom>
        </p:spPr>
        <p:txBody>
          <a:bodyPr anchor="t">
            <a:spAutoFit/>
          </a:bodyPr>
          <a:lstStyle>
            <a:lvl1pPr>
              <a:lnSpc>
                <a:spcPct val="100000"/>
              </a:lnSpc>
              <a:defRPr>
                <a:ln w="6350" cap="flat">
                  <a:noFill/>
                  <a:miter lim="800000"/>
                </a:ln>
              </a:defRPr>
            </a:lvl1pPr>
          </a:lstStyle>
          <a:p>
            <a:r>
              <a:rPr lang="en-US"/>
              <a:t>Click to edit Master title style</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052CCADB-EF08-41D8-B6E1-D27B7E0CA862}"/>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AB8E3C2-1F42-4CE8-A611-D37D46F00C39}"/>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254362530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2250193431"/>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236641"/>
            <a:ext cx="5065776" cy="384721"/>
          </a:xfrm>
          <a:prstGeom prst="rect">
            <a:avLst/>
          </a:prstGeom>
        </p:spPr>
        <p:txBody>
          <a:bodyPr rIns="365760" anchor="ctr">
            <a:spAutoFit/>
          </a:bodyPr>
          <a:lstStyle>
            <a:lvl1pPr>
              <a:defRPr>
                <a:ln w="6350" cap="flat">
                  <a:noFill/>
                  <a:miter lim="800000"/>
                </a:ln>
              </a:defRPr>
            </a:lvl1pPr>
          </a:lstStyle>
          <a:p>
            <a:r>
              <a:rPr lang="en-US"/>
              <a:t>Click to edit Master title style</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833F473-8E59-4468-9DAD-5B5B823CD8A1}"/>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1C278EA2-839A-4B80-8F09-FF155A2123C1}"/>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325278647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10673675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7" y="4580468"/>
            <a:ext cx="11082528" cy="677108"/>
          </a:xfrm>
        </p:spPr>
        <p:txBody>
          <a:bodyPr anchor="b">
            <a:noAutofit/>
          </a:bodyPr>
          <a:lstStyle>
            <a:lvl1pPr>
              <a:lnSpc>
                <a:spcPct val="100000"/>
              </a:lnSpc>
              <a:defRPr sz="4400"/>
            </a:lvl1pPr>
          </a:lstStyle>
          <a:p>
            <a:r>
              <a:rPr lang="en-US"/>
              <a:t>Click to edit Master title style</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8173826E-A3CF-41AB-8957-9F0B784D192D}"/>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211249405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2318049856"/>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3" y="3556229"/>
            <a:ext cx="9180576" cy="523220"/>
          </a:xfrm>
          <a:prstGeom prst="rect">
            <a:avLst/>
          </a:prstGeom>
        </p:spPr>
        <p:txBody>
          <a:bodyPr anchor="b">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3" y="4284631"/>
            <a:ext cx="9180576" cy="246221"/>
          </a:xfrm>
          <a:prstGeom prst="rect">
            <a:avLst/>
          </a:prstGeom>
        </p:spPr>
        <p:txBody>
          <a:bodyPr wrap="square">
            <a:sp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add quote source</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8A594FF-AF94-4CAC-90E6-2B9A5AB30B15}"/>
              </a:ext>
            </a:extLst>
          </p:cNvPr>
          <p:cNvSpPr>
            <a:spLocks noChangeArrowheads="1"/>
          </p:cNvSpPr>
          <p:nvPr userDrawn="1">
            <p:custDataLst>
              <p:tags r:id="rId6"/>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252922086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89915822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0" y="0"/>
            <a:ext cx="2387600"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196827" y="2659560"/>
            <a:ext cx="2514600" cy="769441"/>
          </a:xfr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196827" y="3574835"/>
            <a:ext cx="2514600" cy="492443"/>
          </a:xfrm>
          <a:prstGeom prst="rect">
            <a:avLst/>
          </a:prstGeom>
        </p:spPr>
        <p:txBody>
          <a:bodyPr wrap="square">
            <a:noAutofit/>
          </a:bodyPr>
          <a:lstStyle>
            <a:lvl1pPr marL="0" indent="0" algn="l">
              <a:buNone/>
              <a:defRPr sz="1600" b="0" baseline="0">
                <a:solidFill>
                  <a:schemeClr val="tx1"/>
                </a:solidFill>
              </a:defRPr>
            </a:lvl1pPr>
            <a:lvl2pPr marL="457157" indent="0" algn="ctr">
              <a:buNone/>
              <a:defRPr sz="2000"/>
            </a:lvl2pPr>
            <a:lvl3pPr marL="914312" indent="0" algn="ctr">
              <a:buNone/>
              <a:defRPr sz="1800"/>
            </a:lvl3pPr>
            <a:lvl4pPr marL="1371468" indent="0" algn="ctr">
              <a:buNone/>
              <a:defRPr sz="1600"/>
            </a:lvl4pPr>
            <a:lvl5pPr marL="1828624" indent="0" algn="ctr">
              <a:buNone/>
              <a:defRPr sz="1600"/>
            </a:lvl5pPr>
            <a:lvl6pPr marL="2285780" indent="0" algn="ctr">
              <a:buNone/>
              <a:defRPr sz="1600"/>
            </a:lvl6pPr>
            <a:lvl7pPr marL="2742935" indent="0" algn="ctr">
              <a:buNone/>
              <a:defRPr sz="1600"/>
            </a:lvl7pPr>
            <a:lvl8pPr marL="3200092" indent="0" algn="ctr">
              <a:buNone/>
              <a:defRPr sz="1600"/>
            </a:lvl8pPr>
            <a:lvl9pPr marL="365724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6"/>
            </p:custDataLst>
          </p:nvPr>
        </p:nvSpPr>
        <p:spPr>
          <a:xfrm>
            <a:off x="554736" y="41598"/>
            <a:ext cx="251460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78FD8C82-E39D-41D1-A2CC-B1597952BB9C}"/>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8"/>
            </p:custDataLst>
          </p:nvPr>
        </p:nvSpPr>
        <p:spPr>
          <a:xfrm>
            <a:off x="553971" y="6592512"/>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2D072733-A60B-4F63-8AD0-2B3E938B0D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65025526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404744505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70"/>
            <a:ext cx="3465576" cy="769441"/>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6" y="3659645"/>
            <a:ext cx="3465575" cy="246221"/>
          </a:xfrm>
          <a:prstGeom prst="rect">
            <a:avLst/>
          </a:prstGeom>
        </p:spPr>
        <p:txBody>
          <a:bodyPr wrap="square">
            <a:noAutofit/>
          </a:bodyPr>
          <a:lstStyle>
            <a:lvl1pPr marL="0" indent="0" algn="l">
              <a:buNone/>
              <a:defRPr sz="1600" b="0" baseline="0">
                <a:solidFill>
                  <a:schemeClr val="tx1"/>
                </a:solidFill>
              </a:defRPr>
            </a:lvl1pPr>
            <a:lvl2pPr marL="457157" indent="0" algn="ctr">
              <a:buNone/>
              <a:defRPr sz="2000"/>
            </a:lvl2pPr>
            <a:lvl3pPr marL="914312" indent="0" algn="ctr">
              <a:buNone/>
              <a:defRPr sz="1800"/>
            </a:lvl3pPr>
            <a:lvl4pPr marL="1371468" indent="0" algn="ctr">
              <a:buNone/>
              <a:defRPr sz="1600"/>
            </a:lvl4pPr>
            <a:lvl5pPr marL="1828624" indent="0" algn="ctr">
              <a:buNone/>
              <a:defRPr sz="1600"/>
            </a:lvl5pPr>
            <a:lvl6pPr marL="2285780" indent="0" algn="ctr">
              <a:buNone/>
              <a:defRPr sz="1600"/>
            </a:lvl6pPr>
            <a:lvl7pPr marL="2742935" indent="0" algn="ctr">
              <a:buNone/>
              <a:defRPr sz="1600"/>
            </a:lvl7pPr>
            <a:lvl8pPr marL="3200092" indent="0" algn="ctr">
              <a:buNone/>
              <a:defRPr sz="1600"/>
            </a:lvl8pPr>
            <a:lvl9pPr marL="365724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6" y="41598"/>
            <a:ext cx="3465577"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041B4B9-5319-4CE5-AD44-D052002504D7}"/>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3" y="6592512"/>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6A3D6D03-E559-428C-9A40-98FEAB9751A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29907778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37806472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4"/>
            <a:ext cx="5065776" cy="384721"/>
          </a:xfrm>
        </p:spPr>
        <p:txBody>
          <a:bodyPr>
            <a:sp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5"/>
            <a:ext cx="5065776" cy="246221"/>
          </a:xfrm>
          <a:prstGeom prst="rect">
            <a:avLst/>
          </a:prstGeom>
        </p:spPr>
        <p:txBody>
          <a:bodyPr wrap="square">
            <a:no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C5A0E3B7-0BEE-434E-9458-04AAF89FE7C4}"/>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8"/>
            </p:custDataLst>
          </p:nvPr>
        </p:nvSpPr>
        <p:spPr>
          <a:xfrm>
            <a:off x="553971" y="6592512"/>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3C785607-1538-4DA3-A3A9-5896A1AFCCD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00842170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4187895352"/>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7" y="197614"/>
            <a:ext cx="6967728" cy="384721"/>
          </a:xfrm>
        </p:spPr>
        <p:txBody>
          <a:bodyPr>
            <a:spAutoFit/>
          </a:body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7" y="663225"/>
            <a:ext cx="6967728" cy="246221"/>
          </a:xfrm>
          <a:prstGeom prst="rect">
            <a:avLst/>
          </a:prstGeom>
        </p:spPr>
        <p:txBody>
          <a:bodyPr wrap="square">
            <a:no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7C6732C-210A-4A2A-BDB7-ADAA15286F6D}"/>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8"/>
            </p:custDataLst>
          </p:nvPr>
        </p:nvSpPr>
        <p:spPr>
          <a:xfrm>
            <a:off x="553971" y="6592512"/>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DC93A155-D421-4BAB-ABBB-31DDFA4A7DBF}"/>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4013653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25992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383001416"/>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Tree>
    <p:extLst>
      <p:ext uri="{BB962C8B-B14F-4D97-AF65-F5344CB8AC3E}">
        <p14:creationId xmlns:p14="http://schemas.microsoft.com/office/powerpoint/2010/main" val="194672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09482335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7" y="197614"/>
            <a:ext cx="7918704" cy="384721"/>
          </a:xfrm>
        </p:spPr>
        <p:txBody>
          <a:bodyPr>
            <a:no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7" y="663225"/>
            <a:ext cx="7918704" cy="246221"/>
          </a:xfrm>
          <a:prstGeom prst="rect">
            <a:avLst/>
          </a:prstGeom>
        </p:spPr>
        <p:txBody>
          <a:bodyPr wrap="square">
            <a:spAutoFit/>
          </a:bodyPr>
          <a:lstStyle>
            <a:lvl1pPr marL="0" indent="0" algn="l">
              <a:buNone/>
              <a:defRPr sz="1600" b="0" u="none"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5F93AA1E-3DA8-4E28-9E67-7940FA5E753E}"/>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2"/>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3CDFE22D-4BC4-4666-A63A-9CFEED8ECD61}"/>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45924945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339196363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7" y="197614"/>
            <a:ext cx="11082528" cy="384721"/>
          </a:xfrm>
        </p:spPr>
        <p:txBody>
          <a:bodyPr>
            <a:spAutoFit/>
          </a:bodyPr>
          <a:lstStyle>
            <a:lvl1pPr>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54F8C1CD-74D5-434C-83F8-B9C7DBB2E266}"/>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cxnSp>
        <p:nvCxnSpPr>
          <p:cNvPr id="12" name="Straight Connector 11">
            <a:extLst>
              <a:ext uri="{FF2B5EF4-FFF2-40B4-BE49-F238E27FC236}">
                <a16:creationId xmlns:a16="http://schemas.microsoft.com/office/drawing/2014/main" id="{DE6786D2-983E-41EF-BEF7-D90259B98660}"/>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Freeform 76">
            <a:extLst>
              <a:ext uri="{FF2B5EF4-FFF2-40B4-BE49-F238E27FC236}">
                <a16:creationId xmlns:a16="http://schemas.microsoft.com/office/drawing/2014/main" id="{B55536C7-8F6B-4326-82B7-7D38E0B9328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83011154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3943448467"/>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9"/>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2"/>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F3B3D990-55D1-4D16-8683-4CED248BB7FA}"/>
              </a:ext>
            </a:extLst>
          </p:cNvPr>
          <p:cNvSpPr>
            <a:spLocks noChangeArrowheads="1"/>
          </p:cNvSpPr>
          <p:nvPr userDrawn="1">
            <p:custDataLst>
              <p:tags r:id="rId3"/>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0" name="5. Source" hidden="1">
            <a:extLst>
              <a:ext uri="{FF2B5EF4-FFF2-40B4-BE49-F238E27FC236}">
                <a16:creationId xmlns:a16="http://schemas.microsoft.com/office/drawing/2014/main" id="{B6A47C52-89C8-4B79-B4A2-FE61BCC240A9}"/>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cxnSp>
        <p:nvCxnSpPr>
          <p:cNvPr id="11" name="Straight Connector 10">
            <a:extLst>
              <a:ext uri="{FF2B5EF4-FFF2-40B4-BE49-F238E27FC236}">
                <a16:creationId xmlns:a16="http://schemas.microsoft.com/office/drawing/2014/main" id="{5631B731-7D3D-4CDD-91A3-61B827F06619}"/>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 name="Freeform 76">
            <a:extLst>
              <a:ext uri="{FF2B5EF4-FFF2-40B4-BE49-F238E27FC236}">
                <a16:creationId xmlns:a16="http://schemas.microsoft.com/office/drawing/2014/main" id="{EABFA487-5A0E-4E66-A2D3-433EED76FB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66221852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3909596631"/>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E320337-4448-4A41-97CD-D612E7679AE8}"/>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8E4B11B2-546C-408D-9DAD-CF8549840738}"/>
              </a:ext>
            </a:extLst>
          </p:cNvPr>
          <p:cNvPicPr>
            <a:picLocks noChangeAspect="1"/>
          </p:cNvPicPr>
          <p:nvPr userDrawn="1"/>
        </p:nvPicPr>
        <p:blipFill>
          <a:blip r:embed="rId5"/>
          <a:stretch>
            <a:fillRect/>
          </a:stretch>
        </p:blipFill>
        <p:spPr bwMode="ltGray">
          <a:xfrm>
            <a:off x="2085935" y="1524965"/>
            <a:ext cx="8020133" cy="3081853"/>
          </a:xfrm>
          <a:prstGeom prst="rect">
            <a:avLst/>
          </a:prstGeom>
        </p:spPr>
      </p:pic>
      <p:sp>
        <p:nvSpPr>
          <p:cNvPr id="7" name="TextBox 6">
            <a:extLst>
              <a:ext uri="{FF2B5EF4-FFF2-40B4-BE49-F238E27FC236}">
                <a16:creationId xmlns:a16="http://schemas.microsoft.com/office/drawing/2014/main" id="{D694540B-7619-4C7B-9C99-2940C1B16A7F}"/>
              </a:ext>
            </a:extLst>
          </p:cNvPr>
          <p:cNvSpPr txBox="1"/>
          <p:nvPr userDrawn="1"/>
        </p:nvSpPr>
        <p:spPr bwMode="auto">
          <a:xfrm>
            <a:off x="4064001" y="5428665"/>
            <a:ext cx="4064000" cy="5539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3600" b="1">
                <a:solidFill>
                  <a:srgbClr val="E6D2C8"/>
                </a:solidFill>
              </a:rPr>
              <a:t>Thank you</a:t>
            </a:r>
          </a:p>
        </p:txBody>
      </p:sp>
    </p:spTree>
    <p:extLst>
      <p:ext uri="{BB962C8B-B14F-4D97-AF65-F5344CB8AC3E}">
        <p14:creationId xmlns:p14="http://schemas.microsoft.com/office/powerpoint/2010/main" val="314785431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4090031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rgbClr val="002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3"/>
            </p:custDataLst>
          </p:nvPr>
        </p:nvSpPr>
        <p:spPr bwMode="auto">
          <a:xfrm>
            <a:off x="1232602" y="3241318"/>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4"/>
            </p:custDataLst>
          </p:nvPr>
        </p:nvSpPr>
        <p:spPr bwMode="auto">
          <a:xfrm>
            <a:off x="1232602" y="2815981"/>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GB"/>
              <a:t>Click to edit Master subtitle style</a:t>
            </a:r>
            <a:endParaRPr lang="en-US"/>
          </a:p>
        </p:txBody>
      </p:sp>
      <p:sp>
        <p:nvSpPr>
          <p:cNvPr id="9" name="Title">
            <a:extLst>
              <a:ext uri="{FF2B5EF4-FFF2-40B4-BE49-F238E27FC236}">
                <a16:creationId xmlns:a16="http://schemas.microsoft.com/office/drawing/2014/main" id="{AA4E4E19-7239-46DA-AE24-CE9556C9BE7D}"/>
              </a:ext>
            </a:extLst>
          </p:cNvPr>
          <p:cNvSpPr>
            <a:spLocks noGrp="1"/>
          </p:cNvSpPr>
          <p:nvPr>
            <p:ph type="title" hasCustomPrompt="1"/>
            <p:custDataLst>
              <p:tags r:id="rId5"/>
            </p:custDataLst>
          </p:nvPr>
        </p:nvSpPr>
        <p:spPr bwMode="auto">
          <a:xfrm>
            <a:off x="1232602" y="2102142"/>
            <a:ext cx="9726795" cy="58477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800" dirty="0">
                <a:solidFill>
                  <a:schemeClr val="bg1"/>
                </a:solidFill>
              </a:defRPr>
            </a:lvl1pPr>
          </a:lstStyle>
          <a:p>
            <a:pPr lvl="0"/>
            <a:r>
              <a:rPr lang="en-GB"/>
              <a:t>Click to edit title</a:t>
            </a:r>
            <a:endParaRPr lang="en-US"/>
          </a:p>
        </p:txBody>
      </p:sp>
      <p:pic>
        <p:nvPicPr>
          <p:cNvPr id="4" name="Picture 3"/>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3616960" y="3513672"/>
            <a:ext cx="5862320" cy="1310945"/>
          </a:xfrm>
          <a:prstGeom prst="rect">
            <a:avLst/>
          </a:prstGeom>
        </p:spPr>
      </p:pic>
    </p:spTree>
    <p:extLst>
      <p:ext uri="{BB962C8B-B14F-4D97-AF65-F5344CB8AC3E}">
        <p14:creationId xmlns:p14="http://schemas.microsoft.com/office/powerpoint/2010/main" val="374813562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1_Default">
    <p:spTree>
      <p:nvGrpSpPr>
        <p:cNvPr id="1" name=""/>
        <p:cNvGrpSpPr/>
        <p:nvPr/>
      </p:nvGrpSpPr>
      <p:grpSpPr>
        <a:xfrm>
          <a:off x="0" y="0"/>
          <a:ext cx="0" cy="0"/>
          <a:chOff x="0" y="0"/>
          <a:chExt cx="0" cy="0"/>
        </a:xfrm>
      </p:grpSpPr>
      <p:pic>
        <p:nvPicPr>
          <p:cNvPr id="12" name="Picture Placeholder 5"/>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1" y="-20912"/>
            <a:ext cx="12192000" cy="4478338"/>
          </a:xfrm>
          <a:prstGeom prst="rect">
            <a:avLst/>
          </a:prstGeom>
        </p:spPr>
      </p:pic>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595854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extBox 1">
            <a:extLst>
              <a:ext uri="{FF2B5EF4-FFF2-40B4-BE49-F238E27FC236}">
                <a16:creationId xmlns:a16="http://schemas.microsoft.com/office/drawing/2014/main" id="{ABD6A43F-F0E0-A54E-9E5C-25453008E10F}"/>
              </a:ext>
            </a:extLst>
          </p:cNvPr>
          <p:cNvSpPr txBox="1"/>
          <p:nvPr userDrawn="1"/>
        </p:nvSpPr>
        <p:spPr>
          <a:xfrm>
            <a:off x="10851614" y="6632154"/>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GB" sz="1600"/>
          </a:p>
        </p:txBody>
      </p:sp>
      <p:pic>
        <p:nvPicPr>
          <p:cNvPr id="13" name="Picture 12"/>
          <p:cNvPicPr>
            <a:picLocks noChangeAspect="1"/>
          </p:cNvPicPr>
          <p:nvPr userDrawn="1"/>
        </p:nvPicPr>
        <p:blipFill rotWithShape="1">
          <a:blip r:embed="rId11" cstate="hqprint">
            <a:extLst>
              <a:ext uri="{28A0092B-C50C-407E-A947-70E740481C1C}">
                <a14:useLocalDpi xmlns:a14="http://schemas.microsoft.com/office/drawing/2010/main"/>
              </a:ext>
            </a:extLst>
          </a:blip>
          <a:srcRect/>
          <a:stretch/>
        </p:blipFill>
        <p:spPr>
          <a:xfrm>
            <a:off x="3779520" y="5905818"/>
            <a:ext cx="4955546" cy="1054136"/>
          </a:xfrm>
          <a:prstGeom prst="rect">
            <a:avLst/>
          </a:prstGeom>
        </p:spPr>
      </p:pic>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bwMode="auto">
          <a:xfrm>
            <a:off x="1232602" y="5827075"/>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2581C5"/>
                </a:solidFill>
              </a:defRPr>
            </a:lvl1pPr>
          </a:lstStyle>
          <a:p>
            <a:pPr lvl="0">
              <a:buNone/>
            </a:pPr>
            <a:r>
              <a:rPr lang="en-US"/>
              <a:t>Edit date or title/role</a:t>
            </a:r>
          </a:p>
        </p:txBody>
      </p:sp>
      <p:sp>
        <p:nvSpPr>
          <p:cNvPr id="17"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bwMode="auto">
          <a:xfrm>
            <a:off x="1232602" y="5451816"/>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2581C5"/>
                </a:solidFill>
              </a:defRPr>
            </a:lvl1pPr>
          </a:lstStyle>
          <a:p>
            <a:pPr lvl="0">
              <a:buNone/>
            </a:pPr>
            <a:r>
              <a:rPr lang="en-GB"/>
              <a:t>Click to edit Master subtitle style</a:t>
            </a:r>
            <a:endParaRPr lang="en-US"/>
          </a:p>
        </p:txBody>
      </p:sp>
      <p:sp>
        <p:nvSpPr>
          <p:cNvPr id="18" name="Title">
            <a:extLst>
              <a:ext uri="{FF2B5EF4-FFF2-40B4-BE49-F238E27FC236}">
                <a16:creationId xmlns:a16="http://schemas.microsoft.com/office/drawing/2014/main" id="{AA4E4E19-7239-46DA-AE24-CE9556C9BE7D}"/>
              </a:ext>
            </a:extLst>
          </p:cNvPr>
          <p:cNvSpPr>
            <a:spLocks noGrp="1"/>
          </p:cNvSpPr>
          <p:nvPr>
            <p:ph type="title" hasCustomPrompt="1"/>
            <p:custDataLst>
              <p:tags r:id="rId6"/>
            </p:custDataLst>
          </p:nvPr>
        </p:nvSpPr>
        <p:spPr bwMode="auto">
          <a:xfrm>
            <a:off x="1232602" y="4751593"/>
            <a:ext cx="9726795" cy="55399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600" dirty="0">
                <a:solidFill>
                  <a:srgbClr val="002D5F"/>
                </a:solidFill>
              </a:defRPr>
            </a:lvl1pPr>
          </a:lstStyle>
          <a:p>
            <a:pPr lvl="0"/>
            <a:r>
              <a:rPr lang="en-GB"/>
              <a:t>Click to edit title</a:t>
            </a:r>
            <a:endParaRPr lang="en-US"/>
          </a:p>
        </p:txBody>
      </p:sp>
    </p:spTree>
    <p:extLst>
      <p:ext uri="{BB962C8B-B14F-4D97-AF65-F5344CB8AC3E}">
        <p14:creationId xmlns:p14="http://schemas.microsoft.com/office/powerpoint/2010/main" val="280589118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595854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extBox 1">
            <a:extLst>
              <a:ext uri="{FF2B5EF4-FFF2-40B4-BE49-F238E27FC236}">
                <a16:creationId xmlns:a16="http://schemas.microsoft.com/office/drawing/2014/main" id="{ABD6A43F-F0E0-A54E-9E5C-25453008E10F}"/>
              </a:ext>
            </a:extLst>
          </p:cNvPr>
          <p:cNvSpPr txBox="1"/>
          <p:nvPr userDrawn="1"/>
        </p:nvSpPr>
        <p:spPr>
          <a:xfrm>
            <a:off x="10851614" y="6632154"/>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GB" sz="1600"/>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bwMode="auto">
          <a:xfrm>
            <a:off x="1232602" y="5827075"/>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2581C5"/>
                </a:solidFill>
              </a:defRPr>
            </a:lvl1pPr>
          </a:lstStyle>
          <a:p>
            <a:pPr lvl="0">
              <a:buNone/>
            </a:pPr>
            <a:r>
              <a:rPr lang="en-US"/>
              <a:t>Edit date or title/role</a:t>
            </a:r>
          </a:p>
        </p:txBody>
      </p:sp>
      <p:sp>
        <p:nvSpPr>
          <p:cNvPr id="17"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bwMode="auto">
          <a:xfrm>
            <a:off x="1232602" y="5451816"/>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2581C5"/>
                </a:solidFill>
              </a:defRPr>
            </a:lvl1pPr>
          </a:lstStyle>
          <a:p>
            <a:pPr lvl="0">
              <a:buNone/>
            </a:pPr>
            <a:r>
              <a:rPr lang="en-GB"/>
              <a:t>Click to edit Master subtitle style</a:t>
            </a:r>
            <a:endParaRPr lang="en-US"/>
          </a:p>
        </p:txBody>
      </p:sp>
      <p:sp>
        <p:nvSpPr>
          <p:cNvPr id="18" name="Title">
            <a:extLst>
              <a:ext uri="{FF2B5EF4-FFF2-40B4-BE49-F238E27FC236}">
                <a16:creationId xmlns:a16="http://schemas.microsoft.com/office/drawing/2014/main" id="{AA4E4E19-7239-46DA-AE24-CE9556C9BE7D}"/>
              </a:ext>
            </a:extLst>
          </p:cNvPr>
          <p:cNvSpPr>
            <a:spLocks noGrp="1"/>
          </p:cNvSpPr>
          <p:nvPr>
            <p:ph type="title" hasCustomPrompt="1"/>
            <p:custDataLst>
              <p:tags r:id="rId6"/>
            </p:custDataLst>
          </p:nvPr>
        </p:nvSpPr>
        <p:spPr bwMode="auto">
          <a:xfrm>
            <a:off x="1232602" y="4751593"/>
            <a:ext cx="9726795" cy="55399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600" dirty="0">
                <a:solidFill>
                  <a:srgbClr val="002D5F"/>
                </a:solidFill>
              </a:defRPr>
            </a:lvl1pPr>
          </a:lstStyle>
          <a:p>
            <a:pPr lvl="0"/>
            <a:r>
              <a:rPr lang="en-GB"/>
              <a:t>Click to edit title</a:t>
            </a:r>
            <a:endParaRPr lang="en-US"/>
          </a:p>
        </p:txBody>
      </p:sp>
      <p:pic>
        <p:nvPicPr>
          <p:cNvPr id="11" name="Picture 10">
            <a:extLst>
              <a:ext uri="{FF2B5EF4-FFF2-40B4-BE49-F238E27FC236}">
                <a16:creationId xmlns:a16="http://schemas.microsoft.com/office/drawing/2014/main" id="{44EC6308-8CF8-E441-95D1-9174F45385D2}"/>
              </a:ext>
            </a:extLst>
          </p:cNvPr>
          <p:cNvPicPr>
            <a:picLocks noChangeAspect="1"/>
          </p:cNvPicPr>
          <p:nvPr userDrawn="1"/>
        </p:nvPicPr>
        <p:blipFill rotWithShape="1">
          <a:blip r:embed="rId10">
            <a:extLst>
              <a:ext uri="{28A0092B-C50C-407E-A947-70E740481C1C}">
                <a14:useLocalDpi xmlns:a14="http://schemas.microsoft.com/office/drawing/2010/main"/>
              </a:ext>
            </a:extLst>
          </a:blip>
          <a:srcRect/>
          <a:stretch/>
        </p:blipFill>
        <p:spPr>
          <a:xfrm>
            <a:off x="0" y="0"/>
            <a:ext cx="12192001" cy="4478339"/>
          </a:xfrm>
          <a:prstGeom prst="rect">
            <a:avLst/>
          </a:prstGeom>
        </p:spPr>
      </p:pic>
      <p:pic>
        <p:nvPicPr>
          <p:cNvPr id="12" name="Picture 11">
            <a:extLst>
              <a:ext uri="{FF2B5EF4-FFF2-40B4-BE49-F238E27FC236}">
                <a16:creationId xmlns:a16="http://schemas.microsoft.com/office/drawing/2014/main" id="{8FFAC552-E47E-D741-A0E5-6D1BD99CD486}"/>
              </a:ext>
            </a:extLst>
          </p:cNvPr>
          <p:cNvPicPr>
            <a:picLocks noChangeAspect="1"/>
          </p:cNvPicPr>
          <p:nvPr userDrawn="1"/>
        </p:nvPicPr>
        <p:blipFill rotWithShape="1">
          <a:blip r:embed="rId11" cstate="hqprint">
            <a:extLst>
              <a:ext uri="{28A0092B-C50C-407E-A947-70E740481C1C}">
                <a14:useLocalDpi xmlns:a14="http://schemas.microsoft.com/office/drawing/2010/main"/>
              </a:ext>
            </a:extLst>
          </a:blip>
          <a:srcRect/>
          <a:stretch/>
        </p:blipFill>
        <p:spPr>
          <a:xfrm>
            <a:off x="3779520" y="5905818"/>
            <a:ext cx="4955546" cy="1054136"/>
          </a:xfrm>
          <a:prstGeom prst="rect">
            <a:avLst/>
          </a:prstGeom>
        </p:spPr>
      </p:pic>
    </p:spTree>
    <p:extLst>
      <p:ext uri="{BB962C8B-B14F-4D97-AF65-F5344CB8AC3E}">
        <p14:creationId xmlns:p14="http://schemas.microsoft.com/office/powerpoint/2010/main" val="129641252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24786682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197613"/>
            <a:ext cx="11082528" cy="384721"/>
          </a:xfrm>
        </p:spPr>
        <p:txBody>
          <a:bodyPr vert="horz">
            <a:spAutoFit/>
          </a:bodyPr>
          <a:lstStyle>
            <a:lvl1pPr>
              <a:defRPr>
                <a:solidFill>
                  <a:srgbClr val="002C5F"/>
                </a:solidFill>
              </a:defRPr>
            </a:lvl1pPr>
          </a:lstStyle>
          <a:p>
            <a:r>
              <a:rPr lang="en-GB"/>
              <a:t>Click to edit Master title style</a:t>
            </a:r>
            <a:endParaRPr lang="en-US"/>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4"/>
            </p:custDataLst>
          </p:nvPr>
        </p:nvSpPr>
        <p:spPr>
          <a:xfrm>
            <a:off x="55473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7" name="Text Placeholder 4">
            <a:extLst>
              <a:ext uri="{FF2B5EF4-FFF2-40B4-BE49-F238E27FC236}">
                <a16:creationId xmlns:a16="http://schemas.microsoft.com/office/drawing/2014/main" id="{4C1F3293-4EFE-461D-940D-7EE66BAE31C5}"/>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
        <p:nvSpPr>
          <p:cNvPr id="14" name="Slide Number">
            <a:extLst>
              <a:ext uri="{FF2B5EF4-FFF2-40B4-BE49-F238E27FC236}">
                <a16:creationId xmlns:a16="http://schemas.microsoft.com/office/drawing/2014/main" id="{DB810DA0-437D-F349-A37E-CBE67AD2D345}"/>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accent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accent1"/>
              </a:solidFill>
              <a:latin typeface="+mn-lt"/>
              <a:ea typeface="+mn-ea"/>
              <a:cs typeface="Arial" panose="020B0604020202020204" pitchFamily="34" charset="0"/>
            </a:endParaRPr>
          </a:p>
        </p:txBody>
      </p:sp>
      <p:sp>
        <p:nvSpPr>
          <p:cNvPr id="13" name="3. Subtitle">
            <a:extLst>
              <a:ext uri="{FF2B5EF4-FFF2-40B4-BE49-F238E27FC236}">
                <a16:creationId xmlns:a16="http://schemas.microsoft.com/office/drawing/2014/main" id="{C53E7D15-2BC6-EE4E-A1B5-8C387044BD7C}"/>
              </a:ext>
            </a:extLst>
          </p:cNvPr>
          <p:cNvSpPr>
            <a:spLocks noGrp="1"/>
          </p:cNvSpPr>
          <p:nvPr>
            <p:ph type="subTitle" idx="1"/>
            <p:custDataLst>
              <p:tags r:id="rId7"/>
            </p:custDataLst>
          </p:nvPr>
        </p:nvSpPr>
        <p:spPr>
          <a:xfrm>
            <a:off x="554736" y="663224"/>
            <a:ext cx="11082527"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5" name="Picture 14">
            <a:extLst>
              <a:ext uri="{FF2B5EF4-FFF2-40B4-BE49-F238E27FC236}">
                <a16:creationId xmlns:a16="http://schemas.microsoft.com/office/drawing/2014/main" id="{680E9750-7BC6-4058-9400-1D642DEA9668}"/>
              </a:ext>
            </a:extLst>
          </p:cNvPr>
          <p:cNvPicPr>
            <a:picLocks noChangeAspect="1"/>
          </p:cNvPicPr>
          <p:nvPr userDrawn="1"/>
        </p:nvPicPr>
        <p:blipFill rotWithShape="1">
          <a:blip r:embed="rId11" cstate="hqprint">
            <a:extLst>
              <a:ext uri="{28A0092B-C50C-407E-A947-70E740481C1C}">
                <a14:useLocalDpi xmlns:a14="http://schemas.microsoft.com/office/drawing/2010/main"/>
              </a:ext>
            </a:extLst>
          </a:blip>
          <a:srcRect/>
          <a:stretch/>
        </p:blipFill>
        <p:spPr>
          <a:xfrm>
            <a:off x="3779520" y="6136640"/>
            <a:ext cx="4955546" cy="869696"/>
          </a:xfrm>
          <a:prstGeom prst="rect">
            <a:avLst/>
          </a:prstGeom>
        </p:spPr>
      </p:pic>
    </p:spTree>
    <p:extLst>
      <p:ext uri="{BB962C8B-B14F-4D97-AF65-F5344CB8AC3E}">
        <p14:creationId xmlns:p14="http://schemas.microsoft.com/office/powerpoint/2010/main" val="414391497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709411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BCA66D">
              <a:alpha val="32941"/>
            </a:srgb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297810" cy="769441"/>
          </a:xfrm>
        </p:spPr>
        <p:txBody>
          <a:bodyPr vert="horz" wrap="square" lIns="0" tIns="0" rIns="0" bIns="0" rtlCol="0" anchor="b" anchorCtr="0">
            <a:noAutofit/>
          </a:bodyPr>
          <a:lstStyle>
            <a:lvl1pPr>
              <a:defRPr lang="en-US" dirty="0">
                <a:solidFill>
                  <a:srgbClr val="002C5F"/>
                </a:solidFill>
              </a:defRPr>
            </a:lvl1pPr>
          </a:lstStyle>
          <a:p>
            <a:pPr lvl="0"/>
            <a:r>
              <a:rPr lang="en-GB"/>
              <a:t>Click to edit Master title style</a:t>
            </a:r>
            <a:endParaRPr lang="en-US"/>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297810" cy="492443"/>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6"/>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CBB4424-747B-4649-B80D-1BA64296346B}"/>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6" name="1. On-page tracker">
            <a:extLst>
              <a:ext uri="{FF2B5EF4-FFF2-40B4-BE49-F238E27FC236}">
                <a16:creationId xmlns:a16="http://schemas.microsoft.com/office/drawing/2014/main" id="{F4E0CCFD-FA63-B549-AA63-6D96EAE08D9A}"/>
              </a:ext>
            </a:extLst>
          </p:cNvPr>
          <p:cNvSpPr>
            <a:spLocks noGrp="1"/>
          </p:cNvSpPr>
          <p:nvPr>
            <p:ph type="body" sz="quarter" idx="10" hasCustomPrompt="1"/>
            <p:custDataLst>
              <p:tags r:id="rId8"/>
            </p:custDataLst>
          </p:nvPr>
        </p:nvSpPr>
        <p:spPr>
          <a:xfrm>
            <a:off x="554736" y="41597"/>
            <a:ext cx="2124000"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8" name="Text Placeholder 4">
            <a:extLst>
              <a:ext uri="{FF2B5EF4-FFF2-40B4-BE49-F238E27FC236}">
                <a16:creationId xmlns:a16="http://schemas.microsoft.com/office/drawing/2014/main" id="{DDFB41C5-2D09-DC41-BA8D-392C9E673CEC}"/>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23216769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1421811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GB"/>
              <a:t>Click to edit Master title style</a:t>
            </a:r>
            <a:endParaRPr lang="en-US"/>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6" y="41597"/>
            <a:ext cx="32678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7"/>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2CABE7FD-2554-1942-A788-E17CA2D650DB}"/>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7155AED6-02B1-8040-A57E-5A17F3C87E24}"/>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1067773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34739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24001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4877562" cy="384721"/>
          </a:xfrm>
        </p:spPr>
        <p:txBody>
          <a:bodyPr vert="horz" wrap="square">
            <a:spAutoFit/>
          </a:bodyPr>
          <a:lstStyle>
            <a:lvl1pPr>
              <a:defRPr>
                <a:solidFill>
                  <a:srgbClr val="002C5F"/>
                </a:solidFill>
              </a:defRPr>
            </a:lvl1pPr>
          </a:lstStyle>
          <a:p>
            <a:r>
              <a:rPr lang="en-GB"/>
              <a:t>Click to edit Master title style</a:t>
            </a:r>
            <a:endParaRPr lang="en-US"/>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4877562"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6"/>
            </p:custDataLst>
          </p:nvPr>
        </p:nvSpPr>
        <p:spPr>
          <a:xfrm>
            <a:off x="554736" y="41597"/>
            <a:ext cx="3700542"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7"/>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B6EB5DE-682C-464A-B755-ACC8C4AF9D3D}"/>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58BAF92-B430-874D-8468-E4F8934024E9}"/>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75469857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3900329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97613"/>
            <a:ext cx="6779514" cy="384721"/>
          </a:xfrm>
        </p:spPr>
        <p:txBody>
          <a:bodyPr vert="horz" wrap="square">
            <a:spAutoFit/>
          </a:bodyPr>
          <a:lstStyle>
            <a:lvl1pPr>
              <a:defRPr>
                <a:solidFill>
                  <a:srgbClr val="002C5F"/>
                </a:solidFill>
              </a:defRPr>
            </a:lvl1pPr>
          </a:lstStyle>
          <a:p>
            <a:r>
              <a:rPr lang="en-GB"/>
              <a:t>Click to edit Master title style</a:t>
            </a:r>
            <a:endParaRPr lang="en-US"/>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663224"/>
            <a:ext cx="6779514"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6"/>
            </p:custDataLst>
          </p:nvPr>
        </p:nvSpPr>
        <p:spPr>
          <a:xfrm>
            <a:off x="554736" y="41597"/>
            <a:ext cx="3739521"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7"/>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4FE40FE0-1884-294F-8E5A-01B00DD7151E}"/>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904E6569-A085-FE4A-A369-A7D85BEDFA6B}"/>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04108250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441808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656320" y="0"/>
            <a:ext cx="3535680"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7749540" cy="384721"/>
          </a:xfrm>
        </p:spPr>
        <p:txBody>
          <a:bodyPr vert="horz">
            <a:noAutofit/>
          </a:bodyPr>
          <a:lstStyle>
            <a:lvl1pPr>
              <a:defRPr>
                <a:solidFill>
                  <a:srgbClr val="002C5F"/>
                </a:solidFill>
              </a:defRPr>
            </a:lvl1pPr>
          </a:lstStyle>
          <a:p>
            <a:r>
              <a:rPr lang="en-GB"/>
              <a:t>Click to edit Master title style</a:t>
            </a:r>
            <a:endParaRPr lang="en-US"/>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7749540"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7"/>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E420C21-2DE9-A840-A53F-0EBCF71D6972}"/>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AD96815-0628-E045-8648-BCDFAB3217D7}"/>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pic>
        <p:nvPicPr>
          <p:cNvPr id="11" name="Picture 10">
            <a:extLst>
              <a:ext uri="{FF2B5EF4-FFF2-40B4-BE49-F238E27FC236}">
                <a16:creationId xmlns:a16="http://schemas.microsoft.com/office/drawing/2014/main" id="{1AF439B8-71EF-4B8B-B066-A15F9C61B38B}"/>
              </a:ext>
            </a:extLst>
          </p:cNvPr>
          <p:cNvPicPr>
            <a:picLocks noChangeAspect="1"/>
          </p:cNvPicPr>
          <p:nvPr userDrawn="1"/>
        </p:nvPicPr>
        <p:blipFill rotWithShape="1">
          <a:blip r:embed="rId12" cstate="hqprint">
            <a:extLst>
              <a:ext uri="{28A0092B-C50C-407E-A947-70E740481C1C}">
                <a14:useLocalDpi xmlns:a14="http://schemas.microsoft.com/office/drawing/2010/main"/>
              </a:ext>
            </a:extLst>
          </a:blip>
          <a:srcRect/>
          <a:stretch/>
        </p:blipFill>
        <p:spPr>
          <a:xfrm>
            <a:off x="3779520" y="5905818"/>
            <a:ext cx="4955546" cy="1054136"/>
          </a:xfrm>
          <a:prstGeom prst="rect">
            <a:avLst/>
          </a:prstGeom>
        </p:spPr>
      </p:pic>
    </p:spTree>
    <p:extLst>
      <p:ext uri="{BB962C8B-B14F-4D97-AF65-F5344CB8AC3E}">
        <p14:creationId xmlns:p14="http://schemas.microsoft.com/office/powerpoint/2010/main" val="59214372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1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5106169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9194800" y="0"/>
            <a:ext cx="2997200"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8344254" cy="384721"/>
          </a:xfrm>
        </p:spPr>
        <p:txBody>
          <a:bodyPr vert="horz">
            <a:noAutofit/>
          </a:bodyPr>
          <a:lstStyle>
            <a:lvl1pPr>
              <a:defRPr>
                <a:solidFill>
                  <a:srgbClr val="002C5F"/>
                </a:solidFill>
              </a:defRPr>
            </a:lvl1pPr>
          </a:lstStyle>
          <a:p>
            <a:r>
              <a:rPr lang="en-GB"/>
              <a:t>Click to edit Master title style</a:t>
            </a:r>
            <a:endParaRPr lang="en-US"/>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8344254"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7"/>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6B608FA-8CD5-1043-B062-E4985C993A70}"/>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C6804EE5-2900-7C49-9EFC-1DDDEBDAE112}"/>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30591226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2_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709411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297810" cy="769441"/>
          </a:xfrm>
        </p:spPr>
        <p:txBody>
          <a:bodyPr vert="horz" wrap="square" lIns="0" tIns="0" rIns="0" bIns="0" rtlCol="0" anchor="b" anchorCtr="0">
            <a:noAutofit/>
          </a:bodyPr>
          <a:lstStyle>
            <a:lvl1pPr>
              <a:defRPr lang="en-US" dirty="0">
                <a:solidFill>
                  <a:srgbClr val="002C5F"/>
                </a:solidFill>
              </a:defRPr>
            </a:lvl1pPr>
          </a:lstStyle>
          <a:p>
            <a:pPr lvl="0"/>
            <a:r>
              <a:rPr lang="en-GB"/>
              <a:t>Click to edit Master title style</a:t>
            </a:r>
            <a:endParaRPr lang="en-US"/>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297810" cy="492443"/>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6"/>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CBB4424-747B-4649-B80D-1BA64296346B}"/>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6" name="1. On-page tracker">
            <a:extLst>
              <a:ext uri="{FF2B5EF4-FFF2-40B4-BE49-F238E27FC236}">
                <a16:creationId xmlns:a16="http://schemas.microsoft.com/office/drawing/2014/main" id="{F4E0CCFD-FA63-B549-AA63-6D96EAE08D9A}"/>
              </a:ext>
            </a:extLst>
          </p:cNvPr>
          <p:cNvSpPr>
            <a:spLocks noGrp="1"/>
          </p:cNvSpPr>
          <p:nvPr>
            <p:ph type="body" sz="quarter" idx="10" hasCustomPrompt="1"/>
            <p:custDataLst>
              <p:tags r:id="rId8"/>
            </p:custDataLst>
          </p:nvPr>
        </p:nvSpPr>
        <p:spPr>
          <a:xfrm>
            <a:off x="554736" y="41597"/>
            <a:ext cx="2124000"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8" name="Text Placeholder 4">
            <a:extLst>
              <a:ext uri="{FF2B5EF4-FFF2-40B4-BE49-F238E27FC236}">
                <a16:creationId xmlns:a16="http://schemas.microsoft.com/office/drawing/2014/main" id="{DDFB41C5-2D09-DC41-BA8D-392C9E673CEC}"/>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78914304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2_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1421811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GB"/>
              <a:t>Click to edit Master title style</a:t>
            </a:r>
            <a:endParaRPr lang="en-US"/>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6" y="41597"/>
            <a:ext cx="32678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7"/>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2CABE7FD-2554-1942-A788-E17CA2D650DB}"/>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7155AED6-02B1-8040-A57E-5A17F3C87E24}"/>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9212934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2_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24001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4877562" cy="384721"/>
          </a:xfrm>
        </p:spPr>
        <p:txBody>
          <a:bodyPr vert="horz" wrap="square">
            <a:spAutoFit/>
          </a:bodyPr>
          <a:lstStyle>
            <a:lvl1pPr>
              <a:defRPr>
                <a:solidFill>
                  <a:srgbClr val="002C5F"/>
                </a:solidFill>
              </a:defRPr>
            </a:lvl1pPr>
          </a:lstStyle>
          <a:p>
            <a:r>
              <a:rPr lang="en-GB"/>
              <a:t>Click to edit Master title style</a:t>
            </a:r>
            <a:endParaRPr lang="en-US"/>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4877562"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6"/>
            </p:custDataLst>
          </p:nvPr>
        </p:nvSpPr>
        <p:spPr>
          <a:xfrm>
            <a:off x="554736" y="41597"/>
            <a:ext cx="3700542"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7"/>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B6EB5DE-682C-464A-B755-ACC8C4AF9D3D}"/>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58BAF92-B430-874D-8468-E4F8934024E9}"/>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81335880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1_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3900329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97613"/>
            <a:ext cx="6779514" cy="384721"/>
          </a:xfrm>
        </p:spPr>
        <p:txBody>
          <a:bodyPr vert="horz" wrap="square">
            <a:spAutoFit/>
          </a:bodyPr>
          <a:lstStyle>
            <a:lvl1pPr>
              <a:defRPr>
                <a:solidFill>
                  <a:srgbClr val="002C5F"/>
                </a:solidFill>
              </a:defRPr>
            </a:lvl1pPr>
          </a:lstStyle>
          <a:p>
            <a:r>
              <a:rPr lang="en-GB"/>
              <a:t>Click to edit Master title style</a:t>
            </a:r>
            <a:endParaRPr lang="en-US"/>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663224"/>
            <a:ext cx="6779514"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6"/>
            </p:custDataLst>
          </p:nvPr>
        </p:nvSpPr>
        <p:spPr>
          <a:xfrm>
            <a:off x="554736" y="41597"/>
            <a:ext cx="3739521"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7"/>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4FE40FE0-1884-294F-8E5A-01B00DD7151E}"/>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904E6569-A085-FE4A-A369-A7D85BEDFA6B}"/>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63522588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2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441808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656320" y="0"/>
            <a:ext cx="3535680"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7749540" cy="384721"/>
          </a:xfrm>
        </p:spPr>
        <p:txBody>
          <a:bodyPr vert="horz">
            <a:noAutofit/>
          </a:bodyPr>
          <a:lstStyle>
            <a:lvl1pPr>
              <a:defRPr>
                <a:solidFill>
                  <a:srgbClr val="002C5F"/>
                </a:solidFill>
              </a:defRPr>
            </a:lvl1pPr>
          </a:lstStyle>
          <a:p>
            <a:r>
              <a:rPr lang="en-GB"/>
              <a:t>Click to edit Master title style</a:t>
            </a:r>
            <a:endParaRPr lang="en-US"/>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7749540"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7"/>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E420C21-2DE9-A840-A53F-0EBCF71D6972}"/>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AD96815-0628-E045-8648-BCDFAB3217D7}"/>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12935230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3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5106169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9194800" y="0"/>
            <a:ext cx="2997200"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8344254" cy="384721"/>
          </a:xfrm>
        </p:spPr>
        <p:txBody>
          <a:bodyPr vert="horz">
            <a:noAutofit/>
          </a:bodyPr>
          <a:lstStyle>
            <a:lvl1pPr>
              <a:defRPr>
                <a:solidFill>
                  <a:srgbClr val="002C5F"/>
                </a:solidFill>
              </a:defRPr>
            </a:lvl1pPr>
          </a:lstStyle>
          <a:p>
            <a:r>
              <a:rPr lang="en-GB"/>
              <a:t>Click to edit Master title style</a:t>
            </a:r>
            <a:endParaRPr lang="en-US"/>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8344254"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7"/>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6B608FA-8CD5-1043-B062-E4985C993A70}"/>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C6804EE5-2900-7C49-9EFC-1DDDEBDAE112}"/>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74107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1288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4090031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rgbClr val="002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3"/>
            </p:custDataLst>
          </p:nvPr>
        </p:nvSpPr>
        <p:spPr bwMode="auto">
          <a:xfrm>
            <a:off x="1232602" y="3241318"/>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4"/>
            </p:custDataLst>
          </p:nvPr>
        </p:nvSpPr>
        <p:spPr bwMode="auto">
          <a:xfrm>
            <a:off x="1232602" y="2815981"/>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GB"/>
              <a:t>Click to edit Master subtitle style</a:t>
            </a:r>
            <a:endParaRPr lang="en-US"/>
          </a:p>
        </p:txBody>
      </p:sp>
      <p:sp>
        <p:nvSpPr>
          <p:cNvPr id="9" name="Title">
            <a:extLst>
              <a:ext uri="{FF2B5EF4-FFF2-40B4-BE49-F238E27FC236}">
                <a16:creationId xmlns:a16="http://schemas.microsoft.com/office/drawing/2014/main" id="{AA4E4E19-7239-46DA-AE24-CE9556C9BE7D}"/>
              </a:ext>
            </a:extLst>
          </p:cNvPr>
          <p:cNvSpPr>
            <a:spLocks noGrp="1"/>
          </p:cNvSpPr>
          <p:nvPr>
            <p:ph type="title" hasCustomPrompt="1"/>
            <p:custDataLst>
              <p:tags r:id="rId5"/>
            </p:custDataLst>
          </p:nvPr>
        </p:nvSpPr>
        <p:spPr bwMode="auto">
          <a:xfrm>
            <a:off x="1232602" y="2102142"/>
            <a:ext cx="9726795" cy="58477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800" dirty="0">
                <a:solidFill>
                  <a:schemeClr val="bg1"/>
                </a:solidFill>
              </a:defRPr>
            </a:lvl1pPr>
          </a:lstStyle>
          <a:p>
            <a:pPr lvl="0"/>
            <a:r>
              <a:rPr lang="en-GB"/>
              <a:t>Click to edit title</a:t>
            </a:r>
            <a:endParaRPr lang="en-US"/>
          </a:p>
        </p:txBody>
      </p:sp>
    </p:spTree>
    <p:extLst>
      <p:ext uri="{BB962C8B-B14F-4D97-AF65-F5344CB8AC3E}">
        <p14:creationId xmlns:p14="http://schemas.microsoft.com/office/powerpoint/2010/main" val="411590245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1_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9975571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3FA229FA-A3E6-464F-8FAE-54175450EBEB}"/>
              </a:ext>
            </a:extLst>
          </p:cNvPr>
          <p:cNvSpPr/>
          <p:nvPr userDrawn="1">
            <p:custDataLst>
              <p:tags r:id="rId2"/>
            </p:custDataLst>
          </p:nvPr>
        </p:nvSpPr>
        <p:spPr bwMode="ltGray">
          <a:xfrm>
            <a:off x="0" y="0"/>
            <a:ext cx="3413760" cy="6858000"/>
          </a:xfrm>
          <a:prstGeom prst="rect">
            <a:avLst/>
          </a:prstGeom>
          <a:solidFill>
            <a:srgbClr val="BCA66D">
              <a:alpha val="16863"/>
            </a:srgb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297810" cy="769441"/>
          </a:xfrm>
        </p:spPr>
        <p:txBody>
          <a:bodyPr vert="horz" wrap="square" lIns="0" tIns="0" rIns="0" bIns="0" rtlCol="0" anchor="b" anchorCtr="0">
            <a:noAutofit/>
          </a:bodyPr>
          <a:lstStyle>
            <a:lvl1pPr>
              <a:defRPr lang="en-US" dirty="0">
                <a:solidFill>
                  <a:srgbClr val="002C5F"/>
                </a:solidFill>
              </a:defRPr>
            </a:lvl1pPr>
          </a:lstStyle>
          <a:p>
            <a:pPr lvl="0"/>
            <a:r>
              <a:rPr lang="en-GB"/>
              <a:t>Click to edit Master title style</a:t>
            </a:r>
            <a:endParaRPr lang="en-US"/>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297810" cy="492443"/>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6"/>
            </p:custDataLst>
          </p:nvPr>
        </p:nvSpPr>
        <p:spPr>
          <a:xfrm>
            <a:off x="554736" y="41597"/>
            <a:ext cx="229781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7"/>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CBB4424-747B-4649-B80D-1BA64296346B}"/>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315AA6C5-1C45-8F42-B9F8-81197310D348}"/>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85668273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1_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1421811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0" y="0"/>
            <a:ext cx="4364736"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GB"/>
              <a:t>Click to edit Master title style</a:t>
            </a:r>
            <a:endParaRPr lang="en-US"/>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6" y="41597"/>
            <a:ext cx="32678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7"/>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2CABE7FD-2554-1942-A788-E17CA2D650DB}"/>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4" name="Text Placeholder 4">
            <a:extLst>
              <a:ext uri="{FF2B5EF4-FFF2-40B4-BE49-F238E27FC236}">
                <a16:creationId xmlns:a16="http://schemas.microsoft.com/office/drawing/2014/main" id="{54D3349D-7FA1-8249-92B6-D95E3D97D76D}"/>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65261322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1_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9813334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2"/>
            </p:custDataLst>
          </p:nvPr>
        </p:nvSpPr>
        <p:spPr bwMode="ltGray">
          <a:xfrm>
            <a:off x="0" y="0"/>
            <a:ext cx="6099048"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4"/>
            </p:custDataLst>
          </p:nvPr>
        </p:nvSpPr>
        <p:spPr>
          <a:xfrm>
            <a:off x="554736" y="41597"/>
            <a:ext cx="3700542"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5"/>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B6EB5DE-682C-464A-B755-ACC8C4AF9D3D}"/>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4" name="2. Slide Title">
            <a:extLst>
              <a:ext uri="{FF2B5EF4-FFF2-40B4-BE49-F238E27FC236}">
                <a16:creationId xmlns:a16="http://schemas.microsoft.com/office/drawing/2014/main" id="{FF4FEE11-2533-344C-8360-CEAF19D9C4A4}"/>
              </a:ext>
            </a:extLst>
          </p:cNvPr>
          <p:cNvSpPr>
            <a:spLocks noGrp="1"/>
          </p:cNvSpPr>
          <p:nvPr>
            <p:ph type="title"/>
            <p:custDataLst>
              <p:tags r:id="rId7"/>
            </p:custDataLst>
          </p:nvPr>
        </p:nvSpPr>
        <p:spPr>
          <a:xfrm>
            <a:off x="554736" y="2744369"/>
            <a:ext cx="4860544"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GB"/>
              <a:t>Click to edit Master title style</a:t>
            </a:r>
            <a:endParaRPr lang="en-US"/>
          </a:p>
        </p:txBody>
      </p:sp>
      <p:sp>
        <p:nvSpPr>
          <p:cNvPr id="15" name="3. Subtitle">
            <a:extLst>
              <a:ext uri="{FF2B5EF4-FFF2-40B4-BE49-F238E27FC236}">
                <a16:creationId xmlns:a16="http://schemas.microsoft.com/office/drawing/2014/main" id="{1A7E102A-6AE6-A84A-AE90-FA7F9E26443E}"/>
              </a:ext>
            </a:extLst>
          </p:cNvPr>
          <p:cNvSpPr>
            <a:spLocks noGrp="1"/>
          </p:cNvSpPr>
          <p:nvPr>
            <p:ph type="subTitle" idx="1"/>
            <p:custDataLst>
              <p:tags r:id="rId8"/>
            </p:custDataLst>
          </p:nvPr>
        </p:nvSpPr>
        <p:spPr>
          <a:xfrm>
            <a:off x="554735" y="3659644"/>
            <a:ext cx="4860543"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7" name="Text Placeholder 4">
            <a:extLst>
              <a:ext uri="{FF2B5EF4-FFF2-40B4-BE49-F238E27FC236}">
                <a16:creationId xmlns:a16="http://schemas.microsoft.com/office/drawing/2014/main" id="{EE267F3E-4EF2-B341-9F68-3E7CBEA92207}"/>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89836268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3_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88774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rgbClr val="EBE2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2"/>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2. Slide Title">
            <a:extLst>
              <a:ext uri="{FF2B5EF4-FFF2-40B4-BE49-F238E27FC236}">
                <a16:creationId xmlns:a16="http://schemas.microsoft.com/office/drawing/2014/main" id="{B02AC1A4-4570-BB42-8F9F-FF41D97CDED7}"/>
              </a:ext>
            </a:extLst>
          </p:cNvPr>
          <p:cNvSpPr>
            <a:spLocks noGrp="1"/>
          </p:cNvSpPr>
          <p:nvPr>
            <p:ph type="title"/>
            <p:custDataLst>
              <p:tags r:id="rId3"/>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GB"/>
              <a:t>Click to edit Master title style</a:t>
            </a:r>
            <a:endParaRPr lang="en-US"/>
          </a:p>
        </p:txBody>
      </p:sp>
      <p:sp>
        <p:nvSpPr>
          <p:cNvPr id="16" name="3. Subtitle">
            <a:extLst>
              <a:ext uri="{FF2B5EF4-FFF2-40B4-BE49-F238E27FC236}">
                <a16:creationId xmlns:a16="http://schemas.microsoft.com/office/drawing/2014/main" id="{92F0B8A4-B12A-B24F-8A54-245D323CDDB1}"/>
              </a:ext>
            </a:extLst>
          </p:cNvPr>
          <p:cNvSpPr>
            <a:spLocks noGrp="1"/>
          </p:cNvSpPr>
          <p:nvPr>
            <p:ph type="subTitle" idx="1"/>
            <p:custDataLst>
              <p:tags r:id="rId4"/>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9" name="Text Placeholder 4">
            <a:extLst>
              <a:ext uri="{FF2B5EF4-FFF2-40B4-BE49-F238E27FC236}">
                <a16:creationId xmlns:a16="http://schemas.microsoft.com/office/drawing/2014/main" id="{652BAC75-F801-9B4A-A3B2-78A0B67E63B0}"/>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11497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1_Green arrow one third">
    <p:bg>
      <p:bgPr>
        <a:solidFill>
          <a:srgbClr val="EBE2C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88774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2"/>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2. Slide Title">
            <a:extLst>
              <a:ext uri="{FF2B5EF4-FFF2-40B4-BE49-F238E27FC236}">
                <a16:creationId xmlns:a16="http://schemas.microsoft.com/office/drawing/2014/main" id="{B02AC1A4-4570-BB42-8F9F-FF41D97CDED7}"/>
              </a:ext>
            </a:extLst>
          </p:cNvPr>
          <p:cNvSpPr>
            <a:spLocks noGrp="1"/>
          </p:cNvSpPr>
          <p:nvPr>
            <p:ph type="title"/>
            <p:custDataLst>
              <p:tags r:id="rId3"/>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GB"/>
              <a:t>Click to edit Master title style</a:t>
            </a:r>
            <a:endParaRPr lang="en-US"/>
          </a:p>
        </p:txBody>
      </p:sp>
      <p:sp>
        <p:nvSpPr>
          <p:cNvPr id="16" name="3. Subtitle">
            <a:extLst>
              <a:ext uri="{FF2B5EF4-FFF2-40B4-BE49-F238E27FC236}">
                <a16:creationId xmlns:a16="http://schemas.microsoft.com/office/drawing/2014/main" id="{92F0B8A4-B12A-B24F-8A54-245D323CDDB1}"/>
              </a:ext>
            </a:extLst>
          </p:cNvPr>
          <p:cNvSpPr>
            <a:spLocks noGrp="1"/>
          </p:cNvSpPr>
          <p:nvPr>
            <p:ph type="subTitle" idx="1"/>
            <p:custDataLst>
              <p:tags r:id="rId4"/>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8" name="Text Placeholder 4">
            <a:extLst>
              <a:ext uri="{FF2B5EF4-FFF2-40B4-BE49-F238E27FC236}">
                <a16:creationId xmlns:a16="http://schemas.microsoft.com/office/drawing/2014/main" id="{D5F16F0B-F601-B040-8E9B-AA307633D26A}"/>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279449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2_Green arrow one third">
    <p:bg>
      <p:bgPr>
        <a:solidFill>
          <a:srgbClr val="EBE2C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88774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0" y="0"/>
            <a:ext cx="8303172"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2"/>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2. Slide Title">
            <a:extLst>
              <a:ext uri="{FF2B5EF4-FFF2-40B4-BE49-F238E27FC236}">
                <a16:creationId xmlns:a16="http://schemas.microsoft.com/office/drawing/2014/main" id="{B02AC1A4-4570-BB42-8F9F-FF41D97CDED7}"/>
              </a:ext>
            </a:extLst>
          </p:cNvPr>
          <p:cNvSpPr>
            <a:spLocks noGrp="1"/>
          </p:cNvSpPr>
          <p:nvPr>
            <p:ph type="title"/>
            <p:custDataLst>
              <p:tags r:id="rId3"/>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GB"/>
              <a:t>Click to edit Master title style</a:t>
            </a:r>
            <a:endParaRPr lang="en-US"/>
          </a:p>
        </p:txBody>
      </p:sp>
      <p:sp>
        <p:nvSpPr>
          <p:cNvPr id="16" name="3. Subtitle">
            <a:extLst>
              <a:ext uri="{FF2B5EF4-FFF2-40B4-BE49-F238E27FC236}">
                <a16:creationId xmlns:a16="http://schemas.microsoft.com/office/drawing/2014/main" id="{92F0B8A4-B12A-B24F-8A54-245D323CDDB1}"/>
              </a:ext>
            </a:extLst>
          </p:cNvPr>
          <p:cNvSpPr>
            <a:spLocks noGrp="1"/>
          </p:cNvSpPr>
          <p:nvPr>
            <p:ph type="subTitle" idx="1"/>
            <p:custDataLst>
              <p:tags r:id="rId4"/>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8" name="Text Placeholder 4">
            <a:extLst>
              <a:ext uri="{FF2B5EF4-FFF2-40B4-BE49-F238E27FC236}">
                <a16:creationId xmlns:a16="http://schemas.microsoft.com/office/drawing/2014/main" id="{45C12ADD-923C-884E-914C-986A1B7A064E}"/>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988135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19060885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758460" y="212329"/>
            <a:ext cx="10220324" cy="375937"/>
          </a:xfrm>
          <a:prstGeom prst="rect">
            <a:avLst/>
          </a:prstGeom>
        </p:spPr>
        <p:txBody>
          <a:bodyPr vert="horz" wrap="square" anchor="b">
            <a:spAutoFit/>
          </a:bodyPr>
          <a:lstStyle>
            <a:lvl1pPr algn="l">
              <a:lnSpc>
                <a:spcPct val="105000"/>
              </a:lnSpc>
              <a:defRPr sz="2500" baseline="0"/>
            </a:lvl1pPr>
          </a:lstStyle>
          <a:p>
            <a:r>
              <a:rPr lang="en-US"/>
              <a:t>Alternative </a:t>
            </a:r>
            <a:r>
              <a:rPr lang="en-US" err="1"/>
              <a:t>colour</a:t>
            </a:r>
            <a:r>
              <a:rPr lang="en-US"/>
              <a:t> Codes – in addition to theme </a:t>
            </a:r>
            <a:r>
              <a:rPr lang="en-US" err="1"/>
              <a:t>colours</a:t>
            </a:r>
            <a:endParaRPr lang="en-US"/>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4"/>
            </p:custDataLst>
          </p:nvPr>
        </p:nvSpPr>
        <p:spPr>
          <a:xfrm>
            <a:off x="758460"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Rectangle 10">
            <a:extLst>
              <a:ext uri="{FF2B5EF4-FFF2-40B4-BE49-F238E27FC236}">
                <a16:creationId xmlns:a16="http://schemas.microsoft.com/office/drawing/2014/main" id="{1263F6BC-5BAE-554E-AF1F-9034D2F407BA}"/>
              </a:ext>
            </a:extLst>
          </p:cNvPr>
          <p:cNvSpPr/>
          <p:nvPr userDrawn="1"/>
        </p:nvSpPr>
        <p:spPr>
          <a:xfrm>
            <a:off x="7138252" y="2024882"/>
            <a:ext cx="1440000" cy="434567"/>
          </a:xfrm>
          <a:prstGeom prst="rect">
            <a:avLst/>
          </a:prstGeom>
          <a:solidFill>
            <a:srgbClr val="BCA66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GB" sz="1600">
                <a:solidFill>
                  <a:schemeClr val="bg1"/>
                </a:solidFill>
              </a:rPr>
              <a:t>#BBA66D</a:t>
            </a:r>
          </a:p>
        </p:txBody>
      </p:sp>
      <p:sp>
        <p:nvSpPr>
          <p:cNvPr id="15" name="Rectangle 14">
            <a:extLst>
              <a:ext uri="{FF2B5EF4-FFF2-40B4-BE49-F238E27FC236}">
                <a16:creationId xmlns:a16="http://schemas.microsoft.com/office/drawing/2014/main" id="{4EB0286A-1DF2-D046-A8F5-FA6A9ED9B713}"/>
              </a:ext>
            </a:extLst>
          </p:cNvPr>
          <p:cNvSpPr/>
          <p:nvPr userDrawn="1"/>
        </p:nvSpPr>
        <p:spPr>
          <a:xfrm>
            <a:off x="5054766" y="2024882"/>
            <a:ext cx="1440000" cy="434567"/>
          </a:xfrm>
          <a:prstGeom prst="rect">
            <a:avLst/>
          </a:prstGeom>
          <a:solidFill>
            <a:srgbClr val="008DC9"/>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0" i="0" u="none" strike="noStrike" kern="1200" baseline="0">
                <a:solidFill>
                  <a:schemeClr val="lt1"/>
                </a:solidFill>
                <a:latin typeface="+mn-lt"/>
                <a:ea typeface="+mn-ea"/>
                <a:cs typeface="+mn-cs"/>
              </a:rPr>
              <a:t>#008DC9</a:t>
            </a:r>
            <a:endParaRPr lang="en-GB" sz="1600">
              <a:solidFill>
                <a:schemeClr val="bg1"/>
              </a:solidFill>
            </a:endParaRPr>
          </a:p>
        </p:txBody>
      </p:sp>
      <p:sp>
        <p:nvSpPr>
          <p:cNvPr id="16" name="Rectangle 15">
            <a:extLst>
              <a:ext uri="{FF2B5EF4-FFF2-40B4-BE49-F238E27FC236}">
                <a16:creationId xmlns:a16="http://schemas.microsoft.com/office/drawing/2014/main" id="{62720352-2563-3547-A6C9-86340F8EC620}"/>
              </a:ext>
            </a:extLst>
          </p:cNvPr>
          <p:cNvSpPr/>
          <p:nvPr userDrawn="1"/>
        </p:nvSpPr>
        <p:spPr>
          <a:xfrm>
            <a:off x="2971280" y="2026955"/>
            <a:ext cx="1440000" cy="434567"/>
          </a:xfrm>
          <a:prstGeom prst="rect">
            <a:avLst/>
          </a:prstGeom>
          <a:solidFill>
            <a:srgbClr val="01ADEF"/>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GB" sz="1600" b="0" i="0" u="none" strike="noStrike" kern="1200" baseline="0">
                <a:solidFill>
                  <a:schemeClr val="lt1"/>
                </a:solidFill>
                <a:latin typeface="+mn-lt"/>
                <a:ea typeface="+mn-ea"/>
                <a:cs typeface="+mn-cs"/>
              </a:rPr>
              <a:t>#</a:t>
            </a:r>
            <a:r>
              <a:rPr lang="en-US" sz="1600" b="0" i="0" u="none" strike="noStrike" kern="1200" baseline="0">
                <a:solidFill>
                  <a:schemeClr val="lt1"/>
                </a:solidFill>
                <a:latin typeface="+mn-lt"/>
                <a:ea typeface="+mn-ea"/>
                <a:cs typeface="+mn-cs"/>
              </a:rPr>
              <a:t>00AEFD</a:t>
            </a:r>
            <a:endParaRPr lang="en-GB" sz="1600" b="0" i="0" u="none" strike="noStrike" kern="1200" baseline="0">
              <a:solidFill>
                <a:schemeClr val="lt1"/>
              </a:solidFill>
              <a:latin typeface="+mn-lt"/>
              <a:ea typeface="+mn-ea"/>
              <a:cs typeface="+mn-cs"/>
            </a:endParaRPr>
          </a:p>
        </p:txBody>
      </p:sp>
      <p:sp>
        <p:nvSpPr>
          <p:cNvPr id="18" name="Rectangle 17">
            <a:extLst>
              <a:ext uri="{FF2B5EF4-FFF2-40B4-BE49-F238E27FC236}">
                <a16:creationId xmlns:a16="http://schemas.microsoft.com/office/drawing/2014/main" id="{E909EF10-6C16-3244-8DF3-025E91FC6493}"/>
              </a:ext>
            </a:extLst>
          </p:cNvPr>
          <p:cNvSpPr/>
          <p:nvPr userDrawn="1"/>
        </p:nvSpPr>
        <p:spPr>
          <a:xfrm>
            <a:off x="887794" y="2009543"/>
            <a:ext cx="1440000" cy="434567"/>
          </a:xfrm>
          <a:prstGeom prst="rect">
            <a:avLst/>
          </a:prstGeom>
          <a:solidFill>
            <a:srgbClr val="95D60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600" b="0" i="0" u="none" strike="noStrike" kern="1200" baseline="0">
                <a:solidFill>
                  <a:schemeClr val="lt1"/>
                </a:solidFill>
                <a:latin typeface="+mn-lt"/>
                <a:ea typeface="+mn-ea"/>
                <a:cs typeface="+mn-cs"/>
              </a:rPr>
              <a:t>#D82138</a:t>
            </a:r>
            <a:endParaRPr lang="en-GB" sz="1600">
              <a:solidFill>
                <a:schemeClr val="bg1"/>
              </a:solidFill>
            </a:endParaRPr>
          </a:p>
        </p:txBody>
      </p:sp>
      <p:sp>
        <p:nvSpPr>
          <p:cNvPr id="20" name="Rectangle 19">
            <a:extLst>
              <a:ext uri="{FF2B5EF4-FFF2-40B4-BE49-F238E27FC236}">
                <a16:creationId xmlns:a16="http://schemas.microsoft.com/office/drawing/2014/main" id="{95F46AB0-882C-A24D-8021-C3B16F320AAE}"/>
              </a:ext>
            </a:extLst>
          </p:cNvPr>
          <p:cNvSpPr/>
          <p:nvPr userDrawn="1"/>
        </p:nvSpPr>
        <p:spPr>
          <a:xfrm>
            <a:off x="9221740" y="2024882"/>
            <a:ext cx="1440000" cy="434567"/>
          </a:xfrm>
          <a:prstGeom prst="rect">
            <a:avLst/>
          </a:prstGeom>
          <a:solidFill>
            <a:srgbClr val="0A2D3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GB" sz="1600">
                <a:solidFill>
                  <a:schemeClr val="bg1"/>
                </a:solidFill>
              </a:rPr>
              <a:t>#002D5F</a:t>
            </a:r>
          </a:p>
        </p:txBody>
      </p:sp>
      <p:sp>
        <p:nvSpPr>
          <p:cNvPr id="21" name="Rectangle 20">
            <a:extLst>
              <a:ext uri="{FF2B5EF4-FFF2-40B4-BE49-F238E27FC236}">
                <a16:creationId xmlns:a16="http://schemas.microsoft.com/office/drawing/2014/main" id="{3A925211-322A-AC42-BBA5-E9820E7E1677}"/>
              </a:ext>
            </a:extLst>
          </p:cNvPr>
          <p:cNvSpPr/>
          <p:nvPr userDrawn="1"/>
        </p:nvSpPr>
        <p:spPr>
          <a:xfrm>
            <a:off x="893508" y="5478801"/>
            <a:ext cx="2507810" cy="434567"/>
          </a:xfrm>
          <a:prstGeom prst="rect">
            <a:avLst/>
          </a:prstGeom>
          <a:solidFill>
            <a:srgbClr val="E91F5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600" b="0" i="0" u="none" strike="noStrike" kern="1200" baseline="0">
                <a:solidFill>
                  <a:schemeClr val="lt1"/>
                </a:solidFill>
                <a:latin typeface="+mn-lt"/>
                <a:ea typeface="+mn-ea"/>
                <a:cs typeface="+mn-cs"/>
              </a:rPr>
              <a:t>#E91F51</a:t>
            </a:r>
            <a:endParaRPr lang="en-GB" sz="1600">
              <a:solidFill>
                <a:schemeClr val="bg1"/>
              </a:solidFill>
            </a:endParaRPr>
          </a:p>
        </p:txBody>
      </p:sp>
      <p:sp>
        <p:nvSpPr>
          <p:cNvPr id="28" name="Rectangle 27">
            <a:extLst>
              <a:ext uri="{FF2B5EF4-FFF2-40B4-BE49-F238E27FC236}">
                <a16:creationId xmlns:a16="http://schemas.microsoft.com/office/drawing/2014/main" id="{C9133F21-EDD7-D14D-92D9-BEF295B94E4A}"/>
              </a:ext>
            </a:extLst>
          </p:cNvPr>
          <p:cNvSpPr/>
          <p:nvPr userDrawn="1"/>
        </p:nvSpPr>
        <p:spPr>
          <a:xfrm>
            <a:off x="887794" y="2591883"/>
            <a:ext cx="1440000" cy="434567"/>
          </a:xfrm>
          <a:prstGeom prst="rect">
            <a:avLst/>
          </a:prstGeom>
          <a:solidFill>
            <a:srgbClr val="F0FAE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tx1"/>
              </a:solidFill>
            </a:endParaRPr>
          </a:p>
        </p:txBody>
      </p:sp>
      <p:sp>
        <p:nvSpPr>
          <p:cNvPr id="29" name="Rectangle 28">
            <a:extLst>
              <a:ext uri="{FF2B5EF4-FFF2-40B4-BE49-F238E27FC236}">
                <a16:creationId xmlns:a16="http://schemas.microsoft.com/office/drawing/2014/main" id="{4AE786B9-ACEA-E04B-9CFF-CBCFA1458125}"/>
              </a:ext>
            </a:extLst>
          </p:cNvPr>
          <p:cNvSpPr/>
          <p:nvPr userDrawn="1"/>
        </p:nvSpPr>
        <p:spPr>
          <a:xfrm>
            <a:off x="887794" y="3189849"/>
            <a:ext cx="1440000" cy="434567"/>
          </a:xfrm>
          <a:prstGeom prst="rect">
            <a:avLst/>
          </a:prstGeom>
          <a:solidFill>
            <a:srgbClr val="DBF1B8"/>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tx1"/>
              </a:solidFill>
            </a:endParaRPr>
          </a:p>
        </p:txBody>
      </p:sp>
      <p:sp>
        <p:nvSpPr>
          <p:cNvPr id="32" name="Rectangle 31">
            <a:extLst>
              <a:ext uri="{FF2B5EF4-FFF2-40B4-BE49-F238E27FC236}">
                <a16:creationId xmlns:a16="http://schemas.microsoft.com/office/drawing/2014/main" id="{B2D4AB2A-924D-4A41-BC57-EEFC8F2B028F}"/>
              </a:ext>
            </a:extLst>
          </p:cNvPr>
          <p:cNvSpPr/>
          <p:nvPr userDrawn="1"/>
        </p:nvSpPr>
        <p:spPr>
          <a:xfrm>
            <a:off x="887794" y="4870708"/>
            <a:ext cx="1440000" cy="434567"/>
          </a:xfrm>
          <a:prstGeom prst="rect">
            <a:avLst/>
          </a:prstGeom>
          <a:solidFill>
            <a:srgbClr val="AADF5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bg1"/>
              </a:solidFill>
            </a:endParaRPr>
          </a:p>
        </p:txBody>
      </p:sp>
      <p:sp>
        <p:nvSpPr>
          <p:cNvPr id="30" name="Rectangle 29">
            <a:extLst>
              <a:ext uri="{FF2B5EF4-FFF2-40B4-BE49-F238E27FC236}">
                <a16:creationId xmlns:a16="http://schemas.microsoft.com/office/drawing/2014/main" id="{83945A57-07CD-7149-A493-352C1AB206C5}"/>
              </a:ext>
            </a:extLst>
          </p:cNvPr>
          <p:cNvSpPr/>
          <p:nvPr userDrawn="1"/>
        </p:nvSpPr>
        <p:spPr>
          <a:xfrm>
            <a:off x="887794" y="3750135"/>
            <a:ext cx="1440000" cy="434567"/>
          </a:xfrm>
          <a:prstGeom prst="rect">
            <a:avLst/>
          </a:prstGeom>
          <a:solidFill>
            <a:srgbClr val="C7E88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bg1"/>
              </a:solidFill>
            </a:endParaRPr>
          </a:p>
        </p:txBody>
      </p:sp>
      <p:sp>
        <p:nvSpPr>
          <p:cNvPr id="31" name="Rectangle 30">
            <a:extLst>
              <a:ext uri="{FF2B5EF4-FFF2-40B4-BE49-F238E27FC236}">
                <a16:creationId xmlns:a16="http://schemas.microsoft.com/office/drawing/2014/main" id="{25A62A9B-72C1-8B4B-8A83-2FB3BDE33EA6}"/>
              </a:ext>
            </a:extLst>
          </p:cNvPr>
          <p:cNvSpPr/>
          <p:nvPr userDrawn="1"/>
        </p:nvSpPr>
        <p:spPr>
          <a:xfrm>
            <a:off x="909268" y="4298495"/>
            <a:ext cx="1440000" cy="434567"/>
          </a:xfrm>
          <a:prstGeom prst="rect">
            <a:avLst/>
          </a:prstGeom>
          <a:solidFill>
            <a:srgbClr val="95D602">
              <a:alpha val="69804"/>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bg1"/>
              </a:solidFill>
            </a:endParaRPr>
          </a:p>
        </p:txBody>
      </p:sp>
      <p:sp>
        <p:nvSpPr>
          <p:cNvPr id="7" name="TextBox 6">
            <a:extLst>
              <a:ext uri="{FF2B5EF4-FFF2-40B4-BE49-F238E27FC236}">
                <a16:creationId xmlns:a16="http://schemas.microsoft.com/office/drawing/2014/main" id="{4C146CA4-A393-3145-B7B4-8E19B1B1C75C}"/>
              </a:ext>
            </a:extLst>
          </p:cNvPr>
          <p:cNvSpPr txBox="1"/>
          <p:nvPr userDrawn="1"/>
        </p:nvSpPr>
        <p:spPr>
          <a:xfrm>
            <a:off x="812800" y="883920"/>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GB" sz="1600"/>
          </a:p>
        </p:txBody>
      </p:sp>
      <p:sp>
        <p:nvSpPr>
          <p:cNvPr id="34" name="Rectangle 33">
            <a:extLst>
              <a:ext uri="{FF2B5EF4-FFF2-40B4-BE49-F238E27FC236}">
                <a16:creationId xmlns:a16="http://schemas.microsoft.com/office/drawing/2014/main" id="{FC7C578D-BB3C-DA4A-A061-DC9227327E14}"/>
              </a:ext>
            </a:extLst>
          </p:cNvPr>
          <p:cNvSpPr/>
          <p:nvPr userDrawn="1"/>
        </p:nvSpPr>
        <p:spPr>
          <a:xfrm>
            <a:off x="2971280" y="2591883"/>
            <a:ext cx="1440000" cy="434567"/>
          </a:xfrm>
          <a:prstGeom prst="rect">
            <a:avLst/>
          </a:prstGeom>
          <a:solidFill>
            <a:srgbClr val="01ADEF">
              <a:alpha val="14902"/>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5" name="Rectangle 34">
            <a:extLst>
              <a:ext uri="{FF2B5EF4-FFF2-40B4-BE49-F238E27FC236}">
                <a16:creationId xmlns:a16="http://schemas.microsoft.com/office/drawing/2014/main" id="{E2AA2BC3-E35B-FA4A-92BA-F85EE1DF0ECE}"/>
              </a:ext>
            </a:extLst>
          </p:cNvPr>
          <p:cNvSpPr/>
          <p:nvPr userDrawn="1"/>
        </p:nvSpPr>
        <p:spPr>
          <a:xfrm>
            <a:off x="2971280" y="3189849"/>
            <a:ext cx="1440000" cy="434567"/>
          </a:xfrm>
          <a:prstGeom prst="rect">
            <a:avLst/>
          </a:prstGeom>
          <a:solidFill>
            <a:srgbClr val="01ADEF">
              <a:alpha val="34902"/>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8" name="Rectangle 37">
            <a:extLst>
              <a:ext uri="{FF2B5EF4-FFF2-40B4-BE49-F238E27FC236}">
                <a16:creationId xmlns:a16="http://schemas.microsoft.com/office/drawing/2014/main" id="{D8C62596-5432-754E-9DA5-A3B80685EF93}"/>
              </a:ext>
            </a:extLst>
          </p:cNvPr>
          <p:cNvSpPr/>
          <p:nvPr userDrawn="1"/>
        </p:nvSpPr>
        <p:spPr>
          <a:xfrm>
            <a:off x="2971280" y="4870708"/>
            <a:ext cx="1440000" cy="434567"/>
          </a:xfrm>
          <a:prstGeom prst="rect">
            <a:avLst/>
          </a:prstGeom>
          <a:solidFill>
            <a:srgbClr val="01ADEF">
              <a:alpha val="85098"/>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6" name="Rectangle 35">
            <a:extLst>
              <a:ext uri="{FF2B5EF4-FFF2-40B4-BE49-F238E27FC236}">
                <a16:creationId xmlns:a16="http://schemas.microsoft.com/office/drawing/2014/main" id="{DF91E498-4EBD-864B-A093-F936BA8424D8}"/>
              </a:ext>
            </a:extLst>
          </p:cNvPr>
          <p:cNvSpPr/>
          <p:nvPr userDrawn="1"/>
        </p:nvSpPr>
        <p:spPr>
          <a:xfrm>
            <a:off x="2971280" y="3750135"/>
            <a:ext cx="1440000" cy="434567"/>
          </a:xfrm>
          <a:prstGeom prst="rect">
            <a:avLst/>
          </a:prstGeom>
          <a:solidFill>
            <a:srgbClr val="01ADEF">
              <a:alpha val="50196"/>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7" name="Rectangle 36">
            <a:extLst>
              <a:ext uri="{FF2B5EF4-FFF2-40B4-BE49-F238E27FC236}">
                <a16:creationId xmlns:a16="http://schemas.microsoft.com/office/drawing/2014/main" id="{DF35D3BD-A697-B746-822F-6C341C0A0451}"/>
              </a:ext>
            </a:extLst>
          </p:cNvPr>
          <p:cNvSpPr/>
          <p:nvPr userDrawn="1"/>
        </p:nvSpPr>
        <p:spPr>
          <a:xfrm>
            <a:off x="2971280" y="4310421"/>
            <a:ext cx="1440000" cy="434567"/>
          </a:xfrm>
          <a:prstGeom prst="rect">
            <a:avLst/>
          </a:prstGeom>
          <a:solidFill>
            <a:srgbClr val="01ADEF">
              <a:alpha val="65098"/>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59" name="Rectangle 58">
            <a:extLst>
              <a:ext uri="{FF2B5EF4-FFF2-40B4-BE49-F238E27FC236}">
                <a16:creationId xmlns:a16="http://schemas.microsoft.com/office/drawing/2014/main" id="{E152BBFF-8DD6-AA4F-9903-921394DB6CA3}"/>
              </a:ext>
            </a:extLst>
          </p:cNvPr>
          <p:cNvSpPr/>
          <p:nvPr userDrawn="1"/>
        </p:nvSpPr>
        <p:spPr>
          <a:xfrm>
            <a:off x="9212606" y="2591883"/>
            <a:ext cx="1440000" cy="434567"/>
          </a:xfrm>
          <a:prstGeom prst="rect">
            <a:avLst/>
          </a:prstGeom>
          <a:solidFill>
            <a:srgbClr val="DBE1E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0" name="Rectangle 59">
            <a:extLst>
              <a:ext uri="{FF2B5EF4-FFF2-40B4-BE49-F238E27FC236}">
                <a16:creationId xmlns:a16="http://schemas.microsoft.com/office/drawing/2014/main" id="{B75899C3-A951-3F42-9CCD-5BDBAF9AD7B8}"/>
              </a:ext>
            </a:extLst>
          </p:cNvPr>
          <p:cNvSpPr/>
          <p:nvPr userDrawn="1"/>
        </p:nvSpPr>
        <p:spPr>
          <a:xfrm>
            <a:off x="9212606" y="3146304"/>
            <a:ext cx="1440000" cy="434567"/>
          </a:xfrm>
          <a:prstGeom prst="rect">
            <a:avLst/>
          </a:prstGeom>
          <a:solidFill>
            <a:srgbClr val="ABB6BB"/>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2" name="Rectangle 61">
            <a:extLst>
              <a:ext uri="{FF2B5EF4-FFF2-40B4-BE49-F238E27FC236}">
                <a16:creationId xmlns:a16="http://schemas.microsoft.com/office/drawing/2014/main" id="{8BCE2D7F-9E4E-9D4C-BFAC-CA93ECE509A2}"/>
              </a:ext>
            </a:extLst>
          </p:cNvPr>
          <p:cNvSpPr/>
          <p:nvPr userDrawn="1"/>
        </p:nvSpPr>
        <p:spPr>
          <a:xfrm>
            <a:off x="9212606" y="4809568"/>
            <a:ext cx="1440000" cy="434567"/>
          </a:xfrm>
          <a:prstGeom prst="rect">
            <a:avLst/>
          </a:prstGeom>
          <a:solidFill>
            <a:srgbClr val="304B58"/>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1" name="Rectangle 60">
            <a:extLst>
              <a:ext uri="{FF2B5EF4-FFF2-40B4-BE49-F238E27FC236}">
                <a16:creationId xmlns:a16="http://schemas.microsoft.com/office/drawing/2014/main" id="{16A6E563-3DA0-614E-AC4A-833411C3E23C}"/>
              </a:ext>
            </a:extLst>
          </p:cNvPr>
          <p:cNvSpPr/>
          <p:nvPr userDrawn="1"/>
        </p:nvSpPr>
        <p:spPr>
          <a:xfrm>
            <a:off x="9212606" y="3700725"/>
            <a:ext cx="1440000" cy="434567"/>
          </a:xfrm>
          <a:prstGeom prst="rect">
            <a:avLst/>
          </a:prstGeom>
          <a:solidFill>
            <a:srgbClr val="7A8C9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3" name="Rectangle 62">
            <a:extLst>
              <a:ext uri="{FF2B5EF4-FFF2-40B4-BE49-F238E27FC236}">
                <a16:creationId xmlns:a16="http://schemas.microsoft.com/office/drawing/2014/main" id="{C5B91188-F6D5-E141-8B89-680BCA2B200C}"/>
              </a:ext>
            </a:extLst>
          </p:cNvPr>
          <p:cNvSpPr/>
          <p:nvPr userDrawn="1"/>
        </p:nvSpPr>
        <p:spPr>
          <a:xfrm>
            <a:off x="9212606" y="4255146"/>
            <a:ext cx="1440000" cy="434567"/>
          </a:xfrm>
          <a:prstGeom prst="rect">
            <a:avLst/>
          </a:prstGeom>
          <a:solidFill>
            <a:srgbClr val="556C7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4" name="Rectangle 63">
            <a:extLst>
              <a:ext uri="{FF2B5EF4-FFF2-40B4-BE49-F238E27FC236}">
                <a16:creationId xmlns:a16="http://schemas.microsoft.com/office/drawing/2014/main" id="{8C36593E-901E-9D4F-BD15-FDFF56C6CB99}"/>
              </a:ext>
            </a:extLst>
          </p:cNvPr>
          <p:cNvSpPr/>
          <p:nvPr userDrawn="1"/>
        </p:nvSpPr>
        <p:spPr>
          <a:xfrm>
            <a:off x="7138252" y="2591883"/>
            <a:ext cx="1440000" cy="434567"/>
          </a:xfrm>
          <a:prstGeom prst="rect">
            <a:avLst/>
          </a:prstGeom>
          <a:solidFill>
            <a:srgbClr val="F6F2E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5" name="Rectangle 64">
            <a:extLst>
              <a:ext uri="{FF2B5EF4-FFF2-40B4-BE49-F238E27FC236}">
                <a16:creationId xmlns:a16="http://schemas.microsoft.com/office/drawing/2014/main" id="{F2231B53-12AA-1348-82DE-BBCB33803356}"/>
              </a:ext>
            </a:extLst>
          </p:cNvPr>
          <p:cNvSpPr/>
          <p:nvPr userDrawn="1"/>
        </p:nvSpPr>
        <p:spPr>
          <a:xfrm>
            <a:off x="7138252" y="3152169"/>
            <a:ext cx="1440000" cy="434567"/>
          </a:xfrm>
          <a:prstGeom prst="rect">
            <a:avLst/>
          </a:prstGeom>
          <a:solidFill>
            <a:srgbClr val="E9E0CC"/>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7" name="Rectangle 66">
            <a:extLst>
              <a:ext uri="{FF2B5EF4-FFF2-40B4-BE49-F238E27FC236}">
                <a16:creationId xmlns:a16="http://schemas.microsoft.com/office/drawing/2014/main" id="{151ED9B3-35C8-A649-8D04-7F0996010D33}"/>
              </a:ext>
            </a:extLst>
          </p:cNvPr>
          <p:cNvSpPr/>
          <p:nvPr userDrawn="1"/>
        </p:nvSpPr>
        <p:spPr>
          <a:xfrm>
            <a:off x="7138252" y="4833028"/>
            <a:ext cx="1440000" cy="434567"/>
          </a:xfrm>
          <a:prstGeom prst="rect">
            <a:avLst/>
          </a:prstGeom>
          <a:solidFill>
            <a:srgbClr val="C6B48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6" name="Rectangle 65">
            <a:extLst>
              <a:ext uri="{FF2B5EF4-FFF2-40B4-BE49-F238E27FC236}">
                <a16:creationId xmlns:a16="http://schemas.microsoft.com/office/drawing/2014/main" id="{5C91735F-2189-4B4B-87B5-BFFF07B9B4CE}"/>
              </a:ext>
            </a:extLst>
          </p:cNvPr>
          <p:cNvSpPr/>
          <p:nvPr userDrawn="1"/>
        </p:nvSpPr>
        <p:spPr>
          <a:xfrm>
            <a:off x="7138252" y="3712455"/>
            <a:ext cx="1440000" cy="434567"/>
          </a:xfrm>
          <a:prstGeom prst="rect">
            <a:avLst/>
          </a:prstGeom>
          <a:solidFill>
            <a:srgbClr val="DACFB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8" name="Rectangle 67">
            <a:extLst>
              <a:ext uri="{FF2B5EF4-FFF2-40B4-BE49-F238E27FC236}">
                <a16:creationId xmlns:a16="http://schemas.microsoft.com/office/drawing/2014/main" id="{5CBA754D-F573-454C-836D-8C4EC7255E0E}"/>
              </a:ext>
            </a:extLst>
          </p:cNvPr>
          <p:cNvSpPr/>
          <p:nvPr userDrawn="1"/>
        </p:nvSpPr>
        <p:spPr>
          <a:xfrm>
            <a:off x="7138252" y="4272741"/>
            <a:ext cx="1440000" cy="434567"/>
          </a:xfrm>
          <a:prstGeom prst="rect">
            <a:avLst/>
          </a:prstGeom>
          <a:solidFill>
            <a:srgbClr val="D0C29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9" name="Rectangle 68">
            <a:extLst>
              <a:ext uri="{FF2B5EF4-FFF2-40B4-BE49-F238E27FC236}">
                <a16:creationId xmlns:a16="http://schemas.microsoft.com/office/drawing/2014/main" id="{CADA643F-1B98-304C-92DF-080E911444A8}"/>
              </a:ext>
            </a:extLst>
          </p:cNvPr>
          <p:cNvSpPr/>
          <p:nvPr userDrawn="1"/>
        </p:nvSpPr>
        <p:spPr>
          <a:xfrm>
            <a:off x="5054766" y="2594047"/>
            <a:ext cx="1440000" cy="434567"/>
          </a:xfrm>
          <a:prstGeom prst="rect">
            <a:avLst/>
          </a:prstGeom>
          <a:solidFill>
            <a:srgbClr val="E0EFF7"/>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0" name="Rectangle 69">
            <a:extLst>
              <a:ext uri="{FF2B5EF4-FFF2-40B4-BE49-F238E27FC236}">
                <a16:creationId xmlns:a16="http://schemas.microsoft.com/office/drawing/2014/main" id="{198A884A-8E79-C447-8CE8-91082AF369E6}"/>
              </a:ext>
            </a:extLst>
          </p:cNvPr>
          <p:cNvSpPr/>
          <p:nvPr userDrawn="1"/>
        </p:nvSpPr>
        <p:spPr>
          <a:xfrm>
            <a:off x="5054766" y="3163212"/>
            <a:ext cx="1440000" cy="434567"/>
          </a:xfrm>
          <a:prstGeom prst="rect">
            <a:avLst/>
          </a:prstGeom>
          <a:solidFill>
            <a:srgbClr val="B4D7E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2" name="Rectangle 71">
            <a:extLst>
              <a:ext uri="{FF2B5EF4-FFF2-40B4-BE49-F238E27FC236}">
                <a16:creationId xmlns:a16="http://schemas.microsoft.com/office/drawing/2014/main" id="{1087E659-BFC8-B740-A1ED-6BB54832CBFB}"/>
              </a:ext>
            </a:extLst>
          </p:cNvPr>
          <p:cNvSpPr/>
          <p:nvPr userDrawn="1"/>
        </p:nvSpPr>
        <p:spPr>
          <a:xfrm>
            <a:off x="5054766" y="4870708"/>
            <a:ext cx="1440000" cy="434567"/>
          </a:xfrm>
          <a:prstGeom prst="rect">
            <a:avLst/>
          </a:prstGeom>
          <a:solidFill>
            <a:srgbClr val="3F9ED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1" name="Rectangle 70">
            <a:extLst>
              <a:ext uri="{FF2B5EF4-FFF2-40B4-BE49-F238E27FC236}">
                <a16:creationId xmlns:a16="http://schemas.microsoft.com/office/drawing/2014/main" id="{09C8C28D-3943-7A4D-BA16-2AFF3B8320FF}"/>
              </a:ext>
            </a:extLst>
          </p:cNvPr>
          <p:cNvSpPr/>
          <p:nvPr userDrawn="1"/>
        </p:nvSpPr>
        <p:spPr>
          <a:xfrm>
            <a:off x="5054766" y="3732377"/>
            <a:ext cx="1440000" cy="434567"/>
          </a:xfrm>
          <a:prstGeom prst="rect">
            <a:avLst/>
          </a:prstGeom>
          <a:solidFill>
            <a:srgbClr val="93C7E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3" name="Rectangle 72">
            <a:extLst>
              <a:ext uri="{FF2B5EF4-FFF2-40B4-BE49-F238E27FC236}">
                <a16:creationId xmlns:a16="http://schemas.microsoft.com/office/drawing/2014/main" id="{E79079F2-F26D-3F44-BF08-A0A1F6685AE4}"/>
              </a:ext>
            </a:extLst>
          </p:cNvPr>
          <p:cNvSpPr/>
          <p:nvPr userDrawn="1"/>
        </p:nvSpPr>
        <p:spPr>
          <a:xfrm>
            <a:off x="5054766" y="4301542"/>
            <a:ext cx="1440000" cy="434567"/>
          </a:xfrm>
          <a:prstGeom prst="rect">
            <a:avLst/>
          </a:prstGeom>
          <a:solidFill>
            <a:srgbClr val="72B5D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Tree>
    <p:extLst>
      <p:ext uri="{BB962C8B-B14F-4D97-AF65-F5344CB8AC3E}">
        <p14:creationId xmlns:p14="http://schemas.microsoft.com/office/powerpoint/2010/main" val="92732194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accent3"/>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2883889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1232603" y="3892948"/>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2"/>
                </a:solidFill>
              </a:defRPr>
            </a:lvl1pPr>
          </a:lstStyle>
          <a:p>
            <a:pPr lvl="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1232603" y="2504717"/>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2"/>
                </a:solidFill>
              </a:defRPr>
            </a:lvl1pPr>
          </a:lstStyle>
          <a:p>
            <a:pPr lvl="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1232603" y="1706563"/>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bg2"/>
                </a:solidFill>
              </a:defRPr>
            </a:lvl1pPr>
          </a:lstStyle>
          <a:p>
            <a:pPr lvl="0"/>
            <a:r>
              <a:rPr lang="en-US"/>
              <a:t>Click to edit Master title style</a:t>
            </a:r>
          </a:p>
        </p:txBody>
      </p:sp>
      <p:pic>
        <p:nvPicPr>
          <p:cNvPr id="8" name="Picture 5">
            <a:extLst>
              <a:ext uri="{FF2B5EF4-FFF2-40B4-BE49-F238E27FC236}">
                <a16:creationId xmlns:a16="http://schemas.microsoft.com/office/drawing/2014/main" id="{E618C277-228A-440C-8255-6AD42DEE4F27}"/>
              </a:ext>
            </a:extLst>
          </p:cNvPr>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3199412" y="4961255"/>
            <a:ext cx="4430713"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41517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6892674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vert="horz" wrap="square" lIns="0" tIns="0" rIns="0" bIns="0" rtlCol="0" anchor="ctr"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1007984"/>
            <a:ext cx="11082528" cy="276999"/>
          </a:xfrm>
          <a:prstGeom prst="rect">
            <a:avLst/>
          </a:prstGeom>
        </p:spPr>
        <p:txBody>
          <a:bodyPr vert="horz" wrap="square" lIns="0" tIns="0" rIns="0" bIns="0" rtlCol="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3183712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1302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38193821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anchor="t">
            <a:noAutofit/>
          </a:bodyPr>
          <a:lstStyle>
            <a:lvl1pPr>
              <a:lnSpc>
                <a:spcPct val="90000"/>
              </a:lnSpc>
              <a:defRPr>
                <a:ln w="6350" cap="flat">
                  <a:noFill/>
                  <a:miter lim="800000"/>
                </a:ln>
              </a:defRPr>
            </a:lvl1pPr>
          </a:lstStyle>
          <a:p>
            <a:r>
              <a:rPr lang="en-US"/>
              <a:t>Click to edit Master title style</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8" name="5. Source" hidden="1">
            <a:extLst>
              <a:ext uri="{FF2B5EF4-FFF2-40B4-BE49-F238E27FC236}">
                <a16:creationId xmlns:a16="http://schemas.microsoft.com/office/drawing/2014/main" id="{9795A65A-ECB4-41D2-AECE-3DFFDD1A9781}"/>
              </a:ext>
            </a:extLst>
          </p:cNvPr>
          <p:cNvSpPr txBox="1"/>
          <p:nvPr userDrawn="1">
            <p:custDataLst>
              <p:tags r:id="rId5"/>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2" name="Slide Number">
            <a:extLst>
              <a:ext uri="{FF2B5EF4-FFF2-40B4-BE49-F238E27FC236}">
                <a16:creationId xmlns:a16="http://schemas.microsoft.com/office/drawing/2014/main" id="{165B78AD-41BF-4D8D-B0CA-88B61C58E4CB}"/>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21591268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23573516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rIns="365760" anchor="ctr">
            <a:noAutofit/>
          </a:bodyPr>
          <a:lstStyle>
            <a:lvl1pPr>
              <a:defRPr>
                <a:ln w="6350" cap="flat">
                  <a:noFill/>
                  <a:miter lim="800000"/>
                </a:ln>
              </a:defRPr>
            </a:lvl1pPr>
          </a:lstStyle>
          <a:p>
            <a:r>
              <a:rPr lang="en-US"/>
              <a:t>Click to edit Master title style</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61DD2402-7872-41CE-AAEE-97D58A49507B}"/>
              </a:ext>
            </a:extLst>
          </p:cNvPr>
          <p:cNvSpPr txBox="1"/>
          <p:nvPr userDrawn="1">
            <p:custDataLst>
              <p:tags r:id="rId5"/>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2" name="Slide Number">
            <a:extLst>
              <a:ext uri="{FF2B5EF4-FFF2-40B4-BE49-F238E27FC236}">
                <a16:creationId xmlns:a16="http://schemas.microsoft.com/office/drawing/2014/main" id="{DC708245-A552-4F82-A1F8-0B46ABE4F7C0}"/>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192787138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829104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anchor="b">
            <a:noAutofit/>
          </a:bodyPr>
          <a:lstStyle>
            <a:lvl1pPr>
              <a:lnSpc>
                <a:spcPct val="100000"/>
              </a:lnSpc>
              <a:defRPr sz="4400"/>
            </a:lvl1pPr>
          </a:lstStyle>
          <a:p>
            <a:r>
              <a:rPr lang="en-US"/>
              <a:t>Click to edit Master title style</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FC8A9B47-C2D6-4DC4-B29C-FAC1FF1CBED2}"/>
              </a:ext>
            </a:extLst>
          </p:cNvPr>
          <p:cNvSpPr txBox="1"/>
          <p:nvPr userDrawn="1">
            <p:custDataLst>
              <p:tags r:id="rId5"/>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1" name="Slide Number">
            <a:extLst>
              <a:ext uri="{FF2B5EF4-FFF2-40B4-BE49-F238E27FC236}">
                <a16:creationId xmlns:a16="http://schemas.microsoft.com/office/drawing/2014/main" id="{BA1D45B6-AA15-4E8B-84F7-2E4EF19F4FAE}"/>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401231787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35503983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E52CCDF1-1350-4EAA-9712-798FCBA9B4C0}"/>
              </a:ext>
            </a:extLst>
          </p:cNvPr>
          <p:cNvSpPr txBox="1"/>
          <p:nvPr userDrawn="1">
            <p:custDataLst>
              <p:tags r:id="rId6"/>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2" name="Slide Number">
            <a:extLst>
              <a:ext uri="{FF2B5EF4-FFF2-40B4-BE49-F238E27FC236}">
                <a16:creationId xmlns:a16="http://schemas.microsoft.com/office/drawing/2014/main" id="{D9D6BE92-4DEC-4F9C-B801-070713401B68}"/>
              </a:ext>
            </a:extLst>
          </p:cNvPr>
          <p:cNvSpPr>
            <a:spLocks noChangeArrowheads="1"/>
          </p:cNvSpPr>
          <p:nvPr userDrawn="1">
            <p:custDataLst>
              <p:tags r:id="rId7"/>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63043061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3717409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514600" cy="769441"/>
          </a:xfr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553998"/>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6"/>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08BA682D-67AF-4BF6-B15A-4C2E92FD4657}"/>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accent1"/>
                </a:solidFill>
              </a:rPr>
              <a:t>Source: …</a:t>
            </a:r>
          </a:p>
        </p:txBody>
      </p:sp>
      <p:sp>
        <p:nvSpPr>
          <p:cNvPr id="12" name="Slide Number">
            <a:extLst>
              <a:ext uri="{FF2B5EF4-FFF2-40B4-BE49-F238E27FC236}">
                <a16:creationId xmlns:a16="http://schemas.microsoft.com/office/drawing/2014/main" id="{B9E2D09F-7A64-4B40-9FC4-581BD64C8055}"/>
              </a:ext>
            </a:extLst>
          </p:cNvPr>
          <p:cNvSpPr>
            <a:spLocks noChangeArrowheads="1"/>
          </p:cNvSpPr>
          <p:nvPr userDrawn="1">
            <p:custDataLst>
              <p:tags r:id="rId8"/>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pic>
        <p:nvPicPr>
          <p:cNvPr id="13" name="Picture 12">
            <a:extLst>
              <a:ext uri="{FF2B5EF4-FFF2-40B4-BE49-F238E27FC236}">
                <a16:creationId xmlns:a16="http://schemas.microsoft.com/office/drawing/2014/main" id="{A817F312-2E8A-4D47-9ED7-403DBEE295CF}"/>
              </a:ext>
            </a:extLst>
          </p:cNvPr>
          <p:cNvPicPr>
            <a:picLocks noChangeAspect="1"/>
          </p:cNvPicPr>
          <p:nvPr userDrawn="1"/>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45544" y="6488394"/>
            <a:ext cx="1181966" cy="360996"/>
          </a:xfrm>
          <a:prstGeom prst="rect">
            <a:avLst/>
          </a:prstGeom>
        </p:spPr>
      </p:pic>
    </p:spTree>
    <p:extLst>
      <p:ext uri="{BB962C8B-B14F-4D97-AF65-F5344CB8AC3E}">
        <p14:creationId xmlns:p14="http://schemas.microsoft.com/office/powerpoint/2010/main" val="115917434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27361839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3FA229FA-A3E6-464F-8FAE-54175450EBEB}"/>
              </a:ext>
            </a:extLst>
          </p:cNvPr>
          <p:cNvSpPr/>
          <p:nvPr userDrawn="1">
            <p:custDataLst>
              <p:tags r:id="rId2"/>
            </p:custDataLst>
          </p:nvPr>
        </p:nvSpPr>
        <p:spPr bwMode="ltGray">
          <a:xfrm>
            <a:off x="4364736" y="0"/>
            <a:ext cx="7827264"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pic>
        <p:nvPicPr>
          <p:cNvPr id="14" name="Picture 13">
            <a:extLst>
              <a:ext uri="{FF2B5EF4-FFF2-40B4-BE49-F238E27FC236}">
                <a16:creationId xmlns:a16="http://schemas.microsoft.com/office/drawing/2014/main" id="{034384AA-70CC-4A36-8980-C20EE09BA3AB}"/>
              </a:ext>
            </a:extLst>
          </p:cNvPr>
          <p:cNvPicPr>
            <a:picLocks noChangeAspect="1"/>
          </p:cNvPicPr>
          <p:nvPr userDrawn="1"/>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45544" y="6488394"/>
            <a:ext cx="1181966" cy="360996"/>
          </a:xfrm>
          <a:prstGeom prst="rect">
            <a:avLst/>
          </a:prstGeom>
        </p:spPr>
      </p:pic>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465576" cy="769441"/>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76999"/>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5CDBC406-D86A-4232-A1BC-A0C487B812FE}"/>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tx1"/>
                </a:solidFill>
              </a:rPr>
              <a:t>Source: …</a:t>
            </a:r>
          </a:p>
        </p:txBody>
      </p:sp>
      <p:sp>
        <p:nvSpPr>
          <p:cNvPr id="12" name="Slide Number">
            <a:extLst>
              <a:ext uri="{FF2B5EF4-FFF2-40B4-BE49-F238E27FC236}">
                <a16:creationId xmlns:a16="http://schemas.microsoft.com/office/drawing/2014/main" id="{051055C4-1B6E-47DB-AD17-B27782D546FB}"/>
              </a:ext>
            </a:extLst>
          </p:cNvPr>
          <p:cNvSpPr>
            <a:spLocks noChangeArrowheads="1"/>
          </p:cNvSpPr>
          <p:nvPr userDrawn="1">
            <p:custDataLst>
              <p:tags r:id="rId8"/>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74836082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4218048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72212"/>
            <a:ext cx="5065776" cy="731520"/>
          </a:xfrm>
        </p:spPr>
        <p:txBody>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1007984"/>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9351DA85-660E-4005-BC31-09B1137FAB3A}"/>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tx1"/>
                </a:solidFill>
              </a:rPr>
              <a:t>Source: …</a:t>
            </a:r>
          </a:p>
        </p:txBody>
      </p:sp>
      <p:sp>
        <p:nvSpPr>
          <p:cNvPr id="12" name="Slide Number">
            <a:extLst>
              <a:ext uri="{FF2B5EF4-FFF2-40B4-BE49-F238E27FC236}">
                <a16:creationId xmlns:a16="http://schemas.microsoft.com/office/drawing/2014/main" id="{EC606DD3-51C3-46A7-A120-0F9889B75105}"/>
              </a:ext>
            </a:extLst>
          </p:cNvPr>
          <p:cNvSpPr>
            <a:spLocks noChangeArrowheads="1"/>
          </p:cNvSpPr>
          <p:nvPr userDrawn="1">
            <p:custDataLst>
              <p:tags r:id="rId8"/>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pic>
        <p:nvPicPr>
          <p:cNvPr id="14" name="Picture 13">
            <a:extLst>
              <a:ext uri="{FF2B5EF4-FFF2-40B4-BE49-F238E27FC236}">
                <a16:creationId xmlns:a16="http://schemas.microsoft.com/office/drawing/2014/main" id="{1EA4B8B1-950D-4BE9-B434-85CA73AE5487}"/>
              </a:ext>
            </a:extLst>
          </p:cNvPr>
          <p:cNvPicPr>
            <a:picLocks noChangeAspect="1"/>
          </p:cNvPicPr>
          <p:nvPr userDrawn="1"/>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45544" y="6488394"/>
            <a:ext cx="1181966" cy="360996"/>
          </a:xfrm>
          <a:prstGeom prst="rect">
            <a:avLst/>
          </a:prstGeom>
        </p:spPr>
      </p:pic>
    </p:spTree>
    <p:extLst>
      <p:ext uri="{BB962C8B-B14F-4D97-AF65-F5344CB8AC3E}">
        <p14:creationId xmlns:p14="http://schemas.microsoft.com/office/powerpoint/2010/main" val="159694030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2294003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72212"/>
            <a:ext cx="6967728" cy="731520"/>
          </a:xfrm>
        </p:spPr>
        <p:txBody>
          <a:body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1007984"/>
            <a:ext cx="6967728"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06EBBD40-A17E-4AC4-AFFE-B9D052D0A767}"/>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tx1"/>
                </a:solidFill>
              </a:rPr>
              <a:t>Source: …</a:t>
            </a:r>
          </a:p>
        </p:txBody>
      </p:sp>
      <p:sp>
        <p:nvSpPr>
          <p:cNvPr id="12" name="Slide Number">
            <a:extLst>
              <a:ext uri="{FF2B5EF4-FFF2-40B4-BE49-F238E27FC236}">
                <a16:creationId xmlns:a16="http://schemas.microsoft.com/office/drawing/2014/main" id="{8FAE829D-7032-46BB-87B6-966882B3DF79}"/>
              </a:ext>
            </a:extLst>
          </p:cNvPr>
          <p:cNvSpPr>
            <a:spLocks noChangeArrowheads="1"/>
          </p:cNvSpPr>
          <p:nvPr userDrawn="1">
            <p:custDataLst>
              <p:tags r:id="rId8"/>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pic>
        <p:nvPicPr>
          <p:cNvPr id="13" name="Picture 12">
            <a:extLst>
              <a:ext uri="{FF2B5EF4-FFF2-40B4-BE49-F238E27FC236}">
                <a16:creationId xmlns:a16="http://schemas.microsoft.com/office/drawing/2014/main" id="{F01536E2-4B01-4839-B61A-8A966ECC9B54}"/>
              </a:ext>
            </a:extLst>
          </p:cNvPr>
          <p:cNvPicPr>
            <a:picLocks noChangeAspect="1"/>
          </p:cNvPicPr>
          <p:nvPr userDrawn="1"/>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45544" y="6488394"/>
            <a:ext cx="1181966" cy="360996"/>
          </a:xfrm>
          <a:prstGeom prst="rect">
            <a:avLst/>
          </a:prstGeom>
        </p:spPr>
      </p:pic>
    </p:spTree>
    <p:extLst>
      <p:ext uri="{BB962C8B-B14F-4D97-AF65-F5344CB8AC3E}">
        <p14:creationId xmlns:p14="http://schemas.microsoft.com/office/powerpoint/2010/main" val="102193848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39236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72212"/>
            <a:ext cx="7918704" cy="731520"/>
          </a:xfrm>
        </p:spPr>
        <p:txBody>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1007984"/>
            <a:ext cx="7918704"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41F968F9-C4C2-4AB2-822B-CC6DE7FE42F9}"/>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tx1"/>
                </a:solidFill>
              </a:rPr>
              <a:t>Source: …</a:t>
            </a:r>
          </a:p>
        </p:txBody>
      </p:sp>
      <p:sp>
        <p:nvSpPr>
          <p:cNvPr id="12" name="Slide Number">
            <a:extLst>
              <a:ext uri="{FF2B5EF4-FFF2-40B4-BE49-F238E27FC236}">
                <a16:creationId xmlns:a16="http://schemas.microsoft.com/office/drawing/2014/main" id="{1FB98F14-45AF-4ABC-91B1-04945664C0F6}"/>
              </a:ext>
            </a:extLst>
          </p:cNvPr>
          <p:cNvSpPr>
            <a:spLocks noChangeArrowheads="1"/>
          </p:cNvSpPr>
          <p:nvPr userDrawn="1">
            <p:custDataLst>
              <p:tags r:id="rId8"/>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pic>
        <p:nvPicPr>
          <p:cNvPr id="13" name="Picture 12">
            <a:extLst>
              <a:ext uri="{FF2B5EF4-FFF2-40B4-BE49-F238E27FC236}">
                <a16:creationId xmlns:a16="http://schemas.microsoft.com/office/drawing/2014/main" id="{5AE72860-ED40-4421-B2CF-9088C4543960}"/>
              </a:ext>
            </a:extLst>
          </p:cNvPr>
          <p:cNvPicPr>
            <a:picLocks noChangeAspect="1"/>
          </p:cNvPicPr>
          <p:nvPr userDrawn="1"/>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45544" y="6488394"/>
            <a:ext cx="1181966" cy="360996"/>
          </a:xfrm>
          <a:prstGeom prst="rect">
            <a:avLst/>
          </a:prstGeom>
        </p:spPr>
      </p:pic>
    </p:spTree>
    <p:extLst>
      <p:ext uri="{BB962C8B-B14F-4D97-AF65-F5344CB8AC3E}">
        <p14:creationId xmlns:p14="http://schemas.microsoft.com/office/powerpoint/2010/main" val="392616657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3728635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1" name="Rectangle 12">
            <a:extLst>
              <a:ext uri="{FF2B5EF4-FFF2-40B4-BE49-F238E27FC236}">
                <a16:creationId xmlns:a16="http://schemas.microsoft.com/office/drawing/2014/main" id="{048DC7AE-6179-4351-8133-68A84862E8F6}"/>
              </a:ext>
            </a:extLst>
          </p:cNvPr>
          <p:cNvSpPr>
            <a:spLocks noChangeArrowheads="1"/>
          </p:cNvSpPr>
          <p:nvPr userDrawn="1"/>
        </p:nvSpPr>
        <p:spPr bwMode="auto">
          <a:xfrm>
            <a:off x="-6634" y="6450014"/>
            <a:ext cx="12198633" cy="424748"/>
          </a:xfrm>
          <a:prstGeom prst="rect">
            <a:avLst/>
          </a:prstGeom>
          <a:solidFill>
            <a:schemeClr val="accent3"/>
          </a:solidFill>
          <a:ln>
            <a:noFill/>
          </a:ln>
          <a:effectLst/>
        </p:spPr>
        <p:txBody>
          <a:bodyPr wrap="none" anchor="ctr"/>
          <a:lstStyle/>
          <a:p>
            <a:endParaRPr lang="en-US"/>
          </a:p>
        </p:txBody>
      </p:sp>
      <p:pic>
        <p:nvPicPr>
          <p:cNvPr id="12" name="Picture 17">
            <a:extLst>
              <a:ext uri="{FF2B5EF4-FFF2-40B4-BE49-F238E27FC236}">
                <a16:creationId xmlns:a16="http://schemas.microsoft.com/office/drawing/2014/main" id="{DD253AE5-E290-44AD-9CEC-ECB61DD0B015}"/>
              </a:ext>
            </a:extLst>
          </p:cNvPr>
          <p:cNvPicPr>
            <a:picLocks noChangeAspect="1" noChangeArrowheads="1"/>
          </p:cNvPicPr>
          <p:nvPr userDrawn="1"/>
        </p:nvPicPr>
        <p:blipFill>
          <a:blip r:embed="rId10" cstate="email">
            <a:extLst>
              <a:ext uri="{28A0092B-C50C-407E-A947-70E740481C1C}">
                <a14:useLocalDpi xmlns:a14="http://schemas.microsoft.com/office/drawing/2010/main"/>
              </a:ext>
            </a:extLst>
          </a:blip>
          <a:stretch>
            <a:fillRect/>
          </a:stretch>
        </p:blipFill>
        <p:spPr bwMode="auto">
          <a:xfrm>
            <a:off x="10437313" y="6485868"/>
            <a:ext cx="1198428" cy="366048"/>
          </a:xfrm>
          <a:prstGeom prst="rect">
            <a:avLst/>
          </a:prstGeom>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D3A27D12-7E63-41D1-9643-08F6F9062D6B}"/>
              </a:ext>
            </a:extLst>
          </p:cNvPr>
          <p:cNvCxnSpPr/>
          <p:nvPr userDrawn="1"/>
        </p:nvCxnSpPr>
        <p:spPr>
          <a:xfrm>
            <a:off x="-7620" y="1234438"/>
            <a:ext cx="12206254" cy="0"/>
          </a:xfrm>
          <a:prstGeom prst="line">
            <a:avLst/>
          </a:prstGeom>
          <a:ln w="28575" cap="flat">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175171"/>
            <a:ext cx="11082528" cy="989512"/>
          </a:xfrm>
        </p:spPr>
        <p:txBody>
          <a:bodyPr vert="horz">
            <a:noAutofit/>
          </a:bodyPr>
          <a:lstStyle>
            <a:lvl1pPr>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9" name="5. Source" hidden="1">
            <a:extLst>
              <a:ext uri="{FF2B5EF4-FFF2-40B4-BE49-F238E27FC236}">
                <a16:creationId xmlns:a16="http://schemas.microsoft.com/office/drawing/2014/main" id="{406524B5-4739-4D58-93CF-EA76FB90DB72}"/>
              </a:ext>
            </a:extLst>
          </p:cNvPr>
          <p:cNvSpPr txBox="1"/>
          <p:nvPr userDrawn="1">
            <p:custDataLst>
              <p:tags r:id="rId5"/>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4" name="Slide Number">
            <a:extLst>
              <a:ext uri="{FF2B5EF4-FFF2-40B4-BE49-F238E27FC236}">
                <a16:creationId xmlns:a16="http://schemas.microsoft.com/office/drawing/2014/main" id="{BB0B0C20-1442-4607-8B15-90F8BDB2DABF}"/>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2589544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US"/>
              <a:t>Click to edit Master text styles</a:t>
            </a:r>
          </a:p>
        </p:txBody>
      </p:sp>
    </p:spTree>
    <p:extLst>
      <p:ext uri="{BB962C8B-B14F-4D97-AF65-F5344CB8AC3E}">
        <p14:creationId xmlns:p14="http://schemas.microsoft.com/office/powerpoint/2010/main" val="220963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056387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 name="Rectangle 12">
            <a:extLst>
              <a:ext uri="{FF2B5EF4-FFF2-40B4-BE49-F238E27FC236}">
                <a16:creationId xmlns:a16="http://schemas.microsoft.com/office/drawing/2014/main" id="{989E37D3-247E-4B73-A726-336EFE5F0598}"/>
              </a:ext>
            </a:extLst>
          </p:cNvPr>
          <p:cNvSpPr>
            <a:spLocks noChangeArrowheads="1"/>
          </p:cNvSpPr>
          <p:nvPr userDrawn="1"/>
        </p:nvSpPr>
        <p:spPr bwMode="auto">
          <a:xfrm>
            <a:off x="-6634" y="6450014"/>
            <a:ext cx="12198633" cy="424748"/>
          </a:xfrm>
          <a:prstGeom prst="rect">
            <a:avLst/>
          </a:prstGeom>
          <a:solidFill>
            <a:schemeClr val="accent3"/>
          </a:solidFill>
          <a:ln>
            <a:noFill/>
          </a:ln>
          <a:effectLst/>
        </p:spPr>
        <p:txBody>
          <a:bodyPr wrap="none" anchor="ctr"/>
          <a:lstStyle/>
          <a:p>
            <a:endParaRPr lang="en-US"/>
          </a:p>
        </p:txBody>
      </p:sp>
      <p:pic>
        <p:nvPicPr>
          <p:cNvPr id="13" name="Picture 17">
            <a:extLst>
              <a:ext uri="{FF2B5EF4-FFF2-40B4-BE49-F238E27FC236}">
                <a16:creationId xmlns:a16="http://schemas.microsoft.com/office/drawing/2014/main" id="{DB4EAA56-1D2C-453A-A498-5120FB26F0AD}"/>
              </a:ext>
            </a:extLst>
          </p:cNvPr>
          <p:cNvPicPr>
            <a:picLocks noChangeAspect="1" noChangeArrowheads="1"/>
          </p:cNvPicPr>
          <p:nvPr userDrawn="1"/>
        </p:nvPicPr>
        <p:blipFill>
          <a:blip r:embed="rId8" cstate="email">
            <a:extLst>
              <a:ext uri="{28A0092B-C50C-407E-A947-70E740481C1C}">
                <a14:useLocalDpi xmlns:a14="http://schemas.microsoft.com/office/drawing/2010/main"/>
              </a:ext>
            </a:extLst>
          </a:blip>
          <a:stretch>
            <a:fillRect/>
          </a:stretch>
        </p:blipFill>
        <p:spPr bwMode="auto">
          <a:xfrm>
            <a:off x="10437313" y="6485868"/>
            <a:ext cx="1198428" cy="366048"/>
          </a:xfrm>
          <a:prstGeom prst="rect">
            <a:avLst/>
          </a:prstGeom>
          <a:extLst>
            <a:ext uri="{909E8E84-426E-40DD-AFC4-6F175D3DCCD1}">
              <a14:hiddenFill xmlns:a14="http://schemas.microsoft.com/office/drawing/2010/main">
                <a:solidFill>
                  <a:srgbClr val="FFFFFF"/>
                </a:solidFill>
              </a14:hiddenFill>
            </a:ext>
          </a:extLst>
        </p:spPr>
      </p:pic>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5207D841-96AD-4CCA-85BE-245C70486556}"/>
              </a:ext>
            </a:extLst>
          </p:cNvPr>
          <p:cNvSpPr>
            <a:spLocks noChangeArrowheads="1"/>
          </p:cNvSpPr>
          <p:nvPr userDrawn="1">
            <p:custDataLst>
              <p:tags r:id="rId4"/>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422955817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3356163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5" name="Picture 4">
            <a:extLst>
              <a:ext uri="{FF2B5EF4-FFF2-40B4-BE49-F238E27FC236}">
                <a16:creationId xmlns:a16="http://schemas.microsoft.com/office/drawing/2014/main" id="{911974B0-473E-4554-A92F-9807F1E87FB1}"/>
              </a:ext>
            </a:extLst>
          </p:cNvPr>
          <p:cNvPicPr>
            <a:picLocks noChangeAspect="1"/>
          </p:cNvPicPr>
          <p:nvPr userDrawn="1"/>
        </p:nvPicPr>
        <p:blipFill>
          <a:blip r:embed="rId6"/>
          <a:stretch>
            <a:fillRect/>
          </a:stretch>
        </p:blipFill>
        <p:spPr>
          <a:xfrm>
            <a:off x="4162425" y="2838450"/>
            <a:ext cx="3867150" cy="1181100"/>
          </a:xfrm>
          <a:prstGeom prst="rect">
            <a:avLst/>
          </a:prstGeom>
        </p:spPr>
      </p:pic>
    </p:spTree>
    <p:extLst>
      <p:ext uri="{BB962C8B-B14F-4D97-AF65-F5344CB8AC3E}">
        <p14:creationId xmlns:p14="http://schemas.microsoft.com/office/powerpoint/2010/main" val="247951388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CustomLayouts 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grpSp>
        <p:nvGrpSpPr>
          <p:cNvPr id="8" name="Group 7">
            <a:extLst>
              <a:ext uri="{FF2B5EF4-FFF2-40B4-BE49-F238E27FC236}">
                <a16:creationId xmlns:a16="http://schemas.microsoft.com/office/drawing/2014/main" id="{C082B4EF-2325-44EE-8FA4-C78981575209}"/>
              </a:ext>
            </a:extLst>
          </p:cNvPr>
          <p:cNvGrpSpPr/>
          <p:nvPr userDrawn="1"/>
        </p:nvGrpSpPr>
        <p:grpSpPr>
          <a:xfrm>
            <a:off x="9768840" y="77510"/>
            <a:ext cx="1891326" cy="402934"/>
            <a:chOff x="9768840" y="77510"/>
            <a:chExt cx="1891326" cy="402934"/>
          </a:xfrm>
        </p:grpSpPr>
        <p:pic>
          <p:nvPicPr>
            <p:cNvPr id="10" name="Graphic 9">
              <a:extLst>
                <a:ext uri="{FF2B5EF4-FFF2-40B4-BE49-F238E27FC236}">
                  <a16:creationId xmlns:a16="http://schemas.microsoft.com/office/drawing/2014/main" id="{3EC7912B-E4E0-474A-B1F6-C0933748E53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68840" y="77510"/>
              <a:ext cx="1891326" cy="402934"/>
            </a:xfrm>
            <a:prstGeom prst="rect">
              <a:avLst/>
            </a:prstGeom>
          </p:spPr>
        </p:pic>
        <p:sp>
          <p:nvSpPr>
            <p:cNvPr id="11" name="Rectangle 10">
              <a:extLst>
                <a:ext uri="{FF2B5EF4-FFF2-40B4-BE49-F238E27FC236}">
                  <a16:creationId xmlns:a16="http://schemas.microsoft.com/office/drawing/2014/main" id="{B2553883-8889-46DF-9193-C8F74C2C729D}"/>
                </a:ext>
              </a:extLst>
            </p:cNvPr>
            <p:cNvSpPr/>
            <p:nvPr/>
          </p:nvSpPr>
          <p:spPr>
            <a:xfrm>
              <a:off x="11150600" y="77510"/>
              <a:ext cx="509566" cy="40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700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328614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mn-lt"/>
              <a:ea typeface="+mn-ea"/>
              <a:cs typeface="+mn-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pic>
        <p:nvPicPr>
          <p:cNvPr id="9" name="Picture 8">
            <a:extLst>
              <a:ext uri="{FF2B5EF4-FFF2-40B4-BE49-F238E27FC236}">
                <a16:creationId xmlns:a16="http://schemas.microsoft.com/office/drawing/2014/main" id="{0409016D-B7E7-40C3-B13E-EA55B02BD7B3}"/>
              </a:ext>
            </a:extLst>
          </p:cNvPr>
          <p:cNvPicPr>
            <a:picLocks noChangeAspect="1"/>
          </p:cNvPicPr>
          <p:nvPr userDrawn="1"/>
        </p:nvPicPr>
        <p:blipFill>
          <a:blip r:embed="rId9"/>
          <a:stretch>
            <a:fillRect/>
          </a:stretch>
        </p:blipFill>
        <p:spPr bwMode="ltGray">
          <a:xfrm>
            <a:off x="2085934" y="774195"/>
            <a:ext cx="8020133" cy="3081853"/>
          </a:xfrm>
          <a:prstGeom prst="rect">
            <a:avLst/>
          </a:prstGeom>
        </p:spPr>
      </p:pic>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3"/>
            </p:custDataLst>
          </p:nvPr>
        </p:nvSpPr>
        <p:spPr bwMode="ltGray">
          <a:xfrm>
            <a:off x="1232602" y="6233090"/>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E6D2C8"/>
                </a:solidFill>
                <a:latin typeface="+mn-lt"/>
                <a:ea typeface="+mn-ea"/>
                <a:cs typeface="+mn-cs"/>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4"/>
            </p:custDataLst>
          </p:nvPr>
        </p:nvSpPr>
        <p:spPr bwMode="ltGray">
          <a:xfrm>
            <a:off x="1232602" y="5723246"/>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E6D2C8"/>
                </a:solidFill>
                <a:latin typeface="+mn-lt"/>
                <a:ea typeface="+mn-ea"/>
                <a:cs typeface="+mn-cs"/>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userDrawn="1">
            <p:ph type="title"/>
            <p:custDataLst>
              <p:tags r:id="rId5"/>
            </p:custDataLst>
          </p:nvPr>
        </p:nvSpPr>
        <p:spPr bwMode="ltGray">
          <a:xfrm>
            <a:off x="1232602" y="4505517"/>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4400" dirty="0">
                <a:solidFill>
                  <a:srgbClr val="E6D2C8"/>
                </a:solidFill>
                <a:latin typeface="+mj-lt"/>
                <a:ea typeface="+mj-ea"/>
                <a:cs typeface="+mj-cs"/>
              </a:defRPr>
            </a:lvl1pPr>
          </a:lstStyle>
          <a:p>
            <a:pPr lvl="0"/>
            <a:r>
              <a:rPr lang="en-US"/>
              <a:t>Click to edit Master title style</a:t>
            </a:r>
          </a:p>
        </p:txBody>
      </p:sp>
    </p:spTree>
    <p:extLst>
      <p:ext uri="{BB962C8B-B14F-4D97-AF65-F5344CB8AC3E}">
        <p14:creationId xmlns:p14="http://schemas.microsoft.com/office/powerpoint/2010/main" val="164554428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6" name="2. Slide Title">
            <a:extLst>
              <a:ext uri="{FF2B5EF4-FFF2-40B4-BE49-F238E27FC236}">
                <a16:creationId xmlns:a16="http://schemas.microsoft.com/office/drawing/2014/main" id="{98FF70AE-7EF6-4E5B-9FFE-B44C852C9FBA}"/>
              </a:ext>
            </a:extLst>
          </p:cNvPr>
          <p:cNvSpPr>
            <a:spLocks noGrp="1"/>
          </p:cNvSpPr>
          <p:nvPr>
            <p:ph type="title"/>
            <p:custDataLst>
              <p:tags r:id="rId2"/>
            </p:custDataLst>
          </p:nvPr>
        </p:nvSpPr>
        <p:spPr>
          <a:xfrm>
            <a:off x="554736" y="197613"/>
            <a:ext cx="11082528" cy="523220"/>
          </a:xfrm>
          <a:prstGeom prst="rect">
            <a:avLst/>
          </a:prstGeom>
        </p:spPr>
        <p:txBody>
          <a:bodyPr vert="horz" wrap="square" lIns="0" tIns="0" rIns="0" bIns="0" rtlCol="0" anchor="t" anchorCtr="0">
            <a:spAutoFit/>
          </a:bodyPr>
          <a:lstStyle>
            <a:lvl1pPr>
              <a:defRPr sz="3400">
                <a:latin typeface="+mj-lt"/>
                <a:ea typeface="+mj-ea"/>
                <a:cs typeface="+mj-cs"/>
              </a:defRPr>
            </a:lvl1pPr>
          </a:lstStyle>
          <a:p>
            <a:pPr lvl="0"/>
            <a:r>
              <a:rPr lang="en-US"/>
              <a:t>Click to edit Master title style</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3019384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554736" y="2085628"/>
            <a:ext cx="11082528" cy="4089131"/>
          </a:xfrm>
        </p:spPr>
        <p:txBody>
          <a:bodyPr>
            <a:noAutofit/>
          </a:bodyPr>
          <a:lstStyle>
            <a:lvl1pPr>
              <a:lnSpc>
                <a:spcPct val="100000"/>
              </a:lnSpc>
              <a:spcBef>
                <a:spcPts val="0"/>
              </a:spcBef>
              <a:spcAft>
                <a:spcPts val="0"/>
              </a:spcAft>
              <a:defRPr sz="2000">
                <a:latin typeface="+mn-lt"/>
                <a:ea typeface="+mn-ea"/>
                <a:cs typeface="+mn-cs"/>
              </a:defRPr>
            </a:lvl1pPr>
            <a:lvl2pPr>
              <a:lnSpc>
                <a:spcPct val="100000"/>
              </a:lnSpc>
              <a:spcBef>
                <a:spcPts val="0"/>
              </a:spcBef>
              <a:spcAft>
                <a:spcPts val="0"/>
              </a:spcAft>
              <a:defRPr sz="2000">
                <a:latin typeface="+mn-lt"/>
                <a:ea typeface="+mn-ea"/>
                <a:cs typeface="+mn-cs"/>
              </a:defRPr>
            </a:lvl2pPr>
            <a:lvl3pPr>
              <a:lnSpc>
                <a:spcPct val="100000"/>
              </a:lnSpc>
              <a:spcBef>
                <a:spcPts val="0"/>
              </a:spcBef>
              <a:spcAft>
                <a:spcPts val="0"/>
              </a:spcAft>
              <a:defRPr sz="2000">
                <a:latin typeface="+mn-lt"/>
                <a:ea typeface="+mn-ea"/>
                <a:cs typeface="+mn-cs"/>
              </a:defRPr>
            </a:lvl3pPr>
            <a:lvl4pPr marL="0" indent="0">
              <a:lnSpc>
                <a:spcPct val="100000"/>
              </a:lnSpc>
              <a:spcBef>
                <a:spcPts val="0"/>
              </a:spcBef>
              <a:spcAft>
                <a:spcPts val="0"/>
              </a:spcAft>
              <a:buFontTx/>
              <a:buNone/>
              <a:defRPr sz="2800" b="1">
                <a:solidFill>
                  <a:srgbClr val="082F3B"/>
                </a:solidFill>
                <a:latin typeface="+mn-lt"/>
                <a:ea typeface="+mn-ea"/>
                <a:cs typeface="+mn-cs"/>
              </a:defRPr>
            </a:lvl4pPr>
            <a:lvl5pPr marL="0" indent="0">
              <a:lnSpc>
                <a:spcPct val="100000"/>
              </a:lnSpc>
              <a:spcBef>
                <a:spcPts val="0"/>
              </a:spcBef>
              <a:spcAft>
                <a:spcPts val="0"/>
              </a:spcAft>
              <a:buFontTx/>
              <a:buNone/>
              <a:defRPr sz="2800">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6" name="2. Slide Title">
            <a:extLst>
              <a:ext uri="{FF2B5EF4-FFF2-40B4-BE49-F238E27FC236}">
                <a16:creationId xmlns:a16="http://schemas.microsoft.com/office/drawing/2014/main" id="{98FF70AE-7EF6-4E5B-9FFE-B44C852C9FBA}"/>
              </a:ext>
            </a:extLst>
          </p:cNvPr>
          <p:cNvSpPr>
            <a:spLocks noGrp="1"/>
          </p:cNvSpPr>
          <p:nvPr>
            <p:ph type="title"/>
            <p:custDataLst>
              <p:tags r:id="rId2"/>
            </p:custDataLst>
          </p:nvPr>
        </p:nvSpPr>
        <p:spPr>
          <a:xfrm>
            <a:off x="554736" y="197613"/>
            <a:ext cx="11082528" cy="523220"/>
          </a:xfrm>
          <a:prstGeom prst="rect">
            <a:avLst/>
          </a:prstGeom>
        </p:spPr>
        <p:txBody>
          <a:bodyPr vert="horz" wrap="square" lIns="0" tIns="0" rIns="0" bIns="0" rtlCol="0" anchor="t" anchorCtr="0">
            <a:spAutoFit/>
          </a:bodyPr>
          <a:lstStyle>
            <a:lvl1pPr>
              <a:defRPr sz="3400">
                <a:latin typeface="+mj-lt"/>
                <a:ea typeface="+mj-ea"/>
                <a:cs typeface="+mj-cs"/>
              </a:defRPr>
            </a:lvl1pPr>
          </a:lstStyle>
          <a:p>
            <a:pPr lvl="0"/>
            <a:r>
              <a:rPr lang="en-US"/>
              <a:t>Click to edit Master title style</a:t>
            </a:r>
          </a:p>
        </p:txBody>
      </p:sp>
      <p:sp>
        <p:nvSpPr>
          <p:cNvPr id="7"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26780425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endParaRPr>
          </a:p>
        </p:txBody>
      </p:sp>
      <p:sp>
        <p:nvSpPr>
          <p:cNvPr id="9" name="Title 1"/>
          <p:cNvSpPr>
            <a:spLocks noGrp="1"/>
          </p:cNvSpPr>
          <p:nvPr>
            <p:ph type="title" hasCustomPrompt="1"/>
          </p:nvPr>
        </p:nvSpPr>
        <p:spPr bwMode="ltGray">
          <a:xfrm>
            <a:off x="554736" y="1544274"/>
            <a:ext cx="3527664" cy="1495794"/>
          </a:xfrm>
          <a:noFill/>
        </p:spPr>
        <p:txBody>
          <a:bodyPr vert="horz" wrap="square" lIns="0" tIns="0" rIns="320040" bIns="0" anchor="b">
            <a:noAutofit/>
          </a:bodyPr>
          <a:lstStyle>
            <a:lvl1pPr>
              <a:defRPr sz="3200">
                <a:solidFill>
                  <a:schemeClr val="tx1"/>
                </a:solidFill>
                <a:latin typeface="+mj-lt"/>
                <a:ea typeface="+mj-ea"/>
                <a:cs typeface="+mj-cs"/>
              </a:defRPr>
            </a:lvl1pPr>
          </a:lstStyle>
          <a:p>
            <a:r>
              <a:rPr lang="en-US"/>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2265914"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357929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Section header box">
    <p:bg bwMode="grayWhite">
      <p:bgPr>
        <a:solidFill>
          <a:srgbClr val="082F3B"/>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554735" y="2668041"/>
            <a:ext cx="11082528" cy="3201026"/>
          </a:xfrm>
          <a:prstGeom prst="rect">
            <a:avLst/>
          </a:prstGeom>
          <a:ln w="9525">
            <a:solidFill>
              <a:schemeClr val="bg1"/>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59" name="Rectangle 58"/>
          <p:cNvSpPr/>
          <p:nvPr userDrawn="1"/>
        </p:nvSpPr>
        <p:spPr bwMode="white">
          <a:xfrm>
            <a:off x="554736"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8" name="TextBox 7"/>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3" name="Straight Connector 12">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783233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554736" y="3826800"/>
            <a:ext cx="11082528" cy="2041200"/>
          </a:xfrm>
        </p:spPr>
        <p:txBody>
          <a:bodyPr vert="horz" anchor="t">
            <a:noAutofit/>
          </a:bodyPr>
          <a:lstStyle>
            <a:lvl1pPr>
              <a:defRPr sz="5400">
                <a:solidFill>
                  <a:schemeClr val="bg1"/>
                </a:solidFill>
                <a:latin typeface="+mj-lt"/>
                <a:ea typeface="+mj-ea"/>
                <a:cs typeface="+mj-cs"/>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554736" y="3680016"/>
            <a:ext cx="11640466"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1" name="Straight Connector 10">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988437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168404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554736" y="2681103"/>
            <a:ext cx="3203145" cy="1495794"/>
          </a:xfrm>
          <a:prstGeom prst="rect">
            <a:avLst/>
          </a:prstGeom>
        </p:spPr>
        <p:txBody>
          <a:bodyPr vert="horz" anchor="ctr">
            <a:noAutofit/>
          </a:bodyPr>
          <a:lstStyle>
            <a:lvl1pPr>
              <a:defRPr sz="3200">
                <a:solidFill>
                  <a:schemeClr val="tx1"/>
                </a:solidFill>
                <a:latin typeface="+mj-lt"/>
                <a:ea typeface="+mj-ea"/>
                <a:cs typeface="+mj-cs"/>
                <a:sym typeface="Trebuchet MS" panose="020B0603020202020204" pitchFamily="34" charset="0"/>
              </a:defRPr>
            </a:lvl1pPr>
          </a:lstStyle>
          <a:p>
            <a:r>
              <a:rPr lang="en-US"/>
              <a:t>Click to add title</a:t>
            </a:r>
          </a:p>
        </p:txBody>
      </p:sp>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188113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2" name="Object 1"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2"/>
            </p:custDataLst>
          </p:nvPr>
        </p:nvSpPr>
        <p:spPr>
          <a:xfrm>
            <a:off x="554736" y="197613"/>
            <a:ext cx="6332064" cy="523220"/>
          </a:xfrm>
          <a:prstGeom prst="rect">
            <a:avLst/>
          </a:prstGeom>
        </p:spPr>
        <p:txBody>
          <a:bodyPr vert="horz" wrap="square" lIns="0" tIns="0" rIns="0" bIns="0" rtlCol="0" anchor="t" anchorCtr="0">
            <a:spAutoFit/>
          </a:bodyPr>
          <a:lstStyle>
            <a:lvl1pPr>
              <a:defRPr sz="3400">
                <a:latin typeface="+mj-lt"/>
                <a:ea typeface="+mj-ea"/>
                <a:cs typeface="+mj-cs"/>
              </a:defRPr>
            </a:lvl1pPr>
          </a:lstStyle>
          <a:p>
            <a:pPr lvl="0"/>
            <a:r>
              <a:rPr lang="en-US"/>
              <a:t>Click to add title</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5"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032691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554736" y="2681103"/>
            <a:ext cx="3203145" cy="1495794"/>
          </a:xfrm>
          <a:prstGeom prst="rect">
            <a:avLst/>
          </a:prstGeom>
        </p:spPr>
        <p:txBody>
          <a:bodyPr vert="horz" anchor="ctr">
            <a:noAutofit/>
          </a:bodyPr>
          <a:lstStyle>
            <a:lvl1pPr>
              <a:defRPr sz="32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7" y="41597"/>
            <a:ext cx="1941395"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636126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noAutofit/>
          </a:bodyPr>
          <a:lstStyle>
            <a:lvl1pPr algn="ctr">
              <a:defRPr sz="18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554736" y="1785600"/>
            <a:ext cx="4463664" cy="3286800"/>
          </a:xfrm>
          <a:prstGeom prst="rect">
            <a:avLst/>
          </a:prstGeom>
          <a:noFill/>
        </p:spPr>
        <p:txBody>
          <a:bodyPr vert="horz" wrap="square" lIns="0" tIns="0" rIns="320040" bIns="0"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6"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201914"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8"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9" name="Picture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528890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1"/>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4" name="Title 1"/>
          <p:cNvSpPr>
            <a:spLocks noGrp="1"/>
          </p:cNvSpPr>
          <p:nvPr>
            <p:ph type="title" hasCustomPrompt="1"/>
          </p:nvPr>
        </p:nvSpPr>
        <p:spPr bwMode="blackWhite">
          <a:xfrm>
            <a:off x="554736" y="1804650"/>
            <a:ext cx="6322816" cy="3286800"/>
          </a:xfrm>
          <a:prstGeom prst="rect">
            <a:avLst/>
          </a:prstGeom>
        </p:spPr>
        <p:txBody>
          <a:bodyPr vert="horz"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edit title</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2"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7"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8" name="Picture 1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395755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8" name="Title 2"/>
          <p:cNvSpPr>
            <a:spLocks noGrp="1"/>
          </p:cNvSpPr>
          <p:nvPr>
            <p:ph type="title" hasCustomPrompt="1"/>
          </p:nvPr>
        </p:nvSpPr>
        <p:spPr>
          <a:xfrm>
            <a:off x="554736" y="2764203"/>
            <a:ext cx="2553902" cy="1314311"/>
          </a:xfrm>
        </p:spPr>
        <p:txBody>
          <a:bodyPr vert="horz" anchor="ctr" anchorCtr="0">
            <a:noAutofit/>
          </a:bodyPr>
          <a:lstStyle>
            <a:lvl1pPr>
              <a:defRPr sz="3200" baseline="0">
                <a:solidFill>
                  <a:schemeClr val="tx1"/>
                </a:solidFill>
                <a:latin typeface="+mj-lt"/>
                <a:ea typeface="+mj-ea"/>
                <a:cs typeface="+mj-cs"/>
              </a:defRPr>
            </a:lvl1pPr>
          </a:lstStyle>
          <a:p>
            <a:r>
              <a:rPr lang="en-US"/>
              <a:t>Click to add title</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1292152"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5" name="Picture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3721619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082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554736" y="2764203"/>
            <a:ext cx="2553902" cy="1314311"/>
          </a:xfrm>
        </p:spPr>
        <p:txBody>
          <a:bodyPr vert="horz" anchor="ctr" anchorCtr="0">
            <a:noAutofit/>
          </a:bodyPr>
          <a:lstStyle>
            <a:lvl1pPr>
              <a:defRPr sz="3200" baseline="0">
                <a:solidFill>
                  <a:srgbClr val="FFFFFF"/>
                </a:solidFill>
                <a:latin typeface="+mj-lt"/>
                <a:ea typeface="+mj-ea"/>
                <a:cs typeface="+mj-cs"/>
              </a:defRPr>
            </a:lvl1pPr>
          </a:lstStyle>
          <a:p>
            <a:r>
              <a:rPr lang="en-US"/>
              <a:t>Click to add title</a:t>
            </a: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1292152"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267574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b="1">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554736" y="1785600"/>
            <a:ext cx="4137499" cy="3286800"/>
          </a:xfrm>
          <a:prstGeom prst="rect">
            <a:avLst/>
          </a:prstGeom>
        </p:spPr>
        <p:txBody>
          <a:bodyPr vert="horz" anchor="ctr">
            <a:noAutofit/>
          </a:bodyPr>
          <a:lstStyle>
            <a:lvl1pPr>
              <a:defRPr sz="4400" b="1">
                <a:solidFill>
                  <a:schemeClr val="tx1"/>
                </a:solidFill>
                <a:latin typeface="+mj-lt"/>
                <a:ea typeface="+mj-ea"/>
                <a:cs typeface="+mj-cs"/>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7" y="41597"/>
            <a:ext cx="2875749"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873377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rgbClr val="082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554736" y="1785600"/>
            <a:ext cx="4137499" cy="3286800"/>
          </a:xfrm>
          <a:prstGeom prst="rect">
            <a:avLst/>
          </a:prstGeom>
        </p:spPr>
        <p:txBody>
          <a:bodyPr vert="horz" anchor="ctr">
            <a:noAutofit/>
          </a:bodyPr>
          <a:lstStyle>
            <a:lvl1pPr>
              <a:defRPr sz="4400"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7" y="41597"/>
            <a:ext cx="2875749"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865838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4748910" cy="523220"/>
          </a:xfrm>
          <a:prstGeom prst="rect">
            <a:avLst/>
          </a:prstGeom>
        </p:spPr>
        <p:txBody>
          <a:bodyPr vert="horz" wrap="square" lIns="0" tIns="0" rIns="0" bIns="0" rtlCol="0" anchor="t" anchorCtr="0">
            <a:spAutoFit/>
          </a:bodyPr>
          <a:lstStyle>
            <a:lvl1pPr>
              <a:defRPr sz="3400">
                <a:latin typeface="+mj-lt"/>
                <a:ea typeface="+mj-ea"/>
                <a:cs typeface="+mj-cs"/>
              </a:defRPr>
            </a:lvl1pPr>
          </a:lstStyle>
          <a:p>
            <a:pPr lvl="0"/>
            <a:r>
              <a:rPr lang="en-US"/>
              <a:t>Click to add title</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4"/>
            </p:custDataLst>
          </p:nvPr>
        </p:nvSpPr>
        <p:spPr>
          <a:xfrm>
            <a:off x="1816486" y="41597"/>
            <a:ext cx="3487160"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5"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3" name="Picture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657944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186732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solidFill>
            <a:srgbClr val="082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8">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0"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2"/>
            </p:custDataLst>
          </p:nvPr>
        </p:nvSpPr>
        <p:spPr>
          <a:xfrm>
            <a:off x="554736" y="197613"/>
            <a:ext cx="4748910" cy="523220"/>
          </a:xfrm>
          <a:prstGeom prst="rect">
            <a:avLst/>
          </a:prstGeom>
        </p:spPr>
        <p:txBody>
          <a:bodyPr vert="horz" wrap="square" lIns="0" tIns="0" rIns="0" bIns="0" rtlCol="0" anchor="t" anchorCtr="0">
            <a:spAutoFit/>
          </a:bodyPr>
          <a:lstStyle>
            <a:lvl1pPr>
              <a:defRPr sz="3400">
                <a:solidFill>
                  <a:srgbClr val="FFFFFF"/>
                </a:solidFill>
                <a:latin typeface="+mj-lt"/>
                <a:ea typeface="+mj-ea"/>
                <a:cs typeface="+mj-cs"/>
              </a:defRPr>
            </a:lvl1pPr>
          </a:lstStyle>
          <a:p>
            <a:pPr lvl="0"/>
            <a:r>
              <a:rPr lang="en-US"/>
              <a:t>Click to add title</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3"/>
            </p:custDataLst>
          </p:nvPr>
        </p:nvSpPr>
        <p:spPr>
          <a:xfrm>
            <a:off x="1816486" y="41597"/>
            <a:ext cx="3487160"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sp>
        <p:nvSpPr>
          <p:cNvPr id="16"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005057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6" name="Picture 15"/>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4"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6332064" cy="523220"/>
          </a:xfrm>
          <a:prstGeom prst="rect">
            <a:avLst/>
          </a:prstGeom>
        </p:spPr>
        <p:txBody>
          <a:bodyPr vert="horz" wrap="square" lIns="0" tIns="0" rIns="0" bIns="0" rtlCol="0" anchor="t" anchorCtr="0">
            <a:spAutoFit/>
          </a:bodyPr>
          <a:lstStyle>
            <a:lvl1pPr>
              <a:defRPr sz="3400">
                <a:solidFill>
                  <a:schemeClr val="tx1"/>
                </a:solidFill>
                <a:latin typeface="+mj-lt"/>
                <a:ea typeface="+mj-ea"/>
                <a:cs typeface="+mj-cs"/>
              </a:defRPr>
            </a:lvl1pPr>
          </a:lstStyle>
          <a:p>
            <a:pPr lvl="0"/>
            <a:r>
              <a:rPr lang="en-US"/>
              <a:t>Click to add title</a:t>
            </a:r>
          </a:p>
        </p:txBody>
      </p:sp>
      <p:sp>
        <p:nvSpPr>
          <p:cNvPr id="17"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487160"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5"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3" name="Picture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7783701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082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8">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2"/>
            </p:custDataLst>
          </p:nvPr>
        </p:nvSpPr>
        <p:spPr>
          <a:xfrm>
            <a:off x="554736" y="197613"/>
            <a:ext cx="6332064" cy="523220"/>
          </a:xfrm>
          <a:prstGeom prst="rect">
            <a:avLst/>
          </a:prstGeom>
        </p:spPr>
        <p:txBody>
          <a:bodyPr vert="horz" wrap="square" lIns="0" tIns="0" rIns="0" bIns="0" rtlCol="0" anchor="t" anchorCtr="0">
            <a:spAutoFit/>
          </a:bodyPr>
          <a:lstStyle>
            <a:lvl1pPr>
              <a:defRPr sz="3400">
                <a:solidFill>
                  <a:srgbClr val="FFFFFF"/>
                </a:solidFill>
                <a:latin typeface="+mj-lt"/>
                <a:ea typeface="+mj-ea"/>
                <a:cs typeface="+mj-cs"/>
              </a:defRPr>
            </a:lvl1pPr>
          </a:lstStyle>
          <a:p>
            <a:pPr lvl="0"/>
            <a:r>
              <a:rPr lang="en-US"/>
              <a:t>Click to add title</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487160"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defPPr>
              <a:defRPr lang="en-US"/>
            </a:defPPr>
            <a:lvl1pPr marR="0" lvl="0" indent="0" fontAlgn="auto">
              <a:lnSpc>
                <a:spcPct val="100000"/>
              </a:lnSpc>
              <a:spcBef>
                <a:spcPts val="0"/>
              </a:spcBef>
              <a:spcAft>
                <a:spcPts val="0"/>
              </a:spcAft>
              <a:buClrTx/>
              <a:buSzTx/>
              <a:buFontTx/>
              <a:buNone/>
              <a:tabLst/>
              <a:defRPr sz="800">
                <a:solidFill>
                  <a:srgbClr val="FFFFFF"/>
                </a:solidFill>
              </a:defRPr>
            </a:lvl1pPr>
          </a:lstStyle>
          <a:p>
            <a:pPr lvl="0"/>
            <a:r>
              <a:rPr lang="en-US"/>
              <a:t>Classified as Internal</a:t>
            </a:r>
          </a:p>
        </p:txBody>
      </p:sp>
      <p:sp>
        <p:nvSpPr>
          <p:cNvPr id="16"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453449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solidFill>
          <a:srgbClr val="082F3B"/>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8" name="Title 1"/>
          <p:cNvSpPr>
            <a:spLocks noGrp="1"/>
          </p:cNvSpPr>
          <p:nvPr>
            <p:ph type="title" hasCustomPrompt="1"/>
          </p:nvPr>
        </p:nvSpPr>
        <p:spPr>
          <a:xfrm>
            <a:off x="554736" y="3826333"/>
            <a:ext cx="11082528"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7" name="TextBox 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3" name="Straight Connector 12">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9989448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Big statement icon">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6" name="Rectangle 5"/>
          <p:cNvSpPr/>
          <p:nvPr userDrawn="1"/>
        </p:nvSpPr>
        <p:spPr bwMode="white">
          <a:xfrm>
            <a:off x="554736" y="625475"/>
            <a:ext cx="932688" cy="932688"/>
          </a:xfrm>
          <a:prstGeom prst="rect">
            <a:avLst/>
          </a:prstGeom>
          <a:noFill/>
          <a:ln>
            <a:solidFill>
              <a:srgbClr val="082F3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554736" y="3826333"/>
            <a:ext cx="11082528"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666213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7">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1B9EC7"/>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Trebuchet MS" panose="020B0603020202020204" pitchFamily="34" charset="0"/>
            </a:endParaRPr>
          </a:p>
        </p:txBody>
      </p:sp>
      <p:sp>
        <p:nvSpPr>
          <p:cNvPr id="5" name="TextBox 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6"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0" name="Straight Connector 9">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00280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85000"/>
            <a:lumOff val="1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6" name="Object 5"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8" name="2. Slide Title">
            <a:extLst>
              <a:ext uri="{FF2B5EF4-FFF2-40B4-BE49-F238E27FC236}">
                <a16:creationId xmlns:a16="http://schemas.microsoft.com/office/drawing/2014/main" id="{98FF70AE-7EF6-4E5B-9FFE-B44C852C9FBA}"/>
              </a:ext>
            </a:extLst>
          </p:cNvPr>
          <p:cNvSpPr>
            <a:spLocks noGrp="1"/>
          </p:cNvSpPr>
          <p:nvPr>
            <p:ph type="title"/>
            <p:custDataLst>
              <p:tags r:id="rId2"/>
            </p:custDataLst>
          </p:nvPr>
        </p:nvSpPr>
        <p:spPr>
          <a:xfrm>
            <a:off x="554736" y="197613"/>
            <a:ext cx="11082528" cy="523220"/>
          </a:xfrm>
          <a:prstGeom prst="rect">
            <a:avLst/>
          </a:prstGeom>
        </p:spPr>
        <p:txBody>
          <a:bodyPr vert="horz" wrap="square" lIns="0" tIns="0" rIns="0" bIns="0" rtlCol="0" anchor="t" anchorCtr="0">
            <a:spAutoFit/>
          </a:bodyPr>
          <a:lstStyle>
            <a:lvl1pPr>
              <a:defRPr sz="3400">
                <a:solidFill>
                  <a:srgbClr val="FFFFFF"/>
                </a:solidFill>
                <a:latin typeface="+mj-lt"/>
                <a:ea typeface="+mj-ea"/>
                <a:cs typeface="+mj-cs"/>
              </a:defRPr>
            </a:lvl1pPr>
          </a:lstStyle>
          <a:p>
            <a:pPr lvl="0"/>
            <a:r>
              <a:rPr lang="en-US"/>
              <a:t>Click to edit Master title style</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defPPr>
              <a:defRPr lang="en-US"/>
            </a:defPPr>
            <a:lvl1pPr marR="0" lvl="0" indent="0" fontAlgn="auto">
              <a:lnSpc>
                <a:spcPct val="100000"/>
              </a:lnSpc>
              <a:spcBef>
                <a:spcPts val="0"/>
              </a:spcBef>
              <a:spcAft>
                <a:spcPts val="0"/>
              </a:spcAft>
              <a:buClrTx/>
              <a:buSzTx/>
              <a:buFontTx/>
              <a:buNone/>
              <a:tabLst/>
              <a:defRPr sz="800">
                <a:solidFill>
                  <a:srgbClr val="FFFFFF"/>
                </a:solidFill>
              </a:defRPr>
            </a:lvl1pPr>
          </a:lstStyle>
          <a:p>
            <a:pPr lvl="0"/>
            <a:r>
              <a:rPr lang="en-US"/>
              <a:t>Classified as Internal</a:t>
            </a:r>
          </a:p>
        </p:txBody>
      </p:sp>
      <p:sp>
        <p:nvSpPr>
          <p:cNvPr id="12"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5" name="Straight Connector 14">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092707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Tree>
    <p:extLst>
      <p:ext uri="{BB962C8B-B14F-4D97-AF65-F5344CB8AC3E}">
        <p14:creationId xmlns:p14="http://schemas.microsoft.com/office/powerpoint/2010/main" val="1492017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4" name="TextBox 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5"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8" name="Straight Connector 7">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215982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5"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1436489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24695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2E320337-4448-4A41-97CD-D612E7679AE8}"/>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pic>
        <p:nvPicPr>
          <p:cNvPr id="11" name="Picture 10">
            <a:extLst>
              <a:ext uri="{FF2B5EF4-FFF2-40B4-BE49-F238E27FC236}">
                <a16:creationId xmlns:a16="http://schemas.microsoft.com/office/drawing/2014/main" id="{8E4B11B2-546C-408D-9DAD-CF8549840738}"/>
              </a:ext>
            </a:extLst>
          </p:cNvPr>
          <p:cNvPicPr>
            <a:picLocks noChangeAspect="1"/>
          </p:cNvPicPr>
          <p:nvPr userDrawn="1"/>
        </p:nvPicPr>
        <p:blipFill>
          <a:blip r:embed="rId5"/>
          <a:stretch>
            <a:fillRect/>
          </a:stretch>
        </p:blipFill>
        <p:spPr bwMode="ltGray">
          <a:xfrm>
            <a:off x="2085934" y="1524965"/>
            <a:ext cx="8020133" cy="3081853"/>
          </a:xfrm>
          <a:prstGeom prst="rect">
            <a:avLst/>
          </a:prstGeom>
        </p:spPr>
      </p:pic>
      <p:sp>
        <p:nvSpPr>
          <p:cNvPr id="12" name="TextBox 11">
            <a:extLst>
              <a:ext uri="{FF2B5EF4-FFF2-40B4-BE49-F238E27FC236}">
                <a16:creationId xmlns:a16="http://schemas.microsoft.com/office/drawing/2014/main" id="{D694540B-7619-4C7B-9C99-2940C1B16A7F}"/>
              </a:ext>
            </a:extLst>
          </p:cNvPr>
          <p:cNvSpPr txBox="1"/>
          <p:nvPr userDrawn="1"/>
        </p:nvSpPr>
        <p:spPr bwMode="ltGray">
          <a:xfrm>
            <a:off x="4064000" y="5428664"/>
            <a:ext cx="4064000" cy="5539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3600" b="1">
                <a:solidFill>
                  <a:srgbClr val="E6D2C8"/>
                </a:solidFill>
                <a:latin typeface="+mn-lt"/>
                <a:ea typeface="+mn-ea"/>
                <a:cs typeface="+mn-cs"/>
              </a:rPr>
              <a:t>Thank you</a:t>
            </a:r>
          </a:p>
        </p:txBody>
      </p:sp>
    </p:spTree>
    <p:extLst>
      <p:ext uri="{BB962C8B-B14F-4D97-AF65-F5344CB8AC3E}">
        <p14:creationId xmlns:p14="http://schemas.microsoft.com/office/powerpoint/2010/main" val="217344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Layout guid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Tree>
    <p:extLst>
      <p:ext uri="{BB962C8B-B14F-4D97-AF65-F5344CB8AC3E}">
        <p14:creationId xmlns:p14="http://schemas.microsoft.com/office/powerpoint/2010/main" val="3361338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84" imgH="384" progId="TCLayout.ActiveDocument.1">
                  <p:embed/>
                </p:oleObj>
              </mc:Choice>
              <mc:Fallback>
                <p:oleObj name="think-cell Slide" r:id="rId7" imgW="384" imgH="384"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Rectangle 15">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pic>
        <p:nvPicPr>
          <p:cNvPr id="17" name="Picture 16">
            <a:extLst>
              <a:ext uri="{FF2B5EF4-FFF2-40B4-BE49-F238E27FC236}">
                <a16:creationId xmlns:a16="http://schemas.microsoft.com/office/drawing/2014/main" id="{0409016D-B7E7-40C3-B13E-EA55B02BD7B3}"/>
              </a:ext>
            </a:extLst>
          </p:cNvPr>
          <p:cNvPicPr>
            <a:picLocks noChangeAspect="1"/>
          </p:cNvPicPr>
          <p:nvPr userDrawn="1"/>
        </p:nvPicPr>
        <p:blipFill>
          <a:blip r:embed="rId9"/>
          <a:stretch>
            <a:fillRect/>
          </a:stretch>
        </p:blipFill>
        <p:spPr bwMode="ltGray">
          <a:xfrm>
            <a:off x="2085934" y="774195"/>
            <a:ext cx="8020133" cy="3081853"/>
          </a:xfrm>
          <a:prstGeom prst="rect">
            <a:avLst/>
          </a:prstGeom>
        </p:spPr>
      </p:pic>
      <p:sp>
        <p:nvSpPr>
          <p:cNvPr id="19"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bwMode="ltGray">
          <a:xfrm>
            <a:off x="1232602" y="6233090"/>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E6D2C8"/>
                </a:solidFill>
                <a:latin typeface="+mn-lt"/>
                <a:ea typeface="+mn-ea"/>
                <a:cs typeface="+mn-cs"/>
              </a:defRPr>
            </a:lvl1pPr>
          </a:lstStyle>
          <a:p>
            <a:pPr lvl="0">
              <a:buNone/>
            </a:pPr>
            <a:r>
              <a:rPr lang="en-US"/>
              <a:t>Edit date or title/role</a:t>
            </a:r>
          </a:p>
        </p:txBody>
      </p:sp>
      <p:sp>
        <p:nvSpPr>
          <p:cNvPr id="23"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bwMode="ltGray">
          <a:xfrm>
            <a:off x="1232602" y="5723246"/>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E6D2C8"/>
                </a:solidFill>
                <a:latin typeface="+mn-lt"/>
                <a:ea typeface="+mn-ea"/>
                <a:cs typeface="+mn-cs"/>
              </a:defRPr>
            </a:lvl1pPr>
          </a:lstStyle>
          <a:p>
            <a:pPr lvl="0">
              <a:buNone/>
            </a:pPr>
            <a:r>
              <a:rPr lang="en-US"/>
              <a:t>Click to edit Master subtitle style</a:t>
            </a:r>
          </a:p>
        </p:txBody>
      </p:sp>
      <p:sp>
        <p:nvSpPr>
          <p:cNvPr id="24"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bwMode="ltGray">
          <a:xfrm>
            <a:off x="1232602" y="4505517"/>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4400" dirty="0">
                <a:solidFill>
                  <a:srgbClr val="E6D2C8"/>
                </a:solidFill>
                <a:latin typeface="+mj-lt"/>
                <a:ea typeface="+mj-ea"/>
                <a:cs typeface="+mj-cs"/>
              </a:defRPr>
            </a:lvl1pPr>
          </a:lstStyle>
          <a:p>
            <a:pPr lvl="0"/>
            <a:r>
              <a:rPr lang="en-US"/>
              <a:t>Click to edit Master title style</a:t>
            </a:r>
          </a:p>
        </p:txBody>
      </p:sp>
    </p:spTree>
    <p:extLst>
      <p:ext uri="{BB962C8B-B14F-4D97-AF65-F5344CB8AC3E}">
        <p14:creationId xmlns:p14="http://schemas.microsoft.com/office/powerpoint/2010/main" val="27762523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9" name="2. Slide Title">
            <a:extLst>
              <a:ext uri="{FF2B5EF4-FFF2-40B4-BE49-F238E27FC236}">
                <a16:creationId xmlns:a16="http://schemas.microsoft.com/office/drawing/2014/main" id="{98FF70AE-7EF6-4E5B-9FFE-B44C852C9FBA}"/>
              </a:ext>
            </a:extLst>
          </p:cNvPr>
          <p:cNvSpPr>
            <a:spLocks noGrp="1"/>
          </p:cNvSpPr>
          <p:nvPr>
            <p:ph type="title"/>
            <p:custDataLst>
              <p:tags r:id="rId2"/>
            </p:custDataLst>
          </p:nvPr>
        </p:nvSpPr>
        <p:spPr>
          <a:xfrm>
            <a:off x="554736" y="197613"/>
            <a:ext cx="11082528"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edit Master title style</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3288659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554735" y="2085628"/>
            <a:ext cx="11082528" cy="3650154"/>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marL="0" indent="0">
              <a:lnSpc>
                <a:spcPct val="100000"/>
              </a:lnSpc>
              <a:spcBef>
                <a:spcPts val="0"/>
              </a:spcBef>
              <a:spcAft>
                <a:spcPts val="0"/>
              </a:spcAft>
              <a:buFontTx/>
              <a:buNone/>
              <a:defRPr sz="2000" b="1">
                <a:solidFill>
                  <a:srgbClr val="082F3B"/>
                </a:solidFill>
                <a:latin typeface="+mn-lt"/>
                <a:ea typeface="+mn-ea"/>
                <a:cs typeface="+mn-cs"/>
              </a:defRPr>
            </a:lvl4pPr>
            <a:lvl5pPr marL="0" indent="0">
              <a:lnSpc>
                <a:spcPct val="100000"/>
              </a:lnSpc>
              <a:spcBef>
                <a:spcPts val="0"/>
              </a:spcBef>
              <a:spcAft>
                <a:spcPts val="0"/>
              </a:spcAft>
              <a:buFontTx/>
              <a:buNone/>
              <a:defRPr sz="2000">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2. Slide Title">
            <a:extLst>
              <a:ext uri="{FF2B5EF4-FFF2-40B4-BE49-F238E27FC236}">
                <a16:creationId xmlns:a16="http://schemas.microsoft.com/office/drawing/2014/main" id="{98FF70AE-7EF6-4E5B-9FFE-B44C852C9FBA}"/>
              </a:ext>
            </a:extLst>
          </p:cNvPr>
          <p:cNvSpPr>
            <a:spLocks noGrp="1"/>
          </p:cNvSpPr>
          <p:nvPr>
            <p:ph type="title"/>
            <p:custDataLst>
              <p:tags r:id="rId2"/>
            </p:custDataLst>
          </p:nvPr>
        </p:nvSpPr>
        <p:spPr>
          <a:xfrm>
            <a:off x="554736" y="197613"/>
            <a:ext cx="11082528"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edit Master title style</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34074349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Trebuchet MS" panose="020B0603020202020204" pitchFamily="34" charset="0"/>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554736" y="2158987"/>
            <a:ext cx="3819264" cy="541687"/>
          </a:xfrm>
          <a:prstGeom prst="rect">
            <a:avLst/>
          </a:prstGeom>
        </p:spPr>
        <p:txBody>
          <a:bodyPr>
            <a:noAutofit/>
          </a:bodyPr>
          <a:lstStyle>
            <a:lvl1pPr marL="0" indent="0" algn="l">
              <a:buNone/>
              <a:defRPr sz="1600">
                <a:solidFill>
                  <a:schemeClr val="tx1"/>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554736" y="1227048"/>
            <a:ext cx="3819264" cy="664797"/>
          </a:xfrm>
        </p:spPr>
        <p:txBody>
          <a:bodyPr vert="horz" anchor="t">
            <a:noAutofit/>
          </a:bodyPr>
          <a:lstStyle>
            <a:lvl1pPr>
              <a:defRPr sz="2400">
                <a:solidFill>
                  <a:schemeClr val="tx1"/>
                </a:solidFill>
                <a:latin typeface="+mj-lt"/>
                <a:ea typeface="+mj-ea"/>
                <a:cs typeface="+mj-cs"/>
                <a:sym typeface="Trebuchet MS" panose="020B0603020202020204" pitchFamily="34" charset="0"/>
              </a:defRPr>
            </a:lvl1pPr>
          </a:lstStyle>
          <a:p>
            <a:r>
              <a:rPr lang="en-US"/>
              <a:t>Click to add title</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2557514"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763546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Title 1"/>
          <p:cNvSpPr>
            <a:spLocks noGrp="1"/>
          </p:cNvSpPr>
          <p:nvPr>
            <p:ph type="title" hasCustomPrompt="1"/>
          </p:nvPr>
        </p:nvSpPr>
        <p:spPr bwMode="blackWhite">
          <a:xfrm>
            <a:off x="554735" y="2668041"/>
            <a:ext cx="11082528"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82F3B"/>
                </a:solidFill>
                <a:latin typeface="+mj-lt"/>
                <a:ea typeface="+mj-ea"/>
                <a:cs typeface="+mj-cs"/>
                <a:sym typeface="Trebuchet MS" panose="020B0603020202020204" pitchFamily="34" charset="0"/>
              </a:defRPr>
            </a:lvl1pPr>
          </a:lstStyle>
          <a:p>
            <a:r>
              <a:rPr lang="en-US"/>
              <a:t>Click to add section title</a:t>
            </a:r>
          </a:p>
        </p:txBody>
      </p:sp>
      <p:sp>
        <p:nvSpPr>
          <p:cNvPr id="11" name="Rectangle 10"/>
          <p:cNvSpPr/>
          <p:nvPr userDrawn="1"/>
        </p:nvSpPr>
        <p:spPr bwMode="white">
          <a:xfrm>
            <a:off x="554736" y="1424081"/>
            <a:ext cx="951721" cy="951721"/>
          </a:xfrm>
          <a:prstGeom prst="rect">
            <a:avLst/>
          </a:prstGeom>
          <a:noFill/>
          <a:ln>
            <a:solidFill>
              <a:srgbClr val="082F3B"/>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12506541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554736" y="3826800"/>
            <a:ext cx="11082528" cy="2041200"/>
          </a:xfrm>
        </p:spPr>
        <p:txBody>
          <a:bodyPr vert="horz" anchor="t">
            <a:noAutofit/>
          </a:bodyPr>
          <a:lstStyle>
            <a:lvl1pPr>
              <a:defRPr sz="5400">
                <a:solidFill>
                  <a:schemeClr val="tx1"/>
                </a:solidFill>
                <a:latin typeface="+mj-lt"/>
                <a:ea typeface="+mj-ea"/>
                <a:cs typeface="+mj-cs"/>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554736" y="3680016"/>
            <a:ext cx="11633851" cy="0"/>
          </a:xfrm>
          <a:prstGeom prst="line">
            <a:avLst/>
          </a:prstGeom>
          <a:ln w="19050" cmpd="sng">
            <a:solidFill>
              <a:srgbClr val="082F3B"/>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508303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554736" y="2681103"/>
            <a:ext cx="3203145" cy="1495794"/>
          </a:xfrm>
          <a:prstGeom prst="rect">
            <a:avLst/>
          </a:prstGeom>
        </p:spPr>
        <p:txBody>
          <a:bodyPr vert="horz" anchor="ctr">
            <a:noAutofit/>
          </a:bodyPr>
          <a:lstStyle>
            <a:lvl1pPr>
              <a:defRPr sz="2400">
                <a:solidFill>
                  <a:schemeClr val="tx1"/>
                </a:solidFill>
                <a:latin typeface="+mj-lt"/>
                <a:ea typeface="+mj-ea"/>
                <a:cs typeface="+mj-cs"/>
                <a:sym typeface="Trebuchet MS" panose="020B0603020202020204" pitchFamily="34" charset="0"/>
              </a:defRPr>
            </a:lvl1pPr>
          </a:lstStyle>
          <a:p>
            <a:r>
              <a:rPr lang="en-US"/>
              <a:t>Click to add title</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7" y="41597"/>
            <a:ext cx="1941395"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pic>
        <p:nvPicPr>
          <p:cNvPr id="11" name="Pictur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6876519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solidFill>
          <a:srgbClr val="082F3B"/>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4" name="Object 3"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2"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7" y="197613"/>
            <a:ext cx="6351793"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3" name="Picture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6663222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184910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userDrawn="1">
  <p:cSld name="1_D. Four column green">
    <p:bg>
      <p:bgPr>
        <a:solidFill>
          <a:srgbClr val="082F3B"/>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4" name="Object 3"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H="1" flipV="1">
            <a:off x="8246853" y="0"/>
            <a:ext cx="782393" cy="6858000"/>
          </a:xfrm>
          <a:prstGeom prst="rect">
            <a:avLst/>
          </a:prstGeom>
        </p:spPr>
      </p:pic>
      <p:sp>
        <p:nvSpPr>
          <p:cNvPr id="10" name="Rectangle 9"/>
          <p:cNvSpPr/>
          <p:nvPr userDrawn="1"/>
        </p:nvSpPr>
        <p:spPr bwMode="white">
          <a:xfrm>
            <a:off x="-1" y="0"/>
            <a:ext cx="1019642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8243306"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9"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2" name="Picture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9440222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solidFill>
          <a:srgbClr val="082F3B"/>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4" name="Object 3"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8243306"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9"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2" name="Picture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4678060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554736" y="2681103"/>
            <a:ext cx="3203145" cy="1495794"/>
          </a:xfrm>
          <a:prstGeom prst="rect">
            <a:avLst/>
          </a:prstGeom>
        </p:spPr>
        <p:txBody>
          <a:bodyPr vert="horz" anchor="ctr">
            <a:noAutofit/>
          </a:bodyPr>
          <a:lstStyle>
            <a:lvl1pPr>
              <a:defRPr sz="2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7" y="41597"/>
            <a:ext cx="1941395"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971529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554736" y="1785600"/>
            <a:ext cx="4463664" cy="3286800"/>
          </a:xfrm>
          <a:prstGeom prst="rect">
            <a:avLst/>
          </a:prstGeom>
          <a:noFill/>
        </p:spPr>
        <p:txBody>
          <a:bodyPr vert="horz" wrap="square" lIns="0" tIns="0" rIns="320040" bIns="0"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8" name="TextBox 17"/>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4958150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1"/>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5" name="Title 1"/>
          <p:cNvSpPr>
            <a:spLocks noGrp="1"/>
          </p:cNvSpPr>
          <p:nvPr>
            <p:ph type="title" hasCustomPrompt="1"/>
          </p:nvPr>
        </p:nvSpPr>
        <p:spPr bwMode="black">
          <a:xfrm>
            <a:off x="554736" y="1785600"/>
            <a:ext cx="6323752" cy="3286800"/>
          </a:xfrm>
          <a:prstGeom prst="rect">
            <a:avLst/>
          </a:prstGeom>
        </p:spPr>
        <p:txBody>
          <a:bodyPr vert="horz"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8" name="1. On-page tracker">
            <a:extLst>
              <a:ext uri="{FF2B5EF4-FFF2-40B4-BE49-F238E27FC236}">
                <a16:creationId xmlns:a16="http://schemas.microsoft.com/office/drawing/2014/main" id="{C30AC055-11D5-4540-94E4-C3B7BE6EFD7D}"/>
              </a:ext>
            </a:extLst>
          </p:cNvPr>
          <p:cNvSpPr>
            <a:spLocks noGrp="1"/>
          </p:cNvSpPr>
          <p:nvPr>
            <p:ph type="body" sz="quarter" idx="12"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3547508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2" name="Picture 11"/>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4" name="Title 4"/>
          <p:cNvSpPr>
            <a:spLocks noGrp="1"/>
          </p:cNvSpPr>
          <p:nvPr>
            <p:ph type="title" hasCustomPrompt="1"/>
          </p:nvPr>
        </p:nvSpPr>
        <p:spPr>
          <a:xfrm>
            <a:off x="554736" y="2764203"/>
            <a:ext cx="2553902" cy="1314311"/>
          </a:xfrm>
        </p:spPr>
        <p:txBody>
          <a:bodyPr vert="horz" anchor="ctr" anchorCtr="0">
            <a:noAutofit/>
          </a:bodyPr>
          <a:lstStyle>
            <a:lvl1pPr>
              <a:defRPr sz="2400">
                <a:solidFill>
                  <a:schemeClr val="tx1"/>
                </a:solidFill>
                <a:latin typeface="+mj-lt"/>
                <a:ea typeface="+mj-ea"/>
                <a:cs typeface="+mj-cs"/>
              </a:defRPr>
            </a:lvl1pPr>
          </a:lstStyle>
          <a:p>
            <a:r>
              <a:rPr lang="en-US"/>
              <a:t>Click to add title</a:t>
            </a:r>
          </a:p>
        </p:txBody>
      </p:sp>
      <p:sp>
        <p:nvSpPr>
          <p:cNvPr id="13" name="TextBox 12"/>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5"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1292152"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6"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8" name="Picture 1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6002181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082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554736" y="2764203"/>
            <a:ext cx="2553902" cy="1314311"/>
          </a:xfrm>
        </p:spPr>
        <p:txBody>
          <a:bodyPr vert="horz" anchor="ctr" anchorCtr="0">
            <a:noAutofit/>
          </a:bodyPr>
          <a:lstStyle>
            <a:lvl1pPr>
              <a:defRPr sz="2400">
                <a:solidFill>
                  <a:srgbClr val="FFFFFF"/>
                </a:solidFill>
                <a:latin typeface="+mj-lt"/>
                <a:ea typeface="+mj-ea"/>
                <a:cs typeface="+mj-cs"/>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1292152"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32079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554736" y="1785600"/>
            <a:ext cx="4137499" cy="3286800"/>
          </a:xfrm>
          <a:prstGeom prst="rect">
            <a:avLst/>
          </a:prstGeom>
        </p:spPr>
        <p:txBody>
          <a:bodyPr vert="horz" anchor="ctr">
            <a:noAutofit/>
          </a:bodyPr>
          <a:lstStyle>
            <a:lvl1pPr>
              <a:defRPr sz="4400" b="1">
                <a:solidFill>
                  <a:schemeClr val="tx1"/>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4"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7" y="41597"/>
            <a:ext cx="2875749"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04371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solidFill>
            <a:srgbClr val="082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554736" y="1785600"/>
            <a:ext cx="4137499" cy="3286800"/>
          </a:xfrm>
          <a:prstGeom prst="rect">
            <a:avLst/>
          </a:prstGeom>
        </p:spPr>
        <p:txBody>
          <a:bodyPr vert="horz" anchor="ctr">
            <a:noAutofit/>
          </a:bodyPr>
          <a:lstStyle>
            <a:lvl1pPr>
              <a:defRPr sz="4400"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6"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7" y="41597"/>
            <a:ext cx="2875749"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75393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solidFill>
          <a:srgbClr val="082F3B"/>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4" name="Object 3"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2"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4823086"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561336"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20"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1" name="Picture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92930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Tree>
    <p:extLst>
      <p:ext uri="{BB962C8B-B14F-4D97-AF65-F5344CB8AC3E}">
        <p14:creationId xmlns:p14="http://schemas.microsoft.com/office/powerpoint/2010/main" val="348015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rgbClr val="082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2"/>
            </p:custDataLst>
          </p:nvPr>
        </p:nvSpPr>
        <p:spPr>
          <a:xfrm>
            <a:off x="554736" y="197613"/>
            <a:ext cx="4823086" cy="369332"/>
          </a:xfrm>
          <a:prstGeom prst="rect">
            <a:avLst/>
          </a:prstGeom>
        </p:spPr>
        <p:txBody>
          <a:bodyPr vert="horz" wrap="square" lIns="0" tIns="0" rIns="0" bIns="0" rtlCol="0" anchor="t" anchorCtr="0">
            <a:spAutoFit/>
          </a:bodyPr>
          <a:lstStyle>
            <a:lvl1pPr>
              <a:defRPr sz="2400">
                <a:solidFill>
                  <a:srgbClr val="FFFFFF"/>
                </a:solidFill>
                <a:latin typeface="+mj-lt"/>
                <a:ea typeface="+mj-ea"/>
                <a:cs typeface="+mj-cs"/>
              </a:defRPr>
            </a:lvl1pPr>
          </a:lstStyle>
          <a:p>
            <a:pPr lvl="0"/>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561336"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329842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solidFill>
          <a:srgbClr val="082F3B"/>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4" name="Object 3"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1" name="Picture 10"/>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7"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6329760"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20" name="TextBox 1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2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22"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3" name="Picture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5949872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082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8">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2"/>
            </p:custDataLst>
          </p:nvPr>
        </p:nvSpPr>
        <p:spPr>
          <a:xfrm>
            <a:off x="554736" y="197613"/>
            <a:ext cx="6329760" cy="369332"/>
          </a:xfrm>
          <a:prstGeom prst="rect">
            <a:avLst/>
          </a:prstGeom>
        </p:spPr>
        <p:txBody>
          <a:bodyPr vert="horz" wrap="square" lIns="0" tIns="0" rIns="0" bIns="0" rtlCol="0" anchor="t" anchorCtr="0">
            <a:spAutoFit/>
          </a:bodyPr>
          <a:lstStyle>
            <a:lvl1pPr>
              <a:defRPr sz="2400">
                <a:solidFill>
                  <a:srgbClr val="FFFFFF"/>
                </a:solidFill>
                <a:latin typeface="+mj-lt"/>
                <a:ea typeface="+mj-ea"/>
                <a:cs typeface="+mj-cs"/>
              </a:defRPr>
            </a:lvl1pPr>
          </a:lstStyle>
          <a:p>
            <a:pPr lvl="0"/>
            <a:r>
              <a:rPr lang="en-US"/>
              <a:t>Click to add title</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0480"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3" name="TextBox 12"/>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584707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Title 1"/>
          <p:cNvSpPr>
            <a:spLocks noGrp="1"/>
          </p:cNvSpPr>
          <p:nvPr>
            <p:ph type="title" hasCustomPrompt="1"/>
          </p:nvPr>
        </p:nvSpPr>
        <p:spPr>
          <a:xfrm>
            <a:off x="554736" y="3826333"/>
            <a:ext cx="11082528"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6" name="Straight Connector 15">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9389961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6" name="Rectangle 5"/>
          <p:cNvSpPr/>
          <p:nvPr userDrawn="1"/>
        </p:nvSpPr>
        <p:spPr bwMode="white">
          <a:xfrm>
            <a:off x="554736" y="625475"/>
            <a:ext cx="932688" cy="932688"/>
          </a:xfrm>
          <a:prstGeom prst="rect">
            <a:avLst/>
          </a:prstGeom>
          <a:noFill/>
          <a:ln>
            <a:solidFill>
              <a:srgbClr val="082F3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554736" y="3826333"/>
            <a:ext cx="11082528"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3365842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Trebuchet MS" panose="020B0603020202020204" pitchFamily="34" charset="0"/>
              </a:defRPr>
            </a:lvl1pPr>
          </a:lstStyle>
          <a:p>
            <a:endParaRPr lang="en-US"/>
          </a:p>
        </p:txBody>
      </p:sp>
      <p:pic>
        <p:nvPicPr>
          <p:cNvPr id="7" name="Picture 6"/>
          <p:cNvPicPr>
            <a:picLocks noChangeAspect="1"/>
          </p:cNvPicPr>
          <p:nvPr userDrawn="1"/>
        </p:nvPicPr>
        <p:blipFill rotWithShape="1">
          <a:blip r:embed="rId7">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1B9EC7"/>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Trebuchet MS" panose="020B0603020202020204" pitchFamily="34" charset="0"/>
            </a:endParaRPr>
          </a:p>
        </p:txBody>
      </p:sp>
      <p:sp>
        <p:nvSpPr>
          <p:cNvPr id="6" name="TextBox 5"/>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1" name="Straight Connector 10">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9192305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85000"/>
            <a:lumOff val="1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6" name="Object 5"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8" name="2. Slide Title">
            <a:extLst>
              <a:ext uri="{FF2B5EF4-FFF2-40B4-BE49-F238E27FC236}">
                <a16:creationId xmlns:a16="http://schemas.microsoft.com/office/drawing/2014/main" id="{98FF70AE-7EF6-4E5B-9FFE-B44C852C9FBA}"/>
              </a:ext>
            </a:extLst>
          </p:cNvPr>
          <p:cNvSpPr>
            <a:spLocks noGrp="1"/>
          </p:cNvSpPr>
          <p:nvPr>
            <p:ph type="title"/>
            <p:custDataLst>
              <p:tags r:id="rId2"/>
            </p:custDataLst>
          </p:nvPr>
        </p:nvSpPr>
        <p:spPr>
          <a:xfrm>
            <a:off x="554736" y="197613"/>
            <a:ext cx="11082528" cy="369332"/>
          </a:xfrm>
          <a:prstGeom prst="rect">
            <a:avLst/>
          </a:prstGeom>
        </p:spPr>
        <p:txBody>
          <a:bodyPr vert="horz" wrap="square" lIns="0" tIns="0" rIns="0" bIns="0" rtlCol="0" anchor="t" anchorCtr="0">
            <a:spAutoFit/>
          </a:bodyPr>
          <a:lstStyle>
            <a:lvl1pPr>
              <a:defRPr sz="2400">
                <a:solidFill>
                  <a:srgbClr val="FFFFFF"/>
                </a:solidFill>
                <a:latin typeface="+mj-lt"/>
                <a:ea typeface="+mj-ea"/>
                <a:cs typeface="+mj-cs"/>
              </a:defRPr>
            </a:lvl1pPr>
          </a:lstStyle>
          <a:p>
            <a:pPr lvl="0"/>
            <a:r>
              <a:rPr lang="en-US"/>
              <a:t>Click to edit Master title style</a:t>
            </a:r>
          </a:p>
        </p:txBody>
      </p:sp>
      <p:sp>
        <p:nvSpPr>
          <p:cNvPr id="7" name="TextBox 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5" name="Straight Connector 14">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789300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2" name="Objec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630000" y="2675845"/>
            <a:ext cx="2819400" cy="1565942"/>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a:solidFill>
                  <a:schemeClr val="tx1"/>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375020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userDrawn="1">
  <p:cSld name="D. Blank green">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2" name="Objec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4" name="TextBox 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5"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8" name="Straight Connector 7">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297896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6"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3093068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174106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714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5"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2352046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2E320337-4448-4A41-97CD-D612E7679AE8}"/>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pic>
        <p:nvPicPr>
          <p:cNvPr id="11" name="Picture 10">
            <a:extLst>
              <a:ext uri="{FF2B5EF4-FFF2-40B4-BE49-F238E27FC236}">
                <a16:creationId xmlns:a16="http://schemas.microsoft.com/office/drawing/2014/main" id="{8E4B11B2-546C-408D-9DAD-CF8549840738}"/>
              </a:ext>
            </a:extLst>
          </p:cNvPr>
          <p:cNvPicPr>
            <a:picLocks noChangeAspect="1"/>
          </p:cNvPicPr>
          <p:nvPr userDrawn="1"/>
        </p:nvPicPr>
        <p:blipFill>
          <a:blip r:embed="rId5"/>
          <a:stretch>
            <a:fillRect/>
          </a:stretch>
        </p:blipFill>
        <p:spPr bwMode="ltGray">
          <a:xfrm>
            <a:off x="2085934" y="1524965"/>
            <a:ext cx="8020133" cy="3081853"/>
          </a:xfrm>
          <a:prstGeom prst="rect">
            <a:avLst/>
          </a:prstGeom>
        </p:spPr>
      </p:pic>
      <p:sp>
        <p:nvSpPr>
          <p:cNvPr id="12" name="TextBox 11">
            <a:extLst>
              <a:ext uri="{FF2B5EF4-FFF2-40B4-BE49-F238E27FC236}">
                <a16:creationId xmlns:a16="http://schemas.microsoft.com/office/drawing/2014/main" id="{D694540B-7619-4C7B-9C99-2940C1B16A7F}"/>
              </a:ext>
            </a:extLst>
          </p:cNvPr>
          <p:cNvSpPr txBox="1"/>
          <p:nvPr userDrawn="1"/>
        </p:nvSpPr>
        <p:spPr bwMode="ltGray">
          <a:xfrm>
            <a:off x="4064000" y="5428664"/>
            <a:ext cx="4064000" cy="5539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3600" b="1">
                <a:solidFill>
                  <a:srgbClr val="E6D2C8"/>
                </a:solidFill>
                <a:latin typeface="+mn-lt"/>
                <a:ea typeface="+mn-ea"/>
                <a:cs typeface="+mn-cs"/>
              </a:rPr>
              <a:t>Thank you</a:t>
            </a:r>
          </a:p>
        </p:txBody>
      </p:sp>
    </p:spTree>
    <p:extLst>
      <p:ext uri="{BB962C8B-B14F-4D97-AF65-F5344CB8AC3E}">
        <p14:creationId xmlns:p14="http://schemas.microsoft.com/office/powerpoint/2010/main" val="1751392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Tree>
    <p:extLst>
      <p:ext uri="{BB962C8B-B14F-4D97-AF65-F5344CB8AC3E}">
        <p14:creationId xmlns:p14="http://schemas.microsoft.com/office/powerpoint/2010/main" val="18909433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preserve="1" userDrawn="1">
  <p:cSld name="1_Agenda Section Header Overview">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210884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endParaRPr>
          </a:p>
        </p:txBody>
      </p:sp>
      <p:sp>
        <p:nvSpPr>
          <p:cNvPr id="10" name="TextBox 1"/>
          <p:cNvSpPr txBox="1"/>
          <p:nvPr userDrawn="1"/>
        </p:nvSpPr>
        <p:spPr>
          <a:xfrm>
            <a:off x="992129" y="1115416"/>
            <a:ext cx="2723823"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chemeClr val="bg1"/>
                </a:solidFill>
                <a:latin typeface="+mn-lt"/>
                <a:ea typeface="+mn-ea"/>
                <a:cs typeface="+mn-cs"/>
              </a:rPr>
              <a:t>Agenda</a:t>
            </a:r>
          </a:p>
        </p:txBody>
      </p:sp>
      <p:sp>
        <p:nvSpPr>
          <p:cNvPr id="8"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4"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1402186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1_Agenda Section Header">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374575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
        <p:nvSpPr>
          <p:cNvPr id="6"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981325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1_Agenda Full Width Overview">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12103449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bg1"/>
                </a:solidFill>
                <a:latin typeface="+mn-lt"/>
                <a:ea typeface="+mn-ea"/>
                <a:cs typeface="+mn-cs"/>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2596292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1_Agenda Two-Thirds">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85530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latin typeface="+mn-lt"/>
                <a:ea typeface="+mn-ea"/>
                <a:cs typeface="+mn-cs"/>
              </a:rPr>
              <a:t>Agenda</a:t>
            </a:r>
          </a:p>
        </p:txBody>
      </p:sp>
      <p:sp>
        <p:nvSpPr>
          <p:cNvPr id="8"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632361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060135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endParaRPr>
          </a:p>
        </p:txBody>
      </p:sp>
      <p:sp>
        <p:nvSpPr>
          <p:cNvPr id="10" name="TextBox 1"/>
          <p:cNvSpPr txBox="1"/>
          <p:nvPr userDrawn="1"/>
        </p:nvSpPr>
        <p:spPr>
          <a:xfrm>
            <a:off x="992129" y="1115416"/>
            <a:ext cx="2723823"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chemeClr val="bg1"/>
                </a:solidFill>
                <a:latin typeface="+mn-lt"/>
                <a:ea typeface="+mn-ea"/>
                <a:cs typeface="+mn-cs"/>
              </a:rPr>
              <a:t>Agenda</a:t>
            </a:r>
          </a:p>
        </p:txBody>
      </p:sp>
      <p:sp>
        <p:nvSpPr>
          <p:cNvPr id="8"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4"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6265536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939857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
        <p:nvSpPr>
          <p:cNvPr id="6"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5428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820122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bg1"/>
                </a:solidFill>
                <a:latin typeface="+mn-lt"/>
                <a:ea typeface="+mn-ea"/>
                <a:cs typeface="+mn-cs"/>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0493680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215235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901773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latin typeface="+mn-lt"/>
                <a:ea typeface="+mn-ea"/>
                <a:cs typeface="+mn-cs"/>
              </a:rPr>
              <a:t>Agenda</a:t>
            </a:r>
          </a:p>
        </p:txBody>
      </p:sp>
      <p:sp>
        <p:nvSpPr>
          <p:cNvPr id="8"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90865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7080845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rgbClr val="082F3B"/>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rgbClr val="082F3B"/>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11" name="TextBox 10"/>
          <p:cNvSpPr txBox="1"/>
          <p:nvPr userDrawn="1"/>
        </p:nvSpPr>
        <p:spPr>
          <a:xfrm>
            <a:off x="630000" y="907197"/>
            <a:ext cx="3448800" cy="3447288"/>
          </a:xfrm>
          <a:prstGeom prst="rect">
            <a:avLst/>
          </a:prstGeom>
          <a:noFill/>
          <a:ln>
            <a:solidFill>
              <a:srgbClr val="082F3B"/>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endParaRPr>
          </a:p>
        </p:txBody>
      </p:sp>
      <p:sp>
        <p:nvSpPr>
          <p:cNvPr id="9" name="TextBox 1"/>
          <p:cNvSpPr txBox="1"/>
          <p:nvPr userDrawn="1"/>
        </p:nvSpPr>
        <p:spPr>
          <a:xfrm>
            <a:off x="992129" y="1115416"/>
            <a:ext cx="2723823"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b="1">
                <a:solidFill>
                  <a:schemeClr val="tx1"/>
                </a:solidFill>
                <a:latin typeface="+mn-lt"/>
                <a:ea typeface="+mn-ea"/>
                <a:cs typeface="+mn-cs"/>
              </a:rPr>
              <a:t>Agenda</a:t>
            </a:r>
          </a:p>
        </p:txBody>
      </p:sp>
    </p:spTree>
    <p:extLst>
      <p:ext uri="{BB962C8B-B14F-4D97-AF65-F5344CB8AC3E}">
        <p14:creationId xmlns:p14="http://schemas.microsoft.com/office/powerpoint/2010/main" val="163137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1_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4196687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rgbClr val="082F3B"/>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rgbClr val="082F3B"/>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Tree>
    <p:extLst>
      <p:ext uri="{BB962C8B-B14F-4D97-AF65-F5344CB8AC3E}">
        <p14:creationId xmlns:p14="http://schemas.microsoft.com/office/powerpoint/2010/main" val="325803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5351495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rgbClr val="082F3B"/>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rgbClr val="082F3B"/>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Tree>
    <p:extLst>
      <p:ext uri="{BB962C8B-B14F-4D97-AF65-F5344CB8AC3E}">
        <p14:creationId xmlns:p14="http://schemas.microsoft.com/office/powerpoint/2010/main" val="772524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012123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tx1"/>
                </a:solidFill>
                <a:latin typeface="+mn-lt"/>
                <a:ea typeface="+mn-ea"/>
                <a:cs typeface="+mn-cs"/>
              </a:rPr>
              <a:t>Agenda</a:t>
            </a:r>
          </a:p>
        </p:txBody>
      </p:sp>
      <p:cxnSp>
        <p:nvCxnSpPr>
          <p:cNvPr id="9" name="Straight Connector 8"/>
          <p:cNvCxnSpPr/>
          <p:nvPr userDrawn="1"/>
        </p:nvCxnSpPr>
        <p:spPr bwMode="white">
          <a:xfrm>
            <a:off x="618898" y="1206000"/>
            <a:ext cx="11576304" cy="0"/>
          </a:xfrm>
          <a:prstGeom prst="line">
            <a:avLst/>
          </a:prstGeom>
          <a:ln w="9525" cmpd="sng">
            <a:solidFill>
              <a:srgbClr val="082F3B"/>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271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userDrawn="1">
  <p:cSld name="1_Agenda D. Two-Thirds">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9318656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b="1">
                <a:solidFill>
                  <a:schemeClr val="bg1"/>
                </a:solidFill>
                <a:latin typeface="+mn-lt"/>
                <a:ea typeface="+mn-ea"/>
                <a:cs typeface="+mn-cs"/>
              </a:rPr>
              <a:t>Agenda</a:t>
            </a:r>
          </a:p>
        </p:txBody>
      </p:sp>
      <p:sp>
        <p:nvSpPr>
          <p:cNvPr id="8"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3684960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userDrawn="1">
  <p:cSld name="1_Agenda D. Table of Contents">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2041009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630000" y="2675845"/>
            <a:ext cx="2819400" cy="1565942"/>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a:solidFill>
                  <a:schemeClr val="tx1"/>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067102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2481735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b="1">
                <a:solidFill>
                  <a:schemeClr val="bg1"/>
                </a:solidFill>
                <a:latin typeface="+mn-lt"/>
                <a:ea typeface="+mn-ea"/>
                <a:cs typeface="+mn-cs"/>
              </a:rPr>
              <a:t>Agenda</a:t>
            </a:r>
          </a:p>
        </p:txBody>
      </p:sp>
      <p:sp>
        <p:nvSpPr>
          <p:cNvPr id="8"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2970411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5327119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630000" y="2675845"/>
            <a:ext cx="2819400" cy="1565942"/>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a:solidFill>
                  <a:schemeClr val="tx1"/>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8157246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Section header box Beige">
    <p:bg bwMode="grayWhite">
      <p:bgPr>
        <a:solidFill>
          <a:srgbClr val="F2E7E2"/>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554735" y="2668041"/>
            <a:ext cx="11082528" cy="3201026"/>
          </a:xfrm>
          <a:prstGeom prst="rect">
            <a:avLst/>
          </a:prstGeom>
          <a:ln w="9525" cap="flat" cmpd="sng" algn="ctr">
            <a:solidFill>
              <a:srgbClr val="082F3B"/>
            </a:solidFill>
            <a:prstDash val="solid"/>
            <a:round/>
            <a:headEnd type="none" w="med" len="med"/>
            <a:tailEnd type="none" w="med" len="med"/>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0000"/>
                </a:solidFill>
                <a:latin typeface="+mj-lt"/>
                <a:ea typeface="+mj-ea"/>
                <a:cs typeface="+mj-cs"/>
                <a:sym typeface="Trebuchet MS" panose="020B0603020202020204" pitchFamily="34" charset="0"/>
              </a:defRPr>
            </a:lvl1pPr>
          </a:lstStyle>
          <a:p>
            <a:r>
              <a:rPr lang="en-US"/>
              <a:t>Click to add big statement text</a:t>
            </a: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59" name="Rectangle 58"/>
          <p:cNvSpPr/>
          <p:nvPr userDrawn="1"/>
        </p:nvSpPr>
        <p:spPr bwMode="white">
          <a:xfrm>
            <a:off x="554736" y="1428131"/>
            <a:ext cx="947672" cy="947672"/>
          </a:xfrm>
          <a:prstGeom prst="rect">
            <a:avLst/>
          </a:prstGeom>
          <a:noFill/>
          <a:ln w="10795" cap="flat" cmpd="sng" algn="ctr">
            <a:solidFill>
              <a:srgbClr val="082F3B"/>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8" name="TextBox 7"/>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cxnSp>
        <p:nvCxnSpPr>
          <p:cNvPr id="15" name="Straight Connector 14">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659993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169466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Beige">
    <p:bg bwMode="blackWhite">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554736" y="3826800"/>
            <a:ext cx="11082528" cy="2041200"/>
          </a:xfrm>
        </p:spPr>
        <p:txBody>
          <a:bodyPr vert="horz" anchor="t">
            <a:noAutofit/>
          </a:bodyPr>
          <a:lstStyle>
            <a:lvl1pPr>
              <a:defRPr sz="5400">
                <a:solidFill>
                  <a:srgbClr val="000000"/>
                </a:solidFill>
                <a:latin typeface="+mj-lt"/>
                <a:ea typeface="+mj-ea"/>
                <a:cs typeface="+mj-cs"/>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554736" y="3680016"/>
            <a:ext cx="11640466" cy="0"/>
          </a:xfrm>
          <a:prstGeom prst="line">
            <a:avLst/>
          </a:prstGeom>
          <a:ln w="19050" cap="flat" cmpd="sng" algn="ctr">
            <a:solidFill>
              <a:srgbClr val="082F3B"/>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cxnSp>
        <p:nvCxnSpPr>
          <p:cNvPr id="13" name="Straight Connector 12">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0" name="Pictur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026777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reserve="1" userDrawn="1">
  <p:cSld name="White one third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554736" y="2681103"/>
            <a:ext cx="3203145" cy="1495794"/>
          </a:xfrm>
          <a:prstGeom prst="rect">
            <a:avLst/>
          </a:prstGeom>
        </p:spPr>
        <p:txBody>
          <a:bodyPr vert="horz" anchor="ctr">
            <a:noAutofit/>
          </a:bodyPr>
          <a:lstStyle>
            <a:lvl1pPr>
              <a:defRPr sz="3200">
                <a:solidFill>
                  <a:schemeClr val="tx1"/>
                </a:solidFill>
                <a:latin typeface="+mj-lt"/>
                <a:ea typeface="+mj-ea"/>
                <a:cs typeface="+mj-cs"/>
                <a:sym typeface="Trebuchet MS" panose="020B0603020202020204" pitchFamily="34" charset="0"/>
              </a:defRPr>
            </a:lvl1pPr>
          </a:lstStyle>
          <a:p>
            <a:r>
              <a:rPr lang="en-US"/>
              <a:t>Click to add title</a:t>
            </a:r>
          </a:p>
        </p:txBody>
      </p:sp>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1" name="Pictur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2722177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userDrawn="1">
  <p:cSld name="Beige highlight">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2" name="Object 1"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6332064" cy="523220"/>
          </a:xfrm>
          <a:prstGeom prst="rect">
            <a:avLst/>
          </a:prstGeom>
        </p:spPr>
        <p:txBody>
          <a:bodyPr vert="horz" wrap="square" lIns="0" tIns="0" rIns="0" bIns="0" rtlCol="0" anchor="t" anchorCtr="0">
            <a:spAutoFit/>
          </a:bodyPr>
          <a:lstStyle>
            <a:lvl1pPr>
              <a:defRPr sz="3400">
                <a:latin typeface="+mj-lt"/>
                <a:ea typeface="+mj-ea"/>
                <a:cs typeface="+mj-cs"/>
              </a:defRPr>
            </a:lvl1pPr>
          </a:lstStyle>
          <a:p>
            <a:pPr lvl="0"/>
            <a:r>
              <a:rPr lang="en-US"/>
              <a:t>Click to add title</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7"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16756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preserve="1" userDrawn="1">
  <p:cSld name="Beige one third">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554736" y="2681103"/>
            <a:ext cx="3203145" cy="1495794"/>
          </a:xfrm>
          <a:prstGeom prst="rect">
            <a:avLst/>
          </a:prstGeom>
        </p:spPr>
        <p:txBody>
          <a:bodyPr vert="horz" anchor="ctr">
            <a:noAutofit/>
          </a:bodyPr>
          <a:lstStyle>
            <a:lvl1pPr>
              <a:defRPr sz="3200">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7" y="41597"/>
            <a:ext cx="1941395"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7587792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reserve="1" userDrawn="1">
  <p:cSld name="Beige half">
    <p:bg bwMode="grayWhite">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noAutofit/>
          </a:bodyPr>
          <a:lstStyle>
            <a:lvl1pPr algn="ctr">
              <a:defRPr sz="18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554736" y="1785600"/>
            <a:ext cx="4463664" cy="3286800"/>
          </a:xfrm>
          <a:prstGeom prst="rect">
            <a:avLst/>
          </a:prstGeom>
          <a:noFill/>
        </p:spPr>
        <p:txBody>
          <a:bodyPr vert="horz" wrap="square" lIns="0" tIns="0" rIns="320040" bIns="0" anchor="ctr">
            <a:noAutofit/>
          </a:bodyPr>
          <a:lstStyle>
            <a:lvl1pPr>
              <a:defRPr sz="4400">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6"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201914"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8"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9" name="Picture 1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9651243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Beige two third">
    <p:bg bwMode="grayWhite">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19783"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4" name="Title 1"/>
          <p:cNvSpPr>
            <a:spLocks noGrp="1"/>
          </p:cNvSpPr>
          <p:nvPr>
            <p:ph type="title" hasCustomPrompt="1"/>
          </p:nvPr>
        </p:nvSpPr>
        <p:spPr bwMode="blackWhite">
          <a:xfrm>
            <a:off x="554736" y="1804650"/>
            <a:ext cx="6322816" cy="3286800"/>
          </a:xfrm>
          <a:prstGeom prst="rect">
            <a:avLst/>
          </a:prstGeom>
        </p:spPr>
        <p:txBody>
          <a:bodyPr vert="horz" anchor="ctr">
            <a:noAutofit/>
          </a:bodyPr>
          <a:lstStyle>
            <a:lvl1pPr>
              <a:defRPr sz="4400">
                <a:solidFill>
                  <a:srgbClr val="000000"/>
                </a:solidFill>
                <a:latin typeface="+mj-lt"/>
                <a:ea typeface="+mj-ea"/>
                <a:cs typeface="+mj-cs"/>
                <a:sym typeface="Trebuchet MS" panose="020B0603020202020204" pitchFamily="34" charset="0"/>
              </a:defRPr>
            </a:lvl1pPr>
          </a:lstStyle>
          <a:p>
            <a:r>
              <a:rPr lang="en-US"/>
              <a:t>Click to edit title</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2"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7"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8" name="Picture 1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34850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Left arrow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8" name="Title 2"/>
          <p:cNvSpPr>
            <a:spLocks noGrp="1"/>
          </p:cNvSpPr>
          <p:nvPr>
            <p:ph type="title" hasCustomPrompt="1"/>
          </p:nvPr>
        </p:nvSpPr>
        <p:spPr>
          <a:xfrm>
            <a:off x="554736" y="2764203"/>
            <a:ext cx="2553902" cy="1314311"/>
          </a:xfrm>
        </p:spPr>
        <p:txBody>
          <a:bodyPr vert="horz" anchor="ctr" anchorCtr="0">
            <a:noAutofit/>
          </a:bodyPr>
          <a:lstStyle>
            <a:lvl1pPr>
              <a:defRPr sz="3200" baseline="0">
                <a:solidFill>
                  <a:schemeClr val="tx1"/>
                </a:solidFill>
                <a:latin typeface="+mj-lt"/>
                <a:ea typeface="+mj-ea"/>
                <a:cs typeface="+mj-cs"/>
              </a:defRPr>
            </a:lvl1pPr>
          </a:lstStyle>
          <a:p>
            <a:r>
              <a:rPr lang="en-US"/>
              <a:t>Click to add title</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1292152"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7"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8497062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userDrawn="1">
  <p:cSld name="Beige left arrow">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E7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554736" y="2764203"/>
            <a:ext cx="2553902" cy="1314311"/>
          </a:xfrm>
        </p:spPr>
        <p:txBody>
          <a:bodyPr vert="horz" anchor="ctr" anchorCtr="0">
            <a:noAutofit/>
          </a:bodyPr>
          <a:lstStyle>
            <a:lvl1pPr>
              <a:defRPr sz="3200" baseline="0">
                <a:solidFill>
                  <a:srgbClr val="000000"/>
                </a:solidFill>
                <a:latin typeface="+mj-lt"/>
                <a:ea typeface="+mj-ea"/>
                <a:cs typeface="+mj-cs"/>
              </a:defRPr>
            </a:lvl1pPr>
          </a:lstStyle>
          <a:p>
            <a:r>
              <a:rPr lang="en-US"/>
              <a:t>Click to add title</a:t>
            </a: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1292152"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035002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userDrawn="1">
  <p:cSld name="Arrow one third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b="1">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554736" y="1785600"/>
            <a:ext cx="4137499" cy="3286800"/>
          </a:xfrm>
          <a:prstGeom prst="rect">
            <a:avLst/>
          </a:prstGeom>
        </p:spPr>
        <p:txBody>
          <a:bodyPr vert="horz" anchor="ctr">
            <a:noAutofit/>
          </a:bodyPr>
          <a:lstStyle>
            <a:lvl1pPr>
              <a:defRPr sz="4400" b="1">
                <a:solidFill>
                  <a:schemeClr val="tx1"/>
                </a:solidFill>
                <a:latin typeface="+mj-lt"/>
                <a:ea typeface="+mj-ea"/>
                <a:cs typeface="+mj-cs"/>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7" y="41597"/>
            <a:ext cx="2875749"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8"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1" name="Pictur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855638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Beige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rgbClr val="F2E7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Trebuchet MS" panose="020B0603020202020204" pitchFamily="34" charset="0"/>
            </a:endParaRPr>
          </a:p>
        </p:txBody>
      </p:sp>
      <p:sp>
        <p:nvSpPr>
          <p:cNvPr id="14" name="Title 1"/>
          <p:cNvSpPr>
            <a:spLocks noGrp="1"/>
          </p:cNvSpPr>
          <p:nvPr>
            <p:ph type="title" hasCustomPrompt="1"/>
          </p:nvPr>
        </p:nvSpPr>
        <p:spPr>
          <a:xfrm>
            <a:off x="554736" y="1785600"/>
            <a:ext cx="4137499" cy="3286800"/>
          </a:xfrm>
          <a:prstGeom prst="rect">
            <a:avLst/>
          </a:prstGeom>
        </p:spPr>
        <p:txBody>
          <a:bodyPr vert="horz" anchor="ctr">
            <a:noAutofit/>
          </a:bodyPr>
          <a:lstStyle>
            <a:lvl1pPr>
              <a:defRPr sz="4400" b="1">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7" y="41597"/>
            <a:ext cx="2875749"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7129981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147072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Arrow half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4748910" cy="523220"/>
          </a:xfrm>
          <a:prstGeom prst="rect">
            <a:avLst/>
          </a:prstGeom>
        </p:spPr>
        <p:txBody>
          <a:bodyPr vert="horz" wrap="square" lIns="0" tIns="0" rIns="0" bIns="0" rtlCol="0" anchor="t" anchorCtr="0">
            <a:spAutoFit/>
          </a:bodyPr>
          <a:lstStyle>
            <a:lvl1pPr>
              <a:defRPr sz="3400">
                <a:latin typeface="+mj-lt"/>
                <a:ea typeface="+mj-ea"/>
                <a:cs typeface="+mj-cs"/>
              </a:defRPr>
            </a:lvl1pPr>
          </a:lstStyle>
          <a:p>
            <a:pPr lvl="0"/>
            <a:r>
              <a:rPr lang="en-US"/>
              <a:t>Click to add title</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4"/>
            </p:custDataLst>
          </p:nvPr>
        </p:nvSpPr>
        <p:spPr>
          <a:xfrm>
            <a:off x="1816486" y="41597"/>
            <a:ext cx="3487160"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7"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8510718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Beige arrow half">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solidFill>
            <a:srgbClr val="F2E7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8">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0"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2"/>
            </p:custDataLst>
          </p:nvPr>
        </p:nvSpPr>
        <p:spPr>
          <a:xfrm>
            <a:off x="554736" y="197613"/>
            <a:ext cx="4748910" cy="523220"/>
          </a:xfrm>
          <a:prstGeom prst="rect">
            <a:avLst/>
          </a:prstGeom>
        </p:spPr>
        <p:txBody>
          <a:bodyPr vert="horz" wrap="square" lIns="0" tIns="0" rIns="0" bIns="0" rtlCol="0" anchor="t" anchorCtr="0">
            <a:spAutoFit/>
          </a:bodyPr>
          <a:lstStyle>
            <a:lvl1pPr>
              <a:defRPr sz="3400">
                <a:solidFill>
                  <a:srgbClr val="000000"/>
                </a:solidFill>
                <a:latin typeface="+mj-lt"/>
                <a:ea typeface="+mj-ea"/>
                <a:cs typeface="+mj-cs"/>
              </a:defRPr>
            </a:lvl1pPr>
          </a:lstStyle>
          <a:p>
            <a:pPr lvl="0"/>
            <a:r>
              <a:rPr lang="en-US"/>
              <a:t>Click to add title</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3"/>
            </p:custDataLst>
          </p:nvPr>
        </p:nvSpPr>
        <p:spPr>
          <a:xfrm>
            <a:off x="1816486" y="41597"/>
            <a:ext cx="3487160"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6"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81460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preserve="1" userDrawn="1">
  <p:cSld name="Arrow two third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6" name="Picture 15"/>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4"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6332064" cy="523220"/>
          </a:xfrm>
          <a:prstGeom prst="rect">
            <a:avLst/>
          </a:prstGeom>
        </p:spPr>
        <p:txBody>
          <a:bodyPr vert="horz" wrap="square" lIns="0" tIns="0" rIns="0" bIns="0" rtlCol="0" anchor="t" anchorCtr="0">
            <a:spAutoFit/>
          </a:bodyPr>
          <a:lstStyle>
            <a:lvl1pPr>
              <a:defRPr sz="3400">
                <a:solidFill>
                  <a:schemeClr val="tx1"/>
                </a:solidFill>
                <a:latin typeface="+mj-lt"/>
                <a:ea typeface="+mj-ea"/>
                <a:cs typeface="+mj-cs"/>
              </a:defRPr>
            </a:lvl1pPr>
          </a:lstStyle>
          <a:p>
            <a:pPr lvl="0"/>
            <a:r>
              <a:rPr lang="en-US"/>
              <a:t>Click to add title</a:t>
            </a:r>
          </a:p>
        </p:txBody>
      </p:sp>
      <p:sp>
        <p:nvSpPr>
          <p:cNvPr id="17"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487160"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8"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102571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preserve="1" userDrawn="1">
  <p:cSld name="Beige arrow two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E7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8">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2"/>
            </p:custDataLst>
          </p:nvPr>
        </p:nvSpPr>
        <p:spPr>
          <a:xfrm>
            <a:off x="554736" y="197613"/>
            <a:ext cx="6332064" cy="523220"/>
          </a:xfrm>
          <a:prstGeom prst="rect">
            <a:avLst/>
          </a:prstGeom>
        </p:spPr>
        <p:txBody>
          <a:bodyPr vert="horz" wrap="square" lIns="0" tIns="0" rIns="0" bIns="0" rtlCol="0" anchor="t" anchorCtr="0">
            <a:spAutoFit/>
          </a:bodyPr>
          <a:lstStyle>
            <a:lvl1pPr>
              <a:defRPr sz="3400">
                <a:solidFill>
                  <a:srgbClr val="000000"/>
                </a:solidFill>
                <a:latin typeface="+mj-lt"/>
                <a:ea typeface="+mj-ea"/>
                <a:cs typeface="+mj-cs"/>
              </a:defRPr>
            </a:lvl1pPr>
          </a:lstStyle>
          <a:p>
            <a:pPr lvl="0"/>
            <a:r>
              <a:rPr lang="en-US"/>
              <a:t>Click to add title</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487160"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defPPr>
              <a:defRPr lang="en-US"/>
            </a:defPPr>
            <a:lvl1pPr marR="0" lvl="0" indent="0" fontAlgn="auto">
              <a:lnSpc>
                <a:spcPct val="100000"/>
              </a:lnSpc>
              <a:spcBef>
                <a:spcPts val="0"/>
              </a:spcBef>
              <a:spcAft>
                <a:spcPts val="0"/>
              </a:spcAft>
              <a:buClrTx/>
              <a:buSzTx/>
              <a:buFontTx/>
              <a:buNone/>
              <a:tabLst/>
              <a:defRPr sz="800">
                <a:solidFill>
                  <a:srgbClr val="FFFFFF"/>
                </a:solidFill>
              </a:defRPr>
            </a:lvl1pPr>
          </a:lstStyle>
          <a:p>
            <a:pPr lvl="0"/>
            <a:r>
              <a:rPr lang="en-US">
                <a:solidFill>
                  <a:srgbClr val="000000"/>
                </a:solidFill>
              </a:rPr>
              <a:t>Classified as Internal</a:t>
            </a:r>
          </a:p>
        </p:txBody>
      </p:sp>
      <p:sp>
        <p:nvSpPr>
          <p:cNvPr id="16"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735215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preserve="1" userDrawn="1">
  <p:cSld name="Big statement Beige">
    <p:bg>
      <p:bgPr>
        <a:solidFill>
          <a:srgbClr val="F2E7E2"/>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8" name="Title 1"/>
          <p:cNvSpPr>
            <a:spLocks noGrp="1"/>
          </p:cNvSpPr>
          <p:nvPr>
            <p:ph type="title" hasCustomPrompt="1"/>
          </p:nvPr>
        </p:nvSpPr>
        <p:spPr>
          <a:xfrm>
            <a:off x="554736" y="3826333"/>
            <a:ext cx="11082528"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0000"/>
                </a:solidFill>
                <a:latin typeface="+mj-lt"/>
                <a:ea typeface="+mj-ea"/>
                <a:cs typeface="+mj-cs"/>
                <a:sym typeface="Trebuchet MS" panose="020B0603020202020204" pitchFamily="34" charset="0"/>
              </a:defRPr>
            </a:lvl1pPr>
          </a:lstStyle>
          <a:p>
            <a:r>
              <a:rPr lang="en-US"/>
              <a:t>Click to add big statement text</a:t>
            </a:r>
          </a:p>
        </p:txBody>
      </p:sp>
      <p:sp>
        <p:nvSpPr>
          <p:cNvPr id="7" name="TextBox 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cxnSp>
        <p:nvCxnSpPr>
          <p:cNvPr id="15" name="Straight Connector 14">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8276363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preserve="1" userDrawn="1">
  <p:cSld name="Quote Beige">
    <p:bg>
      <p:bgPr>
        <a:solidFill>
          <a:schemeClr val="accent4">
            <a:lumMod val="75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7">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F2E7E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Trebuchet MS" panose="020B0603020202020204" pitchFamily="34" charset="0"/>
            </a:endParaRPr>
          </a:p>
        </p:txBody>
      </p:sp>
      <p:sp>
        <p:nvSpPr>
          <p:cNvPr id="5" name="TextBox 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6"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0" name="Straight Connector 9">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874714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preserve="1" userDrawn="1">
  <p:cSld name="Blank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4" name="TextBox 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5"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cxnSp>
        <p:nvCxnSpPr>
          <p:cNvPr id="11" name="Straight Connector 10">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2"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3171348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preserve="1" userDrawn="1">
  <p:cSld name="D. White one third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554736" y="2681103"/>
            <a:ext cx="3203145" cy="1495794"/>
          </a:xfrm>
          <a:prstGeom prst="rect">
            <a:avLst/>
          </a:prstGeom>
        </p:spPr>
        <p:txBody>
          <a:bodyPr vert="horz" anchor="ctr">
            <a:noAutofit/>
          </a:bodyPr>
          <a:lstStyle>
            <a:lvl1pPr>
              <a:defRPr sz="2400">
                <a:solidFill>
                  <a:schemeClr val="tx1"/>
                </a:solidFill>
                <a:latin typeface="+mj-lt"/>
                <a:ea typeface="+mj-ea"/>
                <a:cs typeface="+mj-cs"/>
                <a:sym typeface="Trebuchet MS" panose="020B0603020202020204" pitchFamily="34" charset="0"/>
              </a:defRPr>
            </a:lvl1pPr>
          </a:lstStyle>
          <a:p>
            <a:r>
              <a:rPr lang="en-US"/>
              <a:t>Click to add title</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7" y="41597"/>
            <a:ext cx="1941395"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6"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6559528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userDrawn="1">
  <p:cSld name="D. Beige highlight">
    <p:bg>
      <p:bgPr>
        <a:solidFill>
          <a:srgbClr val="F2E7E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4" name="Object 3"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2"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7" y="197613"/>
            <a:ext cx="6351793"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7"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256610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preserve="1" userDrawn="1">
  <p:cSld name="D. Four column Beige">
    <p:bg>
      <p:bgPr>
        <a:solidFill>
          <a:srgbClr val="F2E7E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4" name="Object 3"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8243306"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8283673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102515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preserve="1" userDrawn="1">
  <p:cSld name="D. Beige one third">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554736" y="2681103"/>
            <a:ext cx="3203145" cy="1495794"/>
          </a:xfrm>
          <a:prstGeom prst="rect">
            <a:avLst/>
          </a:prstGeom>
        </p:spPr>
        <p:txBody>
          <a:bodyPr vert="horz" anchor="ctr">
            <a:noAutofit/>
          </a:bodyPr>
          <a:lstStyle>
            <a:lvl1pPr>
              <a:defRPr sz="2400">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7" y="41597"/>
            <a:ext cx="1941395"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609521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preserve="1" userDrawn="1">
  <p:cSld name="D. Beige half">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554736" y="1785600"/>
            <a:ext cx="4463664" cy="3286800"/>
          </a:xfrm>
          <a:prstGeom prst="rect">
            <a:avLst/>
          </a:prstGeom>
          <a:noFill/>
        </p:spPr>
        <p:txBody>
          <a:bodyPr vert="horz" wrap="square" lIns="0" tIns="0" rIns="320040" bIns="0" anchor="ctr">
            <a:noAutofit/>
          </a:bodyPr>
          <a:lstStyle>
            <a:lvl1pPr>
              <a:defRPr sz="4400">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8" name="TextBox 17"/>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559239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preserve="1" userDrawn="1">
  <p:cSld name="D. Beige two third">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1"/>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5" name="Title 1"/>
          <p:cNvSpPr>
            <a:spLocks noGrp="1"/>
          </p:cNvSpPr>
          <p:nvPr>
            <p:ph type="title" hasCustomPrompt="1"/>
          </p:nvPr>
        </p:nvSpPr>
        <p:spPr bwMode="black">
          <a:xfrm>
            <a:off x="554736" y="1785600"/>
            <a:ext cx="6323752" cy="3286800"/>
          </a:xfrm>
          <a:prstGeom prst="rect">
            <a:avLst/>
          </a:prstGeom>
        </p:spPr>
        <p:txBody>
          <a:bodyPr vert="horz" anchor="ctr">
            <a:noAutofit/>
          </a:bodyPr>
          <a:lstStyle>
            <a:lvl1pPr>
              <a:defRPr sz="4400">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8" name="1. On-page tracker">
            <a:extLst>
              <a:ext uri="{FF2B5EF4-FFF2-40B4-BE49-F238E27FC236}">
                <a16:creationId xmlns:a16="http://schemas.microsoft.com/office/drawing/2014/main" id="{C30AC055-11D5-4540-94E4-C3B7BE6EFD7D}"/>
              </a:ext>
            </a:extLst>
          </p:cNvPr>
          <p:cNvSpPr>
            <a:spLocks noGrp="1"/>
          </p:cNvSpPr>
          <p:nvPr>
            <p:ph type="body" sz="quarter" idx="12"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693016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preserve="1" userDrawn="1">
  <p:cSld name="D. Left arrow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2" name="Picture 11"/>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4" name="Title 4"/>
          <p:cNvSpPr>
            <a:spLocks noGrp="1"/>
          </p:cNvSpPr>
          <p:nvPr>
            <p:ph type="title" hasCustomPrompt="1"/>
          </p:nvPr>
        </p:nvSpPr>
        <p:spPr>
          <a:xfrm>
            <a:off x="554736" y="2764203"/>
            <a:ext cx="2553902" cy="1314311"/>
          </a:xfrm>
        </p:spPr>
        <p:txBody>
          <a:bodyPr vert="horz" anchor="ctr" anchorCtr="0">
            <a:noAutofit/>
          </a:bodyPr>
          <a:lstStyle>
            <a:lvl1pPr>
              <a:defRPr sz="2400">
                <a:solidFill>
                  <a:schemeClr val="tx1"/>
                </a:solidFill>
                <a:latin typeface="+mj-lt"/>
                <a:ea typeface="+mj-ea"/>
                <a:cs typeface="+mj-cs"/>
              </a:defRPr>
            </a:lvl1pPr>
          </a:lstStyle>
          <a:p>
            <a:r>
              <a:rPr lang="en-US"/>
              <a:t>Click to add title</a:t>
            </a:r>
          </a:p>
        </p:txBody>
      </p:sp>
      <p:sp>
        <p:nvSpPr>
          <p:cNvPr id="13" name="TextBox 12"/>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5"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1292152"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9"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3368409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preserve="1" userDrawn="1">
  <p:cSld name="D. Beige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E7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srgbClr val="000000"/>
              </a:solidFill>
              <a:sym typeface="Trebuchet MS" panose="020B0603020202020204" pitchFamily="34" charset="0"/>
            </a:endParaRPr>
          </a:p>
        </p:txBody>
      </p:sp>
      <p:sp>
        <p:nvSpPr>
          <p:cNvPr id="5" name="Title 4"/>
          <p:cNvSpPr>
            <a:spLocks noGrp="1"/>
          </p:cNvSpPr>
          <p:nvPr>
            <p:ph type="title" hasCustomPrompt="1"/>
          </p:nvPr>
        </p:nvSpPr>
        <p:spPr>
          <a:xfrm>
            <a:off x="554736" y="2764203"/>
            <a:ext cx="2553902" cy="1314311"/>
          </a:xfrm>
        </p:spPr>
        <p:txBody>
          <a:bodyPr vert="horz" anchor="ctr" anchorCtr="0">
            <a:noAutofit/>
          </a:bodyPr>
          <a:lstStyle>
            <a:lvl1pPr>
              <a:defRPr sz="2400">
                <a:solidFill>
                  <a:srgbClr val="000000"/>
                </a:solidFill>
                <a:latin typeface="+mj-lt"/>
                <a:ea typeface="+mj-ea"/>
                <a:cs typeface="+mj-cs"/>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1292152"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192799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preserve="1" userDrawn="1">
  <p:cSld name="D. Arrow one third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554736" y="1785600"/>
            <a:ext cx="4137499" cy="3286800"/>
          </a:xfrm>
          <a:prstGeom prst="rect">
            <a:avLst/>
          </a:prstGeom>
        </p:spPr>
        <p:txBody>
          <a:bodyPr vert="horz" anchor="ctr">
            <a:noAutofit/>
          </a:bodyPr>
          <a:lstStyle>
            <a:lvl1pPr>
              <a:defRPr sz="4400" b="1">
                <a:solidFill>
                  <a:schemeClr val="tx1"/>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4"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7" y="41597"/>
            <a:ext cx="2875749"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8"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0738498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preserve="1" userDrawn="1">
  <p:cSld name="D. Beige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solidFill>
            <a:srgbClr val="F2E7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srgbClr val="000000"/>
              </a:solidFill>
              <a:sym typeface="Trebuchet MS" panose="020B0603020202020204" pitchFamily="34" charset="0"/>
            </a:endParaRPr>
          </a:p>
        </p:txBody>
      </p:sp>
      <p:sp>
        <p:nvSpPr>
          <p:cNvPr id="20" name="Title 1"/>
          <p:cNvSpPr>
            <a:spLocks noGrp="1"/>
          </p:cNvSpPr>
          <p:nvPr>
            <p:ph type="title" hasCustomPrompt="1"/>
          </p:nvPr>
        </p:nvSpPr>
        <p:spPr>
          <a:xfrm>
            <a:off x="554736" y="1785600"/>
            <a:ext cx="4137499" cy="3286800"/>
          </a:xfrm>
          <a:prstGeom prst="rect">
            <a:avLst/>
          </a:prstGeom>
        </p:spPr>
        <p:txBody>
          <a:bodyPr vert="horz" anchor="ctr">
            <a:noAutofit/>
          </a:bodyPr>
          <a:lstStyle>
            <a:lvl1pPr>
              <a:defRPr sz="4400" b="1">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6"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7" y="41597"/>
            <a:ext cx="2875749"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71937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preserve="1" userDrawn="1">
  <p:cSld name="D. Arrow half Beige">
    <p:bg>
      <p:bgPr>
        <a:solidFill>
          <a:srgbClr val="F2E7E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4" name="Object 3"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2"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4823086"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561336"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550312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preserve="1" userDrawn="1">
  <p:cSld name="D. Beige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rgbClr val="F2E7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2"/>
            </p:custDataLst>
          </p:nvPr>
        </p:nvSpPr>
        <p:spPr>
          <a:xfrm>
            <a:off x="554736" y="197613"/>
            <a:ext cx="4823086" cy="369332"/>
          </a:xfrm>
          <a:prstGeom prst="rect">
            <a:avLst/>
          </a:prstGeom>
        </p:spPr>
        <p:txBody>
          <a:bodyPr vert="horz" wrap="square" lIns="0" tIns="0" rIns="0" bIns="0" rtlCol="0" anchor="t" anchorCtr="0">
            <a:spAutoFit/>
          </a:bodyPr>
          <a:lstStyle>
            <a:lvl1pPr>
              <a:defRPr sz="2400">
                <a:solidFill>
                  <a:srgbClr val="000000"/>
                </a:solidFill>
                <a:latin typeface="+mj-lt"/>
                <a:ea typeface="+mj-ea"/>
                <a:cs typeface="+mj-cs"/>
              </a:defRPr>
            </a:lvl1pPr>
          </a:lstStyle>
          <a:p>
            <a:pPr lvl="0"/>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561336"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30106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preserve="1" userDrawn="1">
  <p:cSld name="D. Arrow two third Beige">
    <p:bg>
      <p:bgPr>
        <a:solidFill>
          <a:srgbClr val="F2E7E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4" name="Object 3"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1" name="Picture 10"/>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7"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6329760"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20" name="TextBox 1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2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4823388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132540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userDrawn="1">
  <p:cSld name="D. Beige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E7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8">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2"/>
            </p:custDataLst>
          </p:nvPr>
        </p:nvSpPr>
        <p:spPr>
          <a:xfrm>
            <a:off x="554736" y="197613"/>
            <a:ext cx="6329760" cy="369332"/>
          </a:xfrm>
          <a:prstGeom prst="rect">
            <a:avLst/>
          </a:prstGeom>
        </p:spPr>
        <p:txBody>
          <a:bodyPr vert="horz" wrap="square" lIns="0" tIns="0" rIns="0" bIns="0" rtlCol="0" anchor="t" anchorCtr="0">
            <a:spAutoFit/>
          </a:bodyPr>
          <a:lstStyle>
            <a:lvl1pPr>
              <a:defRPr sz="2400">
                <a:solidFill>
                  <a:srgbClr val="000000"/>
                </a:solidFill>
                <a:latin typeface="+mj-lt"/>
                <a:ea typeface="+mj-ea"/>
                <a:cs typeface="+mj-cs"/>
              </a:defRPr>
            </a:lvl1pPr>
          </a:lstStyle>
          <a:p>
            <a:pPr lvl="0"/>
            <a:r>
              <a:rPr lang="en-US"/>
              <a:t>Click to add title</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0480"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3" name="TextBox 12"/>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259776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preserve="1" userDrawn="1">
  <p:cSld name="D. Big statement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Title 1"/>
          <p:cNvSpPr>
            <a:spLocks noGrp="1"/>
          </p:cNvSpPr>
          <p:nvPr>
            <p:ph type="title" hasCustomPrompt="1"/>
          </p:nvPr>
        </p:nvSpPr>
        <p:spPr>
          <a:xfrm>
            <a:off x="554736" y="3826333"/>
            <a:ext cx="11082528"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0000"/>
                </a:solidFill>
                <a:latin typeface="+mj-lt"/>
                <a:ea typeface="+mj-ea"/>
                <a:cs typeface="+mj-cs"/>
                <a:sym typeface="Trebuchet MS" panose="020B0603020202020204" pitchFamily="34" charset="0"/>
              </a:defRPr>
            </a:lvl1pPr>
          </a:lstStyle>
          <a:p>
            <a:r>
              <a:rPr lang="en-US"/>
              <a:t>Click to add big statement text</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cxnSp>
        <p:nvCxnSpPr>
          <p:cNvPr id="17" name="Straight Connector 16">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8"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750274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preserve="1" userDrawn="1">
  <p:cSld name="D. Quote Beige">
    <p:bg>
      <p:bgPr>
        <a:solidFill>
          <a:schemeClr val="accent4">
            <a:lumMod val="75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7">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F2E7E2"/>
          </a:solidFill>
          <a:ln>
            <a:noFill/>
          </a:ln>
          <a:effectLst/>
        </p:spPr>
        <p:txBody>
          <a:bodyPr vert="horz" wrap="square" lIns="91440" tIns="45720" rIns="91440" bIns="45720" numCol="1" anchor="t" anchorCtr="0" compatLnSpc="1">
            <a:prstTxWarp prst="textNoShape">
              <a:avLst/>
            </a:prstTxWarp>
            <a:noAutofit/>
          </a:bodyPr>
          <a:lstStyle/>
          <a:p>
            <a:endParaRPr lang="en-US">
              <a:solidFill>
                <a:srgbClr val="000000"/>
              </a:solidFill>
              <a:latin typeface="+mn-lt"/>
              <a:ea typeface="+mn-ea"/>
              <a:cs typeface="+mn-cs"/>
              <a:sym typeface="Trebuchet MS" panose="020B0603020202020204" pitchFamily="34" charset="0"/>
            </a:endParaRPr>
          </a:p>
        </p:txBody>
      </p:sp>
      <p:sp>
        <p:nvSpPr>
          <p:cNvPr id="6" name="TextBox 5"/>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1" name="Straight Connector 10">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49588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Beige">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2" name="Objec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630000" y="2675845"/>
            <a:ext cx="2819400" cy="1565942"/>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a:solidFill>
                  <a:schemeClr val="tx1"/>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068134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preserve="1" userDrawn="1">
  <p:cSld name="D. Blank Beige">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2" name="Objec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4" name="TextBox 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5"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cxnSp>
        <p:nvCxnSpPr>
          <p:cNvPr id="11" name="Straight Connector 10">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2"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2940750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1_Agenda Section Header Overview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Rectangle 10"/>
          <p:cNvSpPr/>
          <p:nvPr userDrawn="1"/>
        </p:nvSpPr>
        <p:spPr bwMode="invGray">
          <a:xfrm>
            <a:off x="1388145" y="4691187"/>
            <a:ext cx="929337" cy="995874"/>
          </a:xfrm>
          <a:prstGeom prst="rect">
            <a:avLst/>
          </a:prstGeom>
          <a:noFill/>
          <a:ln w="9525" cap="flat" cmpd="sng" algn="ctr">
            <a:solidFill>
              <a:srgbClr val="082F3B"/>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3"/>
            </p:custDataLst>
          </p:nvPr>
        </p:nvSpPr>
        <p:spPr>
          <a:xfrm>
            <a:off x="2509482" y="4691187"/>
            <a:ext cx="1570152" cy="1468176"/>
          </a:xfrm>
          <a:prstGeom prst="rect">
            <a:avLst/>
          </a:prstGeom>
          <a:noFill/>
          <a:ln w="9525" cap="flat" cmpd="sng" algn="ctr">
            <a:solidFill>
              <a:srgbClr val="082F3B"/>
            </a:solidFill>
            <a:prstDash val="solid"/>
            <a:miter lim="800000"/>
            <a:headEnd type="none" w="med" len="med"/>
            <a:tailEnd type="none" w="med" len="med"/>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630000" y="907198"/>
            <a:ext cx="3448800" cy="3447288"/>
          </a:xfrm>
          <a:prstGeom prst="rect">
            <a:avLst/>
          </a:prstGeom>
          <a:noFill/>
          <a:ln w="9525" cap="flat" cmpd="sng" algn="ctr">
            <a:solidFill>
              <a:srgbClr val="082F3B"/>
            </a:solidFill>
            <a:prstDash val="solid"/>
            <a:round/>
            <a:headEnd type="none" w="med" len="med"/>
            <a:tailEnd type="none" w="med" len="med"/>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endParaRPr>
          </a:p>
        </p:txBody>
      </p:sp>
      <p:sp>
        <p:nvSpPr>
          <p:cNvPr id="10" name="TextBox 1"/>
          <p:cNvSpPr txBox="1"/>
          <p:nvPr userDrawn="1"/>
        </p:nvSpPr>
        <p:spPr>
          <a:xfrm>
            <a:off x="992129" y="1115416"/>
            <a:ext cx="2723823"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rgbClr val="000000"/>
                </a:solidFill>
                <a:latin typeface="+mn-lt"/>
                <a:ea typeface="+mn-ea"/>
                <a:cs typeface="+mn-cs"/>
              </a:rPr>
              <a:t>Agenda</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92660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preserve="1" userDrawn="1">
  <p:cSld name="1_Agenda Section Header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Rectangle 9"/>
          <p:cNvSpPr/>
          <p:nvPr userDrawn="1"/>
        </p:nvSpPr>
        <p:spPr bwMode="white">
          <a:xfrm>
            <a:off x="1284743" y="1428131"/>
            <a:ext cx="947672" cy="947672"/>
          </a:xfrm>
          <a:prstGeom prst="rect">
            <a:avLst/>
          </a:prstGeom>
          <a:noFill/>
          <a:ln w="9525" cap="flat" cmpd="sng" algn="ctr">
            <a:solidFill>
              <a:srgbClr val="082F3B"/>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cap="flat" cmpd="sng" algn="ctr">
            <a:solidFill>
              <a:srgbClr val="082F3B"/>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
        <p:nvSpPr>
          <p:cNvPr id="11"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4829742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preserve="1" userDrawn="1">
  <p:cSld name="1_Agenda Full Width Overview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rgbClr val="000000"/>
                </a:solidFill>
                <a:latin typeface="+mn-lt"/>
                <a:ea typeface="+mn-ea"/>
                <a:cs typeface="+mn-cs"/>
              </a:rPr>
              <a:t>Agenda</a:t>
            </a:r>
          </a:p>
        </p:txBody>
      </p:sp>
      <p:cxnSp>
        <p:nvCxnSpPr>
          <p:cNvPr id="13" name="Straight Connector 12"/>
          <p:cNvCxnSpPr/>
          <p:nvPr userDrawn="1"/>
        </p:nvCxnSpPr>
        <p:spPr bwMode="white">
          <a:xfrm>
            <a:off x="618898" y="1206000"/>
            <a:ext cx="11576304" cy="0"/>
          </a:xfrm>
          <a:prstGeom prst="line">
            <a:avLst/>
          </a:prstGeom>
          <a:ln w="9525" cap="flat" cmpd="sng" algn="ctr">
            <a:solidFill>
              <a:srgbClr val="082F3B"/>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270860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preserve="1" userDrawn="1">
  <p:cSld name="1_Agenda Two-Thirds Beige">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b="1">
                <a:solidFill>
                  <a:srgbClr val="000000"/>
                </a:solidFill>
                <a:latin typeface="+mn-lt"/>
                <a:ea typeface="+mn-ea"/>
                <a:cs typeface="+mn-cs"/>
              </a:rPr>
              <a:t>Agenda</a:t>
            </a:r>
          </a:p>
        </p:txBody>
      </p:sp>
      <p:sp>
        <p:nvSpPr>
          <p:cNvPr id="11"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1695695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preserve="1" userDrawn="1">
  <p:cSld name="1_Agenda D. Two-Thirds Beige">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b="1">
                <a:solidFill>
                  <a:srgbClr val="000000"/>
                </a:solidFill>
                <a:latin typeface="+mn-lt"/>
                <a:ea typeface="+mn-ea"/>
                <a:cs typeface="+mn-cs"/>
              </a:rPr>
              <a:t>Agenda</a:t>
            </a:r>
          </a:p>
        </p:txBody>
      </p:sp>
      <p:sp>
        <p:nvSpPr>
          <p:cNvPr id="8"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007134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285759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preserve="1" userDrawn="1">
  <p:cSld name="1_Agenda D. Table of Contents Beige">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630000" y="2675845"/>
            <a:ext cx="2819400" cy="1565942"/>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a:solidFill>
                  <a:schemeClr val="tx1"/>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2"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0" name="Pictur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2574985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427686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Rectangle 10"/>
          <p:cNvSpPr/>
          <p:nvPr userDrawn="1"/>
        </p:nvSpPr>
        <p:spPr bwMode="invGray">
          <a:xfrm>
            <a:off x="1388145" y="4691187"/>
            <a:ext cx="929337" cy="995874"/>
          </a:xfrm>
          <a:prstGeom prst="rect">
            <a:avLst/>
          </a:prstGeom>
          <a:noFill/>
          <a:ln w="9525" cap="flat" cmpd="sng" algn="ctr">
            <a:solidFill>
              <a:srgbClr val="082F3B"/>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3"/>
            </p:custDataLst>
          </p:nvPr>
        </p:nvSpPr>
        <p:spPr>
          <a:xfrm>
            <a:off x="2509482" y="4691187"/>
            <a:ext cx="1570152" cy="1468176"/>
          </a:xfrm>
          <a:prstGeom prst="rect">
            <a:avLst/>
          </a:prstGeom>
          <a:noFill/>
          <a:ln w="9525" cap="flat" cmpd="sng" algn="ctr">
            <a:solidFill>
              <a:srgbClr val="082F3B"/>
            </a:solidFill>
            <a:prstDash val="solid"/>
            <a:miter lim="800000"/>
            <a:headEnd type="none" w="med" len="med"/>
            <a:tailEnd type="none" w="med" len="med"/>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630000" y="907198"/>
            <a:ext cx="3448800" cy="3447288"/>
          </a:xfrm>
          <a:prstGeom prst="rect">
            <a:avLst/>
          </a:prstGeom>
          <a:noFill/>
          <a:ln w="9525" cap="flat" cmpd="sng" algn="ctr">
            <a:solidFill>
              <a:srgbClr val="082F3B"/>
            </a:solidFill>
            <a:prstDash val="solid"/>
            <a:round/>
            <a:headEnd type="none" w="med" len="med"/>
            <a:tailEnd type="none" w="med" len="med"/>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endParaRPr>
          </a:p>
        </p:txBody>
      </p:sp>
      <p:sp>
        <p:nvSpPr>
          <p:cNvPr id="10" name="TextBox 1"/>
          <p:cNvSpPr txBox="1"/>
          <p:nvPr userDrawn="1"/>
        </p:nvSpPr>
        <p:spPr>
          <a:xfrm>
            <a:off x="992129" y="1115416"/>
            <a:ext cx="2723823"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rgbClr val="000000"/>
                </a:solidFill>
                <a:latin typeface="+mn-lt"/>
                <a:ea typeface="+mn-ea"/>
                <a:cs typeface="+mn-cs"/>
              </a:rPr>
              <a:t>Agenda</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479724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5690229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Rectangle 9"/>
          <p:cNvSpPr/>
          <p:nvPr userDrawn="1"/>
        </p:nvSpPr>
        <p:spPr bwMode="white">
          <a:xfrm>
            <a:off x="1284743" y="1428131"/>
            <a:ext cx="947672" cy="947672"/>
          </a:xfrm>
          <a:prstGeom prst="rect">
            <a:avLst/>
          </a:prstGeom>
          <a:noFill/>
          <a:ln w="9525" cap="flat" cmpd="sng" algn="ctr">
            <a:solidFill>
              <a:srgbClr val="082F3B"/>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cap="flat" cmpd="sng" algn="ctr">
            <a:solidFill>
              <a:srgbClr val="082F3B"/>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
        <p:nvSpPr>
          <p:cNvPr id="11"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557059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6364738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rgbClr val="000000"/>
                </a:solidFill>
                <a:latin typeface="+mn-lt"/>
                <a:ea typeface="+mn-ea"/>
                <a:cs typeface="+mn-cs"/>
              </a:rPr>
              <a:t>Agenda</a:t>
            </a:r>
          </a:p>
        </p:txBody>
      </p:sp>
      <p:cxnSp>
        <p:nvCxnSpPr>
          <p:cNvPr id="13" name="Straight Connector 12"/>
          <p:cNvCxnSpPr/>
          <p:nvPr userDrawn="1"/>
        </p:nvCxnSpPr>
        <p:spPr bwMode="white">
          <a:xfrm>
            <a:off x="618898" y="1206000"/>
            <a:ext cx="11576304" cy="0"/>
          </a:xfrm>
          <a:prstGeom prst="line">
            <a:avLst/>
          </a:prstGeom>
          <a:ln w="9525" cap="flat" cmpd="sng" algn="ctr">
            <a:solidFill>
              <a:srgbClr val="082F3B"/>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3048772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preserve="1" userDrawn="1">
  <p:cSld name="Agenda Two-Thirds Beige">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4693564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b="1">
                <a:solidFill>
                  <a:srgbClr val="000000"/>
                </a:solidFill>
                <a:latin typeface="+mn-lt"/>
                <a:ea typeface="+mn-ea"/>
                <a:cs typeface="+mn-cs"/>
              </a:rPr>
              <a:t>Agenda</a:t>
            </a:r>
          </a:p>
        </p:txBody>
      </p:sp>
      <p:sp>
        <p:nvSpPr>
          <p:cNvPr id="11"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654269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Beige">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8596935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b="1">
                <a:solidFill>
                  <a:srgbClr val="000000"/>
                </a:solidFill>
                <a:latin typeface="+mn-lt"/>
                <a:ea typeface="+mn-ea"/>
                <a:cs typeface="+mn-cs"/>
              </a:rPr>
              <a:t>Agenda</a:t>
            </a:r>
          </a:p>
        </p:txBody>
      </p:sp>
      <p:sp>
        <p:nvSpPr>
          <p:cNvPr id="8"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0418046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Beige">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928025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630000" y="2675845"/>
            <a:ext cx="2819400" cy="1565942"/>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a:solidFill>
                  <a:schemeClr val="tx1"/>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2"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0" name="Pictur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807991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Default Covax Beig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97613"/>
            <a:ext cx="11082528" cy="384721"/>
          </a:xfrm>
        </p:spPr>
        <p:txBody>
          <a:bodyPr vert="horz" wrap="square" lIns="0" tIns="0" rIns="0" bIns="0" rtlCol="0" anchor="t" anchorCtr="0">
            <a:spAutoFit/>
          </a:bodyPr>
          <a:lstStyle>
            <a:lvl1pPr>
              <a:defRPr lang="en-US" dirty="0">
                <a:latin typeface="+mj-lt"/>
                <a:ea typeface="+mj-ea"/>
                <a:cs typeface="+mj-cs"/>
              </a:defRPr>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663224"/>
            <a:ext cx="11082528" cy="246221"/>
          </a:xfrm>
          <a:prstGeom prst="rect">
            <a:avLst/>
          </a:prstGeom>
        </p:spPr>
        <p:txBody>
          <a:bodyPr vert="horz" wrap="square" lIns="0" tIns="0" rIns="0" bIns="0" rtlCol="0">
            <a:noAutofit/>
          </a:bodyPr>
          <a:lstStyle>
            <a:lvl1pPr>
              <a:defRPr lang="en-US" b="0" baseline="0" dirty="0">
                <a:latin typeface="+mn-lt"/>
                <a:ea typeface="+mn-ea"/>
                <a:cs typeface="+mn-cs"/>
              </a:defRPr>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278683351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Top Left Covax Beig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769441"/>
          </a:xfrm>
          <a:prstGeom prst="rect">
            <a:avLst/>
          </a:prstGeom>
        </p:spPr>
        <p:txBody>
          <a:bodyPr vert="horz" anchor="t">
            <a:spAutoFit/>
          </a:bodyPr>
          <a:lstStyle>
            <a:lvl1pPr>
              <a:lnSpc>
                <a:spcPct val="100000"/>
              </a:lnSpc>
              <a:defRPr>
                <a:ln w="6350" cap="flat">
                  <a:noFill/>
                  <a:miter lim="800000"/>
                </a:ln>
                <a:latin typeface="+mj-lt"/>
                <a:ea typeface="+mj-ea"/>
                <a:cs typeface="+mj-cs"/>
              </a:defRPr>
            </a:lvl1pPr>
          </a:lstStyle>
          <a:p>
            <a:r>
              <a:rPr lang="en-US"/>
              <a:t>Click to edit Master title style</a:t>
            </a:r>
          </a:p>
        </p:txBody>
      </p:sp>
      <p:sp>
        <p:nvSpPr>
          <p:cNvPr id="8" name="Slide Number">
            <a:extLst>
              <a:ext uri="{FF2B5EF4-FFF2-40B4-BE49-F238E27FC236}">
                <a16:creationId xmlns:a16="http://schemas.microsoft.com/office/drawing/2014/main" id="{052CCADB-EF08-41D8-B6E1-D27B7E0CA862}"/>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7AB8E3C2-1F42-4CE8-A611-D37D46F00C39}"/>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196768177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Mid Left Covax Beig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236640"/>
            <a:ext cx="5065776" cy="384721"/>
          </a:xfrm>
          <a:prstGeom prst="rect">
            <a:avLst/>
          </a:prstGeom>
        </p:spPr>
        <p:txBody>
          <a:bodyPr vert="horz" rIns="365760" anchor="ctr">
            <a:spAutoFit/>
          </a:bodyPr>
          <a:lstStyle>
            <a:lvl1pPr>
              <a:defRPr>
                <a:ln w="6350" cap="flat">
                  <a:noFill/>
                  <a:miter lim="800000"/>
                </a:ln>
                <a:latin typeface="+mj-lt"/>
                <a:ea typeface="+mj-ea"/>
                <a:cs typeface="+mj-cs"/>
              </a:defRPr>
            </a:lvl1pPr>
          </a:lstStyle>
          <a:p>
            <a:r>
              <a:rPr lang="en-US"/>
              <a:t>Click to edit Master title style</a:t>
            </a:r>
          </a:p>
        </p:txBody>
      </p:sp>
      <p:sp>
        <p:nvSpPr>
          <p:cNvPr id="11" name="Slide Number">
            <a:extLst>
              <a:ext uri="{FF2B5EF4-FFF2-40B4-BE49-F238E27FC236}">
                <a16:creationId xmlns:a16="http://schemas.microsoft.com/office/drawing/2014/main" id="{8833F473-8E59-4468-9DAD-5B5B823CD8A1}"/>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1C278EA2-839A-4B80-8F09-FF155A2123C1}"/>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8"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4104859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l">
              <a:defRPr sz="1698">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346995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Section Covax Bei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mn-lt"/>
              <a:ea typeface="+mn-ea"/>
              <a:cs typeface="+mn-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a:lnSpc>
                <a:spcPct val="100000"/>
              </a:lnSpc>
              <a:defRPr sz="4400">
                <a:latin typeface="+mj-lt"/>
                <a:ea typeface="+mj-ea"/>
                <a:cs typeface="+mj-cs"/>
              </a:defRPr>
            </a:lvl1pPr>
          </a:lstStyle>
          <a:p>
            <a:r>
              <a:rPr lang="en-US"/>
              <a:t>Click to edit Master title style</a:t>
            </a:r>
          </a:p>
        </p:txBody>
      </p:sp>
      <p:sp>
        <p:nvSpPr>
          <p:cNvPr id="10"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1" name="5. Source" hidden="1">
            <a:extLst>
              <a:ext uri="{FF2B5EF4-FFF2-40B4-BE49-F238E27FC236}">
                <a16:creationId xmlns:a16="http://schemas.microsoft.com/office/drawing/2014/main" id="{8173826E-A3CF-41AB-8957-9F0B784D192D}"/>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8"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128158333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Quote Covax Bei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mn-lt"/>
              <a:ea typeface="+mn-ea"/>
              <a:cs typeface="+mn-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30068"/>
            <a:ext cx="9180576" cy="549381"/>
          </a:xfrm>
          <a:prstGeom prst="rect">
            <a:avLst/>
          </a:prstGeom>
        </p:spPr>
        <p:txBody>
          <a:bodyPr vert="horz" anchor="b">
            <a:spAutoFit/>
          </a:bodyPr>
          <a:lstStyle>
            <a:lvl1pPr>
              <a:lnSpc>
                <a:spcPct val="105000"/>
              </a:lnSpc>
              <a:defRPr sz="3400">
                <a:latin typeface="+mj-lt"/>
                <a:ea typeface="+mj-ea"/>
                <a:cs typeface="+mj-cs"/>
              </a:defRPr>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1" name="Slide Number">
            <a:extLst>
              <a:ext uri="{FF2B5EF4-FFF2-40B4-BE49-F238E27FC236}">
                <a16:creationId xmlns:a16="http://schemas.microsoft.com/office/drawing/2014/main" id="{48A594FF-AF94-4CAC-90E6-2B9A5AB30B15}"/>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398270075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reserve="1" userDrawn="1">
  <p:cSld name="1/4 Covax Beig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514600" cy="769441"/>
          </a:xfrm>
        </p:spPr>
        <p:txBody>
          <a:bodyPr vert="horz" wrap="square" lIns="0" tIns="0" rIns="0" bIns="0" rtlCol="0" anchor="b" anchorCtr="0">
            <a:noAutofit/>
          </a:bodyPr>
          <a:lstStyle>
            <a:lvl1pPr>
              <a:defRPr lang="en-US" dirty="0">
                <a:latin typeface="+mj-lt"/>
                <a:ea typeface="+mj-ea"/>
                <a:cs typeface="+mj-cs"/>
              </a:defRPr>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6"/>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78FD8C82-E39D-41D1-A2CC-B1597952BB9C}"/>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8"/>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3" name="Picture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50240058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preserve="1" userDrawn="1">
  <p:cSld name="1/3 Covax Bei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465576" cy="769441"/>
          </a:xfrm>
          <a:prstGeom prst="rect">
            <a:avLst/>
          </a:prstGeom>
        </p:spPr>
        <p:txBody>
          <a:bodyPr vert="horz" wrap="square" lIns="0" tIns="0" rIns="0" bIns="0" rtlCol="0" anchor="b" anchorCtr="0">
            <a:noAutofit/>
          </a:bodyPr>
          <a:lstStyle>
            <a:lvl1pPr>
              <a:defRPr lang="en-US" dirty="0">
                <a:latin typeface="+mj-lt"/>
                <a:ea typeface="+mj-ea"/>
                <a:cs typeface="+mj-cs"/>
              </a:defRPr>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041B4B9-5319-4CE5-AD44-D052002504D7}"/>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3" name="Picture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40667723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preserve="1" userDrawn="1">
  <p:cSld name="1/2 Covax Bei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5065776" cy="384721"/>
          </a:xfrm>
        </p:spPr>
        <p:txBody>
          <a:bodyPr vert="horz">
            <a:spAutoFit/>
          </a:bodyPr>
          <a:lstStyle>
            <a:lvl1pPr>
              <a:defRPr>
                <a:latin typeface="+mj-lt"/>
                <a:ea typeface="+mj-ea"/>
                <a:cs typeface="+mj-cs"/>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5065776"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C5A0E3B7-0BEE-434E-9458-04AAF89FE7C4}"/>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8"/>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3" name="Picture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62105434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preserve="1" userDrawn="1">
  <p:cSld name="2/3 Covax Bei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97613"/>
            <a:ext cx="6967728" cy="384721"/>
          </a:xfrm>
        </p:spPr>
        <p:txBody>
          <a:bodyPr vert="horz">
            <a:spAutoFit/>
          </a:bodyPr>
          <a:lstStyle>
            <a:lvl1pPr>
              <a:defRPr>
                <a:latin typeface="+mj-lt"/>
                <a:ea typeface="+mj-ea"/>
                <a:cs typeface="+mj-cs"/>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663224"/>
            <a:ext cx="6967728"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7C6732C-210A-4A2A-BDB7-ADAA15286F6D}"/>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8"/>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3" name="Picture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96566373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preserve="1" userDrawn="1">
  <p:cSld name="3/4 Covax Beig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mn-lt"/>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7918704" cy="384721"/>
          </a:xfrm>
        </p:spPr>
        <p:txBody>
          <a:bodyPr vert="horz">
            <a:noAutofit/>
          </a:bodyPr>
          <a:lstStyle>
            <a:lvl1pPr>
              <a:defRPr>
                <a:latin typeface="+mj-lt"/>
                <a:ea typeface="+mj-ea"/>
                <a:cs typeface="+mj-cs"/>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7918704" cy="246221"/>
          </a:xfrm>
          <a:prstGeom prst="rect">
            <a:avLst/>
          </a:prstGeom>
        </p:spPr>
        <p:txBody>
          <a:bodyPr wrap="square">
            <a:spAutoFit/>
          </a:bodyPr>
          <a:lstStyle>
            <a:lvl1pPr marL="0" indent="0" algn="l">
              <a:buNone/>
              <a:defRPr sz="1600" b="0" u="none"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5F93AA1E-3DA8-4E28-9E67-7940FA5E753E}"/>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3" name="Picture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53345275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preserve="1" userDrawn="1">
  <p:cSld name="3-line Covax Bei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197613"/>
            <a:ext cx="11082528" cy="384721"/>
          </a:xfrm>
        </p:spPr>
        <p:txBody>
          <a:bodyPr vert="horz">
            <a:spAutoFit/>
          </a:bodyPr>
          <a:lstStyle>
            <a:lvl1pPr>
              <a:defRPr>
                <a:latin typeface="+mj-lt"/>
                <a:ea typeface="+mj-ea"/>
                <a:cs typeface="+mj-cs"/>
              </a:defRPr>
            </a:lvl1pPr>
          </a:lstStyle>
          <a:p>
            <a:r>
              <a:rPr lang="en-US"/>
              <a:t>Click to edit Master title style</a:t>
            </a:r>
          </a:p>
        </p:txBody>
      </p:sp>
      <p:sp>
        <p:nvSpPr>
          <p:cNvPr id="9" name="Slide Number">
            <a:extLst>
              <a:ext uri="{FF2B5EF4-FFF2-40B4-BE49-F238E27FC236}">
                <a16:creationId xmlns:a16="http://schemas.microsoft.com/office/drawing/2014/main" id="{54F8C1CD-74D5-434C-83F8-B9C7DBB2E26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12" name="Straight Connector 11">
            <a:extLst>
              <a:ext uri="{FF2B5EF4-FFF2-40B4-BE49-F238E27FC236}">
                <a16:creationId xmlns:a16="http://schemas.microsoft.com/office/drawing/2014/main" id="{DE6786D2-983E-41EF-BEF7-D90259B98660}"/>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4"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25074353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preserve="1" userDrawn="1">
  <p:cSld name="Custom Covax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2"/>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F3B3D990-55D1-4D16-8683-4CED248BB7FA}"/>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0" name="5. Source" hidden="1">
            <a:extLst>
              <a:ext uri="{FF2B5EF4-FFF2-40B4-BE49-F238E27FC236}">
                <a16:creationId xmlns:a16="http://schemas.microsoft.com/office/drawing/2014/main" id="{B6A47C52-89C8-4B79-B4A2-FE61BCC240A9}"/>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11" name="Straight Connector 10">
            <a:extLst>
              <a:ext uri="{FF2B5EF4-FFF2-40B4-BE49-F238E27FC236}">
                <a16:creationId xmlns:a16="http://schemas.microsoft.com/office/drawing/2014/main" id="{5631B731-7D3D-4CDD-91A3-61B827F06619}"/>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58846427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preserve="1" userDrawn="1">
  <p:cSld name="Contrast Default Covax Blue">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0" name="2. Slide Title">
            <a:extLst>
              <a:ext uri="{FF2B5EF4-FFF2-40B4-BE49-F238E27FC236}">
                <a16:creationId xmlns:a16="http://schemas.microsoft.com/office/drawing/2014/main" id="{7BAB6F72-153B-4D96-9581-14537DFBF2A2}"/>
              </a:ext>
            </a:extLst>
          </p:cNvPr>
          <p:cNvSpPr>
            <a:spLocks noGrp="1"/>
          </p:cNvSpPr>
          <p:nvPr>
            <p:ph type="title"/>
            <p:custDataLst>
              <p:tags r:id="rId3"/>
            </p:custDataLst>
          </p:nvPr>
        </p:nvSpPr>
        <p:spPr>
          <a:xfrm>
            <a:off x="554736" y="197613"/>
            <a:ext cx="11082528" cy="384721"/>
          </a:xfrm>
        </p:spPr>
        <p:txBody>
          <a:bodyPr vert="horz" wrap="square" lIns="0" tIns="0" rIns="0" bIns="0" rtlCol="0" anchor="t" anchorCtr="0">
            <a:spAutoFit/>
          </a:bodyPr>
          <a:lstStyle>
            <a:lvl1pPr>
              <a:defRPr lang="en-US" dirty="0">
                <a:solidFill>
                  <a:schemeClr val="bg1"/>
                </a:solidFill>
                <a:latin typeface="+mj-lt"/>
                <a:ea typeface="+mj-ea"/>
                <a:cs typeface="+mj-cs"/>
              </a:defRPr>
            </a:lvl1pPr>
          </a:lstStyle>
          <a:p>
            <a:pPr lvl="0"/>
            <a:r>
              <a:rPr lang="en-US"/>
              <a:t>Click to edit Master title style</a:t>
            </a:r>
          </a:p>
        </p:txBody>
      </p:sp>
      <p:sp>
        <p:nvSpPr>
          <p:cNvPr id="14" name="3. Subtitle">
            <a:extLst>
              <a:ext uri="{FF2B5EF4-FFF2-40B4-BE49-F238E27FC236}">
                <a16:creationId xmlns:a16="http://schemas.microsoft.com/office/drawing/2014/main" id="{3C4DEA56-175B-4C35-8BBF-6EDC7F237677}"/>
              </a:ext>
            </a:extLst>
          </p:cNvPr>
          <p:cNvSpPr>
            <a:spLocks noGrp="1"/>
          </p:cNvSpPr>
          <p:nvPr>
            <p:ph type="subTitle" idx="1"/>
            <p:custDataLst>
              <p:tags r:id="rId4"/>
            </p:custDataLst>
          </p:nvPr>
        </p:nvSpPr>
        <p:spPr>
          <a:xfrm>
            <a:off x="554736" y="663224"/>
            <a:ext cx="11082528" cy="246221"/>
          </a:xfrm>
          <a:prstGeom prst="rect">
            <a:avLst/>
          </a:prstGeom>
        </p:spPr>
        <p:txBody>
          <a:bodyPr vert="horz" wrap="square" lIns="0" tIns="0" rIns="0" bIns="0" rtlCol="0">
            <a:noAutofit/>
          </a:bodyPr>
          <a:lstStyle>
            <a:lvl1pPr>
              <a:defRPr lang="en-US" b="0" baseline="0" dirty="0">
                <a:solidFill>
                  <a:schemeClr val="bg1"/>
                </a:solidFill>
                <a:latin typeface="+mn-lt"/>
                <a:ea typeface="+mn-ea"/>
                <a:cs typeface="+mn-cs"/>
              </a:defRPr>
            </a:lvl1pPr>
          </a:lstStyle>
          <a:p>
            <a:pPr lvl="0">
              <a:buNone/>
            </a:pPr>
            <a:r>
              <a:rPr lang="en-US"/>
              <a:t>Click to edit Master subtitle style</a:t>
            </a:r>
          </a:p>
        </p:txBody>
      </p:sp>
      <p:sp>
        <p:nvSpPr>
          <p:cNvPr id="16" name="Slide Number">
            <a:extLst>
              <a:ext uri="{FF2B5EF4-FFF2-40B4-BE49-F238E27FC236}">
                <a16:creationId xmlns:a16="http://schemas.microsoft.com/office/drawing/2014/main" id="{C16AD063-E942-47D5-82E5-13B97A8A3E4A}"/>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bg1"/>
                </a:solidFill>
                <a:latin typeface="+mn-lt"/>
                <a:ea typeface="+mn-ea"/>
                <a:cs typeface="+mn-cs"/>
              </a:rPr>
              <a:pPr algn="r" defTabSz="610744" fontAlgn="auto">
                <a:spcBef>
                  <a:spcPts val="0"/>
                </a:spcBef>
                <a:spcAft>
                  <a:spcPts val="0"/>
                </a:spcAft>
                <a:defRPr/>
              </a:pPr>
              <a:t>‹#›</a:t>
            </a:fld>
            <a:endParaRPr lang="en-US" sz="900" b="0">
              <a:solidFill>
                <a:schemeClr val="bg1"/>
              </a:solidFill>
              <a:latin typeface="+mn-lt"/>
              <a:ea typeface="+mn-ea"/>
              <a:cs typeface="+mn-cs"/>
            </a:endParaRPr>
          </a:p>
        </p:txBody>
      </p:sp>
      <p:sp>
        <p:nvSpPr>
          <p:cNvPr id="17" name="5. Source" hidden="1">
            <a:extLst>
              <a:ext uri="{FF2B5EF4-FFF2-40B4-BE49-F238E27FC236}">
                <a16:creationId xmlns:a16="http://schemas.microsoft.com/office/drawing/2014/main" id="{173ADFE0-3945-4289-B37F-454A6AF4D09C}"/>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13" name="Straight Connector 12">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20"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8" name="Picture 1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783824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0837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preserve="1" userDrawn="1">
  <p:cSld name="Contrast Top Left Covax Blue">
    <p:bg>
      <p:bgPr>
        <a:solidFill>
          <a:srgbClr val="082F3B"/>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DB0C68-81D8-4BCB-8FED-587D098337D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8" name="Object 7" hidden="1">
                        <a:extLst>
                          <a:ext uri="{FF2B5EF4-FFF2-40B4-BE49-F238E27FC236}">
                            <a16:creationId xmlns:a16="http://schemas.microsoft.com/office/drawing/2014/main" id="{6EDB0C68-81D8-4BCB-8FED-587D098337D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EAA134-9792-4D41-898E-A83D3A4E3D69}"/>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4" name="2. Slide Title">
            <a:extLst>
              <a:ext uri="{FF2B5EF4-FFF2-40B4-BE49-F238E27FC236}">
                <a16:creationId xmlns:a16="http://schemas.microsoft.com/office/drawing/2014/main" id="{130C648B-00F1-4756-B7FD-55EEC13AD5E2}"/>
              </a:ext>
            </a:extLst>
          </p:cNvPr>
          <p:cNvSpPr>
            <a:spLocks noGrp="1"/>
          </p:cNvSpPr>
          <p:nvPr>
            <p:ph type="title"/>
            <p:custDataLst>
              <p:tags r:id="rId3"/>
            </p:custDataLst>
          </p:nvPr>
        </p:nvSpPr>
        <p:spPr>
          <a:xfrm>
            <a:off x="554736" y="1706563"/>
            <a:ext cx="3813048" cy="769441"/>
          </a:xfrm>
          <a:prstGeom prst="rect">
            <a:avLst/>
          </a:prstGeom>
        </p:spPr>
        <p:txBody>
          <a:bodyPr vert="horz" anchor="t">
            <a:spAutoFit/>
          </a:bodyPr>
          <a:lstStyle>
            <a:lvl1pPr>
              <a:lnSpc>
                <a:spcPct val="100000"/>
              </a:lnSpc>
              <a:defRPr>
                <a:ln w="6350" cap="flat">
                  <a:noFill/>
                  <a:miter lim="800000"/>
                </a:ln>
                <a:solidFill>
                  <a:srgbClr val="FFFFFF"/>
                </a:solidFill>
                <a:latin typeface="+mj-lt"/>
                <a:ea typeface="+mj-ea"/>
                <a:cs typeface="+mj-cs"/>
              </a:defRPr>
            </a:lvl1pPr>
          </a:lstStyle>
          <a:p>
            <a:r>
              <a:rPr lang="en-US"/>
              <a:t>Click to edit Master title style</a:t>
            </a:r>
          </a:p>
        </p:txBody>
      </p:sp>
      <p:sp>
        <p:nvSpPr>
          <p:cNvPr id="16" name="Slide Number">
            <a:extLst>
              <a:ext uri="{FF2B5EF4-FFF2-40B4-BE49-F238E27FC236}">
                <a16:creationId xmlns:a16="http://schemas.microsoft.com/office/drawing/2014/main" id="{0A644AC5-4C97-40DD-8891-978E40642162}"/>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7" name="5. Source" hidden="1">
            <a:extLst>
              <a:ext uri="{FF2B5EF4-FFF2-40B4-BE49-F238E27FC236}">
                <a16:creationId xmlns:a16="http://schemas.microsoft.com/office/drawing/2014/main" id="{4B6FCBD0-9EED-4D7F-AD80-AC22EA2E0801}"/>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9" name="Straight Connector 8">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3" name="Picture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73569849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preserve="1" userDrawn="1">
  <p:cSld name="Contrast Mid Left Covax Blue">
    <p:bg>
      <p:bgPr>
        <a:solidFill>
          <a:srgbClr val="082F3B"/>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10AAB5F-CF0A-4C58-81CA-92C1A8CB900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E10AAB5F-CF0A-4C58-81CA-92C1A8CB900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A53433-5DFE-4583-A5C0-DE3F3C3DDE8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8" name="2. Slide Title">
            <a:extLst>
              <a:ext uri="{FF2B5EF4-FFF2-40B4-BE49-F238E27FC236}">
                <a16:creationId xmlns:a16="http://schemas.microsoft.com/office/drawing/2014/main" id="{83D84792-0B0B-4664-821F-3201F7ABBBCC}"/>
              </a:ext>
            </a:extLst>
          </p:cNvPr>
          <p:cNvSpPr>
            <a:spLocks noGrp="1"/>
          </p:cNvSpPr>
          <p:nvPr>
            <p:ph type="title"/>
            <p:custDataLst>
              <p:tags r:id="rId3"/>
            </p:custDataLst>
          </p:nvPr>
        </p:nvSpPr>
        <p:spPr>
          <a:xfrm>
            <a:off x="554736" y="3236640"/>
            <a:ext cx="5065776" cy="384721"/>
          </a:xfrm>
          <a:prstGeom prst="rect">
            <a:avLst/>
          </a:prstGeom>
        </p:spPr>
        <p:txBody>
          <a:bodyPr vert="horz" rIns="365760" anchor="ctr">
            <a:spAutoFit/>
          </a:bodyPr>
          <a:lstStyle>
            <a:lvl1pPr>
              <a:defRPr>
                <a:ln w="6350" cap="flat">
                  <a:noFill/>
                  <a:miter lim="800000"/>
                </a:ln>
                <a:solidFill>
                  <a:srgbClr val="FFFFFF"/>
                </a:solidFill>
                <a:latin typeface="+mj-lt"/>
                <a:ea typeface="+mj-ea"/>
                <a:cs typeface="+mj-cs"/>
              </a:defRPr>
            </a:lvl1pPr>
          </a:lstStyle>
          <a:p>
            <a:r>
              <a:rPr lang="en-US"/>
              <a:t>Click to edit Master title style</a:t>
            </a:r>
          </a:p>
        </p:txBody>
      </p:sp>
      <p:sp>
        <p:nvSpPr>
          <p:cNvPr id="12"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3" name="5. Source" hidden="1">
            <a:extLst>
              <a:ext uri="{FF2B5EF4-FFF2-40B4-BE49-F238E27FC236}">
                <a16:creationId xmlns:a16="http://schemas.microsoft.com/office/drawing/2014/main" id="{C4DE746D-74D1-4CA8-AEF2-3082DCF97414}"/>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9" name="Straight Connector 8">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15"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6" name="Picture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68139490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preserve="1" userDrawn="1">
  <p:cSld name="Contrast Section Covax Blue">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8064E9-3153-4628-A7D5-81F8DEADB0D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F98064E9-3153-4628-A7D5-81F8DEADB0D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4FCABF2-1291-4CAB-A39C-0FDD2FD8A1F5}"/>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mn-lt"/>
              <a:ea typeface="+mn-ea"/>
              <a:cs typeface="+mn-cs"/>
              <a:sym typeface="Arial" panose="020B0604020202020204" pitchFamily="34" charset="0"/>
            </a:endParaRPr>
          </a:p>
        </p:txBody>
      </p:sp>
      <p:sp>
        <p:nvSpPr>
          <p:cNvPr id="10" name="2. Slide Title">
            <a:extLst>
              <a:ext uri="{FF2B5EF4-FFF2-40B4-BE49-F238E27FC236}">
                <a16:creationId xmlns:a16="http://schemas.microsoft.com/office/drawing/2014/main" id="{22E7B87A-C868-487C-8134-55B153ABB67F}"/>
              </a:ext>
            </a:extLst>
          </p:cNvPr>
          <p:cNvSpPr>
            <a:spLocks noGrp="1"/>
          </p:cNvSpPr>
          <p:nvPr>
            <p:ph type="title"/>
            <p:custDataLst>
              <p:tags r:id="rId3"/>
            </p:custDataLst>
          </p:nvPr>
        </p:nvSpPr>
        <p:spPr>
          <a:xfrm>
            <a:off x="554736" y="4580468"/>
            <a:ext cx="11082528" cy="677108"/>
          </a:xfrm>
        </p:spPr>
        <p:txBody>
          <a:bodyPr vert="horz" anchor="b">
            <a:noAutofit/>
          </a:bodyPr>
          <a:lstStyle>
            <a:lvl1pPr>
              <a:lnSpc>
                <a:spcPct val="100000"/>
              </a:lnSpc>
              <a:defRPr sz="4400">
                <a:solidFill>
                  <a:srgbClr val="FFFFFF"/>
                </a:solidFill>
                <a:latin typeface="+mj-lt"/>
                <a:ea typeface="+mj-ea"/>
                <a:cs typeface="+mj-cs"/>
              </a:defRPr>
            </a:lvl1pPr>
          </a:lstStyle>
          <a:p>
            <a:r>
              <a:rPr lang="en-US"/>
              <a:t>Click to edit Master title style</a:t>
            </a:r>
          </a:p>
        </p:txBody>
      </p:sp>
      <p:sp>
        <p:nvSpPr>
          <p:cNvPr id="12" name="Slide Number">
            <a:extLst>
              <a:ext uri="{FF2B5EF4-FFF2-40B4-BE49-F238E27FC236}">
                <a16:creationId xmlns:a16="http://schemas.microsoft.com/office/drawing/2014/main" id="{E85CBC38-4304-4E52-88BB-5719D178F969}"/>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3" name="5. Source" hidden="1">
            <a:extLst>
              <a:ext uri="{FF2B5EF4-FFF2-40B4-BE49-F238E27FC236}">
                <a16:creationId xmlns:a16="http://schemas.microsoft.com/office/drawing/2014/main" id="{7A083299-2795-4A75-87AD-10FF35274734}"/>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8" name="Straight Connector 7">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sp>
        <p:nvSpPr>
          <p:cNvPr id="17"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46411685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preserve="1" userDrawn="1">
  <p:cSld name="Contrast Quote Covax Blue">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2273FB-3270-4181-86FF-C1D92782D49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F52273FB-3270-4181-86FF-C1D92782D49D}"/>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E3D51E-EFF4-4CED-8D1C-0D351D7D327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mn-lt"/>
              <a:ea typeface="+mn-ea"/>
              <a:cs typeface="+mn-cs"/>
              <a:sym typeface="Arial" panose="020B0604020202020204" pitchFamily="34" charset="0"/>
            </a:endParaRPr>
          </a:p>
        </p:txBody>
      </p:sp>
      <p:sp>
        <p:nvSpPr>
          <p:cNvPr id="12" name="2. Slide Title">
            <a:extLst>
              <a:ext uri="{FF2B5EF4-FFF2-40B4-BE49-F238E27FC236}">
                <a16:creationId xmlns:a16="http://schemas.microsoft.com/office/drawing/2014/main" id="{8DD2041C-F3F9-4A35-A641-A7BFF301D265}"/>
              </a:ext>
            </a:extLst>
          </p:cNvPr>
          <p:cNvSpPr>
            <a:spLocks noGrp="1"/>
          </p:cNvSpPr>
          <p:nvPr>
            <p:ph type="title" hasCustomPrompt="1"/>
            <p:custDataLst>
              <p:tags r:id="rId3"/>
            </p:custDataLst>
          </p:nvPr>
        </p:nvSpPr>
        <p:spPr>
          <a:xfrm>
            <a:off x="1505712" y="3530068"/>
            <a:ext cx="9180576" cy="549381"/>
          </a:xfrm>
          <a:prstGeom prst="rect">
            <a:avLst/>
          </a:prstGeom>
        </p:spPr>
        <p:txBody>
          <a:bodyPr vert="horz" anchor="b">
            <a:spAutoFit/>
          </a:bodyPr>
          <a:lstStyle>
            <a:lvl1pPr>
              <a:lnSpc>
                <a:spcPct val="105000"/>
              </a:lnSpc>
              <a:defRPr sz="3400">
                <a:solidFill>
                  <a:schemeClr val="bg1"/>
                </a:solidFill>
                <a:latin typeface="+mj-lt"/>
                <a:ea typeface="+mj-ea"/>
                <a:cs typeface="+mj-cs"/>
              </a:defRPr>
            </a:lvl1pPr>
          </a:lstStyle>
          <a:p>
            <a:r>
              <a:rPr lang="en-US"/>
              <a:t>“Click to add quote</a:t>
            </a:r>
          </a:p>
        </p:txBody>
      </p:sp>
      <p:sp>
        <p:nvSpPr>
          <p:cNvPr id="13" name="3. Subtitle">
            <a:extLst>
              <a:ext uri="{FF2B5EF4-FFF2-40B4-BE49-F238E27FC236}">
                <a16:creationId xmlns:a16="http://schemas.microsoft.com/office/drawing/2014/main" id="{1C771E3B-3A35-43E0-87EC-CB7275392984}"/>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a:buNone/>
              <a:defRPr sz="1600" b="0" baseline="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5" name="Slide Number">
            <a:extLst>
              <a:ext uri="{FF2B5EF4-FFF2-40B4-BE49-F238E27FC236}">
                <a16:creationId xmlns:a16="http://schemas.microsoft.com/office/drawing/2014/main" id="{5277E924-C1A9-40BB-86B3-F93E4DDEE377}"/>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6" name="5. Source" hidden="1">
            <a:extLst>
              <a:ext uri="{FF2B5EF4-FFF2-40B4-BE49-F238E27FC236}">
                <a16:creationId xmlns:a16="http://schemas.microsoft.com/office/drawing/2014/main" id="{2D5C08C8-8676-4B97-B143-D0BCAB1A24AF}"/>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9" name="Straight Connector 8">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17"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4" name="TextBox 1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8" name="Picture 1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40750562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preserve="1" userDrawn="1">
  <p:cSld name="Contrast 1/4 Covax Blu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A3BA4A-22A3-4843-892F-E42C155B428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3A3BA4A-22A3-4843-892F-E42C155B428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2BA1E0C-CA9F-489D-B144-727B655BD19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chemeClr val="bg2"/>
              </a:solidFill>
              <a:latin typeface="+mn-lt"/>
              <a:ea typeface="+mn-ea"/>
              <a:cs typeface="+mn-cs"/>
            </a:endParaRPr>
          </a:p>
        </p:txBody>
      </p:sp>
      <p:sp>
        <p:nvSpPr>
          <p:cNvPr id="11" name="2. Slide Title">
            <a:extLst>
              <a:ext uri="{FF2B5EF4-FFF2-40B4-BE49-F238E27FC236}">
                <a16:creationId xmlns:a16="http://schemas.microsoft.com/office/drawing/2014/main" id="{B3AF7FAF-5A1E-449A-AFCB-6BB5576FD431}"/>
              </a:ext>
            </a:extLst>
          </p:cNvPr>
          <p:cNvSpPr>
            <a:spLocks noGrp="1"/>
          </p:cNvSpPr>
          <p:nvPr>
            <p:ph type="title"/>
            <p:custDataLst>
              <p:tags r:id="rId4"/>
            </p:custDataLst>
          </p:nvPr>
        </p:nvSpPr>
        <p:spPr>
          <a:xfrm>
            <a:off x="554736" y="2744369"/>
            <a:ext cx="2514600" cy="769441"/>
          </a:xfrm>
        </p:spPr>
        <p:txBody>
          <a:bodyPr vert="horz" wrap="square" lIns="0" tIns="0" rIns="0" bIns="0" rtlCol="0" anchor="b" anchorCtr="0">
            <a:noAutofit/>
          </a:bodyPr>
          <a:lstStyle>
            <a:lvl1pPr>
              <a:defRPr lang="en-US" dirty="0">
                <a:solidFill>
                  <a:schemeClr val="tx1"/>
                </a:solidFill>
                <a:latin typeface="+mj-lt"/>
                <a:ea typeface="+mj-ea"/>
                <a:cs typeface="+mj-cs"/>
              </a:defRPr>
            </a:lvl1pPr>
          </a:lstStyle>
          <a:p>
            <a:pPr lvl="0"/>
            <a:r>
              <a:rPr lang="en-US"/>
              <a:t>Click to edit Master title style</a:t>
            </a:r>
          </a:p>
        </p:txBody>
      </p:sp>
      <p:sp>
        <p:nvSpPr>
          <p:cNvPr id="12" name="3. Subtitle">
            <a:extLst>
              <a:ext uri="{FF2B5EF4-FFF2-40B4-BE49-F238E27FC236}">
                <a16:creationId xmlns:a16="http://schemas.microsoft.com/office/drawing/2014/main" id="{2DD0F44B-6DFF-44EE-9F45-1D254F0668C5}"/>
              </a:ext>
            </a:extLst>
          </p:cNvPr>
          <p:cNvSpPr>
            <a:spLocks noGrp="1"/>
          </p:cNvSpPr>
          <p:nvPr>
            <p:ph type="subTitle" idx="1"/>
            <p:custDataLst>
              <p:tags r:id="rId5"/>
            </p:custDataLst>
          </p:nvPr>
        </p:nvSpPr>
        <p:spPr>
          <a:xfrm>
            <a:off x="554736" y="3659644"/>
            <a:ext cx="2514600" cy="492443"/>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9DAAC50C-5010-4268-B09D-D8B3AFE5350D}"/>
              </a:ext>
            </a:extLst>
          </p:cNvPr>
          <p:cNvSpPr>
            <a:spLocks noGrp="1"/>
          </p:cNvSpPr>
          <p:nvPr>
            <p:ph type="body" sz="quarter" idx="10" hasCustomPrompt="1"/>
            <p:custDataLst>
              <p:tags r:id="rId6"/>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34D8527-ADF1-4D4B-8DCB-B8E85CDA0AB0}"/>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5" name="5. Source" hidden="1">
            <a:extLst>
              <a:ext uri="{FF2B5EF4-FFF2-40B4-BE49-F238E27FC236}">
                <a16:creationId xmlns:a16="http://schemas.microsoft.com/office/drawing/2014/main" id="{8F4B3637-F36D-4F7E-B113-9E181F80C5E8}"/>
              </a:ext>
            </a:extLst>
          </p:cNvPr>
          <p:cNvSpPr txBox="1">
            <a:spLocks/>
          </p:cNvSpPr>
          <p:nvPr userDrawn="1">
            <p:custDataLst>
              <p:tags r:id="rId8"/>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pic>
        <p:nvPicPr>
          <p:cNvPr id="17" name="Picture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45806548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preserve="1" userDrawn="1">
  <p:cSld name="Contrast 1/3 Covax Blue">
    <p:bg>
      <p:bgPr>
        <a:solidFill>
          <a:schemeClr val="bg1"/>
        </a:solidFill>
        <a:effectLst/>
      </p:bgPr>
    </p:bg>
    <p:spTree>
      <p:nvGrpSpPr>
        <p:cNvPr id="1" name=""/>
        <p:cNvGrpSpPr/>
        <p:nvPr/>
      </p:nvGrpSpPr>
      <p:grpSpPr>
        <a:xfrm>
          <a:off x="0" y="0"/>
          <a:ext cx="0" cy="0"/>
          <a:chOff x="0" y="0"/>
          <a:chExt cx="0" cy="0"/>
        </a:xfrm>
      </p:grpSpPr>
      <p:graphicFrame>
        <p:nvGraphicFramePr>
          <p:cNvPr id="4" name="Object 2" hidden="1">
            <a:extLst>
              <a:ext uri="{FF2B5EF4-FFF2-40B4-BE49-F238E27FC236}">
                <a16:creationId xmlns:a16="http://schemas.microsoft.com/office/drawing/2014/main" id="{D6AD2A36-39D2-411F-97A0-A924098965A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4" name="Object 2" hidden="1">
                        <a:extLst>
                          <a:ext uri="{FF2B5EF4-FFF2-40B4-BE49-F238E27FC236}">
                            <a16:creationId xmlns:a16="http://schemas.microsoft.com/office/drawing/2014/main" id="{D6AD2A36-39D2-411F-97A0-A924098965AA}"/>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FA1A46-CC63-4D80-904D-B75922926F0D}"/>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11" name="2. Slide Title">
            <a:extLst>
              <a:ext uri="{FF2B5EF4-FFF2-40B4-BE49-F238E27FC236}">
                <a16:creationId xmlns:a16="http://schemas.microsoft.com/office/drawing/2014/main" id="{A5C18B43-CBA2-4DCE-86D8-36DA9E34E530}"/>
              </a:ext>
            </a:extLst>
          </p:cNvPr>
          <p:cNvSpPr>
            <a:spLocks noGrp="1"/>
          </p:cNvSpPr>
          <p:nvPr>
            <p:ph type="title"/>
            <p:custDataLst>
              <p:tags r:id="rId4"/>
            </p:custDataLst>
          </p:nvPr>
        </p:nvSpPr>
        <p:spPr>
          <a:xfrm>
            <a:off x="554736" y="2744369"/>
            <a:ext cx="3465576" cy="769441"/>
          </a:xfrm>
          <a:prstGeom prst="rect">
            <a:avLst/>
          </a:prstGeom>
        </p:spPr>
        <p:txBody>
          <a:bodyPr vert="horz" wrap="square" lIns="0" tIns="0" rIns="0" bIns="0" rtlCol="0" anchor="b" anchorCtr="0">
            <a:noAutofit/>
          </a:bodyPr>
          <a:lstStyle>
            <a:lvl1pPr>
              <a:defRPr lang="en-US" dirty="0">
                <a:solidFill>
                  <a:schemeClr val="tx1"/>
                </a:solidFill>
                <a:latin typeface="+mj-lt"/>
                <a:ea typeface="+mj-ea"/>
                <a:cs typeface="+mj-cs"/>
              </a:defRPr>
            </a:lvl1pPr>
          </a:lstStyle>
          <a:p>
            <a:pPr lvl="0"/>
            <a:r>
              <a:rPr lang="en-US"/>
              <a:t>Click to edit Master title style</a:t>
            </a:r>
          </a:p>
        </p:txBody>
      </p:sp>
      <p:sp>
        <p:nvSpPr>
          <p:cNvPr id="12" name="3. Subtitle">
            <a:extLst>
              <a:ext uri="{FF2B5EF4-FFF2-40B4-BE49-F238E27FC236}">
                <a16:creationId xmlns:a16="http://schemas.microsoft.com/office/drawing/2014/main" id="{EDDFF555-7130-4DEC-AA75-A2D3509A33EF}"/>
              </a:ext>
            </a:extLst>
          </p:cNvPr>
          <p:cNvSpPr>
            <a:spLocks noGrp="1"/>
          </p:cNvSpPr>
          <p:nvPr>
            <p:ph type="subTitle" idx="1"/>
            <p:custDataLst>
              <p:tags r:id="rId5"/>
            </p:custDataLst>
          </p:nvPr>
        </p:nvSpPr>
        <p:spPr>
          <a:xfrm>
            <a:off x="554735" y="3659644"/>
            <a:ext cx="3465575"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4759C483-BEA3-443E-BF95-B2E82307422B}"/>
              </a:ext>
            </a:extLst>
          </p:cNvPr>
          <p:cNvSpPr>
            <a:spLocks noGrp="1"/>
          </p:cNvSpPr>
          <p:nvPr>
            <p:ph type="body" sz="quarter" idx="10" hasCustomPrompt="1"/>
            <p:custDataLst>
              <p:tags r:id="rId6"/>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B4880B3D-63D3-46B6-86FF-75C29D140149}"/>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6" name="5. Source" hidden="1">
            <a:extLst>
              <a:ext uri="{FF2B5EF4-FFF2-40B4-BE49-F238E27FC236}">
                <a16:creationId xmlns:a16="http://schemas.microsoft.com/office/drawing/2014/main" id="{5DBA380B-A61F-4985-80D8-1D1160EC3E6A}"/>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pic>
        <p:nvPicPr>
          <p:cNvPr id="17" name="Picture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83932408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reserve="1" userDrawn="1">
  <p:cSld name="Contrast 1/2  Covax Blu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11" name="2. Slide Title">
            <a:extLst>
              <a:ext uri="{FF2B5EF4-FFF2-40B4-BE49-F238E27FC236}">
                <a16:creationId xmlns:a16="http://schemas.microsoft.com/office/drawing/2014/main" id="{95168E9C-A39A-416B-BFC6-4F7CD031DEAB}"/>
              </a:ext>
            </a:extLst>
          </p:cNvPr>
          <p:cNvSpPr>
            <a:spLocks noGrp="1"/>
          </p:cNvSpPr>
          <p:nvPr>
            <p:ph type="title"/>
            <p:custDataLst>
              <p:tags r:id="rId4"/>
            </p:custDataLst>
          </p:nvPr>
        </p:nvSpPr>
        <p:spPr>
          <a:xfrm>
            <a:off x="554736" y="197613"/>
            <a:ext cx="5065776" cy="384721"/>
          </a:xfrm>
        </p:spPr>
        <p:txBody>
          <a:bodyPr vert="horz">
            <a:spAutoFit/>
          </a:bodyPr>
          <a:lstStyle>
            <a:lvl1pPr>
              <a:defRPr>
                <a:solidFill>
                  <a:schemeClr val="tx1"/>
                </a:solidFill>
                <a:latin typeface="+mj-lt"/>
                <a:ea typeface="+mj-ea"/>
                <a:cs typeface="+mj-cs"/>
              </a:defRPr>
            </a:lvl1pPr>
          </a:lstStyle>
          <a:p>
            <a:r>
              <a:rPr lang="en-US"/>
              <a:t>Click to edit Master title style</a:t>
            </a:r>
          </a:p>
        </p:txBody>
      </p:sp>
      <p:sp>
        <p:nvSpPr>
          <p:cNvPr id="12" name="3. Subtitle">
            <a:extLst>
              <a:ext uri="{FF2B5EF4-FFF2-40B4-BE49-F238E27FC236}">
                <a16:creationId xmlns:a16="http://schemas.microsoft.com/office/drawing/2014/main" id="{3B05C0F1-4BB0-4F3C-BD5C-FF7C1D4B9828}"/>
              </a:ext>
            </a:extLst>
          </p:cNvPr>
          <p:cNvSpPr>
            <a:spLocks noGrp="1"/>
          </p:cNvSpPr>
          <p:nvPr>
            <p:ph type="subTitle" idx="1"/>
            <p:custDataLst>
              <p:tags r:id="rId5"/>
            </p:custDataLst>
          </p:nvPr>
        </p:nvSpPr>
        <p:spPr>
          <a:xfrm>
            <a:off x="554736" y="663224"/>
            <a:ext cx="5065776"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0C97B94B-EA98-48CE-AEFE-9EED3CEB687E}"/>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8EE241F9-D2A5-40AE-A38A-45D59EE4E9D1}"/>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5" name="5. Source" hidden="1">
            <a:extLst>
              <a:ext uri="{FF2B5EF4-FFF2-40B4-BE49-F238E27FC236}">
                <a16:creationId xmlns:a16="http://schemas.microsoft.com/office/drawing/2014/main" id="{45C61F16-A04B-46D1-902F-0B2F4AECFDA4}"/>
              </a:ext>
            </a:extLst>
          </p:cNvPr>
          <p:cNvSpPr txBox="1">
            <a:spLocks/>
          </p:cNvSpPr>
          <p:nvPr userDrawn="1">
            <p:custDataLst>
              <p:tags r:id="rId8"/>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pic>
        <p:nvPicPr>
          <p:cNvPr id="16" name="Picture 1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82797801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preserve="1" userDrawn="1">
  <p:cSld name="Contrast 2/3 Covax Blu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11" name="2. Slide Title">
            <a:extLst>
              <a:ext uri="{FF2B5EF4-FFF2-40B4-BE49-F238E27FC236}">
                <a16:creationId xmlns:a16="http://schemas.microsoft.com/office/drawing/2014/main" id="{CD6361A6-30F0-415C-AD6D-A1FC7C23496A}"/>
              </a:ext>
            </a:extLst>
          </p:cNvPr>
          <p:cNvSpPr>
            <a:spLocks noGrp="1"/>
          </p:cNvSpPr>
          <p:nvPr>
            <p:ph type="title"/>
            <p:custDataLst>
              <p:tags r:id="rId4"/>
            </p:custDataLst>
          </p:nvPr>
        </p:nvSpPr>
        <p:spPr>
          <a:xfrm>
            <a:off x="554736" y="197613"/>
            <a:ext cx="6967728" cy="384721"/>
          </a:xfrm>
        </p:spPr>
        <p:txBody>
          <a:bodyPr vert="horz">
            <a:spAutoFit/>
          </a:bodyPr>
          <a:lstStyle>
            <a:lvl1pPr>
              <a:defRPr>
                <a:solidFill>
                  <a:schemeClr val="tx1"/>
                </a:solidFill>
                <a:latin typeface="+mj-lt"/>
                <a:ea typeface="+mj-ea"/>
                <a:cs typeface="+mj-cs"/>
              </a:defRPr>
            </a:lvl1pPr>
          </a:lstStyle>
          <a:p>
            <a:r>
              <a:rPr lang="en-US"/>
              <a:t>Click to edit Master title style</a:t>
            </a:r>
          </a:p>
        </p:txBody>
      </p:sp>
      <p:sp>
        <p:nvSpPr>
          <p:cNvPr id="12" name="3. Subtitle">
            <a:extLst>
              <a:ext uri="{FF2B5EF4-FFF2-40B4-BE49-F238E27FC236}">
                <a16:creationId xmlns:a16="http://schemas.microsoft.com/office/drawing/2014/main" id="{6CC1F533-5D00-40E8-AFF0-F1F39C9E7F04}"/>
              </a:ext>
            </a:extLst>
          </p:cNvPr>
          <p:cNvSpPr>
            <a:spLocks noGrp="1"/>
          </p:cNvSpPr>
          <p:nvPr>
            <p:ph type="subTitle" idx="1"/>
            <p:custDataLst>
              <p:tags r:id="rId5"/>
            </p:custDataLst>
          </p:nvPr>
        </p:nvSpPr>
        <p:spPr>
          <a:xfrm>
            <a:off x="554736" y="663224"/>
            <a:ext cx="6967728"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B2DED70B-A66B-4002-B240-34CF2AC5B61B}"/>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DE4B76B-7247-4EE7-90A4-007A0C01D0C4}"/>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5" name="5. Source" hidden="1">
            <a:extLst>
              <a:ext uri="{FF2B5EF4-FFF2-40B4-BE49-F238E27FC236}">
                <a16:creationId xmlns:a16="http://schemas.microsoft.com/office/drawing/2014/main" id="{7CAB25D6-EC98-4AF4-B68D-1F1A8F2120CE}"/>
              </a:ext>
            </a:extLst>
          </p:cNvPr>
          <p:cNvSpPr txBox="1">
            <a:spLocks/>
          </p:cNvSpPr>
          <p:nvPr userDrawn="1">
            <p:custDataLst>
              <p:tags r:id="rId8"/>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pic>
        <p:nvPicPr>
          <p:cNvPr id="16" name="Picture 1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68626960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preserve="1" userDrawn="1">
  <p:cSld name="Contrast 3/4 Covax Blue">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73" imgH="473" progId="TCLayout.ActiveDocument.1">
                  <p:embed/>
                </p:oleObj>
              </mc:Choice>
              <mc:Fallback>
                <p:oleObj name="think-cell Slide" r:id="rId9"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1" name="2. Slide Title">
            <a:extLst>
              <a:ext uri="{FF2B5EF4-FFF2-40B4-BE49-F238E27FC236}">
                <a16:creationId xmlns:a16="http://schemas.microsoft.com/office/drawing/2014/main" id="{91277579-8831-43CF-B160-16FF2827C046}"/>
              </a:ext>
            </a:extLst>
          </p:cNvPr>
          <p:cNvSpPr>
            <a:spLocks noGrp="1"/>
          </p:cNvSpPr>
          <p:nvPr>
            <p:ph type="title"/>
            <p:custDataLst>
              <p:tags r:id="rId3"/>
            </p:custDataLst>
          </p:nvPr>
        </p:nvSpPr>
        <p:spPr>
          <a:xfrm>
            <a:off x="554736" y="197613"/>
            <a:ext cx="7918704" cy="384721"/>
          </a:xfrm>
        </p:spPr>
        <p:txBody>
          <a:bodyPr vert="horz">
            <a:noAutofit/>
          </a:bodyPr>
          <a:lstStyle>
            <a:lvl1pPr>
              <a:defRPr>
                <a:solidFill>
                  <a:schemeClr val="bg2"/>
                </a:solidFill>
                <a:latin typeface="+mj-lt"/>
                <a:ea typeface="+mj-ea"/>
                <a:cs typeface="+mj-cs"/>
              </a:defRPr>
            </a:lvl1pPr>
          </a:lstStyle>
          <a:p>
            <a:r>
              <a:rPr lang="en-US"/>
              <a:t>Click to edit Master title style</a:t>
            </a:r>
          </a:p>
        </p:txBody>
      </p:sp>
      <p:sp>
        <p:nvSpPr>
          <p:cNvPr id="12" name="3. Subtitle">
            <a:extLst>
              <a:ext uri="{FF2B5EF4-FFF2-40B4-BE49-F238E27FC236}">
                <a16:creationId xmlns:a16="http://schemas.microsoft.com/office/drawing/2014/main" id="{9FB33C37-8F8E-450C-B956-CCA2C562F08E}"/>
              </a:ext>
            </a:extLst>
          </p:cNvPr>
          <p:cNvSpPr>
            <a:spLocks noGrp="1"/>
          </p:cNvSpPr>
          <p:nvPr>
            <p:ph type="subTitle" idx="1"/>
            <p:custDataLst>
              <p:tags r:id="rId4"/>
            </p:custDataLst>
          </p:nvPr>
        </p:nvSpPr>
        <p:spPr>
          <a:xfrm>
            <a:off x="554736" y="663224"/>
            <a:ext cx="7918704" cy="246221"/>
          </a:xfrm>
          <a:prstGeom prst="rect">
            <a:avLst/>
          </a:prstGeom>
        </p:spPr>
        <p:txBody>
          <a:bodyPr wrap="square">
            <a:spAutoFit/>
          </a:bodyPr>
          <a:lstStyle>
            <a:lvl1pPr marL="0" indent="0" algn="l">
              <a:buNone/>
              <a:defRPr sz="1600" b="0" u="none" baseline="0">
                <a:solidFill>
                  <a:schemeClr val="bg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3A776699-A364-4F3B-A0A3-7B19AC18D333}"/>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2"/>
                </a:solidFill>
                <a:latin typeface="+mn-lt"/>
                <a:ea typeface="+mn-ea"/>
                <a:cs typeface="+mn-cs"/>
              </a:defRPr>
            </a:lvl1pPr>
          </a:lstStyle>
          <a:p>
            <a:pPr lvl="0">
              <a:buNone/>
            </a:pPr>
            <a:r>
              <a:rPr lang="en-US"/>
              <a:t>Add tracker</a:t>
            </a:r>
          </a:p>
        </p:txBody>
      </p:sp>
      <p:sp>
        <p:nvSpPr>
          <p:cNvPr id="15" name="5. Source" hidden="1">
            <a:extLst>
              <a:ext uri="{FF2B5EF4-FFF2-40B4-BE49-F238E27FC236}">
                <a16:creationId xmlns:a16="http://schemas.microsoft.com/office/drawing/2014/main" id="{330858C7-9375-4CF0-A13F-244BB3A00EDB}"/>
              </a:ext>
            </a:extLst>
          </p:cNvPr>
          <p:cNvSpPr txBox="1">
            <a:spLocks/>
          </p:cNvSpPr>
          <p:nvPr userDrawn="1">
            <p:custDataLst>
              <p:tags r:id="rId6"/>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sp>
        <p:nvSpPr>
          <p:cNvPr id="18" name="Slide Number">
            <a:extLst>
              <a:ext uri="{FF2B5EF4-FFF2-40B4-BE49-F238E27FC236}">
                <a16:creationId xmlns:a16="http://schemas.microsoft.com/office/drawing/2014/main" id="{5277E924-C1A9-40BB-86B3-F93E4DDEE377}"/>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20" name="Straight Connector 19">
            <a:extLst>
              <a:ext uri="{FF2B5EF4-FFF2-40B4-BE49-F238E27FC236}">
                <a16:creationId xmlns:a16="http://schemas.microsoft.com/office/drawing/2014/main" id="{E4EFCE78-7EAC-4D68-BC89-E0028F36523C}"/>
              </a:ext>
            </a:extLst>
          </p:cNvPr>
          <p:cNvCxnSpPr>
            <a:cxnSpLocks/>
          </p:cNvCxnSpPr>
          <p:nvPr userDrawn="1"/>
        </p:nvCxnSpPr>
        <p:spPr bwMode="inv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78603933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preserve="1" userDrawn="1">
  <p:cSld name="Reverse Contrast 1/2 Covax Blu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6099048"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197613"/>
            <a:ext cx="5065776" cy="384721"/>
          </a:xfrm>
        </p:spPr>
        <p:txBody>
          <a:bodyPr vert="horz">
            <a:spAutoFit/>
          </a:bodyPr>
          <a:lstStyle>
            <a:lvl1pPr>
              <a:defRPr>
                <a:solidFill>
                  <a:srgbClr val="FFFFFF"/>
                </a:solidFill>
                <a:latin typeface="+mj-lt"/>
                <a:ea typeface="+mj-ea"/>
                <a:cs typeface="+mj-cs"/>
              </a:defRPr>
            </a:lvl1pPr>
          </a:lstStyle>
          <a:p>
            <a:r>
              <a:rPr lang="en-US"/>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663224"/>
            <a:ext cx="5065776" cy="246221"/>
          </a:xfrm>
          <a:prstGeom prst="rect">
            <a:avLst/>
          </a:prstGeom>
        </p:spPr>
        <p:txBody>
          <a:bodyPr wrap="square">
            <a:noAutofit/>
          </a:bodyPr>
          <a:lstStyle>
            <a:lvl1pPr marL="0" indent="0" algn="l">
              <a:buNone/>
              <a:defRPr sz="1600" b="0" baseline="0">
                <a:solidFill>
                  <a:srgbClr val="FFFFFF"/>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A6404B0A-A2B8-4CC0-AACE-22B9A9D22DC4}"/>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4DD9C749-8CD6-483D-AC3C-7F8CFA2B373A}"/>
              </a:ext>
            </a:extLst>
          </p:cNvPr>
          <p:cNvSpPr txBox="1">
            <a:spLocks/>
          </p:cNvSpPr>
          <p:nvPr userDrawn="1">
            <p:custDataLst>
              <p:tags r:id="rId7"/>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5" name="Slide Number">
            <a:extLst>
              <a:ext uri="{FF2B5EF4-FFF2-40B4-BE49-F238E27FC236}">
                <a16:creationId xmlns:a16="http://schemas.microsoft.com/office/drawing/2014/main" id="{1401A3E2-ECC8-43C9-A61C-068D51FCD055}"/>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9627940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9817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preserve="1" userDrawn="1">
  <p:cSld name="Reverse Contrast 2/3 Covax Blu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4361688"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4"/>
            </p:custDataLst>
          </p:nvPr>
        </p:nvSpPr>
        <p:spPr>
          <a:xfrm>
            <a:off x="554735" y="41597"/>
            <a:ext cx="3465576" cy="123111"/>
          </a:xfrm>
          <a:prstGeom prst="rect">
            <a:avLst/>
          </a:prstGeom>
          <a:ln w="6350">
            <a:noFill/>
            <a:miter lim="800000"/>
          </a:ln>
        </p:spPr>
        <p:txBody>
          <a:bodyPr vert="horz" wrap="square" lIns="0" tIns="0" rIns="0" bIns="0" rtlCol="0">
            <a:no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A2A8C6A2-26B8-46D0-B6A4-4D8C91B2772E}"/>
              </a:ext>
            </a:extLst>
          </p:cNvPr>
          <p:cNvSpPr>
            <a:spLocks noGrp="1"/>
          </p:cNvSpPr>
          <p:nvPr>
            <p:ph type="title"/>
            <p:custDataLst>
              <p:tags r:id="rId5"/>
            </p:custDataLst>
          </p:nvPr>
        </p:nvSpPr>
        <p:spPr>
          <a:xfrm>
            <a:off x="554736" y="2744369"/>
            <a:ext cx="3465576" cy="769441"/>
          </a:xfrm>
          <a:prstGeom prst="rect">
            <a:avLst/>
          </a:prstGeom>
        </p:spPr>
        <p:txBody>
          <a:bodyPr vert="horz" wrap="square" anchor="b">
            <a:noAutofit/>
          </a:bodyPr>
          <a:lstStyle>
            <a:lvl1pPr algn="l">
              <a:defRPr>
                <a:solidFill>
                  <a:srgbClr val="FFFFFF"/>
                </a:solidFill>
                <a:latin typeface="+mj-lt"/>
                <a:ea typeface="+mj-ea"/>
                <a:cs typeface="+mj-cs"/>
              </a:defRPr>
            </a:lvl1pPr>
          </a:lstStyle>
          <a:p>
            <a:r>
              <a:rPr lang="en-US"/>
              <a:t>Click to edit Master title style</a:t>
            </a:r>
          </a:p>
        </p:txBody>
      </p:sp>
      <p:sp>
        <p:nvSpPr>
          <p:cNvPr id="12" name="3. Subtitle">
            <a:extLst>
              <a:ext uri="{FF2B5EF4-FFF2-40B4-BE49-F238E27FC236}">
                <a16:creationId xmlns:a16="http://schemas.microsoft.com/office/drawing/2014/main" id="{63DE0353-99BC-4322-9D9F-E3C1556B87A4}"/>
              </a:ext>
            </a:extLst>
          </p:cNvPr>
          <p:cNvSpPr>
            <a:spLocks noGrp="1"/>
          </p:cNvSpPr>
          <p:nvPr>
            <p:ph type="subTitle" idx="1"/>
            <p:custDataLst>
              <p:tags r:id="rId6"/>
            </p:custDataLst>
          </p:nvPr>
        </p:nvSpPr>
        <p:spPr>
          <a:xfrm>
            <a:off x="554734" y="3659644"/>
            <a:ext cx="3465576" cy="246221"/>
          </a:xfrm>
          <a:prstGeom prst="rect">
            <a:avLst/>
          </a:prstGeom>
        </p:spPr>
        <p:txBody>
          <a:bodyPr wrap="square">
            <a:noAutofit/>
          </a:bodyPr>
          <a:lstStyle>
            <a:lvl1pPr marL="0" indent="0" algn="l">
              <a:buNone/>
              <a:defRPr sz="1600" b="0" baseline="0">
                <a:solidFill>
                  <a:srgbClr val="FFFFFF"/>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4" name="5. Source" hidden="1">
            <a:extLst>
              <a:ext uri="{FF2B5EF4-FFF2-40B4-BE49-F238E27FC236}">
                <a16:creationId xmlns:a16="http://schemas.microsoft.com/office/drawing/2014/main" id="{75507215-AD33-47BA-978C-854396B566AA}"/>
              </a:ext>
            </a:extLst>
          </p:cNvPr>
          <p:cNvSpPr txBox="1">
            <a:spLocks/>
          </p:cNvSpPr>
          <p:nvPr userDrawn="1">
            <p:custDataLst>
              <p:tags r:id="rId7"/>
            </p:custDataLst>
          </p:nvPr>
        </p:nvSpPr>
        <p:spPr>
          <a:xfrm>
            <a:off x="553971" y="6592511"/>
            <a:ext cx="34655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5" name="Slide Number">
            <a:extLst>
              <a:ext uri="{FF2B5EF4-FFF2-40B4-BE49-F238E27FC236}">
                <a16:creationId xmlns:a16="http://schemas.microsoft.com/office/drawing/2014/main" id="{1401A3E2-ECC8-43C9-A61C-068D51FCD055}"/>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5699853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userDrawn="1">
  <p:cSld name="Reverse Contrast 3/4 Covax Blu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0" y="0"/>
            <a:ext cx="3410584"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a:solidFill>
                <a:schemeClr val="bg2"/>
              </a:solidFill>
              <a:latin typeface="+mn-lt"/>
              <a:ea typeface="+mn-ea"/>
              <a:cs typeface="+mn-cs"/>
            </a:endParaRP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4"/>
            </p:custDataLst>
          </p:nvPr>
        </p:nvSpPr>
        <p:spPr>
          <a:xfrm>
            <a:off x="554735" y="41597"/>
            <a:ext cx="2514600" cy="123111"/>
          </a:xfrm>
          <a:prstGeom prst="rect">
            <a:avLst/>
          </a:prstGeom>
          <a:ln w="6350">
            <a:noFill/>
            <a:miter lim="800000"/>
          </a:ln>
        </p:spPr>
        <p:txBody>
          <a:bodyPr vert="horz" wrap="square" lIns="0" tIns="0" rIns="0" bIns="0" rtlCol="0">
            <a:no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201E918A-7ADD-4595-9E5C-36C3D305CA4A}"/>
              </a:ext>
            </a:extLst>
          </p:cNvPr>
          <p:cNvSpPr>
            <a:spLocks noGrp="1"/>
          </p:cNvSpPr>
          <p:nvPr>
            <p:ph type="title"/>
            <p:custDataLst>
              <p:tags r:id="rId5"/>
            </p:custDataLst>
          </p:nvPr>
        </p:nvSpPr>
        <p:spPr>
          <a:xfrm>
            <a:off x="554736" y="2744369"/>
            <a:ext cx="2514600" cy="769441"/>
          </a:xfrm>
        </p:spPr>
        <p:txBody>
          <a:bodyPr vert="horz" anchor="b">
            <a:noAutofit/>
          </a:bodyPr>
          <a:lstStyle>
            <a:lvl1pPr>
              <a:defRPr>
                <a:solidFill>
                  <a:srgbClr val="FFFFFF"/>
                </a:solidFill>
                <a:latin typeface="+mj-lt"/>
                <a:ea typeface="+mj-ea"/>
                <a:cs typeface="+mj-cs"/>
              </a:defRPr>
            </a:lvl1pPr>
          </a:lstStyle>
          <a:p>
            <a:r>
              <a:rPr lang="en-US"/>
              <a:t>Click to edit Master title</a:t>
            </a:r>
          </a:p>
        </p:txBody>
      </p:sp>
      <p:sp>
        <p:nvSpPr>
          <p:cNvPr id="12" name="3. Subtitle">
            <a:extLst>
              <a:ext uri="{FF2B5EF4-FFF2-40B4-BE49-F238E27FC236}">
                <a16:creationId xmlns:a16="http://schemas.microsoft.com/office/drawing/2014/main" id="{A0895B2F-2F72-4935-BC7F-BEA280D6C542}"/>
              </a:ext>
            </a:extLst>
          </p:cNvPr>
          <p:cNvSpPr>
            <a:spLocks noGrp="1"/>
          </p:cNvSpPr>
          <p:nvPr>
            <p:ph type="subTitle" idx="1"/>
            <p:custDataLst>
              <p:tags r:id="rId6"/>
            </p:custDataLst>
          </p:nvPr>
        </p:nvSpPr>
        <p:spPr>
          <a:xfrm>
            <a:off x="554736" y="3659644"/>
            <a:ext cx="2514600" cy="492443"/>
          </a:xfrm>
          <a:prstGeom prst="rect">
            <a:avLst/>
          </a:prstGeom>
        </p:spPr>
        <p:txBody>
          <a:bodyPr wrap="square">
            <a:noAutofit/>
          </a:bodyPr>
          <a:lstStyle>
            <a:lvl1pPr marL="0" indent="0" algn="l">
              <a:buNone/>
              <a:defRPr sz="1600" b="0" baseline="0">
                <a:solidFill>
                  <a:srgbClr val="FFFFFF"/>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4" name="5. Source" hidden="1">
            <a:extLst>
              <a:ext uri="{FF2B5EF4-FFF2-40B4-BE49-F238E27FC236}">
                <a16:creationId xmlns:a16="http://schemas.microsoft.com/office/drawing/2014/main" id="{A873E4B4-299B-415F-B0C6-99147E8008E0}"/>
              </a:ext>
            </a:extLst>
          </p:cNvPr>
          <p:cNvSpPr txBox="1">
            <a:spLocks/>
          </p:cNvSpPr>
          <p:nvPr userDrawn="1">
            <p:custDataLst>
              <p:tags r:id="rId7"/>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5" name="Slide Number">
            <a:extLst>
              <a:ext uri="{FF2B5EF4-FFF2-40B4-BE49-F238E27FC236}">
                <a16:creationId xmlns:a16="http://schemas.microsoft.com/office/drawing/2014/main" id="{1401A3E2-ECC8-43C9-A61C-068D51FCD055}"/>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02924406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userDrawn="1">
  <p:cSld name="Contrast 3-line Covax Blue">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37BF69-DBBB-44FA-AA65-8999BD8B4E5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D937BF69-DBBB-44FA-AA65-8999BD8B4E5F}"/>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440E0BC-D285-4CB0-BC8F-8E2C57BF2A2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9" name="2. Slide Title">
            <a:extLst>
              <a:ext uri="{FF2B5EF4-FFF2-40B4-BE49-F238E27FC236}">
                <a16:creationId xmlns:a16="http://schemas.microsoft.com/office/drawing/2014/main" id="{A212A9AD-EC41-4379-BF1D-C100E927B4C2}"/>
              </a:ext>
            </a:extLst>
          </p:cNvPr>
          <p:cNvSpPr>
            <a:spLocks noGrp="1"/>
          </p:cNvSpPr>
          <p:nvPr>
            <p:ph type="title"/>
            <p:custDataLst>
              <p:tags r:id="rId3"/>
            </p:custDataLst>
          </p:nvPr>
        </p:nvSpPr>
        <p:spPr>
          <a:xfrm>
            <a:off x="554736" y="197613"/>
            <a:ext cx="11082528" cy="384721"/>
          </a:xfrm>
        </p:spPr>
        <p:txBody>
          <a:bodyPr vert="horz">
            <a:spAutoFit/>
          </a:bodyPr>
          <a:lstStyle>
            <a:lvl1pPr>
              <a:defRPr>
                <a:solidFill>
                  <a:srgbClr val="FFFFFF"/>
                </a:solidFill>
                <a:latin typeface="+mj-lt"/>
                <a:ea typeface="+mj-ea"/>
                <a:cs typeface="+mj-cs"/>
              </a:defRPr>
            </a:lvl1pPr>
          </a:lstStyle>
          <a:p>
            <a:r>
              <a:rPr lang="en-US"/>
              <a:t>Click to edit Master title style</a:t>
            </a:r>
          </a:p>
        </p:txBody>
      </p:sp>
      <p:sp>
        <p:nvSpPr>
          <p:cNvPr id="13" name="5. Source" hidden="1">
            <a:extLst>
              <a:ext uri="{FF2B5EF4-FFF2-40B4-BE49-F238E27FC236}">
                <a16:creationId xmlns:a16="http://schemas.microsoft.com/office/drawing/2014/main" id="{A49D4B69-B493-403C-B640-6993CD92BA39}"/>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5" name="Slide Number">
            <a:extLst>
              <a:ext uri="{FF2B5EF4-FFF2-40B4-BE49-F238E27FC236}">
                <a16:creationId xmlns:a16="http://schemas.microsoft.com/office/drawing/2014/main" id="{5277E924-C1A9-40BB-86B3-F93E4DDEE377}"/>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7" name="Straight Connector 16">
            <a:extLst>
              <a:ext uri="{FF2B5EF4-FFF2-40B4-BE49-F238E27FC236}">
                <a16:creationId xmlns:a16="http://schemas.microsoft.com/office/drawing/2014/main" id="{E4EFCE78-7EAC-4D68-BC89-E0028F36523C}"/>
              </a:ext>
            </a:extLst>
          </p:cNvPr>
          <p:cNvCxnSpPr>
            <a:cxnSpLocks/>
          </p:cNvCxnSpPr>
          <p:nvPr userDrawn="1"/>
        </p:nvCxnSpPr>
        <p:spPr bwMode="inv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31129195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preserve="1" userDrawn="1">
  <p:cSld name="Contrast Custom Covax Blue">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CD2BF5E-92A7-41C4-93AE-C72274D09CB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7CD2BF5E-92A7-41C4-93AE-C72274D09CB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 name="5. Source" hidden="1">
            <a:extLst>
              <a:ext uri="{FF2B5EF4-FFF2-40B4-BE49-F238E27FC236}">
                <a16:creationId xmlns:a16="http://schemas.microsoft.com/office/drawing/2014/main" id="{49FDDFD3-EDB6-430C-8803-9B06D84C1E10}"/>
              </a:ext>
            </a:extLst>
          </p:cNvPr>
          <p:cNvSpPr txBox="1"/>
          <p:nvPr userDrawn="1">
            <p:custDataLst>
              <p:tags r:id="rId2"/>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2" name="Slide Number">
            <a:extLst>
              <a:ext uri="{FF2B5EF4-FFF2-40B4-BE49-F238E27FC236}">
                <a16:creationId xmlns:a16="http://schemas.microsoft.com/office/drawing/2014/main" id="{5277E924-C1A9-40BB-86B3-F93E4DDEE377}"/>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5" name="Straight Connector 14">
            <a:extLst>
              <a:ext uri="{FF2B5EF4-FFF2-40B4-BE49-F238E27FC236}">
                <a16:creationId xmlns:a16="http://schemas.microsoft.com/office/drawing/2014/main" id="{E4EFCE78-7EAC-4D68-BC89-E0028F36523C}"/>
              </a:ext>
            </a:extLst>
          </p:cNvPr>
          <p:cNvCxnSpPr>
            <a:cxnSpLocks/>
          </p:cNvCxnSpPr>
          <p:nvPr userDrawn="1"/>
        </p:nvCxnSpPr>
        <p:spPr bwMode="inv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4" name="TextBox 1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65657533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preserve="1" userDrawn="1">
  <p:cSld name="Default COVAX">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97613"/>
            <a:ext cx="11082528" cy="384721"/>
          </a:xfrm>
        </p:spPr>
        <p:txBody>
          <a:bodyPr vert="horz" wrap="square" lIns="0" tIns="0" rIns="0" bIns="0" rtlCol="0" anchor="t" anchorCtr="0">
            <a:spAutoFit/>
          </a:bodyPr>
          <a:lstStyle>
            <a:lvl1pPr>
              <a:defRPr lang="en-US" dirty="0">
                <a:latin typeface="+mj-lt"/>
                <a:ea typeface="+mj-ea"/>
                <a:cs typeface="+mj-cs"/>
              </a:defRPr>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663224"/>
            <a:ext cx="11082528" cy="246221"/>
          </a:xfrm>
          <a:prstGeom prst="rect">
            <a:avLst/>
          </a:prstGeom>
        </p:spPr>
        <p:txBody>
          <a:bodyPr vert="horz" wrap="square" lIns="0" tIns="0" rIns="0" bIns="0" rtlCol="0">
            <a:noAutofit/>
          </a:bodyPr>
          <a:lstStyle>
            <a:lvl1pPr>
              <a:defRPr lang="en-US" b="0" baseline="0" dirty="0">
                <a:latin typeface="+mn-lt"/>
                <a:ea typeface="+mn-ea"/>
                <a:cs typeface="+mn-cs"/>
              </a:defRPr>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cxnSp>
        <p:nvCxnSpPr>
          <p:cNvPr id="17" name="Straight Connector 16">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9" name="Slide Number">
            <a:extLst>
              <a:ext uri="{FF2B5EF4-FFF2-40B4-BE49-F238E27FC236}">
                <a16:creationId xmlns:a16="http://schemas.microsoft.com/office/drawing/2014/main" id="{D6030ED5-599F-4E8C-B5A1-51670786D068}"/>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2" name="Picture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6914327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preserve="1" userDrawn="1">
  <p:cSld name="Top Left COVAX">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769441"/>
          </a:xfrm>
          <a:prstGeom prst="rect">
            <a:avLst/>
          </a:prstGeom>
        </p:spPr>
        <p:txBody>
          <a:bodyPr vert="horz" anchor="t">
            <a:spAutoFit/>
          </a:bodyPr>
          <a:lstStyle>
            <a:lvl1pPr>
              <a:lnSpc>
                <a:spcPct val="100000"/>
              </a:lnSpc>
              <a:defRPr>
                <a:ln w="6350" cap="flat">
                  <a:noFill/>
                  <a:miter lim="800000"/>
                </a:ln>
                <a:latin typeface="+mj-lt"/>
                <a:ea typeface="+mj-ea"/>
                <a:cs typeface="+mj-cs"/>
              </a:defRPr>
            </a:lvl1pPr>
          </a:lstStyle>
          <a:p>
            <a:r>
              <a:rPr lang="en-US"/>
              <a:t>Click to edit Master title style</a:t>
            </a:r>
          </a:p>
        </p:txBody>
      </p:sp>
      <p:sp>
        <p:nvSpPr>
          <p:cNvPr id="8" name="Slide Number">
            <a:extLst>
              <a:ext uri="{FF2B5EF4-FFF2-40B4-BE49-F238E27FC236}">
                <a16:creationId xmlns:a16="http://schemas.microsoft.com/office/drawing/2014/main" id="{052CCADB-EF08-41D8-B6E1-D27B7E0CA862}"/>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7AB8E3C2-1F42-4CE8-A611-D37D46F00C39}"/>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cxnSp>
        <p:nvCxnSpPr>
          <p:cNvPr id="18" name="Straight Connector 17">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pic>
        <p:nvPicPr>
          <p:cNvPr id="11" name="Picture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66511763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preserve="1" userDrawn="1">
  <p:cSld name="Mid Left COVAX">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236640"/>
            <a:ext cx="5065776" cy="384721"/>
          </a:xfrm>
          <a:prstGeom prst="rect">
            <a:avLst/>
          </a:prstGeom>
        </p:spPr>
        <p:txBody>
          <a:bodyPr vert="horz" rIns="365760" anchor="ctr">
            <a:spAutoFit/>
          </a:bodyPr>
          <a:lstStyle>
            <a:lvl1pPr>
              <a:defRPr>
                <a:ln w="6350" cap="flat">
                  <a:noFill/>
                  <a:miter lim="800000"/>
                </a:ln>
                <a:latin typeface="+mj-lt"/>
                <a:ea typeface="+mj-ea"/>
                <a:cs typeface="+mj-cs"/>
              </a:defRPr>
            </a:lvl1pPr>
          </a:lstStyle>
          <a:p>
            <a:r>
              <a:rPr lang="en-US"/>
              <a:t>Click to edit Master title style</a:t>
            </a:r>
          </a:p>
        </p:txBody>
      </p:sp>
      <p:sp>
        <p:nvSpPr>
          <p:cNvPr id="11" name="Slide Number">
            <a:extLst>
              <a:ext uri="{FF2B5EF4-FFF2-40B4-BE49-F238E27FC236}">
                <a16:creationId xmlns:a16="http://schemas.microsoft.com/office/drawing/2014/main" id="{8833F473-8E59-4468-9DAD-5B5B823CD8A1}"/>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1C278EA2-839A-4B80-8F09-FF155A2123C1}"/>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8"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cxnSp>
        <p:nvCxnSpPr>
          <p:cNvPr id="10" name="Straight Connector 9">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5364418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preserve="1" userDrawn="1">
  <p:cSld name="Section COVA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mn-lt"/>
              <a:ea typeface="+mn-ea"/>
              <a:cs typeface="+mn-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a:lnSpc>
                <a:spcPct val="100000"/>
              </a:lnSpc>
              <a:defRPr sz="4400">
                <a:latin typeface="+mj-lt"/>
                <a:ea typeface="+mj-ea"/>
                <a:cs typeface="+mj-cs"/>
              </a:defRPr>
            </a:lvl1pPr>
          </a:lstStyle>
          <a:p>
            <a:r>
              <a:rPr lang="en-US"/>
              <a:t>Click to edit Master title style</a:t>
            </a:r>
          </a:p>
        </p:txBody>
      </p:sp>
      <p:sp>
        <p:nvSpPr>
          <p:cNvPr id="10"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1" name="5. Source" hidden="1">
            <a:extLst>
              <a:ext uri="{FF2B5EF4-FFF2-40B4-BE49-F238E27FC236}">
                <a16:creationId xmlns:a16="http://schemas.microsoft.com/office/drawing/2014/main" id="{8173826E-A3CF-41AB-8957-9F0B784D192D}"/>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8"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cxnSp>
        <p:nvCxnSpPr>
          <p:cNvPr id="12" name="Straight Connector 11">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79006979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Quote COVA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mn-lt"/>
              <a:ea typeface="+mn-ea"/>
              <a:cs typeface="+mn-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30068"/>
            <a:ext cx="9180576" cy="549381"/>
          </a:xfrm>
          <a:prstGeom prst="rect">
            <a:avLst/>
          </a:prstGeom>
        </p:spPr>
        <p:txBody>
          <a:bodyPr vert="horz" anchor="b">
            <a:spAutoFit/>
          </a:bodyPr>
          <a:lstStyle>
            <a:lvl1pPr>
              <a:lnSpc>
                <a:spcPct val="105000"/>
              </a:lnSpc>
              <a:defRPr sz="3400">
                <a:latin typeface="+mj-lt"/>
                <a:ea typeface="+mj-ea"/>
                <a:cs typeface="+mj-cs"/>
              </a:defRPr>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1" name="Slide Number">
            <a:extLst>
              <a:ext uri="{FF2B5EF4-FFF2-40B4-BE49-F238E27FC236}">
                <a16:creationId xmlns:a16="http://schemas.microsoft.com/office/drawing/2014/main" id="{48A594FF-AF94-4CAC-90E6-2B9A5AB30B15}"/>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cxnSp>
        <p:nvCxnSpPr>
          <p:cNvPr id="13" name="Straight Connector 12">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pic>
        <p:nvPicPr>
          <p:cNvPr id="15" name="Picture 1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62334254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preserve="1" userDrawn="1">
  <p:cSld name="1/4 COVAX">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514600" cy="769441"/>
          </a:xfrm>
        </p:spPr>
        <p:txBody>
          <a:bodyPr vert="horz" wrap="square" lIns="0" tIns="0" rIns="0" bIns="0" rtlCol="0" anchor="b" anchorCtr="0">
            <a:noAutofit/>
          </a:bodyPr>
          <a:lstStyle>
            <a:lvl1pPr>
              <a:defRPr lang="en-US" dirty="0">
                <a:latin typeface="+mj-lt"/>
                <a:ea typeface="+mj-ea"/>
                <a:cs typeface="+mj-cs"/>
              </a:defRPr>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6"/>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78FD8C82-E39D-41D1-A2CC-B1597952BB9C}"/>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8"/>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4" name="Picture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106155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281368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153281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preserve="1" userDrawn="1">
  <p:cSld name="1/3 COVA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465576" cy="769441"/>
          </a:xfrm>
          <a:prstGeom prst="rect">
            <a:avLst/>
          </a:prstGeom>
        </p:spPr>
        <p:txBody>
          <a:bodyPr vert="horz" wrap="square" lIns="0" tIns="0" rIns="0" bIns="0" rtlCol="0" anchor="b" anchorCtr="0">
            <a:noAutofit/>
          </a:bodyPr>
          <a:lstStyle>
            <a:lvl1pPr>
              <a:defRPr lang="en-US" dirty="0">
                <a:latin typeface="+mj-lt"/>
                <a:ea typeface="+mj-ea"/>
                <a:cs typeface="+mj-cs"/>
              </a:defRPr>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041B4B9-5319-4CE5-AD44-D052002504D7}"/>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4" name="Picture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21475618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preserve="1" userDrawn="1">
  <p:cSld name="1/2 COVA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5065776" cy="384721"/>
          </a:xfrm>
        </p:spPr>
        <p:txBody>
          <a:bodyPr vert="horz">
            <a:spAutoFit/>
          </a:bodyPr>
          <a:lstStyle>
            <a:lvl1pPr>
              <a:defRPr>
                <a:latin typeface="+mj-lt"/>
                <a:ea typeface="+mj-ea"/>
                <a:cs typeface="+mj-cs"/>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5065776"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C5A0E3B7-0BEE-434E-9458-04AAF89FE7C4}"/>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8"/>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4" name="Picture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0325888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preserve="1" userDrawn="1">
  <p:cSld name="2/3 COVA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97613"/>
            <a:ext cx="6967728" cy="384721"/>
          </a:xfrm>
        </p:spPr>
        <p:txBody>
          <a:bodyPr vert="horz">
            <a:spAutoFit/>
          </a:bodyPr>
          <a:lstStyle>
            <a:lvl1pPr>
              <a:defRPr>
                <a:latin typeface="+mj-lt"/>
                <a:ea typeface="+mj-ea"/>
                <a:cs typeface="+mj-cs"/>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663224"/>
            <a:ext cx="6967728"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7C6732C-210A-4A2A-BDB7-ADAA15286F6D}"/>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8"/>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4" name="Picture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60760216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preserve="1" userDrawn="1">
  <p:cSld name="3/4 COVAX">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mn-lt"/>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7918704" cy="384721"/>
          </a:xfrm>
        </p:spPr>
        <p:txBody>
          <a:bodyPr vert="horz">
            <a:noAutofit/>
          </a:bodyPr>
          <a:lstStyle>
            <a:lvl1pPr>
              <a:defRPr>
                <a:latin typeface="+mj-lt"/>
                <a:ea typeface="+mj-ea"/>
                <a:cs typeface="+mj-cs"/>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7918704" cy="246221"/>
          </a:xfrm>
          <a:prstGeom prst="rect">
            <a:avLst/>
          </a:prstGeom>
        </p:spPr>
        <p:txBody>
          <a:bodyPr wrap="square">
            <a:spAutoFit/>
          </a:bodyPr>
          <a:lstStyle>
            <a:lvl1pPr marL="0" indent="0" algn="l">
              <a:buNone/>
              <a:defRPr sz="1600" b="0" u="none"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5F93AA1E-3DA8-4E28-9E67-7940FA5E753E}"/>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4" name="Picture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24515006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preserve="1" userDrawn="1">
  <p:cSld name="3-line COVA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197613"/>
            <a:ext cx="11082528" cy="384721"/>
          </a:xfrm>
        </p:spPr>
        <p:txBody>
          <a:bodyPr vert="horz">
            <a:spAutoFit/>
          </a:bodyPr>
          <a:lstStyle>
            <a:lvl1pPr>
              <a:defRPr>
                <a:latin typeface="+mj-lt"/>
                <a:ea typeface="+mj-ea"/>
                <a:cs typeface="+mj-cs"/>
              </a:defRPr>
            </a:lvl1pPr>
          </a:lstStyle>
          <a:p>
            <a:r>
              <a:rPr lang="en-US"/>
              <a:t>Click to edit Master title style</a:t>
            </a:r>
          </a:p>
        </p:txBody>
      </p:sp>
      <p:sp>
        <p:nvSpPr>
          <p:cNvPr id="9" name="Slide Number">
            <a:extLst>
              <a:ext uri="{FF2B5EF4-FFF2-40B4-BE49-F238E27FC236}">
                <a16:creationId xmlns:a16="http://schemas.microsoft.com/office/drawing/2014/main" id="{54F8C1CD-74D5-434C-83F8-B9C7DBB2E26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14" name="Straight Connector 13">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6"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pic>
        <p:nvPicPr>
          <p:cNvPr id="12" name="Picture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80401746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preserve="1" userDrawn="1">
  <p:cSld name="Custom COVAX">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2"/>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F3B3D990-55D1-4D16-8683-4CED248BB7FA}"/>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0" name="5. Source" hidden="1">
            <a:extLst>
              <a:ext uri="{FF2B5EF4-FFF2-40B4-BE49-F238E27FC236}">
                <a16:creationId xmlns:a16="http://schemas.microsoft.com/office/drawing/2014/main" id="{B6A47C52-89C8-4B79-B4A2-FE61BCC240A9}"/>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11" name="Straight Connector 10">
            <a:extLst>
              <a:ext uri="{FF2B5EF4-FFF2-40B4-BE49-F238E27FC236}">
                <a16:creationId xmlns:a16="http://schemas.microsoft.com/office/drawing/2014/main" id="{5631B731-7D3D-4CDD-91A3-61B827F06619}"/>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00311183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preserve="1" userDrawn="1">
  <p:cSld name="Contrast Default COVAX">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0" name="2. Slide Title">
            <a:extLst>
              <a:ext uri="{FF2B5EF4-FFF2-40B4-BE49-F238E27FC236}">
                <a16:creationId xmlns:a16="http://schemas.microsoft.com/office/drawing/2014/main" id="{7BAB6F72-153B-4D96-9581-14537DFBF2A2}"/>
              </a:ext>
            </a:extLst>
          </p:cNvPr>
          <p:cNvSpPr>
            <a:spLocks noGrp="1"/>
          </p:cNvSpPr>
          <p:nvPr>
            <p:ph type="title"/>
            <p:custDataLst>
              <p:tags r:id="rId3"/>
            </p:custDataLst>
          </p:nvPr>
        </p:nvSpPr>
        <p:spPr>
          <a:xfrm>
            <a:off x="554736" y="197613"/>
            <a:ext cx="11082528" cy="384721"/>
          </a:xfrm>
        </p:spPr>
        <p:txBody>
          <a:bodyPr vert="horz" wrap="square" lIns="0" tIns="0" rIns="0" bIns="0" rtlCol="0" anchor="t" anchorCtr="0">
            <a:spAutoFit/>
          </a:bodyPr>
          <a:lstStyle>
            <a:lvl1pPr>
              <a:defRPr lang="en-US" dirty="0">
                <a:solidFill>
                  <a:schemeClr val="bg1"/>
                </a:solidFill>
                <a:latin typeface="+mj-lt"/>
                <a:ea typeface="+mj-ea"/>
                <a:cs typeface="+mj-cs"/>
              </a:defRPr>
            </a:lvl1pPr>
          </a:lstStyle>
          <a:p>
            <a:pPr lvl="0"/>
            <a:r>
              <a:rPr lang="en-US"/>
              <a:t>Click to edit Master title style</a:t>
            </a:r>
          </a:p>
        </p:txBody>
      </p:sp>
      <p:sp>
        <p:nvSpPr>
          <p:cNvPr id="14" name="3. Subtitle">
            <a:extLst>
              <a:ext uri="{FF2B5EF4-FFF2-40B4-BE49-F238E27FC236}">
                <a16:creationId xmlns:a16="http://schemas.microsoft.com/office/drawing/2014/main" id="{3C4DEA56-175B-4C35-8BBF-6EDC7F237677}"/>
              </a:ext>
            </a:extLst>
          </p:cNvPr>
          <p:cNvSpPr>
            <a:spLocks noGrp="1"/>
          </p:cNvSpPr>
          <p:nvPr>
            <p:ph type="subTitle" idx="1"/>
            <p:custDataLst>
              <p:tags r:id="rId4"/>
            </p:custDataLst>
          </p:nvPr>
        </p:nvSpPr>
        <p:spPr>
          <a:xfrm>
            <a:off x="554736" y="663224"/>
            <a:ext cx="11082528" cy="246221"/>
          </a:xfrm>
          <a:prstGeom prst="rect">
            <a:avLst/>
          </a:prstGeom>
        </p:spPr>
        <p:txBody>
          <a:bodyPr vert="horz" wrap="square" lIns="0" tIns="0" rIns="0" bIns="0" rtlCol="0">
            <a:noAutofit/>
          </a:bodyPr>
          <a:lstStyle>
            <a:lvl1pPr>
              <a:defRPr lang="en-US" b="0" baseline="0" dirty="0">
                <a:solidFill>
                  <a:schemeClr val="bg1"/>
                </a:solidFill>
                <a:latin typeface="+mn-lt"/>
                <a:ea typeface="+mn-ea"/>
                <a:cs typeface="+mn-cs"/>
              </a:defRPr>
            </a:lvl1pPr>
          </a:lstStyle>
          <a:p>
            <a:pPr lvl="0">
              <a:buNone/>
            </a:pPr>
            <a:r>
              <a:rPr lang="en-US"/>
              <a:t>Click to edit Master subtitle style</a:t>
            </a:r>
          </a:p>
        </p:txBody>
      </p:sp>
      <p:sp>
        <p:nvSpPr>
          <p:cNvPr id="16" name="Slide Number">
            <a:extLst>
              <a:ext uri="{FF2B5EF4-FFF2-40B4-BE49-F238E27FC236}">
                <a16:creationId xmlns:a16="http://schemas.microsoft.com/office/drawing/2014/main" id="{C16AD063-E942-47D5-82E5-13B97A8A3E4A}"/>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bg1"/>
                </a:solidFill>
                <a:latin typeface="+mn-lt"/>
                <a:ea typeface="+mn-ea"/>
                <a:cs typeface="+mn-cs"/>
              </a:rPr>
              <a:pPr algn="r" defTabSz="610744" fontAlgn="auto">
                <a:spcBef>
                  <a:spcPts val="0"/>
                </a:spcBef>
                <a:spcAft>
                  <a:spcPts val="0"/>
                </a:spcAft>
                <a:defRPr/>
              </a:pPr>
              <a:t>‹#›</a:t>
            </a:fld>
            <a:endParaRPr lang="en-US" sz="900" b="0">
              <a:solidFill>
                <a:schemeClr val="bg1"/>
              </a:solidFill>
              <a:latin typeface="+mn-lt"/>
              <a:ea typeface="+mn-ea"/>
              <a:cs typeface="+mn-cs"/>
            </a:endParaRPr>
          </a:p>
        </p:txBody>
      </p:sp>
      <p:sp>
        <p:nvSpPr>
          <p:cNvPr id="17" name="5. Source" hidden="1">
            <a:extLst>
              <a:ext uri="{FF2B5EF4-FFF2-40B4-BE49-F238E27FC236}">
                <a16:creationId xmlns:a16="http://schemas.microsoft.com/office/drawing/2014/main" id="{173ADFE0-3945-4289-B37F-454A6AF4D09C}"/>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13" name="Straight Connector 12">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20"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2" name="Picture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630680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preserve="1" userDrawn="1">
  <p:cSld name="Contrast Top Left COVAX">
    <p:bg>
      <p:bgPr>
        <a:solidFill>
          <a:srgbClr val="082F3B"/>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DB0C68-81D8-4BCB-8FED-587D098337D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8" name="Object 7" hidden="1">
                        <a:extLst>
                          <a:ext uri="{FF2B5EF4-FFF2-40B4-BE49-F238E27FC236}">
                            <a16:creationId xmlns:a16="http://schemas.microsoft.com/office/drawing/2014/main" id="{6EDB0C68-81D8-4BCB-8FED-587D098337D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EAA134-9792-4D41-898E-A83D3A4E3D69}"/>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4" name="2. Slide Title">
            <a:extLst>
              <a:ext uri="{FF2B5EF4-FFF2-40B4-BE49-F238E27FC236}">
                <a16:creationId xmlns:a16="http://schemas.microsoft.com/office/drawing/2014/main" id="{130C648B-00F1-4756-B7FD-55EEC13AD5E2}"/>
              </a:ext>
            </a:extLst>
          </p:cNvPr>
          <p:cNvSpPr>
            <a:spLocks noGrp="1"/>
          </p:cNvSpPr>
          <p:nvPr>
            <p:ph type="title"/>
            <p:custDataLst>
              <p:tags r:id="rId3"/>
            </p:custDataLst>
          </p:nvPr>
        </p:nvSpPr>
        <p:spPr>
          <a:xfrm>
            <a:off x="554736" y="1706563"/>
            <a:ext cx="3813048" cy="769441"/>
          </a:xfrm>
          <a:prstGeom prst="rect">
            <a:avLst/>
          </a:prstGeom>
        </p:spPr>
        <p:txBody>
          <a:bodyPr vert="horz" anchor="t">
            <a:spAutoFit/>
          </a:bodyPr>
          <a:lstStyle>
            <a:lvl1pPr>
              <a:lnSpc>
                <a:spcPct val="100000"/>
              </a:lnSpc>
              <a:defRPr>
                <a:ln w="6350" cap="flat">
                  <a:noFill/>
                  <a:miter lim="800000"/>
                </a:ln>
                <a:solidFill>
                  <a:srgbClr val="FFFFFF"/>
                </a:solidFill>
                <a:latin typeface="+mj-lt"/>
                <a:ea typeface="+mj-ea"/>
                <a:cs typeface="+mj-cs"/>
              </a:defRPr>
            </a:lvl1pPr>
          </a:lstStyle>
          <a:p>
            <a:r>
              <a:rPr lang="en-US"/>
              <a:t>Click to edit Master title style</a:t>
            </a:r>
          </a:p>
        </p:txBody>
      </p:sp>
      <p:sp>
        <p:nvSpPr>
          <p:cNvPr id="16" name="Slide Number">
            <a:extLst>
              <a:ext uri="{FF2B5EF4-FFF2-40B4-BE49-F238E27FC236}">
                <a16:creationId xmlns:a16="http://schemas.microsoft.com/office/drawing/2014/main" id="{0A644AC5-4C97-40DD-8891-978E40642162}"/>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7" name="5. Source" hidden="1">
            <a:extLst>
              <a:ext uri="{FF2B5EF4-FFF2-40B4-BE49-F238E27FC236}">
                <a16:creationId xmlns:a16="http://schemas.microsoft.com/office/drawing/2014/main" id="{4B6FCBD0-9EED-4D7F-AD80-AC22EA2E0801}"/>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9" name="Straight Connector 8">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1" name="Picture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70232120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preserve="1" userDrawn="1">
  <p:cSld name="Contrast Mid Left COVAX">
    <p:bg>
      <p:bgPr>
        <a:solidFill>
          <a:srgbClr val="082F3B"/>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10AAB5F-CF0A-4C58-81CA-92C1A8CB900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E10AAB5F-CF0A-4C58-81CA-92C1A8CB900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A53433-5DFE-4583-A5C0-DE3F3C3DDE8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8" name="2. Slide Title">
            <a:extLst>
              <a:ext uri="{FF2B5EF4-FFF2-40B4-BE49-F238E27FC236}">
                <a16:creationId xmlns:a16="http://schemas.microsoft.com/office/drawing/2014/main" id="{83D84792-0B0B-4664-821F-3201F7ABBBCC}"/>
              </a:ext>
            </a:extLst>
          </p:cNvPr>
          <p:cNvSpPr>
            <a:spLocks noGrp="1"/>
          </p:cNvSpPr>
          <p:nvPr>
            <p:ph type="title"/>
            <p:custDataLst>
              <p:tags r:id="rId3"/>
            </p:custDataLst>
          </p:nvPr>
        </p:nvSpPr>
        <p:spPr>
          <a:xfrm>
            <a:off x="554736" y="3236640"/>
            <a:ext cx="5065776" cy="384721"/>
          </a:xfrm>
          <a:prstGeom prst="rect">
            <a:avLst/>
          </a:prstGeom>
        </p:spPr>
        <p:txBody>
          <a:bodyPr vert="horz" rIns="365760" anchor="ctr">
            <a:spAutoFit/>
          </a:bodyPr>
          <a:lstStyle>
            <a:lvl1pPr>
              <a:defRPr>
                <a:ln w="6350" cap="flat">
                  <a:noFill/>
                  <a:miter lim="800000"/>
                </a:ln>
                <a:solidFill>
                  <a:srgbClr val="FFFFFF"/>
                </a:solidFill>
                <a:latin typeface="+mj-lt"/>
                <a:ea typeface="+mj-ea"/>
                <a:cs typeface="+mj-cs"/>
              </a:defRPr>
            </a:lvl1pPr>
          </a:lstStyle>
          <a:p>
            <a:r>
              <a:rPr lang="en-US"/>
              <a:t>Click to edit Master title style</a:t>
            </a:r>
          </a:p>
        </p:txBody>
      </p:sp>
      <p:sp>
        <p:nvSpPr>
          <p:cNvPr id="12"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3" name="5. Source" hidden="1">
            <a:extLst>
              <a:ext uri="{FF2B5EF4-FFF2-40B4-BE49-F238E27FC236}">
                <a16:creationId xmlns:a16="http://schemas.microsoft.com/office/drawing/2014/main" id="{C4DE746D-74D1-4CA8-AEF2-3082DCF97414}"/>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9" name="Straight Connector 8">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15"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6" name="Picture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9267901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preserve="1" userDrawn="1">
  <p:cSld name="Contrast Section COVAX">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8064E9-3153-4628-A7D5-81F8DEADB0D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F98064E9-3153-4628-A7D5-81F8DEADB0D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4FCABF2-1291-4CAB-A39C-0FDD2FD8A1F5}"/>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mn-lt"/>
              <a:ea typeface="+mn-ea"/>
              <a:cs typeface="+mn-cs"/>
              <a:sym typeface="Arial" panose="020B0604020202020204" pitchFamily="34" charset="0"/>
            </a:endParaRPr>
          </a:p>
        </p:txBody>
      </p:sp>
      <p:sp>
        <p:nvSpPr>
          <p:cNvPr id="10" name="2. Slide Title">
            <a:extLst>
              <a:ext uri="{FF2B5EF4-FFF2-40B4-BE49-F238E27FC236}">
                <a16:creationId xmlns:a16="http://schemas.microsoft.com/office/drawing/2014/main" id="{22E7B87A-C868-487C-8134-55B153ABB67F}"/>
              </a:ext>
            </a:extLst>
          </p:cNvPr>
          <p:cNvSpPr>
            <a:spLocks noGrp="1"/>
          </p:cNvSpPr>
          <p:nvPr>
            <p:ph type="title"/>
            <p:custDataLst>
              <p:tags r:id="rId3"/>
            </p:custDataLst>
          </p:nvPr>
        </p:nvSpPr>
        <p:spPr>
          <a:xfrm>
            <a:off x="554736" y="4580468"/>
            <a:ext cx="11082528" cy="677108"/>
          </a:xfrm>
        </p:spPr>
        <p:txBody>
          <a:bodyPr vert="horz" anchor="b">
            <a:noAutofit/>
          </a:bodyPr>
          <a:lstStyle>
            <a:lvl1pPr>
              <a:lnSpc>
                <a:spcPct val="100000"/>
              </a:lnSpc>
              <a:defRPr sz="4400">
                <a:solidFill>
                  <a:srgbClr val="FFFFFF"/>
                </a:solidFill>
                <a:latin typeface="+mj-lt"/>
                <a:ea typeface="+mj-ea"/>
                <a:cs typeface="+mj-cs"/>
              </a:defRPr>
            </a:lvl1pPr>
          </a:lstStyle>
          <a:p>
            <a:r>
              <a:rPr lang="en-US"/>
              <a:t>Click to edit Master title style</a:t>
            </a:r>
          </a:p>
        </p:txBody>
      </p:sp>
      <p:sp>
        <p:nvSpPr>
          <p:cNvPr id="12" name="Slide Number">
            <a:extLst>
              <a:ext uri="{FF2B5EF4-FFF2-40B4-BE49-F238E27FC236}">
                <a16:creationId xmlns:a16="http://schemas.microsoft.com/office/drawing/2014/main" id="{E85CBC38-4304-4E52-88BB-5719D178F969}"/>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3" name="5. Source" hidden="1">
            <a:extLst>
              <a:ext uri="{FF2B5EF4-FFF2-40B4-BE49-F238E27FC236}">
                <a16:creationId xmlns:a16="http://schemas.microsoft.com/office/drawing/2014/main" id="{7A083299-2795-4A75-87AD-10FF35274734}"/>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8" name="Straight Connector 7">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15"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278000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5810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preserve="1" userDrawn="1">
  <p:cSld name="Contrast Quote COVAX">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2273FB-3270-4181-86FF-C1D92782D49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F52273FB-3270-4181-86FF-C1D92782D49D}"/>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E3D51E-EFF4-4CED-8D1C-0D351D7D327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mn-lt"/>
              <a:ea typeface="+mn-ea"/>
              <a:cs typeface="+mn-cs"/>
              <a:sym typeface="Arial" panose="020B0604020202020204" pitchFamily="34" charset="0"/>
            </a:endParaRPr>
          </a:p>
        </p:txBody>
      </p:sp>
      <p:sp>
        <p:nvSpPr>
          <p:cNvPr id="12" name="2. Slide Title">
            <a:extLst>
              <a:ext uri="{FF2B5EF4-FFF2-40B4-BE49-F238E27FC236}">
                <a16:creationId xmlns:a16="http://schemas.microsoft.com/office/drawing/2014/main" id="{8DD2041C-F3F9-4A35-A641-A7BFF301D265}"/>
              </a:ext>
            </a:extLst>
          </p:cNvPr>
          <p:cNvSpPr>
            <a:spLocks noGrp="1"/>
          </p:cNvSpPr>
          <p:nvPr>
            <p:ph type="title" hasCustomPrompt="1"/>
            <p:custDataLst>
              <p:tags r:id="rId3"/>
            </p:custDataLst>
          </p:nvPr>
        </p:nvSpPr>
        <p:spPr>
          <a:xfrm>
            <a:off x="1505712" y="3530068"/>
            <a:ext cx="9180576" cy="549381"/>
          </a:xfrm>
          <a:prstGeom prst="rect">
            <a:avLst/>
          </a:prstGeom>
        </p:spPr>
        <p:txBody>
          <a:bodyPr vert="horz" anchor="b">
            <a:spAutoFit/>
          </a:bodyPr>
          <a:lstStyle>
            <a:lvl1pPr>
              <a:lnSpc>
                <a:spcPct val="105000"/>
              </a:lnSpc>
              <a:defRPr sz="3400">
                <a:solidFill>
                  <a:schemeClr val="bg1"/>
                </a:solidFill>
                <a:latin typeface="+mj-lt"/>
                <a:ea typeface="+mj-ea"/>
                <a:cs typeface="+mj-cs"/>
              </a:defRPr>
            </a:lvl1pPr>
          </a:lstStyle>
          <a:p>
            <a:r>
              <a:rPr lang="en-US"/>
              <a:t>“Click to add quote</a:t>
            </a:r>
          </a:p>
        </p:txBody>
      </p:sp>
      <p:sp>
        <p:nvSpPr>
          <p:cNvPr id="13" name="3. Subtitle">
            <a:extLst>
              <a:ext uri="{FF2B5EF4-FFF2-40B4-BE49-F238E27FC236}">
                <a16:creationId xmlns:a16="http://schemas.microsoft.com/office/drawing/2014/main" id="{1C771E3B-3A35-43E0-87EC-CB7275392984}"/>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a:buNone/>
              <a:defRPr sz="1600" b="0" baseline="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5" name="Slide Number">
            <a:extLst>
              <a:ext uri="{FF2B5EF4-FFF2-40B4-BE49-F238E27FC236}">
                <a16:creationId xmlns:a16="http://schemas.microsoft.com/office/drawing/2014/main" id="{5277E924-C1A9-40BB-86B3-F93E4DDEE377}"/>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6" name="5. Source" hidden="1">
            <a:extLst>
              <a:ext uri="{FF2B5EF4-FFF2-40B4-BE49-F238E27FC236}">
                <a16:creationId xmlns:a16="http://schemas.microsoft.com/office/drawing/2014/main" id="{2D5C08C8-8676-4B97-B143-D0BCAB1A24AF}"/>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9" name="Straight Connector 8">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17"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4" name="TextBox 1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8" name="Picture 1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55138002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preserve="1" userDrawn="1">
  <p:cSld name="Contrast 1/4 COVAX">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A3BA4A-22A3-4843-892F-E42C155B428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3A3BA4A-22A3-4843-892F-E42C155B428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2BA1E0C-CA9F-489D-B144-727B655BD19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chemeClr val="bg2"/>
              </a:solidFill>
              <a:latin typeface="+mn-lt"/>
              <a:ea typeface="+mn-ea"/>
              <a:cs typeface="+mn-cs"/>
            </a:endParaRPr>
          </a:p>
        </p:txBody>
      </p:sp>
      <p:sp>
        <p:nvSpPr>
          <p:cNvPr id="11" name="2. Slide Title">
            <a:extLst>
              <a:ext uri="{FF2B5EF4-FFF2-40B4-BE49-F238E27FC236}">
                <a16:creationId xmlns:a16="http://schemas.microsoft.com/office/drawing/2014/main" id="{B3AF7FAF-5A1E-449A-AFCB-6BB5576FD431}"/>
              </a:ext>
            </a:extLst>
          </p:cNvPr>
          <p:cNvSpPr>
            <a:spLocks noGrp="1"/>
          </p:cNvSpPr>
          <p:nvPr>
            <p:ph type="title"/>
            <p:custDataLst>
              <p:tags r:id="rId4"/>
            </p:custDataLst>
          </p:nvPr>
        </p:nvSpPr>
        <p:spPr>
          <a:xfrm>
            <a:off x="554736" y="2744369"/>
            <a:ext cx="2514600" cy="769441"/>
          </a:xfrm>
        </p:spPr>
        <p:txBody>
          <a:bodyPr vert="horz" wrap="square" lIns="0" tIns="0" rIns="0" bIns="0" rtlCol="0" anchor="b" anchorCtr="0">
            <a:noAutofit/>
          </a:bodyPr>
          <a:lstStyle>
            <a:lvl1pPr>
              <a:defRPr lang="en-US" dirty="0">
                <a:solidFill>
                  <a:schemeClr val="tx1"/>
                </a:solidFill>
                <a:latin typeface="+mj-lt"/>
                <a:ea typeface="+mj-ea"/>
                <a:cs typeface="+mj-cs"/>
              </a:defRPr>
            </a:lvl1pPr>
          </a:lstStyle>
          <a:p>
            <a:pPr lvl="0"/>
            <a:r>
              <a:rPr lang="en-US"/>
              <a:t>Click to edit Master title style</a:t>
            </a:r>
          </a:p>
        </p:txBody>
      </p:sp>
      <p:sp>
        <p:nvSpPr>
          <p:cNvPr id="12" name="3. Subtitle">
            <a:extLst>
              <a:ext uri="{FF2B5EF4-FFF2-40B4-BE49-F238E27FC236}">
                <a16:creationId xmlns:a16="http://schemas.microsoft.com/office/drawing/2014/main" id="{2DD0F44B-6DFF-44EE-9F45-1D254F0668C5}"/>
              </a:ext>
            </a:extLst>
          </p:cNvPr>
          <p:cNvSpPr>
            <a:spLocks noGrp="1"/>
          </p:cNvSpPr>
          <p:nvPr>
            <p:ph type="subTitle" idx="1"/>
            <p:custDataLst>
              <p:tags r:id="rId5"/>
            </p:custDataLst>
          </p:nvPr>
        </p:nvSpPr>
        <p:spPr>
          <a:xfrm>
            <a:off x="554736" y="3659644"/>
            <a:ext cx="2514600" cy="492443"/>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9DAAC50C-5010-4268-B09D-D8B3AFE5350D}"/>
              </a:ext>
            </a:extLst>
          </p:cNvPr>
          <p:cNvSpPr>
            <a:spLocks noGrp="1"/>
          </p:cNvSpPr>
          <p:nvPr>
            <p:ph type="body" sz="quarter" idx="10" hasCustomPrompt="1"/>
            <p:custDataLst>
              <p:tags r:id="rId6"/>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34D8527-ADF1-4D4B-8DCB-B8E85CDA0AB0}"/>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5" name="5. Source" hidden="1">
            <a:extLst>
              <a:ext uri="{FF2B5EF4-FFF2-40B4-BE49-F238E27FC236}">
                <a16:creationId xmlns:a16="http://schemas.microsoft.com/office/drawing/2014/main" id="{8F4B3637-F36D-4F7E-B113-9E181F80C5E8}"/>
              </a:ext>
            </a:extLst>
          </p:cNvPr>
          <p:cNvSpPr txBox="1">
            <a:spLocks/>
          </p:cNvSpPr>
          <p:nvPr userDrawn="1">
            <p:custDataLst>
              <p:tags r:id="rId8"/>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pic>
        <p:nvPicPr>
          <p:cNvPr id="16" name="Picture 1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35147942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preserve="1" userDrawn="1">
  <p:cSld name="Contrast 1/3 COVAX">
    <p:bg>
      <p:bgPr>
        <a:solidFill>
          <a:schemeClr val="bg1"/>
        </a:solidFill>
        <a:effectLst/>
      </p:bgPr>
    </p:bg>
    <p:spTree>
      <p:nvGrpSpPr>
        <p:cNvPr id="1" name=""/>
        <p:cNvGrpSpPr/>
        <p:nvPr/>
      </p:nvGrpSpPr>
      <p:grpSpPr>
        <a:xfrm>
          <a:off x="0" y="0"/>
          <a:ext cx="0" cy="0"/>
          <a:chOff x="0" y="0"/>
          <a:chExt cx="0" cy="0"/>
        </a:xfrm>
      </p:grpSpPr>
      <p:graphicFrame>
        <p:nvGraphicFramePr>
          <p:cNvPr id="4" name="Object 2" hidden="1">
            <a:extLst>
              <a:ext uri="{FF2B5EF4-FFF2-40B4-BE49-F238E27FC236}">
                <a16:creationId xmlns:a16="http://schemas.microsoft.com/office/drawing/2014/main" id="{D6AD2A36-39D2-411F-97A0-A924098965A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4" name="Object 2" hidden="1">
                        <a:extLst>
                          <a:ext uri="{FF2B5EF4-FFF2-40B4-BE49-F238E27FC236}">
                            <a16:creationId xmlns:a16="http://schemas.microsoft.com/office/drawing/2014/main" id="{D6AD2A36-39D2-411F-97A0-A924098965AA}"/>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FA1A46-CC63-4D80-904D-B75922926F0D}"/>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11" name="2. Slide Title">
            <a:extLst>
              <a:ext uri="{FF2B5EF4-FFF2-40B4-BE49-F238E27FC236}">
                <a16:creationId xmlns:a16="http://schemas.microsoft.com/office/drawing/2014/main" id="{A5C18B43-CBA2-4DCE-86D8-36DA9E34E530}"/>
              </a:ext>
            </a:extLst>
          </p:cNvPr>
          <p:cNvSpPr>
            <a:spLocks noGrp="1"/>
          </p:cNvSpPr>
          <p:nvPr>
            <p:ph type="title"/>
            <p:custDataLst>
              <p:tags r:id="rId4"/>
            </p:custDataLst>
          </p:nvPr>
        </p:nvSpPr>
        <p:spPr>
          <a:xfrm>
            <a:off x="554736" y="2744369"/>
            <a:ext cx="3465576" cy="769441"/>
          </a:xfrm>
          <a:prstGeom prst="rect">
            <a:avLst/>
          </a:prstGeom>
        </p:spPr>
        <p:txBody>
          <a:bodyPr vert="horz" wrap="square" lIns="0" tIns="0" rIns="0" bIns="0" rtlCol="0" anchor="b" anchorCtr="0">
            <a:noAutofit/>
          </a:bodyPr>
          <a:lstStyle>
            <a:lvl1pPr>
              <a:defRPr lang="en-US" dirty="0">
                <a:solidFill>
                  <a:schemeClr val="tx1"/>
                </a:solidFill>
                <a:latin typeface="+mj-lt"/>
                <a:ea typeface="+mj-ea"/>
                <a:cs typeface="+mj-cs"/>
              </a:defRPr>
            </a:lvl1pPr>
          </a:lstStyle>
          <a:p>
            <a:pPr lvl="0"/>
            <a:r>
              <a:rPr lang="en-US"/>
              <a:t>Click to edit Master title style</a:t>
            </a:r>
          </a:p>
        </p:txBody>
      </p:sp>
      <p:sp>
        <p:nvSpPr>
          <p:cNvPr id="12" name="3. Subtitle">
            <a:extLst>
              <a:ext uri="{FF2B5EF4-FFF2-40B4-BE49-F238E27FC236}">
                <a16:creationId xmlns:a16="http://schemas.microsoft.com/office/drawing/2014/main" id="{EDDFF555-7130-4DEC-AA75-A2D3509A33EF}"/>
              </a:ext>
            </a:extLst>
          </p:cNvPr>
          <p:cNvSpPr>
            <a:spLocks noGrp="1"/>
          </p:cNvSpPr>
          <p:nvPr>
            <p:ph type="subTitle" idx="1"/>
            <p:custDataLst>
              <p:tags r:id="rId5"/>
            </p:custDataLst>
          </p:nvPr>
        </p:nvSpPr>
        <p:spPr>
          <a:xfrm>
            <a:off x="554735" y="3659644"/>
            <a:ext cx="3465575"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4759C483-BEA3-443E-BF95-B2E82307422B}"/>
              </a:ext>
            </a:extLst>
          </p:cNvPr>
          <p:cNvSpPr>
            <a:spLocks noGrp="1"/>
          </p:cNvSpPr>
          <p:nvPr>
            <p:ph type="body" sz="quarter" idx="10" hasCustomPrompt="1"/>
            <p:custDataLst>
              <p:tags r:id="rId6"/>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B4880B3D-63D3-46B6-86FF-75C29D140149}"/>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6" name="5. Source" hidden="1">
            <a:extLst>
              <a:ext uri="{FF2B5EF4-FFF2-40B4-BE49-F238E27FC236}">
                <a16:creationId xmlns:a16="http://schemas.microsoft.com/office/drawing/2014/main" id="{5DBA380B-A61F-4985-80D8-1D1160EC3E6A}"/>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pic>
        <p:nvPicPr>
          <p:cNvPr id="15" name="Picture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98983568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preserve="1" userDrawn="1">
  <p:cSld name="Contrast 1/2 COVAX">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11" name="2. Slide Title">
            <a:extLst>
              <a:ext uri="{FF2B5EF4-FFF2-40B4-BE49-F238E27FC236}">
                <a16:creationId xmlns:a16="http://schemas.microsoft.com/office/drawing/2014/main" id="{95168E9C-A39A-416B-BFC6-4F7CD031DEAB}"/>
              </a:ext>
            </a:extLst>
          </p:cNvPr>
          <p:cNvSpPr>
            <a:spLocks noGrp="1"/>
          </p:cNvSpPr>
          <p:nvPr>
            <p:ph type="title"/>
            <p:custDataLst>
              <p:tags r:id="rId4"/>
            </p:custDataLst>
          </p:nvPr>
        </p:nvSpPr>
        <p:spPr>
          <a:xfrm>
            <a:off x="554736" y="197613"/>
            <a:ext cx="5065776" cy="384721"/>
          </a:xfrm>
        </p:spPr>
        <p:txBody>
          <a:bodyPr vert="horz">
            <a:spAutoFit/>
          </a:bodyPr>
          <a:lstStyle>
            <a:lvl1pPr>
              <a:defRPr>
                <a:solidFill>
                  <a:schemeClr val="tx1"/>
                </a:solidFill>
                <a:latin typeface="+mj-lt"/>
                <a:ea typeface="+mj-ea"/>
                <a:cs typeface="+mj-cs"/>
              </a:defRPr>
            </a:lvl1pPr>
          </a:lstStyle>
          <a:p>
            <a:r>
              <a:rPr lang="en-US"/>
              <a:t>Click to edit Master title style</a:t>
            </a:r>
          </a:p>
        </p:txBody>
      </p:sp>
      <p:sp>
        <p:nvSpPr>
          <p:cNvPr id="12" name="3. Subtitle">
            <a:extLst>
              <a:ext uri="{FF2B5EF4-FFF2-40B4-BE49-F238E27FC236}">
                <a16:creationId xmlns:a16="http://schemas.microsoft.com/office/drawing/2014/main" id="{3B05C0F1-4BB0-4F3C-BD5C-FF7C1D4B9828}"/>
              </a:ext>
            </a:extLst>
          </p:cNvPr>
          <p:cNvSpPr>
            <a:spLocks noGrp="1"/>
          </p:cNvSpPr>
          <p:nvPr>
            <p:ph type="subTitle" idx="1"/>
            <p:custDataLst>
              <p:tags r:id="rId5"/>
            </p:custDataLst>
          </p:nvPr>
        </p:nvSpPr>
        <p:spPr>
          <a:xfrm>
            <a:off x="554736" y="663224"/>
            <a:ext cx="5065776"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0C97B94B-EA98-48CE-AEFE-9EED3CEB687E}"/>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8EE241F9-D2A5-40AE-A38A-45D59EE4E9D1}"/>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5" name="5. Source" hidden="1">
            <a:extLst>
              <a:ext uri="{FF2B5EF4-FFF2-40B4-BE49-F238E27FC236}">
                <a16:creationId xmlns:a16="http://schemas.microsoft.com/office/drawing/2014/main" id="{45C61F16-A04B-46D1-902F-0B2F4AECFDA4}"/>
              </a:ext>
            </a:extLst>
          </p:cNvPr>
          <p:cNvSpPr txBox="1">
            <a:spLocks/>
          </p:cNvSpPr>
          <p:nvPr userDrawn="1">
            <p:custDataLst>
              <p:tags r:id="rId8"/>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pic>
        <p:nvPicPr>
          <p:cNvPr id="17" name="Picture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83737269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preserve="1" userDrawn="1">
  <p:cSld name="Contrast 2/3 COVAX">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11" name="2. Slide Title">
            <a:extLst>
              <a:ext uri="{FF2B5EF4-FFF2-40B4-BE49-F238E27FC236}">
                <a16:creationId xmlns:a16="http://schemas.microsoft.com/office/drawing/2014/main" id="{CD6361A6-30F0-415C-AD6D-A1FC7C23496A}"/>
              </a:ext>
            </a:extLst>
          </p:cNvPr>
          <p:cNvSpPr>
            <a:spLocks noGrp="1"/>
          </p:cNvSpPr>
          <p:nvPr>
            <p:ph type="title"/>
            <p:custDataLst>
              <p:tags r:id="rId4"/>
            </p:custDataLst>
          </p:nvPr>
        </p:nvSpPr>
        <p:spPr>
          <a:xfrm>
            <a:off x="554736" y="197613"/>
            <a:ext cx="6967728" cy="384721"/>
          </a:xfrm>
        </p:spPr>
        <p:txBody>
          <a:bodyPr vert="horz">
            <a:spAutoFit/>
          </a:bodyPr>
          <a:lstStyle>
            <a:lvl1pPr>
              <a:defRPr>
                <a:solidFill>
                  <a:schemeClr val="tx1"/>
                </a:solidFill>
                <a:latin typeface="+mj-lt"/>
                <a:ea typeface="+mj-ea"/>
                <a:cs typeface="+mj-cs"/>
              </a:defRPr>
            </a:lvl1pPr>
          </a:lstStyle>
          <a:p>
            <a:r>
              <a:rPr lang="en-US"/>
              <a:t>Click to edit Master title style</a:t>
            </a:r>
          </a:p>
        </p:txBody>
      </p:sp>
      <p:sp>
        <p:nvSpPr>
          <p:cNvPr id="12" name="3. Subtitle">
            <a:extLst>
              <a:ext uri="{FF2B5EF4-FFF2-40B4-BE49-F238E27FC236}">
                <a16:creationId xmlns:a16="http://schemas.microsoft.com/office/drawing/2014/main" id="{6CC1F533-5D00-40E8-AFF0-F1F39C9E7F04}"/>
              </a:ext>
            </a:extLst>
          </p:cNvPr>
          <p:cNvSpPr>
            <a:spLocks noGrp="1"/>
          </p:cNvSpPr>
          <p:nvPr>
            <p:ph type="subTitle" idx="1"/>
            <p:custDataLst>
              <p:tags r:id="rId5"/>
            </p:custDataLst>
          </p:nvPr>
        </p:nvSpPr>
        <p:spPr>
          <a:xfrm>
            <a:off x="554736" y="663224"/>
            <a:ext cx="6967728"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B2DED70B-A66B-4002-B240-34CF2AC5B61B}"/>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DE4B76B-7247-4EE7-90A4-007A0C01D0C4}"/>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5" name="5. Source" hidden="1">
            <a:extLst>
              <a:ext uri="{FF2B5EF4-FFF2-40B4-BE49-F238E27FC236}">
                <a16:creationId xmlns:a16="http://schemas.microsoft.com/office/drawing/2014/main" id="{7CAB25D6-EC98-4AF4-B68D-1F1A8F2120CE}"/>
              </a:ext>
            </a:extLst>
          </p:cNvPr>
          <p:cNvSpPr txBox="1">
            <a:spLocks/>
          </p:cNvSpPr>
          <p:nvPr userDrawn="1">
            <p:custDataLst>
              <p:tags r:id="rId8"/>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pic>
        <p:nvPicPr>
          <p:cNvPr id="17" name="Picture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05860631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preserve="1" userDrawn="1">
  <p:cSld name="Contrast 3/4 COVAX">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73" imgH="473" progId="TCLayout.ActiveDocument.1">
                  <p:embed/>
                </p:oleObj>
              </mc:Choice>
              <mc:Fallback>
                <p:oleObj name="think-cell Slide" r:id="rId9"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1" name="2. Slide Title">
            <a:extLst>
              <a:ext uri="{FF2B5EF4-FFF2-40B4-BE49-F238E27FC236}">
                <a16:creationId xmlns:a16="http://schemas.microsoft.com/office/drawing/2014/main" id="{91277579-8831-43CF-B160-16FF2827C046}"/>
              </a:ext>
            </a:extLst>
          </p:cNvPr>
          <p:cNvSpPr>
            <a:spLocks noGrp="1"/>
          </p:cNvSpPr>
          <p:nvPr>
            <p:ph type="title"/>
            <p:custDataLst>
              <p:tags r:id="rId3"/>
            </p:custDataLst>
          </p:nvPr>
        </p:nvSpPr>
        <p:spPr>
          <a:xfrm>
            <a:off x="554736" y="197613"/>
            <a:ext cx="7918704" cy="384721"/>
          </a:xfrm>
        </p:spPr>
        <p:txBody>
          <a:bodyPr vert="horz">
            <a:noAutofit/>
          </a:bodyPr>
          <a:lstStyle>
            <a:lvl1pPr>
              <a:defRPr>
                <a:solidFill>
                  <a:schemeClr val="bg2"/>
                </a:solidFill>
                <a:latin typeface="+mj-lt"/>
                <a:ea typeface="+mj-ea"/>
                <a:cs typeface="+mj-cs"/>
              </a:defRPr>
            </a:lvl1pPr>
          </a:lstStyle>
          <a:p>
            <a:r>
              <a:rPr lang="en-US"/>
              <a:t>Click to edit Master title style</a:t>
            </a:r>
          </a:p>
        </p:txBody>
      </p:sp>
      <p:sp>
        <p:nvSpPr>
          <p:cNvPr id="12" name="3. Subtitle">
            <a:extLst>
              <a:ext uri="{FF2B5EF4-FFF2-40B4-BE49-F238E27FC236}">
                <a16:creationId xmlns:a16="http://schemas.microsoft.com/office/drawing/2014/main" id="{9FB33C37-8F8E-450C-B956-CCA2C562F08E}"/>
              </a:ext>
            </a:extLst>
          </p:cNvPr>
          <p:cNvSpPr>
            <a:spLocks noGrp="1"/>
          </p:cNvSpPr>
          <p:nvPr>
            <p:ph type="subTitle" idx="1"/>
            <p:custDataLst>
              <p:tags r:id="rId4"/>
            </p:custDataLst>
          </p:nvPr>
        </p:nvSpPr>
        <p:spPr>
          <a:xfrm>
            <a:off x="554736" y="663224"/>
            <a:ext cx="7918704" cy="246221"/>
          </a:xfrm>
          <a:prstGeom prst="rect">
            <a:avLst/>
          </a:prstGeom>
        </p:spPr>
        <p:txBody>
          <a:bodyPr wrap="square">
            <a:spAutoFit/>
          </a:bodyPr>
          <a:lstStyle>
            <a:lvl1pPr marL="0" indent="0" algn="l">
              <a:buNone/>
              <a:defRPr sz="1600" b="0" u="none" baseline="0">
                <a:solidFill>
                  <a:schemeClr val="bg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3A776699-A364-4F3B-A0A3-7B19AC18D333}"/>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2"/>
                </a:solidFill>
                <a:latin typeface="+mn-lt"/>
                <a:ea typeface="+mn-ea"/>
                <a:cs typeface="+mn-cs"/>
              </a:defRPr>
            </a:lvl1pPr>
          </a:lstStyle>
          <a:p>
            <a:pPr lvl="0">
              <a:buNone/>
            </a:pPr>
            <a:r>
              <a:rPr lang="en-US"/>
              <a:t>Add tracker</a:t>
            </a:r>
          </a:p>
        </p:txBody>
      </p:sp>
      <p:sp>
        <p:nvSpPr>
          <p:cNvPr id="15" name="5. Source" hidden="1">
            <a:extLst>
              <a:ext uri="{FF2B5EF4-FFF2-40B4-BE49-F238E27FC236}">
                <a16:creationId xmlns:a16="http://schemas.microsoft.com/office/drawing/2014/main" id="{330858C7-9375-4CF0-A13F-244BB3A00EDB}"/>
              </a:ext>
            </a:extLst>
          </p:cNvPr>
          <p:cNvSpPr txBox="1">
            <a:spLocks/>
          </p:cNvSpPr>
          <p:nvPr userDrawn="1">
            <p:custDataLst>
              <p:tags r:id="rId6"/>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sp>
        <p:nvSpPr>
          <p:cNvPr id="18" name="Slide Number">
            <a:extLst>
              <a:ext uri="{FF2B5EF4-FFF2-40B4-BE49-F238E27FC236}">
                <a16:creationId xmlns:a16="http://schemas.microsoft.com/office/drawing/2014/main" id="{5277E924-C1A9-40BB-86B3-F93E4DDEE377}"/>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20" name="Straight Connector 19">
            <a:extLst>
              <a:ext uri="{FF2B5EF4-FFF2-40B4-BE49-F238E27FC236}">
                <a16:creationId xmlns:a16="http://schemas.microsoft.com/office/drawing/2014/main" id="{E4EFCE78-7EAC-4D68-BC89-E0028F36523C}"/>
              </a:ext>
            </a:extLst>
          </p:cNvPr>
          <p:cNvCxnSpPr>
            <a:cxnSpLocks/>
          </p:cNvCxnSpPr>
          <p:nvPr userDrawn="1"/>
        </p:nvCxnSpPr>
        <p:spPr bwMode="inv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91110910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preserve="1" userDrawn="1">
  <p:cSld name="Reverse Contrast 1/2 COVAX">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6099048"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197613"/>
            <a:ext cx="5065776" cy="384721"/>
          </a:xfrm>
        </p:spPr>
        <p:txBody>
          <a:bodyPr vert="horz">
            <a:spAutoFit/>
          </a:bodyPr>
          <a:lstStyle>
            <a:lvl1pPr>
              <a:defRPr>
                <a:solidFill>
                  <a:srgbClr val="FFFFFF"/>
                </a:solidFill>
                <a:latin typeface="+mj-lt"/>
                <a:ea typeface="+mj-ea"/>
                <a:cs typeface="+mj-cs"/>
              </a:defRPr>
            </a:lvl1pPr>
          </a:lstStyle>
          <a:p>
            <a:r>
              <a:rPr lang="en-US"/>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663224"/>
            <a:ext cx="5065776" cy="246221"/>
          </a:xfrm>
          <a:prstGeom prst="rect">
            <a:avLst/>
          </a:prstGeom>
        </p:spPr>
        <p:txBody>
          <a:bodyPr wrap="square">
            <a:noAutofit/>
          </a:bodyPr>
          <a:lstStyle>
            <a:lvl1pPr marL="0" indent="0" algn="l">
              <a:buNone/>
              <a:defRPr sz="1600" b="0" baseline="0">
                <a:solidFill>
                  <a:srgbClr val="FFFFFF"/>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A6404B0A-A2B8-4CC0-AACE-22B9A9D22DC4}"/>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4DD9C749-8CD6-483D-AC3C-7F8CFA2B373A}"/>
              </a:ext>
            </a:extLst>
          </p:cNvPr>
          <p:cNvSpPr txBox="1">
            <a:spLocks/>
          </p:cNvSpPr>
          <p:nvPr userDrawn="1">
            <p:custDataLst>
              <p:tags r:id="rId7"/>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5" name="Slide Number">
            <a:extLst>
              <a:ext uri="{FF2B5EF4-FFF2-40B4-BE49-F238E27FC236}">
                <a16:creationId xmlns:a16="http://schemas.microsoft.com/office/drawing/2014/main" id="{1401A3E2-ECC8-43C9-A61C-068D51FCD055}"/>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71675442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preserve="1" userDrawn="1">
  <p:cSld name="Reverse Contrast 2/3 COVAX">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4361688"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4"/>
            </p:custDataLst>
          </p:nvPr>
        </p:nvSpPr>
        <p:spPr>
          <a:xfrm>
            <a:off x="554735" y="41597"/>
            <a:ext cx="3465576" cy="123111"/>
          </a:xfrm>
          <a:prstGeom prst="rect">
            <a:avLst/>
          </a:prstGeom>
          <a:ln w="6350">
            <a:noFill/>
            <a:miter lim="800000"/>
          </a:ln>
        </p:spPr>
        <p:txBody>
          <a:bodyPr vert="horz" wrap="square" lIns="0" tIns="0" rIns="0" bIns="0" rtlCol="0">
            <a:no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A2A8C6A2-26B8-46D0-B6A4-4D8C91B2772E}"/>
              </a:ext>
            </a:extLst>
          </p:cNvPr>
          <p:cNvSpPr>
            <a:spLocks noGrp="1"/>
          </p:cNvSpPr>
          <p:nvPr>
            <p:ph type="title"/>
            <p:custDataLst>
              <p:tags r:id="rId5"/>
            </p:custDataLst>
          </p:nvPr>
        </p:nvSpPr>
        <p:spPr>
          <a:xfrm>
            <a:off x="554736" y="2744369"/>
            <a:ext cx="3465576" cy="769441"/>
          </a:xfrm>
          <a:prstGeom prst="rect">
            <a:avLst/>
          </a:prstGeom>
        </p:spPr>
        <p:txBody>
          <a:bodyPr vert="horz" wrap="square" anchor="b">
            <a:noAutofit/>
          </a:bodyPr>
          <a:lstStyle>
            <a:lvl1pPr algn="l">
              <a:defRPr>
                <a:solidFill>
                  <a:srgbClr val="FFFFFF"/>
                </a:solidFill>
                <a:latin typeface="+mj-lt"/>
                <a:ea typeface="+mj-ea"/>
                <a:cs typeface="+mj-cs"/>
              </a:defRPr>
            </a:lvl1pPr>
          </a:lstStyle>
          <a:p>
            <a:r>
              <a:rPr lang="en-US"/>
              <a:t>Click to edit Master title style</a:t>
            </a:r>
          </a:p>
        </p:txBody>
      </p:sp>
      <p:sp>
        <p:nvSpPr>
          <p:cNvPr id="12" name="3. Subtitle">
            <a:extLst>
              <a:ext uri="{FF2B5EF4-FFF2-40B4-BE49-F238E27FC236}">
                <a16:creationId xmlns:a16="http://schemas.microsoft.com/office/drawing/2014/main" id="{63DE0353-99BC-4322-9D9F-E3C1556B87A4}"/>
              </a:ext>
            </a:extLst>
          </p:cNvPr>
          <p:cNvSpPr>
            <a:spLocks noGrp="1"/>
          </p:cNvSpPr>
          <p:nvPr>
            <p:ph type="subTitle" idx="1"/>
            <p:custDataLst>
              <p:tags r:id="rId6"/>
            </p:custDataLst>
          </p:nvPr>
        </p:nvSpPr>
        <p:spPr>
          <a:xfrm>
            <a:off x="554734" y="3659644"/>
            <a:ext cx="3465576" cy="246221"/>
          </a:xfrm>
          <a:prstGeom prst="rect">
            <a:avLst/>
          </a:prstGeom>
        </p:spPr>
        <p:txBody>
          <a:bodyPr wrap="square">
            <a:noAutofit/>
          </a:bodyPr>
          <a:lstStyle>
            <a:lvl1pPr marL="0" indent="0" algn="l">
              <a:buNone/>
              <a:defRPr sz="1600" b="0" baseline="0">
                <a:solidFill>
                  <a:srgbClr val="FFFFFF"/>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4" name="5. Source" hidden="1">
            <a:extLst>
              <a:ext uri="{FF2B5EF4-FFF2-40B4-BE49-F238E27FC236}">
                <a16:creationId xmlns:a16="http://schemas.microsoft.com/office/drawing/2014/main" id="{75507215-AD33-47BA-978C-854396B566AA}"/>
              </a:ext>
            </a:extLst>
          </p:cNvPr>
          <p:cNvSpPr txBox="1">
            <a:spLocks/>
          </p:cNvSpPr>
          <p:nvPr userDrawn="1">
            <p:custDataLst>
              <p:tags r:id="rId7"/>
            </p:custDataLst>
          </p:nvPr>
        </p:nvSpPr>
        <p:spPr>
          <a:xfrm>
            <a:off x="553971" y="6592511"/>
            <a:ext cx="34655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5" name="Slide Number">
            <a:extLst>
              <a:ext uri="{FF2B5EF4-FFF2-40B4-BE49-F238E27FC236}">
                <a16:creationId xmlns:a16="http://schemas.microsoft.com/office/drawing/2014/main" id="{1401A3E2-ECC8-43C9-A61C-068D51FCD055}"/>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70651353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preserve="1" userDrawn="1">
  <p:cSld name="Reverse Contrast 3/4 COVAX">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0" y="0"/>
            <a:ext cx="3410584"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a:solidFill>
                <a:schemeClr val="bg2"/>
              </a:solidFill>
              <a:latin typeface="+mn-lt"/>
              <a:ea typeface="+mn-ea"/>
              <a:cs typeface="+mn-cs"/>
            </a:endParaRP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4"/>
            </p:custDataLst>
          </p:nvPr>
        </p:nvSpPr>
        <p:spPr>
          <a:xfrm>
            <a:off x="554735" y="41597"/>
            <a:ext cx="2514600" cy="123111"/>
          </a:xfrm>
          <a:prstGeom prst="rect">
            <a:avLst/>
          </a:prstGeom>
          <a:ln w="6350">
            <a:noFill/>
            <a:miter lim="800000"/>
          </a:ln>
        </p:spPr>
        <p:txBody>
          <a:bodyPr vert="horz" wrap="square" lIns="0" tIns="0" rIns="0" bIns="0" rtlCol="0">
            <a:no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201E918A-7ADD-4595-9E5C-36C3D305CA4A}"/>
              </a:ext>
            </a:extLst>
          </p:cNvPr>
          <p:cNvSpPr>
            <a:spLocks noGrp="1"/>
          </p:cNvSpPr>
          <p:nvPr>
            <p:ph type="title"/>
            <p:custDataLst>
              <p:tags r:id="rId5"/>
            </p:custDataLst>
          </p:nvPr>
        </p:nvSpPr>
        <p:spPr>
          <a:xfrm>
            <a:off x="554736" y="2744369"/>
            <a:ext cx="2514600" cy="769441"/>
          </a:xfrm>
        </p:spPr>
        <p:txBody>
          <a:bodyPr vert="horz" anchor="b">
            <a:noAutofit/>
          </a:bodyPr>
          <a:lstStyle>
            <a:lvl1pPr>
              <a:defRPr>
                <a:solidFill>
                  <a:srgbClr val="FFFFFF"/>
                </a:solidFill>
                <a:latin typeface="+mj-lt"/>
                <a:ea typeface="+mj-ea"/>
                <a:cs typeface="+mj-cs"/>
              </a:defRPr>
            </a:lvl1pPr>
          </a:lstStyle>
          <a:p>
            <a:r>
              <a:rPr lang="en-US"/>
              <a:t>Click to edit Master title</a:t>
            </a:r>
          </a:p>
        </p:txBody>
      </p:sp>
      <p:sp>
        <p:nvSpPr>
          <p:cNvPr id="12" name="3. Subtitle">
            <a:extLst>
              <a:ext uri="{FF2B5EF4-FFF2-40B4-BE49-F238E27FC236}">
                <a16:creationId xmlns:a16="http://schemas.microsoft.com/office/drawing/2014/main" id="{A0895B2F-2F72-4935-BC7F-BEA280D6C542}"/>
              </a:ext>
            </a:extLst>
          </p:cNvPr>
          <p:cNvSpPr>
            <a:spLocks noGrp="1"/>
          </p:cNvSpPr>
          <p:nvPr>
            <p:ph type="subTitle" idx="1"/>
            <p:custDataLst>
              <p:tags r:id="rId6"/>
            </p:custDataLst>
          </p:nvPr>
        </p:nvSpPr>
        <p:spPr>
          <a:xfrm>
            <a:off x="554736" y="3659644"/>
            <a:ext cx="2514600" cy="492443"/>
          </a:xfrm>
          <a:prstGeom prst="rect">
            <a:avLst/>
          </a:prstGeom>
        </p:spPr>
        <p:txBody>
          <a:bodyPr wrap="square">
            <a:noAutofit/>
          </a:bodyPr>
          <a:lstStyle>
            <a:lvl1pPr marL="0" indent="0" algn="l">
              <a:buNone/>
              <a:defRPr sz="1600" b="0" baseline="0">
                <a:solidFill>
                  <a:srgbClr val="FFFFFF"/>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4" name="5. Source" hidden="1">
            <a:extLst>
              <a:ext uri="{FF2B5EF4-FFF2-40B4-BE49-F238E27FC236}">
                <a16:creationId xmlns:a16="http://schemas.microsoft.com/office/drawing/2014/main" id="{A873E4B4-299B-415F-B0C6-99147E8008E0}"/>
              </a:ext>
            </a:extLst>
          </p:cNvPr>
          <p:cNvSpPr txBox="1">
            <a:spLocks/>
          </p:cNvSpPr>
          <p:nvPr userDrawn="1">
            <p:custDataLst>
              <p:tags r:id="rId7"/>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5" name="Slide Number">
            <a:extLst>
              <a:ext uri="{FF2B5EF4-FFF2-40B4-BE49-F238E27FC236}">
                <a16:creationId xmlns:a16="http://schemas.microsoft.com/office/drawing/2014/main" id="{1401A3E2-ECC8-43C9-A61C-068D51FCD055}"/>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96922245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preserve="1" userDrawn="1">
  <p:cSld name="Contrast 3-line COVAX">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37BF69-DBBB-44FA-AA65-8999BD8B4E5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D937BF69-DBBB-44FA-AA65-8999BD8B4E5F}"/>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440E0BC-D285-4CB0-BC8F-8E2C57BF2A2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9" name="2. Slide Title">
            <a:extLst>
              <a:ext uri="{FF2B5EF4-FFF2-40B4-BE49-F238E27FC236}">
                <a16:creationId xmlns:a16="http://schemas.microsoft.com/office/drawing/2014/main" id="{A212A9AD-EC41-4379-BF1D-C100E927B4C2}"/>
              </a:ext>
            </a:extLst>
          </p:cNvPr>
          <p:cNvSpPr>
            <a:spLocks noGrp="1"/>
          </p:cNvSpPr>
          <p:nvPr>
            <p:ph type="title"/>
            <p:custDataLst>
              <p:tags r:id="rId3"/>
            </p:custDataLst>
          </p:nvPr>
        </p:nvSpPr>
        <p:spPr>
          <a:xfrm>
            <a:off x="554736" y="197613"/>
            <a:ext cx="11082528" cy="384721"/>
          </a:xfrm>
        </p:spPr>
        <p:txBody>
          <a:bodyPr vert="horz">
            <a:spAutoFit/>
          </a:bodyPr>
          <a:lstStyle>
            <a:lvl1pPr>
              <a:defRPr>
                <a:solidFill>
                  <a:srgbClr val="FFFFFF"/>
                </a:solidFill>
                <a:latin typeface="+mj-lt"/>
                <a:ea typeface="+mj-ea"/>
                <a:cs typeface="+mj-cs"/>
              </a:defRPr>
            </a:lvl1pPr>
          </a:lstStyle>
          <a:p>
            <a:r>
              <a:rPr lang="en-US"/>
              <a:t>Click to edit Master title style</a:t>
            </a:r>
          </a:p>
        </p:txBody>
      </p:sp>
      <p:sp>
        <p:nvSpPr>
          <p:cNvPr id="13" name="5. Source" hidden="1">
            <a:extLst>
              <a:ext uri="{FF2B5EF4-FFF2-40B4-BE49-F238E27FC236}">
                <a16:creationId xmlns:a16="http://schemas.microsoft.com/office/drawing/2014/main" id="{A49D4B69-B493-403C-B640-6993CD92BA39}"/>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5" name="Slide Number">
            <a:extLst>
              <a:ext uri="{FF2B5EF4-FFF2-40B4-BE49-F238E27FC236}">
                <a16:creationId xmlns:a16="http://schemas.microsoft.com/office/drawing/2014/main" id="{5277E924-C1A9-40BB-86B3-F93E4DDEE377}"/>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7" name="Straight Connector 16">
            <a:extLst>
              <a:ext uri="{FF2B5EF4-FFF2-40B4-BE49-F238E27FC236}">
                <a16:creationId xmlns:a16="http://schemas.microsoft.com/office/drawing/2014/main" id="{E4EFCE78-7EAC-4D68-BC89-E0028F36523C}"/>
              </a:ext>
            </a:extLst>
          </p:cNvPr>
          <p:cNvCxnSpPr>
            <a:cxnSpLocks/>
          </p:cNvCxnSpPr>
          <p:nvPr userDrawn="1"/>
        </p:nvCxnSpPr>
        <p:spPr bwMode="inv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1" name="Picture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3767787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19591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preserve="1" userDrawn="1">
  <p:cSld name="Contrast Custom COVAX">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CD2BF5E-92A7-41C4-93AE-C72274D09CB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7CD2BF5E-92A7-41C4-93AE-C72274D09CB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 name="5. Source" hidden="1">
            <a:extLst>
              <a:ext uri="{FF2B5EF4-FFF2-40B4-BE49-F238E27FC236}">
                <a16:creationId xmlns:a16="http://schemas.microsoft.com/office/drawing/2014/main" id="{49FDDFD3-EDB6-430C-8803-9B06D84C1E10}"/>
              </a:ext>
            </a:extLst>
          </p:cNvPr>
          <p:cNvSpPr txBox="1"/>
          <p:nvPr userDrawn="1">
            <p:custDataLst>
              <p:tags r:id="rId2"/>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2" name="Slide Number">
            <a:extLst>
              <a:ext uri="{FF2B5EF4-FFF2-40B4-BE49-F238E27FC236}">
                <a16:creationId xmlns:a16="http://schemas.microsoft.com/office/drawing/2014/main" id="{5277E924-C1A9-40BB-86B3-F93E4DDEE377}"/>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5" name="Straight Connector 14">
            <a:extLst>
              <a:ext uri="{FF2B5EF4-FFF2-40B4-BE49-F238E27FC236}">
                <a16:creationId xmlns:a16="http://schemas.microsoft.com/office/drawing/2014/main" id="{E4EFCE78-7EAC-4D68-BC89-E0028F36523C}"/>
              </a:ext>
            </a:extLst>
          </p:cNvPr>
          <p:cNvCxnSpPr>
            <a:cxnSpLocks/>
          </p:cNvCxnSpPr>
          <p:nvPr userDrawn="1"/>
        </p:nvCxnSpPr>
        <p:spPr bwMode="inv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4" name="TextBox 1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3" name="Picture 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07998498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1_D. Title Only">
    <p:spTree>
      <p:nvGrpSpPr>
        <p:cNvPr id="1" name=""/>
        <p:cNvGrpSpPr/>
        <p:nvPr/>
      </p:nvGrpSpPr>
      <p:grpSpPr>
        <a:xfrm>
          <a:off x="0" y="0"/>
          <a:ext cx="0" cy="0"/>
          <a:chOff x="0" y="0"/>
          <a:chExt cx="0" cy="0"/>
        </a:xfrm>
      </p:grpSpPr>
      <p:sp>
        <p:nvSpPr>
          <p:cNvPr id="57" name="Date Placeholder 56"/>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p>
        </p:txBody>
      </p:sp>
      <p:sp>
        <p:nvSpPr>
          <p:cNvPr id="8" name="Title 7"/>
          <p:cNvSpPr>
            <a:spLocks noGrp="1"/>
          </p:cNvSpPr>
          <p:nvPr>
            <p:ph type="title" hasCustomPrompt="1"/>
          </p:nvPr>
        </p:nvSpPr>
        <p:spPr>
          <a:xfrm>
            <a:off x="630000" y="622800"/>
            <a:ext cx="10933350" cy="332399"/>
          </a:xfrm>
        </p:spPr>
        <p:txBody>
          <a:bodyPr/>
          <a:lstStyle>
            <a:lvl1pPr>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270193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3414673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514600" cy="769441"/>
          </a:xfr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noAutofit/>
          </a:bodyPr>
          <a:lstStyle>
            <a:lvl1pPr marL="0" indent="0" algn="l">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6"/>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78FD8C82-E39D-41D1-A2CC-B1597952BB9C}"/>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8"/>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Freeform 76">
            <a:extLst>
              <a:ext uri="{FF2B5EF4-FFF2-40B4-BE49-F238E27FC236}">
                <a16:creationId xmlns:a16="http://schemas.microsoft.com/office/drawing/2014/main" id="{2D072733-A60B-4F63-8AD0-2B3E938B0D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7898051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E846-8B62-46DE-9F9C-14626F6C34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D2CBE4-02B2-487B-9AF2-8F4AF662D8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DFDDE3-9068-4890-B76E-F00BE2A5DCE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9D84115-FEED-48A1-B018-58F47B5266DB}"/>
              </a:ext>
            </a:extLst>
          </p:cNvPr>
          <p:cNvSpPr>
            <a:spLocks noGrp="1"/>
          </p:cNvSpPr>
          <p:nvPr>
            <p:ph type="ftr" sz="quarter" idx="11"/>
          </p:nvPr>
        </p:nvSpPr>
        <p:spPr/>
        <p:txBody>
          <a:bodyPr/>
          <a:lstStyle/>
          <a:p>
            <a:r>
              <a:rPr lang="en-US"/>
              <a:t>Immunization, Vaccines and Biologicals</a:t>
            </a:r>
          </a:p>
        </p:txBody>
      </p:sp>
      <p:sp>
        <p:nvSpPr>
          <p:cNvPr id="6" name="Slide Number Placeholder 5">
            <a:extLst>
              <a:ext uri="{FF2B5EF4-FFF2-40B4-BE49-F238E27FC236}">
                <a16:creationId xmlns:a16="http://schemas.microsoft.com/office/drawing/2014/main" id="{E2BA2797-2483-46BE-86A5-75AA18E7691A}"/>
              </a:ext>
            </a:extLst>
          </p:cNvPr>
          <p:cNvSpPr>
            <a:spLocks noGrp="1"/>
          </p:cNvSpPr>
          <p:nvPr>
            <p:ph type="sldNum" sz="quarter" idx="12"/>
          </p:nvPr>
        </p:nvSpPr>
        <p:spPr/>
        <p:txBody>
          <a:bodyPr/>
          <a:lstStyle/>
          <a:p>
            <a:fld id="{6E2418D8-EEC0-4EF7-A853-8F8FCC9E1812}" type="slidenum">
              <a:rPr lang="en-US" smtClean="0"/>
              <a:t>‹#›</a:t>
            </a:fld>
            <a:endParaRPr lang="en-US"/>
          </a:p>
        </p:txBody>
      </p:sp>
    </p:spTree>
    <p:extLst>
      <p:ext uri="{BB962C8B-B14F-4D97-AF65-F5344CB8AC3E}">
        <p14:creationId xmlns:p14="http://schemas.microsoft.com/office/powerpoint/2010/main" val="176914664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1730201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465576" cy="769441"/>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noAutofit/>
          </a:bodyPr>
          <a:lstStyle>
            <a:lvl1pPr marL="0" indent="0" algn="l">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041B4B9-5319-4CE5-AD44-D052002504D7}"/>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Freeform 76">
            <a:extLst>
              <a:ext uri="{FF2B5EF4-FFF2-40B4-BE49-F238E27FC236}">
                <a16:creationId xmlns:a16="http://schemas.microsoft.com/office/drawing/2014/main" id="{6A3D6D03-E559-428C-9A40-98FEAB9751A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9924085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userDrawn="1">
  <p:cSld name="Contrast En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A9CF6F9-3F22-4C1D-8F1F-9500FF412228}"/>
              </a:ext>
            </a:extLst>
          </p:cNvPr>
          <p:cNvGraphicFramePr>
            <a:graphicFrameLocks noChangeAspect="1"/>
          </p:cNvGraphicFramePr>
          <p:nvPr userDrawn="1">
            <p:custDataLst>
              <p:tags r:id="rId1"/>
            </p:custDataLst>
            <p:extLst>
              <p:ext uri="{D42A27DB-BD31-4B8C-83A1-F6EECF244321}">
                <p14:modId xmlns:p14="http://schemas.microsoft.com/office/powerpoint/2010/main" val="1616310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a:extLst>
                          <a:ext uri="{FF2B5EF4-FFF2-40B4-BE49-F238E27FC236}">
                            <a16:creationId xmlns:a16="http://schemas.microsoft.com/office/drawing/2014/main" id="{DA9CF6F9-3F22-4C1D-8F1F-9500FF41222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3A902DEF-9552-42F5-B2EE-87F113783154}"/>
              </a:ext>
            </a:extLst>
          </p:cNvPr>
          <p:cNvSpPr/>
          <p:nvPr userDrawn="1"/>
        </p:nvSpPr>
        <p:spPr bwMode="ltGray">
          <a:xfrm>
            <a:off x="-1" y="0"/>
            <a:ext cx="12192001" cy="6858482"/>
          </a:xfrm>
          <a:prstGeom prst="rect">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53459B1-8E34-4ACB-A688-52EF815ADD96}"/>
              </a:ext>
            </a:extLst>
          </p:cNvPr>
          <p:cNvPicPr>
            <a:picLocks noChangeAspect="1"/>
          </p:cNvPicPr>
          <p:nvPr userDrawn="1"/>
        </p:nvPicPr>
        <p:blipFill>
          <a:blip r:embed="rId5"/>
          <a:stretch>
            <a:fillRect/>
          </a:stretch>
        </p:blipFill>
        <p:spPr bwMode="ltGray">
          <a:xfrm>
            <a:off x="2085934" y="1524965"/>
            <a:ext cx="8020133" cy="3081853"/>
          </a:xfrm>
          <a:prstGeom prst="rect">
            <a:avLst/>
          </a:prstGeom>
        </p:spPr>
      </p:pic>
      <p:sp>
        <p:nvSpPr>
          <p:cNvPr id="7" name="TextBox 6">
            <a:extLst>
              <a:ext uri="{FF2B5EF4-FFF2-40B4-BE49-F238E27FC236}">
                <a16:creationId xmlns:a16="http://schemas.microsoft.com/office/drawing/2014/main" id="{EEF9DC8D-EF7E-481B-95F6-FF847CC9759C}"/>
              </a:ext>
            </a:extLst>
          </p:cNvPr>
          <p:cNvSpPr txBox="1"/>
          <p:nvPr userDrawn="1"/>
        </p:nvSpPr>
        <p:spPr bwMode="auto">
          <a:xfrm>
            <a:off x="4064000" y="5428664"/>
            <a:ext cx="4064000" cy="5539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3600" b="1">
                <a:solidFill>
                  <a:srgbClr val="E6D2C8"/>
                </a:solidFill>
              </a:rPr>
              <a:t>Thank you</a:t>
            </a:r>
          </a:p>
        </p:txBody>
      </p:sp>
    </p:spTree>
    <p:extLst>
      <p:ext uri="{BB962C8B-B14F-4D97-AF65-F5344CB8AC3E}">
        <p14:creationId xmlns:p14="http://schemas.microsoft.com/office/powerpoint/2010/main" val="361073462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userDrawn="1">
  <p:cSld name="Reverse 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4172671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4"/>
            </p:custDataLst>
          </p:nvPr>
        </p:nvSpPr>
        <p:spPr>
          <a:xfrm>
            <a:off x="554735" y="41597"/>
            <a:ext cx="3465576" cy="123111"/>
          </a:xfrm>
          <a:prstGeom prst="rect">
            <a:avLst/>
          </a:prstGeom>
          <a:ln w="6350">
            <a:noFill/>
            <a:miter lim="800000"/>
          </a:ln>
        </p:spPr>
        <p:txBody>
          <a:bodyPr vert="horz" wrap="square" lIns="0" tIns="0" rIns="0" bIns="0" rtlCol="0">
            <a:noAutofit/>
          </a:bodyPr>
          <a:lstStyle>
            <a:lvl1pPr>
              <a:defRPr lang="en-US" sz="800" b="0" dirty="0">
                <a:solidFill>
                  <a:schemeClr val="tx1"/>
                </a:solidFill>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A2A8C6A2-26B8-46D0-B6A4-4D8C91B2772E}"/>
              </a:ext>
            </a:extLst>
          </p:cNvPr>
          <p:cNvSpPr>
            <a:spLocks noGrp="1"/>
          </p:cNvSpPr>
          <p:nvPr>
            <p:ph type="title"/>
            <p:custDataLst>
              <p:tags r:id="rId5"/>
            </p:custDataLst>
          </p:nvPr>
        </p:nvSpPr>
        <p:spPr>
          <a:xfrm>
            <a:off x="554736" y="2744369"/>
            <a:ext cx="3465576" cy="769441"/>
          </a:xfrm>
          <a:prstGeom prst="rect">
            <a:avLst/>
          </a:prstGeom>
        </p:spPr>
        <p:txBody>
          <a:bodyPr wrap="square" anchor="b">
            <a:noAutofit/>
          </a:bodyPr>
          <a:lstStyle>
            <a:lvl1pPr algn="l">
              <a:defRPr>
                <a:solidFill>
                  <a:schemeClr val="tx1"/>
                </a:solidFill>
              </a:defRPr>
            </a:lvl1pPr>
          </a:lstStyle>
          <a:p>
            <a:r>
              <a:rPr lang="en-US"/>
              <a:t>Click to edit Master title style</a:t>
            </a:r>
          </a:p>
        </p:txBody>
      </p:sp>
      <p:sp>
        <p:nvSpPr>
          <p:cNvPr id="12" name="3. Subtitle">
            <a:extLst>
              <a:ext uri="{FF2B5EF4-FFF2-40B4-BE49-F238E27FC236}">
                <a16:creationId xmlns:a16="http://schemas.microsoft.com/office/drawing/2014/main" id="{63DE0353-99BC-4322-9D9F-E3C1556B87A4}"/>
              </a:ext>
            </a:extLst>
          </p:cNvPr>
          <p:cNvSpPr>
            <a:spLocks noGrp="1"/>
          </p:cNvSpPr>
          <p:nvPr>
            <p:ph type="subTitle" idx="1"/>
            <p:custDataLst>
              <p:tags r:id="rId6"/>
            </p:custDataLst>
          </p:nvPr>
        </p:nvSpPr>
        <p:spPr>
          <a:xfrm>
            <a:off x="554734" y="3659644"/>
            <a:ext cx="3465576" cy="246221"/>
          </a:xfrm>
          <a:prstGeom prst="rect">
            <a:avLst/>
          </a:prstGeom>
        </p:spPr>
        <p:txBody>
          <a:bodyPr wrap="square">
            <a:noAutofit/>
          </a:bodyPr>
          <a:lstStyle>
            <a:lvl1pPr marL="0" indent="0" algn="l">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Slide Number">
            <a:extLst>
              <a:ext uri="{FF2B5EF4-FFF2-40B4-BE49-F238E27FC236}">
                <a16:creationId xmlns:a16="http://schemas.microsoft.com/office/drawing/2014/main" id="{C19D6B24-0BBD-4702-9700-F08B58E325F4}"/>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4" name="5. Source" hidden="1">
            <a:extLst>
              <a:ext uri="{FF2B5EF4-FFF2-40B4-BE49-F238E27FC236}">
                <a16:creationId xmlns:a16="http://schemas.microsoft.com/office/drawing/2014/main" id="{75507215-AD33-47BA-978C-854396B566AA}"/>
              </a:ext>
            </a:extLst>
          </p:cNvPr>
          <p:cNvSpPr txBox="1">
            <a:spLocks/>
          </p:cNvSpPr>
          <p:nvPr userDrawn="1">
            <p:custDataLst>
              <p:tags r:id="rId8"/>
            </p:custDataLst>
          </p:nvPr>
        </p:nvSpPr>
        <p:spPr>
          <a:xfrm>
            <a:off x="553971" y="6592511"/>
            <a:ext cx="34655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6" name="Freeform 76">
            <a:extLst>
              <a:ext uri="{FF2B5EF4-FFF2-40B4-BE49-F238E27FC236}">
                <a16:creationId xmlns:a16="http://schemas.microsoft.com/office/drawing/2014/main" id="{A7EC295E-FAE2-47C9-86D7-F94ABAE7D628}"/>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8970527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CustomLayouts 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0336374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vert="horz" wrap="square" lIns="0" tIns="0" rIns="0" bIns="0" rtlCol="0" anchor="ctr"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1007984"/>
            <a:ext cx="11082528" cy="276999"/>
          </a:xfrm>
          <a:prstGeom prst="rect">
            <a:avLst/>
          </a:prstGeom>
        </p:spPr>
        <p:txBody>
          <a:bodyPr vert="horz" wrap="square" lIns="0" tIns="0" rIns="0" bIns="0" rtlCol="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13825053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993082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7918704" cy="384721"/>
          </a:xfrm>
        </p:spPr>
        <p:txBody>
          <a:bodyPr>
            <a:no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7918704" cy="246221"/>
          </a:xfrm>
          <a:prstGeom prst="rect">
            <a:avLst/>
          </a:prstGeom>
        </p:spPr>
        <p:txBody>
          <a:bodyPr wrap="square">
            <a:spAutoFit/>
          </a:bodyPr>
          <a:lstStyle>
            <a:lvl1pPr marL="0" indent="0" algn="l">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5F93AA1E-3DA8-4E28-9E67-7940FA5E753E}"/>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Freeform 76">
            <a:extLst>
              <a:ext uri="{FF2B5EF4-FFF2-40B4-BE49-F238E27FC236}">
                <a16:creationId xmlns:a16="http://schemas.microsoft.com/office/drawing/2014/main" id="{3CDFE22D-4BC4-4666-A63A-9CFEED8ECD61}"/>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24931715"/>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2385B-FFD6-4BE4-BB52-07E3E1DF0D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C0D130-451D-4B11-A62E-CED0887EDA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5031E8-595A-4B90-9E44-C5197A6FBD4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C031B80-1FEF-4F97-AF73-F702A54C6119}"/>
              </a:ext>
            </a:extLst>
          </p:cNvPr>
          <p:cNvSpPr>
            <a:spLocks noGrp="1"/>
          </p:cNvSpPr>
          <p:nvPr>
            <p:ph type="ftr" sz="quarter" idx="11"/>
          </p:nvPr>
        </p:nvSpPr>
        <p:spPr/>
        <p:txBody>
          <a:bodyPr/>
          <a:lstStyle/>
          <a:p>
            <a:r>
              <a:rPr lang="en-US"/>
              <a:t>Immunization, Vaccines and Biologicals</a:t>
            </a:r>
          </a:p>
        </p:txBody>
      </p:sp>
      <p:sp>
        <p:nvSpPr>
          <p:cNvPr id="6" name="Slide Number Placeholder 5">
            <a:extLst>
              <a:ext uri="{FF2B5EF4-FFF2-40B4-BE49-F238E27FC236}">
                <a16:creationId xmlns:a16="http://schemas.microsoft.com/office/drawing/2014/main" id="{16846BFE-991E-4336-B6AD-E5D32B562CCC}"/>
              </a:ext>
            </a:extLst>
          </p:cNvPr>
          <p:cNvSpPr>
            <a:spLocks noGrp="1"/>
          </p:cNvSpPr>
          <p:nvPr>
            <p:ph type="sldNum" sz="quarter" idx="12"/>
          </p:nvPr>
        </p:nvSpPr>
        <p:spPr/>
        <p:txBody>
          <a:bodyPr/>
          <a:lstStyle/>
          <a:p>
            <a:fld id="{90D20152-399C-45C0-83AB-31FDD78E797C}" type="slidenum">
              <a:rPr lang="en-US" smtClean="0"/>
              <a:t>‹#›</a:t>
            </a:fld>
            <a:endParaRPr lang="en-US"/>
          </a:p>
        </p:txBody>
      </p:sp>
    </p:spTree>
    <p:extLst>
      <p:ext uri="{BB962C8B-B14F-4D97-AF65-F5344CB8AC3E}">
        <p14:creationId xmlns:p14="http://schemas.microsoft.com/office/powerpoint/2010/main" val="40834222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6590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CustomLayouts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
        <p:nvSpPr>
          <p:cNvPr id="9" name="Rectangle 8">
            <a:extLst>
              <a:ext uri="{FF2B5EF4-FFF2-40B4-BE49-F238E27FC236}">
                <a16:creationId xmlns:a16="http://schemas.microsoft.com/office/drawing/2014/main" id="{6D003FC2-D620-44B6-97BB-C8BA43DE1CBB}"/>
              </a:ext>
            </a:extLst>
          </p:cNvPr>
          <p:cNvSpPr/>
          <p:nvPr userDrawn="1"/>
        </p:nvSpPr>
        <p:spPr>
          <a:xfrm>
            <a:off x="9850119" y="2870200"/>
            <a:ext cx="1335405" cy="1087120"/>
          </a:xfrm>
          <a:prstGeom prst="rect">
            <a:avLst/>
          </a:prstGeom>
          <a:solidFill>
            <a:srgbClr val="001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828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CustomLayouts 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pic>
        <p:nvPicPr>
          <p:cNvPr id="10" name="Graphic 9">
            <a:extLst>
              <a:ext uri="{FF2B5EF4-FFF2-40B4-BE49-F238E27FC236}">
                <a16:creationId xmlns:a16="http://schemas.microsoft.com/office/drawing/2014/main" id="{3EC7912B-E4E0-474A-B1F6-C0933748E53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 r="28122" b="-636"/>
          <a:stretch/>
        </p:blipFill>
        <p:spPr>
          <a:xfrm>
            <a:off x="10693993" y="131697"/>
            <a:ext cx="1359462" cy="405501"/>
          </a:xfrm>
          <a:prstGeom prst="rect">
            <a:avLst/>
          </a:prstGeom>
        </p:spPr>
      </p:pic>
    </p:spTree>
    <p:extLst>
      <p:ext uri="{BB962C8B-B14F-4D97-AF65-F5344CB8AC3E}">
        <p14:creationId xmlns:p14="http://schemas.microsoft.com/office/powerpoint/2010/main" val="142734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1_CustomLayouts 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302125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vert="horz" wrap="square" lIns="0" tIns="0" rIns="0" bIns="0" rtlCol="0" anchor="ctr"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1007984"/>
            <a:ext cx="11082528" cy="276999"/>
          </a:xfrm>
          <a:prstGeom prst="rect">
            <a:avLst/>
          </a:prstGeom>
        </p:spPr>
        <p:txBody>
          <a:bodyPr vert="horz" wrap="square" lIns="0" tIns="0" rIns="0" bIns="0" rtlCol="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329684418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CustomLayouts 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564464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731520"/>
          </a:xfrm>
        </p:spPr>
        <p:txBody>
          <a:bodyPr/>
          <a:lstStyle/>
          <a:p>
            <a:r>
              <a:rPr lang="en-US"/>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a:defRPr sz="800">
                <a:latin typeface="+mn-lt"/>
              </a:defRPr>
            </a:lvl1pPr>
          </a:lstStyle>
          <a:p>
            <a:pPr lvl="0"/>
            <a:r>
              <a:rPr lang="en-US"/>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7"/>
            </p:custDataLst>
          </p:nvPr>
        </p:nvSpPr>
        <p:spPr>
          <a:xfrm>
            <a:off x="554736" y="903861"/>
            <a:ext cx="11082528" cy="276999"/>
          </a:xfrm>
        </p:spPr>
        <p:txBody>
          <a:bodyPr anchor="ctr" anchorCtr="0"/>
          <a:lstStyle/>
          <a:p>
            <a:r>
              <a:rPr lang="en-US" sz="1600"/>
              <a:t>Click to edit Master subtitle style</a:t>
            </a:r>
          </a:p>
        </p:txBody>
      </p:sp>
    </p:spTree>
    <p:extLst>
      <p:ext uri="{BB962C8B-B14F-4D97-AF65-F5344CB8AC3E}">
        <p14:creationId xmlns:p14="http://schemas.microsoft.com/office/powerpoint/2010/main" val="1636960715"/>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6"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1"/>
            <a:ext cx="11154344" cy="592779"/>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43" y="6353147"/>
            <a:ext cx="261631" cy="136527"/>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43"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7"/>
            <a:ext cx="4114800" cy="136527"/>
          </a:xfrm>
          <a:prstGeom prst="rect">
            <a:avLst/>
          </a:prstGeom>
        </p:spPr>
        <p:txBody>
          <a:bodyPr anchor="b"/>
          <a:lstStyle>
            <a:lvl1pPr>
              <a:defRPr sz="800"/>
            </a:lvl1pPr>
          </a:lstStyle>
          <a:p>
            <a:r>
              <a:rPr lang="en-GB"/>
              <a:t>Operationalising C-19</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5" y="6109976"/>
            <a:ext cx="1036776" cy="381653"/>
          </a:xfrm>
          <a:prstGeom prst="rect">
            <a:avLst/>
          </a:prstGeom>
        </p:spPr>
      </p:pic>
    </p:spTree>
    <p:extLst>
      <p:ext uri="{BB962C8B-B14F-4D97-AF65-F5344CB8AC3E}">
        <p14:creationId xmlns:p14="http://schemas.microsoft.com/office/powerpoint/2010/main" val="27792514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281732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76615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189223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139269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395475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Tree>
    <p:extLst>
      <p:ext uri="{BB962C8B-B14F-4D97-AF65-F5344CB8AC3E}">
        <p14:creationId xmlns:p14="http://schemas.microsoft.com/office/powerpoint/2010/main" val="39883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73188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311902" indent="-311902">
              <a:spcAft>
                <a:spcPts val="0"/>
              </a:spcAft>
              <a:buFont typeface="+mj-lt"/>
              <a:buAutoNum type="arabicPeriod"/>
              <a:defRPr sz="1940" b="0" i="0">
                <a:solidFill>
                  <a:schemeClr val="tx1"/>
                </a:solidFill>
                <a:latin typeface="Poppins Medium" pitchFamily="2" charset="77"/>
                <a:cs typeface="Poppins Medium" pitchFamily="2" charset="77"/>
              </a:defRPr>
            </a:lvl1pPr>
            <a:lvl2pPr marL="311902" indent="-311902">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71475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11042887" cy="3007436"/>
          </a:xfrm>
        </p:spPr>
        <p:txBody>
          <a:bodyPr wrap="square" numCol="2" spcCol="756000">
            <a:noAutofit/>
          </a:bodyPr>
          <a:lstStyle>
            <a:lvl1pPr marL="311902" indent="-311902">
              <a:spcAft>
                <a:spcPts val="0"/>
              </a:spcAft>
              <a:buFont typeface="+mj-lt"/>
              <a:buAutoNum type="arabicPeriod"/>
              <a:defRPr sz="1940" b="0" i="0">
                <a:solidFill>
                  <a:schemeClr val="tx1"/>
                </a:solidFill>
                <a:latin typeface="Poppins Medium" pitchFamily="2" charset="77"/>
                <a:cs typeface="Poppins Medium" pitchFamily="2" charset="77"/>
              </a:defRPr>
            </a:lvl1pPr>
            <a:lvl2pPr marL="311902" indent="-311902">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02015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571477" y="2016928"/>
            <a:ext cx="11049260" cy="3837084"/>
          </a:xfrm>
        </p:spPr>
        <p:txBody>
          <a:bodyPr wrap="square" numCol="2" spcCol="756000">
            <a:noAutofit/>
          </a:bodyPr>
          <a:lstStyle>
            <a:lvl1pPr marL="0" indent="0">
              <a:spcAft>
                <a:spcPts val="0"/>
              </a:spcAft>
              <a:buFont typeface="Arial" panose="020B0604020202020204" pitchFamily="34" charset="0"/>
              <a:buNone/>
              <a:defRPr sz="1940"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940" b="0" i="0">
                <a:latin typeface="Poppins Medium" pitchFamily="2" charset="77"/>
                <a:cs typeface="Poppins Medium" pitchFamily="2" charset="77"/>
              </a:defRPr>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Tree>
    <p:extLst>
      <p:ext uri="{BB962C8B-B14F-4D97-AF65-F5344CB8AC3E}">
        <p14:creationId xmlns:p14="http://schemas.microsoft.com/office/powerpoint/2010/main" val="356769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9357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321098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89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Tree>
    <p:extLst>
      <p:ext uri="{BB962C8B-B14F-4D97-AF65-F5344CB8AC3E}">
        <p14:creationId xmlns:p14="http://schemas.microsoft.com/office/powerpoint/2010/main" val="278189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75889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58407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76428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81980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07935" indent="-207935">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54254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77246" indent="-277246">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63950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34431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303192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128542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317146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89332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28257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44050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5335021"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5" y="1996560"/>
            <a:ext cx="5335021"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5" y="1529131"/>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Tree>
    <p:extLst>
      <p:ext uri="{BB962C8B-B14F-4D97-AF65-F5344CB8AC3E}">
        <p14:creationId xmlns:p14="http://schemas.microsoft.com/office/powerpoint/2010/main" val="57745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322833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7312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9344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8985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379093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7"/>
          <a:ext cx="11036724"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7"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6"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6"/>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60347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7"/>
          <a:ext cx="11036930"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2" y="2276559"/>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2"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Tree>
    <p:extLst>
      <p:ext uri="{BB962C8B-B14F-4D97-AF65-F5344CB8AC3E}">
        <p14:creationId xmlns:p14="http://schemas.microsoft.com/office/powerpoint/2010/main" val="339896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7"/>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405067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2" y="2730107"/>
          <a:ext cx="11036725"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US" sz="970" b="0" i="0">
                <a:solidFill>
                  <a:schemeClr val="tx1"/>
                </a:solidFill>
              </a:rPr>
              <a:t>Click to edit Master text styles</a:t>
            </a:r>
          </a:p>
        </p:txBody>
      </p:sp>
    </p:spTree>
    <p:extLst>
      <p:ext uri="{BB962C8B-B14F-4D97-AF65-F5344CB8AC3E}">
        <p14:creationId xmlns:p14="http://schemas.microsoft.com/office/powerpoint/2010/main" val="34180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Tree>
    <p:extLst>
      <p:ext uri="{BB962C8B-B14F-4D97-AF65-F5344CB8AC3E}">
        <p14:creationId xmlns:p14="http://schemas.microsoft.com/office/powerpoint/2010/main" val="37077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77926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Tree>
    <p:extLst>
      <p:ext uri="{BB962C8B-B14F-4D97-AF65-F5344CB8AC3E}">
        <p14:creationId xmlns:p14="http://schemas.microsoft.com/office/powerpoint/2010/main" val="184254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3615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8729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US"/>
              <a:t>Click to edit Master text styles</a:t>
            </a:r>
          </a:p>
        </p:txBody>
      </p:sp>
    </p:spTree>
    <p:extLst>
      <p:ext uri="{BB962C8B-B14F-4D97-AF65-F5344CB8AC3E}">
        <p14:creationId xmlns:p14="http://schemas.microsoft.com/office/powerpoint/2010/main" val="283455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329530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338031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130152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134282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Tree>
    <p:extLst>
      <p:ext uri="{BB962C8B-B14F-4D97-AF65-F5344CB8AC3E}">
        <p14:creationId xmlns:p14="http://schemas.microsoft.com/office/powerpoint/2010/main" val="320602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6632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124974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86.xml"/><Relationship Id="rId18" Type="http://schemas.openxmlformats.org/officeDocument/2006/relationships/tags" Target="../tags/tag283.xml"/><Relationship Id="rId26" Type="http://schemas.openxmlformats.org/officeDocument/2006/relationships/tags" Target="../tags/tag291.xml"/><Relationship Id="rId39" Type="http://schemas.openxmlformats.org/officeDocument/2006/relationships/oleObject" Target="../embeddings/oleObject48.bin"/><Relationship Id="rId21" Type="http://schemas.openxmlformats.org/officeDocument/2006/relationships/tags" Target="../tags/tag286.xml"/><Relationship Id="rId34" Type="http://schemas.openxmlformats.org/officeDocument/2006/relationships/tags" Target="../tags/tag299.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17" Type="http://schemas.openxmlformats.org/officeDocument/2006/relationships/theme" Target="../theme/theme10.xml"/><Relationship Id="rId25" Type="http://schemas.openxmlformats.org/officeDocument/2006/relationships/tags" Target="../tags/tag290.xml"/><Relationship Id="rId33" Type="http://schemas.openxmlformats.org/officeDocument/2006/relationships/tags" Target="../tags/tag298.xml"/><Relationship Id="rId38" Type="http://schemas.openxmlformats.org/officeDocument/2006/relationships/tags" Target="../tags/tag303.xml"/><Relationship Id="rId2" Type="http://schemas.openxmlformats.org/officeDocument/2006/relationships/slideLayout" Target="../slideLayouts/slideLayout275.xml"/><Relationship Id="rId16" Type="http://schemas.openxmlformats.org/officeDocument/2006/relationships/slideLayout" Target="../slideLayouts/slideLayout289.xml"/><Relationship Id="rId20" Type="http://schemas.openxmlformats.org/officeDocument/2006/relationships/tags" Target="../tags/tag285.xml"/><Relationship Id="rId29" Type="http://schemas.openxmlformats.org/officeDocument/2006/relationships/tags" Target="../tags/tag294.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24" Type="http://schemas.openxmlformats.org/officeDocument/2006/relationships/tags" Target="../tags/tag289.xml"/><Relationship Id="rId32" Type="http://schemas.openxmlformats.org/officeDocument/2006/relationships/tags" Target="../tags/tag297.xml"/><Relationship Id="rId37" Type="http://schemas.openxmlformats.org/officeDocument/2006/relationships/tags" Target="../tags/tag302.xml"/><Relationship Id="rId40" Type="http://schemas.openxmlformats.org/officeDocument/2006/relationships/image" Target="../media/image22.emf"/><Relationship Id="rId5" Type="http://schemas.openxmlformats.org/officeDocument/2006/relationships/slideLayout" Target="../slideLayouts/slideLayout278.xml"/><Relationship Id="rId15" Type="http://schemas.openxmlformats.org/officeDocument/2006/relationships/slideLayout" Target="../slideLayouts/slideLayout288.xml"/><Relationship Id="rId23" Type="http://schemas.openxmlformats.org/officeDocument/2006/relationships/tags" Target="../tags/tag288.xml"/><Relationship Id="rId28" Type="http://schemas.openxmlformats.org/officeDocument/2006/relationships/tags" Target="../tags/tag293.xml"/><Relationship Id="rId36" Type="http://schemas.openxmlformats.org/officeDocument/2006/relationships/tags" Target="../tags/tag301.xml"/><Relationship Id="rId10" Type="http://schemas.openxmlformats.org/officeDocument/2006/relationships/slideLayout" Target="../slideLayouts/slideLayout283.xml"/><Relationship Id="rId19" Type="http://schemas.openxmlformats.org/officeDocument/2006/relationships/tags" Target="../tags/tag284.xml"/><Relationship Id="rId31" Type="http://schemas.openxmlformats.org/officeDocument/2006/relationships/tags" Target="../tags/tag296.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slideLayout" Target="../slideLayouts/slideLayout287.xml"/><Relationship Id="rId22" Type="http://schemas.openxmlformats.org/officeDocument/2006/relationships/tags" Target="../tags/tag287.xml"/><Relationship Id="rId27" Type="http://schemas.openxmlformats.org/officeDocument/2006/relationships/tags" Target="../tags/tag292.xml"/><Relationship Id="rId30" Type="http://schemas.openxmlformats.org/officeDocument/2006/relationships/tags" Target="../tags/tag295.xml"/><Relationship Id="rId35" Type="http://schemas.openxmlformats.org/officeDocument/2006/relationships/tags" Target="../tags/tag300.xml"/><Relationship Id="rId8" Type="http://schemas.openxmlformats.org/officeDocument/2006/relationships/slideLayout" Target="../slideLayouts/slideLayout281.xml"/><Relationship Id="rId3" Type="http://schemas.openxmlformats.org/officeDocument/2006/relationships/slideLayout" Target="../slideLayouts/slideLayout276.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02.xml"/><Relationship Id="rId18" Type="http://schemas.openxmlformats.org/officeDocument/2006/relationships/tags" Target="../tags/tag397.xml"/><Relationship Id="rId26" Type="http://schemas.openxmlformats.org/officeDocument/2006/relationships/tags" Target="../tags/tag405.xml"/><Relationship Id="rId21" Type="http://schemas.openxmlformats.org/officeDocument/2006/relationships/tags" Target="../tags/tag400.xml"/><Relationship Id="rId34" Type="http://schemas.openxmlformats.org/officeDocument/2006/relationships/tags" Target="../tags/tag413.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17" Type="http://schemas.openxmlformats.org/officeDocument/2006/relationships/tags" Target="../tags/tag396.xml"/><Relationship Id="rId25" Type="http://schemas.openxmlformats.org/officeDocument/2006/relationships/tags" Target="../tags/tag404.xml"/><Relationship Id="rId33" Type="http://schemas.openxmlformats.org/officeDocument/2006/relationships/tags" Target="../tags/tag412.xml"/><Relationship Id="rId38" Type="http://schemas.openxmlformats.org/officeDocument/2006/relationships/image" Target="../media/image22.emf"/><Relationship Id="rId2" Type="http://schemas.openxmlformats.org/officeDocument/2006/relationships/slideLayout" Target="../slideLayouts/slideLayout291.xml"/><Relationship Id="rId16" Type="http://schemas.openxmlformats.org/officeDocument/2006/relationships/tags" Target="../tags/tag395.xml"/><Relationship Id="rId20" Type="http://schemas.openxmlformats.org/officeDocument/2006/relationships/tags" Target="../tags/tag399.xml"/><Relationship Id="rId29" Type="http://schemas.openxmlformats.org/officeDocument/2006/relationships/tags" Target="../tags/tag408.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24" Type="http://schemas.openxmlformats.org/officeDocument/2006/relationships/tags" Target="../tags/tag403.xml"/><Relationship Id="rId32" Type="http://schemas.openxmlformats.org/officeDocument/2006/relationships/tags" Target="../tags/tag411.xml"/><Relationship Id="rId37" Type="http://schemas.openxmlformats.org/officeDocument/2006/relationships/oleObject" Target="../embeddings/oleObject64.bin"/><Relationship Id="rId5" Type="http://schemas.openxmlformats.org/officeDocument/2006/relationships/slideLayout" Target="../slideLayouts/slideLayout294.xml"/><Relationship Id="rId15" Type="http://schemas.openxmlformats.org/officeDocument/2006/relationships/theme" Target="../theme/theme11.xml"/><Relationship Id="rId23" Type="http://schemas.openxmlformats.org/officeDocument/2006/relationships/tags" Target="../tags/tag402.xml"/><Relationship Id="rId28" Type="http://schemas.openxmlformats.org/officeDocument/2006/relationships/tags" Target="../tags/tag407.xml"/><Relationship Id="rId36" Type="http://schemas.openxmlformats.org/officeDocument/2006/relationships/tags" Target="../tags/tag415.xml"/><Relationship Id="rId10" Type="http://schemas.openxmlformats.org/officeDocument/2006/relationships/slideLayout" Target="../slideLayouts/slideLayout299.xml"/><Relationship Id="rId19" Type="http://schemas.openxmlformats.org/officeDocument/2006/relationships/tags" Target="../tags/tag398.xml"/><Relationship Id="rId31" Type="http://schemas.openxmlformats.org/officeDocument/2006/relationships/tags" Target="../tags/tag410.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slideLayout" Target="../slideLayouts/slideLayout303.xml"/><Relationship Id="rId22" Type="http://schemas.openxmlformats.org/officeDocument/2006/relationships/tags" Target="../tags/tag401.xml"/><Relationship Id="rId27" Type="http://schemas.openxmlformats.org/officeDocument/2006/relationships/tags" Target="../tags/tag406.xml"/><Relationship Id="rId30" Type="http://schemas.openxmlformats.org/officeDocument/2006/relationships/tags" Target="../tags/tag409.xml"/><Relationship Id="rId35" Type="http://schemas.openxmlformats.org/officeDocument/2006/relationships/tags" Target="../tags/tag414.xml"/><Relationship Id="rId8" Type="http://schemas.openxmlformats.org/officeDocument/2006/relationships/slideLayout" Target="../slideLayouts/slideLayout297.xml"/><Relationship Id="rId3" Type="http://schemas.openxmlformats.org/officeDocument/2006/relationships/slideLayout" Target="../slideLayouts/slideLayout292.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316.xml"/><Relationship Id="rId18" Type="http://schemas.openxmlformats.org/officeDocument/2006/relationships/slideLayout" Target="../slideLayouts/slideLayout321.xml"/><Relationship Id="rId26" Type="http://schemas.openxmlformats.org/officeDocument/2006/relationships/tags" Target="../tags/tag504.xml"/><Relationship Id="rId39" Type="http://schemas.openxmlformats.org/officeDocument/2006/relationships/tags" Target="../tags/tag517.xml"/><Relationship Id="rId21" Type="http://schemas.openxmlformats.org/officeDocument/2006/relationships/slideLayout" Target="../slideLayouts/slideLayout324.xml"/><Relationship Id="rId34" Type="http://schemas.openxmlformats.org/officeDocument/2006/relationships/tags" Target="../tags/tag512.xml"/><Relationship Id="rId42" Type="http://schemas.openxmlformats.org/officeDocument/2006/relationships/tags" Target="../tags/tag520.xml"/><Relationship Id="rId47" Type="http://schemas.openxmlformats.org/officeDocument/2006/relationships/tags" Target="../tags/tag525.xml"/><Relationship Id="rId7" Type="http://schemas.openxmlformats.org/officeDocument/2006/relationships/slideLayout" Target="../slideLayouts/slideLayout310.xml"/><Relationship Id="rId2" Type="http://schemas.openxmlformats.org/officeDocument/2006/relationships/slideLayout" Target="../slideLayouts/slideLayout305.xml"/><Relationship Id="rId16" Type="http://schemas.openxmlformats.org/officeDocument/2006/relationships/slideLayout" Target="../slideLayouts/slideLayout319.xml"/><Relationship Id="rId29" Type="http://schemas.openxmlformats.org/officeDocument/2006/relationships/tags" Target="../tags/tag507.xml"/><Relationship Id="rId11" Type="http://schemas.openxmlformats.org/officeDocument/2006/relationships/slideLayout" Target="../slideLayouts/slideLayout314.xml"/><Relationship Id="rId24" Type="http://schemas.openxmlformats.org/officeDocument/2006/relationships/slideLayout" Target="../slideLayouts/slideLayout327.xml"/><Relationship Id="rId32" Type="http://schemas.openxmlformats.org/officeDocument/2006/relationships/tags" Target="../tags/tag510.xml"/><Relationship Id="rId37" Type="http://schemas.openxmlformats.org/officeDocument/2006/relationships/tags" Target="../tags/tag515.xml"/><Relationship Id="rId40" Type="http://schemas.openxmlformats.org/officeDocument/2006/relationships/tags" Target="../tags/tag518.xml"/><Relationship Id="rId45" Type="http://schemas.openxmlformats.org/officeDocument/2006/relationships/tags" Target="../tags/tag523.xml"/><Relationship Id="rId5" Type="http://schemas.openxmlformats.org/officeDocument/2006/relationships/slideLayout" Target="../slideLayouts/slideLayout308.xml"/><Relationship Id="rId15" Type="http://schemas.openxmlformats.org/officeDocument/2006/relationships/slideLayout" Target="../slideLayouts/slideLayout318.xml"/><Relationship Id="rId23" Type="http://schemas.openxmlformats.org/officeDocument/2006/relationships/slideLayout" Target="../slideLayouts/slideLayout326.xml"/><Relationship Id="rId28" Type="http://schemas.openxmlformats.org/officeDocument/2006/relationships/tags" Target="../tags/tag506.xml"/><Relationship Id="rId36" Type="http://schemas.openxmlformats.org/officeDocument/2006/relationships/tags" Target="../tags/tag514.xml"/><Relationship Id="rId49" Type="http://schemas.openxmlformats.org/officeDocument/2006/relationships/image" Target="../media/image22.emf"/><Relationship Id="rId10" Type="http://schemas.openxmlformats.org/officeDocument/2006/relationships/slideLayout" Target="../slideLayouts/slideLayout313.xml"/><Relationship Id="rId19" Type="http://schemas.openxmlformats.org/officeDocument/2006/relationships/slideLayout" Target="../slideLayouts/slideLayout322.xml"/><Relationship Id="rId31" Type="http://schemas.openxmlformats.org/officeDocument/2006/relationships/tags" Target="../tags/tag509.xml"/><Relationship Id="rId44" Type="http://schemas.openxmlformats.org/officeDocument/2006/relationships/tags" Target="../tags/tag522.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slideLayout" Target="../slideLayouts/slideLayout317.xml"/><Relationship Id="rId22" Type="http://schemas.openxmlformats.org/officeDocument/2006/relationships/slideLayout" Target="../slideLayouts/slideLayout325.xml"/><Relationship Id="rId27" Type="http://schemas.openxmlformats.org/officeDocument/2006/relationships/tags" Target="../tags/tag505.xml"/><Relationship Id="rId30" Type="http://schemas.openxmlformats.org/officeDocument/2006/relationships/tags" Target="../tags/tag508.xml"/><Relationship Id="rId35" Type="http://schemas.openxmlformats.org/officeDocument/2006/relationships/tags" Target="../tags/tag513.xml"/><Relationship Id="rId43" Type="http://schemas.openxmlformats.org/officeDocument/2006/relationships/tags" Target="../tags/tag521.xml"/><Relationship Id="rId48" Type="http://schemas.openxmlformats.org/officeDocument/2006/relationships/oleObject" Target="../embeddings/oleObject79.bin"/><Relationship Id="rId8" Type="http://schemas.openxmlformats.org/officeDocument/2006/relationships/slideLayout" Target="../slideLayouts/slideLayout311.xml"/><Relationship Id="rId3" Type="http://schemas.openxmlformats.org/officeDocument/2006/relationships/slideLayout" Target="../slideLayouts/slideLayout306.xml"/><Relationship Id="rId12" Type="http://schemas.openxmlformats.org/officeDocument/2006/relationships/slideLayout" Target="../slideLayouts/slideLayout315.xml"/><Relationship Id="rId17" Type="http://schemas.openxmlformats.org/officeDocument/2006/relationships/slideLayout" Target="../slideLayouts/slideLayout320.xml"/><Relationship Id="rId25" Type="http://schemas.openxmlformats.org/officeDocument/2006/relationships/theme" Target="../theme/theme12.xml"/><Relationship Id="rId33" Type="http://schemas.openxmlformats.org/officeDocument/2006/relationships/tags" Target="../tags/tag511.xml"/><Relationship Id="rId38" Type="http://schemas.openxmlformats.org/officeDocument/2006/relationships/tags" Target="../tags/tag516.xml"/><Relationship Id="rId46" Type="http://schemas.openxmlformats.org/officeDocument/2006/relationships/tags" Target="../tags/tag524.xml"/><Relationship Id="rId20" Type="http://schemas.openxmlformats.org/officeDocument/2006/relationships/slideLayout" Target="../slideLayouts/slideLayout323.xml"/><Relationship Id="rId41" Type="http://schemas.openxmlformats.org/officeDocument/2006/relationships/tags" Target="../tags/tag519.xml"/><Relationship Id="rId1" Type="http://schemas.openxmlformats.org/officeDocument/2006/relationships/slideLayout" Target="../slideLayouts/slideLayout304.xml"/><Relationship Id="rId6" Type="http://schemas.openxmlformats.org/officeDocument/2006/relationships/slideLayout" Target="../slideLayouts/slideLayout309.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340.xml"/><Relationship Id="rId18" Type="http://schemas.openxmlformats.org/officeDocument/2006/relationships/tags" Target="../tags/tag692.xml"/><Relationship Id="rId26" Type="http://schemas.openxmlformats.org/officeDocument/2006/relationships/tags" Target="../tags/tag700.xml"/><Relationship Id="rId39" Type="http://schemas.openxmlformats.org/officeDocument/2006/relationships/image" Target="../media/image22.emf"/><Relationship Id="rId21" Type="http://schemas.openxmlformats.org/officeDocument/2006/relationships/tags" Target="../tags/tag695.xml"/><Relationship Id="rId34" Type="http://schemas.openxmlformats.org/officeDocument/2006/relationships/tags" Target="../tags/tag708.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17" Type="http://schemas.openxmlformats.org/officeDocument/2006/relationships/theme" Target="../theme/theme13.xml"/><Relationship Id="rId25" Type="http://schemas.openxmlformats.org/officeDocument/2006/relationships/tags" Target="../tags/tag699.xml"/><Relationship Id="rId33" Type="http://schemas.openxmlformats.org/officeDocument/2006/relationships/tags" Target="../tags/tag707.xml"/><Relationship Id="rId38" Type="http://schemas.openxmlformats.org/officeDocument/2006/relationships/oleObject" Target="../embeddings/oleObject104.bin"/><Relationship Id="rId2" Type="http://schemas.openxmlformats.org/officeDocument/2006/relationships/slideLayout" Target="../slideLayouts/slideLayout329.xml"/><Relationship Id="rId16" Type="http://schemas.openxmlformats.org/officeDocument/2006/relationships/slideLayout" Target="../slideLayouts/slideLayout343.xml"/><Relationship Id="rId20" Type="http://schemas.openxmlformats.org/officeDocument/2006/relationships/tags" Target="../tags/tag694.xml"/><Relationship Id="rId29" Type="http://schemas.openxmlformats.org/officeDocument/2006/relationships/tags" Target="../tags/tag703.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24" Type="http://schemas.openxmlformats.org/officeDocument/2006/relationships/tags" Target="../tags/tag698.xml"/><Relationship Id="rId32" Type="http://schemas.openxmlformats.org/officeDocument/2006/relationships/tags" Target="../tags/tag706.xml"/><Relationship Id="rId37" Type="http://schemas.openxmlformats.org/officeDocument/2006/relationships/tags" Target="../tags/tag711.xml"/><Relationship Id="rId40" Type="http://schemas.openxmlformats.org/officeDocument/2006/relationships/image" Target="../media/image41.wmf"/><Relationship Id="rId5" Type="http://schemas.openxmlformats.org/officeDocument/2006/relationships/slideLayout" Target="../slideLayouts/slideLayout332.xml"/><Relationship Id="rId15" Type="http://schemas.openxmlformats.org/officeDocument/2006/relationships/slideLayout" Target="../slideLayouts/slideLayout342.xml"/><Relationship Id="rId23" Type="http://schemas.openxmlformats.org/officeDocument/2006/relationships/tags" Target="../tags/tag697.xml"/><Relationship Id="rId28" Type="http://schemas.openxmlformats.org/officeDocument/2006/relationships/tags" Target="../tags/tag702.xml"/><Relationship Id="rId36" Type="http://schemas.openxmlformats.org/officeDocument/2006/relationships/tags" Target="../tags/tag710.xml"/><Relationship Id="rId10" Type="http://schemas.openxmlformats.org/officeDocument/2006/relationships/slideLayout" Target="../slideLayouts/slideLayout337.xml"/><Relationship Id="rId19" Type="http://schemas.openxmlformats.org/officeDocument/2006/relationships/tags" Target="../tags/tag693.xml"/><Relationship Id="rId31" Type="http://schemas.openxmlformats.org/officeDocument/2006/relationships/tags" Target="../tags/tag705.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slideLayout" Target="../slideLayouts/slideLayout341.xml"/><Relationship Id="rId22" Type="http://schemas.openxmlformats.org/officeDocument/2006/relationships/tags" Target="../tags/tag696.xml"/><Relationship Id="rId27" Type="http://schemas.openxmlformats.org/officeDocument/2006/relationships/tags" Target="../tags/tag701.xml"/><Relationship Id="rId30" Type="http://schemas.openxmlformats.org/officeDocument/2006/relationships/tags" Target="../tags/tag704.xml"/><Relationship Id="rId35" Type="http://schemas.openxmlformats.org/officeDocument/2006/relationships/tags" Target="../tags/tag709.xml"/><Relationship Id="rId8" Type="http://schemas.openxmlformats.org/officeDocument/2006/relationships/slideLayout" Target="../slideLayouts/slideLayout335.xml"/><Relationship Id="rId3" Type="http://schemas.openxmlformats.org/officeDocument/2006/relationships/slideLayout" Target="../slideLayouts/slideLayout330.xml"/></Relationships>
</file>

<file path=ppt/slideMasters/_rels/slideMaster14.xml.rels><?xml version="1.0" encoding="UTF-8" standalone="yes"?>
<Relationships xmlns="http://schemas.openxmlformats.org/package/2006/relationships"><Relationship Id="rId117" Type="http://schemas.openxmlformats.org/officeDocument/2006/relationships/slideLayout" Target="../slideLayouts/slideLayout460.xml"/><Relationship Id="rId21" Type="http://schemas.openxmlformats.org/officeDocument/2006/relationships/slideLayout" Target="../slideLayouts/slideLayout364.xml"/><Relationship Id="rId42" Type="http://schemas.openxmlformats.org/officeDocument/2006/relationships/slideLayout" Target="../slideLayouts/slideLayout385.xml"/><Relationship Id="rId63" Type="http://schemas.openxmlformats.org/officeDocument/2006/relationships/slideLayout" Target="../slideLayouts/slideLayout406.xml"/><Relationship Id="rId84" Type="http://schemas.openxmlformats.org/officeDocument/2006/relationships/slideLayout" Target="../slideLayouts/slideLayout427.xml"/><Relationship Id="rId138" Type="http://schemas.openxmlformats.org/officeDocument/2006/relationships/slideLayout" Target="../slideLayouts/slideLayout481.xml"/><Relationship Id="rId159" Type="http://schemas.openxmlformats.org/officeDocument/2006/relationships/slideLayout" Target="../slideLayouts/slideLayout502.xml"/><Relationship Id="rId170" Type="http://schemas.openxmlformats.org/officeDocument/2006/relationships/slideLayout" Target="../slideLayouts/slideLayout513.xml"/><Relationship Id="rId191" Type="http://schemas.openxmlformats.org/officeDocument/2006/relationships/tags" Target="../tags/tag804.xml"/><Relationship Id="rId205" Type="http://schemas.openxmlformats.org/officeDocument/2006/relationships/tags" Target="../tags/tag818.xml"/><Relationship Id="rId107" Type="http://schemas.openxmlformats.org/officeDocument/2006/relationships/slideLayout" Target="../slideLayouts/slideLayout450.xml"/><Relationship Id="rId11" Type="http://schemas.openxmlformats.org/officeDocument/2006/relationships/slideLayout" Target="../slideLayouts/slideLayout354.xml"/><Relationship Id="rId32" Type="http://schemas.openxmlformats.org/officeDocument/2006/relationships/slideLayout" Target="../slideLayouts/slideLayout375.xml"/><Relationship Id="rId53" Type="http://schemas.openxmlformats.org/officeDocument/2006/relationships/slideLayout" Target="../slideLayouts/slideLayout396.xml"/><Relationship Id="rId74" Type="http://schemas.openxmlformats.org/officeDocument/2006/relationships/slideLayout" Target="../slideLayouts/slideLayout417.xml"/><Relationship Id="rId128" Type="http://schemas.openxmlformats.org/officeDocument/2006/relationships/slideLayout" Target="../slideLayouts/slideLayout471.xml"/><Relationship Id="rId149" Type="http://schemas.openxmlformats.org/officeDocument/2006/relationships/slideLayout" Target="../slideLayouts/slideLayout492.xml"/><Relationship Id="rId5" Type="http://schemas.openxmlformats.org/officeDocument/2006/relationships/slideLayout" Target="../slideLayouts/slideLayout348.xml"/><Relationship Id="rId95" Type="http://schemas.openxmlformats.org/officeDocument/2006/relationships/slideLayout" Target="../slideLayouts/slideLayout438.xml"/><Relationship Id="rId160" Type="http://schemas.openxmlformats.org/officeDocument/2006/relationships/slideLayout" Target="../slideLayouts/slideLayout503.xml"/><Relationship Id="rId181" Type="http://schemas.openxmlformats.org/officeDocument/2006/relationships/slideLayout" Target="../slideLayouts/slideLayout524.xml"/><Relationship Id="rId22" Type="http://schemas.openxmlformats.org/officeDocument/2006/relationships/slideLayout" Target="../slideLayouts/slideLayout365.xml"/><Relationship Id="rId43" Type="http://schemas.openxmlformats.org/officeDocument/2006/relationships/slideLayout" Target="../slideLayouts/slideLayout386.xml"/><Relationship Id="rId64" Type="http://schemas.openxmlformats.org/officeDocument/2006/relationships/slideLayout" Target="../slideLayouts/slideLayout407.xml"/><Relationship Id="rId118" Type="http://schemas.openxmlformats.org/officeDocument/2006/relationships/slideLayout" Target="../slideLayouts/slideLayout461.xml"/><Relationship Id="rId139" Type="http://schemas.openxmlformats.org/officeDocument/2006/relationships/slideLayout" Target="../slideLayouts/slideLayout482.xml"/><Relationship Id="rId85" Type="http://schemas.openxmlformats.org/officeDocument/2006/relationships/slideLayout" Target="../slideLayouts/slideLayout428.xml"/><Relationship Id="rId150" Type="http://schemas.openxmlformats.org/officeDocument/2006/relationships/slideLayout" Target="../slideLayouts/slideLayout493.xml"/><Relationship Id="rId171" Type="http://schemas.openxmlformats.org/officeDocument/2006/relationships/slideLayout" Target="../slideLayouts/slideLayout514.xml"/><Relationship Id="rId192" Type="http://schemas.openxmlformats.org/officeDocument/2006/relationships/tags" Target="../tags/tag805.xml"/><Relationship Id="rId206" Type="http://schemas.openxmlformats.org/officeDocument/2006/relationships/tags" Target="../tags/tag819.xml"/><Relationship Id="rId12" Type="http://schemas.openxmlformats.org/officeDocument/2006/relationships/slideLayout" Target="../slideLayouts/slideLayout355.xml"/><Relationship Id="rId33" Type="http://schemas.openxmlformats.org/officeDocument/2006/relationships/slideLayout" Target="../slideLayouts/slideLayout376.xml"/><Relationship Id="rId108" Type="http://schemas.openxmlformats.org/officeDocument/2006/relationships/slideLayout" Target="../slideLayouts/slideLayout451.xml"/><Relationship Id="rId129" Type="http://schemas.openxmlformats.org/officeDocument/2006/relationships/slideLayout" Target="../slideLayouts/slideLayout472.xml"/><Relationship Id="rId54" Type="http://schemas.openxmlformats.org/officeDocument/2006/relationships/slideLayout" Target="../slideLayouts/slideLayout397.xml"/><Relationship Id="rId75" Type="http://schemas.openxmlformats.org/officeDocument/2006/relationships/slideLayout" Target="../slideLayouts/slideLayout418.xml"/><Relationship Id="rId96" Type="http://schemas.openxmlformats.org/officeDocument/2006/relationships/slideLayout" Target="../slideLayouts/slideLayout439.xml"/><Relationship Id="rId140" Type="http://schemas.openxmlformats.org/officeDocument/2006/relationships/slideLayout" Target="../slideLayouts/slideLayout483.xml"/><Relationship Id="rId161" Type="http://schemas.openxmlformats.org/officeDocument/2006/relationships/slideLayout" Target="../slideLayouts/slideLayout504.xml"/><Relationship Id="rId182" Type="http://schemas.openxmlformats.org/officeDocument/2006/relationships/slideLayout" Target="../slideLayouts/slideLayout525.xml"/><Relationship Id="rId6" Type="http://schemas.openxmlformats.org/officeDocument/2006/relationships/slideLayout" Target="../slideLayouts/slideLayout349.xml"/><Relationship Id="rId23" Type="http://schemas.openxmlformats.org/officeDocument/2006/relationships/slideLayout" Target="../slideLayouts/slideLayout366.xml"/><Relationship Id="rId119" Type="http://schemas.openxmlformats.org/officeDocument/2006/relationships/slideLayout" Target="../slideLayouts/slideLayout462.xml"/><Relationship Id="rId44" Type="http://schemas.openxmlformats.org/officeDocument/2006/relationships/slideLayout" Target="../slideLayouts/slideLayout387.xml"/><Relationship Id="rId65" Type="http://schemas.openxmlformats.org/officeDocument/2006/relationships/slideLayout" Target="../slideLayouts/slideLayout408.xml"/><Relationship Id="rId86" Type="http://schemas.openxmlformats.org/officeDocument/2006/relationships/slideLayout" Target="../slideLayouts/slideLayout429.xml"/><Relationship Id="rId130" Type="http://schemas.openxmlformats.org/officeDocument/2006/relationships/slideLayout" Target="../slideLayouts/slideLayout473.xml"/><Relationship Id="rId151" Type="http://schemas.openxmlformats.org/officeDocument/2006/relationships/slideLayout" Target="../slideLayouts/slideLayout494.xml"/><Relationship Id="rId172" Type="http://schemas.openxmlformats.org/officeDocument/2006/relationships/slideLayout" Target="../slideLayouts/slideLayout515.xml"/><Relationship Id="rId193" Type="http://schemas.openxmlformats.org/officeDocument/2006/relationships/tags" Target="../tags/tag806.xml"/><Relationship Id="rId207" Type="http://schemas.openxmlformats.org/officeDocument/2006/relationships/tags" Target="../tags/tag820.xml"/><Relationship Id="rId13" Type="http://schemas.openxmlformats.org/officeDocument/2006/relationships/slideLayout" Target="../slideLayouts/slideLayout356.xml"/><Relationship Id="rId109" Type="http://schemas.openxmlformats.org/officeDocument/2006/relationships/slideLayout" Target="../slideLayouts/slideLayout452.xml"/><Relationship Id="rId34" Type="http://schemas.openxmlformats.org/officeDocument/2006/relationships/slideLayout" Target="../slideLayouts/slideLayout377.xml"/><Relationship Id="rId55" Type="http://schemas.openxmlformats.org/officeDocument/2006/relationships/slideLayout" Target="../slideLayouts/slideLayout398.xml"/><Relationship Id="rId76" Type="http://schemas.openxmlformats.org/officeDocument/2006/relationships/slideLayout" Target="../slideLayouts/slideLayout419.xml"/><Relationship Id="rId97" Type="http://schemas.openxmlformats.org/officeDocument/2006/relationships/slideLayout" Target="../slideLayouts/slideLayout440.xml"/><Relationship Id="rId120" Type="http://schemas.openxmlformats.org/officeDocument/2006/relationships/slideLayout" Target="../slideLayouts/slideLayout463.xml"/><Relationship Id="rId141" Type="http://schemas.openxmlformats.org/officeDocument/2006/relationships/slideLayout" Target="../slideLayouts/slideLayout484.xml"/><Relationship Id="rId7" Type="http://schemas.openxmlformats.org/officeDocument/2006/relationships/slideLayout" Target="../slideLayouts/slideLayout350.xml"/><Relationship Id="rId162" Type="http://schemas.openxmlformats.org/officeDocument/2006/relationships/slideLayout" Target="../slideLayouts/slideLayout505.xml"/><Relationship Id="rId183" Type="http://schemas.openxmlformats.org/officeDocument/2006/relationships/slideLayout" Target="../slideLayouts/slideLayout526.xml"/><Relationship Id="rId24" Type="http://schemas.openxmlformats.org/officeDocument/2006/relationships/slideLayout" Target="../slideLayouts/slideLayout367.xml"/><Relationship Id="rId45" Type="http://schemas.openxmlformats.org/officeDocument/2006/relationships/slideLayout" Target="../slideLayouts/slideLayout388.xml"/><Relationship Id="rId66" Type="http://schemas.openxmlformats.org/officeDocument/2006/relationships/slideLayout" Target="../slideLayouts/slideLayout409.xml"/><Relationship Id="rId87" Type="http://schemas.openxmlformats.org/officeDocument/2006/relationships/slideLayout" Target="../slideLayouts/slideLayout430.xml"/><Relationship Id="rId110" Type="http://schemas.openxmlformats.org/officeDocument/2006/relationships/slideLayout" Target="../slideLayouts/slideLayout453.xml"/><Relationship Id="rId131" Type="http://schemas.openxmlformats.org/officeDocument/2006/relationships/slideLayout" Target="../slideLayouts/slideLayout474.xml"/><Relationship Id="rId61" Type="http://schemas.openxmlformats.org/officeDocument/2006/relationships/slideLayout" Target="../slideLayouts/slideLayout404.xml"/><Relationship Id="rId82" Type="http://schemas.openxmlformats.org/officeDocument/2006/relationships/slideLayout" Target="../slideLayouts/slideLayout425.xml"/><Relationship Id="rId152" Type="http://schemas.openxmlformats.org/officeDocument/2006/relationships/slideLayout" Target="../slideLayouts/slideLayout495.xml"/><Relationship Id="rId173" Type="http://schemas.openxmlformats.org/officeDocument/2006/relationships/slideLayout" Target="../slideLayouts/slideLayout516.xml"/><Relationship Id="rId194" Type="http://schemas.openxmlformats.org/officeDocument/2006/relationships/tags" Target="../tags/tag807.xml"/><Relationship Id="rId199" Type="http://schemas.openxmlformats.org/officeDocument/2006/relationships/tags" Target="../tags/tag812.xml"/><Relationship Id="rId203" Type="http://schemas.openxmlformats.org/officeDocument/2006/relationships/tags" Target="../tags/tag816.xml"/><Relationship Id="rId208" Type="http://schemas.openxmlformats.org/officeDocument/2006/relationships/tags" Target="../tags/tag821.xml"/><Relationship Id="rId19" Type="http://schemas.openxmlformats.org/officeDocument/2006/relationships/slideLayout" Target="../slideLayouts/slideLayout362.xml"/><Relationship Id="rId14" Type="http://schemas.openxmlformats.org/officeDocument/2006/relationships/slideLayout" Target="../slideLayouts/slideLayout357.xml"/><Relationship Id="rId30" Type="http://schemas.openxmlformats.org/officeDocument/2006/relationships/slideLayout" Target="../slideLayouts/slideLayout373.xml"/><Relationship Id="rId35" Type="http://schemas.openxmlformats.org/officeDocument/2006/relationships/slideLayout" Target="../slideLayouts/slideLayout378.xml"/><Relationship Id="rId56" Type="http://schemas.openxmlformats.org/officeDocument/2006/relationships/slideLayout" Target="../slideLayouts/slideLayout399.xml"/><Relationship Id="rId77" Type="http://schemas.openxmlformats.org/officeDocument/2006/relationships/slideLayout" Target="../slideLayouts/slideLayout420.xml"/><Relationship Id="rId100" Type="http://schemas.openxmlformats.org/officeDocument/2006/relationships/slideLayout" Target="../slideLayouts/slideLayout443.xml"/><Relationship Id="rId105" Type="http://schemas.openxmlformats.org/officeDocument/2006/relationships/slideLayout" Target="../slideLayouts/slideLayout448.xml"/><Relationship Id="rId126" Type="http://schemas.openxmlformats.org/officeDocument/2006/relationships/slideLayout" Target="../slideLayouts/slideLayout469.xml"/><Relationship Id="rId147" Type="http://schemas.openxmlformats.org/officeDocument/2006/relationships/slideLayout" Target="../slideLayouts/slideLayout490.xml"/><Relationship Id="rId168" Type="http://schemas.openxmlformats.org/officeDocument/2006/relationships/slideLayout" Target="../slideLayouts/slideLayout511.xml"/><Relationship Id="rId8" Type="http://schemas.openxmlformats.org/officeDocument/2006/relationships/slideLayout" Target="../slideLayouts/slideLayout351.xml"/><Relationship Id="rId51" Type="http://schemas.openxmlformats.org/officeDocument/2006/relationships/slideLayout" Target="../slideLayouts/slideLayout394.xml"/><Relationship Id="rId72" Type="http://schemas.openxmlformats.org/officeDocument/2006/relationships/slideLayout" Target="../slideLayouts/slideLayout415.xml"/><Relationship Id="rId93" Type="http://schemas.openxmlformats.org/officeDocument/2006/relationships/slideLayout" Target="../slideLayouts/slideLayout436.xml"/><Relationship Id="rId98" Type="http://schemas.openxmlformats.org/officeDocument/2006/relationships/slideLayout" Target="../slideLayouts/slideLayout441.xml"/><Relationship Id="rId121" Type="http://schemas.openxmlformats.org/officeDocument/2006/relationships/slideLayout" Target="../slideLayouts/slideLayout464.xml"/><Relationship Id="rId142" Type="http://schemas.openxmlformats.org/officeDocument/2006/relationships/slideLayout" Target="../slideLayouts/slideLayout485.xml"/><Relationship Id="rId163" Type="http://schemas.openxmlformats.org/officeDocument/2006/relationships/slideLayout" Target="../slideLayouts/slideLayout506.xml"/><Relationship Id="rId184" Type="http://schemas.openxmlformats.org/officeDocument/2006/relationships/slideLayout" Target="../slideLayouts/slideLayout527.xml"/><Relationship Id="rId189" Type="http://schemas.openxmlformats.org/officeDocument/2006/relationships/tags" Target="../tags/tag802.xml"/><Relationship Id="rId3" Type="http://schemas.openxmlformats.org/officeDocument/2006/relationships/slideLayout" Target="../slideLayouts/slideLayout346.xml"/><Relationship Id="rId25" Type="http://schemas.openxmlformats.org/officeDocument/2006/relationships/slideLayout" Target="../slideLayouts/slideLayout368.xml"/><Relationship Id="rId46" Type="http://schemas.openxmlformats.org/officeDocument/2006/relationships/slideLayout" Target="../slideLayouts/slideLayout389.xml"/><Relationship Id="rId67" Type="http://schemas.openxmlformats.org/officeDocument/2006/relationships/slideLayout" Target="../slideLayouts/slideLayout410.xml"/><Relationship Id="rId116" Type="http://schemas.openxmlformats.org/officeDocument/2006/relationships/slideLayout" Target="../slideLayouts/slideLayout459.xml"/><Relationship Id="rId137" Type="http://schemas.openxmlformats.org/officeDocument/2006/relationships/slideLayout" Target="../slideLayouts/slideLayout480.xml"/><Relationship Id="rId158" Type="http://schemas.openxmlformats.org/officeDocument/2006/relationships/slideLayout" Target="../slideLayouts/slideLayout501.xml"/><Relationship Id="rId20" Type="http://schemas.openxmlformats.org/officeDocument/2006/relationships/slideLayout" Target="../slideLayouts/slideLayout363.xml"/><Relationship Id="rId41" Type="http://schemas.openxmlformats.org/officeDocument/2006/relationships/slideLayout" Target="../slideLayouts/slideLayout384.xml"/><Relationship Id="rId62" Type="http://schemas.openxmlformats.org/officeDocument/2006/relationships/slideLayout" Target="../slideLayouts/slideLayout405.xml"/><Relationship Id="rId83" Type="http://schemas.openxmlformats.org/officeDocument/2006/relationships/slideLayout" Target="../slideLayouts/slideLayout426.xml"/><Relationship Id="rId88" Type="http://schemas.openxmlformats.org/officeDocument/2006/relationships/slideLayout" Target="../slideLayouts/slideLayout431.xml"/><Relationship Id="rId111" Type="http://schemas.openxmlformats.org/officeDocument/2006/relationships/slideLayout" Target="../slideLayouts/slideLayout454.xml"/><Relationship Id="rId132" Type="http://schemas.openxmlformats.org/officeDocument/2006/relationships/slideLayout" Target="../slideLayouts/slideLayout475.xml"/><Relationship Id="rId153" Type="http://schemas.openxmlformats.org/officeDocument/2006/relationships/slideLayout" Target="../slideLayouts/slideLayout496.xml"/><Relationship Id="rId174" Type="http://schemas.openxmlformats.org/officeDocument/2006/relationships/slideLayout" Target="../slideLayouts/slideLayout517.xml"/><Relationship Id="rId179" Type="http://schemas.openxmlformats.org/officeDocument/2006/relationships/slideLayout" Target="../slideLayouts/slideLayout522.xml"/><Relationship Id="rId195" Type="http://schemas.openxmlformats.org/officeDocument/2006/relationships/tags" Target="../tags/tag808.xml"/><Relationship Id="rId209" Type="http://schemas.openxmlformats.org/officeDocument/2006/relationships/oleObject" Target="../embeddings/oleObject119.bin"/><Relationship Id="rId190" Type="http://schemas.openxmlformats.org/officeDocument/2006/relationships/tags" Target="../tags/tag803.xml"/><Relationship Id="rId204" Type="http://schemas.openxmlformats.org/officeDocument/2006/relationships/tags" Target="../tags/tag817.xml"/><Relationship Id="rId15" Type="http://schemas.openxmlformats.org/officeDocument/2006/relationships/slideLayout" Target="../slideLayouts/slideLayout358.xml"/><Relationship Id="rId36" Type="http://schemas.openxmlformats.org/officeDocument/2006/relationships/slideLayout" Target="../slideLayouts/slideLayout379.xml"/><Relationship Id="rId57" Type="http://schemas.openxmlformats.org/officeDocument/2006/relationships/slideLayout" Target="../slideLayouts/slideLayout400.xml"/><Relationship Id="rId106" Type="http://schemas.openxmlformats.org/officeDocument/2006/relationships/slideLayout" Target="../slideLayouts/slideLayout449.xml"/><Relationship Id="rId127" Type="http://schemas.openxmlformats.org/officeDocument/2006/relationships/slideLayout" Target="../slideLayouts/slideLayout470.xml"/><Relationship Id="rId10" Type="http://schemas.openxmlformats.org/officeDocument/2006/relationships/slideLayout" Target="../slideLayouts/slideLayout353.xml"/><Relationship Id="rId31" Type="http://schemas.openxmlformats.org/officeDocument/2006/relationships/slideLayout" Target="../slideLayouts/slideLayout374.xml"/><Relationship Id="rId52" Type="http://schemas.openxmlformats.org/officeDocument/2006/relationships/slideLayout" Target="../slideLayouts/slideLayout395.xml"/><Relationship Id="rId73" Type="http://schemas.openxmlformats.org/officeDocument/2006/relationships/slideLayout" Target="../slideLayouts/slideLayout416.xml"/><Relationship Id="rId78" Type="http://schemas.openxmlformats.org/officeDocument/2006/relationships/slideLayout" Target="../slideLayouts/slideLayout421.xml"/><Relationship Id="rId94" Type="http://schemas.openxmlformats.org/officeDocument/2006/relationships/slideLayout" Target="../slideLayouts/slideLayout437.xml"/><Relationship Id="rId99" Type="http://schemas.openxmlformats.org/officeDocument/2006/relationships/slideLayout" Target="../slideLayouts/slideLayout442.xml"/><Relationship Id="rId101" Type="http://schemas.openxmlformats.org/officeDocument/2006/relationships/slideLayout" Target="../slideLayouts/slideLayout444.xml"/><Relationship Id="rId122" Type="http://schemas.openxmlformats.org/officeDocument/2006/relationships/slideLayout" Target="../slideLayouts/slideLayout465.xml"/><Relationship Id="rId143" Type="http://schemas.openxmlformats.org/officeDocument/2006/relationships/slideLayout" Target="../slideLayouts/slideLayout486.xml"/><Relationship Id="rId148" Type="http://schemas.openxmlformats.org/officeDocument/2006/relationships/slideLayout" Target="../slideLayouts/slideLayout491.xml"/><Relationship Id="rId164" Type="http://schemas.openxmlformats.org/officeDocument/2006/relationships/slideLayout" Target="../slideLayouts/slideLayout507.xml"/><Relationship Id="rId169" Type="http://schemas.openxmlformats.org/officeDocument/2006/relationships/slideLayout" Target="../slideLayouts/slideLayout512.xml"/><Relationship Id="rId185" Type="http://schemas.openxmlformats.org/officeDocument/2006/relationships/slideLayout" Target="../slideLayouts/slideLayout528.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80" Type="http://schemas.openxmlformats.org/officeDocument/2006/relationships/slideLayout" Target="../slideLayouts/slideLayout523.xml"/><Relationship Id="rId210" Type="http://schemas.openxmlformats.org/officeDocument/2006/relationships/image" Target="../media/image22.emf"/><Relationship Id="rId26" Type="http://schemas.openxmlformats.org/officeDocument/2006/relationships/slideLayout" Target="../slideLayouts/slideLayout369.xml"/><Relationship Id="rId47" Type="http://schemas.openxmlformats.org/officeDocument/2006/relationships/slideLayout" Target="../slideLayouts/slideLayout390.xml"/><Relationship Id="rId68" Type="http://schemas.openxmlformats.org/officeDocument/2006/relationships/slideLayout" Target="../slideLayouts/slideLayout411.xml"/><Relationship Id="rId89" Type="http://schemas.openxmlformats.org/officeDocument/2006/relationships/slideLayout" Target="../slideLayouts/slideLayout432.xml"/><Relationship Id="rId112" Type="http://schemas.openxmlformats.org/officeDocument/2006/relationships/slideLayout" Target="../slideLayouts/slideLayout455.xml"/><Relationship Id="rId133" Type="http://schemas.openxmlformats.org/officeDocument/2006/relationships/slideLayout" Target="../slideLayouts/slideLayout476.xml"/><Relationship Id="rId154" Type="http://schemas.openxmlformats.org/officeDocument/2006/relationships/slideLayout" Target="../slideLayouts/slideLayout497.xml"/><Relationship Id="rId175" Type="http://schemas.openxmlformats.org/officeDocument/2006/relationships/slideLayout" Target="../slideLayouts/slideLayout518.xml"/><Relationship Id="rId196" Type="http://schemas.openxmlformats.org/officeDocument/2006/relationships/tags" Target="../tags/tag809.xml"/><Relationship Id="rId200" Type="http://schemas.openxmlformats.org/officeDocument/2006/relationships/tags" Target="../tags/tag813.xml"/><Relationship Id="rId16" Type="http://schemas.openxmlformats.org/officeDocument/2006/relationships/slideLayout" Target="../slideLayouts/slideLayout359.xml"/><Relationship Id="rId37" Type="http://schemas.openxmlformats.org/officeDocument/2006/relationships/slideLayout" Target="../slideLayouts/slideLayout380.xml"/><Relationship Id="rId58" Type="http://schemas.openxmlformats.org/officeDocument/2006/relationships/slideLayout" Target="../slideLayouts/slideLayout401.xml"/><Relationship Id="rId79" Type="http://schemas.openxmlformats.org/officeDocument/2006/relationships/slideLayout" Target="../slideLayouts/slideLayout422.xml"/><Relationship Id="rId102" Type="http://schemas.openxmlformats.org/officeDocument/2006/relationships/slideLayout" Target="../slideLayouts/slideLayout445.xml"/><Relationship Id="rId123" Type="http://schemas.openxmlformats.org/officeDocument/2006/relationships/slideLayout" Target="../slideLayouts/slideLayout466.xml"/><Relationship Id="rId144" Type="http://schemas.openxmlformats.org/officeDocument/2006/relationships/slideLayout" Target="../slideLayouts/slideLayout487.xml"/><Relationship Id="rId90" Type="http://schemas.openxmlformats.org/officeDocument/2006/relationships/slideLayout" Target="../slideLayouts/slideLayout433.xml"/><Relationship Id="rId165" Type="http://schemas.openxmlformats.org/officeDocument/2006/relationships/slideLayout" Target="../slideLayouts/slideLayout508.xml"/><Relationship Id="rId186" Type="http://schemas.openxmlformats.org/officeDocument/2006/relationships/slideLayout" Target="../slideLayouts/slideLayout529.xml"/><Relationship Id="rId211" Type="http://schemas.openxmlformats.org/officeDocument/2006/relationships/image" Target="../media/image44.png"/><Relationship Id="rId27" Type="http://schemas.openxmlformats.org/officeDocument/2006/relationships/slideLayout" Target="../slideLayouts/slideLayout370.xml"/><Relationship Id="rId48" Type="http://schemas.openxmlformats.org/officeDocument/2006/relationships/slideLayout" Target="../slideLayouts/slideLayout391.xml"/><Relationship Id="rId69" Type="http://schemas.openxmlformats.org/officeDocument/2006/relationships/slideLayout" Target="../slideLayouts/slideLayout412.xml"/><Relationship Id="rId113" Type="http://schemas.openxmlformats.org/officeDocument/2006/relationships/slideLayout" Target="../slideLayouts/slideLayout456.xml"/><Relationship Id="rId134" Type="http://schemas.openxmlformats.org/officeDocument/2006/relationships/slideLayout" Target="../slideLayouts/slideLayout477.xml"/><Relationship Id="rId80" Type="http://schemas.openxmlformats.org/officeDocument/2006/relationships/slideLayout" Target="../slideLayouts/slideLayout423.xml"/><Relationship Id="rId155" Type="http://schemas.openxmlformats.org/officeDocument/2006/relationships/slideLayout" Target="../slideLayouts/slideLayout498.xml"/><Relationship Id="rId176" Type="http://schemas.openxmlformats.org/officeDocument/2006/relationships/slideLayout" Target="../slideLayouts/slideLayout519.xml"/><Relationship Id="rId197" Type="http://schemas.openxmlformats.org/officeDocument/2006/relationships/tags" Target="../tags/tag810.xml"/><Relationship Id="rId201" Type="http://schemas.openxmlformats.org/officeDocument/2006/relationships/tags" Target="../tags/tag814.xml"/><Relationship Id="rId17" Type="http://schemas.openxmlformats.org/officeDocument/2006/relationships/slideLayout" Target="../slideLayouts/slideLayout360.xml"/><Relationship Id="rId38" Type="http://schemas.openxmlformats.org/officeDocument/2006/relationships/slideLayout" Target="../slideLayouts/slideLayout381.xml"/><Relationship Id="rId59" Type="http://schemas.openxmlformats.org/officeDocument/2006/relationships/slideLayout" Target="../slideLayouts/slideLayout402.xml"/><Relationship Id="rId103" Type="http://schemas.openxmlformats.org/officeDocument/2006/relationships/slideLayout" Target="../slideLayouts/slideLayout446.xml"/><Relationship Id="rId124" Type="http://schemas.openxmlformats.org/officeDocument/2006/relationships/slideLayout" Target="../slideLayouts/slideLayout467.xml"/><Relationship Id="rId70" Type="http://schemas.openxmlformats.org/officeDocument/2006/relationships/slideLayout" Target="../slideLayouts/slideLayout413.xml"/><Relationship Id="rId91" Type="http://schemas.openxmlformats.org/officeDocument/2006/relationships/slideLayout" Target="../slideLayouts/slideLayout434.xml"/><Relationship Id="rId145" Type="http://schemas.openxmlformats.org/officeDocument/2006/relationships/slideLayout" Target="../slideLayouts/slideLayout488.xml"/><Relationship Id="rId166" Type="http://schemas.openxmlformats.org/officeDocument/2006/relationships/slideLayout" Target="../slideLayouts/slideLayout509.xml"/><Relationship Id="rId187" Type="http://schemas.openxmlformats.org/officeDocument/2006/relationships/theme" Target="../theme/theme14.xml"/><Relationship Id="rId1" Type="http://schemas.openxmlformats.org/officeDocument/2006/relationships/slideLayout" Target="../slideLayouts/slideLayout344.xml"/><Relationship Id="rId28" Type="http://schemas.openxmlformats.org/officeDocument/2006/relationships/slideLayout" Target="../slideLayouts/slideLayout371.xml"/><Relationship Id="rId49" Type="http://schemas.openxmlformats.org/officeDocument/2006/relationships/slideLayout" Target="../slideLayouts/slideLayout392.xml"/><Relationship Id="rId114" Type="http://schemas.openxmlformats.org/officeDocument/2006/relationships/slideLayout" Target="../slideLayouts/slideLayout457.xml"/><Relationship Id="rId60" Type="http://schemas.openxmlformats.org/officeDocument/2006/relationships/slideLayout" Target="../slideLayouts/slideLayout403.xml"/><Relationship Id="rId81" Type="http://schemas.openxmlformats.org/officeDocument/2006/relationships/slideLayout" Target="../slideLayouts/slideLayout424.xml"/><Relationship Id="rId135" Type="http://schemas.openxmlformats.org/officeDocument/2006/relationships/slideLayout" Target="../slideLayouts/slideLayout478.xml"/><Relationship Id="rId156" Type="http://schemas.openxmlformats.org/officeDocument/2006/relationships/slideLayout" Target="../slideLayouts/slideLayout499.xml"/><Relationship Id="rId177" Type="http://schemas.openxmlformats.org/officeDocument/2006/relationships/slideLayout" Target="../slideLayouts/slideLayout520.xml"/><Relationship Id="rId198" Type="http://schemas.openxmlformats.org/officeDocument/2006/relationships/tags" Target="../tags/tag811.xml"/><Relationship Id="rId202" Type="http://schemas.openxmlformats.org/officeDocument/2006/relationships/tags" Target="../tags/tag815.xml"/><Relationship Id="rId18" Type="http://schemas.openxmlformats.org/officeDocument/2006/relationships/slideLayout" Target="../slideLayouts/slideLayout361.xml"/><Relationship Id="rId39" Type="http://schemas.openxmlformats.org/officeDocument/2006/relationships/slideLayout" Target="../slideLayouts/slideLayout382.xml"/><Relationship Id="rId50" Type="http://schemas.openxmlformats.org/officeDocument/2006/relationships/slideLayout" Target="../slideLayouts/slideLayout393.xml"/><Relationship Id="rId104" Type="http://schemas.openxmlformats.org/officeDocument/2006/relationships/slideLayout" Target="../slideLayouts/slideLayout447.xml"/><Relationship Id="rId125" Type="http://schemas.openxmlformats.org/officeDocument/2006/relationships/slideLayout" Target="../slideLayouts/slideLayout468.xml"/><Relationship Id="rId146" Type="http://schemas.openxmlformats.org/officeDocument/2006/relationships/slideLayout" Target="../slideLayouts/slideLayout489.xml"/><Relationship Id="rId167" Type="http://schemas.openxmlformats.org/officeDocument/2006/relationships/slideLayout" Target="../slideLayouts/slideLayout510.xml"/><Relationship Id="rId188" Type="http://schemas.openxmlformats.org/officeDocument/2006/relationships/tags" Target="../tags/tag801.xml"/><Relationship Id="rId71" Type="http://schemas.openxmlformats.org/officeDocument/2006/relationships/slideLayout" Target="../slideLayouts/slideLayout414.xml"/><Relationship Id="rId92" Type="http://schemas.openxmlformats.org/officeDocument/2006/relationships/slideLayout" Target="../slideLayouts/slideLayout435.xml"/><Relationship Id="rId2" Type="http://schemas.openxmlformats.org/officeDocument/2006/relationships/slideLayout" Target="../slideLayouts/slideLayout345.xml"/><Relationship Id="rId29" Type="http://schemas.openxmlformats.org/officeDocument/2006/relationships/slideLayout" Target="../slideLayouts/slideLayout372.xml"/><Relationship Id="rId40" Type="http://schemas.openxmlformats.org/officeDocument/2006/relationships/slideLayout" Target="../slideLayouts/slideLayout383.xml"/><Relationship Id="rId115" Type="http://schemas.openxmlformats.org/officeDocument/2006/relationships/slideLayout" Target="../slideLayouts/slideLayout458.xml"/><Relationship Id="rId136" Type="http://schemas.openxmlformats.org/officeDocument/2006/relationships/slideLayout" Target="../slideLayouts/slideLayout479.xml"/><Relationship Id="rId157" Type="http://schemas.openxmlformats.org/officeDocument/2006/relationships/slideLayout" Target="../slideLayouts/slideLayout500.xml"/><Relationship Id="rId178" Type="http://schemas.openxmlformats.org/officeDocument/2006/relationships/slideLayout" Target="../slideLayouts/slideLayout521.xml"/></Relationships>
</file>

<file path=ppt/slideMasters/_rels/slideMaster15.xml.rels><?xml version="1.0" encoding="UTF-8" standalone="yes"?>
<Relationships xmlns="http://schemas.openxmlformats.org/package/2006/relationships"><Relationship Id="rId8" Type="http://schemas.openxmlformats.org/officeDocument/2006/relationships/oleObject" Target="../embeddings/oleObject303.bin"/><Relationship Id="rId3" Type="http://schemas.openxmlformats.org/officeDocument/2006/relationships/slideLayout" Target="../slideLayouts/slideLayout532.xml"/><Relationship Id="rId7" Type="http://schemas.openxmlformats.org/officeDocument/2006/relationships/tags" Target="../tags/tag1591.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theme" Target="../theme/theme15.xml"/><Relationship Id="rId5" Type="http://schemas.openxmlformats.org/officeDocument/2006/relationships/slideLayout" Target="../slideLayouts/slideLayout534.xml"/><Relationship Id="rId4" Type="http://schemas.openxmlformats.org/officeDocument/2006/relationships/slideLayout" Target="../slideLayouts/slideLayout533.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slideLayout" Target="../slideLayouts/slideLayout92.xml"/><Relationship Id="rId47" Type="http://schemas.openxmlformats.org/officeDocument/2006/relationships/slideLayout" Target="../slideLayouts/slideLayout97.xml"/><Relationship Id="rId50" Type="http://schemas.openxmlformats.org/officeDocument/2006/relationships/slideLayout" Target="../slideLayouts/slideLayout100.xml"/><Relationship Id="rId55" Type="http://schemas.openxmlformats.org/officeDocument/2006/relationships/slideLayout" Target="../slideLayouts/slideLayout105.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9" Type="http://schemas.openxmlformats.org/officeDocument/2006/relationships/slideLayout" Target="../slideLayouts/slideLayout79.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45" Type="http://schemas.openxmlformats.org/officeDocument/2006/relationships/slideLayout" Target="../slideLayouts/slideLayout95.xml"/><Relationship Id="rId53" Type="http://schemas.openxmlformats.org/officeDocument/2006/relationships/slideLayout" Target="../slideLayouts/slideLayout103.xml"/><Relationship Id="rId58" Type="http://schemas.openxmlformats.org/officeDocument/2006/relationships/slideLayout" Target="../slideLayouts/slideLayout108.xml"/><Relationship Id="rId5" Type="http://schemas.openxmlformats.org/officeDocument/2006/relationships/slideLayout" Target="../slideLayouts/slideLayout55.xml"/><Relationship Id="rId61" Type="http://schemas.openxmlformats.org/officeDocument/2006/relationships/oleObject" Target="../embeddings/oleObject2.bin"/><Relationship Id="rId19" Type="http://schemas.openxmlformats.org/officeDocument/2006/relationships/slideLayout" Target="../slideLayouts/slideLayout6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slideLayout" Target="../slideLayouts/slideLayout93.xml"/><Relationship Id="rId48" Type="http://schemas.openxmlformats.org/officeDocument/2006/relationships/slideLayout" Target="../slideLayouts/slideLayout98.xml"/><Relationship Id="rId56" Type="http://schemas.openxmlformats.org/officeDocument/2006/relationships/slideLayout" Target="../slideLayouts/slideLayout106.xml"/><Relationship Id="rId8" Type="http://schemas.openxmlformats.org/officeDocument/2006/relationships/slideLayout" Target="../slideLayouts/slideLayout58.xml"/><Relationship Id="rId51" Type="http://schemas.openxmlformats.org/officeDocument/2006/relationships/slideLayout" Target="../slideLayouts/slideLayout101.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46" Type="http://schemas.openxmlformats.org/officeDocument/2006/relationships/slideLayout" Target="../slideLayouts/slideLayout96.xml"/><Relationship Id="rId59" Type="http://schemas.openxmlformats.org/officeDocument/2006/relationships/theme" Target="../theme/theme2.xml"/><Relationship Id="rId20" Type="http://schemas.openxmlformats.org/officeDocument/2006/relationships/slideLayout" Target="../slideLayouts/slideLayout70.xml"/><Relationship Id="rId41" Type="http://schemas.openxmlformats.org/officeDocument/2006/relationships/slideLayout" Target="../slideLayouts/slideLayout91.xml"/><Relationship Id="rId54" Type="http://schemas.openxmlformats.org/officeDocument/2006/relationships/slideLayout" Target="../slideLayouts/slideLayout104.xml"/><Relationship Id="rId62" Type="http://schemas.openxmlformats.org/officeDocument/2006/relationships/image" Target="../media/image1.emf"/><Relationship Id="rId1" Type="http://schemas.openxmlformats.org/officeDocument/2006/relationships/slideLayout" Target="../slideLayouts/slideLayout51.xml"/><Relationship Id="rId6" Type="http://schemas.openxmlformats.org/officeDocument/2006/relationships/slideLayout" Target="../slideLayouts/slideLayout56.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49" Type="http://schemas.openxmlformats.org/officeDocument/2006/relationships/slideLayout" Target="../slideLayouts/slideLayout99.xml"/><Relationship Id="rId57" Type="http://schemas.openxmlformats.org/officeDocument/2006/relationships/slideLayout" Target="../slideLayouts/slideLayout107.xml"/><Relationship Id="rId10" Type="http://schemas.openxmlformats.org/officeDocument/2006/relationships/slideLayout" Target="../slideLayouts/slideLayout60.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52" Type="http://schemas.openxmlformats.org/officeDocument/2006/relationships/slideLayout" Target="../slideLayouts/slideLayout102.xml"/><Relationship Id="rId60" Type="http://schemas.openxmlformats.org/officeDocument/2006/relationships/tags" Target="../tags/tag3.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tags" Target="../tags/tag9.xml"/><Relationship Id="rId39" Type="http://schemas.openxmlformats.org/officeDocument/2006/relationships/tags" Target="../tags/tag22.xml"/><Relationship Id="rId21" Type="http://schemas.openxmlformats.org/officeDocument/2006/relationships/tags" Target="../tags/tag4.xml"/><Relationship Id="rId34" Type="http://schemas.openxmlformats.org/officeDocument/2006/relationships/tags" Target="../tags/tag17.xml"/><Relationship Id="rId42" Type="http://schemas.openxmlformats.org/officeDocument/2006/relationships/image" Target="../media/image22.emf"/><Relationship Id="rId7" Type="http://schemas.openxmlformats.org/officeDocument/2006/relationships/slideLayout" Target="../slideLayouts/slideLayout11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theme" Target="../theme/theme3.xml"/><Relationship Id="rId29" Type="http://schemas.openxmlformats.org/officeDocument/2006/relationships/tags" Target="../tags/tag12.xml"/><Relationship Id="rId41" Type="http://schemas.openxmlformats.org/officeDocument/2006/relationships/oleObject" Target="../embeddings/oleObject3.bin"/><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tags" Target="../tags/tag7.xml"/><Relationship Id="rId32" Type="http://schemas.openxmlformats.org/officeDocument/2006/relationships/tags" Target="../tags/tag15.xml"/><Relationship Id="rId37" Type="http://schemas.openxmlformats.org/officeDocument/2006/relationships/tags" Target="../tags/tag20.xml"/><Relationship Id="rId40" Type="http://schemas.openxmlformats.org/officeDocument/2006/relationships/tags" Target="../tags/tag23.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tags" Target="../tags/tag6.xml"/><Relationship Id="rId28" Type="http://schemas.openxmlformats.org/officeDocument/2006/relationships/tags" Target="../tags/tag11.xml"/><Relationship Id="rId36" Type="http://schemas.openxmlformats.org/officeDocument/2006/relationships/tags" Target="../tags/tag19.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31" Type="http://schemas.openxmlformats.org/officeDocument/2006/relationships/tags" Target="../tags/tag14.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tags" Target="../tags/tag5.xml"/><Relationship Id="rId27" Type="http://schemas.openxmlformats.org/officeDocument/2006/relationships/tags" Target="../tags/tag10.xml"/><Relationship Id="rId30" Type="http://schemas.openxmlformats.org/officeDocument/2006/relationships/tags" Target="../tags/tag13.xml"/><Relationship Id="rId35" Type="http://schemas.openxmlformats.org/officeDocument/2006/relationships/tags" Target="../tags/tag18.xml"/><Relationship Id="rId8" Type="http://schemas.openxmlformats.org/officeDocument/2006/relationships/slideLayout" Target="../slideLayouts/slideLayout116.xml"/><Relationship Id="rId3" Type="http://schemas.openxmlformats.org/officeDocument/2006/relationships/slideLayout" Target="../slideLayouts/slideLayout111.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tags" Target="../tags/tag8.xml"/><Relationship Id="rId33" Type="http://schemas.openxmlformats.org/officeDocument/2006/relationships/tags" Target="../tags/tag16.xml"/><Relationship Id="rId38" Type="http://schemas.openxmlformats.org/officeDocument/2006/relationships/tags" Target="../tags/tag21.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127.xml"/><Relationship Id="rId3" Type="http://schemas.openxmlformats.org/officeDocument/2006/relationships/slideLayout" Target="../slideLayouts/slideLayout130.xml"/><Relationship Id="rId7" Type="http://schemas.openxmlformats.org/officeDocument/2006/relationships/theme" Target="../theme/theme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5" Type="http://schemas.openxmlformats.org/officeDocument/2006/relationships/slideLayout" Target="../slideLayouts/slideLayout132.xml"/><Relationship Id="rId10" Type="http://schemas.openxmlformats.org/officeDocument/2006/relationships/image" Target="../media/image1.emf"/><Relationship Id="rId4" Type="http://schemas.openxmlformats.org/officeDocument/2006/relationships/slideLayout" Target="../slideLayouts/slideLayout131.xml"/><Relationship Id="rId9" Type="http://schemas.openxmlformats.org/officeDocument/2006/relationships/oleObject" Target="../embeddings/oleObject22.bin"/></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6.xml"/><Relationship Id="rId7" Type="http://schemas.openxmlformats.org/officeDocument/2006/relationships/image" Target="../media/image1.emf"/><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oleObject" Target="../embeddings/oleObject25.bin"/><Relationship Id="rId5" Type="http://schemas.openxmlformats.org/officeDocument/2006/relationships/tags" Target="../tags/tag142.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9" Type="http://schemas.openxmlformats.org/officeDocument/2006/relationships/slideLayout" Target="../slideLayouts/slideLayout175.xml"/><Relationship Id="rId21" Type="http://schemas.openxmlformats.org/officeDocument/2006/relationships/slideLayout" Target="../slideLayouts/slideLayout157.xml"/><Relationship Id="rId34" Type="http://schemas.openxmlformats.org/officeDocument/2006/relationships/slideLayout" Target="../slideLayouts/slideLayout170.xml"/><Relationship Id="rId42" Type="http://schemas.openxmlformats.org/officeDocument/2006/relationships/slideLayout" Target="../slideLayouts/slideLayout178.xml"/><Relationship Id="rId47" Type="http://schemas.openxmlformats.org/officeDocument/2006/relationships/slideLayout" Target="../slideLayouts/slideLayout183.xml"/><Relationship Id="rId50" Type="http://schemas.openxmlformats.org/officeDocument/2006/relationships/slideLayout" Target="../slideLayouts/slideLayout186.xml"/><Relationship Id="rId55" Type="http://schemas.openxmlformats.org/officeDocument/2006/relationships/slideLayout" Target="../slideLayouts/slideLayout191.xml"/><Relationship Id="rId63" Type="http://schemas.openxmlformats.org/officeDocument/2006/relationships/image" Target="../media/image34.emf"/><Relationship Id="rId7" Type="http://schemas.openxmlformats.org/officeDocument/2006/relationships/slideLayout" Target="../slideLayouts/slideLayout143.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9" Type="http://schemas.openxmlformats.org/officeDocument/2006/relationships/slideLayout" Target="../slideLayouts/slideLayout165.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32" Type="http://schemas.openxmlformats.org/officeDocument/2006/relationships/slideLayout" Target="../slideLayouts/slideLayout168.xml"/><Relationship Id="rId37" Type="http://schemas.openxmlformats.org/officeDocument/2006/relationships/slideLayout" Target="../slideLayouts/slideLayout173.xml"/><Relationship Id="rId40" Type="http://schemas.openxmlformats.org/officeDocument/2006/relationships/slideLayout" Target="../slideLayouts/slideLayout176.xml"/><Relationship Id="rId45" Type="http://schemas.openxmlformats.org/officeDocument/2006/relationships/slideLayout" Target="../slideLayouts/slideLayout181.xml"/><Relationship Id="rId53" Type="http://schemas.openxmlformats.org/officeDocument/2006/relationships/slideLayout" Target="../slideLayouts/slideLayout189.xml"/><Relationship Id="rId58" Type="http://schemas.openxmlformats.org/officeDocument/2006/relationships/slideLayout" Target="../slideLayouts/slideLayout194.xml"/><Relationship Id="rId5" Type="http://schemas.openxmlformats.org/officeDocument/2006/relationships/slideLayout" Target="../slideLayouts/slideLayout141.xml"/><Relationship Id="rId61" Type="http://schemas.openxmlformats.org/officeDocument/2006/relationships/tags" Target="../tags/tag150.xml"/><Relationship Id="rId19" Type="http://schemas.openxmlformats.org/officeDocument/2006/relationships/slideLayout" Target="../slideLayouts/slideLayout15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slideLayout" Target="../slideLayouts/slideLayout166.xml"/><Relationship Id="rId35" Type="http://schemas.openxmlformats.org/officeDocument/2006/relationships/slideLayout" Target="../slideLayouts/slideLayout171.xml"/><Relationship Id="rId43" Type="http://schemas.openxmlformats.org/officeDocument/2006/relationships/slideLayout" Target="../slideLayouts/slideLayout179.xml"/><Relationship Id="rId48" Type="http://schemas.openxmlformats.org/officeDocument/2006/relationships/slideLayout" Target="../slideLayouts/slideLayout184.xml"/><Relationship Id="rId56" Type="http://schemas.openxmlformats.org/officeDocument/2006/relationships/slideLayout" Target="../slideLayouts/slideLayout192.xml"/><Relationship Id="rId8" Type="http://schemas.openxmlformats.org/officeDocument/2006/relationships/slideLayout" Target="../slideLayouts/slideLayout144.xml"/><Relationship Id="rId51" Type="http://schemas.openxmlformats.org/officeDocument/2006/relationships/slideLayout" Target="../slideLayouts/slideLayout187.xml"/><Relationship Id="rId3" Type="http://schemas.openxmlformats.org/officeDocument/2006/relationships/slideLayout" Target="../slideLayouts/slideLayout139.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33" Type="http://schemas.openxmlformats.org/officeDocument/2006/relationships/slideLayout" Target="../slideLayouts/slideLayout169.xml"/><Relationship Id="rId38" Type="http://schemas.openxmlformats.org/officeDocument/2006/relationships/slideLayout" Target="../slideLayouts/slideLayout174.xml"/><Relationship Id="rId46" Type="http://schemas.openxmlformats.org/officeDocument/2006/relationships/slideLayout" Target="../slideLayouts/slideLayout182.xml"/><Relationship Id="rId59" Type="http://schemas.openxmlformats.org/officeDocument/2006/relationships/slideLayout" Target="../slideLayouts/slideLayout195.xml"/><Relationship Id="rId20" Type="http://schemas.openxmlformats.org/officeDocument/2006/relationships/slideLayout" Target="../slideLayouts/slideLayout156.xml"/><Relationship Id="rId41" Type="http://schemas.openxmlformats.org/officeDocument/2006/relationships/slideLayout" Target="../slideLayouts/slideLayout177.xml"/><Relationship Id="rId54" Type="http://schemas.openxmlformats.org/officeDocument/2006/relationships/slideLayout" Target="../slideLayouts/slideLayout190.xml"/><Relationship Id="rId62" Type="http://schemas.openxmlformats.org/officeDocument/2006/relationships/oleObject" Target="../embeddings/oleObject27.bin"/><Relationship Id="rId1" Type="http://schemas.openxmlformats.org/officeDocument/2006/relationships/slideLayout" Target="../slideLayouts/slideLayout137.xml"/><Relationship Id="rId6" Type="http://schemas.openxmlformats.org/officeDocument/2006/relationships/slideLayout" Target="../slideLayouts/slideLayout142.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slideLayout" Target="../slideLayouts/slideLayout164.xml"/><Relationship Id="rId36" Type="http://schemas.openxmlformats.org/officeDocument/2006/relationships/slideLayout" Target="../slideLayouts/slideLayout172.xml"/><Relationship Id="rId49" Type="http://schemas.openxmlformats.org/officeDocument/2006/relationships/slideLayout" Target="../slideLayouts/slideLayout185.xml"/><Relationship Id="rId57" Type="http://schemas.openxmlformats.org/officeDocument/2006/relationships/slideLayout" Target="../slideLayouts/slideLayout193.xml"/><Relationship Id="rId10" Type="http://schemas.openxmlformats.org/officeDocument/2006/relationships/slideLayout" Target="../slideLayouts/slideLayout146.xml"/><Relationship Id="rId31" Type="http://schemas.openxmlformats.org/officeDocument/2006/relationships/slideLayout" Target="../slideLayouts/slideLayout167.xml"/><Relationship Id="rId44" Type="http://schemas.openxmlformats.org/officeDocument/2006/relationships/slideLayout" Target="../slideLayouts/slideLayout180.xml"/><Relationship Id="rId52" Type="http://schemas.openxmlformats.org/officeDocument/2006/relationships/slideLayout" Target="../slideLayouts/slideLayout188.xml"/><Relationship Id="rId60" Type="http://schemas.openxmlformats.org/officeDocument/2006/relationships/theme" Target="../theme/theme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08.xml"/><Relationship Id="rId18" Type="http://schemas.openxmlformats.org/officeDocument/2006/relationships/slideLayout" Target="../slideLayouts/slideLayout213.xml"/><Relationship Id="rId26" Type="http://schemas.openxmlformats.org/officeDocument/2006/relationships/slideLayout" Target="../slideLayouts/slideLayout221.xml"/><Relationship Id="rId39" Type="http://schemas.openxmlformats.org/officeDocument/2006/relationships/slideLayout" Target="../slideLayouts/slideLayout234.xml"/><Relationship Id="rId21" Type="http://schemas.openxmlformats.org/officeDocument/2006/relationships/slideLayout" Target="../slideLayouts/slideLayout216.xml"/><Relationship Id="rId34" Type="http://schemas.openxmlformats.org/officeDocument/2006/relationships/slideLayout" Target="../slideLayouts/slideLayout229.xml"/><Relationship Id="rId42" Type="http://schemas.openxmlformats.org/officeDocument/2006/relationships/slideLayout" Target="../slideLayouts/slideLayout237.xml"/><Relationship Id="rId47" Type="http://schemas.openxmlformats.org/officeDocument/2006/relationships/slideLayout" Target="../slideLayouts/slideLayout242.xml"/><Relationship Id="rId50" Type="http://schemas.openxmlformats.org/officeDocument/2006/relationships/slideLayout" Target="../slideLayouts/slideLayout245.xml"/><Relationship Id="rId55" Type="http://schemas.openxmlformats.org/officeDocument/2006/relationships/slideLayout" Target="../slideLayouts/slideLayout250.xml"/><Relationship Id="rId7" Type="http://schemas.openxmlformats.org/officeDocument/2006/relationships/slideLayout" Target="../slideLayouts/slideLayout202.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29" Type="http://schemas.openxmlformats.org/officeDocument/2006/relationships/slideLayout" Target="../slideLayouts/slideLayout224.xml"/><Relationship Id="rId11" Type="http://schemas.openxmlformats.org/officeDocument/2006/relationships/slideLayout" Target="../slideLayouts/slideLayout206.xml"/><Relationship Id="rId24" Type="http://schemas.openxmlformats.org/officeDocument/2006/relationships/slideLayout" Target="../slideLayouts/slideLayout219.xml"/><Relationship Id="rId32" Type="http://schemas.openxmlformats.org/officeDocument/2006/relationships/slideLayout" Target="../slideLayouts/slideLayout227.xml"/><Relationship Id="rId37" Type="http://schemas.openxmlformats.org/officeDocument/2006/relationships/slideLayout" Target="../slideLayouts/slideLayout232.xml"/><Relationship Id="rId40" Type="http://schemas.openxmlformats.org/officeDocument/2006/relationships/slideLayout" Target="../slideLayouts/slideLayout235.xml"/><Relationship Id="rId45" Type="http://schemas.openxmlformats.org/officeDocument/2006/relationships/slideLayout" Target="../slideLayouts/slideLayout240.xml"/><Relationship Id="rId53" Type="http://schemas.openxmlformats.org/officeDocument/2006/relationships/slideLayout" Target="../slideLayouts/slideLayout248.xml"/><Relationship Id="rId58" Type="http://schemas.openxmlformats.org/officeDocument/2006/relationships/slideLayout" Target="../slideLayouts/slideLayout253.xml"/><Relationship Id="rId5" Type="http://schemas.openxmlformats.org/officeDocument/2006/relationships/slideLayout" Target="../slideLayouts/slideLayout200.xml"/><Relationship Id="rId61" Type="http://schemas.openxmlformats.org/officeDocument/2006/relationships/oleObject" Target="../embeddings/oleObject28.bin"/><Relationship Id="rId19" Type="http://schemas.openxmlformats.org/officeDocument/2006/relationships/slideLayout" Target="../slideLayouts/slideLayout214.xml"/><Relationship Id="rId14" Type="http://schemas.openxmlformats.org/officeDocument/2006/relationships/slideLayout" Target="../slideLayouts/slideLayout209.xml"/><Relationship Id="rId22" Type="http://schemas.openxmlformats.org/officeDocument/2006/relationships/slideLayout" Target="../slideLayouts/slideLayout217.xml"/><Relationship Id="rId27" Type="http://schemas.openxmlformats.org/officeDocument/2006/relationships/slideLayout" Target="../slideLayouts/slideLayout222.xml"/><Relationship Id="rId30" Type="http://schemas.openxmlformats.org/officeDocument/2006/relationships/slideLayout" Target="../slideLayouts/slideLayout225.xml"/><Relationship Id="rId35" Type="http://schemas.openxmlformats.org/officeDocument/2006/relationships/slideLayout" Target="../slideLayouts/slideLayout230.xml"/><Relationship Id="rId43" Type="http://schemas.openxmlformats.org/officeDocument/2006/relationships/slideLayout" Target="../slideLayouts/slideLayout238.xml"/><Relationship Id="rId48" Type="http://schemas.openxmlformats.org/officeDocument/2006/relationships/slideLayout" Target="../slideLayouts/slideLayout243.xml"/><Relationship Id="rId56" Type="http://schemas.openxmlformats.org/officeDocument/2006/relationships/slideLayout" Target="../slideLayouts/slideLayout251.xml"/><Relationship Id="rId8" Type="http://schemas.openxmlformats.org/officeDocument/2006/relationships/slideLayout" Target="../slideLayouts/slideLayout203.xml"/><Relationship Id="rId51" Type="http://schemas.openxmlformats.org/officeDocument/2006/relationships/slideLayout" Target="../slideLayouts/slideLayout246.xml"/><Relationship Id="rId3" Type="http://schemas.openxmlformats.org/officeDocument/2006/relationships/slideLayout" Target="../slideLayouts/slideLayout198.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5" Type="http://schemas.openxmlformats.org/officeDocument/2006/relationships/slideLayout" Target="../slideLayouts/slideLayout220.xml"/><Relationship Id="rId33" Type="http://schemas.openxmlformats.org/officeDocument/2006/relationships/slideLayout" Target="../slideLayouts/slideLayout228.xml"/><Relationship Id="rId38" Type="http://schemas.openxmlformats.org/officeDocument/2006/relationships/slideLayout" Target="../slideLayouts/slideLayout233.xml"/><Relationship Id="rId46" Type="http://schemas.openxmlformats.org/officeDocument/2006/relationships/slideLayout" Target="../slideLayouts/slideLayout241.xml"/><Relationship Id="rId59" Type="http://schemas.openxmlformats.org/officeDocument/2006/relationships/theme" Target="../theme/theme7.xml"/><Relationship Id="rId20" Type="http://schemas.openxmlformats.org/officeDocument/2006/relationships/slideLayout" Target="../slideLayouts/slideLayout215.xml"/><Relationship Id="rId41" Type="http://schemas.openxmlformats.org/officeDocument/2006/relationships/slideLayout" Target="../slideLayouts/slideLayout236.xml"/><Relationship Id="rId54" Type="http://schemas.openxmlformats.org/officeDocument/2006/relationships/slideLayout" Target="../slideLayouts/slideLayout249.xml"/><Relationship Id="rId62" Type="http://schemas.openxmlformats.org/officeDocument/2006/relationships/image" Target="../media/image34.emf"/><Relationship Id="rId1" Type="http://schemas.openxmlformats.org/officeDocument/2006/relationships/slideLayout" Target="../slideLayouts/slideLayout196.xml"/><Relationship Id="rId6" Type="http://schemas.openxmlformats.org/officeDocument/2006/relationships/slideLayout" Target="../slideLayouts/slideLayout201.xml"/><Relationship Id="rId15" Type="http://schemas.openxmlformats.org/officeDocument/2006/relationships/slideLayout" Target="../slideLayouts/slideLayout210.xml"/><Relationship Id="rId23" Type="http://schemas.openxmlformats.org/officeDocument/2006/relationships/slideLayout" Target="../slideLayouts/slideLayout218.xml"/><Relationship Id="rId28" Type="http://schemas.openxmlformats.org/officeDocument/2006/relationships/slideLayout" Target="../slideLayouts/slideLayout223.xml"/><Relationship Id="rId36" Type="http://schemas.openxmlformats.org/officeDocument/2006/relationships/slideLayout" Target="../slideLayouts/slideLayout231.xml"/><Relationship Id="rId49" Type="http://schemas.openxmlformats.org/officeDocument/2006/relationships/slideLayout" Target="../slideLayouts/slideLayout244.xml"/><Relationship Id="rId57" Type="http://schemas.openxmlformats.org/officeDocument/2006/relationships/slideLayout" Target="../slideLayouts/slideLayout252.xml"/><Relationship Id="rId10" Type="http://schemas.openxmlformats.org/officeDocument/2006/relationships/slideLayout" Target="../slideLayouts/slideLayout205.xml"/><Relationship Id="rId31" Type="http://schemas.openxmlformats.org/officeDocument/2006/relationships/slideLayout" Target="../slideLayouts/slideLayout226.xml"/><Relationship Id="rId44" Type="http://schemas.openxmlformats.org/officeDocument/2006/relationships/slideLayout" Target="../slideLayouts/slideLayout239.xml"/><Relationship Id="rId52" Type="http://schemas.openxmlformats.org/officeDocument/2006/relationships/slideLayout" Target="../slideLayouts/slideLayout247.xml"/><Relationship Id="rId60" Type="http://schemas.openxmlformats.org/officeDocument/2006/relationships/tags" Target="../tags/tag151.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56.xml"/><Relationship Id="rId7" Type="http://schemas.openxmlformats.org/officeDocument/2006/relationships/oleObject" Target="../embeddings/oleObject29.bin"/><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tags" Target="../tags/tag152.xml"/><Relationship Id="rId5" Type="http://schemas.openxmlformats.org/officeDocument/2006/relationships/theme" Target="../theme/theme8.xml"/><Relationship Id="rId4" Type="http://schemas.openxmlformats.org/officeDocument/2006/relationships/slideLayout" Target="../slideLayouts/slideLayout257.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70.xml"/><Relationship Id="rId18" Type="http://schemas.openxmlformats.org/officeDocument/2006/relationships/tags" Target="../tags/tag167.xml"/><Relationship Id="rId26" Type="http://schemas.openxmlformats.org/officeDocument/2006/relationships/tags" Target="../tags/tag175.xml"/><Relationship Id="rId39" Type="http://schemas.openxmlformats.org/officeDocument/2006/relationships/image" Target="../media/image22.emf"/><Relationship Id="rId21" Type="http://schemas.openxmlformats.org/officeDocument/2006/relationships/tags" Target="../tags/tag170.xml"/><Relationship Id="rId34" Type="http://schemas.openxmlformats.org/officeDocument/2006/relationships/tags" Target="../tags/tag183.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17" Type="http://schemas.openxmlformats.org/officeDocument/2006/relationships/theme" Target="../theme/theme9.xml"/><Relationship Id="rId25" Type="http://schemas.openxmlformats.org/officeDocument/2006/relationships/tags" Target="../tags/tag174.xml"/><Relationship Id="rId33" Type="http://schemas.openxmlformats.org/officeDocument/2006/relationships/tags" Target="../tags/tag182.xml"/><Relationship Id="rId38" Type="http://schemas.openxmlformats.org/officeDocument/2006/relationships/oleObject" Target="../embeddings/oleObject32.bin"/><Relationship Id="rId2" Type="http://schemas.openxmlformats.org/officeDocument/2006/relationships/slideLayout" Target="../slideLayouts/slideLayout259.xml"/><Relationship Id="rId16" Type="http://schemas.openxmlformats.org/officeDocument/2006/relationships/slideLayout" Target="../slideLayouts/slideLayout273.xml"/><Relationship Id="rId20" Type="http://schemas.openxmlformats.org/officeDocument/2006/relationships/tags" Target="../tags/tag169.xml"/><Relationship Id="rId29" Type="http://schemas.openxmlformats.org/officeDocument/2006/relationships/tags" Target="../tags/tag178.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24" Type="http://schemas.openxmlformats.org/officeDocument/2006/relationships/tags" Target="../tags/tag173.xml"/><Relationship Id="rId32" Type="http://schemas.openxmlformats.org/officeDocument/2006/relationships/tags" Target="../tags/tag181.xml"/><Relationship Id="rId37" Type="http://schemas.openxmlformats.org/officeDocument/2006/relationships/tags" Target="../tags/tag186.xml"/><Relationship Id="rId5" Type="http://schemas.openxmlformats.org/officeDocument/2006/relationships/slideLayout" Target="../slideLayouts/slideLayout262.xml"/><Relationship Id="rId15" Type="http://schemas.openxmlformats.org/officeDocument/2006/relationships/slideLayout" Target="../slideLayouts/slideLayout272.xml"/><Relationship Id="rId23" Type="http://schemas.openxmlformats.org/officeDocument/2006/relationships/tags" Target="../tags/tag172.xml"/><Relationship Id="rId28" Type="http://schemas.openxmlformats.org/officeDocument/2006/relationships/tags" Target="../tags/tag177.xml"/><Relationship Id="rId36" Type="http://schemas.openxmlformats.org/officeDocument/2006/relationships/tags" Target="../tags/tag185.xml"/><Relationship Id="rId10" Type="http://schemas.openxmlformats.org/officeDocument/2006/relationships/slideLayout" Target="../slideLayouts/slideLayout267.xml"/><Relationship Id="rId19" Type="http://schemas.openxmlformats.org/officeDocument/2006/relationships/tags" Target="../tags/tag168.xml"/><Relationship Id="rId31" Type="http://schemas.openxmlformats.org/officeDocument/2006/relationships/tags" Target="../tags/tag180.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slideLayout" Target="../slideLayouts/slideLayout271.xml"/><Relationship Id="rId22" Type="http://schemas.openxmlformats.org/officeDocument/2006/relationships/tags" Target="../tags/tag171.xml"/><Relationship Id="rId27" Type="http://schemas.openxmlformats.org/officeDocument/2006/relationships/tags" Target="../tags/tag176.xml"/><Relationship Id="rId30" Type="http://schemas.openxmlformats.org/officeDocument/2006/relationships/tags" Target="../tags/tag179.xml"/><Relationship Id="rId35" Type="http://schemas.openxmlformats.org/officeDocument/2006/relationships/tags" Target="../tags/tag184.xml"/><Relationship Id="rId8" Type="http://schemas.openxmlformats.org/officeDocument/2006/relationships/slideLayout" Target="../slideLayouts/slideLayout265.xml"/><Relationship Id="rId3" Type="http://schemas.openxmlformats.org/officeDocument/2006/relationships/slideLayout" Target="../slideLayouts/slideLayout2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2456C2D-7D14-437B-B8C9-5B6E213A7DA7}"/>
              </a:ext>
            </a:extLst>
          </p:cNvPr>
          <p:cNvGraphicFramePr>
            <a:graphicFrameLocks noChangeAspect="1"/>
          </p:cNvGraphicFramePr>
          <p:nvPr userDrawn="1">
            <p:custDataLst>
              <p:tags r:id="rId52"/>
            </p:custDataLst>
            <p:extLst>
              <p:ext uri="{D42A27DB-BD31-4B8C-83A1-F6EECF244321}">
                <p14:modId xmlns:p14="http://schemas.microsoft.com/office/powerpoint/2010/main" val="12646172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3" imgW="592" imgH="595" progId="TCLayout.ActiveDocument.1">
                  <p:embed/>
                </p:oleObj>
              </mc:Choice>
              <mc:Fallback>
                <p:oleObj name="think-cell Slide" r:id="rId53" imgW="592" imgH="595" progId="TCLayout.ActiveDocument.1">
                  <p:embed/>
                  <p:pic>
                    <p:nvPicPr>
                      <p:cNvPr id="7" name="Object 6" hidden="1">
                        <a:extLst>
                          <a:ext uri="{FF2B5EF4-FFF2-40B4-BE49-F238E27FC236}">
                            <a16:creationId xmlns:a16="http://schemas.microsoft.com/office/drawing/2014/main" id="{92456C2D-7D14-437B-B8C9-5B6E213A7DA7}"/>
                          </a:ext>
                        </a:extLst>
                      </p:cNvPr>
                      <p:cNvPicPr/>
                      <p:nvPr/>
                    </p:nvPicPr>
                    <p:blipFill>
                      <a:blip r:embed="rId54"/>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460026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
            </p:custDataLst>
            <p:extLst>
              <p:ext uri="{D42A27DB-BD31-4B8C-83A1-F6EECF244321}">
                <p14:modId xmlns:p14="http://schemas.microsoft.com/office/powerpoint/2010/main" val="306393242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9" imgW="413" imgH="416" progId="TCLayout.ActiveDocument.1">
                  <p:embed/>
                </p:oleObj>
              </mc:Choice>
              <mc:Fallback>
                <p:oleObj name="think-cell Slide" r:id="rId3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0"/>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0"/>
            </p:custDataLst>
          </p:nvPr>
        </p:nvSpPr>
        <p:spPr>
          <a:xfrm>
            <a:off x="553972" y="6278401"/>
            <a:ext cx="9144000"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sz="80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1"/>
            </p:custDataLst>
          </p:nvPr>
        </p:nvSpPr>
        <p:spPr>
          <a:xfrm>
            <a:off x="554737" y="197614"/>
            <a:ext cx="11082528" cy="384721"/>
          </a:xfrm>
          <a:prstGeom prst="rect">
            <a:avLst/>
          </a:prstGeom>
        </p:spPr>
        <p:txBody>
          <a:bodyPr vert="horz" wrap="square" lIns="0" tIns="0" rIns="0" bIns="0" rtlCol="0" anchor="t" anchorCtr="0">
            <a:sp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393235"/>
              <a:ext cx="11082528" cy="4824685"/>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186537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3990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7" y="10268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sz="80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2"/>
            </p:custDataLst>
          </p:nvPr>
        </p:nvSpPr>
        <p:spPr>
          <a:xfrm>
            <a:off x="5987739" y="1872798"/>
            <a:ext cx="3049253" cy="461665"/>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1600"/>
              <a:t>Above Chart Exhibit Title</a:t>
            </a:r>
            <a:br>
              <a:rPr lang="en-US" sz="1600"/>
            </a:br>
            <a:r>
              <a:rPr lang="en-US"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7" y="1872797"/>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002554E5-F124-4BE6-A938-5466B27EEA82}"/>
              </a:ext>
            </a:extLst>
          </p:cNvPr>
          <p:cNvGrpSpPr/>
          <p:nvPr userDrawn="1"/>
        </p:nvGrpSpPr>
        <p:grpSpPr>
          <a:xfrm>
            <a:off x="10317307" y="3150223"/>
            <a:ext cx="1319960" cy="958286"/>
            <a:chOff x="10162879" y="3243772"/>
            <a:chExt cx="1319960" cy="958286"/>
          </a:xfrm>
        </p:grpSpPr>
        <p:sp>
          <p:nvSpPr>
            <p:cNvPr id="171" name="Legend1">
              <a:extLst>
                <a:ext uri="{FF2B5EF4-FFF2-40B4-BE49-F238E27FC236}">
                  <a16:creationId xmlns:a16="http://schemas.microsoft.com/office/drawing/2014/main" id="{CEE6DB68-2DAA-4E75-A4FB-B516116DB3CA}"/>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97754DDF-C63C-4248-AC3D-45C182524B57}"/>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89886DF4-DD3E-43D5-9864-2A2BC0616D1C}"/>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5B110060-5E69-4634-973F-ED6AF02A8B0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5" name="LineLegend2">
              <a:extLst>
                <a:ext uri="{FF2B5EF4-FFF2-40B4-BE49-F238E27FC236}">
                  <a16:creationId xmlns:a16="http://schemas.microsoft.com/office/drawing/2014/main" id="{A5842F53-F9C3-4E5A-9778-7B4054EBD6F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6" name="LineLegend1">
              <a:extLst>
                <a:ext uri="{FF2B5EF4-FFF2-40B4-BE49-F238E27FC236}">
                  <a16:creationId xmlns:a16="http://schemas.microsoft.com/office/drawing/2014/main" id="{72EA63FA-FE11-4A99-A68C-855D137252EB}"/>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77" name="LegendMoons" hidden="1">
            <a:extLst>
              <a:ext uri="{FF2B5EF4-FFF2-40B4-BE49-F238E27FC236}">
                <a16:creationId xmlns:a16="http://schemas.microsoft.com/office/drawing/2014/main" id="{F95EF70E-BD62-4CF1-994F-3618D22DBDD8}"/>
              </a:ext>
            </a:extLst>
          </p:cNvPr>
          <p:cNvGrpSpPr/>
          <p:nvPr userDrawn="1"/>
        </p:nvGrpSpPr>
        <p:grpSpPr>
          <a:xfrm>
            <a:off x="10688318" y="1145374"/>
            <a:ext cx="948949" cy="1731859"/>
            <a:chOff x="7723680" y="1702457"/>
            <a:chExt cx="948949" cy="1731859"/>
          </a:xfrm>
        </p:grpSpPr>
        <p:sp>
          <p:nvSpPr>
            <p:cNvPr id="178" name="Legend1">
              <a:extLst>
                <a:ext uri="{FF2B5EF4-FFF2-40B4-BE49-F238E27FC236}">
                  <a16:creationId xmlns:a16="http://schemas.microsoft.com/office/drawing/2014/main" id="{D795E26E-87CE-4D50-B9D8-767FFAEC9672}"/>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908F05FD-ED3E-4BF0-8391-02CD4F900501}"/>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39906D3E-93D3-4FD5-AB5F-0C22E3781CAB}"/>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35D69CAE-F33C-476C-B254-909EA95E89F9}"/>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E09D790D-7056-424F-A8DA-5C868D0B35EE}"/>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259D1037-7873-4435-BBB9-6E249A6F2976}"/>
                </a:ext>
              </a:extLst>
            </p:cNvPr>
            <p:cNvGrpSpPr>
              <a:grpSpLocks noChangeAspect="1"/>
            </p:cNvGrpSpPr>
            <p:nvPr>
              <p:custDataLst>
                <p:tags r:id="rId24"/>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6ED72A14-997E-43A1-8277-64E43B8C35F3}"/>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5" name="Arc 214">
                <a:extLst>
                  <a:ext uri="{FF2B5EF4-FFF2-40B4-BE49-F238E27FC236}">
                    <a16:creationId xmlns:a16="http://schemas.microsoft.com/office/drawing/2014/main" id="{F9B15371-13C6-4FC5-A65B-0EDE237980EC}"/>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2" name="MoonLegend2">
              <a:extLst>
                <a:ext uri="{FF2B5EF4-FFF2-40B4-BE49-F238E27FC236}">
                  <a16:creationId xmlns:a16="http://schemas.microsoft.com/office/drawing/2014/main" id="{5B25FABC-A1CB-4179-93E5-2B0E2705BFF1}"/>
                </a:ext>
              </a:extLst>
            </p:cNvPr>
            <p:cNvGrpSpPr>
              <a:grpSpLocks noChangeAspect="1"/>
            </p:cNvGrpSpPr>
            <p:nvPr>
              <p:custDataLst>
                <p:tags r:id="rId25"/>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DE5B7F2A-8FB0-41B4-8C1B-EA8A313794A0}"/>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3" name="Arc 212">
                <a:extLst>
                  <a:ext uri="{FF2B5EF4-FFF2-40B4-BE49-F238E27FC236}">
                    <a16:creationId xmlns:a16="http://schemas.microsoft.com/office/drawing/2014/main" id="{D743921E-6D1E-4571-B683-6DAA333BDEC0}"/>
                  </a:ext>
                </a:extLst>
              </p:cNvPr>
              <p:cNvSpPr/>
              <p:nvPr>
                <p:custDataLst>
                  <p:tags r:id="rId3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3" name="MoonLegend3">
              <a:extLst>
                <a:ext uri="{FF2B5EF4-FFF2-40B4-BE49-F238E27FC236}">
                  <a16:creationId xmlns:a16="http://schemas.microsoft.com/office/drawing/2014/main" id="{EFE8AD28-8704-4A66-90FB-0D38F38CA97A}"/>
                </a:ext>
              </a:extLst>
            </p:cNvPr>
            <p:cNvGrpSpPr>
              <a:grpSpLocks noChangeAspect="1"/>
            </p:cNvGrpSpPr>
            <p:nvPr>
              <p:custDataLst>
                <p:tags r:id="rId26"/>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9FF5ED0A-DB5E-486D-948E-C524BDCBA3FF}"/>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1" name="Arc 210">
                <a:extLst>
                  <a:ext uri="{FF2B5EF4-FFF2-40B4-BE49-F238E27FC236}">
                    <a16:creationId xmlns:a16="http://schemas.microsoft.com/office/drawing/2014/main" id="{03D44525-7618-42C3-A26B-9CC5DF2D2566}"/>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4" name="MoonLegend4">
              <a:extLst>
                <a:ext uri="{FF2B5EF4-FFF2-40B4-BE49-F238E27FC236}">
                  <a16:creationId xmlns:a16="http://schemas.microsoft.com/office/drawing/2014/main" id="{A5A294A2-58B5-4E0F-A069-8841C3D7E9E3}"/>
                </a:ext>
              </a:extLst>
            </p:cNvPr>
            <p:cNvGrpSpPr>
              <a:grpSpLocks noChangeAspect="1"/>
            </p:cNvGrpSpPr>
            <p:nvPr>
              <p:custDataLst>
                <p:tags r:id="rId27"/>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32E0E44-FAA6-4DC8-BBFA-E67911DFBAD7}"/>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9" name="Arc 208">
                <a:extLst>
                  <a:ext uri="{FF2B5EF4-FFF2-40B4-BE49-F238E27FC236}">
                    <a16:creationId xmlns:a16="http://schemas.microsoft.com/office/drawing/2014/main" id="{4EE447D4-D1F3-48FC-A5DF-CC5107A778A6}"/>
                  </a:ext>
                </a:extLst>
              </p:cNvPr>
              <p:cNvSpPr/>
              <p:nvPr>
                <p:custDataLst>
                  <p:tags r:id="rId3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5" name="MoonLegend5">
              <a:extLst>
                <a:ext uri="{FF2B5EF4-FFF2-40B4-BE49-F238E27FC236}">
                  <a16:creationId xmlns:a16="http://schemas.microsoft.com/office/drawing/2014/main" id="{8DC9BA04-93EE-4E6C-A59A-D77D8E3E66EF}"/>
                </a:ext>
              </a:extLst>
            </p:cNvPr>
            <p:cNvGrpSpPr>
              <a:grpSpLocks noChangeAspect="1"/>
            </p:cNvGrpSpPr>
            <p:nvPr>
              <p:custDataLst>
                <p:tags r:id="rId28"/>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EE99225C-33E4-450B-9E02-9EAE60978205}"/>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7" name="Arc 206">
                <a:extLst>
                  <a:ext uri="{FF2B5EF4-FFF2-40B4-BE49-F238E27FC236}">
                    <a16:creationId xmlns:a16="http://schemas.microsoft.com/office/drawing/2014/main" id="{044D8867-620D-4691-A0DD-79E16FC985B3}"/>
                  </a:ext>
                </a:extLst>
              </p:cNvPr>
              <p:cNvSpPr/>
              <p:nvPr>
                <p:custDataLst>
                  <p:tags r:id="rId3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216" name="LegendBoxes" hidden="1">
            <a:extLst>
              <a:ext uri="{FF2B5EF4-FFF2-40B4-BE49-F238E27FC236}">
                <a16:creationId xmlns:a16="http://schemas.microsoft.com/office/drawing/2014/main" id="{A0E654AE-5F79-4BF0-8FB5-7F13C251CAAD}"/>
              </a:ext>
            </a:extLst>
          </p:cNvPr>
          <p:cNvGrpSpPr/>
          <p:nvPr userDrawn="1"/>
        </p:nvGrpSpPr>
        <p:grpSpPr>
          <a:xfrm>
            <a:off x="10714795" y="4381499"/>
            <a:ext cx="922463" cy="1717282"/>
            <a:chOff x="10652400" y="4322824"/>
            <a:chExt cx="922464" cy="1717282"/>
          </a:xfrm>
        </p:grpSpPr>
        <p:sp>
          <p:nvSpPr>
            <p:cNvPr id="217" name="RectangleLegend1">
              <a:extLst>
                <a:ext uri="{FF2B5EF4-FFF2-40B4-BE49-F238E27FC236}">
                  <a16:creationId xmlns:a16="http://schemas.microsoft.com/office/drawing/2014/main" id="{9DA215AB-9F91-423A-93B2-0C935900AD9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8" name="RectangleLegend2">
              <a:extLst>
                <a:ext uri="{FF2B5EF4-FFF2-40B4-BE49-F238E27FC236}">
                  <a16:creationId xmlns:a16="http://schemas.microsoft.com/office/drawing/2014/main" id="{E73033B1-9970-4145-B36A-4ADB5EA17FD3}"/>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9" name="RectangleLegend3">
              <a:extLst>
                <a:ext uri="{FF2B5EF4-FFF2-40B4-BE49-F238E27FC236}">
                  <a16:creationId xmlns:a16="http://schemas.microsoft.com/office/drawing/2014/main" id="{CBF00C76-B394-4C0D-B57E-83F32D114FA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0" name="RectangleLegend4">
              <a:extLst>
                <a:ext uri="{FF2B5EF4-FFF2-40B4-BE49-F238E27FC236}">
                  <a16:creationId xmlns:a16="http://schemas.microsoft.com/office/drawing/2014/main" id="{530948E3-0246-4F0C-B58A-498D999088C1}"/>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1" name="RectangleLegend5">
              <a:extLst>
                <a:ext uri="{FF2B5EF4-FFF2-40B4-BE49-F238E27FC236}">
                  <a16:creationId xmlns:a16="http://schemas.microsoft.com/office/drawing/2014/main" id="{CD801A43-CDAA-4DE6-95F8-A05BCF4CDA7C}"/>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2" name="Legend1">
              <a:extLst>
                <a:ext uri="{FF2B5EF4-FFF2-40B4-BE49-F238E27FC236}">
                  <a16:creationId xmlns:a16="http://schemas.microsoft.com/office/drawing/2014/main" id="{1A78357B-86E2-4C37-8D1D-92F48BB78A96}"/>
                </a:ext>
              </a:extLst>
            </p:cNvPr>
            <p:cNvSpPr txBox="1"/>
            <p:nvPr/>
          </p:nvSpPr>
          <p:spPr>
            <a:xfrm>
              <a:off x="10978546" y="4322824"/>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85737C2C-6F82-42F9-8CBB-E747145B866E}"/>
                </a:ext>
              </a:extLst>
            </p:cNvPr>
            <p:cNvSpPr txBox="1"/>
            <p:nvPr/>
          </p:nvSpPr>
          <p:spPr>
            <a:xfrm>
              <a:off x="10978546" y="4702322"/>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2A03EBFC-AC29-4924-8142-8B62E83E58D0}"/>
                </a:ext>
              </a:extLst>
            </p:cNvPr>
            <p:cNvSpPr txBox="1"/>
            <p:nvPr/>
          </p:nvSpPr>
          <p:spPr>
            <a:xfrm>
              <a:off x="10978546" y="5081820"/>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F950371F-39A1-4467-977F-0ED0F9F75DF4}"/>
                </a:ext>
              </a:extLst>
            </p:cNvPr>
            <p:cNvSpPr txBox="1"/>
            <p:nvPr/>
          </p:nvSpPr>
          <p:spPr>
            <a:xfrm>
              <a:off x="10978546" y="5453241"/>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E95AA835-DC23-4AEB-914C-A6D459337EA1}"/>
                </a:ext>
              </a:extLst>
            </p:cNvPr>
            <p:cNvSpPr txBox="1"/>
            <p:nvPr/>
          </p:nvSpPr>
          <p:spPr>
            <a:xfrm>
              <a:off x="10978545" y="5824662"/>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cxnSp>
        <p:nvCxnSpPr>
          <p:cNvPr id="149" name="Straight Connector 148">
            <a:extLst>
              <a:ext uri="{FF2B5EF4-FFF2-40B4-BE49-F238E27FC236}">
                <a16:creationId xmlns:a16="http://schemas.microsoft.com/office/drawing/2014/main" id="{CF962E25-52A0-4B53-86F8-9B97218918E7}"/>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28" name="Freeform 76">
            <a:extLst>
              <a:ext uri="{FF2B5EF4-FFF2-40B4-BE49-F238E27FC236}">
                <a16:creationId xmlns:a16="http://schemas.microsoft.com/office/drawing/2014/main" id="{1F5F280D-2C3D-42CA-A5E9-C0DDA34CDB9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
        <p:nvSpPr>
          <p:cNvPr id="148" name="Slide Number">
            <a:extLst>
              <a:ext uri="{FF2B5EF4-FFF2-40B4-BE49-F238E27FC236}">
                <a16:creationId xmlns:a16="http://schemas.microsoft.com/office/drawing/2014/main" id="{88505C36-493E-4238-BA7C-A0F365DD7B9D}"/>
              </a:ext>
            </a:extLst>
          </p:cNvPr>
          <p:cNvSpPr>
            <a:spLocks noChangeArrowheads="1"/>
          </p:cNvSpPr>
          <p:nvPr userDrawn="1">
            <p:custDataLst>
              <p:tags r:id="rId23"/>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69856166"/>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 id="2147484475" r:id="rId12"/>
    <p:sldLayoutId id="2147484476" r:id="rId13"/>
    <p:sldLayoutId id="2147484477" r:id="rId14"/>
    <p:sldLayoutId id="2147484478" r:id="rId15"/>
    <p:sldLayoutId id="2147484479" r:id="rId16"/>
  </p:sldLayoutIdLst>
  <p:txStyles>
    <p:titleStyle>
      <a:lvl1pPr algn="l" defTabSz="914358"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358"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589" indent="-228589" algn="l" defTabSz="914358"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892" indent="-210302" algn="l" defTabSz="914358"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33" indent="-155441" algn="l" defTabSz="914358"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778" indent="-146297" algn="l" defTabSz="914358"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6"/>
            </p:custDataLst>
            <p:extLst>
              <p:ext uri="{D42A27DB-BD31-4B8C-83A1-F6EECF244321}">
                <p14:modId xmlns:p14="http://schemas.microsoft.com/office/powerpoint/2010/main" val="4028585865"/>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7" imgW="413" imgH="416" progId="TCLayout.ActiveDocument.1">
                  <p:embed/>
                </p:oleObj>
              </mc:Choice>
              <mc:Fallback>
                <p:oleObj name="think-cell Slide" r:id="rId37"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8"/>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7"/>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8"/>
            </p:custDataLst>
          </p:nvPr>
        </p:nvSpPr>
        <p:spPr>
          <a:xfrm>
            <a:off x="553972" y="6278401"/>
            <a:ext cx="9144000"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sz="80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9"/>
            </p:custDataLst>
          </p:nvPr>
        </p:nvSpPr>
        <p:spPr>
          <a:xfrm>
            <a:off x="554737" y="197614"/>
            <a:ext cx="11082528" cy="384721"/>
          </a:xfrm>
          <a:prstGeom prst="rect">
            <a:avLst/>
          </a:prstGeom>
        </p:spPr>
        <p:txBody>
          <a:bodyPr vert="horz" wrap="square" lIns="0" tIns="0" rIns="0" bIns="0" rtlCol="0" anchor="t" anchorCtr="0">
            <a:sp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393235"/>
              <a:ext cx="11082528" cy="4824685"/>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186537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3990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7" y="10268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sz="80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0"/>
            </p:custDataLst>
          </p:nvPr>
        </p:nvSpPr>
        <p:spPr>
          <a:xfrm>
            <a:off x="5987739" y="1872798"/>
            <a:ext cx="3049253" cy="461665"/>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1600"/>
              <a:t>Above Chart Exhibit Title</a:t>
            </a:r>
            <a:br>
              <a:rPr lang="en-US" sz="1600"/>
            </a:br>
            <a:r>
              <a:rPr lang="en-US"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7" y="1872797"/>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002554E5-F124-4BE6-A938-5466B27EEA82}"/>
              </a:ext>
            </a:extLst>
          </p:cNvPr>
          <p:cNvGrpSpPr/>
          <p:nvPr userDrawn="1"/>
        </p:nvGrpSpPr>
        <p:grpSpPr>
          <a:xfrm>
            <a:off x="10317307" y="3150223"/>
            <a:ext cx="1319960" cy="958286"/>
            <a:chOff x="10162879" y="3243772"/>
            <a:chExt cx="1319960" cy="958286"/>
          </a:xfrm>
        </p:grpSpPr>
        <p:sp>
          <p:nvSpPr>
            <p:cNvPr id="171" name="Legend1">
              <a:extLst>
                <a:ext uri="{FF2B5EF4-FFF2-40B4-BE49-F238E27FC236}">
                  <a16:creationId xmlns:a16="http://schemas.microsoft.com/office/drawing/2014/main" id="{CEE6DB68-2DAA-4E75-A4FB-B516116DB3CA}"/>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97754DDF-C63C-4248-AC3D-45C182524B57}"/>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89886DF4-DD3E-43D5-9864-2A2BC0616D1C}"/>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5B110060-5E69-4634-973F-ED6AF02A8B0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5" name="LineLegend2">
              <a:extLst>
                <a:ext uri="{FF2B5EF4-FFF2-40B4-BE49-F238E27FC236}">
                  <a16:creationId xmlns:a16="http://schemas.microsoft.com/office/drawing/2014/main" id="{A5842F53-F9C3-4E5A-9778-7B4054EBD6F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6" name="LineLegend1">
              <a:extLst>
                <a:ext uri="{FF2B5EF4-FFF2-40B4-BE49-F238E27FC236}">
                  <a16:creationId xmlns:a16="http://schemas.microsoft.com/office/drawing/2014/main" id="{72EA63FA-FE11-4A99-A68C-855D137252EB}"/>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77" name="LegendMoons" hidden="1">
            <a:extLst>
              <a:ext uri="{FF2B5EF4-FFF2-40B4-BE49-F238E27FC236}">
                <a16:creationId xmlns:a16="http://schemas.microsoft.com/office/drawing/2014/main" id="{F95EF70E-BD62-4CF1-994F-3618D22DBDD8}"/>
              </a:ext>
            </a:extLst>
          </p:cNvPr>
          <p:cNvGrpSpPr/>
          <p:nvPr userDrawn="1"/>
        </p:nvGrpSpPr>
        <p:grpSpPr>
          <a:xfrm>
            <a:off x="10688318" y="1145374"/>
            <a:ext cx="948949" cy="1731859"/>
            <a:chOff x="7723680" y="1702457"/>
            <a:chExt cx="948949" cy="1731859"/>
          </a:xfrm>
        </p:grpSpPr>
        <p:sp>
          <p:nvSpPr>
            <p:cNvPr id="178" name="Legend1">
              <a:extLst>
                <a:ext uri="{FF2B5EF4-FFF2-40B4-BE49-F238E27FC236}">
                  <a16:creationId xmlns:a16="http://schemas.microsoft.com/office/drawing/2014/main" id="{D795E26E-87CE-4D50-B9D8-767FFAEC9672}"/>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908F05FD-ED3E-4BF0-8391-02CD4F900501}"/>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39906D3E-93D3-4FD5-AB5F-0C22E3781CAB}"/>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35D69CAE-F33C-476C-B254-909EA95E89F9}"/>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E09D790D-7056-424F-A8DA-5C868D0B35EE}"/>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259D1037-7873-4435-BBB9-6E249A6F2976}"/>
                </a:ext>
              </a:extLst>
            </p:cNvPr>
            <p:cNvGrpSpPr>
              <a:grpSpLocks noChangeAspect="1"/>
            </p:cNvGrpSpPr>
            <p:nvPr>
              <p:custDataLst>
                <p:tags r:id="rId22"/>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6ED72A14-997E-43A1-8277-64E43B8C35F3}"/>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5" name="Arc 214">
                <a:extLst>
                  <a:ext uri="{FF2B5EF4-FFF2-40B4-BE49-F238E27FC236}">
                    <a16:creationId xmlns:a16="http://schemas.microsoft.com/office/drawing/2014/main" id="{F9B15371-13C6-4FC5-A65B-0EDE237980EC}"/>
                  </a:ext>
                </a:extLst>
              </p:cNvPr>
              <p:cNvSpPr/>
              <p:nvPr>
                <p:custDataLst>
                  <p:tags r:id="rId3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2" name="MoonLegend2">
              <a:extLst>
                <a:ext uri="{FF2B5EF4-FFF2-40B4-BE49-F238E27FC236}">
                  <a16:creationId xmlns:a16="http://schemas.microsoft.com/office/drawing/2014/main" id="{5B25FABC-A1CB-4179-93E5-2B0E2705BFF1}"/>
                </a:ext>
              </a:extLst>
            </p:cNvPr>
            <p:cNvGrpSpPr>
              <a:grpSpLocks noChangeAspect="1"/>
            </p:cNvGrpSpPr>
            <p:nvPr>
              <p:custDataLst>
                <p:tags r:id="rId23"/>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DE5B7F2A-8FB0-41B4-8C1B-EA8A313794A0}"/>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3" name="Arc 212">
                <a:extLst>
                  <a:ext uri="{FF2B5EF4-FFF2-40B4-BE49-F238E27FC236}">
                    <a16:creationId xmlns:a16="http://schemas.microsoft.com/office/drawing/2014/main" id="{D743921E-6D1E-4571-B683-6DAA333BDEC0}"/>
                  </a:ext>
                </a:extLst>
              </p:cNvPr>
              <p:cNvSpPr/>
              <p:nvPr>
                <p:custDataLst>
                  <p:tags r:id="rId34"/>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3" name="MoonLegend3">
              <a:extLst>
                <a:ext uri="{FF2B5EF4-FFF2-40B4-BE49-F238E27FC236}">
                  <a16:creationId xmlns:a16="http://schemas.microsoft.com/office/drawing/2014/main" id="{EFE8AD28-8704-4A66-90FB-0D38F38CA97A}"/>
                </a:ext>
              </a:extLst>
            </p:cNvPr>
            <p:cNvGrpSpPr>
              <a:grpSpLocks noChangeAspect="1"/>
            </p:cNvGrpSpPr>
            <p:nvPr>
              <p:custDataLst>
                <p:tags r:id="rId24"/>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9FF5ED0A-DB5E-486D-948E-C524BDCBA3FF}"/>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1" name="Arc 210">
                <a:extLst>
                  <a:ext uri="{FF2B5EF4-FFF2-40B4-BE49-F238E27FC236}">
                    <a16:creationId xmlns:a16="http://schemas.microsoft.com/office/drawing/2014/main" id="{03D44525-7618-42C3-A26B-9CC5DF2D2566}"/>
                  </a:ext>
                </a:extLst>
              </p:cNvPr>
              <p:cNvSpPr/>
              <p:nvPr>
                <p:custDataLst>
                  <p:tags r:id="rId32"/>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4" name="MoonLegend4">
              <a:extLst>
                <a:ext uri="{FF2B5EF4-FFF2-40B4-BE49-F238E27FC236}">
                  <a16:creationId xmlns:a16="http://schemas.microsoft.com/office/drawing/2014/main" id="{A5A294A2-58B5-4E0F-A069-8841C3D7E9E3}"/>
                </a:ext>
              </a:extLst>
            </p:cNvPr>
            <p:cNvGrpSpPr>
              <a:grpSpLocks noChangeAspect="1"/>
            </p:cNvGrpSpPr>
            <p:nvPr>
              <p:custDataLst>
                <p:tags r:id="rId25"/>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32E0E44-FAA6-4DC8-BBFA-E67911DFBAD7}"/>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9" name="Arc 208">
                <a:extLst>
                  <a:ext uri="{FF2B5EF4-FFF2-40B4-BE49-F238E27FC236}">
                    <a16:creationId xmlns:a16="http://schemas.microsoft.com/office/drawing/2014/main" id="{4EE447D4-D1F3-48FC-A5DF-CC5107A778A6}"/>
                  </a:ext>
                </a:extLst>
              </p:cNvPr>
              <p:cNvSpPr/>
              <p:nvPr>
                <p:custDataLst>
                  <p:tags r:id="rId30"/>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5" name="MoonLegend5">
              <a:extLst>
                <a:ext uri="{FF2B5EF4-FFF2-40B4-BE49-F238E27FC236}">
                  <a16:creationId xmlns:a16="http://schemas.microsoft.com/office/drawing/2014/main" id="{8DC9BA04-93EE-4E6C-A59A-D77D8E3E66EF}"/>
                </a:ext>
              </a:extLst>
            </p:cNvPr>
            <p:cNvGrpSpPr>
              <a:grpSpLocks noChangeAspect="1"/>
            </p:cNvGrpSpPr>
            <p:nvPr>
              <p:custDataLst>
                <p:tags r:id="rId26"/>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EE99225C-33E4-450B-9E02-9EAE60978205}"/>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7" name="Arc 206">
                <a:extLst>
                  <a:ext uri="{FF2B5EF4-FFF2-40B4-BE49-F238E27FC236}">
                    <a16:creationId xmlns:a16="http://schemas.microsoft.com/office/drawing/2014/main" id="{044D8867-620D-4691-A0DD-79E16FC985B3}"/>
                  </a:ext>
                </a:extLst>
              </p:cNvPr>
              <p:cNvSpPr/>
              <p:nvPr>
                <p:custDataLst>
                  <p:tags r:id="rId28"/>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216" name="LegendBoxes" hidden="1">
            <a:extLst>
              <a:ext uri="{FF2B5EF4-FFF2-40B4-BE49-F238E27FC236}">
                <a16:creationId xmlns:a16="http://schemas.microsoft.com/office/drawing/2014/main" id="{A0E654AE-5F79-4BF0-8FB5-7F13C251CAAD}"/>
              </a:ext>
            </a:extLst>
          </p:cNvPr>
          <p:cNvGrpSpPr/>
          <p:nvPr userDrawn="1"/>
        </p:nvGrpSpPr>
        <p:grpSpPr>
          <a:xfrm>
            <a:off x="10714795" y="4381499"/>
            <a:ext cx="922463" cy="1717282"/>
            <a:chOff x="10652400" y="4322824"/>
            <a:chExt cx="922464" cy="1717282"/>
          </a:xfrm>
        </p:grpSpPr>
        <p:sp>
          <p:nvSpPr>
            <p:cNvPr id="217" name="RectangleLegend1">
              <a:extLst>
                <a:ext uri="{FF2B5EF4-FFF2-40B4-BE49-F238E27FC236}">
                  <a16:creationId xmlns:a16="http://schemas.microsoft.com/office/drawing/2014/main" id="{9DA215AB-9F91-423A-93B2-0C935900AD9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8" name="RectangleLegend2">
              <a:extLst>
                <a:ext uri="{FF2B5EF4-FFF2-40B4-BE49-F238E27FC236}">
                  <a16:creationId xmlns:a16="http://schemas.microsoft.com/office/drawing/2014/main" id="{E73033B1-9970-4145-B36A-4ADB5EA17FD3}"/>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9" name="RectangleLegend3">
              <a:extLst>
                <a:ext uri="{FF2B5EF4-FFF2-40B4-BE49-F238E27FC236}">
                  <a16:creationId xmlns:a16="http://schemas.microsoft.com/office/drawing/2014/main" id="{CBF00C76-B394-4C0D-B57E-83F32D114FA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0" name="RectangleLegend4">
              <a:extLst>
                <a:ext uri="{FF2B5EF4-FFF2-40B4-BE49-F238E27FC236}">
                  <a16:creationId xmlns:a16="http://schemas.microsoft.com/office/drawing/2014/main" id="{530948E3-0246-4F0C-B58A-498D999088C1}"/>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1" name="RectangleLegend5">
              <a:extLst>
                <a:ext uri="{FF2B5EF4-FFF2-40B4-BE49-F238E27FC236}">
                  <a16:creationId xmlns:a16="http://schemas.microsoft.com/office/drawing/2014/main" id="{CD801A43-CDAA-4DE6-95F8-A05BCF4CDA7C}"/>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2" name="Legend1">
              <a:extLst>
                <a:ext uri="{FF2B5EF4-FFF2-40B4-BE49-F238E27FC236}">
                  <a16:creationId xmlns:a16="http://schemas.microsoft.com/office/drawing/2014/main" id="{1A78357B-86E2-4C37-8D1D-92F48BB78A96}"/>
                </a:ext>
              </a:extLst>
            </p:cNvPr>
            <p:cNvSpPr txBox="1"/>
            <p:nvPr/>
          </p:nvSpPr>
          <p:spPr>
            <a:xfrm>
              <a:off x="10978546" y="4322824"/>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85737C2C-6F82-42F9-8CBB-E747145B866E}"/>
                </a:ext>
              </a:extLst>
            </p:cNvPr>
            <p:cNvSpPr txBox="1"/>
            <p:nvPr/>
          </p:nvSpPr>
          <p:spPr>
            <a:xfrm>
              <a:off x="10978546" y="4702322"/>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2A03EBFC-AC29-4924-8142-8B62E83E58D0}"/>
                </a:ext>
              </a:extLst>
            </p:cNvPr>
            <p:cNvSpPr txBox="1"/>
            <p:nvPr/>
          </p:nvSpPr>
          <p:spPr>
            <a:xfrm>
              <a:off x="10978546" y="5081820"/>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F950371F-39A1-4467-977F-0ED0F9F75DF4}"/>
                </a:ext>
              </a:extLst>
            </p:cNvPr>
            <p:cNvSpPr txBox="1"/>
            <p:nvPr/>
          </p:nvSpPr>
          <p:spPr>
            <a:xfrm>
              <a:off x="10978546" y="5453241"/>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E95AA835-DC23-4AEB-914C-A6D459337EA1}"/>
                </a:ext>
              </a:extLst>
            </p:cNvPr>
            <p:cNvSpPr txBox="1"/>
            <p:nvPr/>
          </p:nvSpPr>
          <p:spPr>
            <a:xfrm>
              <a:off x="10978545" y="5824662"/>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cxnSp>
        <p:nvCxnSpPr>
          <p:cNvPr id="149" name="Straight Connector 148">
            <a:extLst>
              <a:ext uri="{FF2B5EF4-FFF2-40B4-BE49-F238E27FC236}">
                <a16:creationId xmlns:a16="http://schemas.microsoft.com/office/drawing/2014/main" id="{CF962E25-52A0-4B53-86F8-9B97218918E7}"/>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28" name="Freeform 76">
            <a:extLst>
              <a:ext uri="{FF2B5EF4-FFF2-40B4-BE49-F238E27FC236}">
                <a16:creationId xmlns:a16="http://schemas.microsoft.com/office/drawing/2014/main" id="{1F5F280D-2C3D-42CA-A5E9-C0DDA34CDB9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
        <p:nvSpPr>
          <p:cNvPr id="148" name="Slide Number">
            <a:extLst>
              <a:ext uri="{FF2B5EF4-FFF2-40B4-BE49-F238E27FC236}">
                <a16:creationId xmlns:a16="http://schemas.microsoft.com/office/drawing/2014/main" id="{88505C36-493E-4238-BA7C-A0F365DD7B9D}"/>
              </a:ext>
            </a:extLst>
          </p:cNvPr>
          <p:cNvSpPr>
            <a:spLocks noChangeArrowheads="1"/>
          </p:cNvSpPr>
          <p:nvPr userDrawn="1">
            <p:custDataLst>
              <p:tags r:id="rId21"/>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MSIPCMContentMarking" descr="{&quot;HashCode&quot;:2027334168,&quot;Placement&quot;:&quot;Header&quot;,&quot;Top&quot;:0.0,&quot;Left&quot;:0.0,&quot;SlideWidth&quot;:960,&quot;SlideHeight&quot;:540}">
            <a:extLst>
              <a:ext uri="{FF2B5EF4-FFF2-40B4-BE49-F238E27FC236}">
                <a16:creationId xmlns:a16="http://schemas.microsoft.com/office/drawing/2014/main" id="{09E09480-E65A-1482-379F-39B8FCD0A04D}"/>
              </a:ext>
            </a:extLst>
          </p:cNvPr>
          <p:cNvSpPr txBox="1"/>
          <p:nvPr userDrawn="1"/>
        </p:nvSpPr>
        <p:spPr>
          <a:xfrm>
            <a:off x="1" y="0"/>
            <a:ext cx="1349761" cy="262344"/>
          </a:xfrm>
          <a:prstGeom prst="rect">
            <a:avLst/>
          </a:prstGeom>
          <a:ln w="6350">
            <a:noFill/>
            <a:miter lim="800000"/>
          </a:ln>
        </p:spPr>
        <p:txBody>
          <a:bodyPr vert="horz" wrap="square" lIns="0" tIns="0" rIns="0" bIns="0" rtlCol="0" anchor="ctr" anchorCtr="1">
            <a:noAutofit/>
          </a:bodyPr>
          <a:lstStyle/>
          <a:p>
            <a:pPr algn="l">
              <a:spcBef>
                <a:spcPts val="0"/>
              </a:spcBef>
              <a:spcAft>
                <a:spcPts val="0"/>
              </a:spcAft>
              <a:buNone/>
            </a:pPr>
            <a:r>
              <a:rPr lang="en-US" sz="1000">
                <a:solidFill>
                  <a:srgbClr val="000000"/>
                </a:solidFill>
                <a:latin typeface="Calibri" panose="020F0502020204030204" pitchFamily="34" charset="0"/>
              </a:rPr>
              <a:t>Classified as Internal</a:t>
            </a:r>
          </a:p>
        </p:txBody>
      </p:sp>
    </p:spTree>
    <p:extLst>
      <p:ext uri="{BB962C8B-B14F-4D97-AF65-F5344CB8AC3E}">
        <p14:creationId xmlns:p14="http://schemas.microsoft.com/office/powerpoint/2010/main" val="2771043620"/>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 id="2147484492" r:id="rId12"/>
    <p:sldLayoutId id="2147484493" r:id="rId13"/>
    <p:sldLayoutId id="2147484494" r:id="rId14"/>
  </p:sldLayoutIdLst>
  <p:txStyles>
    <p:titleStyle>
      <a:lvl1pPr algn="l" defTabSz="914358"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358"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589" indent="-228589" algn="l" defTabSz="914358"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892" indent="-210302" algn="l" defTabSz="914358"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33" indent="-155441" algn="l" defTabSz="914358"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778" indent="-146297" algn="l" defTabSz="914358"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6"/>
            </p:custDataLst>
            <p:extLst>
              <p:ext uri="{D42A27DB-BD31-4B8C-83A1-F6EECF244321}">
                <p14:modId xmlns:p14="http://schemas.microsoft.com/office/powerpoint/2010/main" val="2304623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8" imgW="413" imgH="416" progId="TCLayout.ActiveDocument.1">
                  <p:embed/>
                </p:oleObj>
              </mc:Choice>
              <mc:Fallback>
                <p:oleObj name="think-cell Slide" r:id="rId4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7"/>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8"/>
            </p:custDataLst>
          </p:nvPr>
        </p:nvSpPr>
        <p:spPr>
          <a:xfrm>
            <a:off x="553972" y="6278400"/>
            <a:ext cx="9144000"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9"/>
            </p:custDataLst>
          </p:nvPr>
        </p:nvSpPr>
        <p:spPr>
          <a:xfrm>
            <a:off x="554736" y="197613"/>
            <a:ext cx="11082528" cy="384721"/>
          </a:xfrm>
          <a:prstGeom prst="rect">
            <a:avLst/>
          </a:prstGeom>
        </p:spPr>
        <p:txBody>
          <a:bodyPr vert="horz" wrap="square" lIns="0" tIns="0" rIns="0" bIns="0" rtlCol="0" anchor="t" anchorCtr="0">
            <a:spAutoFit/>
          </a:bodyPr>
          <a:lstStyle/>
          <a:p>
            <a:pPr lvl="0"/>
            <a:r>
              <a:rPr lang="en-GB"/>
              <a:t>Click to edit Master title style</a:t>
            </a:r>
            <a:endParaRPr lang="en-US"/>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393235"/>
              <a:ext cx="11082528" cy="4824685"/>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186537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3990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0268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30"/>
            </p:custDataLst>
          </p:nvPr>
        </p:nvSpPr>
        <p:spPr>
          <a:xfrm>
            <a:off x="5987738" y="1872797"/>
            <a:ext cx="3049253" cy="461665"/>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br>
              <a:rPr lang="en-US"/>
            </a:br>
            <a:r>
              <a:rPr lang="en-US"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1872797"/>
            <a:ext cx="2484655" cy="1631216"/>
          </a:xfrm>
          <a:prstGeom prst="rect">
            <a:avLst/>
          </a:prstGeom>
        </p:spPr>
        <p:txBody>
          <a:bodyPr vert="horz" wrap="square"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170" name="LegendLines" hidden="1">
            <a:extLst>
              <a:ext uri="{FF2B5EF4-FFF2-40B4-BE49-F238E27FC236}">
                <a16:creationId xmlns:a16="http://schemas.microsoft.com/office/drawing/2014/main" id="{002554E5-F124-4BE6-A938-5466B27EEA82}"/>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CEE6DB68-2DAA-4E75-A4FB-B516116DB3CA}"/>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97754DDF-C63C-4248-AC3D-45C182524B57}"/>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89886DF4-DD3E-43D5-9864-2A2BC0616D1C}"/>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5B110060-5E69-4634-973F-ED6AF02A8B0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5" name="LineLegend2">
              <a:extLst>
                <a:ext uri="{FF2B5EF4-FFF2-40B4-BE49-F238E27FC236}">
                  <a16:creationId xmlns:a16="http://schemas.microsoft.com/office/drawing/2014/main" id="{A5842F53-F9C3-4E5A-9778-7B4054EBD6F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6" name="LineLegend1">
              <a:extLst>
                <a:ext uri="{FF2B5EF4-FFF2-40B4-BE49-F238E27FC236}">
                  <a16:creationId xmlns:a16="http://schemas.microsoft.com/office/drawing/2014/main" id="{72EA63FA-FE11-4A99-A68C-855D137252EB}"/>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77" name="LegendMoons" hidden="1">
            <a:extLst>
              <a:ext uri="{FF2B5EF4-FFF2-40B4-BE49-F238E27FC236}">
                <a16:creationId xmlns:a16="http://schemas.microsoft.com/office/drawing/2014/main" id="{F95EF70E-BD62-4CF1-994F-3618D22DBDD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D795E26E-87CE-4D50-B9D8-767FFAEC9672}"/>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908F05FD-ED3E-4BF0-8391-02CD4F900501}"/>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39906D3E-93D3-4FD5-AB5F-0C22E3781CAB}"/>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35D69CAE-F33C-476C-B254-909EA95E89F9}"/>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E09D790D-7056-424F-A8DA-5C868D0B35EE}"/>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259D1037-7873-4435-BBB9-6E249A6F2976}"/>
                </a:ext>
              </a:extLst>
            </p:cNvPr>
            <p:cNvGrpSpPr>
              <a:grpSpLocks noChangeAspect="1"/>
            </p:cNvGrpSpPr>
            <p:nvPr>
              <p:custDataLst>
                <p:tags r:id="rId33"/>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6ED72A14-997E-43A1-8277-64E43B8C35F3}"/>
                  </a:ext>
                </a:extLst>
              </p:cNvPr>
              <p:cNvSpPr/>
              <p:nvPr>
                <p:custDataLst>
                  <p:tags r:id="rId4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15" name="Arc 214">
                <a:extLst>
                  <a:ext uri="{FF2B5EF4-FFF2-40B4-BE49-F238E27FC236}">
                    <a16:creationId xmlns:a16="http://schemas.microsoft.com/office/drawing/2014/main" id="{F9B15371-13C6-4FC5-A65B-0EDE237980EC}"/>
                  </a:ext>
                </a:extLst>
              </p:cNvPr>
              <p:cNvSpPr/>
              <p:nvPr>
                <p:custDataLst>
                  <p:tags r:id="rId4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2" name="MoonLegend2">
              <a:extLst>
                <a:ext uri="{FF2B5EF4-FFF2-40B4-BE49-F238E27FC236}">
                  <a16:creationId xmlns:a16="http://schemas.microsoft.com/office/drawing/2014/main" id="{5B25FABC-A1CB-4179-93E5-2B0E2705BFF1}"/>
                </a:ext>
              </a:extLst>
            </p:cNvPr>
            <p:cNvGrpSpPr>
              <a:grpSpLocks noChangeAspect="1"/>
            </p:cNvGrpSpPr>
            <p:nvPr>
              <p:custDataLst>
                <p:tags r:id="rId34"/>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DE5B7F2A-8FB0-41B4-8C1B-EA8A313794A0}"/>
                  </a:ext>
                </a:extLst>
              </p:cNvPr>
              <p:cNvSpPr/>
              <p:nvPr>
                <p:custDataLst>
                  <p:tags r:id="rId4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13" name="Arc 212">
                <a:extLst>
                  <a:ext uri="{FF2B5EF4-FFF2-40B4-BE49-F238E27FC236}">
                    <a16:creationId xmlns:a16="http://schemas.microsoft.com/office/drawing/2014/main" id="{D743921E-6D1E-4571-B683-6DAA333BDEC0}"/>
                  </a:ext>
                </a:extLst>
              </p:cNvPr>
              <p:cNvSpPr/>
              <p:nvPr>
                <p:custDataLst>
                  <p:tags r:id="rId4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3" name="MoonLegend3">
              <a:extLst>
                <a:ext uri="{FF2B5EF4-FFF2-40B4-BE49-F238E27FC236}">
                  <a16:creationId xmlns:a16="http://schemas.microsoft.com/office/drawing/2014/main" id="{EFE8AD28-8704-4A66-90FB-0D38F38CA97A}"/>
                </a:ext>
              </a:extLst>
            </p:cNvPr>
            <p:cNvGrpSpPr>
              <a:grpSpLocks noChangeAspect="1"/>
            </p:cNvGrpSpPr>
            <p:nvPr>
              <p:custDataLst>
                <p:tags r:id="rId35"/>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9FF5ED0A-DB5E-486D-948E-C524BDCBA3FF}"/>
                  </a:ext>
                </a:extLst>
              </p:cNvPr>
              <p:cNvSpPr/>
              <p:nvPr>
                <p:custDataLst>
                  <p:tags r:id="rId4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11" name="Arc 210">
                <a:extLst>
                  <a:ext uri="{FF2B5EF4-FFF2-40B4-BE49-F238E27FC236}">
                    <a16:creationId xmlns:a16="http://schemas.microsoft.com/office/drawing/2014/main" id="{03D44525-7618-42C3-A26B-9CC5DF2D2566}"/>
                  </a:ext>
                </a:extLst>
              </p:cNvPr>
              <p:cNvSpPr/>
              <p:nvPr>
                <p:custDataLst>
                  <p:tags r:id="rId4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4" name="MoonLegend4">
              <a:extLst>
                <a:ext uri="{FF2B5EF4-FFF2-40B4-BE49-F238E27FC236}">
                  <a16:creationId xmlns:a16="http://schemas.microsoft.com/office/drawing/2014/main" id="{A5A294A2-58B5-4E0F-A069-8841C3D7E9E3}"/>
                </a:ext>
              </a:extLst>
            </p:cNvPr>
            <p:cNvGrpSpPr>
              <a:grpSpLocks noChangeAspect="1"/>
            </p:cNvGrpSpPr>
            <p:nvPr>
              <p:custDataLst>
                <p:tags r:id="rId36"/>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32E0E44-FAA6-4DC8-BBFA-E67911DFBAD7}"/>
                  </a:ext>
                </a:extLst>
              </p:cNvPr>
              <p:cNvSpPr/>
              <p:nvPr>
                <p:custDataLst>
                  <p:tags r:id="rId4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09" name="Arc 208">
                <a:extLst>
                  <a:ext uri="{FF2B5EF4-FFF2-40B4-BE49-F238E27FC236}">
                    <a16:creationId xmlns:a16="http://schemas.microsoft.com/office/drawing/2014/main" id="{4EE447D4-D1F3-48FC-A5DF-CC5107A778A6}"/>
                  </a:ext>
                </a:extLst>
              </p:cNvPr>
              <p:cNvSpPr/>
              <p:nvPr>
                <p:custDataLst>
                  <p:tags r:id="rId4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5" name="MoonLegend5">
              <a:extLst>
                <a:ext uri="{FF2B5EF4-FFF2-40B4-BE49-F238E27FC236}">
                  <a16:creationId xmlns:a16="http://schemas.microsoft.com/office/drawing/2014/main" id="{8DC9BA04-93EE-4E6C-A59A-D77D8E3E66EF}"/>
                </a:ext>
              </a:extLst>
            </p:cNvPr>
            <p:cNvGrpSpPr>
              <a:grpSpLocks noChangeAspect="1"/>
            </p:cNvGrpSpPr>
            <p:nvPr>
              <p:custDataLst>
                <p:tags r:id="rId37"/>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EE99225C-33E4-450B-9E02-9EAE60978205}"/>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07" name="Arc 206">
                <a:extLst>
                  <a:ext uri="{FF2B5EF4-FFF2-40B4-BE49-F238E27FC236}">
                    <a16:creationId xmlns:a16="http://schemas.microsoft.com/office/drawing/2014/main" id="{044D8867-620D-4691-A0DD-79E16FC985B3}"/>
                  </a:ext>
                </a:extLst>
              </p:cNvPr>
              <p:cNvSpPr/>
              <p:nvPr>
                <p:custDataLst>
                  <p:tags r:id="rId3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216" name="LegendBoxes" hidden="1">
            <a:extLst>
              <a:ext uri="{FF2B5EF4-FFF2-40B4-BE49-F238E27FC236}">
                <a16:creationId xmlns:a16="http://schemas.microsoft.com/office/drawing/2014/main" id="{A0E654AE-5F79-4BF0-8FB5-7F13C251CAAD}"/>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9DA215AB-9F91-423A-93B2-0C935900AD9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E73033B1-9970-4145-B36A-4ADB5EA17FD3}"/>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CBF00C76-B394-4C0D-B57E-83F32D114FA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30948E3-0246-4F0C-B58A-498D999088C1}"/>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CD801A43-CDAA-4DE6-95F8-A05BCF4CDA7C}"/>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1A78357B-86E2-4C37-8D1D-92F48BB78A96}"/>
                </a:ext>
              </a:extLst>
            </p:cNvPr>
            <p:cNvSpPr txBox="1"/>
            <p:nvPr/>
          </p:nvSpPr>
          <p:spPr>
            <a:xfrm>
              <a:off x="10978546" y="432282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85737C2C-6F82-42F9-8CBB-E747145B866E}"/>
                </a:ext>
              </a:extLst>
            </p:cNvPr>
            <p:cNvSpPr txBox="1"/>
            <p:nvPr/>
          </p:nvSpPr>
          <p:spPr>
            <a:xfrm>
              <a:off x="10978546" y="470232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2A03EBFC-AC29-4924-8142-8B62E83E58D0}"/>
                </a:ext>
              </a:extLst>
            </p:cNvPr>
            <p:cNvSpPr txBox="1"/>
            <p:nvPr/>
          </p:nvSpPr>
          <p:spPr>
            <a:xfrm>
              <a:off x="10978546" y="5081820"/>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F950371F-39A1-4467-977F-0ED0F9F75DF4}"/>
                </a:ext>
              </a:extLst>
            </p:cNvPr>
            <p:cNvSpPr txBox="1"/>
            <p:nvPr/>
          </p:nvSpPr>
          <p:spPr>
            <a:xfrm>
              <a:off x="10978546" y="5453241"/>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E95AA835-DC23-4AEB-914C-A6D459337EA1}"/>
                </a:ext>
              </a:extLst>
            </p:cNvPr>
            <p:cNvSpPr txBox="1"/>
            <p:nvPr/>
          </p:nvSpPr>
          <p:spPr>
            <a:xfrm>
              <a:off x="10978545" y="582466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cxnSp>
        <p:nvCxnSpPr>
          <p:cNvPr id="149" name="Straight Connector 148">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51" name="3. Subtitle">
            <a:extLst>
              <a:ext uri="{FF2B5EF4-FFF2-40B4-BE49-F238E27FC236}">
                <a16:creationId xmlns:a16="http://schemas.microsoft.com/office/drawing/2014/main" id="{7B14E5AB-DC67-ED42-B2F0-BCAEB0B0A5D6}"/>
              </a:ext>
            </a:extLst>
          </p:cNvPr>
          <p:cNvSpPr txBox="1">
            <a:spLocks/>
          </p:cNvSpPr>
          <p:nvPr userDrawn="1">
            <p:custDataLst>
              <p:tags r:id="rId31"/>
            </p:custDataLst>
          </p:nvPr>
        </p:nvSpPr>
        <p:spPr>
          <a:xfrm>
            <a:off x="554736" y="663224"/>
            <a:ext cx="11082527" cy="246221"/>
          </a:xfrm>
          <a:prstGeom prst="rect">
            <a:avLst/>
          </a:prstGeom>
        </p:spPr>
        <p:txBody>
          <a:bodyPr wrap="square">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None/>
              <a:defRPr lang="en-US" sz="1600" b="0" u="none" kern="1200" baseline="0">
                <a:solidFill>
                  <a:srgbClr val="002C5F"/>
                </a:solidFill>
                <a:latin typeface="+mn-lt"/>
                <a:ea typeface="+mn-ea"/>
                <a:cs typeface="Arial" panose="020B0604020202020204" pitchFamily="34" charset="0"/>
              </a:defRPr>
            </a:lvl1pPr>
            <a:lvl2pPr marL="457200" indent="0" algn="ctr" defTabSz="914400" rtl="0" eaLnBrk="1" latinLnBrk="0" hangingPunct="1">
              <a:lnSpc>
                <a:spcPct val="100000"/>
              </a:lnSpc>
              <a:spcBef>
                <a:spcPts val="0"/>
              </a:spcBef>
              <a:spcAft>
                <a:spcPts val="300"/>
              </a:spcAft>
              <a:buClr>
                <a:schemeClr val="tx1"/>
              </a:buClr>
              <a:buSzPct val="110000"/>
              <a:buFont typeface="Wingdings" panose="05000000000000000000" pitchFamily="2" charset="2"/>
              <a:buNone/>
              <a:defRPr lang="en-US" sz="2000" kern="1200">
                <a:solidFill>
                  <a:srgbClr val="002D5F"/>
                </a:solidFill>
                <a:latin typeface="+mn-lt"/>
                <a:ea typeface="+mn-ea"/>
                <a:cs typeface="+mn-cs"/>
              </a:defRPr>
            </a:lvl2pPr>
            <a:lvl3pPr marL="914400" indent="0" algn="ctr" defTabSz="914400" rtl="0" eaLnBrk="1" latinLnBrk="0" hangingPunct="1">
              <a:lnSpc>
                <a:spcPct val="100000"/>
              </a:lnSpc>
              <a:spcBef>
                <a:spcPts val="0"/>
              </a:spcBef>
              <a:spcAft>
                <a:spcPts val="300"/>
              </a:spcAft>
              <a:buClr>
                <a:schemeClr val="tx1"/>
              </a:buClr>
              <a:buSzPct val="110000"/>
              <a:buFont typeface="Arial" panose="020B0604020202020204" pitchFamily="34" charset="0"/>
              <a:buNone/>
              <a:defRPr lang="en-US" sz="1800" kern="1200">
                <a:solidFill>
                  <a:srgbClr val="002D5F"/>
                </a:solidFill>
                <a:latin typeface="+mn-lt"/>
                <a:ea typeface="+mn-ea"/>
                <a:cs typeface="+mn-cs"/>
              </a:defRPr>
            </a:lvl3pPr>
            <a:lvl4pPr marL="1371600" indent="0" algn="ctr" defTabSz="914400" rtl="0" eaLnBrk="1" latinLnBrk="0" hangingPunct="1">
              <a:lnSpc>
                <a:spcPct val="100000"/>
              </a:lnSpc>
              <a:spcBef>
                <a:spcPts val="0"/>
              </a:spcBef>
              <a:spcAft>
                <a:spcPts val="300"/>
              </a:spcAft>
              <a:buClr>
                <a:schemeClr val="tx1"/>
              </a:buClr>
              <a:buSzPct val="100000"/>
              <a:buFont typeface="Arial" panose="020B0604020202020204" pitchFamily="34" charset="0"/>
              <a:buNone/>
              <a:defRPr lang="en-US" sz="1600" kern="1200">
                <a:solidFill>
                  <a:srgbClr val="002D5F"/>
                </a:solidFill>
                <a:latin typeface="+mn-lt"/>
                <a:ea typeface="+mn-ea"/>
                <a:cs typeface="+mn-cs"/>
              </a:defRPr>
            </a:lvl4pPr>
            <a:lvl5pPr marL="1828800" indent="0" algn="ctr" defTabSz="914400" rtl="0" eaLnBrk="1" latinLnBrk="0" hangingPunct="1">
              <a:lnSpc>
                <a:spcPct val="100000"/>
              </a:lnSpc>
              <a:spcBef>
                <a:spcPts val="0"/>
              </a:spcBef>
              <a:spcAft>
                <a:spcPts val="300"/>
              </a:spcAft>
              <a:buClr>
                <a:schemeClr val="tx1"/>
              </a:buClr>
              <a:buSzPct val="100000"/>
              <a:buFont typeface="Arial" panose="020B0604020202020204" pitchFamily="34" charset="0"/>
              <a:buNone/>
              <a:defRPr lang="en-US" sz="1600" kern="1200">
                <a:solidFill>
                  <a:srgbClr val="002D5F"/>
                </a:solidFill>
                <a:latin typeface="+mn-lt"/>
                <a:ea typeface="+mn-ea"/>
                <a:cs typeface="+mn-cs"/>
              </a:defRPr>
            </a:lvl5pPr>
            <a:lvl6pPr marL="22860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6pPr>
            <a:lvl7pPr marL="27432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7pPr>
            <a:lvl8pPr marL="32004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8pPr>
            <a:lvl9pPr marL="36576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9pPr>
          </a:lstStyle>
          <a:p>
            <a:r>
              <a:rPr lang="en-GB"/>
              <a:t>Click to edit Master subtitle style</a:t>
            </a:r>
          </a:p>
        </p:txBody>
      </p:sp>
      <p:sp>
        <p:nvSpPr>
          <p:cNvPr id="152" name="Slide Number">
            <a:extLst>
              <a:ext uri="{FF2B5EF4-FFF2-40B4-BE49-F238E27FC236}">
                <a16:creationId xmlns:a16="http://schemas.microsoft.com/office/drawing/2014/main" id="{26277347-D136-264B-B301-CC814D593BED}"/>
              </a:ext>
            </a:extLst>
          </p:cNvPr>
          <p:cNvSpPr>
            <a:spLocks noChangeArrowheads="1"/>
          </p:cNvSpPr>
          <p:nvPr userDrawn="1">
            <p:custDataLst>
              <p:tags r:id="rId32"/>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3" name="Text Placeholder 4">
            <a:extLst>
              <a:ext uri="{FF2B5EF4-FFF2-40B4-BE49-F238E27FC236}">
                <a16:creationId xmlns:a16="http://schemas.microsoft.com/office/drawing/2014/main" id="{9A05F9B4-0979-6B44-AD35-83EA521C92CA}"/>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053375462"/>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 id="2147484509" r:id="rId14"/>
    <p:sldLayoutId id="2147484510" r:id="rId15"/>
    <p:sldLayoutId id="2147484511" r:id="rId16"/>
    <p:sldLayoutId id="2147484512" r:id="rId17"/>
    <p:sldLayoutId id="2147484513" r:id="rId18"/>
    <p:sldLayoutId id="2147484514" r:id="rId19"/>
    <p:sldLayoutId id="2147484515" r:id="rId20"/>
    <p:sldLayoutId id="2147484516" r:id="rId21"/>
    <p:sldLayoutId id="2147484517" r:id="rId22"/>
    <p:sldLayoutId id="2147484518" r:id="rId23"/>
    <p:sldLayoutId id="2147484519" r:id="rId24"/>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rgbClr val="002D5F"/>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rgbClr val="002D5F"/>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rgbClr val="002D5F"/>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rgbClr val="002D5F"/>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rgbClr val="002D5F"/>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rgbClr val="002D5F"/>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
            </p:custDataLst>
            <p:extLst>
              <p:ext uri="{D42A27DB-BD31-4B8C-83A1-F6EECF244321}">
                <p14:modId xmlns:p14="http://schemas.microsoft.com/office/powerpoint/2010/main" val="2492084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413" imgH="416" progId="TCLayout.ActiveDocument.1">
                  <p:embed/>
                </p:oleObj>
              </mc:Choice>
              <mc:Fallback>
                <p:oleObj name="think-cell Slide" r:id="rId3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149" name="Rectangle 12">
            <a:extLst>
              <a:ext uri="{FF2B5EF4-FFF2-40B4-BE49-F238E27FC236}">
                <a16:creationId xmlns:a16="http://schemas.microsoft.com/office/drawing/2014/main" id="{995DEE4D-DE68-4D88-892E-A824D28BADE8}"/>
              </a:ext>
            </a:extLst>
          </p:cNvPr>
          <p:cNvSpPr>
            <a:spLocks noChangeArrowheads="1"/>
          </p:cNvSpPr>
          <p:nvPr userDrawn="1"/>
        </p:nvSpPr>
        <p:spPr bwMode="auto">
          <a:xfrm>
            <a:off x="-6634" y="6450014"/>
            <a:ext cx="12198633" cy="424748"/>
          </a:xfrm>
          <a:prstGeom prst="rect">
            <a:avLst/>
          </a:prstGeom>
          <a:solidFill>
            <a:schemeClr val="accent3"/>
          </a:solidFill>
          <a:ln>
            <a:noFill/>
          </a:ln>
          <a:effectLst/>
        </p:spPr>
        <p:txBody>
          <a:bodyPr wrap="none" anchor="ctr"/>
          <a:lstStyle/>
          <a:p>
            <a:endParaRPr lang="en-US"/>
          </a:p>
        </p:txBody>
      </p:sp>
      <p:pic>
        <p:nvPicPr>
          <p:cNvPr id="152" name="Picture 17">
            <a:extLst>
              <a:ext uri="{FF2B5EF4-FFF2-40B4-BE49-F238E27FC236}">
                <a16:creationId xmlns:a16="http://schemas.microsoft.com/office/drawing/2014/main" id="{21E2EAA5-B57A-4298-86E2-F46FEDB28FDE}"/>
              </a:ext>
            </a:extLst>
          </p:cNvPr>
          <p:cNvPicPr>
            <a:picLocks noChangeAspect="1" noChangeArrowheads="1"/>
          </p:cNvPicPr>
          <p:nvPr userDrawn="1"/>
        </p:nvPicPr>
        <p:blipFill>
          <a:blip r:embed="rId40" cstate="email">
            <a:extLst>
              <a:ext uri="{28A0092B-C50C-407E-A947-70E740481C1C}">
                <a14:useLocalDpi xmlns:a14="http://schemas.microsoft.com/office/drawing/2010/main"/>
              </a:ext>
            </a:extLst>
          </a:blip>
          <a:stretch>
            <a:fillRect/>
          </a:stretch>
        </p:blipFill>
        <p:spPr bwMode="auto">
          <a:xfrm>
            <a:off x="10437313" y="6485868"/>
            <a:ext cx="1198428" cy="366048"/>
          </a:xfrm>
          <a:prstGeom prst="rect">
            <a:avLst/>
          </a:prstGeom>
          <a:extLst>
            <a:ext uri="{909E8E84-426E-40DD-AFC4-6F175D3DCCD1}">
              <a14:hiddenFill xmlns:a14="http://schemas.microsoft.com/office/drawing/2010/main">
                <a:solidFill>
                  <a:srgbClr val="FFFFFF"/>
                </a:solidFill>
              </a14:hiddenFill>
            </a:ext>
          </a:extLst>
        </p:spPr>
      </p:pic>
      <p:sp>
        <p:nvSpPr>
          <p:cNvPr id="2" name="Rectangle 1" hidden="1">
            <a:extLst>
              <a:ext uri="{FF2B5EF4-FFF2-40B4-BE49-F238E27FC236}">
                <a16:creationId xmlns:a16="http://schemas.microsoft.com/office/drawing/2014/main" id="{15B28737-798E-48D4-BBDB-8EB35CB9FFFB}"/>
              </a:ext>
            </a:extLst>
          </p:cNvPr>
          <p:cNvSpPr/>
          <p:nvPr userDrawn="1">
            <p:custDataLst>
              <p:tags r:id="rId1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0"/>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1"/>
            </p:custDataLst>
          </p:nvPr>
        </p:nvSpPr>
        <p:spPr>
          <a:xfrm>
            <a:off x="554736" y="172212"/>
            <a:ext cx="11082528" cy="731520"/>
          </a:xfrm>
          <a:prstGeom prst="rect">
            <a:avLst/>
          </a:prstGeom>
        </p:spPr>
        <p:txBody>
          <a:bodyPr vert="horz" wrap="square" lIns="0" tIns="0" rIns="0" bIns="0" rtlCol="0" anchor="ctr"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3502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2"/>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3" name="LegendLines" hidden="1">
            <a:extLst>
              <a:ext uri="{FF2B5EF4-FFF2-40B4-BE49-F238E27FC236}">
                <a16:creationId xmlns:a16="http://schemas.microsoft.com/office/drawing/2014/main" id="{824664CA-9CBA-4BC2-AEEE-EB680CBAC853}"/>
              </a:ext>
            </a:extLst>
          </p:cNvPr>
          <p:cNvGrpSpPr/>
          <p:nvPr userDrawn="1"/>
        </p:nvGrpSpPr>
        <p:grpSpPr>
          <a:xfrm>
            <a:off x="10317304" y="3150223"/>
            <a:ext cx="1319960" cy="958286"/>
            <a:chOff x="10162879" y="3243772"/>
            <a:chExt cx="1319960" cy="958286"/>
          </a:xfrm>
        </p:grpSpPr>
        <p:sp>
          <p:nvSpPr>
            <p:cNvPr id="154" name="Legend1">
              <a:extLst>
                <a:ext uri="{FF2B5EF4-FFF2-40B4-BE49-F238E27FC236}">
                  <a16:creationId xmlns:a16="http://schemas.microsoft.com/office/drawing/2014/main" id="{50866770-7E78-4B98-AE5C-FC36613ACEE3}"/>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55" name="Legend2">
              <a:extLst>
                <a:ext uri="{FF2B5EF4-FFF2-40B4-BE49-F238E27FC236}">
                  <a16:creationId xmlns:a16="http://schemas.microsoft.com/office/drawing/2014/main" id="{60800198-ACA8-4569-B19F-EDC2AA395739}"/>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56" name="Legend3">
              <a:extLst>
                <a:ext uri="{FF2B5EF4-FFF2-40B4-BE49-F238E27FC236}">
                  <a16:creationId xmlns:a16="http://schemas.microsoft.com/office/drawing/2014/main" id="{1AD78493-2F46-4D78-B490-9CB3A59F0F25}"/>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57" name="LineLegend3">
              <a:extLst>
                <a:ext uri="{FF2B5EF4-FFF2-40B4-BE49-F238E27FC236}">
                  <a16:creationId xmlns:a16="http://schemas.microsoft.com/office/drawing/2014/main" id="{D78428E7-1031-4525-958D-2AEC82E576EB}"/>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58" name="LineLegend2">
              <a:extLst>
                <a:ext uri="{FF2B5EF4-FFF2-40B4-BE49-F238E27FC236}">
                  <a16:creationId xmlns:a16="http://schemas.microsoft.com/office/drawing/2014/main" id="{32960FFE-A946-4DC5-A896-73EC6891F61A}"/>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59" name="LineLegend1">
              <a:extLst>
                <a:ext uri="{FF2B5EF4-FFF2-40B4-BE49-F238E27FC236}">
                  <a16:creationId xmlns:a16="http://schemas.microsoft.com/office/drawing/2014/main" id="{2D89AC4B-3F7B-414E-BBC9-753E2DCD0225}"/>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60" name="LegendMoons" hidden="1">
            <a:extLst>
              <a:ext uri="{FF2B5EF4-FFF2-40B4-BE49-F238E27FC236}">
                <a16:creationId xmlns:a16="http://schemas.microsoft.com/office/drawing/2014/main" id="{1C2C0F83-8077-434A-80BF-DC74551C0FEE}"/>
              </a:ext>
            </a:extLst>
          </p:cNvPr>
          <p:cNvGrpSpPr/>
          <p:nvPr userDrawn="1"/>
        </p:nvGrpSpPr>
        <p:grpSpPr>
          <a:xfrm>
            <a:off x="10688315" y="1145373"/>
            <a:ext cx="948949" cy="1731859"/>
            <a:chOff x="7723680" y="1702457"/>
            <a:chExt cx="948949" cy="1731859"/>
          </a:xfrm>
        </p:grpSpPr>
        <p:sp>
          <p:nvSpPr>
            <p:cNvPr id="161" name="Legend1">
              <a:extLst>
                <a:ext uri="{FF2B5EF4-FFF2-40B4-BE49-F238E27FC236}">
                  <a16:creationId xmlns:a16="http://schemas.microsoft.com/office/drawing/2014/main" id="{60EC90F2-C3D6-4A1E-A522-2B0084B9AE3B}"/>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62" name="Legend2">
              <a:extLst>
                <a:ext uri="{FF2B5EF4-FFF2-40B4-BE49-F238E27FC236}">
                  <a16:creationId xmlns:a16="http://schemas.microsoft.com/office/drawing/2014/main" id="{608623A6-B3C2-40FD-9974-313B9899F29B}"/>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63" name="Legend3">
              <a:extLst>
                <a:ext uri="{FF2B5EF4-FFF2-40B4-BE49-F238E27FC236}">
                  <a16:creationId xmlns:a16="http://schemas.microsoft.com/office/drawing/2014/main" id="{079CB4EB-D6E1-4D96-95B5-5BA83C6B2D10}"/>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64" name="Legend4">
              <a:extLst>
                <a:ext uri="{FF2B5EF4-FFF2-40B4-BE49-F238E27FC236}">
                  <a16:creationId xmlns:a16="http://schemas.microsoft.com/office/drawing/2014/main" id="{2D239807-0A7B-4680-A18C-E70D41EBB90E}"/>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65" name="Legend5">
              <a:extLst>
                <a:ext uri="{FF2B5EF4-FFF2-40B4-BE49-F238E27FC236}">
                  <a16:creationId xmlns:a16="http://schemas.microsoft.com/office/drawing/2014/main" id="{31B15AEC-CBEB-4DC7-8CBE-55C046CC45AC}"/>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nvGrpSpPr>
            <p:cNvPr id="166" name="MoonLegend1">
              <a:extLst>
                <a:ext uri="{FF2B5EF4-FFF2-40B4-BE49-F238E27FC236}">
                  <a16:creationId xmlns:a16="http://schemas.microsoft.com/office/drawing/2014/main" id="{AE632BB1-F875-4D92-8B2F-237708A0CA61}"/>
                </a:ext>
              </a:extLst>
            </p:cNvPr>
            <p:cNvGrpSpPr>
              <a:grpSpLocks noChangeAspect="1"/>
            </p:cNvGrpSpPr>
            <p:nvPr>
              <p:custDataLst>
                <p:tags r:id="rId23"/>
              </p:custDataLst>
            </p:nvPr>
          </p:nvGrpSpPr>
          <p:grpSpPr>
            <a:xfrm>
              <a:off x="7723680" y="1702457"/>
              <a:ext cx="228600" cy="228600"/>
              <a:chOff x="762000" y="1270000"/>
              <a:chExt cx="254000" cy="254000"/>
            </a:xfrm>
          </p:grpSpPr>
          <p:sp>
            <p:nvSpPr>
              <p:cNvPr id="190" name="Oval 189">
                <a:extLst>
                  <a:ext uri="{FF2B5EF4-FFF2-40B4-BE49-F238E27FC236}">
                    <a16:creationId xmlns:a16="http://schemas.microsoft.com/office/drawing/2014/main" id="{E7BB0302-2398-47BF-BAA0-1F7D6CFFC747}"/>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191" name="Arc 190">
                <a:extLst>
                  <a:ext uri="{FF2B5EF4-FFF2-40B4-BE49-F238E27FC236}">
                    <a16:creationId xmlns:a16="http://schemas.microsoft.com/office/drawing/2014/main" id="{1EC76811-ECA2-4449-B4B1-696BEA5678D4}"/>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167" name="MoonLegend2">
              <a:extLst>
                <a:ext uri="{FF2B5EF4-FFF2-40B4-BE49-F238E27FC236}">
                  <a16:creationId xmlns:a16="http://schemas.microsoft.com/office/drawing/2014/main" id="{B3BB233A-1F5C-412E-96A0-C1B1668CF844}"/>
                </a:ext>
              </a:extLst>
            </p:cNvPr>
            <p:cNvGrpSpPr>
              <a:grpSpLocks noChangeAspect="1"/>
            </p:cNvGrpSpPr>
            <p:nvPr>
              <p:custDataLst>
                <p:tags r:id="rId24"/>
              </p:custDataLst>
            </p:nvPr>
          </p:nvGrpSpPr>
          <p:grpSpPr>
            <a:xfrm>
              <a:off x="7723680" y="2078270"/>
              <a:ext cx="228600" cy="228600"/>
              <a:chOff x="762000" y="1270000"/>
              <a:chExt cx="254000" cy="254000"/>
            </a:xfrm>
          </p:grpSpPr>
          <p:sp>
            <p:nvSpPr>
              <p:cNvPr id="188" name="Oval 187">
                <a:extLst>
                  <a:ext uri="{FF2B5EF4-FFF2-40B4-BE49-F238E27FC236}">
                    <a16:creationId xmlns:a16="http://schemas.microsoft.com/office/drawing/2014/main" id="{677312EB-258E-4A3B-AF67-2E3390F5E0F9}"/>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189" name="Arc 188">
                <a:extLst>
                  <a:ext uri="{FF2B5EF4-FFF2-40B4-BE49-F238E27FC236}">
                    <a16:creationId xmlns:a16="http://schemas.microsoft.com/office/drawing/2014/main" id="{AE4A3AA3-1575-43DC-A2FC-75F17D4920A0}"/>
                  </a:ext>
                </a:extLst>
              </p:cNvPr>
              <p:cNvSpPr/>
              <p:nvPr>
                <p:custDataLst>
                  <p:tags r:id="rId3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168" name="MoonLegend3">
              <a:extLst>
                <a:ext uri="{FF2B5EF4-FFF2-40B4-BE49-F238E27FC236}">
                  <a16:creationId xmlns:a16="http://schemas.microsoft.com/office/drawing/2014/main" id="{245259AB-784C-44BE-BC51-53B81C3C6047}"/>
                </a:ext>
              </a:extLst>
            </p:cNvPr>
            <p:cNvGrpSpPr>
              <a:grpSpLocks noChangeAspect="1"/>
            </p:cNvGrpSpPr>
            <p:nvPr>
              <p:custDataLst>
                <p:tags r:id="rId25"/>
              </p:custDataLst>
            </p:nvPr>
          </p:nvGrpSpPr>
          <p:grpSpPr>
            <a:xfrm>
              <a:off x="7723680" y="2454085"/>
              <a:ext cx="228600" cy="228600"/>
              <a:chOff x="762000" y="1270000"/>
              <a:chExt cx="254000" cy="254000"/>
            </a:xfrm>
          </p:grpSpPr>
          <p:sp>
            <p:nvSpPr>
              <p:cNvPr id="185" name="Oval 184">
                <a:extLst>
                  <a:ext uri="{FF2B5EF4-FFF2-40B4-BE49-F238E27FC236}">
                    <a16:creationId xmlns:a16="http://schemas.microsoft.com/office/drawing/2014/main" id="{63530634-CB58-4B0E-8669-BD58DE6E7C85}"/>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187" name="Arc 186">
                <a:extLst>
                  <a:ext uri="{FF2B5EF4-FFF2-40B4-BE49-F238E27FC236}">
                    <a16:creationId xmlns:a16="http://schemas.microsoft.com/office/drawing/2014/main" id="{570FB72B-45DC-46A5-BB9A-8BDC5E58FACA}"/>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179" name="MoonLegend4">
              <a:extLst>
                <a:ext uri="{FF2B5EF4-FFF2-40B4-BE49-F238E27FC236}">
                  <a16:creationId xmlns:a16="http://schemas.microsoft.com/office/drawing/2014/main" id="{FBF435B8-807F-4D16-841C-6025441A19CE}"/>
                </a:ext>
              </a:extLst>
            </p:cNvPr>
            <p:cNvGrpSpPr>
              <a:grpSpLocks noChangeAspect="1"/>
            </p:cNvGrpSpPr>
            <p:nvPr>
              <p:custDataLst>
                <p:tags r:id="rId26"/>
              </p:custDataLst>
            </p:nvPr>
          </p:nvGrpSpPr>
          <p:grpSpPr>
            <a:xfrm>
              <a:off x="7723680" y="2829900"/>
              <a:ext cx="228600" cy="228600"/>
              <a:chOff x="762000" y="1270000"/>
              <a:chExt cx="254000" cy="254000"/>
            </a:xfrm>
          </p:grpSpPr>
          <p:sp>
            <p:nvSpPr>
              <p:cNvPr id="183" name="Oval 182">
                <a:extLst>
                  <a:ext uri="{FF2B5EF4-FFF2-40B4-BE49-F238E27FC236}">
                    <a16:creationId xmlns:a16="http://schemas.microsoft.com/office/drawing/2014/main" id="{8DCCA69E-B122-4D78-8DCB-61D80D85E588}"/>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184" name="Arc 183">
                <a:extLst>
                  <a:ext uri="{FF2B5EF4-FFF2-40B4-BE49-F238E27FC236}">
                    <a16:creationId xmlns:a16="http://schemas.microsoft.com/office/drawing/2014/main" id="{EBD6A758-DCE6-4ECA-8A27-B8158F3FA9C7}"/>
                  </a:ext>
                </a:extLst>
              </p:cNvPr>
              <p:cNvSpPr/>
              <p:nvPr>
                <p:custDataLst>
                  <p:tags r:id="rId3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180" name="MoonLegend5">
              <a:extLst>
                <a:ext uri="{FF2B5EF4-FFF2-40B4-BE49-F238E27FC236}">
                  <a16:creationId xmlns:a16="http://schemas.microsoft.com/office/drawing/2014/main" id="{5495CBB2-1285-426E-A323-C51AA6A72569}"/>
                </a:ext>
              </a:extLst>
            </p:cNvPr>
            <p:cNvGrpSpPr>
              <a:grpSpLocks noChangeAspect="1"/>
            </p:cNvGrpSpPr>
            <p:nvPr>
              <p:custDataLst>
                <p:tags r:id="rId27"/>
              </p:custDataLst>
            </p:nvPr>
          </p:nvGrpSpPr>
          <p:grpSpPr>
            <a:xfrm>
              <a:off x="7723680" y="3205716"/>
              <a:ext cx="228600" cy="228600"/>
              <a:chOff x="762000" y="1270000"/>
              <a:chExt cx="254000" cy="254000"/>
            </a:xfrm>
          </p:grpSpPr>
          <p:sp>
            <p:nvSpPr>
              <p:cNvPr id="181" name="Oval 180">
                <a:extLst>
                  <a:ext uri="{FF2B5EF4-FFF2-40B4-BE49-F238E27FC236}">
                    <a16:creationId xmlns:a16="http://schemas.microsoft.com/office/drawing/2014/main" id="{0CD67488-479D-480B-BA77-F62D0CD5292A}"/>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182" name="Arc 181">
                <a:extLst>
                  <a:ext uri="{FF2B5EF4-FFF2-40B4-BE49-F238E27FC236}">
                    <a16:creationId xmlns:a16="http://schemas.microsoft.com/office/drawing/2014/main" id="{6DE8F7C9-C68D-4169-8A18-D9ECEB288892}"/>
                  </a:ext>
                </a:extLst>
              </p:cNvPr>
              <p:cNvSpPr/>
              <p:nvPr>
                <p:custDataLst>
                  <p:tags r:id="rId2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192" name="LegendBoxes" hidden="1">
            <a:extLst>
              <a:ext uri="{FF2B5EF4-FFF2-40B4-BE49-F238E27FC236}">
                <a16:creationId xmlns:a16="http://schemas.microsoft.com/office/drawing/2014/main" id="{B155AAC0-1705-4D70-B770-11BF11451495}"/>
              </a:ext>
            </a:extLst>
          </p:cNvPr>
          <p:cNvGrpSpPr/>
          <p:nvPr userDrawn="1"/>
        </p:nvGrpSpPr>
        <p:grpSpPr>
          <a:xfrm>
            <a:off x="10714801" y="4381500"/>
            <a:ext cx="922463" cy="1717282"/>
            <a:chOff x="10652400" y="4322824"/>
            <a:chExt cx="922463" cy="1717282"/>
          </a:xfrm>
        </p:grpSpPr>
        <p:sp>
          <p:nvSpPr>
            <p:cNvPr id="193" name="RectangleLegend1">
              <a:extLst>
                <a:ext uri="{FF2B5EF4-FFF2-40B4-BE49-F238E27FC236}">
                  <a16:creationId xmlns:a16="http://schemas.microsoft.com/office/drawing/2014/main" id="{86FC8069-537A-4597-9DA1-F1C857D7B769}"/>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194" name="RectangleLegend2">
              <a:extLst>
                <a:ext uri="{FF2B5EF4-FFF2-40B4-BE49-F238E27FC236}">
                  <a16:creationId xmlns:a16="http://schemas.microsoft.com/office/drawing/2014/main" id="{2502BF71-FDE8-4313-A13C-3FD87E6904DA}"/>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195" name="RectangleLegend3">
              <a:extLst>
                <a:ext uri="{FF2B5EF4-FFF2-40B4-BE49-F238E27FC236}">
                  <a16:creationId xmlns:a16="http://schemas.microsoft.com/office/drawing/2014/main" id="{AAAC8C7F-D65F-4555-A58C-AE9E3B6D7014}"/>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196" name="RectangleLegend4">
              <a:extLst>
                <a:ext uri="{FF2B5EF4-FFF2-40B4-BE49-F238E27FC236}">
                  <a16:creationId xmlns:a16="http://schemas.microsoft.com/office/drawing/2014/main" id="{A3594C7D-CFDB-4980-848D-11EA3BFC98E8}"/>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197" name="RectangleLegend5">
              <a:extLst>
                <a:ext uri="{FF2B5EF4-FFF2-40B4-BE49-F238E27FC236}">
                  <a16:creationId xmlns:a16="http://schemas.microsoft.com/office/drawing/2014/main" id="{27D659C1-FA2F-4455-88B1-C3AAAC688F11}"/>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7" name="Legend1">
              <a:extLst>
                <a:ext uri="{FF2B5EF4-FFF2-40B4-BE49-F238E27FC236}">
                  <a16:creationId xmlns:a16="http://schemas.microsoft.com/office/drawing/2014/main" id="{DD68C5FB-28D3-4635-BB70-CDC92FE3C38A}"/>
                </a:ext>
              </a:extLst>
            </p:cNvPr>
            <p:cNvSpPr txBox="1"/>
            <p:nvPr/>
          </p:nvSpPr>
          <p:spPr>
            <a:xfrm>
              <a:off x="10978546" y="432282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8" name="Legend2">
              <a:extLst>
                <a:ext uri="{FF2B5EF4-FFF2-40B4-BE49-F238E27FC236}">
                  <a16:creationId xmlns:a16="http://schemas.microsoft.com/office/drawing/2014/main" id="{0F1454F8-83B7-4593-9440-E5FFBC024CAB}"/>
                </a:ext>
              </a:extLst>
            </p:cNvPr>
            <p:cNvSpPr txBox="1"/>
            <p:nvPr/>
          </p:nvSpPr>
          <p:spPr>
            <a:xfrm>
              <a:off x="10978546" y="470232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9" name="Legend3">
              <a:extLst>
                <a:ext uri="{FF2B5EF4-FFF2-40B4-BE49-F238E27FC236}">
                  <a16:creationId xmlns:a16="http://schemas.microsoft.com/office/drawing/2014/main" id="{939A538E-F8F2-4DC4-AB07-DB4B55953C03}"/>
                </a:ext>
              </a:extLst>
            </p:cNvPr>
            <p:cNvSpPr txBox="1"/>
            <p:nvPr/>
          </p:nvSpPr>
          <p:spPr>
            <a:xfrm>
              <a:off x="10978546" y="5081820"/>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30" name="Legend4">
              <a:extLst>
                <a:ext uri="{FF2B5EF4-FFF2-40B4-BE49-F238E27FC236}">
                  <a16:creationId xmlns:a16="http://schemas.microsoft.com/office/drawing/2014/main" id="{8D10687F-B099-467B-8A36-F9E9168AE45D}"/>
                </a:ext>
              </a:extLst>
            </p:cNvPr>
            <p:cNvSpPr txBox="1"/>
            <p:nvPr/>
          </p:nvSpPr>
          <p:spPr>
            <a:xfrm>
              <a:off x="10978546" y="5453241"/>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31" name="Legend5">
              <a:extLst>
                <a:ext uri="{FF2B5EF4-FFF2-40B4-BE49-F238E27FC236}">
                  <a16:creationId xmlns:a16="http://schemas.microsoft.com/office/drawing/2014/main" id="{B548876E-830B-4B02-86BE-66E2E18A68BF}"/>
                </a:ext>
              </a:extLst>
            </p:cNvPr>
            <p:cNvSpPr txBox="1"/>
            <p:nvPr/>
          </p:nvSpPr>
          <p:spPr>
            <a:xfrm>
              <a:off x="10978545" y="582466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cxnSp>
        <p:nvCxnSpPr>
          <p:cNvPr id="7" name="Straight Connector 6">
            <a:extLst>
              <a:ext uri="{FF2B5EF4-FFF2-40B4-BE49-F238E27FC236}">
                <a16:creationId xmlns:a16="http://schemas.microsoft.com/office/drawing/2014/main" id="{DF6FFE83-1A24-49A9-A905-1B582A31325C}"/>
              </a:ext>
            </a:extLst>
          </p:cNvPr>
          <p:cNvCxnSpPr/>
          <p:nvPr userDrawn="1"/>
        </p:nvCxnSpPr>
        <p:spPr>
          <a:xfrm>
            <a:off x="-7620" y="960118"/>
            <a:ext cx="12206254" cy="0"/>
          </a:xfrm>
          <a:prstGeom prst="line">
            <a:avLst/>
          </a:prstGeom>
          <a:ln w="28575" cap="flat">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8496167"/>
      </p:ext>
    </p:extLst>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 id="2147484532" r:id="rId12"/>
    <p:sldLayoutId id="2147484533" r:id="rId13"/>
    <p:sldLayoutId id="2147484534" r:id="rId14"/>
    <p:sldLayoutId id="2147484535" r:id="rId15"/>
    <p:sldLayoutId id="2147484536" r:id="rId16"/>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8"/>
            </p:custDataLst>
            <p:extLst>
              <p:ext uri="{D42A27DB-BD31-4B8C-83A1-F6EECF244321}">
                <p14:modId xmlns:p14="http://schemas.microsoft.com/office/powerpoint/2010/main" val="3292107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9" imgW="413" imgH="416" progId="TCLayout.ActiveDocument.1">
                  <p:embed/>
                </p:oleObj>
              </mc:Choice>
              <mc:Fallback>
                <p:oleObj name="think-cell Slide" r:id="rId20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2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8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90"/>
            </p:custDataLst>
          </p:nvPr>
        </p:nvSpPr>
        <p:spPr>
          <a:xfrm>
            <a:off x="553972" y="6278400"/>
            <a:ext cx="9144000"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latin typeface="+mn-lt"/>
                <a:ea typeface="+mn-ea"/>
                <a:cs typeface="+mn-cs"/>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91"/>
            </p:custDataLst>
          </p:nvPr>
        </p:nvSpPr>
        <p:spPr>
          <a:xfrm>
            <a:off x="554736" y="197613"/>
            <a:ext cx="11082528" cy="384721"/>
          </a:xfrm>
          <a:prstGeom prst="rect">
            <a:avLst/>
          </a:prstGeom>
        </p:spPr>
        <p:txBody>
          <a:bodyPr vert="horz" wrap="square" lIns="0" tIns="0" rIns="0" bIns="0" rtlCol="0" anchor="t" anchorCtr="0">
            <a:sp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a typeface="+mn-ea"/>
                <a:cs typeface="+mn-cs"/>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393235"/>
              <a:ext cx="11082528" cy="4824685"/>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a typeface="+mn-ea"/>
                <a:cs typeface="+mn-cs"/>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186537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3990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0268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latin typeface="+mn-lt"/>
                <a:ea typeface="+mn-ea"/>
                <a:cs typeface="+mn-cs"/>
              </a:rPr>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192"/>
            </p:custDataLst>
          </p:nvPr>
        </p:nvSpPr>
        <p:spPr>
          <a:xfrm>
            <a:off x="5987738" y="1872797"/>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Above Chart Exhibit Title</a:t>
            </a:r>
          </a:p>
          <a:p>
            <a:pPr lvl="0"/>
            <a:r>
              <a:rPr lang="en-US" b="0">
                <a:latin typeface="+mn-lt"/>
                <a:ea typeface="+mn-ea"/>
                <a:cs typeface="+mn-cs"/>
              </a:rPr>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5" y="1872797"/>
            <a:ext cx="11082528" cy="1631216"/>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002554E5-F124-4BE6-A938-5466B27EEA82}"/>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CEE6DB68-2DAA-4E75-A4FB-B516116DB3CA}"/>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172" name="Legend2">
              <a:extLst>
                <a:ext uri="{FF2B5EF4-FFF2-40B4-BE49-F238E27FC236}">
                  <a16:creationId xmlns:a16="http://schemas.microsoft.com/office/drawing/2014/main" id="{97754DDF-C63C-4248-AC3D-45C182524B57}"/>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173" name="Legend3">
              <a:extLst>
                <a:ext uri="{FF2B5EF4-FFF2-40B4-BE49-F238E27FC236}">
                  <a16:creationId xmlns:a16="http://schemas.microsoft.com/office/drawing/2014/main" id="{89886DF4-DD3E-43D5-9864-2A2BC0616D1C}"/>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174" name="LineLegend3">
              <a:extLst>
                <a:ext uri="{FF2B5EF4-FFF2-40B4-BE49-F238E27FC236}">
                  <a16:creationId xmlns:a16="http://schemas.microsoft.com/office/drawing/2014/main" id="{5B110060-5E69-4634-973F-ED6AF02A8B0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latin typeface="+mn-lt"/>
                <a:ea typeface="+mn-ea"/>
                <a:cs typeface="+mn-cs"/>
              </a:endParaRPr>
            </a:p>
          </p:txBody>
        </p:sp>
        <p:sp>
          <p:nvSpPr>
            <p:cNvPr id="175" name="LineLegend2">
              <a:extLst>
                <a:ext uri="{FF2B5EF4-FFF2-40B4-BE49-F238E27FC236}">
                  <a16:creationId xmlns:a16="http://schemas.microsoft.com/office/drawing/2014/main" id="{A5842F53-F9C3-4E5A-9778-7B4054EBD6F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latin typeface="+mn-lt"/>
                <a:ea typeface="+mn-ea"/>
                <a:cs typeface="+mn-cs"/>
              </a:endParaRPr>
            </a:p>
          </p:txBody>
        </p:sp>
        <p:sp>
          <p:nvSpPr>
            <p:cNvPr id="176" name="LineLegend1">
              <a:extLst>
                <a:ext uri="{FF2B5EF4-FFF2-40B4-BE49-F238E27FC236}">
                  <a16:creationId xmlns:a16="http://schemas.microsoft.com/office/drawing/2014/main" id="{72EA63FA-FE11-4A99-A68C-855D137252EB}"/>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latin typeface="+mn-lt"/>
                <a:ea typeface="+mn-ea"/>
                <a:cs typeface="+mn-cs"/>
              </a:endParaRPr>
            </a:p>
          </p:txBody>
        </p:sp>
      </p:grpSp>
      <p:grpSp>
        <p:nvGrpSpPr>
          <p:cNvPr id="177" name="LegendMoons" hidden="1">
            <a:extLst>
              <a:ext uri="{FF2B5EF4-FFF2-40B4-BE49-F238E27FC236}">
                <a16:creationId xmlns:a16="http://schemas.microsoft.com/office/drawing/2014/main" id="{F95EF70E-BD62-4CF1-994F-3618D22DBDD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D795E26E-87CE-4D50-B9D8-767FFAEC9672}"/>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186" name="Legend2">
              <a:extLst>
                <a:ext uri="{FF2B5EF4-FFF2-40B4-BE49-F238E27FC236}">
                  <a16:creationId xmlns:a16="http://schemas.microsoft.com/office/drawing/2014/main" id="{908F05FD-ED3E-4BF0-8391-02CD4F900501}"/>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198" name="Legend3">
              <a:extLst>
                <a:ext uri="{FF2B5EF4-FFF2-40B4-BE49-F238E27FC236}">
                  <a16:creationId xmlns:a16="http://schemas.microsoft.com/office/drawing/2014/main" id="{39906D3E-93D3-4FD5-AB5F-0C22E3781CAB}"/>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199" name="Legend4">
              <a:extLst>
                <a:ext uri="{FF2B5EF4-FFF2-40B4-BE49-F238E27FC236}">
                  <a16:creationId xmlns:a16="http://schemas.microsoft.com/office/drawing/2014/main" id="{35D69CAE-F33C-476C-B254-909EA95E89F9}"/>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200" name="Legend5">
              <a:extLst>
                <a:ext uri="{FF2B5EF4-FFF2-40B4-BE49-F238E27FC236}">
                  <a16:creationId xmlns:a16="http://schemas.microsoft.com/office/drawing/2014/main" id="{E09D790D-7056-424F-A8DA-5C868D0B35EE}"/>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grpSp>
          <p:nvGrpSpPr>
            <p:cNvPr id="201" name="MoonLegend1">
              <a:extLst>
                <a:ext uri="{FF2B5EF4-FFF2-40B4-BE49-F238E27FC236}">
                  <a16:creationId xmlns:a16="http://schemas.microsoft.com/office/drawing/2014/main" id="{259D1037-7873-4435-BBB9-6E249A6F2976}"/>
                </a:ext>
              </a:extLst>
            </p:cNvPr>
            <p:cNvGrpSpPr>
              <a:grpSpLocks noChangeAspect="1"/>
            </p:cNvGrpSpPr>
            <p:nvPr>
              <p:custDataLst>
                <p:tags r:id="rId194"/>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6ED72A14-997E-43A1-8277-64E43B8C35F3}"/>
                  </a:ext>
                </a:extLst>
              </p:cNvPr>
              <p:cNvSpPr/>
              <p:nvPr>
                <p:custDataLst>
                  <p:tags r:id="rId20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latin typeface="+mn-lt"/>
                  <a:ea typeface="+mn-ea"/>
                  <a:cs typeface="+mn-cs"/>
                </a:endParaRPr>
              </a:p>
            </p:txBody>
          </p:sp>
          <p:sp>
            <p:nvSpPr>
              <p:cNvPr id="215" name="Arc 214">
                <a:extLst>
                  <a:ext uri="{FF2B5EF4-FFF2-40B4-BE49-F238E27FC236}">
                    <a16:creationId xmlns:a16="http://schemas.microsoft.com/office/drawing/2014/main" id="{F9B15371-13C6-4FC5-A65B-0EDE237980EC}"/>
                  </a:ext>
                </a:extLst>
              </p:cNvPr>
              <p:cNvSpPr/>
              <p:nvPr>
                <p:custDataLst>
                  <p:tags r:id="rId20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latin typeface="+mn-lt"/>
                  <a:ea typeface="+mn-ea"/>
                  <a:cs typeface="+mn-cs"/>
                </a:endParaRPr>
              </a:p>
            </p:txBody>
          </p:sp>
        </p:grpSp>
        <p:grpSp>
          <p:nvGrpSpPr>
            <p:cNvPr id="202" name="MoonLegend2">
              <a:extLst>
                <a:ext uri="{FF2B5EF4-FFF2-40B4-BE49-F238E27FC236}">
                  <a16:creationId xmlns:a16="http://schemas.microsoft.com/office/drawing/2014/main" id="{5B25FABC-A1CB-4179-93E5-2B0E2705BFF1}"/>
                </a:ext>
              </a:extLst>
            </p:cNvPr>
            <p:cNvGrpSpPr>
              <a:grpSpLocks noChangeAspect="1"/>
            </p:cNvGrpSpPr>
            <p:nvPr>
              <p:custDataLst>
                <p:tags r:id="rId195"/>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DE5B7F2A-8FB0-41B4-8C1B-EA8A313794A0}"/>
                  </a:ext>
                </a:extLst>
              </p:cNvPr>
              <p:cNvSpPr/>
              <p:nvPr>
                <p:custDataLst>
                  <p:tags r:id="rId20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latin typeface="+mn-lt"/>
                  <a:ea typeface="+mn-ea"/>
                  <a:cs typeface="+mn-cs"/>
                </a:endParaRPr>
              </a:p>
            </p:txBody>
          </p:sp>
          <p:sp>
            <p:nvSpPr>
              <p:cNvPr id="213" name="Arc 212">
                <a:extLst>
                  <a:ext uri="{FF2B5EF4-FFF2-40B4-BE49-F238E27FC236}">
                    <a16:creationId xmlns:a16="http://schemas.microsoft.com/office/drawing/2014/main" id="{D743921E-6D1E-4571-B683-6DAA333BDEC0}"/>
                  </a:ext>
                </a:extLst>
              </p:cNvPr>
              <p:cNvSpPr/>
              <p:nvPr>
                <p:custDataLst>
                  <p:tags r:id="rId20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latin typeface="+mn-lt"/>
                  <a:ea typeface="+mn-ea"/>
                  <a:cs typeface="+mn-cs"/>
                </a:endParaRPr>
              </a:p>
            </p:txBody>
          </p:sp>
        </p:grpSp>
        <p:grpSp>
          <p:nvGrpSpPr>
            <p:cNvPr id="203" name="MoonLegend3">
              <a:extLst>
                <a:ext uri="{FF2B5EF4-FFF2-40B4-BE49-F238E27FC236}">
                  <a16:creationId xmlns:a16="http://schemas.microsoft.com/office/drawing/2014/main" id="{EFE8AD28-8704-4A66-90FB-0D38F38CA97A}"/>
                </a:ext>
              </a:extLst>
            </p:cNvPr>
            <p:cNvGrpSpPr>
              <a:grpSpLocks noChangeAspect="1"/>
            </p:cNvGrpSpPr>
            <p:nvPr>
              <p:custDataLst>
                <p:tags r:id="rId196"/>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9FF5ED0A-DB5E-486D-948E-C524BDCBA3FF}"/>
                  </a:ext>
                </a:extLst>
              </p:cNvPr>
              <p:cNvSpPr/>
              <p:nvPr>
                <p:custDataLst>
                  <p:tags r:id="rId20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latin typeface="+mn-lt"/>
                  <a:ea typeface="+mn-ea"/>
                  <a:cs typeface="+mn-cs"/>
                </a:endParaRPr>
              </a:p>
            </p:txBody>
          </p:sp>
          <p:sp>
            <p:nvSpPr>
              <p:cNvPr id="211" name="Arc 210">
                <a:extLst>
                  <a:ext uri="{FF2B5EF4-FFF2-40B4-BE49-F238E27FC236}">
                    <a16:creationId xmlns:a16="http://schemas.microsoft.com/office/drawing/2014/main" id="{03D44525-7618-42C3-A26B-9CC5DF2D2566}"/>
                  </a:ext>
                </a:extLst>
              </p:cNvPr>
              <p:cNvSpPr/>
              <p:nvPr>
                <p:custDataLst>
                  <p:tags r:id="rId20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latin typeface="+mn-lt"/>
                  <a:ea typeface="+mn-ea"/>
                  <a:cs typeface="+mn-cs"/>
                </a:endParaRPr>
              </a:p>
            </p:txBody>
          </p:sp>
        </p:grpSp>
        <p:grpSp>
          <p:nvGrpSpPr>
            <p:cNvPr id="204" name="MoonLegend4">
              <a:extLst>
                <a:ext uri="{FF2B5EF4-FFF2-40B4-BE49-F238E27FC236}">
                  <a16:creationId xmlns:a16="http://schemas.microsoft.com/office/drawing/2014/main" id="{A5A294A2-58B5-4E0F-A069-8841C3D7E9E3}"/>
                </a:ext>
              </a:extLst>
            </p:cNvPr>
            <p:cNvGrpSpPr>
              <a:grpSpLocks noChangeAspect="1"/>
            </p:cNvGrpSpPr>
            <p:nvPr>
              <p:custDataLst>
                <p:tags r:id="rId197"/>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32E0E44-FAA6-4DC8-BBFA-E67911DFBAD7}"/>
                  </a:ext>
                </a:extLst>
              </p:cNvPr>
              <p:cNvSpPr/>
              <p:nvPr>
                <p:custDataLst>
                  <p:tags r:id="rId20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latin typeface="+mn-lt"/>
                  <a:ea typeface="+mn-ea"/>
                  <a:cs typeface="+mn-cs"/>
                </a:endParaRPr>
              </a:p>
            </p:txBody>
          </p:sp>
          <p:sp>
            <p:nvSpPr>
              <p:cNvPr id="209" name="Arc 208">
                <a:extLst>
                  <a:ext uri="{FF2B5EF4-FFF2-40B4-BE49-F238E27FC236}">
                    <a16:creationId xmlns:a16="http://schemas.microsoft.com/office/drawing/2014/main" id="{4EE447D4-D1F3-48FC-A5DF-CC5107A778A6}"/>
                  </a:ext>
                </a:extLst>
              </p:cNvPr>
              <p:cNvSpPr/>
              <p:nvPr>
                <p:custDataLst>
                  <p:tags r:id="rId20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latin typeface="+mn-lt"/>
                  <a:ea typeface="+mn-ea"/>
                  <a:cs typeface="+mn-cs"/>
                </a:endParaRPr>
              </a:p>
            </p:txBody>
          </p:sp>
        </p:grpSp>
        <p:grpSp>
          <p:nvGrpSpPr>
            <p:cNvPr id="205" name="MoonLegend5">
              <a:extLst>
                <a:ext uri="{FF2B5EF4-FFF2-40B4-BE49-F238E27FC236}">
                  <a16:creationId xmlns:a16="http://schemas.microsoft.com/office/drawing/2014/main" id="{8DC9BA04-93EE-4E6C-A59A-D77D8E3E66EF}"/>
                </a:ext>
              </a:extLst>
            </p:cNvPr>
            <p:cNvGrpSpPr>
              <a:grpSpLocks noChangeAspect="1"/>
            </p:cNvGrpSpPr>
            <p:nvPr>
              <p:custDataLst>
                <p:tags r:id="rId198"/>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EE99225C-33E4-450B-9E02-9EAE60978205}"/>
                  </a:ext>
                </a:extLst>
              </p:cNvPr>
              <p:cNvSpPr/>
              <p:nvPr>
                <p:custDataLst>
                  <p:tags r:id="rId19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latin typeface="+mn-lt"/>
                  <a:ea typeface="+mn-ea"/>
                  <a:cs typeface="+mn-cs"/>
                </a:endParaRPr>
              </a:p>
            </p:txBody>
          </p:sp>
          <p:sp>
            <p:nvSpPr>
              <p:cNvPr id="207" name="Arc 206">
                <a:extLst>
                  <a:ext uri="{FF2B5EF4-FFF2-40B4-BE49-F238E27FC236}">
                    <a16:creationId xmlns:a16="http://schemas.microsoft.com/office/drawing/2014/main" id="{044D8867-620D-4691-A0DD-79E16FC985B3}"/>
                  </a:ext>
                </a:extLst>
              </p:cNvPr>
              <p:cNvSpPr/>
              <p:nvPr>
                <p:custDataLst>
                  <p:tags r:id="rId20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latin typeface="+mn-lt"/>
                  <a:ea typeface="+mn-ea"/>
                  <a:cs typeface="+mn-cs"/>
                </a:endParaRPr>
              </a:p>
            </p:txBody>
          </p:sp>
        </p:grpSp>
      </p:grpSp>
      <p:grpSp>
        <p:nvGrpSpPr>
          <p:cNvPr id="216" name="LegendBoxes" hidden="1">
            <a:extLst>
              <a:ext uri="{FF2B5EF4-FFF2-40B4-BE49-F238E27FC236}">
                <a16:creationId xmlns:a16="http://schemas.microsoft.com/office/drawing/2014/main" id="{A0E654AE-5F79-4BF0-8FB5-7F13C251CAAD}"/>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9DA215AB-9F91-423A-93B2-0C935900AD9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latin typeface="+mn-lt"/>
                <a:ea typeface="+mn-ea"/>
                <a:cs typeface="+mn-cs"/>
              </a:endParaRPr>
            </a:p>
          </p:txBody>
        </p:sp>
        <p:sp>
          <p:nvSpPr>
            <p:cNvPr id="218" name="RectangleLegend2">
              <a:extLst>
                <a:ext uri="{FF2B5EF4-FFF2-40B4-BE49-F238E27FC236}">
                  <a16:creationId xmlns:a16="http://schemas.microsoft.com/office/drawing/2014/main" id="{E73033B1-9970-4145-B36A-4ADB5EA17FD3}"/>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latin typeface="+mn-lt"/>
                <a:ea typeface="+mn-ea"/>
                <a:cs typeface="+mn-cs"/>
              </a:endParaRPr>
            </a:p>
          </p:txBody>
        </p:sp>
        <p:sp>
          <p:nvSpPr>
            <p:cNvPr id="219" name="RectangleLegend3">
              <a:extLst>
                <a:ext uri="{FF2B5EF4-FFF2-40B4-BE49-F238E27FC236}">
                  <a16:creationId xmlns:a16="http://schemas.microsoft.com/office/drawing/2014/main" id="{CBF00C76-B394-4C0D-B57E-83F32D114FA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latin typeface="+mn-lt"/>
                <a:ea typeface="+mn-ea"/>
                <a:cs typeface="+mn-cs"/>
              </a:endParaRPr>
            </a:p>
          </p:txBody>
        </p:sp>
        <p:sp>
          <p:nvSpPr>
            <p:cNvPr id="220" name="RectangleLegend4">
              <a:extLst>
                <a:ext uri="{FF2B5EF4-FFF2-40B4-BE49-F238E27FC236}">
                  <a16:creationId xmlns:a16="http://schemas.microsoft.com/office/drawing/2014/main" id="{530948E3-0246-4F0C-B58A-498D999088C1}"/>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latin typeface="+mn-lt"/>
                <a:ea typeface="+mn-ea"/>
                <a:cs typeface="+mn-cs"/>
              </a:endParaRPr>
            </a:p>
          </p:txBody>
        </p:sp>
        <p:sp>
          <p:nvSpPr>
            <p:cNvPr id="221" name="RectangleLegend5">
              <a:extLst>
                <a:ext uri="{FF2B5EF4-FFF2-40B4-BE49-F238E27FC236}">
                  <a16:creationId xmlns:a16="http://schemas.microsoft.com/office/drawing/2014/main" id="{CD801A43-CDAA-4DE6-95F8-A05BCF4CDA7C}"/>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latin typeface="+mn-lt"/>
                <a:ea typeface="+mn-ea"/>
                <a:cs typeface="+mn-cs"/>
              </a:endParaRPr>
            </a:p>
          </p:txBody>
        </p:sp>
        <p:sp>
          <p:nvSpPr>
            <p:cNvPr id="222" name="Legend1">
              <a:extLst>
                <a:ext uri="{FF2B5EF4-FFF2-40B4-BE49-F238E27FC236}">
                  <a16:creationId xmlns:a16="http://schemas.microsoft.com/office/drawing/2014/main" id="{1A78357B-86E2-4C37-8D1D-92F48BB78A96}"/>
                </a:ext>
              </a:extLst>
            </p:cNvPr>
            <p:cNvSpPr txBox="1"/>
            <p:nvPr/>
          </p:nvSpPr>
          <p:spPr>
            <a:xfrm>
              <a:off x="10978546" y="432282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223" name="Legend2">
              <a:extLst>
                <a:ext uri="{FF2B5EF4-FFF2-40B4-BE49-F238E27FC236}">
                  <a16:creationId xmlns:a16="http://schemas.microsoft.com/office/drawing/2014/main" id="{85737C2C-6F82-42F9-8CBB-E747145B866E}"/>
                </a:ext>
              </a:extLst>
            </p:cNvPr>
            <p:cNvSpPr txBox="1"/>
            <p:nvPr/>
          </p:nvSpPr>
          <p:spPr>
            <a:xfrm>
              <a:off x="10978546" y="470232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224" name="Legend3">
              <a:extLst>
                <a:ext uri="{FF2B5EF4-FFF2-40B4-BE49-F238E27FC236}">
                  <a16:creationId xmlns:a16="http://schemas.microsoft.com/office/drawing/2014/main" id="{2A03EBFC-AC29-4924-8142-8B62E83E58D0}"/>
                </a:ext>
              </a:extLst>
            </p:cNvPr>
            <p:cNvSpPr txBox="1"/>
            <p:nvPr/>
          </p:nvSpPr>
          <p:spPr>
            <a:xfrm>
              <a:off x="10978546" y="5081820"/>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225" name="Legend4">
              <a:extLst>
                <a:ext uri="{FF2B5EF4-FFF2-40B4-BE49-F238E27FC236}">
                  <a16:creationId xmlns:a16="http://schemas.microsoft.com/office/drawing/2014/main" id="{F950371F-39A1-4467-977F-0ED0F9F75DF4}"/>
                </a:ext>
              </a:extLst>
            </p:cNvPr>
            <p:cNvSpPr txBox="1"/>
            <p:nvPr/>
          </p:nvSpPr>
          <p:spPr>
            <a:xfrm>
              <a:off x="10978546" y="5453241"/>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226" name="Legend5">
              <a:extLst>
                <a:ext uri="{FF2B5EF4-FFF2-40B4-BE49-F238E27FC236}">
                  <a16:creationId xmlns:a16="http://schemas.microsoft.com/office/drawing/2014/main" id="{E95AA835-DC23-4AEB-914C-A6D459337EA1}"/>
                </a:ext>
              </a:extLst>
            </p:cNvPr>
            <p:cNvSpPr txBox="1"/>
            <p:nvPr/>
          </p:nvSpPr>
          <p:spPr>
            <a:xfrm>
              <a:off x="10978545" y="582466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grpSp>
      <p:cxnSp>
        <p:nvCxnSpPr>
          <p:cNvPr id="149" name="Straight Connector 148">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51" name="Slide Number">
            <a:extLst>
              <a:ext uri="{FF2B5EF4-FFF2-40B4-BE49-F238E27FC236}">
                <a16:creationId xmlns:a16="http://schemas.microsoft.com/office/drawing/2014/main" id="{D6030ED5-599F-4E8C-B5A1-51670786D068}"/>
              </a:ext>
            </a:extLst>
          </p:cNvPr>
          <p:cNvSpPr>
            <a:spLocks noChangeArrowheads="1"/>
          </p:cNvSpPr>
          <p:nvPr userDrawn="1">
            <p:custDataLst>
              <p:tags r:id="rId19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6" name="Picture 5"/>
          <p:cNvPicPr>
            <a:picLocks noChangeAspect="1"/>
          </p:cNvPicPr>
          <p:nvPr userDrawn="1"/>
        </p:nvPicPr>
        <p:blipFill>
          <a:blip r:embed="rId2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
        <p:nvSpPr>
          <p:cNvPr id="7" name="MSIPCMContentMarking" descr="{&quot;HashCode&quot;:2027334168,&quot;Placement&quot;:&quot;Header&quot;,&quot;Top&quot;:0.0,&quot;Left&quot;:0.0,&quot;SlideWidth&quot;:960,&quot;SlideHeight&quot;:540}">
            <a:extLst>
              <a:ext uri="{FF2B5EF4-FFF2-40B4-BE49-F238E27FC236}">
                <a16:creationId xmlns:a16="http://schemas.microsoft.com/office/drawing/2014/main" id="{C148C583-5177-A6F2-BB38-4BA18DCEB368}"/>
              </a:ext>
            </a:extLst>
          </p:cNvPr>
          <p:cNvSpPr txBox="1"/>
          <p:nvPr userDrawn="1"/>
        </p:nvSpPr>
        <p:spPr>
          <a:xfrm>
            <a:off x="0" y="0"/>
            <a:ext cx="1349761" cy="262344"/>
          </a:xfrm>
          <a:prstGeom prst="rect">
            <a:avLst/>
          </a:prstGeom>
          <a:ln w="6350">
            <a:noFill/>
            <a:miter lim="800000"/>
          </a:ln>
        </p:spPr>
        <p:txBody>
          <a:bodyPr vert="horz" wrap="square" lIns="0" tIns="0" rIns="0" bIns="0" rtlCol="0" anchor="ctr" anchorCtr="1">
            <a:noAutofit/>
          </a:bodyPr>
          <a:lstStyle/>
          <a:p>
            <a:pPr algn="l">
              <a:spcBef>
                <a:spcPts val="0"/>
              </a:spcBef>
              <a:spcAft>
                <a:spcPts val="0"/>
              </a:spcAft>
              <a:buNone/>
            </a:pPr>
            <a:r>
              <a:rPr lang="en-GB" sz="1000">
                <a:solidFill>
                  <a:srgbClr val="000000"/>
                </a:solidFill>
                <a:latin typeface="Calibri" panose="020F0502020204030204" pitchFamily="34" charset="0"/>
              </a:rPr>
              <a:t>Classified as Internal</a:t>
            </a:r>
          </a:p>
        </p:txBody>
      </p:sp>
    </p:spTree>
    <p:extLst>
      <p:ext uri="{BB962C8B-B14F-4D97-AF65-F5344CB8AC3E}">
        <p14:creationId xmlns:p14="http://schemas.microsoft.com/office/powerpoint/2010/main" val="2921315301"/>
      </p:ext>
    </p:extLst>
  </p:cSld>
  <p:clrMap bg1="lt1" tx1="dk1" bg2="lt2" tx2="dk2" accent1="accent1" accent2="accent2" accent3="accent3" accent4="accent4" accent5="accent5" accent6="accent6" hlink="hlink" folHlink="folHlink"/>
  <p:sldLayoutIdLst>
    <p:sldLayoutId id="2147484552" r:id="rId1"/>
    <p:sldLayoutId id="2147484553" r:id="rId2"/>
    <p:sldLayoutId id="2147484554" r:id="rId3"/>
    <p:sldLayoutId id="2147484555" r:id="rId4"/>
    <p:sldLayoutId id="2147484556" r:id="rId5"/>
    <p:sldLayoutId id="2147484557" r:id="rId6"/>
    <p:sldLayoutId id="2147484558" r:id="rId7"/>
    <p:sldLayoutId id="2147484559" r:id="rId8"/>
    <p:sldLayoutId id="2147484560" r:id="rId9"/>
    <p:sldLayoutId id="2147484561" r:id="rId10"/>
    <p:sldLayoutId id="2147484562" r:id="rId11"/>
    <p:sldLayoutId id="2147484563" r:id="rId12"/>
    <p:sldLayoutId id="2147484564" r:id="rId13"/>
    <p:sldLayoutId id="2147484565" r:id="rId14"/>
    <p:sldLayoutId id="2147484566" r:id="rId15"/>
    <p:sldLayoutId id="2147484567" r:id="rId16"/>
    <p:sldLayoutId id="2147484568" r:id="rId17"/>
    <p:sldLayoutId id="2147484569" r:id="rId18"/>
    <p:sldLayoutId id="2147484570" r:id="rId19"/>
    <p:sldLayoutId id="2147484571" r:id="rId20"/>
    <p:sldLayoutId id="2147484572" r:id="rId21"/>
    <p:sldLayoutId id="2147484573" r:id="rId22"/>
    <p:sldLayoutId id="2147484574" r:id="rId23"/>
    <p:sldLayoutId id="2147484575" r:id="rId24"/>
    <p:sldLayoutId id="2147484576" r:id="rId25"/>
    <p:sldLayoutId id="2147484577" r:id="rId26"/>
    <p:sldLayoutId id="2147484578" r:id="rId27"/>
    <p:sldLayoutId id="2147484579" r:id="rId28"/>
    <p:sldLayoutId id="2147484580" r:id="rId29"/>
    <p:sldLayoutId id="2147484581" r:id="rId30"/>
    <p:sldLayoutId id="2147484582" r:id="rId31"/>
    <p:sldLayoutId id="2147484583" r:id="rId32"/>
    <p:sldLayoutId id="2147484584" r:id="rId33"/>
    <p:sldLayoutId id="2147484585" r:id="rId34"/>
    <p:sldLayoutId id="2147484586" r:id="rId35"/>
    <p:sldLayoutId id="2147484587" r:id="rId36"/>
    <p:sldLayoutId id="2147484588" r:id="rId37"/>
    <p:sldLayoutId id="2147484589" r:id="rId38"/>
    <p:sldLayoutId id="2147484590" r:id="rId39"/>
    <p:sldLayoutId id="2147484591" r:id="rId40"/>
    <p:sldLayoutId id="2147484592" r:id="rId41"/>
    <p:sldLayoutId id="2147484593" r:id="rId42"/>
    <p:sldLayoutId id="2147484594" r:id="rId43"/>
    <p:sldLayoutId id="2147484595" r:id="rId44"/>
    <p:sldLayoutId id="2147484596" r:id="rId45"/>
    <p:sldLayoutId id="2147484597" r:id="rId46"/>
    <p:sldLayoutId id="2147484598" r:id="rId47"/>
    <p:sldLayoutId id="2147484599" r:id="rId48"/>
    <p:sldLayoutId id="2147484600" r:id="rId49"/>
    <p:sldLayoutId id="2147484601" r:id="rId50"/>
    <p:sldLayoutId id="2147484602" r:id="rId51"/>
    <p:sldLayoutId id="2147484603" r:id="rId52"/>
    <p:sldLayoutId id="2147484604" r:id="rId53"/>
    <p:sldLayoutId id="2147484605" r:id="rId54"/>
    <p:sldLayoutId id="2147484606" r:id="rId55"/>
    <p:sldLayoutId id="2147484607" r:id="rId56"/>
    <p:sldLayoutId id="2147484608" r:id="rId57"/>
    <p:sldLayoutId id="2147484609" r:id="rId58"/>
    <p:sldLayoutId id="2147484610" r:id="rId59"/>
    <p:sldLayoutId id="2147484611" r:id="rId60"/>
    <p:sldLayoutId id="2147484612" r:id="rId61"/>
    <p:sldLayoutId id="2147484613" r:id="rId62"/>
    <p:sldLayoutId id="2147484614" r:id="rId63"/>
    <p:sldLayoutId id="2147484615" r:id="rId64"/>
    <p:sldLayoutId id="2147484616" r:id="rId65"/>
    <p:sldLayoutId id="2147484617" r:id="rId66"/>
    <p:sldLayoutId id="2147484618" r:id="rId67"/>
    <p:sldLayoutId id="2147484619" r:id="rId68"/>
    <p:sldLayoutId id="2147484620" r:id="rId69"/>
    <p:sldLayoutId id="2147484621" r:id="rId70"/>
    <p:sldLayoutId id="2147484622" r:id="rId71"/>
    <p:sldLayoutId id="2147484623" r:id="rId72"/>
    <p:sldLayoutId id="2147484624" r:id="rId73"/>
    <p:sldLayoutId id="2147484625" r:id="rId74"/>
    <p:sldLayoutId id="2147484626" r:id="rId75"/>
    <p:sldLayoutId id="2147484627" r:id="rId76"/>
    <p:sldLayoutId id="2147484628" r:id="rId77"/>
    <p:sldLayoutId id="2147484629" r:id="rId78"/>
    <p:sldLayoutId id="2147484630" r:id="rId79"/>
    <p:sldLayoutId id="2147484631" r:id="rId80"/>
    <p:sldLayoutId id="2147484632" r:id="rId81"/>
    <p:sldLayoutId id="2147484633" r:id="rId82"/>
    <p:sldLayoutId id="2147484634" r:id="rId83"/>
    <p:sldLayoutId id="2147484635" r:id="rId84"/>
    <p:sldLayoutId id="2147484636" r:id="rId85"/>
    <p:sldLayoutId id="2147484637" r:id="rId86"/>
    <p:sldLayoutId id="2147484638" r:id="rId87"/>
    <p:sldLayoutId id="2147484639" r:id="rId88"/>
    <p:sldLayoutId id="2147484640" r:id="rId89"/>
    <p:sldLayoutId id="2147484641" r:id="rId90"/>
    <p:sldLayoutId id="2147484642" r:id="rId91"/>
    <p:sldLayoutId id="2147484643" r:id="rId92"/>
    <p:sldLayoutId id="2147484644" r:id="rId93"/>
    <p:sldLayoutId id="2147484645" r:id="rId94"/>
    <p:sldLayoutId id="2147484646" r:id="rId95"/>
    <p:sldLayoutId id="2147484647" r:id="rId96"/>
    <p:sldLayoutId id="2147484648" r:id="rId97"/>
    <p:sldLayoutId id="2147484649" r:id="rId98"/>
    <p:sldLayoutId id="2147484650" r:id="rId99"/>
    <p:sldLayoutId id="2147484651" r:id="rId100"/>
    <p:sldLayoutId id="2147484652" r:id="rId101"/>
    <p:sldLayoutId id="2147484653" r:id="rId102"/>
    <p:sldLayoutId id="2147484654" r:id="rId103"/>
    <p:sldLayoutId id="2147484655" r:id="rId104"/>
    <p:sldLayoutId id="2147484656" r:id="rId105"/>
    <p:sldLayoutId id="2147484657" r:id="rId106"/>
    <p:sldLayoutId id="2147484658" r:id="rId107"/>
    <p:sldLayoutId id="2147484659" r:id="rId108"/>
    <p:sldLayoutId id="2147484660" r:id="rId109"/>
    <p:sldLayoutId id="2147484661" r:id="rId110"/>
    <p:sldLayoutId id="2147484662" r:id="rId111"/>
    <p:sldLayoutId id="2147484663" r:id="rId112"/>
    <p:sldLayoutId id="2147484664" r:id="rId113"/>
    <p:sldLayoutId id="2147484665" r:id="rId114"/>
    <p:sldLayoutId id="2147484666" r:id="rId115"/>
    <p:sldLayoutId id="2147484667" r:id="rId116"/>
    <p:sldLayoutId id="2147484668" r:id="rId117"/>
    <p:sldLayoutId id="2147484669" r:id="rId118"/>
    <p:sldLayoutId id="2147484670" r:id="rId119"/>
    <p:sldLayoutId id="2147484671" r:id="rId120"/>
    <p:sldLayoutId id="2147484672" r:id="rId121"/>
    <p:sldLayoutId id="2147484673" r:id="rId122"/>
    <p:sldLayoutId id="2147484674" r:id="rId123"/>
    <p:sldLayoutId id="2147484675" r:id="rId124"/>
    <p:sldLayoutId id="2147484676" r:id="rId125"/>
    <p:sldLayoutId id="2147484677" r:id="rId126"/>
    <p:sldLayoutId id="2147484678" r:id="rId127"/>
    <p:sldLayoutId id="2147484679" r:id="rId128"/>
    <p:sldLayoutId id="2147484680" r:id="rId129"/>
    <p:sldLayoutId id="2147484681" r:id="rId130"/>
    <p:sldLayoutId id="2147484682" r:id="rId131"/>
    <p:sldLayoutId id="2147484683" r:id="rId132"/>
    <p:sldLayoutId id="2147484684" r:id="rId133"/>
    <p:sldLayoutId id="2147484685" r:id="rId134"/>
    <p:sldLayoutId id="2147484686" r:id="rId135"/>
    <p:sldLayoutId id="2147484687" r:id="rId136"/>
    <p:sldLayoutId id="2147484688" r:id="rId137"/>
    <p:sldLayoutId id="2147484689" r:id="rId138"/>
    <p:sldLayoutId id="2147484690" r:id="rId139"/>
    <p:sldLayoutId id="2147484691" r:id="rId140"/>
    <p:sldLayoutId id="2147484692" r:id="rId141"/>
    <p:sldLayoutId id="2147484693" r:id="rId142"/>
    <p:sldLayoutId id="2147484694" r:id="rId143"/>
    <p:sldLayoutId id="2147484695" r:id="rId144"/>
    <p:sldLayoutId id="2147484696" r:id="rId145"/>
    <p:sldLayoutId id="2147484697" r:id="rId146"/>
    <p:sldLayoutId id="2147484698" r:id="rId147"/>
    <p:sldLayoutId id="2147484699" r:id="rId148"/>
    <p:sldLayoutId id="2147484700" r:id="rId149"/>
    <p:sldLayoutId id="2147484701" r:id="rId150"/>
    <p:sldLayoutId id="2147484702" r:id="rId151"/>
    <p:sldLayoutId id="2147484703" r:id="rId152"/>
    <p:sldLayoutId id="2147484704" r:id="rId153"/>
    <p:sldLayoutId id="2147484705" r:id="rId154"/>
    <p:sldLayoutId id="2147484706" r:id="rId155"/>
    <p:sldLayoutId id="2147484707" r:id="rId156"/>
    <p:sldLayoutId id="2147484708" r:id="rId157"/>
    <p:sldLayoutId id="2147484709" r:id="rId158"/>
    <p:sldLayoutId id="2147484710" r:id="rId159"/>
    <p:sldLayoutId id="2147484711" r:id="rId160"/>
    <p:sldLayoutId id="2147484712" r:id="rId161"/>
    <p:sldLayoutId id="2147484713" r:id="rId162"/>
    <p:sldLayoutId id="2147484714" r:id="rId163"/>
    <p:sldLayoutId id="2147484715" r:id="rId164"/>
    <p:sldLayoutId id="2147484716" r:id="rId165"/>
    <p:sldLayoutId id="2147484717" r:id="rId166"/>
    <p:sldLayoutId id="2147484718" r:id="rId167"/>
    <p:sldLayoutId id="2147484719" r:id="rId168"/>
    <p:sldLayoutId id="2147484720" r:id="rId169"/>
    <p:sldLayoutId id="2147484721" r:id="rId170"/>
    <p:sldLayoutId id="2147484722" r:id="rId171"/>
    <p:sldLayoutId id="2147484723" r:id="rId172"/>
    <p:sldLayoutId id="2147484724" r:id="rId173"/>
    <p:sldLayoutId id="2147484725" r:id="rId174"/>
    <p:sldLayoutId id="2147484726" r:id="rId175"/>
    <p:sldLayoutId id="2147484727" r:id="rId176"/>
    <p:sldLayoutId id="2147484728" r:id="rId177"/>
    <p:sldLayoutId id="2147484729" r:id="rId178"/>
    <p:sldLayoutId id="2147484730" r:id="rId179"/>
    <p:sldLayoutId id="2147484732" r:id="rId180"/>
    <p:sldLayoutId id="2147484733" r:id="rId181"/>
    <p:sldLayoutId id="2147484734" r:id="rId182"/>
    <p:sldLayoutId id="2147484735" r:id="rId183"/>
    <p:sldLayoutId id="2147484736" r:id="rId184"/>
    <p:sldLayoutId id="2147484737" r:id="rId185"/>
    <p:sldLayoutId id="2147484738" r:id="rId186"/>
  </p:sldLayoutIdLst>
  <p:hf hdr="0" ftr="0" dt="0"/>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523657-AF13-4689-8F41-40C87A3B68B6}"/>
              </a:ext>
            </a:extLst>
          </p:cNvPr>
          <p:cNvGraphicFramePr>
            <a:graphicFrameLocks noChangeAspect="1"/>
          </p:cNvGraphicFramePr>
          <p:nvPr userDrawn="1">
            <p:custDataLst>
              <p:tags r:id="rId7"/>
            </p:custDataLst>
            <p:extLst>
              <p:ext uri="{D42A27DB-BD31-4B8C-83A1-F6EECF244321}">
                <p14:modId xmlns:p14="http://schemas.microsoft.com/office/powerpoint/2010/main" val="3208880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95" imgH="396" progId="TCLayout.ActiveDocument.1">
                  <p:embed/>
                </p:oleObj>
              </mc:Choice>
              <mc:Fallback>
                <p:oleObj name="think-cell Slide" r:id="rId8" imgW="395" imgH="396" progId="TCLayout.ActiveDocument.1">
                  <p:embed/>
                  <p:pic>
                    <p:nvPicPr>
                      <p:cNvPr id="7" name="Object 6" hidden="1">
                        <a:extLst>
                          <a:ext uri="{FF2B5EF4-FFF2-40B4-BE49-F238E27FC236}">
                            <a16:creationId xmlns:a16="http://schemas.microsoft.com/office/drawing/2014/main" id="{C9523657-AF13-4689-8F41-40C87A3B68B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1091877178"/>
      </p:ext>
    </p:extLst>
  </p:cSld>
  <p:clrMap bg1="lt1" tx1="dk1" bg2="lt2" tx2="dk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E5B2722-0254-42D3-A629-F333E75DC365}"/>
              </a:ext>
            </a:extLst>
          </p:cNvPr>
          <p:cNvGraphicFramePr>
            <a:graphicFrameLocks noChangeAspect="1"/>
          </p:cNvGraphicFramePr>
          <p:nvPr userDrawn="1">
            <p:custDataLst>
              <p:tags r:id="rId60"/>
            </p:custDataLst>
            <p:extLst>
              <p:ext uri="{D42A27DB-BD31-4B8C-83A1-F6EECF244321}">
                <p14:modId xmlns:p14="http://schemas.microsoft.com/office/powerpoint/2010/main" val="11859380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1" imgW="592" imgH="595" progId="TCLayout.ActiveDocument.1">
                  <p:embed/>
                </p:oleObj>
              </mc:Choice>
              <mc:Fallback>
                <p:oleObj name="think-cell Slide" r:id="rId61" imgW="592" imgH="595" progId="TCLayout.ActiveDocument.1">
                  <p:embed/>
                  <p:pic>
                    <p:nvPicPr>
                      <p:cNvPr id="7" name="Object 6" hidden="1">
                        <a:extLst>
                          <a:ext uri="{FF2B5EF4-FFF2-40B4-BE49-F238E27FC236}">
                            <a16:creationId xmlns:a16="http://schemas.microsoft.com/office/drawing/2014/main" id="{6E5B2722-0254-42D3-A629-F333E75DC365}"/>
                          </a:ext>
                        </a:extLst>
                      </p:cNvPr>
                      <p:cNvPicPr/>
                      <p:nvPr/>
                    </p:nvPicPr>
                    <p:blipFill>
                      <a:blip r:embed="rId6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29658132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 id="2147483827" r:id="rId34"/>
    <p:sldLayoutId id="2147483828" r:id="rId35"/>
    <p:sldLayoutId id="2147483829" r:id="rId36"/>
    <p:sldLayoutId id="2147483830" r:id="rId37"/>
    <p:sldLayoutId id="2147483831" r:id="rId38"/>
    <p:sldLayoutId id="2147483832" r:id="rId39"/>
    <p:sldLayoutId id="2147483833" r:id="rId40"/>
    <p:sldLayoutId id="2147483834" r:id="rId41"/>
    <p:sldLayoutId id="2147483835" r:id="rId42"/>
    <p:sldLayoutId id="2147483836" r:id="rId43"/>
    <p:sldLayoutId id="2147483837" r:id="rId44"/>
    <p:sldLayoutId id="2147483838" r:id="rId45"/>
    <p:sldLayoutId id="2147483839" r:id="rId46"/>
    <p:sldLayoutId id="2147483840" r:id="rId47"/>
    <p:sldLayoutId id="2147483841" r:id="rId48"/>
    <p:sldLayoutId id="2147483842" r:id="rId49"/>
    <p:sldLayoutId id="2147483843" r:id="rId50"/>
    <p:sldLayoutId id="2147483844" r:id="rId51"/>
    <p:sldLayoutId id="2147483845" r:id="rId52"/>
    <p:sldLayoutId id="2147483846" r:id="rId53"/>
    <p:sldLayoutId id="2147483847" r:id="rId54"/>
    <p:sldLayoutId id="2147483848" r:id="rId55"/>
    <p:sldLayoutId id="2147483849" r:id="rId56"/>
    <p:sldLayoutId id="2147483850" r:id="rId57"/>
    <p:sldLayoutId id="2147483851"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1"/>
            </p:custDataLst>
            <p:extLst>
              <p:ext uri="{D42A27DB-BD31-4B8C-83A1-F6EECF244321}">
                <p14:modId xmlns:p14="http://schemas.microsoft.com/office/powerpoint/2010/main" val="3370337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1" imgW="413" imgH="416" progId="TCLayout.ActiveDocument.1">
                  <p:embed/>
                </p:oleObj>
              </mc:Choice>
              <mc:Fallback>
                <p:oleObj name="think-cell Slide" r:id="rId41"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3"/>
            </p:custDataLst>
          </p:nvPr>
        </p:nvSpPr>
        <p:spPr>
          <a:xfrm>
            <a:off x="553972" y="6278400"/>
            <a:ext cx="9144000"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4"/>
            </p:custDataLst>
          </p:nvPr>
        </p:nvSpPr>
        <p:spPr>
          <a:xfrm>
            <a:off x="554736" y="197613"/>
            <a:ext cx="11082528" cy="384721"/>
          </a:xfrm>
          <a:prstGeom prst="rect">
            <a:avLst/>
          </a:prstGeom>
        </p:spPr>
        <p:txBody>
          <a:bodyPr vert="horz" wrap="square" lIns="0" tIns="0" rIns="0" bIns="0" rtlCol="0" anchor="t" anchorCtr="0">
            <a:sp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393235"/>
              <a:ext cx="11082528" cy="4824685"/>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186537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3990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0268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5"/>
            </p:custDataLst>
          </p:nvPr>
        </p:nvSpPr>
        <p:spPr>
          <a:xfrm>
            <a:off x="5987738" y="1872797"/>
            <a:ext cx="3049253" cy="461665"/>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br>
              <a:rPr lang="en-US"/>
            </a:br>
            <a:r>
              <a:rPr lang="en-US"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1872797"/>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002554E5-F124-4BE6-A938-5466B27EEA82}"/>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CEE6DB68-2DAA-4E75-A4FB-B516116DB3CA}"/>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97754DDF-C63C-4248-AC3D-45C182524B57}"/>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89886DF4-DD3E-43D5-9864-2A2BC0616D1C}"/>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5B110060-5E69-4634-973F-ED6AF02A8B0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5" name="LineLegend2">
              <a:extLst>
                <a:ext uri="{FF2B5EF4-FFF2-40B4-BE49-F238E27FC236}">
                  <a16:creationId xmlns:a16="http://schemas.microsoft.com/office/drawing/2014/main" id="{A5842F53-F9C3-4E5A-9778-7B4054EBD6F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6" name="LineLegend1">
              <a:extLst>
                <a:ext uri="{FF2B5EF4-FFF2-40B4-BE49-F238E27FC236}">
                  <a16:creationId xmlns:a16="http://schemas.microsoft.com/office/drawing/2014/main" id="{72EA63FA-FE11-4A99-A68C-855D137252EB}"/>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77" name="LegendMoons" hidden="1">
            <a:extLst>
              <a:ext uri="{FF2B5EF4-FFF2-40B4-BE49-F238E27FC236}">
                <a16:creationId xmlns:a16="http://schemas.microsoft.com/office/drawing/2014/main" id="{F95EF70E-BD62-4CF1-994F-3618D22DBDD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D795E26E-87CE-4D50-B9D8-767FFAEC9672}"/>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908F05FD-ED3E-4BF0-8391-02CD4F900501}"/>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39906D3E-93D3-4FD5-AB5F-0C22E3781CAB}"/>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35D69CAE-F33C-476C-B254-909EA95E89F9}"/>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E09D790D-7056-424F-A8DA-5C868D0B35EE}"/>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259D1037-7873-4435-BBB9-6E249A6F2976}"/>
                </a:ext>
              </a:extLst>
            </p:cNvPr>
            <p:cNvGrpSpPr>
              <a:grpSpLocks noChangeAspect="1"/>
            </p:cNvGrpSpPr>
            <p:nvPr>
              <p:custDataLst>
                <p:tags r:id="rId26"/>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6ED72A14-997E-43A1-8277-64E43B8C35F3}"/>
                  </a:ext>
                </a:extLst>
              </p:cNvPr>
              <p:cNvSpPr/>
              <p:nvPr>
                <p:custDataLst>
                  <p:tags r:id="rId3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5" name="Arc 214">
                <a:extLst>
                  <a:ext uri="{FF2B5EF4-FFF2-40B4-BE49-F238E27FC236}">
                    <a16:creationId xmlns:a16="http://schemas.microsoft.com/office/drawing/2014/main" id="{F9B15371-13C6-4FC5-A65B-0EDE237980EC}"/>
                  </a:ext>
                </a:extLst>
              </p:cNvPr>
              <p:cNvSpPr/>
              <p:nvPr>
                <p:custDataLst>
                  <p:tags r:id="rId40"/>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2" name="MoonLegend2">
              <a:extLst>
                <a:ext uri="{FF2B5EF4-FFF2-40B4-BE49-F238E27FC236}">
                  <a16:creationId xmlns:a16="http://schemas.microsoft.com/office/drawing/2014/main" id="{5B25FABC-A1CB-4179-93E5-2B0E2705BFF1}"/>
                </a:ext>
              </a:extLst>
            </p:cNvPr>
            <p:cNvGrpSpPr>
              <a:grpSpLocks noChangeAspect="1"/>
            </p:cNvGrpSpPr>
            <p:nvPr>
              <p:custDataLst>
                <p:tags r:id="rId27"/>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DE5B7F2A-8FB0-41B4-8C1B-EA8A313794A0}"/>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3" name="Arc 212">
                <a:extLst>
                  <a:ext uri="{FF2B5EF4-FFF2-40B4-BE49-F238E27FC236}">
                    <a16:creationId xmlns:a16="http://schemas.microsoft.com/office/drawing/2014/main" id="{D743921E-6D1E-4571-B683-6DAA333BDEC0}"/>
                  </a:ext>
                </a:extLst>
              </p:cNvPr>
              <p:cNvSpPr/>
              <p:nvPr>
                <p:custDataLst>
                  <p:tags r:id="rId38"/>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3" name="MoonLegend3">
              <a:extLst>
                <a:ext uri="{FF2B5EF4-FFF2-40B4-BE49-F238E27FC236}">
                  <a16:creationId xmlns:a16="http://schemas.microsoft.com/office/drawing/2014/main" id="{EFE8AD28-8704-4A66-90FB-0D38F38CA97A}"/>
                </a:ext>
              </a:extLst>
            </p:cNvPr>
            <p:cNvGrpSpPr>
              <a:grpSpLocks noChangeAspect="1"/>
            </p:cNvGrpSpPr>
            <p:nvPr>
              <p:custDataLst>
                <p:tags r:id="rId28"/>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9FF5ED0A-DB5E-486D-948E-C524BDCBA3FF}"/>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1" name="Arc 210">
                <a:extLst>
                  <a:ext uri="{FF2B5EF4-FFF2-40B4-BE49-F238E27FC236}">
                    <a16:creationId xmlns:a16="http://schemas.microsoft.com/office/drawing/2014/main" id="{03D44525-7618-42C3-A26B-9CC5DF2D2566}"/>
                  </a:ext>
                </a:extLst>
              </p:cNvPr>
              <p:cNvSpPr/>
              <p:nvPr>
                <p:custDataLst>
                  <p:tags r:id="rId3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4" name="MoonLegend4">
              <a:extLst>
                <a:ext uri="{FF2B5EF4-FFF2-40B4-BE49-F238E27FC236}">
                  <a16:creationId xmlns:a16="http://schemas.microsoft.com/office/drawing/2014/main" id="{A5A294A2-58B5-4E0F-A069-8841C3D7E9E3}"/>
                </a:ext>
              </a:extLst>
            </p:cNvPr>
            <p:cNvGrpSpPr>
              <a:grpSpLocks noChangeAspect="1"/>
            </p:cNvGrpSpPr>
            <p:nvPr>
              <p:custDataLst>
                <p:tags r:id="rId29"/>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32E0E44-FAA6-4DC8-BBFA-E67911DFBAD7}"/>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9" name="Arc 208">
                <a:extLst>
                  <a:ext uri="{FF2B5EF4-FFF2-40B4-BE49-F238E27FC236}">
                    <a16:creationId xmlns:a16="http://schemas.microsoft.com/office/drawing/2014/main" id="{4EE447D4-D1F3-48FC-A5DF-CC5107A778A6}"/>
                  </a:ext>
                </a:extLst>
              </p:cNvPr>
              <p:cNvSpPr/>
              <p:nvPr>
                <p:custDataLst>
                  <p:tags r:id="rId34"/>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5" name="MoonLegend5">
              <a:extLst>
                <a:ext uri="{FF2B5EF4-FFF2-40B4-BE49-F238E27FC236}">
                  <a16:creationId xmlns:a16="http://schemas.microsoft.com/office/drawing/2014/main" id="{8DC9BA04-93EE-4E6C-A59A-D77D8E3E66EF}"/>
                </a:ext>
              </a:extLst>
            </p:cNvPr>
            <p:cNvGrpSpPr>
              <a:grpSpLocks noChangeAspect="1"/>
            </p:cNvGrpSpPr>
            <p:nvPr>
              <p:custDataLst>
                <p:tags r:id="rId30"/>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EE99225C-33E4-450B-9E02-9EAE60978205}"/>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7" name="Arc 206">
                <a:extLst>
                  <a:ext uri="{FF2B5EF4-FFF2-40B4-BE49-F238E27FC236}">
                    <a16:creationId xmlns:a16="http://schemas.microsoft.com/office/drawing/2014/main" id="{044D8867-620D-4691-A0DD-79E16FC985B3}"/>
                  </a:ext>
                </a:extLst>
              </p:cNvPr>
              <p:cNvSpPr/>
              <p:nvPr>
                <p:custDataLst>
                  <p:tags r:id="rId32"/>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216" name="LegendBoxes" hidden="1">
            <a:extLst>
              <a:ext uri="{FF2B5EF4-FFF2-40B4-BE49-F238E27FC236}">
                <a16:creationId xmlns:a16="http://schemas.microsoft.com/office/drawing/2014/main" id="{A0E654AE-5F79-4BF0-8FB5-7F13C251CAAD}"/>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9DA215AB-9F91-423A-93B2-0C935900AD9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8" name="RectangleLegend2">
              <a:extLst>
                <a:ext uri="{FF2B5EF4-FFF2-40B4-BE49-F238E27FC236}">
                  <a16:creationId xmlns:a16="http://schemas.microsoft.com/office/drawing/2014/main" id="{E73033B1-9970-4145-B36A-4ADB5EA17FD3}"/>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9" name="RectangleLegend3">
              <a:extLst>
                <a:ext uri="{FF2B5EF4-FFF2-40B4-BE49-F238E27FC236}">
                  <a16:creationId xmlns:a16="http://schemas.microsoft.com/office/drawing/2014/main" id="{CBF00C76-B394-4C0D-B57E-83F32D114FA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0" name="RectangleLegend4">
              <a:extLst>
                <a:ext uri="{FF2B5EF4-FFF2-40B4-BE49-F238E27FC236}">
                  <a16:creationId xmlns:a16="http://schemas.microsoft.com/office/drawing/2014/main" id="{530948E3-0246-4F0C-B58A-498D999088C1}"/>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1" name="RectangleLegend5">
              <a:extLst>
                <a:ext uri="{FF2B5EF4-FFF2-40B4-BE49-F238E27FC236}">
                  <a16:creationId xmlns:a16="http://schemas.microsoft.com/office/drawing/2014/main" id="{CD801A43-CDAA-4DE6-95F8-A05BCF4CDA7C}"/>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2" name="Legend1">
              <a:extLst>
                <a:ext uri="{FF2B5EF4-FFF2-40B4-BE49-F238E27FC236}">
                  <a16:creationId xmlns:a16="http://schemas.microsoft.com/office/drawing/2014/main" id="{1A78357B-86E2-4C37-8D1D-92F48BB78A96}"/>
                </a:ext>
              </a:extLst>
            </p:cNvPr>
            <p:cNvSpPr txBox="1"/>
            <p:nvPr/>
          </p:nvSpPr>
          <p:spPr>
            <a:xfrm>
              <a:off x="10978546" y="432282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85737C2C-6F82-42F9-8CBB-E747145B866E}"/>
                </a:ext>
              </a:extLst>
            </p:cNvPr>
            <p:cNvSpPr txBox="1"/>
            <p:nvPr/>
          </p:nvSpPr>
          <p:spPr>
            <a:xfrm>
              <a:off x="10978546" y="470232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2A03EBFC-AC29-4924-8142-8B62E83E58D0}"/>
                </a:ext>
              </a:extLst>
            </p:cNvPr>
            <p:cNvSpPr txBox="1"/>
            <p:nvPr/>
          </p:nvSpPr>
          <p:spPr>
            <a:xfrm>
              <a:off x="10978546" y="5081820"/>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F950371F-39A1-4467-977F-0ED0F9F75DF4}"/>
                </a:ext>
              </a:extLst>
            </p:cNvPr>
            <p:cNvSpPr txBox="1"/>
            <p:nvPr/>
          </p:nvSpPr>
          <p:spPr>
            <a:xfrm>
              <a:off x="10978546" y="5453241"/>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E95AA835-DC23-4AEB-914C-A6D459337EA1}"/>
                </a:ext>
              </a:extLst>
            </p:cNvPr>
            <p:cNvSpPr txBox="1"/>
            <p:nvPr/>
          </p:nvSpPr>
          <p:spPr>
            <a:xfrm>
              <a:off x="10978545" y="582466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cxnSp>
        <p:nvCxnSpPr>
          <p:cNvPr id="149" name="Straight Connector 148">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28" name="Freeform 76">
            <a:extLst>
              <a:ext uri="{FF2B5EF4-FFF2-40B4-BE49-F238E27FC236}">
                <a16:creationId xmlns:a16="http://schemas.microsoft.com/office/drawing/2014/main" id="{1F5F280D-2C3D-42CA-A5E9-C0DDA34CDB9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MSIPCMContentMarking" descr="{&quot;HashCode&quot;:2027334168,&quot;Placement&quot;:&quot;Header&quot;,&quot;Top&quot;:0.0,&quot;Left&quot;:0.0,&quot;SlideWidth&quot;:960,&quot;SlideHeight&quot;:540}">
            <a:extLst>
              <a:ext uri="{FF2B5EF4-FFF2-40B4-BE49-F238E27FC236}">
                <a16:creationId xmlns:a16="http://schemas.microsoft.com/office/drawing/2014/main" id="{09B809E2-C5CF-4E65-A30D-FB0DB4C31033}"/>
              </a:ext>
            </a:extLst>
          </p:cNvPr>
          <p:cNvSpPr txBox="1"/>
          <p:nvPr userDrawn="1"/>
        </p:nvSpPr>
        <p:spPr>
          <a:xfrm>
            <a:off x="0" y="0"/>
            <a:ext cx="1349761" cy="262344"/>
          </a:xfrm>
          <a:prstGeom prst="rect">
            <a:avLst/>
          </a:prstGeom>
          <a:ln w="6350">
            <a:noFill/>
            <a:miter lim="800000"/>
          </a:ln>
        </p:spPr>
        <p:txBody>
          <a:bodyPr vert="horz" wrap="square" lIns="0" tIns="0" rIns="0" bIns="0" rtlCol="0" anchor="ctr" anchorCtr="1">
            <a:noAutofit/>
          </a:bodyPr>
          <a:lstStyle/>
          <a:p>
            <a:pPr algn="l">
              <a:spcBef>
                <a:spcPts val="0"/>
              </a:spcBef>
              <a:spcAft>
                <a:spcPts val="0"/>
              </a:spcAft>
              <a:buNone/>
            </a:pPr>
            <a:r>
              <a:rPr lang="en-US" sz="1000">
                <a:solidFill>
                  <a:srgbClr val="000000"/>
                </a:solidFill>
                <a:latin typeface="Calibri" panose="020F0502020204030204" pitchFamily="34" charset="0"/>
              </a:rPr>
              <a:t>Classified as Internal</a:t>
            </a:r>
          </a:p>
        </p:txBody>
      </p:sp>
    </p:spTree>
    <p:extLst>
      <p:ext uri="{BB962C8B-B14F-4D97-AF65-F5344CB8AC3E}">
        <p14:creationId xmlns:p14="http://schemas.microsoft.com/office/powerpoint/2010/main" val="60629051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Lst>
  <p:hf hdr="0" ftr="0" dt="0"/>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523657-AF13-4689-8F41-40C87A3B68B6}"/>
              </a:ext>
            </a:extLst>
          </p:cNvPr>
          <p:cNvGraphicFramePr>
            <a:graphicFrameLocks noChangeAspect="1"/>
          </p:cNvGraphicFramePr>
          <p:nvPr userDrawn="1">
            <p:custDataLst>
              <p:tags r:id="rId8"/>
            </p:custDataLst>
            <p:extLst>
              <p:ext uri="{D42A27DB-BD31-4B8C-83A1-F6EECF244321}">
                <p14:modId xmlns:p14="http://schemas.microsoft.com/office/powerpoint/2010/main" val="3208880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95" imgH="396" progId="TCLayout.ActiveDocument.1">
                  <p:embed/>
                </p:oleObj>
              </mc:Choice>
              <mc:Fallback>
                <p:oleObj name="think-cell Slide" r:id="rId9" imgW="395" imgH="396" progId="TCLayout.ActiveDocument.1">
                  <p:embed/>
                  <p:pic>
                    <p:nvPicPr>
                      <p:cNvPr id="7" name="Object 6" hidden="1">
                        <a:extLst>
                          <a:ext uri="{FF2B5EF4-FFF2-40B4-BE49-F238E27FC236}">
                            <a16:creationId xmlns:a16="http://schemas.microsoft.com/office/drawing/2014/main" id="{C9523657-AF13-4689-8F41-40C87A3B68B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2481095755"/>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73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523657-AF13-4689-8F41-40C87A3B68B6}"/>
              </a:ext>
            </a:extLst>
          </p:cNvPr>
          <p:cNvGraphicFramePr>
            <a:graphicFrameLocks noChangeAspect="1"/>
          </p:cNvGraphicFramePr>
          <p:nvPr userDrawn="1">
            <p:custDataLst>
              <p:tags r:id="rId5"/>
            </p:custDataLst>
            <p:extLst>
              <p:ext uri="{D42A27DB-BD31-4B8C-83A1-F6EECF244321}">
                <p14:modId xmlns:p14="http://schemas.microsoft.com/office/powerpoint/2010/main" val="23390944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95" imgH="396" progId="TCLayout.ActiveDocument.1">
                  <p:embed/>
                </p:oleObj>
              </mc:Choice>
              <mc:Fallback>
                <p:oleObj name="think-cell Slide" r:id="rId6" imgW="395" imgH="396" progId="TCLayout.ActiveDocument.1">
                  <p:embed/>
                  <p:pic>
                    <p:nvPicPr>
                      <p:cNvPr id="7" name="Object 6" hidden="1">
                        <a:extLst>
                          <a:ext uri="{FF2B5EF4-FFF2-40B4-BE49-F238E27FC236}">
                            <a16:creationId xmlns:a16="http://schemas.microsoft.com/office/drawing/2014/main" id="{C9523657-AF13-4689-8F41-40C87A3B68B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1938965436"/>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FA76739-EB52-F5B0-09DD-1DE078087F52}"/>
              </a:ext>
            </a:extLst>
          </p:cNvPr>
          <p:cNvGraphicFramePr>
            <a:graphicFrameLocks noChangeAspect="1"/>
          </p:cNvGraphicFramePr>
          <p:nvPr userDrawn="1">
            <p:custDataLst>
              <p:tags r:id="rId61"/>
            </p:custDataLst>
            <p:extLst>
              <p:ext uri="{D42A27DB-BD31-4B8C-83A1-F6EECF244321}">
                <p14:modId xmlns:p14="http://schemas.microsoft.com/office/powerpoint/2010/main" val="26106977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2" imgW="416" imgH="416" progId="TCLayout.ActiveDocument.1">
                  <p:embed/>
                </p:oleObj>
              </mc:Choice>
              <mc:Fallback>
                <p:oleObj name="think-cell Slide" r:id="rId62" imgW="416" imgH="416" progId="TCLayout.ActiveDocument.1">
                  <p:embed/>
                  <p:pic>
                    <p:nvPicPr>
                      <p:cNvPr id="7" name="think-cell data - do not delete" hidden="1">
                        <a:extLst>
                          <a:ext uri="{FF2B5EF4-FFF2-40B4-BE49-F238E27FC236}">
                            <a16:creationId xmlns:a16="http://schemas.microsoft.com/office/drawing/2014/main" id="{7FA76739-EB52-F5B0-09DD-1DE078087F52}"/>
                          </a:ext>
                        </a:extLst>
                      </p:cNvPr>
                      <p:cNvPicPr/>
                      <p:nvPr/>
                    </p:nvPicPr>
                    <p:blipFill>
                      <a:blip r:embed="rId63"/>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3221414422"/>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 id="2147484327" r:id="rId13"/>
    <p:sldLayoutId id="2147484328" r:id="rId14"/>
    <p:sldLayoutId id="2147484329" r:id="rId15"/>
    <p:sldLayoutId id="2147484330" r:id="rId16"/>
    <p:sldLayoutId id="2147484331" r:id="rId17"/>
    <p:sldLayoutId id="2147484332" r:id="rId18"/>
    <p:sldLayoutId id="2147484333" r:id="rId19"/>
    <p:sldLayoutId id="2147484334" r:id="rId20"/>
    <p:sldLayoutId id="2147484335" r:id="rId21"/>
    <p:sldLayoutId id="2147484336" r:id="rId22"/>
    <p:sldLayoutId id="2147484337" r:id="rId23"/>
    <p:sldLayoutId id="2147484338" r:id="rId24"/>
    <p:sldLayoutId id="2147484339" r:id="rId25"/>
    <p:sldLayoutId id="2147484340" r:id="rId26"/>
    <p:sldLayoutId id="2147484341" r:id="rId27"/>
    <p:sldLayoutId id="2147484342" r:id="rId28"/>
    <p:sldLayoutId id="2147484343" r:id="rId29"/>
    <p:sldLayoutId id="2147484344" r:id="rId30"/>
    <p:sldLayoutId id="2147484345" r:id="rId31"/>
    <p:sldLayoutId id="2147484346" r:id="rId32"/>
    <p:sldLayoutId id="2147484347" r:id="rId33"/>
    <p:sldLayoutId id="2147484348" r:id="rId34"/>
    <p:sldLayoutId id="2147484349" r:id="rId35"/>
    <p:sldLayoutId id="2147484350" r:id="rId36"/>
    <p:sldLayoutId id="2147484351" r:id="rId37"/>
    <p:sldLayoutId id="2147484352" r:id="rId38"/>
    <p:sldLayoutId id="2147484353" r:id="rId39"/>
    <p:sldLayoutId id="2147484354" r:id="rId40"/>
    <p:sldLayoutId id="2147484355" r:id="rId41"/>
    <p:sldLayoutId id="2147484356" r:id="rId42"/>
    <p:sldLayoutId id="2147484357" r:id="rId43"/>
    <p:sldLayoutId id="2147484358" r:id="rId44"/>
    <p:sldLayoutId id="2147484359" r:id="rId45"/>
    <p:sldLayoutId id="2147484360" r:id="rId46"/>
    <p:sldLayoutId id="2147484361" r:id="rId47"/>
    <p:sldLayoutId id="2147484362" r:id="rId48"/>
    <p:sldLayoutId id="2147484363" r:id="rId49"/>
    <p:sldLayoutId id="2147484364" r:id="rId50"/>
    <p:sldLayoutId id="2147484365" r:id="rId51"/>
    <p:sldLayoutId id="2147484366" r:id="rId52"/>
    <p:sldLayoutId id="2147484367" r:id="rId53"/>
    <p:sldLayoutId id="2147484368" r:id="rId54"/>
    <p:sldLayoutId id="2147484369" r:id="rId55"/>
    <p:sldLayoutId id="2147484370" r:id="rId56"/>
    <p:sldLayoutId id="2147484371" r:id="rId57"/>
    <p:sldLayoutId id="2147484372" r:id="rId58"/>
    <p:sldLayoutId id="2147484373" r:id="rId5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1AEC664-61E1-DA19-9895-003BEB19D192}"/>
              </a:ext>
            </a:extLst>
          </p:cNvPr>
          <p:cNvGraphicFramePr>
            <a:graphicFrameLocks noChangeAspect="1"/>
          </p:cNvGraphicFramePr>
          <p:nvPr userDrawn="1">
            <p:custDataLst>
              <p:tags r:id="rId60"/>
            </p:custDataLst>
            <p:extLst>
              <p:ext uri="{D42A27DB-BD31-4B8C-83A1-F6EECF244321}">
                <p14:modId xmlns:p14="http://schemas.microsoft.com/office/powerpoint/2010/main" val="42830445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1" imgW="416" imgH="416" progId="TCLayout.ActiveDocument.1">
                  <p:embed/>
                </p:oleObj>
              </mc:Choice>
              <mc:Fallback>
                <p:oleObj name="think-cell Slide" r:id="rId61" imgW="416" imgH="416" progId="TCLayout.ActiveDocument.1">
                  <p:embed/>
                  <p:pic>
                    <p:nvPicPr>
                      <p:cNvPr id="7" name="think-cell data - do not delete" hidden="1">
                        <a:extLst>
                          <a:ext uri="{FF2B5EF4-FFF2-40B4-BE49-F238E27FC236}">
                            <a16:creationId xmlns:a16="http://schemas.microsoft.com/office/drawing/2014/main" id="{61AEC664-61E1-DA19-9895-003BEB19D192}"/>
                          </a:ext>
                        </a:extLst>
                      </p:cNvPr>
                      <p:cNvPicPr/>
                      <p:nvPr/>
                    </p:nvPicPr>
                    <p:blipFill>
                      <a:blip r:embed="rId6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3445750621"/>
      </p:ext>
    </p:extLst>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 id="2147484387" r:id="rId12"/>
    <p:sldLayoutId id="2147484388" r:id="rId13"/>
    <p:sldLayoutId id="2147484389" r:id="rId14"/>
    <p:sldLayoutId id="2147484390" r:id="rId15"/>
    <p:sldLayoutId id="2147484391" r:id="rId16"/>
    <p:sldLayoutId id="2147484392" r:id="rId17"/>
    <p:sldLayoutId id="2147484393" r:id="rId18"/>
    <p:sldLayoutId id="2147484394" r:id="rId19"/>
    <p:sldLayoutId id="2147484395" r:id="rId20"/>
    <p:sldLayoutId id="2147484396" r:id="rId21"/>
    <p:sldLayoutId id="2147484397" r:id="rId22"/>
    <p:sldLayoutId id="2147484398" r:id="rId23"/>
    <p:sldLayoutId id="2147484399" r:id="rId24"/>
    <p:sldLayoutId id="2147484400" r:id="rId25"/>
    <p:sldLayoutId id="2147484401" r:id="rId26"/>
    <p:sldLayoutId id="2147484402" r:id="rId27"/>
    <p:sldLayoutId id="2147484403" r:id="rId28"/>
    <p:sldLayoutId id="2147484404" r:id="rId29"/>
    <p:sldLayoutId id="2147484405" r:id="rId30"/>
    <p:sldLayoutId id="2147484406" r:id="rId31"/>
    <p:sldLayoutId id="2147484407" r:id="rId32"/>
    <p:sldLayoutId id="2147484408" r:id="rId33"/>
    <p:sldLayoutId id="2147484409" r:id="rId34"/>
    <p:sldLayoutId id="2147484410" r:id="rId35"/>
    <p:sldLayoutId id="2147484411" r:id="rId36"/>
    <p:sldLayoutId id="2147484412" r:id="rId37"/>
    <p:sldLayoutId id="2147484413" r:id="rId38"/>
    <p:sldLayoutId id="2147484414" r:id="rId39"/>
    <p:sldLayoutId id="2147484415" r:id="rId40"/>
    <p:sldLayoutId id="2147484416" r:id="rId41"/>
    <p:sldLayoutId id="2147484417" r:id="rId42"/>
    <p:sldLayoutId id="2147484418" r:id="rId43"/>
    <p:sldLayoutId id="2147484419" r:id="rId44"/>
    <p:sldLayoutId id="2147484420" r:id="rId45"/>
    <p:sldLayoutId id="2147484421" r:id="rId46"/>
    <p:sldLayoutId id="2147484422" r:id="rId47"/>
    <p:sldLayoutId id="2147484423" r:id="rId48"/>
    <p:sldLayoutId id="2147484424" r:id="rId49"/>
    <p:sldLayoutId id="2147484425" r:id="rId50"/>
    <p:sldLayoutId id="2147484426" r:id="rId51"/>
    <p:sldLayoutId id="2147484427" r:id="rId52"/>
    <p:sldLayoutId id="2147484428" r:id="rId53"/>
    <p:sldLayoutId id="2147484429" r:id="rId54"/>
    <p:sldLayoutId id="2147484430" r:id="rId55"/>
    <p:sldLayoutId id="2147484431" r:id="rId56"/>
    <p:sldLayoutId id="2147484432" r:id="rId57"/>
    <p:sldLayoutId id="2147484433"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523657-AF13-4689-8F41-40C87A3B68B6}"/>
              </a:ext>
            </a:extLst>
          </p:cNvPr>
          <p:cNvGraphicFramePr>
            <a:graphicFrameLocks noChangeAspect="1"/>
          </p:cNvGraphicFramePr>
          <p:nvPr userDrawn="1">
            <p:custDataLst>
              <p:tags r:id="rId6"/>
            </p:custDataLst>
            <p:extLst>
              <p:ext uri="{D42A27DB-BD31-4B8C-83A1-F6EECF244321}">
                <p14:modId xmlns:p14="http://schemas.microsoft.com/office/powerpoint/2010/main" val="3208880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95" imgH="396" progId="TCLayout.ActiveDocument.1">
                  <p:embed/>
                </p:oleObj>
              </mc:Choice>
              <mc:Fallback>
                <p:oleObj name="think-cell Slide" r:id="rId7" imgW="395" imgH="396" progId="TCLayout.ActiveDocument.1">
                  <p:embed/>
                  <p:pic>
                    <p:nvPicPr>
                      <p:cNvPr id="7" name="Object 6" hidden="1">
                        <a:extLst>
                          <a:ext uri="{FF2B5EF4-FFF2-40B4-BE49-F238E27FC236}">
                            <a16:creationId xmlns:a16="http://schemas.microsoft.com/office/drawing/2014/main" id="{C9523657-AF13-4689-8F41-40C87A3B68B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1518070152"/>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
            </p:custDataLst>
            <p:extLst>
              <p:ext uri="{D42A27DB-BD31-4B8C-83A1-F6EECF244321}">
                <p14:modId xmlns:p14="http://schemas.microsoft.com/office/powerpoint/2010/main" val="155622402"/>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8" imgW="413" imgH="416" progId="TCLayout.ActiveDocument.1">
                  <p:embed/>
                </p:oleObj>
              </mc:Choice>
              <mc:Fallback>
                <p:oleObj name="think-cell Slide" r:id="rId3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0"/>
            </p:custDataLst>
          </p:nvPr>
        </p:nvSpPr>
        <p:spPr>
          <a:xfrm>
            <a:off x="553972" y="6278401"/>
            <a:ext cx="9144000"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sz="80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1"/>
            </p:custDataLst>
          </p:nvPr>
        </p:nvSpPr>
        <p:spPr>
          <a:xfrm>
            <a:off x="554737" y="197614"/>
            <a:ext cx="11082528" cy="384721"/>
          </a:xfrm>
          <a:prstGeom prst="rect">
            <a:avLst/>
          </a:prstGeom>
        </p:spPr>
        <p:txBody>
          <a:bodyPr vert="horz" wrap="square" lIns="0" tIns="0" rIns="0" bIns="0" rtlCol="0" anchor="t" anchorCtr="0">
            <a:sp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393235"/>
              <a:ext cx="11082528" cy="4824685"/>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186537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3990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7" y="10268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sz="80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2"/>
            </p:custDataLst>
          </p:nvPr>
        </p:nvSpPr>
        <p:spPr>
          <a:xfrm>
            <a:off x="5987739" y="1872798"/>
            <a:ext cx="3049253" cy="461665"/>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1600"/>
              <a:t>Above Chart Exhibit Title</a:t>
            </a:r>
            <a:br>
              <a:rPr lang="en-US" sz="1600"/>
            </a:br>
            <a:r>
              <a:rPr lang="en-US"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7" y="1872797"/>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002554E5-F124-4BE6-A938-5466B27EEA82}"/>
              </a:ext>
            </a:extLst>
          </p:cNvPr>
          <p:cNvGrpSpPr/>
          <p:nvPr userDrawn="1"/>
        </p:nvGrpSpPr>
        <p:grpSpPr>
          <a:xfrm>
            <a:off x="10317307" y="3150223"/>
            <a:ext cx="1319960" cy="958286"/>
            <a:chOff x="10162879" y="3243772"/>
            <a:chExt cx="1319960" cy="958286"/>
          </a:xfrm>
        </p:grpSpPr>
        <p:sp>
          <p:nvSpPr>
            <p:cNvPr id="171" name="Legend1">
              <a:extLst>
                <a:ext uri="{FF2B5EF4-FFF2-40B4-BE49-F238E27FC236}">
                  <a16:creationId xmlns:a16="http://schemas.microsoft.com/office/drawing/2014/main" id="{CEE6DB68-2DAA-4E75-A4FB-B516116DB3CA}"/>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97754DDF-C63C-4248-AC3D-45C182524B57}"/>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89886DF4-DD3E-43D5-9864-2A2BC0616D1C}"/>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5B110060-5E69-4634-973F-ED6AF02A8B0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5" name="LineLegend2">
              <a:extLst>
                <a:ext uri="{FF2B5EF4-FFF2-40B4-BE49-F238E27FC236}">
                  <a16:creationId xmlns:a16="http://schemas.microsoft.com/office/drawing/2014/main" id="{A5842F53-F9C3-4E5A-9778-7B4054EBD6F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6" name="LineLegend1">
              <a:extLst>
                <a:ext uri="{FF2B5EF4-FFF2-40B4-BE49-F238E27FC236}">
                  <a16:creationId xmlns:a16="http://schemas.microsoft.com/office/drawing/2014/main" id="{72EA63FA-FE11-4A99-A68C-855D137252EB}"/>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77" name="LegendMoons" hidden="1">
            <a:extLst>
              <a:ext uri="{FF2B5EF4-FFF2-40B4-BE49-F238E27FC236}">
                <a16:creationId xmlns:a16="http://schemas.microsoft.com/office/drawing/2014/main" id="{F95EF70E-BD62-4CF1-994F-3618D22DBDD8}"/>
              </a:ext>
            </a:extLst>
          </p:cNvPr>
          <p:cNvGrpSpPr/>
          <p:nvPr userDrawn="1"/>
        </p:nvGrpSpPr>
        <p:grpSpPr>
          <a:xfrm>
            <a:off x="10688318" y="1145374"/>
            <a:ext cx="948949" cy="1731859"/>
            <a:chOff x="7723680" y="1702457"/>
            <a:chExt cx="948949" cy="1731859"/>
          </a:xfrm>
        </p:grpSpPr>
        <p:sp>
          <p:nvSpPr>
            <p:cNvPr id="178" name="Legend1">
              <a:extLst>
                <a:ext uri="{FF2B5EF4-FFF2-40B4-BE49-F238E27FC236}">
                  <a16:creationId xmlns:a16="http://schemas.microsoft.com/office/drawing/2014/main" id="{D795E26E-87CE-4D50-B9D8-767FFAEC9672}"/>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908F05FD-ED3E-4BF0-8391-02CD4F900501}"/>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39906D3E-93D3-4FD5-AB5F-0C22E3781CAB}"/>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35D69CAE-F33C-476C-B254-909EA95E89F9}"/>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E09D790D-7056-424F-A8DA-5C868D0B35EE}"/>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259D1037-7873-4435-BBB9-6E249A6F2976}"/>
                </a:ext>
              </a:extLst>
            </p:cNvPr>
            <p:cNvGrpSpPr>
              <a:grpSpLocks noChangeAspect="1"/>
            </p:cNvGrpSpPr>
            <p:nvPr>
              <p:custDataLst>
                <p:tags r:id="rId23"/>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6ED72A14-997E-43A1-8277-64E43B8C35F3}"/>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5" name="Arc 214">
                <a:extLst>
                  <a:ext uri="{FF2B5EF4-FFF2-40B4-BE49-F238E27FC236}">
                    <a16:creationId xmlns:a16="http://schemas.microsoft.com/office/drawing/2014/main" id="{F9B15371-13C6-4FC5-A65B-0EDE237980EC}"/>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2" name="MoonLegend2">
              <a:extLst>
                <a:ext uri="{FF2B5EF4-FFF2-40B4-BE49-F238E27FC236}">
                  <a16:creationId xmlns:a16="http://schemas.microsoft.com/office/drawing/2014/main" id="{5B25FABC-A1CB-4179-93E5-2B0E2705BFF1}"/>
                </a:ext>
              </a:extLst>
            </p:cNvPr>
            <p:cNvGrpSpPr>
              <a:grpSpLocks noChangeAspect="1"/>
            </p:cNvGrpSpPr>
            <p:nvPr>
              <p:custDataLst>
                <p:tags r:id="rId24"/>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DE5B7F2A-8FB0-41B4-8C1B-EA8A313794A0}"/>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3" name="Arc 212">
                <a:extLst>
                  <a:ext uri="{FF2B5EF4-FFF2-40B4-BE49-F238E27FC236}">
                    <a16:creationId xmlns:a16="http://schemas.microsoft.com/office/drawing/2014/main" id="{D743921E-6D1E-4571-B683-6DAA333BDEC0}"/>
                  </a:ext>
                </a:extLst>
              </p:cNvPr>
              <p:cNvSpPr/>
              <p:nvPr>
                <p:custDataLst>
                  <p:tags r:id="rId3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3" name="MoonLegend3">
              <a:extLst>
                <a:ext uri="{FF2B5EF4-FFF2-40B4-BE49-F238E27FC236}">
                  <a16:creationId xmlns:a16="http://schemas.microsoft.com/office/drawing/2014/main" id="{EFE8AD28-8704-4A66-90FB-0D38F38CA97A}"/>
                </a:ext>
              </a:extLst>
            </p:cNvPr>
            <p:cNvGrpSpPr>
              <a:grpSpLocks noChangeAspect="1"/>
            </p:cNvGrpSpPr>
            <p:nvPr>
              <p:custDataLst>
                <p:tags r:id="rId25"/>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9FF5ED0A-DB5E-486D-948E-C524BDCBA3FF}"/>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1" name="Arc 210">
                <a:extLst>
                  <a:ext uri="{FF2B5EF4-FFF2-40B4-BE49-F238E27FC236}">
                    <a16:creationId xmlns:a16="http://schemas.microsoft.com/office/drawing/2014/main" id="{03D44525-7618-42C3-A26B-9CC5DF2D2566}"/>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4" name="MoonLegend4">
              <a:extLst>
                <a:ext uri="{FF2B5EF4-FFF2-40B4-BE49-F238E27FC236}">
                  <a16:creationId xmlns:a16="http://schemas.microsoft.com/office/drawing/2014/main" id="{A5A294A2-58B5-4E0F-A069-8841C3D7E9E3}"/>
                </a:ext>
              </a:extLst>
            </p:cNvPr>
            <p:cNvGrpSpPr>
              <a:grpSpLocks noChangeAspect="1"/>
            </p:cNvGrpSpPr>
            <p:nvPr>
              <p:custDataLst>
                <p:tags r:id="rId26"/>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32E0E44-FAA6-4DC8-BBFA-E67911DFBAD7}"/>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9" name="Arc 208">
                <a:extLst>
                  <a:ext uri="{FF2B5EF4-FFF2-40B4-BE49-F238E27FC236}">
                    <a16:creationId xmlns:a16="http://schemas.microsoft.com/office/drawing/2014/main" id="{4EE447D4-D1F3-48FC-A5DF-CC5107A778A6}"/>
                  </a:ext>
                </a:extLst>
              </p:cNvPr>
              <p:cNvSpPr/>
              <p:nvPr>
                <p:custDataLst>
                  <p:tags r:id="rId3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5" name="MoonLegend5">
              <a:extLst>
                <a:ext uri="{FF2B5EF4-FFF2-40B4-BE49-F238E27FC236}">
                  <a16:creationId xmlns:a16="http://schemas.microsoft.com/office/drawing/2014/main" id="{8DC9BA04-93EE-4E6C-A59A-D77D8E3E66EF}"/>
                </a:ext>
              </a:extLst>
            </p:cNvPr>
            <p:cNvGrpSpPr>
              <a:grpSpLocks noChangeAspect="1"/>
            </p:cNvGrpSpPr>
            <p:nvPr>
              <p:custDataLst>
                <p:tags r:id="rId27"/>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EE99225C-33E4-450B-9E02-9EAE60978205}"/>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7" name="Arc 206">
                <a:extLst>
                  <a:ext uri="{FF2B5EF4-FFF2-40B4-BE49-F238E27FC236}">
                    <a16:creationId xmlns:a16="http://schemas.microsoft.com/office/drawing/2014/main" id="{044D8867-620D-4691-A0DD-79E16FC985B3}"/>
                  </a:ext>
                </a:extLst>
              </p:cNvPr>
              <p:cNvSpPr/>
              <p:nvPr>
                <p:custDataLst>
                  <p:tags r:id="rId2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216" name="LegendBoxes" hidden="1">
            <a:extLst>
              <a:ext uri="{FF2B5EF4-FFF2-40B4-BE49-F238E27FC236}">
                <a16:creationId xmlns:a16="http://schemas.microsoft.com/office/drawing/2014/main" id="{A0E654AE-5F79-4BF0-8FB5-7F13C251CAAD}"/>
              </a:ext>
            </a:extLst>
          </p:cNvPr>
          <p:cNvGrpSpPr/>
          <p:nvPr userDrawn="1"/>
        </p:nvGrpSpPr>
        <p:grpSpPr>
          <a:xfrm>
            <a:off x="10714795" y="4381499"/>
            <a:ext cx="922463" cy="1717282"/>
            <a:chOff x="10652400" y="4322824"/>
            <a:chExt cx="922464" cy="1717282"/>
          </a:xfrm>
        </p:grpSpPr>
        <p:sp>
          <p:nvSpPr>
            <p:cNvPr id="217" name="RectangleLegend1">
              <a:extLst>
                <a:ext uri="{FF2B5EF4-FFF2-40B4-BE49-F238E27FC236}">
                  <a16:creationId xmlns:a16="http://schemas.microsoft.com/office/drawing/2014/main" id="{9DA215AB-9F91-423A-93B2-0C935900AD9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8" name="RectangleLegend2">
              <a:extLst>
                <a:ext uri="{FF2B5EF4-FFF2-40B4-BE49-F238E27FC236}">
                  <a16:creationId xmlns:a16="http://schemas.microsoft.com/office/drawing/2014/main" id="{E73033B1-9970-4145-B36A-4ADB5EA17FD3}"/>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9" name="RectangleLegend3">
              <a:extLst>
                <a:ext uri="{FF2B5EF4-FFF2-40B4-BE49-F238E27FC236}">
                  <a16:creationId xmlns:a16="http://schemas.microsoft.com/office/drawing/2014/main" id="{CBF00C76-B394-4C0D-B57E-83F32D114FA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0" name="RectangleLegend4">
              <a:extLst>
                <a:ext uri="{FF2B5EF4-FFF2-40B4-BE49-F238E27FC236}">
                  <a16:creationId xmlns:a16="http://schemas.microsoft.com/office/drawing/2014/main" id="{530948E3-0246-4F0C-B58A-498D999088C1}"/>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1" name="RectangleLegend5">
              <a:extLst>
                <a:ext uri="{FF2B5EF4-FFF2-40B4-BE49-F238E27FC236}">
                  <a16:creationId xmlns:a16="http://schemas.microsoft.com/office/drawing/2014/main" id="{CD801A43-CDAA-4DE6-95F8-A05BCF4CDA7C}"/>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2" name="Legend1">
              <a:extLst>
                <a:ext uri="{FF2B5EF4-FFF2-40B4-BE49-F238E27FC236}">
                  <a16:creationId xmlns:a16="http://schemas.microsoft.com/office/drawing/2014/main" id="{1A78357B-86E2-4C37-8D1D-92F48BB78A96}"/>
                </a:ext>
              </a:extLst>
            </p:cNvPr>
            <p:cNvSpPr txBox="1"/>
            <p:nvPr/>
          </p:nvSpPr>
          <p:spPr>
            <a:xfrm>
              <a:off x="10978546" y="4322824"/>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85737C2C-6F82-42F9-8CBB-E747145B866E}"/>
                </a:ext>
              </a:extLst>
            </p:cNvPr>
            <p:cNvSpPr txBox="1"/>
            <p:nvPr/>
          </p:nvSpPr>
          <p:spPr>
            <a:xfrm>
              <a:off x="10978546" y="4702322"/>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2A03EBFC-AC29-4924-8142-8B62E83E58D0}"/>
                </a:ext>
              </a:extLst>
            </p:cNvPr>
            <p:cNvSpPr txBox="1"/>
            <p:nvPr/>
          </p:nvSpPr>
          <p:spPr>
            <a:xfrm>
              <a:off x="10978546" y="5081820"/>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F950371F-39A1-4467-977F-0ED0F9F75DF4}"/>
                </a:ext>
              </a:extLst>
            </p:cNvPr>
            <p:cNvSpPr txBox="1"/>
            <p:nvPr/>
          </p:nvSpPr>
          <p:spPr>
            <a:xfrm>
              <a:off x="10978546" y="5453241"/>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E95AA835-DC23-4AEB-914C-A6D459337EA1}"/>
                </a:ext>
              </a:extLst>
            </p:cNvPr>
            <p:cNvSpPr txBox="1"/>
            <p:nvPr/>
          </p:nvSpPr>
          <p:spPr>
            <a:xfrm>
              <a:off x="10978545" y="5824662"/>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cxnSp>
        <p:nvCxnSpPr>
          <p:cNvPr id="149" name="Straight Connector 148">
            <a:extLst>
              <a:ext uri="{FF2B5EF4-FFF2-40B4-BE49-F238E27FC236}">
                <a16:creationId xmlns:a16="http://schemas.microsoft.com/office/drawing/2014/main" id="{CF962E25-52A0-4B53-86F8-9B97218918E7}"/>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28" name="Freeform 76">
            <a:extLst>
              <a:ext uri="{FF2B5EF4-FFF2-40B4-BE49-F238E27FC236}">
                <a16:creationId xmlns:a16="http://schemas.microsoft.com/office/drawing/2014/main" id="{1F5F280D-2C3D-42CA-A5E9-C0DDA34CDB9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683750422"/>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 id="2147484458" r:id="rId12"/>
    <p:sldLayoutId id="2147484459" r:id="rId13"/>
    <p:sldLayoutId id="2147484460" r:id="rId14"/>
    <p:sldLayoutId id="2147484461" r:id="rId15"/>
    <p:sldLayoutId id="2147484462" r:id="rId16"/>
  </p:sldLayoutIdLst>
  <p:txStyles>
    <p:titleStyle>
      <a:lvl1pPr algn="l" defTabSz="914358"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358"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589" indent="-228589" algn="l" defTabSz="914358"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892" indent="-210302" algn="l" defTabSz="914358"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33" indent="-155441" algn="l" defTabSz="914358"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778" indent="-146297" algn="l" defTabSz="914358"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Layout" Target="../slideLayouts/slideLayout132.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s>
</file>

<file path=ppt/slides/_rels/slide1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who.int/publications/i/item/WHO-2019-nCoV-Vaccines-SAGE-Prioritization-2023.1" TargetMode="External"/><Relationship Id="rId1" Type="http://schemas.openxmlformats.org/officeDocument/2006/relationships/slideLayout" Target="../slideLayouts/slideLayout531.xml"/><Relationship Id="rId5" Type="http://schemas.openxmlformats.org/officeDocument/2006/relationships/image" Target="../media/image81.svg"/><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2" Type="http://schemas.openxmlformats.org/officeDocument/2006/relationships/hyperlink" Target="https://www.who.int/publications/i/item/WHO-2019-nCoV-Vaccines-SAGE-Prioritization-2023.1" TargetMode="External"/><Relationship Id="rId1" Type="http://schemas.openxmlformats.org/officeDocument/2006/relationships/slideLayout" Target="../slideLayouts/slideLayout531.xml"/></Relationships>
</file>

<file path=ppt/slides/_rels/slide13.xml.rels><?xml version="1.0" encoding="UTF-8" standalone="yes"?>
<Relationships xmlns="http://schemas.openxmlformats.org/package/2006/relationships"><Relationship Id="rId2" Type="http://schemas.openxmlformats.org/officeDocument/2006/relationships/hyperlink" Target="https://www.who.int/publications/i/item/WHO-2019-nCoV-Vaccines-SAGE-Prioritization-2023.1" TargetMode="External"/><Relationship Id="rId1" Type="http://schemas.openxmlformats.org/officeDocument/2006/relationships/slideLayout" Target="../slideLayouts/slideLayout531.xml"/></Relationships>
</file>

<file path=ppt/slides/_rels/slide14.xml.rels><?xml version="1.0" encoding="UTF-8" standalone="yes"?>
<Relationships xmlns="http://schemas.openxmlformats.org/package/2006/relationships"><Relationship Id="rId2" Type="http://schemas.openxmlformats.org/officeDocument/2006/relationships/hyperlink" Target="https://www.who.int/publications/i/item/WHO-2019-nCoV-Vaccines-SAGE-Prioritization-2023.1" TargetMode="External"/><Relationship Id="rId1" Type="http://schemas.openxmlformats.org/officeDocument/2006/relationships/slideLayout" Target="../slideLayouts/slideLayout531.xml"/></Relationships>
</file>

<file path=ppt/slides/_rels/slide15.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jpeg"/><Relationship Id="rId18" Type="http://schemas.openxmlformats.org/officeDocument/2006/relationships/hyperlink" Target="https://www.who.int/publications/i/item/WHO-2019-nCoV-vaccines-SAGE_recommendation-AZD1222-2021.1" TargetMode="External"/><Relationship Id="rId3" Type="http://schemas.openxmlformats.org/officeDocument/2006/relationships/notesSlide" Target="../notesSlides/notesSlide2.xml"/><Relationship Id="rId21" Type="http://schemas.openxmlformats.org/officeDocument/2006/relationships/image" Target="../media/image91.jpeg"/><Relationship Id="rId7" Type="http://schemas.openxmlformats.org/officeDocument/2006/relationships/image" Target="../media/image83.jpeg"/><Relationship Id="rId12" Type="http://schemas.openxmlformats.org/officeDocument/2006/relationships/image" Target="../media/image88.jpeg"/><Relationship Id="rId17" Type="http://schemas.openxmlformats.org/officeDocument/2006/relationships/hyperlink" Target="https://www.who.int/publications/i/item/WHO-2019-nCoV-vaccines-SAGE_recommendation-protein_subunit-2023.1" TargetMode="External"/><Relationship Id="rId25" Type="http://schemas.openxmlformats.org/officeDocument/2006/relationships/image" Target="../media/image93.png"/><Relationship Id="rId2" Type="http://schemas.openxmlformats.org/officeDocument/2006/relationships/slideLayout" Target="../slideLayouts/slideLayout531.xml"/><Relationship Id="rId16" Type="http://schemas.openxmlformats.org/officeDocument/2006/relationships/hyperlink" Target="https://www.who.int/publications/i/item/WHO-2019-nCoV-vaccines-SAGE_recommendation-inactivated-2023.1" TargetMode="External"/><Relationship Id="rId20" Type="http://schemas.openxmlformats.org/officeDocument/2006/relationships/hyperlink" Target="https://www.who.int/publications/i/item/WHO-2019-nCoV-vaccines-SAGE-recommendation-Ad5-nCoV-Convidecia-background" TargetMode="External"/><Relationship Id="rId1" Type="http://schemas.openxmlformats.org/officeDocument/2006/relationships/tags" Target="../tags/tag1613.xml"/><Relationship Id="rId6" Type="http://schemas.openxmlformats.org/officeDocument/2006/relationships/image" Target="../media/image82.png"/><Relationship Id="rId11" Type="http://schemas.openxmlformats.org/officeDocument/2006/relationships/image" Target="../media/image87.png"/><Relationship Id="rId24" Type="http://schemas.openxmlformats.org/officeDocument/2006/relationships/hyperlink" Target="https://extranet.who.int/prequal/vaccines/covid-19-vaccines-who-emergency-use-listing" TargetMode="External"/><Relationship Id="rId5" Type="http://schemas.openxmlformats.org/officeDocument/2006/relationships/image" Target="../media/image55.emf"/><Relationship Id="rId15" Type="http://schemas.openxmlformats.org/officeDocument/2006/relationships/hyperlink" Target="https://www.who.int/publications-detail-redirect/WHO-2019-nCoV-vaccines-SAGE-recommendation-mRNA-2023.1" TargetMode="External"/><Relationship Id="rId23" Type="http://schemas.openxmlformats.org/officeDocument/2006/relationships/hyperlink" Target="https://extranet.who.int/prequal/sites/default/files/document_files/Summary%20Status%20of%20COVID-19%20Vaccines%20within%20WHO%20EUL-PQ%20evaluation%20process%20-%2025%20January%202024%20-%20WEB.pdf" TargetMode="External"/><Relationship Id="rId10" Type="http://schemas.openxmlformats.org/officeDocument/2006/relationships/image" Target="../media/image86.png"/><Relationship Id="rId19" Type="http://schemas.openxmlformats.org/officeDocument/2006/relationships/hyperlink" Target="https://www.who.int/publications/i/item/WHO-2019-nCoV-vaccines-SAGE-recommendation-Ad26.COV2.S-2021.1" TargetMode="External"/><Relationship Id="rId4" Type="http://schemas.openxmlformats.org/officeDocument/2006/relationships/oleObject" Target="../embeddings/oleObject309.bin"/><Relationship Id="rId9" Type="http://schemas.openxmlformats.org/officeDocument/2006/relationships/image" Target="../media/image85.png"/><Relationship Id="rId14" Type="http://schemas.openxmlformats.org/officeDocument/2006/relationships/image" Target="../media/image90.jpeg"/><Relationship Id="rId22" Type="http://schemas.openxmlformats.org/officeDocument/2006/relationships/image" Target="../media/image92.png"/></Relationships>
</file>

<file path=ppt/slides/_rels/slide16.xml.rels><?xml version="1.0" encoding="UTF-8" standalone="yes"?>
<Relationships xmlns="http://schemas.openxmlformats.org/package/2006/relationships"><Relationship Id="rId2" Type="http://schemas.openxmlformats.org/officeDocument/2006/relationships/hyperlink" Target="https://www.who.int/groups/strategic-advisory-group-of-experts-on-immunization/covid-19-materials" TargetMode="External"/><Relationship Id="rId1" Type="http://schemas.openxmlformats.org/officeDocument/2006/relationships/slideLayout" Target="../slideLayouts/slideLayout531.xml"/></Relationships>
</file>

<file path=ppt/slides/_rels/slide17.xml.rels><?xml version="1.0" encoding="UTF-8" standalone="yes"?>
<Relationships xmlns="http://schemas.openxmlformats.org/package/2006/relationships"><Relationship Id="rId3" Type="http://schemas.openxmlformats.org/officeDocument/2006/relationships/hyperlink" Target="https://www.who.int/groups/strategic-advisory-group-of-experts-on-immunization/covid-19-materials" TargetMode="External"/><Relationship Id="rId2" Type="http://schemas.openxmlformats.org/officeDocument/2006/relationships/notesSlide" Target="../notesSlides/notesSlide3.xml"/><Relationship Id="rId1" Type="http://schemas.openxmlformats.org/officeDocument/2006/relationships/slideLayout" Target="../slideLayouts/slideLayout531.xml"/></Relationships>
</file>

<file path=ppt/slides/_rels/slide18.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531.xml"/><Relationship Id="rId5" Type="http://schemas.openxmlformats.org/officeDocument/2006/relationships/hyperlink" Target="https://www.who.int/publications-detail-redirect/WHO-2019-nCoV-Vaccines-SAGE-Variants-2022.1" TargetMode="External"/><Relationship Id="rId4" Type="http://schemas.openxmlformats.org/officeDocument/2006/relationships/image" Target="../media/image96.png"/></Relationships>
</file>

<file path=ppt/slides/_rels/slide19.xml.rels><?xml version="1.0" encoding="UTF-8" standalone="yes"?>
<Relationships xmlns="http://schemas.openxmlformats.org/package/2006/relationships"><Relationship Id="rId3" Type="http://schemas.openxmlformats.org/officeDocument/2006/relationships/hyperlink" Target="https://iris.who.int/bitstream/handle/10665/373987/WHO-2019-nCoV-Vaccines-SAGE-Prioritization-2023.2-eng.pdf?sequence=1" TargetMode="External"/><Relationship Id="rId2" Type="http://schemas.openxmlformats.org/officeDocument/2006/relationships/hyperlink" Target="https://www.who.int/publications-detail-redirect/WHO-2019-nCoV-Vaccines-SAGE-Variants-2022.1" TargetMode="External"/><Relationship Id="rId1" Type="http://schemas.openxmlformats.org/officeDocument/2006/relationships/slideLayout" Target="../slideLayouts/slideLayout531.xml"/></Relationships>
</file>

<file path=ppt/slides/_rels/slide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tags" Target="../tags/tag1608.xml"/><Relationship Id="rId7" Type="http://schemas.openxmlformats.org/officeDocument/2006/relationships/image" Target="../media/image55.emf"/><Relationship Id="rId12" Type="http://schemas.openxmlformats.org/officeDocument/2006/relationships/image" Target="../media/image60.png"/><Relationship Id="rId2" Type="http://schemas.openxmlformats.org/officeDocument/2006/relationships/tags" Target="../tags/tag1607.xml"/><Relationship Id="rId1" Type="http://schemas.openxmlformats.org/officeDocument/2006/relationships/tags" Target="../tags/tag1606.xml"/><Relationship Id="rId6" Type="http://schemas.openxmlformats.org/officeDocument/2006/relationships/oleObject" Target="../embeddings/oleObject306.bin"/><Relationship Id="rId11" Type="http://schemas.openxmlformats.org/officeDocument/2006/relationships/image" Target="../media/image59.svg"/><Relationship Id="rId5" Type="http://schemas.openxmlformats.org/officeDocument/2006/relationships/slideLayout" Target="../slideLayouts/slideLayout531.xml"/><Relationship Id="rId10" Type="http://schemas.openxmlformats.org/officeDocument/2006/relationships/image" Target="../media/image58.png"/><Relationship Id="rId4" Type="http://schemas.openxmlformats.org/officeDocument/2006/relationships/tags" Target="../tags/tag1609.xml"/><Relationship Id="rId9" Type="http://schemas.openxmlformats.org/officeDocument/2006/relationships/image" Target="../media/image57.svg"/></Relationships>
</file>

<file path=ppt/slides/_rels/slide20.xml.rels><?xml version="1.0" encoding="UTF-8" standalone="yes"?>
<Relationships xmlns="http://schemas.openxmlformats.org/package/2006/relationships"><Relationship Id="rId2" Type="http://schemas.openxmlformats.org/officeDocument/2006/relationships/hyperlink" Target="https://www.who.int/publications-detail-redirect/WHO-2019-nCoV-Vaccines-SAGE-Variants-2022.1" TargetMode="External"/><Relationship Id="rId1" Type="http://schemas.openxmlformats.org/officeDocument/2006/relationships/slideLayout" Target="../slideLayouts/slideLayout531.xml"/></Relationships>
</file>

<file path=ppt/slides/_rels/slide21.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hyperlink" Target="https://www.who.int/tools/covid-19-vaccine-introduction-toolkit#vaccine%20specific%20resources" TargetMode="External"/><Relationship Id="rId2" Type="http://schemas.openxmlformats.org/officeDocument/2006/relationships/notesSlide" Target="../notesSlides/notesSlide4.xml"/><Relationship Id="rId1" Type="http://schemas.openxmlformats.org/officeDocument/2006/relationships/slideLayout" Target="../slideLayouts/slideLayout531.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hyperlink" Target="https://www.who.int/tools/covid-19-vaccine-introduction-toolkit#vaccine%20specific%20resources" TargetMode="External"/><Relationship Id="rId2" Type="http://schemas.openxmlformats.org/officeDocument/2006/relationships/notesSlide" Target="../notesSlides/notesSlide5.xml"/><Relationship Id="rId1" Type="http://schemas.openxmlformats.org/officeDocument/2006/relationships/slideLayout" Target="../slideLayouts/slideLayout531.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slides/_rels/slide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who.int/tools/covid-19-vaccine-introduction-toolkit#vaccine%20specific%20resources" TargetMode="External"/><Relationship Id="rId1" Type="http://schemas.openxmlformats.org/officeDocument/2006/relationships/slideLayout" Target="../slideLayouts/slideLayout531.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31.xml"/><Relationship Id="rId7" Type="http://schemas.openxmlformats.org/officeDocument/2006/relationships/hyperlink" Target="https://iris.who.int/handle/10665/366671" TargetMode="External"/><Relationship Id="rId2" Type="http://schemas.openxmlformats.org/officeDocument/2006/relationships/tags" Target="../tags/tag1614.xml"/><Relationship Id="rId1" Type="http://schemas.openxmlformats.org/officeDocument/2006/relationships/themeOverride" Target="../theme/themeOverride70.xml"/><Relationship Id="rId6" Type="http://schemas.openxmlformats.org/officeDocument/2006/relationships/image" Target="../media/image101.emf"/><Relationship Id="rId5" Type="http://schemas.openxmlformats.org/officeDocument/2006/relationships/oleObject" Target="../embeddings/oleObject310.bin"/><Relationship Id="rId4"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31.xml"/><Relationship Id="rId2" Type="http://schemas.openxmlformats.org/officeDocument/2006/relationships/tags" Target="../tags/tag1615.xml"/><Relationship Id="rId1" Type="http://schemas.openxmlformats.org/officeDocument/2006/relationships/themeOverride" Target="../theme/themeOverride71.xml"/><Relationship Id="rId5" Type="http://schemas.openxmlformats.org/officeDocument/2006/relationships/image" Target="../media/image101.emf"/><Relationship Id="rId4" Type="http://schemas.openxmlformats.org/officeDocument/2006/relationships/oleObject" Target="../embeddings/oleObject311.bin"/></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31.xml"/><Relationship Id="rId2" Type="http://schemas.openxmlformats.org/officeDocument/2006/relationships/tags" Target="../tags/tag1616.xml"/><Relationship Id="rId1" Type="http://schemas.openxmlformats.org/officeDocument/2006/relationships/themeOverride" Target="../theme/themeOverride72.xml"/><Relationship Id="rId5" Type="http://schemas.openxmlformats.org/officeDocument/2006/relationships/image" Target="../media/image34.emf"/><Relationship Id="rId4" Type="http://schemas.openxmlformats.org/officeDocument/2006/relationships/oleObject" Target="../embeddings/oleObject312.bin"/></Relationships>
</file>

<file path=ppt/slides/_rels/slide2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slideLayout" Target="../slideLayouts/slideLayout531.xml"/><Relationship Id="rId7" Type="http://schemas.openxmlformats.org/officeDocument/2006/relationships/image" Target="../media/image102.png"/><Relationship Id="rId2" Type="http://schemas.openxmlformats.org/officeDocument/2006/relationships/tags" Target="../tags/tag1617.xml"/><Relationship Id="rId1" Type="http://schemas.openxmlformats.org/officeDocument/2006/relationships/themeOverride" Target="../theme/themeOverride73.xml"/><Relationship Id="rId6" Type="http://schemas.openxmlformats.org/officeDocument/2006/relationships/hyperlink" Target="https://iris.who.int/handle/10665/339993" TargetMode="External"/><Relationship Id="rId5" Type="http://schemas.openxmlformats.org/officeDocument/2006/relationships/image" Target="../media/image101.emf"/><Relationship Id="rId4" Type="http://schemas.openxmlformats.org/officeDocument/2006/relationships/oleObject" Target="../embeddings/oleObject313.bin"/></Relationships>
</file>

<file path=ppt/slides/_rels/slide28.xml.rels><?xml version="1.0" encoding="UTF-8" standalone="yes"?>
<Relationships xmlns="http://schemas.openxmlformats.org/package/2006/relationships"><Relationship Id="rId8" Type="http://schemas.openxmlformats.org/officeDocument/2006/relationships/tags" Target="../tags/tag1624.xml"/><Relationship Id="rId13" Type="http://schemas.openxmlformats.org/officeDocument/2006/relationships/image" Target="../media/image104.png"/><Relationship Id="rId3" Type="http://schemas.openxmlformats.org/officeDocument/2006/relationships/tags" Target="../tags/tag1619.xml"/><Relationship Id="rId7" Type="http://schemas.openxmlformats.org/officeDocument/2006/relationships/tags" Target="../tags/tag1623.xml"/><Relationship Id="rId12" Type="http://schemas.openxmlformats.org/officeDocument/2006/relationships/image" Target="../media/image1.emf"/><Relationship Id="rId2" Type="http://schemas.openxmlformats.org/officeDocument/2006/relationships/tags" Target="../tags/tag1618.xml"/><Relationship Id="rId1" Type="http://schemas.openxmlformats.org/officeDocument/2006/relationships/themeOverride" Target="../theme/themeOverride74.xml"/><Relationship Id="rId6" Type="http://schemas.openxmlformats.org/officeDocument/2006/relationships/tags" Target="../tags/tag1622.xml"/><Relationship Id="rId11" Type="http://schemas.openxmlformats.org/officeDocument/2006/relationships/oleObject" Target="../embeddings/oleObject314.bin"/><Relationship Id="rId5" Type="http://schemas.openxmlformats.org/officeDocument/2006/relationships/tags" Target="../tags/tag1621.xml"/><Relationship Id="rId10" Type="http://schemas.openxmlformats.org/officeDocument/2006/relationships/notesSlide" Target="../notesSlides/notesSlide7.xml"/><Relationship Id="rId4" Type="http://schemas.openxmlformats.org/officeDocument/2006/relationships/tags" Target="../tags/tag1620.xml"/><Relationship Id="rId9" Type="http://schemas.openxmlformats.org/officeDocument/2006/relationships/slideLayout" Target="../slideLayouts/slideLayout531.xml"/><Relationship Id="rId14" Type="http://schemas.openxmlformats.org/officeDocument/2006/relationships/image" Target="../media/image105.svg"/></Relationships>
</file>

<file path=ppt/slides/_rels/slide29.xml.rels><?xml version="1.0" encoding="UTF-8" standalone="yes"?>
<Relationships xmlns="http://schemas.openxmlformats.org/package/2006/relationships"><Relationship Id="rId3" Type="http://schemas.openxmlformats.org/officeDocument/2006/relationships/tags" Target="../tags/tag1626.xml"/><Relationship Id="rId7" Type="http://schemas.openxmlformats.org/officeDocument/2006/relationships/image" Target="../media/image106.png"/><Relationship Id="rId2" Type="http://schemas.openxmlformats.org/officeDocument/2006/relationships/tags" Target="../tags/tag1625.xml"/><Relationship Id="rId1" Type="http://schemas.openxmlformats.org/officeDocument/2006/relationships/themeOverride" Target="../theme/themeOverride75.xml"/><Relationship Id="rId6" Type="http://schemas.openxmlformats.org/officeDocument/2006/relationships/hyperlink" Target="https://linkinghub.elsevier.com/retrieve/pii/S1473309922004091" TargetMode="External"/><Relationship Id="rId5" Type="http://schemas.openxmlformats.org/officeDocument/2006/relationships/notesSlide" Target="../notesSlides/notesSlide8.xml"/><Relationship Id="rId4" Type="http://schemas.openxmlformats.org/officeDocument/2006/relationships/slideLayout" Target="../slideLayouts/slideLayout53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31.xml"/><Relationship Id="rId7" Type="http://schemas.openxmlformats.org/officeDocument/2006/relationships/image" Target="../media/image57.svg"/><Relationship Id="rId2" Type="http://schemas.openxmlformats.org/officeDocument/2006/relationships/tags" Target="../tags/tag1611.xml"/><Relationship Id="rId1" Type="http://schemas.openxmlformats.org/officeDocument/2006/relationships/tags" Target="../tags/tag1610.xml"/><Relationship Id="rId6" Type="http://schemas.openxmlformats.org/officeDocument/2006/relationships/image" Target="../media/image56.png"/><Relationship Id="rId5" Type="http://schemas.openxmlformats.org/officeDocument/2006/relationships/image" Target="../media/image1.emf"/><Relationship Id="rId4" Type="http://schemas.openxmlformats.org/officeDocument/2006/relationships/oleObject" Target="../embeddings/oleObject307.bin"/></Relationships>
</file>

<file path=ppt/slides/_rels/slide30.xml.rels><?xml version="1.0" encoding="UTF-8" standalone="yes"?>
<Relationships xmlns="http://schemas.openxmlformats.org/package/2006/relationships"><Relationship Id="rId8" Type="http://schemas.openxmlformats.org/officeDocument/2006/relationships/hyperlink" Target="https://extranet.who.int/prequal/vaccines/covid-19-vaccines-who-emergency-use-listing" TargetMode="External"/><Relationship Id="rId3" Type="http://schemas.openxmlformats.org/officeDocument/2006/relationships/image" Target="../media/image107.png"/><Relationship Id="rId7" Type="http://schemas.openxmlformats.org/officeDocument/2006/relationships/image" Target="../media/image109.png"/><Relationship Id="rId2" Type="http://schemas.openxmlformats.org/officeDocument/2006/relationships/slideLayout" Target="../slideLayouts/slideLayout531.xml"/><Relationship Id="rId1" Type="http://schemas.openxmlformats.org/officeDocument/2006/relationships/themeOverride" Target="../theme/themeOverride76.xml"/><Relationship Id="rId6" Type="http://schemas.openxmlformats.org/officeDocument/2006/relationships/image" Target="../media/image108.jpeg"/><Relationship Id="rId5" Type="http://schemas.openxmlformats.org/officeDocument/2006/relationships/hyperlink" Target="https://www.technet-21.org/en/topics/covid-compendium" TargetMode="External"/><Relationship Id="rId4" Type="http://schemas.openxmlformats.org/officeDocument/2006/relationships/hyperlink" Target="https://www.who.int/tools/covid-19-vaccine-introduction-toolkit#vaccine%20specific%20resources"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tags" Target="../tags/tag1629.xml"/><Relationship Id="rId7" Type="http://schemas.openxmlformats.org/officeDocument/2006/relationships/image" Target="../media/image111.svg"/><Relationship Id="rId2" Type="http://schemas.openxmlformats.org/officeDocument/2006/relationships/tags" Target="../tags/tag1628.xml"/><Relationship Id="rId1" Type="http://schemas.openxmlformats.org/officeDocument/2006/relationships/tags" Target="../tags/tag1627.xml"/><Relationship Id="rId6" Type="http://schemas.openxmlformats.org/officeDocument/2006/relationships/image" Target="../media/image110.png"/><Relationship Id="rId5" Type="http://schemas.openxmlformats.org/officeDocument/2006/relationships/slideLayout" Target="../slideLayouts/slideLayout531.xml"/><Relationship Id="rId10" Type="http://schemas.openxmlformats.org/officeDocument/2006/relationships/hyperlink" Target="https://iris.who.int/bitstream/handle/10665/373987/WHO-2019-nCoV-Vaccines-SAGE-Prioritization-2023.2-eng.pdf?sequence=1" TargetMode="External"/><Relationship Id="rId4" Type="http://schemas.openxmlformats.org/officeDocument/2006/relationships/tags" Target="../tags/tag1630.xml"/><Relationship Id="rId9" Type="http://schemas.openxmlformats.org/officeDocument/2006/relationships/image" Target="../media/image113.svg"/></Relationships>
</file>

<file path=ppt/slides/_rels/slide4.xml.rels><?xml version="1.0" encoding="UTF-8" standalone="yes"?>
<Relationships xmlns="http://schemas.openxmlformats.org/package/2006/relationships"><Relationship Id="rId3" Type="http://schemas.openxmlformats.org/officeDocument/2006/relationships/hyperlink" Target="https://www.who.int/publications/m/item/increasing-covid-19-vaccination-uptake" TargetMode="External"/><Relationship Id="rId2" Type="http://schemas.openxmlformats.org/officeDocument/2006/relationships/image" Target="../media/image62.png"/><Relationship Id="rId1" Type="http://schemas.openxmlformats.org/officeDocument/2006/relationships/slideLayout" Target="../slideLayouts/slideLayout531.xml"/></Relationships>
</file>

<file path=ppt/slides/_rels/slide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531.xml"/><Relationship Id="rId5" Type="http://schemas.openxmlformats.org/officeDocument/2006/relationships/hyperlink" Target="https://www.who.int/publications/m/item/increasing-covid-19-vaccination-uptake" TargetMode="Externa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31.xml"/><Relationship Id="rId5" Type="http://schemas.openxmlformats.org/officeDocument/2006/relationships/hyperlink" Target="https://www.who.int/publications/m/item/increasing-covid-19-vaccination-uptake" TargetMode="Externa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31.xml"/><Relationship Id="rId4" Type="http://schemas.openxmlformats.org/officeDocument/2006/relationships/hyperlink" Target="https://www.who.int/publications/m/item/increasing-covid-19-vaccination-uptake"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extranet.who.int/prequal/vaccines/covid-19-vaccines-who-emergency-use-listing" TargetMode="External"/><Relationship Id="rId3" Type="http://schemas.openxmlformats.org/officeDocument/2006/relationships/hyperlink" Target="https://extranet.who.int/prequal/vaccines/manufacturers" TargetMode="External"/><Relationship Id="rId7" Type="http://schemas.openxmlformats.org/officeDocument/2006/relationships/hyperlink" Target="https://www.who.int/groups/strategic-advisory-group-of-experts-on-immunization/" TargetMode="External"/><Relationship Id="rId2" Type="http://schemas.openxmlformats.org/officeDocument/2006/relationships/hyperlink" Target="https://extranet.who.int/prequal/vaccines" TargetMode="External"/><Relationship Id="rId1" Type="http://schemas.openxmlformats.org/officeDocument/2006/relationships/slideLayout" Target="../slideLayouts/slideLayout531.xml"/><Relationship Id="rId6" Type="http://schemas.openxmlformats.org/officeDocument/2006/relationships/hyperlink" Target="https://www.who.int/groups/technical-advisory-group-on-covid-19-vaccine-composition-(tag-co-vac)" TargetMode="External"/><Relationship Id="rId5" Type="http://schemas.openxmlformats.org/officeDocument/2006/relationships/hyperlink" Target="https://www.who.int/publications/i/item/WHO-IVB-14.10" TargetMode="External"/><Relationship Id="rId4" Type="http://schemas.openxmlformats.org/officeDocument/2006/relationships/hyperlink" Target="https://extranet.who.int/prequal/vaccines/vaccines-eligible-who-prequalification" TargetMode="External"/><Relationship Id="rId9" Type="http://schemas.openxmlformats.org/officeDocument/2006/relationships/hyperlink" Target="https://extranet.who.int/prequal/vaccines/welcome-vaccines-prequalification"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1.xml"/><Relationship Id="rId7" Type="http://schemas.openxmlformats.org/officeDocument/2006/relationships/hyperlink" Target="https://www.gavi.org/sites/default/files/covid/covax/covax-amc/COVAX-CDS-third-funding-window-guidelines.pdf" TargetMode="External"/><Relationship Id="rId2" Type="http://schemas.openxmlformats.org/officeDocument/2006/relationships/slideLayout" Target="../slideLayouts/slideLayout132.xml"/><Relationship Id="rId1" Type="http://schemas.openxmlformats.org/officeDocument/2006/relationships/tags" Target="../tags/tag1612.xml"/><Relationship Id="rId6" Type="http://schemas.openxmlformats.org/officeDocument/2006/relationships/image" Target="../media/image71.png"/><Relationship Id="rId5" Type="http://schemas.openxmlformats.org/officeDocument/2006/relationships/image" Target="../media/image70.emf"/><Relationship Id="rId4" Type="http://schemas.openxmlformats.org/officeDocument/2006/relationships/oleObject" Target="../embeddings/oleObject30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425873CA-7063-4D0F-BE91-827CF1E08A41}"/>
              </a:ext>
            </a:extLst>
          </p:cNvPr>
          <p:cNvSpPr>
            <a:spLocks noGrp="1"/>
          </p:cNvSpPr>
          <p:nvPr>
            <p:ph type="subTitle" idx="1"/>
          </p:nvPr>
        </p:nvSpPr>
        <p:spPr>
          <a:xfrm>
            <a:off x="550065" y="872403"/>
            <a:ext cx="3924281" cy="2556597"/>
          </a:xfrm>
        </p:spPr>
        <p:txBody>
          <a:bodyPr/>
          <a:lstStyle/>
          <a:p>
            <a:r>
              <a:rPr lang="en-GB" sz="2800">
                <a:latin typeface="+mj-lt"/>
              </a:rPr>
              <a:t>Considerations to inform country COVID-19 vaccination decision-making</a:t>
            </a:r>
          </a:p>
        </p:txBody>
      </p:sp>
      <p:sp>
        <p:nvSpPr>
          <p:cNvPr id="7" name="Marcador de texto 6">
            <a:extLst>
              <a:ext uri="{FF2B5EF4-FFF2-40B4-BE49-F238E27FC236}">
                <a16:creationId xmlns:a16="http://schemas.microsoft.com/office/drawing/2014/main" id="{5ABF5FE8-1466-4DBA-AEFE-4EECAC3A21F2}"/>
              </a:ext>
            </a:extLst>
          </p:cNvPr>
          <p:cNvSpPr>
            <a:spLocks noGrp="1"/>
          </p:cNvSpPr>
          <p:nvPr>
            <p:ph type="body" sz="quarter" idx="12"/>
          </p:nvPr>
        </p:nvSpPr>
        <p:spPr>
          <a:xfrm>
            <a:off x="581523" y="4495053"/>
            <a:ext cx="3706507" cy="253787"/>
          </a:xfrm>
        </p:spPr>
        <p:txBody>
          <a:bodyPr vert="horz" lIns="0" tIns="0" rIns="90000" bIns="0" rtlCol="0" anchor="t">
            <a:noAutofit/>
          </a:bodyPr>
          <a:lstStyle/>
          <a:p>
            <a:r>
              <a:rPr lang="en-US" sz="1450" b="1">
                <a:latin typeface="Poppins"/>
                <a:ea typeface="Roboto"/>
                <a:cs typeface="Arial"/>
              </a:rPr>
              <a:t>Version 6 as of 31 January 2024</a:t>
            </a:r>
          </a:p>
        </p:txBody>
      </p:sp>
      <p:pic>
        <p:nvPicPr>
          <p:cNvPr id="1026" name="Imagen 3">
            <a:extLst>
              <a:ext uri="{FF2B5EF4-FFF2-40B4-BE49-F238E27FC236}">
                <a16:creationId xmlns:a16="http://schemas.microsoft.com/office/drawing/2014/main" id="{47E6FE90-08BC-458F-AFA3-C0CD6C3FA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0630" y="1793854"/>
            <a:ext cx="1703755" cy="104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F1FC42F-9616-4641-B4D7-0ECFA41E9BC9}"/>
              </a:ext>
            </a:extLst>
          </p:cNvPr>
          <p:cNvSpPr txBox="1"/>
          <p:nvPr/>
        </p:nvSpPr>
        <p:spPr>
          <a:xfrm>
            <a:off x="7380155" y="63930"/>
            <a:ext cx="49767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8ACD"/>
                </a:solidFill>
                <a:effectLst/>
                <a:uLnTx/>
                <a:uFillTx/>
                <a:latin typeface="Poppins"/>
                <a:ea typeface="+mn-ea"/>
                <a:cs typeface="+mn-cs"/>
              </a:rPr>
              <a:t>COVID VACCINE DELIVERY PARTNERSHIP</a:t>
            </a:r>
            <a:endParaRPr kumimoji="0" lang="en-US" sz="1800" b="1" i="0" u="none" strike="noStrike" kern="1200" cap="none" spc="0" normalizeH="0" baseline="0" noProof="0">
              <a:ln>
                <a:noFill/>
              </a:ln>
              <a:solidFill>
                <a:srgbClr val="008ACD"/>
              </a:solidFill>
              <a:effectLst/>
              <a:uLnTx/>
              <a:uFillTx/>
              <a:latin typeface="Poppins"/>
              <a:ea typeface="+mn-ea"/>
              <a:cs typeface="+mn-cs"/>
            </a:endParaRPr>
          </a:p>
        </p:txBody>
      </p:sp>
      <p:pic>
        <p:nvPicPr>
          <p:cNvPr id="18" name="Picture 8">
            <a:extLst>
              <a:ext uri="{FF2B5EF4-FFF2-40B4-BE49-F238E27FC236}">
                <a16:creationId xmlns:a16="http://schemas.microsoft.com/office/drawing/2014/main" id="{8A01562A-F073-4C4D-9C0A-45A650B8365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9" r="9"/>
          <a:stretch/>
        </p:blipFill>
        <p:spPr bwMode="auto">
          <a:xfrm>
            <a:off x="5175250" y="9407"/>
            <a:ext cx="7016750" cy="68580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5605BB5-212A-4DC4-82BC-BB77DD6E921B}"/>
              </a:ext>
            </a:extLst>
          </p:cNvPr>
          <p:cNvSpPr/>
          <p:nvPr/>
        </p:nvSpPr>
        <p:spPr>
          <a:xfrm>
            <a:off x="2733576" y="5621154"/>
            <a:ext cx="1222408" cy="936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oppins"/>
              <a:ea typeface="+mn-ea"/>
              <a:cs typeface="+mn-cs"/>
            </a:endParaRPr>
          </a:p>
        </p:txBody>
      </p:sp>
    </p:spTree>
    <p:extLst>
      <p:ext uri="{BB962C8B-B14F-4D97-AF65-F5344CB8AC3E}">
        <p14:creationId xmlns:p14="http://schemas.microsoft.com/office/powerpoint/2010/main" val="145805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98152-52B2-5C4C-191E-1201C4FC2CBB}"/>
              </a:ext>
            </a:extLst>
          </p:cNvPr>
          <p:cNvSpPr>
            <a:spLocks noGrp="1"/>
          </p:cNvSpPr>
          <p:nvPr>
            <p:ph type="title"/>
          </p:nvPr>
        </p:nvSpPr>
        <p:spPr/>
        <p:txBody>
          <a:bodyPr>
            <a:normAutofit fontScale="90000"/>
          </a:bodyPr>
          <a:lstStyle/>
          <a:p>
            <a:pPr marL="533400" indent="-533400" fontAlgn="base">
              <a:spcBef>
                <a:spcPts val="0"/>
              </a:spcBef>
            </a:pPr>
            <a:r>
              <a:rPr lang="en-GB" sz="2800">
                <a:solidFill>
                  <a:srgbClr val="FA9A00"/>
                </a:solidFill>
              </a:rPr>
              <a:t>3. </a:t>
            </a:r>
            <a:r>
              <a:rPr lang="en-GB" sz="2800"/>
              <a:t>Allocation and delivery of Gavi C19 vaccine doses for 2024 (2/2)</a:t>
            </a:r>
          </a:p>
        </p:txBody>
      </p:sp>
      <p:sp>
        <p:nvSpPr>
          <p:cNvPr id="4" name="Slide Number Placeholder 3">
            <a:extLst>
              <a:ext uri="{FF2B5EF4-FFF2-40B4-BE49-F238E27FC236}">
                <a16:creationId xmlns:a16="http://schemas.microsoft.com/office/drawing/2014/main" id="{EDC00132-D8C6-7751-3FF4-02D20DF7EE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46B08-255A-2748-8A21-40BE94A17FD1}" type="slidenum">
              <a:rPr kumimoji="0" lang="en-GB" sz="800" b="0" i="0" u="none" strike="noStrike" kern="1200" cap="none" spc="0" normalizeH="0" baseline="0" noProof="0" smtClean="0">
                <a:ln>
                  <a:noFill/>
                </a:ln>
                <a:solidFill>
                  <a:srgbClr val="000000">
                    <a:lumMod val="50000"/>
                    <a:lumOff val="50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800" b="0" i="0" u="none" strike="noStrike" kern="1200" cap="none" spc="0" normalizeH="0" baseline="0" noProof="0">
              <a:ln>
                <a:noFill/>
              </a:ln>
              <a:solidFill>
                <a:srgbClr val="000000">
                  <a:lumMod val="50000"/>
                  <a:lumOff val="50000"/>
                </a:srgbClr>
              </a:solidFill>
              <a:effectLst/>
              <a:uLnTx/>
              <a:uFillTx/>
              <a:latin typeface="Poppins" pitchFamily="2" charset="77"/>
              <a:ea typeface="+mn-ea"/>
              <a:cs typeface="Poppins" pitchFamily="2" charset="77"/>
            </a:endParaRPr>
          </a:p>
        </p:txBody>
      </p:sp>
      <p:sp>
        <p:nvSpPr>
          <p:cNvPr id="5" name="TextBox 4">
            <a:extLst>
              <a:ext uri="{FF2B5EF4-FFF2-40B4-BE49-F238E27FC236}">
                <a16:creationId xmlns:a16="http://schemas.microsoft.com/office/drawing/2014/main" id="{F5D251BF-9329-9C60-BC1A-0C797553C276}"/>
              </a:ext>
            </a:extLst>
          </p:cNvPr>
          <p:cNvSpPr txBox="1"/>
          <p:nvPr/>
        </p:nvSpPr>
        <p:spPr>
          <a:xfrm>
            <a:off x="3180626" y="1341006"/>
            <a:ext cx="8604000" cy="338554"/>
          </a:xfrm>
          <a:prstGeom prst="rect">
            <a:avLst/>
          </a:prstGeom>
          <a:noFill/>
          <a:ln w="6350">
            <a:noFill/>
            <a:miter lim="800000"/>
          </a:ln>
        </p:spPr>
        <p:txBody>
          <a:bodyPr wrap="square" lIns="91440" tIns="45720" rIns="91440" bIns="45720" anchor="t">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Calibri"/>
                <a:cs typeface="Arial"/>
              </a:rPr>
              <a:t>Vaccine Application: </a:t>
            </a:r>
            <a:r>
              <a:rPr kumimoji="0" lang="en-US" sz="1600" b="0" i="0" u="none" strike="noStrike" kern="1200" cap="none" spc="0" normalizeH="0" baseline="0" noProof="0">
                <a:ln>
                  <a:noFill/>
                </a:ln>
                <a:solidFill>
                  <a:srgbClr val="000000"/>
                </a:solidFill>
                <a:effectLst/>
                <a:uLnTx/>
                <a:uFillTx/>
                <a:latin typeface="Arial"/>
                <a:ea typeface="Calibri"/>
                <a:cs typeface="Arial"/>
              </a:rPr>
              <a:t>Form for 2024 submitted via the COVAX Collaboration Portal</a:t>
            </a:r>
          </a:p>
        </p:txBody>
      </p:sp>
      <p:grpSp>
        <p:nvGrpSpPr>
          <p:cNvPr id="6" name="Group 5">
            <a:extLst>
              <a:ext uri="{FF2B5EF4-FFF2-40B4-BE49-F238E27FC236}">
                <a16:creationId xmlns:a16="http://schemas.microsoft.com/office/drawing/2014/main" id="{874AD5B6-FE34-3305-3B14-37C18DDF33C1}"/>
              </a:ext>
            </a:extLst>
          </p:cNvPr>
          <p:cNvGrpSpPr/>
          <p:nvPr/>
        </p:nvGrpSpPr>
        <p:grpSpPr>
          <a:xfrm>
            <a:off x="445741" y="882070"/>
            <a:ext cx="1306800" cy="1305556"/>
            <a:chOff x="928374" y="1581076"/>
            <a:chExt cx="1146956" cy="1146956"/>
          </a:xfrm>
          <a:solidFill>
            <a:schemeClr val="tx2">
              <a:lumMod val="40000"/>
              <a:lumOff val="60000"/>
            </a:schemeClr>
          </a:solidFill>
        </p:grpSpPr>
        <p:pic>
          <p:nvPicPr>
            <p:cNvPr id="7" name="Graphic 6" descr="Flip calendar with solid fill">
              <a:extLst>
                <a:ext uri="{FF2B5EF4-FFF2-40B4-BE49-F238E27FC236}">
                  <a16:creationId xmlns:a16="http://schemas.microsoft.com/office/drawing/2014/main" id="{25BBF29A-76EE-E59B-1768-B515F2BF9B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374" y="1581076"/>
              <a:ext cx="1146956" cy="1146956"/>
            </a:xfrm>
            <a:prstGeom prst="rect">
              <a:avLst/>
            </a:prstGeom>
          </p:spPr>
        </p:pic>
        <p:sp>
          <p:nvSpPr>
            <p:cNvPr id="8" name="TextBox 7">
              <a:extLst>
                <a:ext uri="{FF2B5EF4-FFF2-40B4-BE49-F238E27FC236}">
                  <a16:creationId xmlns:a16="http://schemas.microsoft.com/office/drawing/2014/main" id="{A289EE30-7376-8D0E-7D95-0D27B0E20AE8}"/>
                </a:ext>
              </a:extLst>
            </p:cNvPr>
            <p:cNvSpPr txBox="1"/>
            <p:nvPr/>
          </p:nvSpPr>
          <p:spPr>
            <a:xfrm>
              <a:off x="1191345" y="2169645"/>
              <a:ext cx="621012" cy="256868"/>
            </a:xfrm>
            <a:prstGeom prst="rect">
              <a:avLst/>
            </a:prstGeom>
            <a:solidFill>
              <a:schemeClr val="bg1"/>
            </a:solidFill>
            <a:ln w="6350">
              <a:noFill/>
              <a:miter lim="800000"/>
            </a:ln>
          </p:spPr>
          <p:txBody>
            <a:bodyPr wrap="square" lIns="91440" tIns="45720" rIns="91440" bIns="45720" anchor="t">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Arial"/>
                  <a:ea typeface="+mn-ea"/>
                  <a:cs typeface="Arial"/>
                </a:rPr>
                <a:t>July</a:t>
              </a:r>
              <a:endParaRPr kumimoji="0" lang="en-US" sz="1300" b="1" i="0" u="none" strike="noStrike" kern="1200" cap="none" spc="0" normalizeH="0" baseline="0" noProof="0">
                <a:ln>
                  <a:noFill/>
                </a:ln>
                <a:solidFill>
                  <a:srgbClr val="000000"/>
                </a:solidFill>
                <a:effectLst/>
                <a:uLnTx/>
                <a:uFillTx/>
                <a:latin typeface="Arial"/>
                <a:ea typeface="+mn-ea"/>
                <a:cs typeface="+mn-cs"/>
              </a:endParaRPr>
            </a:p>
          </p:txBody>
        </p:sp>
      </p:grpSp>
      <p:grpSp>
        <p:nvGrpSpPr>
          <p:cNvPr id="9" name="Group 8">
            <a:extLst>
              <a:ext uri="{FF2B5EF4-FFF2-40B4-BE49-F238E27FC236}">
                <a16:creationId xmlns:a16="http://schemas.microsoft.com/office/drawing/2014/main" id="{F5E7E77E-D295-F581-7792-A35F04D484F1}"/>
              </a:ext>
            </a:extLst>
          </p:cNvPr>
          <p:cNvGrpSpPr/>
          <p:nvPr/>
        </p:nvGrpSpPr>
        <p:grpSpPr>
          <a:xfrm>
            <a:off x="1903793" y="886323"/>
            <a:ext cx="1306800" cy="1306800"/>
            <a:chOff x="928374" y="1581076"/>
            <a:chExt cx="1146956" cy="1146956"/>
          </a:xfrm>
        </p:grpSpPr>
        <p:pic>
          <p:nvPicPr>
            <p:cNvPr id="10" name="Graphic 9" descr="Flip calendar with solid fill">
              <a:extLst>
                <a:ext uri="{FF2B5EF4-FFF2-40B4-BE49-F238E27FC236}">
                  <a16:creationId xmlns:a16="http://schemas.microsoft.com/office/drawing/2014/main" id="{34FB9431-18BF-50EF-3E70-93739C356D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374" y="1581076"/>
              <a:ext cx="1146956" cy="1146956"/>
            </a:xfrm>
            <a:prstGeom prst="rect">
              <a:avLst/>
            </a:prstGeom>
          </p:spPr>
        </p:pic>
        <p:sp>
          <p:nvSpPr>
            <p:cNvPr id="11" name="TextBox 10">
              <a:extLst>
                <a:ext uri="{FF2B5EF4-FFF2-40B4-BE49-F238E27FC236}">
                  <a16:creationId xmlns:a16="http://schemas.microsoft.com/office/drawing/2014/main" id="{3CA87D89-049B-5EC7-41FB-B9B4D2098D15}"/>
                </a:ext>
              </a:extLst>
            </p:cNvPr>
            <p:cNvSpPr txBox="1"/>
            <p:nvPr/>
          </p:nvSpPr>
          <p:spPr>
            <a:xfrm>
              <a:off x="1146643" y="2156551"/>
              <a:ext cx="689869" cy="256624"/>
            </a:xfrm>
            <a:prstGeom prst="rect">
              <a:avLst/>
            </a:prstGeom>
            <a:noFill/>
            <a:ln w="6350">
              <a:noFill/>
              <a:miter lim="800000"/>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Arial"/>
                  <a:ea typeface="+mn-ea"/>
                  <a:cs typeface="Arial"/>
                </a:rPr>
                <a:t>Oct</a:t>
              </a:r>
              <a:endParaRPr kumimoji="0" lang="en-US" sz="1300" b="1" i="0" u="none" strike="noStrike" kern="1200" cap="none" spc="0" normalizeH="0" baseline="0" noProof="0">
                <a:ln>
                  <a:noFill/>
                </a:ln>
                <a:solidFill>
                  <a:srgbClr val="000000"/>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6F9EA8A7-A069-8546-3BAB-56972F40A0DE}"/>
              </a:ext>
            </a:extLst>
          </p:cNvPr>
          <p:cNvGrpSpPr/>
          <p:nvPr/>
        </p:nvGrpSpPr>
        <p:grpSpPr>
          <a:xfrm>
            <a:off x="428195" y="1890547"/>
            <a:ext cx="1306800" cy="1306800"/>
            <a:chOff x="928374" y="1581076"/>
            <a:chExt cx="1146956" cy="1146956"/>
          </a:xfrm>
          <a:solidFill>
            <a:schemeClr val="tx2">
              <a:lumMod val="40000"/>
              <a:lumOff val="60000"/>
            </a:schemeClr>
          </a:solidFill>
        </p:grpSpPr>
        <p:pic>
          <p:nvPicPr>
            <p:cNvPr id="13" name="Graphic 12" descr="Flip calendar with solid fill">
              <a:extLst>
                <a:ext uri="{FF2B5EF4-FFF2-40B4-BE49-F238E27FC236}">
                  <a16:creationId xmlns:a16="http://schemas.microsoft.com/office/drawing/2014/main" id="{F7DB94E5-7515-2B48-5AB7-60C53FB1E9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374" y="1581076"/>
              <a:ext cx="1146956" cy="1146956"/>
            </a:xfrm>
            <a:prstGeom prst="rect">
              <a:avLst/>
            </a:prstGeom>
          </p:spPr>
        </p:pic>
        <p:sp>
          <p:nvSpPr>
            <p:cNvPr id="14" name="TextBox 13">
              <a:extLst>
                <a:ext uri="{FF2B5EF4-FFF2-40B4-BE49-F238E27FC236}">
                  <a16:creationId xmlns:a16="http://schemas.microsoft.com/office/drawing/2014/main" id="{7F85A185-9C67-C4FA-125C-6D6632585480}"/>
                </a:ext>
              </a:extLst>
            </p:cNvPr>
            <p:cNvSpPr txBox="1"/>
            <p:nvPr/>
          </p:nvSpPr>
          <p:spPr>
            <a:xfrm>
              <a:off x="1212811" y="2168819"/>
              <a:ext cx="586263" cy="256624"/>
            </a:xfrm>
            <a:prstGeom prst="rect">
              <a:avLst/>
            </a:prstGeom>
            <a:solidFill>
              <a:schemeClr val="bg1"/>
            </a:solidFill>
            <a:ln w="6350">
              <a:solidFill>
                <a:schemeClr val="bg1"/>
              </a:solidFill>
              <a:miter lim="800000"/>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Arial"/>
                  <a:ea typeface="+mn-ea"/>
                  <a:cs typeface="Arial"/>
                </a:rPr>
                <a:t>Sep</a:t>
              </a:r>
              <a:endParaRPr kumimoji="0" lang="en-US" sz="1300" b="1" i="0" u="none" strike="noStrike" kern="1200" cap="none" spc="0" normalizeH="0" baseline="0" noProof="0">
                <a:ln>
                  <a:noFill/>
                </a:ln>
                <a:solidFill>
                  <a:srgbClr val="000000"/>
                </a:solidFill>
                <a:effectLst/>
                <a:uLnTx/>
                <a:uFillTx/>
                <a:latin typeface="Arial"/>
                <a:ea typeface="+mn-ea"/>
                <a:cs typeface="+mn-cs"/>
              </a:endParaRPr>
            </a:p>
          </p:txBody>
        </p:sp>
      </p:grpSp>
      <p:sp>
        <p:nvSpPr>
          <p:cNvPr id="18" name="TextBox 17">
            <a:extLst>
              <a:ext uri="{FF2B5EF4-FFF2-40B4-BE49-F238E27FC236}">
                <a16:creationId xmlns:a16="http://schemas.microsoft.com/office/drawing/2014/main" id="{529F2635-75CF-0E32-AE1D-B083D073366E}"/>
              </a:ext>
            </a:extLst>
          </p:cNvPr>
          <p:cNvSpPr txBox="1"/>
          <p:nvPr/>
        </p:nvSpPr>
        <p:spPr>
          <a:xfrm>
            <a:off x="3241485" y="2311635"/>
            <a:ext cx="8604000" cy="584775"/>
          </a:xfrm>
          <a:prstGeom prst="rect">
            <a:avLst/>
          </a:prstGeom>
          <a:noFill/>
          <a:ln w="6350">
            <a:noFill/>
            <a:miter lim="800000"/>
          </a:ln>
        </p:spPr>
        <p:txBody>
          <a:bodyPr wrap="square" lIns="91440" tIns="45720" rIns="91440" bIns="45720" anchor="t">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Calibri"/>
              </a:rPr>
              <a:t>High Level Review Panel decision: </a:t>
            </a:r>
            <a:r>
              <a:rPr kumimoji="0" lang="en-US" sz="1600" b="0" i="0" u="none" strike="noStrike" kern="1200" cap="none" spc="0" normalizeH="0" baseline="0" noProof="0">
                <a:ln>
                  <a:noFill/>
                </a:ln>
                <a:solidFill>
                  <a:srgbClr val="000000"/>
                </a:solidFill>
                <a:effectLst/>
                <a:uLnTx/>
                <a:uFillTx/>
                <a:latin typeface="Arial"/>
                <a:ea typeface="+mn-ea"/>
                <a:cs typeface="Calibri"/>
              </a:rPr>
              <a:t>Approval of countries who have submitted a C19 vaccine dose request during respective waves</a:t>
            </a:r>
          </a:p>
        </p:txBody>
      </p:sp>
      <p:grpSp>
        <p:nvGrpSpPr>
          <p:cNvPr id="19" name="Group 18">
            <a:extLst>
              <a:ext uri="{FF2B5EF4-FFF2-40B4-BE49-F238E27FC236}">
                <a16:creationId xmlns:a16="http://schemas.microsoft.com/office/drawing/2014/main" id="{74790D2B-E756-3210-34C3-99914E81B603}"/>
              </a:ext>
            </a:extLst>
          </p:cNvPr>
          <p:cNvGrpSpPr/>
          <p:nvPr/>
        </p:nvGrpSpPr>
        <p:grpSpPr>
          <a:xfrm>
            <a:off x="470971" y="5186131"/>
            <a:ext cx="1306800" cy="1306800"/>
            <a:chOff x="928374" y="1581076"/>
            <a:chExt cx="1146956" cy="1146956"/>
          </a:xfrm>
          <a:solidFill>
            <a:schemeClr val="tx2">
              <a:lumMod val="40000"/>
              <a:lumOff val="60000"/>
            </a:schemeClr>
          </a:solidFill>
        </p:grpSpPr>
        <p:pic>
          <p:nvPicPr>
            <p:cNvPr id="20" name="Graphic 19" descr="Flip calendar with solid fill">
              <a:extLst>
                <a:ext uri="{FF2B5EF4-FFF2-40B4-BE49-F238E27FC236}">
                  <a16:creationId xmlns:a16="http://schemas.microsoft.com/office/drawing/2014/main" id="{7CBC377C-8D64-F5AB-7EA2-2CE7697FB0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374" y="1581076"/>
              <a:ext cx="1146956" cy="1146956"/>
            </a:xfrm>
            <a:prstGeom prst="rect">
              <a:avLst/>
            </a:prstGeom>
          </p:spPr>
        </p:pic>
        <p:sp>
          <p:nvSpPr>
            <p:cNvPr id="21" name="TextBox 20">
              <a:extLst>
                <a:ext uri="{FF2B5EF4-FFF2-40B4-BE49-F238E27FC236}">
                  <a16:creationId xmlns:a16="http://schemas.microsoft.com/office/drawing/2014/main" id="{4959E8DA-2480-3CCE-257B-C4C4CE1D1A67}"/>
                </a:ext>
              </a:extLst>
            </p:cNvPr>
            <p:cNvSpPr txBox="1"/>
            <p:nvPr/>
          </p:nvSpPr>
          <p:spPr>
            <a:xfrm>
              <a:off x="1108367" y="2168819"/>
              <a:ext cx="786970" cy="256624"/>
            </a:xfrm>
            <a:prstGeom prst="rect">
              <a:avLst/>
            </a:prstGeom>
            <a:noFill/>
            <a:ln w="6350">
              <a:noFill/>
              <a:miter lim="800000"/>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Arial"/>
                  <a:ea typeface="+mn-ea"/>
                  <a:cs typeface="Arial"/>
                </a:rPr>
                <a:t>Q1 2024</a:t>
              </a:r>
              <a:endParaRPr kumimoji="0" lang="en-US" sz="1300" b="1" i="0" u="none" strike="noStrike" kern="1200" cap="none" spc="0" normalizeH="0" baseline="0" noProof="0">
                <a:ln>
                  <a:noFill/>
                </a:ln>
                <a:solidFill>
                  <a:srgbClr val="000000"/>
                </a:solidFill>
                <a:effectLst/>
                <a:uLnTx/>
                <a:uFillTx/>
                <a:latin typeface="Arial"/>
                <a:ea typeface="+mn-ea"/>
                <a:cs typeface="+mn-cs"/>
              </a:endParaRPr>
            </a:p>
          </p:txBody>
        </p:sp>
      </p:grpSp>
      <p:sp>
        <p:nvSpPr>
          <p:cNvPr id="22" name="TextBox 21">
            <a:extLst>
              <a:ext uri="{FF2B5EF4-FFF2-40B4-BE49-F238E27FC236}">
                <a16:creationId xmlns:a16="http://schemas.microsoft.com/office/drawing/2014/main" id="{257B8D9D-70CD-AEE4-B166-5F50605E1A69}"/>
              </a:ext>
            </a:extLst>
          </p:cNvPr>
          <p:cNvSpPr txBox="1"/>
          <p:nvPr/>
        </p:nvSpPr>
        <p:spPr>
          <a:xfrm>
            <a:off x="3271845" y="5744123"/>
            <a:ext cx="8604000" cy="338554"/>
          </a:xfrm>
          <a:prstGeom prst="rect">
            <a:avLst/>
          </a:prstGeom>
          <a:noFill/>
          <a:ln w="6350">
            <a:noFill/>
            <a:miter lim="800000"/>
          </a:ln>
        </p:spPr>
        <p:txBody>
          <a:bodyPr wrap="square" lIns="91440" tIns="45720" rIns="91440" bIns="45720" anchor="t">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Calibri"/>
              </a:rPr>
              <a:t>Delivery: </a:t>
            </a:r>
            <a:r>
              <a:rPr kumimoji="0" lang="en-US" sz="1600" b="0" i="0" u="none" strike="noStrike" kern="1200" cap="none" spc="0" normalizeH="0" baseline="0" noProof="0">
                <a:ln>
                  <a:noFill/>
                </a:ln>
                <a:solidFill>
                  <a:srgbClr val="000000"/>
                </a:solidFill>
                <a:effectLst/>
                <a:uLnTx/>
                <a:uFillTx/>
                <a:latin typeface="Arial"/>
                <a:ea typeface="+mn-ea"/>
                <a:cs typeface="Calibri"/>
              </a:rPr>
              <a:t>Wave I first shipments from Q1 2024; Wave II first shipments from Q2 2024</a:t>
            </a:r>
            <a:endParaRPr kumimoji="0" lang="en-US" sz="1600" b="0" i="0" u="none" strike="noStrike" kern="1200" cap="none" spc="0" normalizeH="0" baseline="0" noProof="0">
              <a:ln>
                <a:noFill/>
              </a:ln>
              <a:solidFill>
                <a:srgbClr val="000000"/>
              </a:solidFill>
              <a:effectLst/>
              <a:uLnTx/>
              <a:uFillTx/>
              <a:latin typeface="Arial"/>
              <a:ea typeface="+mn-ea"/>
              <a:cs typeface="Arial"/>
            </a:endParaRPr>
          </a:p>
        </p:txBody>
      </p:sp>
      <p:grpSp>
        <p:nvGrpSpPr>
          <p:cNvPr id="23" name="Group 22">
            <a:extLst>
              <a:ext uri="{FF2B5EF4-FFF2-40B4-BE49-F238E27FC236}">
                <a16:creationId xmlns:a16="http://schemas.microsoft.com/office/drawing/2014/main" id="{4112CABD-E612-1E66-BE76-D757B737377F}"/>
              </a:ext>
            </a:extLst>
          </p:cNvPr>
          <p:cNvGrpSpPr/>
          <p:nvPr/>
        </p:nvGrpSpPr>
        <p:grpSpPr>
          <a:xfrm>
            <a:off x="1921111" y="5179928"/>
            <a:ext cx="1306800" cy="1306800"/>
            <a:chOff x="928374" y="1581076"/>
            <a:chExt cx="1146956" cy="1146956"/>
          </a:xfrm>
          <a:solidFill>
            <a:schemeClr val="accent1"/>
          </a:solidFill>
        </p:grpSpPr>
        <p:pic>
          <p:nvPicPr>
            <p:cNvPr id="24" name="Graphic 23" descr="Flip calendar with solid fill">
              <a:extLst>
                <a:ext uri="{FF2B5EF4-FFF2-40B4-BE49-F238E27FC236}">
                  <a16:creationId xmlns:a16="http://schemas.microsoft.com/office/drawing/2014/main" id="{8AB8655B-7845-3616-5010-04C9E258C1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374" y="1581076"/>
              <a:ext cx="1146956" cy="1146956"/>
            </a:xfrm>
            <a:prstGeom prst="rect">
              <a:avLst/>
            </a:prstGeom>
          </p:spPr>
        </p:pic>
        <p:sp>
          <p:nvSpPr>
            <p:cNvPr id="25" name="TextBox 24">
              <a:extLst>
                <a:ext uri="{FF2B5EF4-FFF2-40B4-BE49-F238E27FC236}">
                  <a16:creationId xmlns:a16="http://schemas.microsoft.com/office/drawing/2014/main" id="{297D3148-2D1F-EDC6-D57B-21E378C53F7C}"/>
                </a:ext>
              </a:extLst>
            </p:cNvPr>
            <p:cNvSpPr txBox="1"/>
            <p:nvPr/>
          </p:nvSpPr>
          <p:spPr>
            <a:xfrm>
              <a:off x="1031102" y="2166211"/>
              <a:ext cx="928686" cy="256624"/>
            </a:xfrm>
            <a:prstGeom prst="rect">
              <a:avLst/>
            </a:prstGeom>
            <a:noFill/>
            <a:ln w="6350">
              <a:noFill/>
              <a:miter lim="800000"/>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Arial"/>
                  <a:ea typeface="+mn-ea"/>
                  <a:cs typeface="Arial"/>
                </a:rPr>
                <a:t>Q2 2024</a:t>
              </a:r>
              <a:endParaRPr kumimoji="0" lang="en-US" sz="1300" b="1" i="0" u="none" strike="noStrike" kern="1200" cap="none" spc="0" normalizeH="0" baseline="0" noProof="0">
                <a:ln>
                  <a:noFill/>
                </a:ln>
                <a:solidFill>
                  <a:srgbClr val="000000"/>
                </a:solidFill>
                <a:effectLst/>
                <a:uLnTx/>
                <a:uFillTx/>
                <a:latin typeface="Arial"/>
                <a:ea typeface="+mn-ea"/>
                <a:cs typeface="+mn-cs"/>
              </a:endParaRPr>
            </a:p>
          </p:txBody>
        </p:sp>
      </p:grpSp>
      <p:sp>
        <p:nvSpPr>
          <p:cNvPr id="26" name="Arrow: Down 25">
            <a:extLst>
              <a:ext uri="{FF2B5EF4-FFF2-40B4-BE49-F238E27FC236}">
                <a16:creationId xmlns:a16="http://schemas.microsoft.com/office/drawing/2014/main" id="{C96D94F1-1657-0AED-03D9-71EED57C136B}"/>
              </a:ext>
            </a:extLst>
          </p:cNvPr>
          <p:cNvSpPr/>
          <p:nvPr/>
        </p:nvSpPr>
        <p:spPr>
          <a:xfrm>
            <a:off x="6618022" y="1801051"/>
            <a:ext cx="267128" cy="334385"/>
          </a:xfrm>
          <a:prstGeom prst="downArrow">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27" name="Arrow: Down 26">
            <a:extLst>
              <a:ext uri="{FF2B5EF4-FFF2-40B4-BE49-F238E27FC236}">
                <a16:creationId xmlns:a16="http://schemas.microsoft.com/office/drawing/2014/main" id="{9A898045-3762-090B-CB98-4A710513E6D7}"/>
              </a:ext>
            </a:extLst>
          </p:cNvPr>
          <p:cNvSpPr/>
          <p:nvPr/>
        </p:nvSpPr>
        <p:spPr>
          <a:xfrm>
            <a:off x="6602427" y="2957293"/>
            <a:ext cx="267128" cy="334385"/>
          </a:xfrm>
          <a:prstGeom prst="downArrow">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28" name="TextBox 27">
            <a:extLst>
              <a:ext uri="{FF2B5EF4-FFF2-40B4-BE49-F238E27FC236}">
                <a16:creationId xmlns:a16="http://schemas.microsoft.com/office/drawing/2014/main" id="{F76E1EB7-B605-B068-F930-EA1DE2D4F942}"/>
              </a:ext>
            </a:extLst>
          </p:cNvPr>
          <p:cNvSpPr txBox="1"/>
          <p:nvPr/>
        </p:nvSpPr>
        <p:spPr>
          <a:xfrm>
            <a:off x="3180626" y="3388521"/>
            <a:ext cx="8786439" cy="584775"/>
          </a:xfrm>
          <a:prstGeom prst="rect">
            <a:avLst/>
          </a:prstGeom>
          <a:noFill/>
          <a:ln w="6350">
            <a:noFill/>
            <a:miter lim="800000"/>
          </a:ln>
        </p:spPr>
        <p:txBody>
          <a:bodyPr wrap="square" lIns="91440" tIns="45720" rIns="91440" bIns="45720" anchor="t">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Calibri"/>
              </a:rPr>
              <a:t>Decision Letters: </a:t>
            </a:r>
            <a:r>
              <a:rPr kumimoji="0" lang="en-US" sz="1600" b="0" i="0" u="none" strike="noStrike" kern="1200" cap="none" spc="0" normalizeH="0" baseline="0" noProof="0">
                <a:ln>
                  <a:noFill/>
                </a:ln>
                <a:solidFill>
                  <a:srgbClr val="000000"/>
                </a:solidFill>
                <a:effectLst/>
                <a:uLnTx/>
                <a:uFillTx/>
                <a:latin typeface="Arial"/>
                <a:ea typeface="+mn-ea"/>
                <a:cs typeface="Calibri"/>
              </a:rPr>
              <a:t>Gavi sends a Decision Letter to countries informing them of the HLRP approved volumes</a:t>
            </a:r>
            <a:endParaRPr kumimoji="0" lang="en-US" sz="1600" b="0" i="0" u="none" strike="noStrike" kern="1200" cap="none" spc="0" normalizeH="0" baseline="0" noProof="0">
              <a:ln>
                <a:noFill/>
              </a:ln>
              <a:solidFill>
                <a:srgbClr val="000000"/>
              </a:solidFill>
              <a:effectLst/>
              <a:uLnTx/>
              <a:uFillTx/>
              <a:latin typeface="Arial"/>
              <a:ea typeface="Calibri"/>
              <a:cs typeface="Calibri"/>
            </a:endParaRPr>
          </a:p>
        </p:txBody>
      </p:sp>
      <p:sp>
        <p:nvSpPr>
          <p:cNvPr id="29" name="Arrow: Down 28">
            <a:extLst>
              <a:ext uri="{FF2B5EF4-FFF2-40B4-BE49-F238E27FC236}">
                <a16:creationId xmlns:a16="http://schemas.microsoft.com/office/drawing/2014/main" id="{29F5F6F9-02B4-4AEE-59B0-190484A36BAE}"/>
              </a:ext>
            </a:extLst>
          </p:cNvPr>
          <p:cNvSpPr/>
          <p:nvPr/>
        </p:nvSpPr>
        <p:spPr>
          <a:xfrm>
            <a:off x="6615710" y="5292295"/>
            <a:ext cx="267128" cy="334385"/>
          </a:xfrm>
          <a:prstGeom prst="downArrow">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grpSp>
        <p:nvGrpSpPr>
          <p:cNvPr id="30" name="Group 29">
            <a:extLst>
              <a:ext uri="{FF2B5EF4-FFF2-40B4-BE49-F238E27FC236}">
                <a16:creationId xmlns:a16="http://schemas.microsoft.com/office/drawing/2014/main" id="{A27C03D3-2C21-0151-8BAC-2CBAE0E4801E}"/>
              </a:ext>
            </a:extLst>
          </p:cNvPr>
          <p:cNvGrpSpPr/>
          <p:nvPr/>
        </p:nvGrpSpPr>
        <p:grpSpPr>
          <a:xfrm>
            <a:off x="438971" y="3014583"/>
            <a:ext cx="1306800" cy="1306800"/>
            <a:chOff x="928374" y="1581076"/>
            <a:chExt cx="1146956" cy="1146956"/>
          </a:xfrm>
          <a:solidFill>
            <a:schemeClr val="tx2">
              <a:lumMod val="40000"/>
              <a:lumOff val="60000"/>
            </a:schemeClr>
          </a:solidFill>
        </p:grpSpPr>
        <p:pic>
          <p:nvPicPr>
            <p:cNvPr id="31" name="Graphic 30" descr="Flip calendar with solid fill">
              <a:extLst>
                <a:ext uri="{FF2B5EF4-FFF2-40B4-BE49-F238E27FC236}">
                  <a16:creationId xmlns:a16="http://schemas.microsoft.com/office/drawing/2014/main" id="{C548A61C-D508-D23C-E312-9867A019D3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374" y="1581076"/>
              <a:ext cx="1146956" cy="1146956"/>
            </a:xfrm>
            <a:prstGeom prst="rect">
              <a:avLst/>
            </a:prstGeom>
          </p:spPr>
        </p:pic>
        <p:sp>
          <p:nvSpPr>
            <p:cNvPr id="32" name="TextBox 31">
              <a:extLst>
                <a:ext uri="{FF2B5EF4-FFF2-40B4-BE49-F238E27FC236}">
                  <a16:creationId xmlns:a16="http://schemas.microsoft.com/office/drawing/2014/main" id="{F4DECCFF-1E7B-AFBB-CCF5-E5F9631818E7}"/>
                </a:ext>
              </a:extLst>
            </p:cNvPr>
            <p:cNvSpPr txBox="1"/>
            <p:nvPr/>
          </p:nvSpPr>
          <p:spPr>
            <a:xfrm>
              <a:off x="1203353" y="2168819"/>
              <a:ext cx="586263" cy="256624"/>
            </a:xfrm>
            <a:prstGeom prst="rect">
              <a:avLst/>
            </a:prstGeom>
            <a:solidFill>
              <a:schemeClr val="bg1"/>
            </a:solidFill>
            <a:ln w="6350">
              <a:solidFill>
                <a:schemeClr val="bg1"/>
              </a:solidFill>
              <a:miter lim="800000"/>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Arial"/>
                  <a:ea typeface="+mn-ea"/>
                  <a:cs typeface="Arial"/>
                </a:rPr>
                <a:t>Oct</a:t>
              </a:r>
              <a:endParaRPr kumimoji="0" lang="en-US" sz="1300" b="1"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 name="Group 32">
            <a:extLst>
              <a:ext uri="{FF2B5EF4-FFF2-40B4-BE49-F238E27FC236}">
                <a16:creationId xmlns:a16="http://schemas.microsoft.com/office/drawing/2014/main" id="{11492589-9D8F-C709-E812-979719E0B825}"/>
              </a:ext>
            </a:extLst>
          </p:cNvPr>
          <p:cNvGrpSpPr/>
          <p:nvPr/>
        </p:nvGrpSpPr>
        <p:grpSpPr>
          <a:xfrm>
            <a:off x="1916445" y="3017865"/>
            <a:ext cx="1306800" cy="1306800"/>
            <a:chOff x="928374" y="1581076"/>
            <a:chExt cx="1146956" cy="1146956"/>
          </a:xfrm>
          <a:solidFill>
            <a:schemeClr val="accent1"/>
          </a:solidFill>
        </p:grpSpPr>
        <p:pic>
          <p:nvPicPr>
            <p:cNvPr id="34" name="Graphic 33" descr="Flip calendar with solid fill">
              <a:extLst>
                <a:ext uri="{FF2B5EF4-FFF2-40B4-BE49-F238E27FC236}">
                  <a16:creationId xmlns:a16="http://schemas.microsoft.com/office/drawing/2014/main" id="{82201668-5FFD-146D-123C-D28C988EE2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374" y="1581076"/>
              <a:ext cx="1146956" cy="1146956"/>
            </a:xfrm>
            <a:prstGeom prst="rect">
              <a:avLst/>
            </a:prstGeom>
          </p:spPr>
        </p:pic>
        <p:sp>
          <p:nvSpPr>
            <p:cNvPr id="35" name="TextBox 34">
              <a:extLst>
                <a:ext uri="{FF2B5EF4-FFF2-40B4-BE49-F238E27FC236}">
                  <a16:creationId xmlns:a16="http://schemas.microsoft.com/office/drawing/2014/main" id="{4EC38168-E95E-5413-B33B-109BDBB2F837}"/>
                </a:ext>
              </a:extLst>
            </p:cNvPr>
            <p:cNvSpPr txBox="1"/>
            <p:nvPr/>
          </p:nvSpPr>
          <p:spPr>
            <a:xfrm>
              <a:off x="1153147" y="2172589"/>
              <a:ext cx="689869" cy="256624"/>
            </a:xfrm>
            <a:prstGeom prst="rect">
              <a:avLst/>
            </a:prstGeom>
            <a:noFill/>
            <a:ln w="6350">
              <a:noFill/>
              <a:miter lim="800000"/>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Arial"/>
                  <a:ea typeface="+mn-ea"/>
                  <a:cs typeface="Arial"/>
                </a:rPr>
                <a:t>Jan</a:t>
              </a:r>
              <a:endParaRPr kumimoji="0" lang="en-US" sz="1300" b="1" i="0" u="none" strike="noStrike" kern="1200" cap="none" spc="0" normalizeH="0" baseline="0" noProof="0">
                <a:ln>
                  <a:noFill/>
                </a:ln>
                <a:solidFill>
                  <a:srgbClr val="000000"/>
                </a:solidFill>
                <a:effectLst/>
                <a:uLnTx/>
                <a:uFillTx/>
                <a:latin typeface="Arial"/>
                <a:ea typeface="+mn-ea"/>
                <a:cs typeface="+mn-cs"/>
              </a:endParaRPr>
            </a:p>
          </p:txBody>
        </p:sp>
      </p:grpSp>
      <p:sp>
        <p:nvSpPr>
          <p:cNvPr id="36" name="TextBox 35">
            <a:extLst>
              <a:ext uri="{FF2B5EF4-FFF2-40B4-BE49-F238E27FC236}">
                <a16:creationId xmlns:a16="http://schemas.microsoft.com/office/drawing/2014/main" id="{453559A2-B578-0C1A-74D6-C9BEAFE66513}"/>
              </a:ext>
            </a:extLst>
          </p:cNvPr>
          <p:cNvSpPr txBox="1"/>
          <p:nvPr/>
        </p:nvSpPr>
        <p:spPr>
          <a:xfrm>
            <a:off x="3241486" y="4395350"/>
            <a:ext cx="8725579" cy="830997"/>
          </a:xfrm>
          <a:prstGeom prst="rect">
            <a:avLst/>
          </a:prstGeom>
          <a:noFill/>
          <a:ln w="6350">
            <a:noFill/>
            <a:miter lim="800000"/>
          </a:ln>
        </p:spPr>
        <p:txBody>
          <a:bodyPr wrap="square" lIns="91440" tIns="45720" rIns="91440" bIns="45720" anchor="t">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Calibri"/>
              </a:rPr>
              <a:t>Allocation: </a:t>
            </a:r>
            <a:r>
              <a:rPr kumimoji="0" lang="en-US" sz="1600" b="0" i="0" u="none" strike="noStrike" kern="1200" cap="none" spc="0" normalizeH="0" baseline="0" noProof="0">
                <a:ln>
                  <a:noFill/>
                </a:ln>
                <a:solidFill>
                  <a:srgbClr val="000000"/>
                </a:solidFill>
                <a:effectLst/>
                <a:uLnTx/>
                <a:uFillTx/>
                <a:latin typeface="Arial"/>
                <a:ea typeface="+mn-ea"/>
                <a:cs typeface="Calibri"/>
              </a:rPr>
              <a:t>UNICEF/PAHO will lead the allocation process and dialogues directly with country to inform them of the product(s) being allocated. The latest available strain (XBB) will be available for allocations &amp; delivery in accordance with SAGE recommendations </a:t>
            </a:r>
          </a:p>
        </p:txBody>
      </p:sp>
      <p:grpSp>
        <p:nvGrpSpPr>
          <p:cNvPr id="37" name="Group 36">
            <a:extLst>
              <a:ext uri="{FF2B5EF4-FFF2-40B4-BE49-F238E27FC236}">
                <a16:creationId xmlns:a16="http://schemas.microsoft.com/office/drawing/2014/main" id="{B411AC17-D9A9-3AC5-6CF6-F999DAAD1552}"/>
              </a:ext>
            </a:extLst>
          </p:cNvPr>
          <p:cNvGrpSpPr/>
          <p:nvPr/>
        </p:nvGrpSpPr>
        <p:grpSpPr>
          <a:xfrm>
            <a:off x="441899" y="4072184"/>
            <a:ext cx="1306800" cy="1306800"/>
            <a:chOff x="928374" y="1581076"/>
            <a:chExt cx="1146956" cy="1146956"/>
          </a:xfrm>
          <a:solidFill>
            <a:schemeClr val="tx2">
              <a:lumMod val="40000"/>
              <a:lumOff val="60000"/>
            </a:schemeClr>
          </a:solidFill>
        </p:grpSpPr>
        <p:pic>
          <p:nvPicPr>
            <p:cNvPr id="38" name="Graphic 37" descr="Flip calendar with solid fill">
              <a:extLst>
                <a:ext uri="{FF2B5EF4-FFF2-40B4-BE49-F238E27FC236}">
                  <a16:creationId xmlns:a16="http://schemas.microsoft.com/office/drawing/2014/main" id="{A6D049D7-70B0-0713-53D9-10697778AB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374" y="1581076"/>
              <a:ext cx="1146956" cy="1146956"/>
            </a:xfrm>
            <a:prstGeom prst="rect">
              <a:avLst/>
            </a:prstGeom>
          </p:spPr>
        </p:pic>
        <p:sp>
          <p:nvSpPr>
            <p:cNvPr id="39" name="TextBox 38">
              <a:extLst>
                <a:ext uri="{FF2B5EF4-FFF2-40B4-BE49-F238E27FC236}">
                  <a16:creationId xmlns:a16="http://schemas.microsoft.com/office/drawing/2014/main" id="{253D3706-D2F1-7149-18E5-3DA1027B0821}"/>
                </a:ext>
              </a:extLst>
            </p:cNvPr>
            <p:cNvSpPr txBox="1"/>
            <p:nvPr/>
          </p:nvSpPr>
          <p:spPr>
            <a:xfrm>
              <a:off x="1200785" y="2168819"/>
              <a:ext cx="586264" cy="256624"/>
            </a:xfrm>
            <a:prstGeom prst="rect">
              <a:avLst/>
            </a:prstGeom>
            <a:solidFill>
              <a:schemeClr val="bg1"/>
            </a:solidFill>
            <a:ln w="6350">
              <a:solidFill>
                <a:schemeClr val="bg1"/>
              </a:solidFill>
              <a:miter lim="800000"/>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Arial"/>
                  <a:ea typeface="+mn-ea"/>
                  <a:cs typeface="Arial"/>
                </a:rPr>
                <a:t>Nov</a:t>
              </a:r>
              <a:endParaRPr kumimoji="0" lang="en-US" sz="1300" b="1" i="0" u="none" strike="noStrike" kern="1200" cap="none" spc="0" normalizeH="0" baseline="0" noProof="0">
                <a:ln>
                  <a:noFill/>
                </a:ln>
                <a:solidFill>
                  <a:srgbClr val="000000"/>
                </a:solidFill>
                <a:effectLst/>
                <a:uLnTx/>
                <a:uFillTx/>
                <a:latin typeface="Arial"/>
                <a:ea typeface="+mn-ea"/>
                <a:cs typeface="+mn-cs"/>
              </a:endParaRPr>
            </a:p>
          </p:txBody>
        </p:sp>
      </p:grpSp>
      <p:grpSp>
        <p:nvGrpSpPr>
          <p:cNvPr id="40" name="Group 39">
            <a:extLst>
              <a:ext uri="{FF2B5EF4-FFF2-40B4-BE49-F238E27FC236}">
                <a16:creationId xmlns:a16="http://schemas.microsoft.com/office/drawing/2014/main" id="{BDDDD660-C1BD-26D8-045B-690B217E8E51}"/>
              </a:ext>
            </a:extLst>
          </p:cNvPr>
          <p:cNvGrpSpPr/>
          <p:nvPr/>
        </p:nvGrpSpPr>
        <p:grpSpPr>
          <a:xfrm>
            <a:off x="1919372" y="4075467"/>
            <a:ext cx="1306800" cy="1306800"/>
            <a:chOff x="928374" y="1581076"/>
            <a:chExt cx="1146956" cy="1146956"/>
          </a:xfrm>
          <a:solidFill>
            <a:schemeClr val="accent1"/>
          </a:solidFill>
        </p:grpSpPr>
        <p:pic>
          <p:nvPicPr>
            <p:cNvPr id="41" name="Graphic 40" descr="Flip calendar with solid fill">
              <a:extLst>
                <a:ext uri="{FF2B5EF4-FFF2-40B4-BE49-F238E27FC236}">
                  <a16:creationId xmlns:a16="http://schemas.microsoft.com/office/drawing/2014/main" id="{B7349054-8EC6-9D5A-9C94-C869290D2F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374" y="1581076"/>
              <a:ext cx="1146956" cy="1146956"/>
            </a:xfrm>
            <a:prstGeom prst="rect">
              <a:avLst/>
            </a:prstGeom>
          </p:spPr>
        </p:pic>
        <p:sp>
          <p:nvSpPr>
            <p:cNvPr id="42" name="TextBox 41">
              <a:extLst>
                <a:ext uri="{FF2B5EF4-FFF2-40B4-BE49-F238E27FC236}">
                  <a16:creationId xmlns:a16="http://schemas.microsoft.com/office/drawing/2014/main" id="{383BC344-A007-7398-81FF-D9314CA9B829}"/>
                </a:ext>
              </a:extLst>
            </p:cNvPr>
            <p:cNvSpPr txBox="1"/>
            <p:nvPr/>
          </p:nvSpPr>
          <p:spPr>
            <a:xfrm>
              <a:off x="1153147" y="2172589"/>
              <a:ext cx="689869" cy="256624"/>
            </a:xfrm>
            <a:prstGeom prst="rect">
              <a:avLst/>
            </a:prstGeom>
            <a:noFill/>
            <a:ln w="6350">
              <a:noFill/>
              <a:miter lim="800000"/>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Arial"/>
                  <a:ea typeface="+mn-ea"/>
                  <a:cs typeface="Arial"/>
                </a:rPr>
                <a:t>Feb</a:t>
              </a:r>
              <a:endParaRPr kumimoji="0" lang="en-US" sz="1300" b="1" i="0" u="none" strike="noStrike" kern="1200" cap="none" spc="0" normalizeH="0" baseline="0" noProof="0">
                <a:ln>
                  <a:noFill/>
                </a:ln>
                <a:solidFill>
                  <a:srgbClr val="000000"/>
                </a:solidFill>
                <a:effectLst/>
                <a:uLnTx/>
                <a:uFillTx/>
                <a:latin typeface="Arial"/>
                <a:ea typeface="+mn-ea"/>
                <a:cs typeface="+mn-cs"/>
              </a:endParaRPr>
            </a:p>
          </p:txBody>
        </p:sp>
      </p:grpSp>
      <p:sp>
        <p:nvSpPr>
          <p:cNvPr id="43" name="Arrow: Down 42">
            <a:extLst>
              <a:ext uri="{FF2B5EF4-FFF2-40B4-BE49-F238E27FC236}">
                <a16:creationId xmlns:a16="http://schemas.microsoft.com/office/drawing/2014/main" id="{4BAFED09-C4E7-24C0-95F7-2C47B7987198}"/>
              </a:ext>
            </a:extLst>
          </p:cNvPr>
          <p:cNvSpPr/>
          <p:nvPr/>
        </p:nvSpPr>
        <p:spPr>
          <a:xfrm>
            <a:off x="6615710" y="4036858"/>
            <a:ext cx="267128" cy="334385"/>
          </a:xfrm>
          <a:prstGeom prst="downArrow">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44" name="TextBox 43">
            <a:extLst>
              <a:ext uri="{FF2B5EF4-FFF2-40B4-BE49-F238E27FC236}">
                <a16:creationId xmlns:a16="http://schemas.microsoft.com/office/drawing/2014/main" id="{4C82EF25-FAEF-101F-4A2C-FF2D7CE66300}"/>
              </a:ext>
            </a:extLst>
          </p:cNvPr>
          <p:cNvSpPr txBox="1"/>
          <p:nvPr/>
        </p:nvSpPr>
        <p:spPr>
          <a:xfrm>
            <a:off x="219214" y="780474"/>
            <a:ext cx="1682703" cy="276999"/>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Wave I</a:t>
            </a:r>
          </a:p>
        </p:txBody>
      </p:sp>
      <p:sp>
        <p:nvSpPr>
          <p:cNvPr id="45" name="TextBox 44">
            <a:extLst>
              <a:ext uri="{FF2B5EF4-FFF2-40B4-BE49-F238E27FC236}">
                <a16:creationId xmlns:a16="http://schemas.microsoft.com/office/drawing/2014/main" id="{914A1CFE-5F9E-3353-7EA6-897FBF888C7C}"/>
              </a:ext>
            </a:extLst>
          </p:cNvPr>
          <p:cNvSpPr txBox="1"/>
          <p:nvPr/>
        </p:nvSpPr>
        <p:spPr>
          <a:xfrm>
            <a:off x="1701006" y="775323"/>
            <a:ext cx="1682703" cy="276999"/>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Wave II</a:t>
            </a:r>
          </a:p>
        </p:txBody>
      </p:sp>
      <p:grpSp>
        <p:nvGrpSpPr>
          <p:cNvPr id="3" name="Group 2">
            <a:extLst>
              <a:ext uri="{FF2B5EF4-FFF2-40B4-BE49-F238E27FC236}">
                <a16:creationId xmlns:a16="http://schemas.microsoft.com/office/drawing/2014/main" id="{0362AB98-9795-B2FA-41F9-42E07BEF9A20}"/>
              </a:ext>
            </a:extLst>
          </p:cNvPr>
          <p:cNvGrpSpPr/>
          <p:nvPr/>
        </p:nvGrpSpPr>
        <p:grpSpPr>
          <a:xfrm>
            <a:off x="1886247" y="1879858"/>
            <a:ext cx="1306800" cy="1306800"/>
            <a:chOff x="928374" y="1581076"/>
            <a:chExt cx="1146956" cy="1146956"/>
          </a:xfrm>
          <a:solidFill>
            <a:schemeClr val="tx2">
              <a:lumMod val="40000"/>
              <a:lumOff val="60000"/>
            </a:schemeClr>
          </a:solidFill>
        </p:grpSpPr>
        <p:pic>
          <p:nvPicPr>
            <p:cNvPr id="46" name="Graphic 45" descr="Flip calendar with solid fill">
              <a:extLst>
                <a:ext uri="{FF2B5EF4-FFF2-40B4-BE49-F238E27FC236}">
                  <a16:creationId xmlns:a16="http://schemas.microsoft.com/office/drawing/2014/main" id="{595BDE3A-06DA-7803-D770-1F66EED72F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374" y="1581076"/>
              <a:ext cx="1146956" cy="1146956"/>
            </a:xfrm>
            <a:prstGeom prst="rect">
              <a:avLst/>
            </a:prstGeom>
          </p:spPr>
        </p:pic>
        <p:sp>
          <p:nvSpPr>
            <p:cNvPr id="47" name="TextBox 46">
              <a:extLst>
                <a:ext uri="{FF2B5EF4-FFF2-40B4-BE49-F238E27FC236}">
                  <a16:creationId xmlns:a16="http://schemas.microsoft.com/office/drawing/2014/main" id="{6DBAF2EF-D79D-F087-6A6E-868FAD3F2C69}"/>
                </a:ext>
              </a:extLst>
            </p:cNvPr>
            <p:cNvSpPr txBox="1"/>
            <p:nvPr/>
          </p:nvSpPr>
          <p:spPr>
            <a:xfrm>
              <a:off x="1203353" y="2168819"/>
              <a:ext cx="586263" cy="256624"/>
            </a:xfrm>
            <a:prstGeom prst="rect">
              <a:avLst/>
            </a:prstGeom>
            <a:solidFill>
              <a:schemeClr val="bg1"/>
            </a:solidFill>
            <a:ln w="6350">
              <a:solidFill>
                <a:schemeClr val="bg1"/>
              </a:solidFill>
              <a:miter lim="800000"/>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Arial"/>
                  <a:ea typeface="+mn-ea"/>
                  <a:cs typeface="Arial"/>
                </a:rPr>
                <a:t>Dec</a:t>
              </a:r>
              <a:endParaRPr kumimoji="0" lang="en-US" sz="1300" b="1"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080149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4E86C5-8D19-5749-7F92-73818D2618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854ED5ED-8C79-16D9-36B1-31704AA7F5AD}"/>
              </a:ext>
            </a:extLst>
          </p:cNvPr>
          <p:cNvSpPr>
            <a:spLocks noGrp="1"/>
          </p:cNvSpPr>
          <p:nvPr>
            <p:ph type="title"/>
          </p:nvPr>
        </p:nvSpPr>
        <p:spPr>
          <a:xfrm>
            <a:off x="577639" y="537198"/>
            <a:ext cx="10625980" cy="391389"/>
          </a:xfrm>
        </p:spPr>
        <p:txBody>
          <a:bodyPr/>
          <a:lstStyle/>
          <a:p>
            <a:r>
              <a:rPr lang="en-GB" sz="2800">
                <a:solidFill>
                  <a:srgbClr val="FA9A00"/>
                </a:solidFill>
              </a:rPr>
              <a:t>4. </a:t>
            </a:r>
            <a:r>
              <a:rPr lang="en-US" sz="2800"/>
              <a:t>Latest WHO SAGE COVID-19 vaccination roadmap</a:t>
            </a:r>
            <a:endParaRPr lang="en-GB"/>
          </a:p>
        </p:txBody>
      </p:sp>
      <p:sp>
        <p:nvSpPr>
          <p:cNvPr id="4" name="Text Placeholder 3">
            <a:extLst>
              <a:ext uri="{FF2B5EF4-FFF2-40B4-BE49-F238E27FC236}">
                <a16:creationId xmlns:a16="http://schemas.microsoft.com/office/drawing/2014/main" id="{0AA4ED43-F262-4B20-7A90-8C4AF6E6BC0A}"/>
              </a:ext>
            </a:extLst>
          </p:cNvPr>
          <p:cNvSpPr>
            <a:spLocks noGrp="1"/>
          </p:cNvSpPr>
          <p:nvPr>
            <p:ph type="body" sz="quarter" idx="13"/>
          </p:nvPr>
        </p:nvSpPr>
        <p:spPr>
          <a:xfrm>
            <a:off x="577638" y="1519845"/>
            <a:ext cx="8885958" cy="261290"/>
          </a:xfrm>
        </p:spPr>
        <p:txBody>
          <a:bodyPr/>
          <a:lstStyle/>
          <a:p>
            <a:r>
              <a:rPr lang="en-GB"/>
              <a:t>Update: 10 November 2023</a:t>
            </a:r>
          </a:p>
        </p:txBody>
      </p:sp>
      <p:sp>
        <p:nvSpPr>
          <p:cNvPr id="7" name="Content Placeholder 29">
            <a:extLst>
              <a:ext uri="{FF2B5EF4-FFF2-40B4-BE49-F238E27FC236}">
                <a16:creationId xmlns:a16="http://schemas.microsoft.com/office/drawing/2014/main" id="{265B0563-2903-F116-16FA-5CF2F760C18D}"/>
              </a:ext>
            </a:extLst>
          </p:cNvPr>
          <p:cNvSpPr txBox="1">
            <a:spLocks/>
          </p:cNvSpPr>
          <p:nvPr/>
        </p:nvSpPr>
        <p:spPr>
          <a:xfrm>
            <a:off x="844731" y="2485556"/>
            <a:ext cx="10723382" cy="2772642"/>
          </a:xfrm>
          <a:prstGeom prst="rect">
            <a:avLst/>
          </a:prstGeom>
        </p:spPr>
        <p:txBody>
          <a:bodyPr lIns="91440" tIns="45720" rIns="91440" bIns="45720" anchor="t"/>
          <a:lstStyle>
            <a:lvl1pPr marL="0" indent="0" algn="l" defTabSz="914358" rtl="0" eaLnBrk="1" latinLnBrk="0" hangingPunct="1">
              <a:lnSpc>
                <a:spcPct val="80000"/>
              </a:lnSpc>
              <a:spcBef>
                <a:spcPts val="1000"/>
              </a:spcBef>
              <a:buFont typeface="Arial" panose="020B0604020202020204" pitchFamily="34" charset="0"/>
              <a:buNone/>
              <a:defRPr sz="2800" kern="1200">
                <a:solidFill>
                  <a:schemeClr val="tx2"/>
                </a:solidFill>
                <a:latin typeface="+mn-lt"/>
                <a:ea typeface="+mn-ea"/>
                <a:cs typeface="+mn-cs"/>
              </a:defRPr>
            </a:lvl1pPr>
            <a:lvl2pPr marL="685768" indent="-228589" algn="l" defTabSz="914358" rtl="0" eaLnBrk="1" latinLnBrk="0" hangingPunct="1">
              <a:lnSpc>
                <a:spcPct val="80000"/>
              </a:lnSpc>
              <a:spcBef>
                <a:spcPts val="500"/>
              </a:spcBef>
              <a:buFont typeface="Arial" panose="020B0604020202020204" pitchFamily="34" charset="0"/>
              <a:buChar char="•"/>
              <a:defRPr sz="2400" kern="1200">
                <a:solidFill>
                  <a:schemeClr val="tx2"/>
                </a:solidFill>
                <a:latin typeface="+mn-lt"/>
                <a:ea typeface="+mn-ea"/>
                <a:cs typeface="+mn-cs"/>
              </a:defRPr>
            </a:lvl2pPr>
            <a:lvl3pPr marL="1142947" indent="-228589" algn="l" defTabSz="914358" rtl="0" eaLnBrk="1" latinLnBrk="0" hangingPunct="1">
              <a:lnSpc>
                <a:spcPct val="8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126" indent="-228589" algn="l" defTabSz="914358" rtl="0" eaLnBrk="1" latinLnBrk="0" hangingPunct="1">
              <a:lnSpc>
                <a:spcPct val="8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305" indent="-228589" algn="l" defTabSz="914358" rtl="0" eaLnBrk="1" latinLnBrk="0" hangingPunct="1">
              <a:lnSpc>
                <a:spcPct val="8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483"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62"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41"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20"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8"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9CDE"/>
                </a:solidFill>
                <a:effectLst/>
                <a:uLnTx/>
                <a:uFillTx/>
                <a:latin typeface="Poppins"/>
                <a:ea typeface="+mn-ea"/>
                <a:cs typeface="Arial"/>
              </a:rPr>
              <a:t>	</a:t>
            </a:r>
            <a:endParaRPr kumimoji="0" lang="en-GB" sz="1600" b="0" i="0" u="none" strike="noStrike" kern="1200" cap="none" spc="0" normalizeH="0" baseline="0" noProof="0">
              <a:ln>
                <a:noFill/>
              </a:ln>
              <a:solidFill>
                <a:schemeClr val="tx1"/>
              </a:solidFill>
              <a:effectLst/>
              <a:uLnTx/>
              <a:uFillTx/>
              <a:latin typeface="Poppins"/>
              <a:ea typeface="+mn-ea"/>
              <a:cs typeface="Arial"/>
            </a:endParaRPr>
          </a:p>
          <a:p>
            <a:pPr marL="2800233" lvl="5" indent="-285750">
              <a:spcBef>
                <a:spcPts val="1000"/>
              </a:spcBef>
              <a:defRPr/>
            </a:pPr>
            <a:r>
              <a:rPr lang="en-GB" sz="1200">
                <a:cs typeface="Arial"/>
              </a:rPr>
              <a:t>An </a:t>
            </a:r>
            <a:r>
              <a:rPr lang="en-GB" sz="1200" b="1">
                <a:cs typeface="Arial"/>
              </a:rPr>
              <a:t>updated roadmap </a:t>
            </a:r>
            <a:r>
              <a:rPr lang="en-GB" sz="1200">
                <a:cs typeface="Arial"/>
              </a:rPr>
              <a:t>for COVID-19 vaccination that reflects the simplified schedule and updates recommendations on revaccination by risk groups.</a:t>
            </a:r>
          </a:p>
          <a:p>
            <a:pPr marL="2800233" lvl="5" indent="-285750">
              <a:spcBef>
                <a:spcPts val="1000"/>
              </a:spcBef>
              <a:defRPr/>
            </a:pPr>
            <a:r>
              <a:rPr kumimoji="0" lang="en-GB" sz="1200" b="0" i="0" u="none" strike="noStrike" kern="1200" cap="none" spc="0" normalizeH="0" baseline="0" noProof="0">
                <a:ln>
                  <a:noFill/>
                </a:ln>
                <a:effectLst/>
                <a:uLnTx/>
                <a:uFillTx/>
                <a:latin typeface="Poppins"/>
                <a:ea typeface="+mn-ea"/>
                <a:cs typeface="Arial"/>
              </a:rPr>
              <a:t>A </a:t>
            </a:r>
            <a:r>
              <a:rPr kumimoji="0" lang="en-GB" sz="1200" b="1" i="0" u="none" strike="noStrike" kern="1200" cap="none" spc="0" normalizeH="0" baseline="0" noProof="0">
                <a:ln>
                  <a:noFill/>
                </a:ln>
                <a:effectLst/>
                <a:uLnTx/>
                <a:uFillTx/>
                <a:latin typeface="Poppins"/>
                <a:ea typeface="+mn-ea"/>
                <a:cs typeface="Arial"/>
              </a:rPr>
              <a:t>simplified single-dose regime for primary immunization </a:t>
            </a:r>
            <a:r>
              <a:rPr kumimoji="0" lang="en-GB" sz="1200" b="0" i="0" u="none" strike="noStrike" kern="1200" cap="none" spc="0" normalizeH="0" baseline="0" noProof="0">
                <a:ln>
                  <a:noFill/>
                </a:ln>
                <a:effectLst/>
                <a:uLnTx/>
                <a:uFillTx/>
                <a:latin typeface="Poppins"/>
                <a:ea typeface="+mn-ea"/>
                <a:cs typeface="Arial"/>
              </a:rPr>
              <a:t>for most COVID-19 vaccines which would improve acceptance and uptake and provide adequate protection at a time when most people have had at least one prior infection should be used.</a:t>
            </a:r>
          </a:p>
          <a:p>
            <a:pPr marL="2800233" lvl="5" indent="-285750">
              <a:spcBef>
                <a:spcPts val="1000"/>
              </a:spcBef>
              <a:defRPr/>
            </a:pPr>
            <a:r>
              <a:rPr kumimoji="0" lang="en-GB" sz="1200" b="1" i="0" u="none" strike="noStrike" kern="1200" cap="none" spc="0" normalizeH="0" baseline="0" noProof="0">
                <a:ln>
                  <a:noFill/>
                </a:ln>
                <a:effectLst/>
                <a:uLnTx/>
                <a:uFillTx/>
                <a:latin typeface="Poppins"/>
                <a:ea typeface="+mn-ea"/>
                <a:cs typeface="Arial"/>
              </a:rPr>
              <a:t>HIGH priority-use groups and sub-populations with special considerations</a:t>
            </a:r>
            <a:r>
              <a:rPr kumimoji="0" lang="en-GB" sz="1200" b="0" i="0" u="none" strike="noStrike" kern="1200" cap="none" spc="0" normalizeH="0" baseline="0" noProof="0">
                <a:ln>
                  <a:noFill/>
                </a:ln>
                <a:effectLst/>
                <a:uLnTx/>
                <a:uFillTx/>
                <a:latin typeface="Poppins"/>
                <a:ea typeface="+mn-ea"/>
                <a:cs typeface="Arial"/>
              </a:rPr>
              <a:t> for </a:t>
            </a:r>
            <a:r>
              <a:rPr lang="en-GB" sz="1200">
                <a:latin typeface="Poppins"/>
                <a:cs typeface="Arial"/>
              </a:rPr>
              <a:t>COVID-19 </a:t>
            </a:r>
            <a:r>
              <a:rPr kumimoji="0" lang="en-GB" sz="1200" b="0" i="0" u="none" strike="noStrike" kern="1200" cap="none" spc="0" normalizeH="0" baseline="0" noProof="0">
                <a:ln>
                  <a:noFill/>
                </a:ln>
                <a:effectLst/>
                <a:uLnTx/>
                <a:uFillTx/>
                <a:latin typeface="Poppins"/>
                <a:ea typeface="+mn-ea"/>
                <a:cs typeface="Arial"/>
              </a:rPr>
              <a:t>vaccination are: </a:t>
            </a:r>
          </a:p>
          <a:p>
            <a:pPr marL="3143112" lvl="6" indent="-171450">
              <a:spcBef>
                <a:spcPts val="1000"/>
              </a:spcBef>
              <a:defRPr/>
            </a:pPr>
            <a:r>
              <a:rPr lang="en-US" sz="1000">
                <a:latin typeface="Poppins"/>
                <a:cs typeface="Arial"/>
              </a:rPr>
              <a:t>Older adults</a:t>
            </a:r>
          </a:p>
          <a:p>
            <a:pPr marL="3143112" lvl="6" indent="-171450">
              <a:spcBef>
                <a:spcPts val="1000"/>
              </a:spcBef>
              <a:defRPr/>
            </a:pPr>
            <a:r>
              <a:rPr lang="en-US" sz="1000">
                <a:latin typeface="Poppins"/>
                <a:cs typeface="Arial"/>
              </a:rPr>
              <a:t>Adults with comorbidities or severe obesity</a:t>
            </a:r>
          </a:p>
          <a:p>
            <a:pPr marL="3143112" lvl="6" indent="-171450">
              <a:spcBef>
                <a:spcPts val="1000"/>
              </a:spcBef>
              <a:defRPr/>
            </a:pPr>
            <a:r>
              <a:rPr lang="en-US" sz="1000">
                <a:latin typeface="Poppins"/>
                <a:cs typeface="Arial"/>
              </a:rPr>
              <a:t>Adults, adolescents and children with immunocompromising conditions</a:t>
            </a:r>
          </a:p>
          <a:p>
            <a:pPr marL="3143112" lvl="6" indent="-171450">
              <a:spcBef>
                <a:spcPts val="1000"/>
              </a:spcBef>
              <a:defRPr/>
            </a:pPr>
            <a:r>
              <a:rPr lang="en-US" sz="1000">
                <a:latin typeface="Poppins"/>
                <a:cs typeface="Arial"/>
              </a:rPr>
              <a:t>Pregnant adults and adolescents</a:t>
            </a:r>
          </a:p>
          <a:p>
            <a:pPr marL="3143112" lvl="6" indent="-171450">
              <a:spcBef>
                <a:spcPts val="1000"/>
              </a:spcBef>
              <a:defRPr/>
            </a:pPr>
            <a:r>
              <a:rPr lang="en-US" sz="1000">
                <a:latin typeface="Poppins"/>
                <a:cs typeface="Arial"/>
              </a:rPr>
              <a:t>Health workers</a:t>
            </a:r>
          </a:p>
          <a:p>
            <a:pPr lvl="1" indent="0">
              <a:spcBef>
                <a:spcPts val="1000"/>
              </a:spcBef>
              <a:buNone/>
              <a:defRPr/>
            </a:pPr>
            <a:endParaRPr lang="en-GB" sz="1000">
              <a:solidFill>
                <a:srgbClr val="44546A"/>
              </a:solidFill>
              <a:latin typeface="Poppins"/>
              <a:cs typeface="Arial"/>
            </a:endParaRPr>
          </a:p>
          <a:p>
            <a:pPr lvl="1" indent="0">
              <a:spcBef>
                <a:spcPts val="1000"/>
              </a:spcBef>
              <a:buNone/>
              <a:defRPr/>
            </a:pPr>
            <a:endParaRPr kumimoji="0" lang="en-GB" sz="1000" b="0" i="0" u="none" strike="noStrike" kern="1200" cap="none" spc="0" normalizeH="0" baseline="0" noProof="0">
              <a:ln>
                <a:noFill/>
              </a:ln>
              <a:solidFill>
                <a:srgbClr val="44546A"/>
              </a:solidFill>
              <a:effectLst/>
              <a:uLnTx/>
              <a:uFillTx/>
              <a:latin typeface="Poppins"/>
              <a:ea typeface="+mn-ea"/>
              <a:cs typeface="Arial"/>
            </a:endParaRPr>
          </a:p>
          <a:p>
            <a:pPr marL="0" marR="0" lvl="0" indent="0" algn="l" defTabSz="914358" rtl="0" eaLnBrk="1" fontAlgn="auto" latinLnBrk="0" hangingPunct="1">
              <a:lnSpc>
                <a:spcPct val="80000"/>
              </a:lnSpc>
              <a:spcBef>
                <a:spcPts val="1000"/>
              </a:spcBef>
              <a:spcAft>
                <a:spcPts val="0"/>
              </a:spcAft>
              <a:buClrTx/>
              <a:buSzTx/>
              <a:buFont typeface="Arial" panose="020B0604020202020204" pitchFamily="34" charset="0"/>
              <a:buNone/>
              <a:tabLst/>
              <a:defRPr/>
            </a:pPr>
            <a:endParaRPr kumimoji="0" lang="en-GB" sz="2400" b="0" i="1" u="none" strike="noStrike" kern="1200" cap="none" spc="0" normalizeH="0" baseline="0" noProof="0">
              <a:ln>
                <a:noFill/>
              </a:ln>
              <a:solidFill>
                <a:srgbClr val="44546A"/>
              </a:solidFill>
              <a:effectLst/>
              <a:uLnTx/>
              <a:uFillTx/>
              <a:latin typeface="Poppins"/>
              <a:ea typeface="+mn-ea"/>
              <a:cs typeface="Arial"/>
            </a:endParaRPr>
          </a:p>
        </p:txBody>
      </p:sp>
      <p:sp>
        <p:nvSpPr>
          <p:cNvPr id="16" name="TextBox 15">
            <a:extLst>
              <a:ext uri="{FF2B5EF4-FFF2-40B4-BE49-F238E27FC236}">
                <a16:creationId xmlns:a16="http://schemas.microsoft.com/office/drawing/2014/main" id="{C55CF2AB-B893-3CAB-D4A1-102D6DED96EC}"/>
              </a:ext>
            </a:extLst>
          </p:cNvPr>
          <p:cNvSpPr txBox="1"/>
          <p:nvPr/>
        </p:nvSpPr>
        <p:spPr>
          <a:xfrm>
            <a:off x="467646" y="6395706"/>
            <a:ext cx="1096730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Poppins"/>
                <a:ea typeface="+mn-ea"/>
                <a:cs typeface="+mn-cs"/>
                <a:hlinkClick r:id="rId2"/>
              </a:rPr>
              <a:t>https://www.who.int/publications/i/item/WHO-2019-nCoV-Vaccines-SAGE-Prioritization-2023.1</a:t>
            </a:r>
            <a:r>
              <a:rPr kumimoji="0" lang="en-GB" sz="1000" b="0" i="0" u="none" strike="noStrike" kern="1200" cap="none" spc="0" normalizeH="0" baseline="0" noProof="0">
                <a:ln>
                  <a:noFill/>
                </a:ln>
                <a:solidFill>
                  <a:srgbClr val="000000"/>
                </a:solidFill>
                <a:effectLst/>
                <a:uLnTx/>
                <a:uFillTx/>
                <a:latin typeface="Poppins"/>
                <a:ea typeface="+mn-ea"/>
                <a:cs typeface="+mn-cs"/>
              </a:rPr>
              <a:t> </a:t>
            </a:r>
          </a:p>
        </p:txBody>
      </p:sp>
      <p:pic>
        <p:nvPicPr>
          <p:cNvPr id="6" name="Picture 5">
            <a:extLst>
              <a:ext uri="{FF2B5EF4-FFF2-40B4-BE49-F238E27FC236}">
                <a16:creationId xmlns:a16="http://schemas.microsoft.com/office/drawing/2014/main" id="{0F4C5991-9729-5AA5-4E84-27FFEAADFC8E}"/>
              </a:ext>
            </a:extLst>
          </p:cNvPr>
          <p:cNvPicPr>
            <a:picLocks noChangeAspect="1"/>
          </p:cNvPicPr>
          <p:nvPr/>
        </p:nvPicPr>
        <p:blipFill>
          <a:blip r:embed="rId3"/>
          <a:stretch>
            <a:fillRect/>
          </a:stretch>
        </p:blipFill>
        <p:spPr>
          <a:xfrm>
            <a:off x="963596" y="2882032"/>
            <a:ext cx="1965334" cy="2772643"/>
          </a:xfrm>
          <a:prstGeom prst="rect">
            <a:avLst/>
          </a:prstGeom>
          <a:ln>
            <a:noFill/>
          </a:ln>
          <a:effectLst>
            <a:outerShdw blurRad="292100" dist="139700" dir="2700000" algn="tl" rotWithShape="0">
              <a:srgbClr val="333333">
                <a:alpha val="65000"/>
              </a:srgbClr>
            </a:outerShdw>
          </a:effectLst>
        </p:spPr>
      </p:pic>
      <p:pic>
        <p:nvPicPr>
          <p:cNvPr id="14" name="Graphic 13" descr="Fork In Road outline">
            <a:extLst>
              <a:ext uri="{FF2B5EF4-FFF2-40B4-BE49-F238E27FC236}">
                <a16:creationId xmlns:a16="http://schemas.microsoft.com/office/drawing/2014/main" id="{EF82F61A-E20A-2C57-BAEF-A9A76687E7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9768" y="1908457"/>
            <a:ext cx="914400" cy="914400"/>
          </a:xfrm>
          <a:prstGeom prst="rect">
            <a:avLst/>
          </a:prstGeom>
        </p:spPr>
      </p:pic>
      <p:sp>
        <p:nvSpPr>
          <p:cNvPr id="17" name="TextBox 16">
            <a:extLst>
              <a:ext uri="{FF2B5EF4-FFF2-40B4-BE49-F238E27FC236}">
                <a16:creationId xmlns:a16="http://schemas.microsoft.com/office/drawing/2014/main" id="{A132A9F8-4E61-7F52-14BE-8D76C207B5E5}"/>
              </a:ext>
            </a:extLst>
          </p:cNvPr>
          <p:cNvSpPr txBox="1"/>
          <p:nvPr/>
        </p:nvSpPr>
        <p:spPr>
          <a:xfrm>
            <a:off x="1848774" y="2117385"/>
            <a:ext cx="6094520" cy="369332"/>
          </a:xfrm>
          <a:prstGeom prst="rect">
            <a:avLst/>
          </a:prstGeom>
          <a:noFill/>
        </p:spPr>
        <p:txBody>
          <a:bodyPr wrap="square">
            <a:spAutoFit/>
          </a:bodyPr>
          <a:lstStyle/>
          <a:p>
            <a:r>
              <a:rPr kumimoji="0" lang="en-GB" sz="1800" b="1" i="0" u="none" strike="noStrike" kern="1200" cap="none" spc="0" normalizeH="0" baseline="0" noProof="0">
                <a:ln>
                  <a:noFill/>
                </a:ln>
                <a:solidFill>
                  <a:srgbClr val="009CDE"/>
                </a:solidFill>
                <a:effectLst/>
                <a:uLnTx/>
                <a:uFillTx/>
                <a:latin typeface="Poppins"/>
                <a:ea typeface="+mn-ea"/>
                <a:cs typeface="Arial"/>
              </a:rPr>
              <a:t>WHO Roadmap</a:t>
            </a:r>
            <a:endParaRPr lang="en-GB"/>
          </a:p>
        </p:txBody>
      </p:sp>
    </p:spTree>
    <p:extLst>
      <p:ext uri="{BB962C8B-B14F-4D97-AF65-F5344CB8AC3E}">
        <p14:creationId xmlns:p14="http://schemas.microsoft.com/office/powerpoint/2010/main" val="399685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4B3F8A-CD9B-3FD7-77D3-654A432DAB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A8B43007-8CB8-56C8-BE64-955E8B008955}"/>
              </a:ext>
            </a:extLst>
          </p:cNvPr>
          <p:cNvSpPr>
            <a:spLocks noGrp="1"/>
          </p:cNvSpPr>
          <p:nvPr>
            <p:ph type="title"/>
          </p:nvPr>
        </p:nvSpPr>
        <p:spPr>
          <a:xfrm>
            <a:off x="577639" y="537198"/>
            <a:ext cx="10031177" cy="810030"/>
          </a:xfrm>
        </p:spPr>
        <p:txBody>
          <a:bodyPr/>
          <a:lstStyle/>
          <a:p>
            <a:r>
              <a:rPr lang="en-US"/>
              <a:t>Roadmap: WHO Interim Recommendations for the optimal use of COVID-19 vaccination (1/3) </a:t>
            </a:r>
            <a:endParaRPr lang="en-GB"/>
          </a:p>
        </p:txBody>
      </p:sp>
      <p:sp>
        <p:nvSpPr>
          <p:cNvPr id="4" name="Text Placeholder 3">
            <a:extLst>
              <a:ext uri="{FF2B5EF4-FFF2-40B4-BE49-F238E27FC236}">
                <a16:creationId xmlns:a16="http://schemas.microsoft.com/office/drawing/2014/main" id="{0497491E-8FC4-AD91-9134-18F65F0F5032}"/>
              </a:ext>
            </a:extLst>
          </p:cNvPr>
          <p:cNvSpPr>
            <a:spLocks noGrp="1"/>
          </p:cNvSpPr>
          <p:nvPr>
            <p:ph type="body" sz="quarter" idx="13"/>
          </p:nvPr>
        </p:nvSpPr>
        <p:spPr>
          <a:xfrm>
            <a:off x="577638" y="1519845"/>
            <a:ext cx="5081284" cy="261290"/>
          </a:xfrm>
        </p:spPr>
        <p:txBody>
          <a:bodyPr/>
          <a:lstStyle/>
          <a:p>
            <a:r>
              <a:rPr lang="en-GB"/>
              <a:t>Update: 10 November 2023</a:t>
            </a:r>
          </a:p>
        </p:txBody>
      </p:sp>
      <p:graphicFrame>
        <p:nvGraphicFramePr>
          <p:cNvPr id="5" name="Table 23">
            <a:extLst>
              <a:ext uri="{FF2B5EF4-FFF2-40B4-BE49-F238E27FC236}">
                <a16:creationId xmlns:a16="http://schemas.microsoft.com/office/drawing/2014/main" id="{173C2C45-B865-F382-8143-831748AF9D5B}"/>
              </a:ext>
            </a:extLst>
          </p:cNvPr>
          <p:cNvGraphicFramePr>
            <a:graphicFrameLocks noGrp="1"/>
          </p:cNvGraphicFramePr>
          <p:nvPr/>
        </p:nvGraphicFramePr>
        <p:xfrm>
          <a:off x="481843" y="2718542"/>
          <a:ext cx="11218063" cy="2358324"/>
        </p:xfrm>
        <a:graphic>
          <a:graphicData uri="http://schemas.openxmlformats.org/drawingml/2006/table">
            <a:tbl>
              <a:tblPr firstRow="1" bandRow="1">
                <a:tableStyleId>{5C22544A-7EE6-4342-B048-85BDC9FD1C3A}</a:tableStyleId>
              </a:tblPr>
              <a:tblGrid>
                <a:gridCol w="2804516">
                  <a:extLst>
                    <a:ext uri="{9D8B030D-6E8A-4147-A177-3AD203B41FA5}">
                      <a16:colId xmlns:a16="http://schemas.microsoft.com/office/drawing/2014/main" val="2688361524"/>
                    </a:ext>
                  </a:extLst>
                </a:gridCol>
                <a:gridCol w="4135206">
                  <a:extLst>
                    <a:ext uri="{9D8B030D-6E8A-4147-A177-3AD203B41FA5}">
                      <a16:colId xmlns:a16="http://schemas.microsoft.com/office/drawing/2014/main" val="439795455"/>
                    </a:ext>
                  </a:extLst>
                </a:gridCol>
                <a:gridCol w="4278341">
                  <a:extLst>
                    <a:ext uri="{9D8B030D-6E8A-4147-A177-3AD203B41FA5}">
                      <a16:colId xmlns:a16="http://schemas.microsoft.com/office/drawing/2014/main" val="605786505"/>
                    </a:ext>
                  </a:extLst>
                </a:gridCol>
              </a:tblGrid>
              <a:tr h="499044">
                <a:tc>
                  <a:txBody>
                    <a:bodyPr/>
                    <a:lstStyle/>
                    <a:p>
                      <a:r>
                        <a:rPr lang="en-US" sz="1100" b="1" i="0">
                          <a:solidFill>
                            <a:schemeClr val="tx1">
                              <a:lumMod val="85000"/>
                              <a:lumOff val="15000"/>
                            </a:schemeClr>
                          </a:solidFill>
                          <a:latin typeface="Poppins"/>
                          <a:cs typeface="Poppins"/>
                        </a:rPr>
                        <a:t>Target population</a:t>
                      </a:r>
                    </a:p>
                  </a:txBody>
                  <a:tcPr marL="83174" marR="83174" marT="83174" marB="83174" anchor="ctr">
                    <a:lnL w="12700" cmpd="sng">
                      <a:noFill/>
                    </a:lnL>
                    <a:lnR w="3175" cap="flat" cmpd="sng" algn="ctr">
                      <a:noFill/>
                      <a:prstDash val="solid"/>
                      <a:round/>
                      <a:headEnd type="none" w="med" len="med"/>
                      <a:tailEnd type="none" w="med" len="med"/>
                    </a:lnR>
                    <a:lnT w="381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100" b="1" i="0">
                          <a:solidFill>
                            <a:schemeClr val="tx1">
                              <a:lumMod val="85000"/>
                              <a:lumOff val="15000"/>
                            </a:schemeClr>
                          </a:solidFill>
                          <a:latin typeface="+mn-lt"/>
                          <a:cs typeface="Poppins"/>
                        </a:rPr>
                        <a:t>Vaccination of persons who have never </a:t>
                      </a:r>
                      <a:br>
                        <a:rPr lang="en-US" sz="1100" b="1" i="0">
                          <a:solidFill>
                            <a:schemeClr val="tx1">
                              <a:lumMod val="85000"/>
                              <a:lumOff val="15000"/>
                            </a:schemeClr>
                          </a:solidFill>
                          <a:latin typeface="+mn-lt"/>
                          <a:cs typeface="Poppins"/>
                        </a:rPr>
                      </a:br>
                      <a:r>
                        <a:rPr lang="en-US" sz="1100" b="1" i="0">
                          <a:solidFill>
                            <a:schemeClr val="tx1">
                              <a:lumMod val="85000"/>
                              <a:lumOff val="15000"/>
                            </a:schemeClr>
                          </a:solidFill>
                          <a:latin typeface="+mn-lt"/>
                          <a:cs typeface="Poppins"/>
                        </a:rPr>
                        <a:t>received a COVID-19 vaccine</a:t>
                      </a:r>
                      <a:endParaRPr lang="en-US" sz="1100" b="0" i="0" baseline="30000">
                        <a:solidFill>
                          <a:schemeClr val="tx1">
                            <a:lumMod val="85000"/>
                            <a:lumOff val="15000"/>
                          </a:schemeClr>
                        </a:solidFill>
                        <a:latin typeface="Poppins"/>
                        <a:cs typeface="Poppins"/>
                      </a:endParaRPr>
                    </a:p>
                  </a:txBody>
                  <a:tcPr marL="83174" marR="83174" marT="83174" marB="8317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US" sz="1100" b="1" i="0" kern="1200">
                          <a:solidFill>
                            <a:schemeClr val="tx1">
                              <a:lumMod val="85000"/>
                              <a:lumOff val="15000"/>
                            </a:schemeClr>
                          </a:solidFill>
                          <a:latin typeface="+mn-lt"/>
                          <a:ea typeface="+mn-ea"/>
                          <a:cs typeface="Poppins"/>
                        </a:rPr>
                        <a:t>Revaccination of persons who have received </a:t>
                      </a:r>
                      <a:br>
                        <a:rPr lang="en-US" sz="1100" b="1" i="0" kern="1200">
                          <a:solidFill>
                            <a:schemeClr val="tx1">
                              <a:lumMod val="85000"/>
                              <a:lumOff val="15000"/>
                            </a:schemeClr>
                          </a:solidFill>
                          <a:latin typeface="+mn-lt"/>
                          <a:ea typeface="+mn-ea"/>
                          <a:cs typeface="Poppins"/>
                        </a:rPr>
                      </a:br>
                      <a:r>
                        <a:rPr lang="en-US" sz="1100" b="1" i="0" kern="1200">
                          <a:solidFill>
                            <a:schemeClr val="tx1">
                              <a:lumMod val="85000"/>
                              <a:lumOff val="15000"/>
                            </a:schemeClr>
                          </a:solidFill>
                          <a:latin typeface="+mn-lt"/>
                          <a:ea typeface="+mn-ea"/>
                          <a:cs typeface="Poppins"/>
                        </a:rPr>
                        <a:t>at least one dose of COVID-19 vaccine</a:t>
                      </a:r>
                      <a:endParaRPr lang="en-US" sz="1100" b="1" i="0" kern="1200">
                        <a:solidFill>
                          <a:schemeClr val="tx1">
                            <a:lumMod val="85000"/>
                            <a:lumOff val="15000"/>
                          </a:schemeClr>
                        </a:solidFill>
                        <a:latin typeface="Poppins"/>
                        <a:ea typeface="+mn-ea"/>
                        <a:cs typeface="Poppins"/>
                      </a:endParaRPr>
                    </a:p>
                  </a:txBody>
                  <a:tcPr marL="83174" marR="83174" marT="83174" marB="83174" anchor="ctr">
                    <a:lnL w="3175" cap="flat" cmpd="sng" algn="ctr">
                      <a:noFill/>
                      <a:prstDash val="solid"/>
                      <a:round/>
                      <a:headEnd type="none" w="med" len="med"/>
                      <a:tailEnd type="none" w="med" len="med"/>
                    </a:lnL>
                    <a:lnR w="12700" cmpd="sng">
                      <a:noFill/>
                    </a:lnR>
                    <a:lnT w="381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9092246"/>
                  </a:ext>
                </a:extLst>
              </a:tr>
              <a:tr h="850223">
                <a:tc>
                  <a:txBody>
                    <a:bodyPr/>
                    <a:lstStyle/>
                    <a:p>
                      <a:pPr>
                        <a:spcAft>
                          <a:spcPts val="1200"/>
                        </a:spcAft>
                      </a:pPr>
                      <a:r>
                        <a:rPr lang="en-GB" sz="1000" b="0" kern="1200">
                          <a:solidFill>
                            <a:schemeClr val="tx1">
                              <a:lumMod val="85000"/>
                              <a:lumOff val="15000"/>
                            </a:schemeClr>
                          </a:solidFill>
                          <a:effectLst/>
                          <a:latin typeface="+mn-lt"/>
                          <a:ea typeface="+mn-ea"/>
                          <a:cs typeface="+mn-cs"/>
                        </a:rPr>
                        <a:t>Oldest </a:t>
                      </a:r>
                      <a:r>
                        <a:rPr lang="en-GB" sz="1000" b="0" kern="1200" err="1">
                          <a:solidFill>
                            <a:schemeClr val="tx1">
                              <a:lumMod val="85000"/>
                              <a:lumOff val="15000"/>
                            </a:schemeClr>
                          </a:solidFill>
                          <a:effectLst/>
                          <a:latin typeface="+mn-lt"/>
                          <a:ea typeface="+mn-ea"/>
                          <a:cs typeface="+mn-cs"/>
                        </a:rPr>
                        <a:t>adults</a:t>
                      </a:r>
                      <a:r>
                        <a:rPr lang="en-GB" sz="1000" b="0" kern="1200" baseline="30000" err="1">
                          <a:solidFill>
                            <a:schemeClr val="tx1">
                              <a:lumMod val="85000"/>
                              <a:lumOff val="15000"/>
                            </a:schemeClr>
                          </a:solidFill>
                          <a:effectLst/>
                          <a:latin typeface="+mn-lt"/>
                          <a:ea typeface="+mn-ea"/>
                          <a:cs typeface="+mn-cs"/>
                        </a:rPr>
                        <a:t>i</a:t>
                      </a:r>
                      <a:endParaRPr lang="en-GB" sz="1000" b="0" kern="1200" baseline="30000">
                        <a:solidFill>
                          <a:schemeClr val="tx1">
                            <a:lumMod val="85000"/>
                            <a:lumOff val="15000"/>
                          </a:schemeClr>
                        </a:solidFill>
                        <a:effectLst/>
                        <a:latin typeface="+mn-lt"/>
                        <a:ea typeface="+mn-ea"/>
                        <a:cs typeface="+mn-cs"/>
                      </a:endParaRPr>
                    </a:p>
                    <a:p>
                      <a:pPr>
                        <a:spcAft>
                          <a:spcPts val="1200"/>
                        </a:spcAft>
                      </a:pPr>
                      <a:r>
                        <a:rPr lang="en-GB" sz="1000" kern="1200">
                          <a:solidFill>
                            <a:schemeClr val="tx1">
                              <a:lumMod val="85000"/>
                              <a:lumOff val="15000"/>
                            </a:schemeClr>
                          </a:solidFill>
                          <a:effectLst/>
                          <a:latin typeface="+mn-lt"/>
                          <a:ea typeface="+mn-ea"/>
                          <a:cs typeface="+mn-cs"/>
                        </a:rPr>
                        <a:t>Older adults with multiple comorbidities that put them at higher risk of severe COVID-19</a:t>
                      </a:r>
                    </a:p>
                  </a:txBody>
                  <a:tcPr marL="83174" marR="83174" marT="83174" marB="83174">
                    <a:lnL w="12700" cmpd="sng">
                      <a:noFill/>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a:solidFill>
                            <a:schemeClr val="tx1">
                              <a:lumMod val="85000"/>
                              <a:lumOff val="15000"/>
                            </a:schemeClr>
                          </a:solidFill>
                          <a:effectLst/>
                          <a:latin typeface="+mn-lt"/>
                          <a:ea typeface="+mn-ea"/>
                          <a:cs typeface="+mn-cs"/>
                        </a:rPr>
                        <a:t>Single </a:t>
                      </a:r>
                      <a:r>
                        <a:rPr lang="en-GB" sz="1000" kern="1200" err="1">
                          <a:solidFill>
                            <a:schemeClr val="tx1">
                              <a:lumMod val="85000"/>
                              <a:lumOff val="15000"/>
                            </a:schemeClr>
                          </a:solidFill>
                          <a:effectLst/>
                          <a:latin typeface="+mn-lt"/>
                          <a:ea typeface="+mn-ea"/>
                          <a:cs typeface="+mn-cs"/>
                        </a:rPr>
                        <a:t>dose</a:t>
                      </a:r>
                      <a:r>
                        <a:rPr lang="en-GB" sz="1000" kern="1200" baseline="30000" err="1">
                          <a:solidFill>
                            <a:schemeClr val="tx1">
                              <a:lumMod val="85000"/>
                              <a:lumOff val="15000"/>
                            </a:schemeClr>
                          </a:solidFill>
                          <a:effectLst/>
                          <a:latin typeface="+mn-lt"/>
                          <a:ea typeface="+mn-ea"/>
                          <a:cs typeface="+mn-cs"/>
                        </a:rPr>
                        <a:t>iii</a:t>
                      </a:r>
                      <a:endParaRPr lang="en-GB" sz="1000" kern="1200" baseline="30000">
                        <a:solidFill>
                          <a:schemeClr val="tx1">
                            <a:lumMod val="85000"/>
                            <a:lumOff val="15000"/>
                          </a:schemeClr>
                        </a:solidFill>
                        <a:effectLst/>
                        <a:latin typeface="+mn-lt"/>
                        <a:ea typeface="+mn-ea"/>
                        <a:cs typeface="+mn-cs"/>
                      </a:endParaRPr>
                    </a:p>
                  </a:txBody>
                  <a:tcPr marL="83174" marR="83174" marT="83174" marB="83174">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a:solidFill>
                            <a:schemeClr val="tx1">
                              <a:lumMod val="85000"/>
                              <a:lumOff val="15000"/>
                            </a:schemeClr>
                          </a:solidFill>
                          <a:effectLst/>
                          <a:latin typeface="+mn-lt"/>
                          <a:ea typeface="+mn-ea"/>
                          <a:cs typeface="+mn-cs"/>
                        </a:rPr>
                        <a:t>6-12 months after previous dose</a:t>
                      </a:r>
                    </a:p>
                  </a:txBody>
                  <a:tcPr marL="83174" marR="83174" marT="83174" marB="83174">
                    <a:lnL w="3175" cap="flat" cmpd="sng" algn="ctr">
                      <a:noFill/>
                      <a:prstDash val="solid"/>
                      <a:round/>
                      <a:headEnd type="none" w="med" len="med"/>
                      <a:tailEnd type="none" w="med" len="med"/>
                    </a:lnL>
                    <a:lnR w="12700" cmpd="sng">
                      <a:noFill/>
                    </a:lnR>
                    <a:lnT w="9525"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5445449"/>
                  </a:ext>
                </a:extLst>
              </a:tr>
              <a:tr h="850223">
                <a:tc>
                  <a:txBody>
                    <a:bodyPr/>
                    <a:lstStyle/>
                    <a:p>
                      <a:pPr>
                        <a:spcAft>
                          <a:spcPts val="1200"/>
                        </a:spcAft>
                      </a:pPr>
                      <a:r>
                        <a:rPr lang="en-GB" sz="1000" b="0" kern="1200">
                          <a:solidFill>
                            <a:schemeClr val="tx1">
                              <a:lumMod val="85000"/>
                              <a:lumOff val="15000"/>
                            </a:schemeClr>
                          </a:solidFill>
                          <a:effectLst/>
                          <a:latin typeface="+mn-lt"/>
                          <a:ea typeface="+mn-ea"/>
                          <a:cs typeface="+mn-cs"/>
                        </a:rPr>
                        <a:t>Older </a:t>
                      </a:r>
                      <a:r>
                        <a:rPr lang="en-GB" sz="1000" b="0" kern="1200" err="1">
                          <a:solidFill>
                            <a:schemeClr val="tx1">
                              <a:lumMod val="85000"/>
                              <a:lumOff val="15000"/>
                            </a:schemeClr>
                          </a:solidFill>
                          <a:effectLst/>
                          <a:latin typeface="+mn-lt"/>
                          <a:ea typeface="+mn-ea"/>
                          <a:cs typeface="+mn-cs"/>
                        </a:rPr>
                        <a:t>adults</a:t>
                      </a:r>
                      <a:r>
                        <a:rPr lang="en-GB" sz="1000" b="0" kern="1200" baseline="30000" err="1">
                          <a:solidFill>
                            <a:schemeClr val="tx1">
                              <a:lumMod val="85000"/>
                              <a:lumOff val="15000"/>
                            </a:schemeClr>
                          </a:solidFill>
                          <a:effectLst/>
                          <a:latin typeface="+mn-lt"/>
                          <a:ea typeface="+mn-ea"/>
                          <a:cs typeface="+mn-cs"/>
                        </a:rPr>
                        <a:t>ii</a:t>
                      </a:r>
                      <a:endParaRPr lang="en-GB" sz="1000" b="0" kern="1200" baseline="30000">
                        <a:solidFill>
                          <a:schemeClr val="tx1">
                            <a:lumMod val="85000"/>
                            <a:lumOff val="15000"/>
                          </a:schemeClr>
                        </a:solidFill>
                        <a:effectLst/>
                        <a:latin typeface="+mn-lt"/>
                        <a:ea typeface="+mn-ea"/>
                        <a:cs typeface="+mn-cs"/>
                      </a:endParaRPr>
                    </a:p>
                    <a:p>
                      <a:pPr>
                        <a:spcAft>
                          <a:spcPts val="1200"/>
                        </a:spcAft>
                      </a:pPr>
                      <a:r>
                        <a:rPr lang="en-GB" sz="1000" kern="1200">
                          <a:solidFill>
                            <a:schemeClr val="tx1">
                              <a:lumMod val="85000"/>
                              <a:lumOff val="15000"/>
                            </a:schemeClr>
                          </a:solidFill>
                          <a:effectLst/>
                          <a:latin typeface="+mn-lt"/>
                          <a:ea typeface="+mn-ea"/>
                          <a:cs typeface="+mn-cs"/>
                        </a:rPr>
                        <a:t>Other </a:t>
                      </a:r>
                      <a:r>
                        <a:rPr lang="en-GB" sz="1000" kern="1200" err="1">
                          <a:solidFill>
                            <a:schemeClr val="tx1">
                              <a:lumMod val="85000"/>
                              <a:lumOff val="15000"/>
                            </a:schemeClr>
                          </a:solidFill>
                          <a:effectLst/>
                          <a:latin typeface="+mn-lt"/>
                          <a:ea typeface="+mn-ea"/>
                          <a:cs typeface="+mn-cs"/>
                        </a:rPr>
                        <a:t>adults</a:t>
                      </a:r>
                      <a:r>
                        <a:rPr lang="en-GB" sz="1000" kern="1200" baseline="30000" err="1">
                          <a:solidFill>
                            <a:schemeClr val="tx1">
                              <a:lumMod val="85000"/>
                              <a:lumOff val="15000"/>
                            </a:schemeClr>
                          </a:solidFill>
                          <a:effectLst/>
                          <a:latin typeface="+mn-lt"/>
                          <a:ea typeface="+mn-ea"/>
                          <a:cs typeface="+mn-cs"/>
                        </a:rPr>
                        <a:t>iv</a:t>
                      </a:r>
                      <a:r>
                        <a:rPr lang="en-GB" sz="1000" kern="1200">
                          <a:solidFill>
                            <a:schemeClr val="tx1">
                              <a:lumMod val="85000"/>
                              <a:lumOff val="15000"/>
                            </a:schemeClr>
                          </a:solidFill>
                          <a:effectLst/>
                          <a:latin typeface="+mn-lt"/>
                          <a:ea typeface="+mn-ea"/>
                          <a:cs typeface="+mn-cs"/>
                        </a:rPr>
                        <a:t> with severe obesity or a comorbidity that puts them at higher risk of severe COVID-19</a:t>
                      </a:r>
                    </a:p>
                  </a:txBody>
                  <a:tcPr marL="83174" marR="83174" marT="83174" marB="83174">
                    <a:lnL w="12700" cmpd="sng">
                      <a:noFill/>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a:solidFill>
                            <a:schemeClr val="tx1">
                              <a:lumMod val="85000"/>
                              <a:lumOff val="15000"/>
                            </a:schemeClr>
                          </a:solidFill>
                          <a:effectLst/>
                          <a:latin typeface="+mn-lt"/>
                          <a:ea typeface="+mn-ea"/>
                          <a:cs typeface="+mn-cs"/>
                        </a:rPr>
                        <a:t>Single </a:t>
                      </a:r>
                      <a:r>
                        <a:rPr lang="en-GB" sz="1000" kern="1200" err="1">
                          <a:solidFill>
                            <a:schemeClr val="tx1">
                              <a:lumMod val="85000"/>
                              <a:lumOff val="15000"/>
                            </a:schemeClr>
                          </a:solidFill>
                          <a:effectLst/>
                          <a:latin typeface="+mn-lt"/>
                          <a:ea typeface="+mn-ea"/>
                          <a:cs typeface="+mn-cs"/>
                        </a:rPr>
                        <a:t>dose</a:t>
                      </a:r>
                      <a:r>
                        <a:rPr lang="en-GB" sz="1000" kern="1200" baseline="30000" err="1">
                          <a:solidFill>
                            <a:schemeClr val="tx1">
                              <a:lumMod val="85000"/>
                              <a:lumOff val="15000"/>
                            </a:schemeClr>
                          </a:solidFill>
                          <a:effectLst/>
                          <a:latin typeface="+mn-lt"/>
                          <a:ea typeface="+mn-ea"/>
                          <a:cs typeface="+mn-cs"/>
                        </a:rPr>
                        <a:t>iii</a:t>
                      </a:r>
                      <a:endParaRPr lang="en-GB" sz="1000" kern="1200" baseline="30000">
                        <a:solidFill>
                          <a:schemeClr val="tx1">
                            <a:lumMod val="85000"/>
                            <a:lumOff val="15000"/>
                          </a:schemeClr>
                        </a:solidFill>
                        <a:effectLst/>
                        <a:latin typeface="+mn-lt"/>
                        <a:ea typeface="+mn-ea"/>
                        <a:cs typeface="+mn-cs"/>
                      </a:endParaRPr>
                    </a:p>
                  </a:txBody>
                  <a:tcPr marL="83174" marR="83174" marT="83174" marB="83174">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a:solidFill>
                            <a:schemeClr val="tx1">
                              <a:lumMod val="85000"/>
                              <a:lumOff val="15000"/>
                            </a:schemeClr>
                          </a:solidFill>
                          <a:effectLst/>
                          <a:latin typeface="+mn-lt"/>
                          <a:ea typeface="+mn-ea"/>
                          <a:cs typeface="+mn-cs"/>
                        </a:rPr>
                        <a:t>Approximately 12 months after previous dose</a:t>
                      </a:r>
                    </a:p>
                  </a:txBody>
                  <a:tcPr marL="83174" marR="83174" marT="83174" marB="83174">
                    <a:lnL w="3175" cap="flat" cmpd="sng" algn="ctr">
                      <a:noFill/>
                      <a:prstDash val="solid"/>
                      <a:round/>
                      <a:headEnd type="none" w="med" len="med"/>
                      <a:tailEnd type="none" w="med" len="med"/>
                    </a:lnL>
                    <a:lnR w="12700" cmpd="sng">
                      <a:noFill/>
                    </a:lnR>
                    <a:lnT w="6350" cap="flat" cmpd="sng" algn="ctr">
                      <a:solidFill>
                        <a:schemeClr val="bg1">
                          <a:lumMod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1367438"/>
                  </a:ext>
                </a:extLst>
              </a:tr>
            </a:tbl>
          </a:graphicData>
        </a:graphic>
      </p:graphicFrame>
      <p:sp>
        <p:nvSpPr>
          <p:cNvPr id="6" name="Round Same-side Corner of Rectangle 1">
            <a:extLst>
              <a:ext uri="{FF2B5EF4-FFF2-40B4-BE49-F238E27FC236}">
                <a16:creationId xmlns:a16="http://schemas.microsoft.com/office/drawing/2014/main" id="{E6002825-1C50-4477-7962-745CC67A1176}"/>
              </a:ext>
            </a:extLst>
          </p:cNvPr>
          <p:cNvSpPr/>
          <p:nvPr/>
        </p:nvSpPr>
        <p:spPr>
          <a:xfrm>
            <a:off x="486969" y="2335302"/>
            <a:ext cx="11218062" cy="394101"/>
          </a:xfrm>
          <a:prstGeom prst="round2SameRect">
            <a:avLst>
              <a:gd name="adj1" fmla="val 39008"/>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65491"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13" b="1" i="0" u="none" strike="noStrike" kern="1200" cap="none" spc="0" normalizeH="0" baseline="0" noProof="0">
                <a:ln>
                  <a:noFill/>
                </a:ln>
                <a:solidFill>
                  <a:srgbClr val="FFFFFF"/>
                </a:solidFill>
                <a:effectLst/>
                <a:uLnTx/>
                <a:uFillTx/>
                <a:latin typeface="Poppins"/>
                <a:ea typeface="+mn-ea"/>
                <a:cs typeface="Poppins"/>
              </a:rPr>
              <a:t>HIGH priority-use groups</a:t>
            </a:r>
          </a:p>
        </p:txBody>
      </p:sp>
      <p:sp>
        <p:nvSpPr>
          <p:cNvPr id="7" name="TextBox 6">
            <a:extLst>
              <a:ext uri="{FF2B5EF4-FFF2-40B4-BE49-F238E27FC236}">
                <a16:creationId xmlns:a16="http://schemas.microsoft.com/office/drawing/2014/main" id="{F2D55669-5DE5-E207-5F35-55451E32CBD3}"/>
              </a:ext>
            </a:extLst>
          </p:cNvPr>
          <p:cNvSpPr txBox="1"/>
          <p:nvPr/>
        </p:nvSpPr>
        <p:spPr>
          <a:xfrm>
            <a:off x="584635" y="5521781"/>
            <a:ext cx="11192490" cy="886988"/>
          </a:xfrm>
          <a:prstGeom prst="rect">
            <a:avLst/>
          </a:prstGeom>
          <a:noFill/>
        </p:spPr>
        <p:txBody>
          <a:bodyPr wrap="square" lIns="55449" tIns="27725" rIns="55449" bIns="27725" anchor="t">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err="1">
                <a:ln>
                  <a:noFill/>
                </a:ln>
                <a:solidFill>
                  <a:srgbClr val="707070"/>
                </a:solidFill>
                <a:effectLst/>
                <a:uLnTx/>
                <a:uFillTx/>
                <a:latin typeface="Poppins" pitchFamily="2" charset="77"/>
                <a:ea typeface="+mn-ea"/>
                <a:cs typeface="+mn-cs"/>
              </a:rPr>
              <a:t>i</a:t>
            </a:r>
            <a:r>
              <a:rPr kumimoji="0" lang="en-US" sz="900" b="0" i="0" u="none" strike="noStrike" kern="1200" cap="none" spc="0" normalizeH="0" baseline="0" noProof="0">
                <a:ln>
                  <a:noFill/>
                </a:ln>
                <a:solidFill>
                  <a:srgbClr val="707070"/>
                </a:solidFill>
                <a:effectLst/>
                <a:uLnTx/>
                <a:uFillTx/>
                <a:latin typeface="Poppins" pitchFamily="2" charset="77"/>
                <a:ea typeface="+mn-ea"/>
                <a:cs typeface="+mn-cs"/>
              </a:rPr>
              <a:t> Age cut-off to be decided by countries; often it is 75 or 80 years.  </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707070"/>
                </a:solidFill>
                <a:effectLst/>
                <a:uLnTx/>
                <a:uFillTx/>
                <a:latin typeface="Poppins" pitchFamily="2" charset="77"/>
                <a:ea typeface="+mn-ea"/>
                <a:cs typeface="+mn-cs"/>
              </a:rPr>
              <a:t>ii</a:t>
            </a:r>
            <a:r>
              <a:rPr kumimoji="0" lang="en-US" sz="900" b="0" i="0" u="none" strike="noStrike" kern="1200" cap="none" spc="0" normalizeH="0" baseline="0" noProof="0">
                <a:ln>
                  <a:noFill/>
                </a:ln>
                <a:solidFill>
                  <a:srgbClr val="707070"/>
                </a:solidFill>
                <a:effectLst/>
                <a:uLnTx/>
                <a:uFillTx/>
                <a:latin typeface="Poppins" pitchFamily="2" charset="77"/>
                <a:ea typeface="+mn-ea"/>
                <a:cs typeface="+mn-cs"/>
              </a:rPr>
              <a:t> Age cut-off to be decided by countries: often it is 50 or 60 years.  </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707070"/>
                </a:solidFill>
                <a:effectLst/>
                <a:uLnTx/>
                <a:uFillTx/>
                <a:latin typeface="Poppins" pitchFamily="2" charset="77"/>
                <a:ea typeface="+mn-ea"/>
                <a:cs typeface="+mn-cs"/>
              </a:rPr>
              <a:t>iii </a:t>
            </a:r>
            <a:r>
              <a:rPr kumimoji="0" lang="en-US" sz="900" b="0" i="0" u="none" strike="noStrike" kern="1200" cap="none" spc="0" normalizeH="0" baseline="0" noProof="0">
                <a:ln>
                  <a:noFill/>
                </a:ln>
                <a:solidFill>
                  <a:srgbClr val="707070"/>
                </a:solidFill>
                <a:effectLst/>
                <a:uLnTx/>
                <a:uFillTx/>
                <a:latin typeface="Poppins" pitchFamily="2" charset="77"/>
                <a:ea typeface="+mn-ea"/>
                <a:cs typeface="+mn-cs"/>
              </a:rPr>
              <a:t>In vaccine-naïve persons, for programmatic purposes, a single dose can be considered for primary vaccination given that the vast majority of the population will have been infected at least once. For inactivated COVID-19 vaccines, two doses are required for the primary vaccine series.  </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707070"/>
                </a:solidFill>
                <a:effectLst/>
                <a:uLnTx/>
                <a:uFillTx/>
                <a:latin typeface="Poppins" pitchFamily="2" charset="77"/>
                <a:ea typeface="+mn-ea"/>
                <a:cs typeface="+mn-cs"/>
              </a:rPr>
              <a:t>iv</a:t>
            </a:r>
            <a:r>
              <a:rPr kumimoji="0" lang="en-US" sz="900" b="0" i="0" u="none" strike="noStrike" kern="1200" cap="none" spc="0" normalizeH="0" baseline="0" noProof="0">
                <a:ln>
                  <a:noFill/>
                </a:ln>
                <a:solidFill>
                  <a:srgbClr val="707070"/>
                </a:solidFill>
                <a:effectLst/>
                <a:uLnTx/>
                <a:uFillTx/>
                <a:latin typeface="Poppins" pitchFamily="2" charset="77"/>
                <a:ea typeface="+mn-ea"/>
                <a:cs typeface="+mn-cs"/>
              </a:rPr>
              <a:t> Age cut-off to be decided by countries: often it is 18 to 49 or 18 to 59 years.  </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707070"/>
                </a:solidFill>
                <a:effectLst/>
                <a:uLnTx/>
                <a:uFillTx/>
                <a:latin typeface="Poppins" pitchFamily="2" charset="77"/>
                <a:ea typeface="+mn-ea"/>
                <a:cs typeface="+mn-cs"/>
              </a:rPr>
              <a:t>v</a:t>
            </a:r>
            <a:r>
              <a:rPr kumimoji="0" lang="en-US" sz="900" b="0" i="0" u="none" strike="noStrike" kern="1200" cap="none" spc="0" normalizeH="0" baseline="0" noProof="0">
                <a:ln>
                  <a:noFill/>
                </a:ln>
                <a:solidFill>
                  <a:srgbClr val="707070"/>
                </a:solidFill>
                <a:effectLst/>
                <a:uLnTx/>
                <a:uFillTx/>
                <a:latin typeface="Poppins" pitchFamily="2" charset="77"/>
                <a:ea typeface="+mn-ea"/>
                <a:cs typeface="+mn-cs"/>
              </a:rPr>
              <a:t> Regulatory approvals or WHO EUL for the age indication differ by vaccine product; refer to the product-specific vaccine recommendations.  </a:t>
            </a:r>
            <a:endParaRPr kumimoji="0" lang="en-GB" sz="900" b="0" i="0" u="none" strike="noStrike" kern="1200" cap="none" spc="0" normalizeH="0" baseline="0" noProof="0">
              <a:ln>
                <a:noFill/>
              </a:ln>
              <a:solidFill>
                <a:srgbClr val="707070"/>
              </a:solidFill>
              <a:effectLst/>
              <a:uLnTx/>
              <a:uFillTx/>
              <a:latin typeface="Poppins"/>
              <a:ea typeface="+mn-lt"/>
              <a:cs typeface="Poppins"/>
            </a:endParaRPr>
          </a:p>
        </p:txBody>
      </p:sp>
      <p:sp>
        <p:nvSpPr>
          <p:cNvPr id="8" name="TextBox 7">
            <a:extLst>
              <a:ext uri="{FF2B5EF4-FFF2-40B4-BE49-F238E27FC236}">
                <a16:creationId xmlns:a16="http://schemas.microsoft.com/office/drawing/2014/main" id="{CD653CB0-7910-3B20-414D-422487AB9775}"/>
              </a:ext>
            </a:extLst>
          </p:cNvPr>
          <p:cNvSpPr txBox="1"/>
          <p:nvPr/>
        </p:nvSpPr>
        <p:spPr>
          <a:xfrm>
            <a:off x="467646" y="6395706"/>
            <a:ext cx="1096730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Poppins"/>
                <a:ea typeface="+mn-ea"/>
                <a:cs typeface="+mn-cs"/>
                <a:hlinkClick r:id="rId2"/>
              </a:rPr>
              <a:t>https://www.who.int/publications/i/item/WHO-2019-nCoV-Vaccines-SAGE-Prioritization-2023.1</a:t>
            </a:r>
            <a:r>
              <a:rPr kumimoji="0" lang="en-GB" sz="1000" b="0" i="0" u="none" strike="noStrike" kern="1200" cap="none" spc="0" normalizeH="0" baseline="0" noProof="0">
                <a:ln>
                  <a:noFill/>
                </a:ln>
                <a:solidFill>
                  <a:srgbClr val="000000"/>
                </a:solidFill>
                <a:effectLst/>
                <a:uLnTx/>
                <a:uFillTx/>
                <a:latin typeface="Poppins"/>
                <a:ea typeface="+mn-ea"/>
                <a:cs typeface="+mn-cs"/>
              </a:rPr>
              <a:t> </a:t>
            </a:r>
          </a:p>
        </p:txBody>
      </p:sp>
    </p:spTree>
    <p:extLst>
      <p:ext uri="{BB962C8B-B14F-4D97-AF65-F5344CB8AC3E}">
        <p14:creationId xmlns:p14="http://schemas.microsoft.com/office/powerpoint/2010/main" val="13395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4B3F8A-CD9B-3FD7-77D3-654A432DAB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A8B43007-8CB8-56C8-BE64-955E8B008955}"/>
              </a:ext>
            </a:extLst>
          </p:cNvPr>
          <p:cNvSpPr>
            <a:spLocks noGrp="1"/>
          </p:cNvSpPr>
          <p:nvPr>
            <p:ph type="title"/>
          </p:nvPr>
        </p:nvSpPr>
        <p:spPr>
          <a:xfrm>
            <a:off x="577639" y="537198"/>
            <a:ext cx="10031177" cy="810030"/>
          </a:xfrm>
        </p:spPr>
        <p:txBody>
          <a:bodyPr/>
          <a:lstStyle/>
          <a:p>
            <a:r>
              <a:rPr lang="en-US"/>
              <a:t>Roadmap: WHO Interim Recommendations for the optimal use of COVID-19 vaccination (2/3) </a:t>
            </a:r>
            <a:endParaRPr lang="en-GB"/>
          </a:p>
        </p:txBody>
      </p:sp>
      <p:sp>
        <p:nvSpPr>
          <p:cNvPr id="4" name="Text Placeholder 3">
            <a:extLst>
              <a:ext uri="{FF2B5EF4-FFF2-40B4-BE49-F238E27FC236}">
                <a16:creationId xmlns:a16="http://schemas.microsoft.com/office/drawing/2014/main" id="{0497491E-8FC4-AD91-9134-18F65F0F5032}"/>
              </a:ext>
            </a:extLst>
          </p:cNvPr>
          <p:cNvSpPr>
            <a:spLocks noGrp="1"/>
          </p:cNvSpPr>
          <p:nvPr>
            <p:ph type="body" sz="quarter" idx="13"/>
          </p:nvPr>
        </p:nvSpPr>
        <p:spPr>
          <a:xfrm>
            <a:off x="577638" y="1519845"/>
            <a:ext cx="5081284" cy="261290"/>
          </a:xfrm>
        </p:spPr>
        <p:txBody>
          <a:bodyPr/>
          <a:lstStyle/>
          <a:p>
            <a:r>
              <a:rPr lang="en-GB"/>
              <a:t>Update: 10 November 2023</a:t>
            </a:r>
          </a:p>
        </p:txBody>
      </p:sp>
      <p:cxnSp>
        <p:nvCxnSpPr>
          <p:cNvPr id="8" name="Straight Connector 7">
            <a:extLst>
              <a:ext uri="{FF2B5EF4-FFF2-40B4-BE49-F238E27FC236}">
                <a16:creationId xmlns:a16="http://schemas.microsoft.com/office/drawing/2014/main" id="{3FBA3F45-2AD5-4D9D-8439-B498D84CB501}"/>
              </a:ext>
            </a:extLst>
          </p:cNvPr>
          <p:cNvCxnSpPr>
            <a:cxnSpLocks/>
          </p:cNvCxnSpPr>
          <p:nvPr/>
        </p:nvCxnSpPr>
        <p:spPr>
          <a:xfrm>
            <a:off x="486967" y="4602117"/>
            <a:ext cx="1117842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F2CD5DC-0601-4F42-CBC1-F7BF12C5C9C7}"/>
              </a:ext>
            </a:extLst>
          </p:cNvPr>
          <p:cNvSpPr txBox="1"/>
          <p:nvPr/>
        </p:nvSpPr>
        <p:spPr>
          <a:xfrm>
            <a:off x="486967" y="5103972"/>
            <a:ext cx="11192490" cy="471490"/>
          </a:xfrm>
          <a:prstGeom prst="rect">
            <a:avLst/>
          </a:prstGeom>
          <a:noFill/>
        </p:spPr>
        <p:txBody>
          <a:bodyPr wrap="square" lIns="55449" tIns="27725" rIns="55449" bIns="27725" anchor="t">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707070"/>
                </a:solidFill>
                <a:effectLst/>
                <a:uLnTx/>
                <a:uFillTx/>
                <a:latin typeface="Poppins" pitchFamily="2" charset="77"/>
                <a:ea typeface="+mn-ea"/>
                <a:cs typeface="+mn-cs"/>
              </a:rPr>
              <a:t>iii </a:t>
            </a:r>
            <a:r>
              <a:rPr kumimoji="0" lang="en-US" sz="900" b="0" i="0" u="none" strike="noStrike" kern="1200" cap="none" spc="0" normalizeH="0" baseline="0" noProof="0">
                <a:ln>
                  <a:noFill/>
                </a:ln>
                <a:solidFill>
                  <a:srgbClr val="707070"/>
                </a:solidFill>
                <a:effectLst/>
                <a:uLnTx/>
                <a:uFillTx/>
                <a:latin typeface="Poppins" pitchFamily="2" charset="77"/>
                <a:ea typeface="+mn-ea"/>
                <a:cs typeface="+mn-cs"/>
              </a:rPr>
              <a:t>In vaccine-naïve persons, for programmatic purposes, a single dose can be considered for primary vaccination given that the vast majority of the population will have been infected at least once.</a:t>
            </a:r>
            <a:endParaRPr kumimoji="0" lang="en-US" sz="900" b="1" i="0" u="none" strike="noStrike" kern="1200" cap="none" spc="0" normalizeH="0" baseline="0" noProof="0">
              <a:ln>
                <a:noFill/>
              </a:ln>
              <a:solidFill>
                <a:srgbClr val="707070"/>
              </a:solidFill>
              <a:effectLst/>
              <a:uLnTx/>
              <a:uFillTx/>
              <a:latin typeface="Poppins" pitchFamily="2" charset="77"/>
              <a:ea typeface="+mn-ea"/>
              <a:cs typeface="+mn-cs"/>
            </a:endParaRP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707070"/>
                </a:solidFill>
                <a:effectLst/>
                <a:uLnTx/>
                <a:uFillTx/>
                <a:latin typeface="Poppins" pitchFamily="2" charset="77"/>
                <a:ea typeface="+mn-ea"/>
                <a:cs typeface="+mn-cs"/>
              </a:rPr>
              <a:t>viii</a:t>
            </a:r>
            <a:r>
              <a:rPr kumimoji="0" lang="en-US" sz="900" b="0" i="0" u="none" strike="noStrike" kern="1200" cap="none" spc="0" normalizeH="0" baseline="0" noProof="0">
                <a:ln>
                  <a:noFill/>
                </a:ln>
                <a:solidFill>
                  <a:srgbClr val="707070"/>
                </a:solidFill>
                <a:effectLst/>
                <a:uLnTx/>
                <a:uFillTx/>
                <a:latin typeface="Poppins" pitchFamily="2" charset="77"/>
                <a:ea typeface="+mn-ea"/>
                <a:cs typeface="+mn-cs"/>
              </a:rPr>
              <a:t> Regulatory approvals or WHO EUL for the use in pregnancy may differ by vaccine product.</a:t>
            </a:r>
            <a:endParaRPr kumimoji="0" lang="en-GB" sz="900" b="0" i="0" u="none" strike="noStrike" kern="1200" cap="none" spc="0" normalizeH="0" baseline="0" noProof="0">
              <a:ln>
                <a:noFill/>
              </a:ln>
              <a:solidFill>
                <a:srgbClr val="707070"/>
              </a:solidFill>
              <a:effectLst/>
              <a:uLnTx/>
              <a:uFillTx/>
              <a:latin typeface="Poppins"/>
              <a:ea typeface="+mn-lt"/>
              <a:cs typeface="Poppins"/>
            </a:endParaRPr>
          </a:p>
        </p:txBody>
      </p:sp>
      <p:sp>
        <p:nvSpPr>
          <p:cNvPr id="10" name="Round Same-side Corner of Rectangle 7">
            <a:extLst>
              <a:ext uri="{FF2B5EF4-FFF2-40B4-BE49-F238E27FC236}">
                <a16:creationId xmlns:a16="http://schemas.microsoft.com/office/drawing/2014/main" id="{B733763E-123B-03BD-51F8-AEA97BF37D88}"/>
              </a:ext>
            </a:extLst>
          </p:cNvPr>
          <p:cNvSpPr/>
          <p:nvPr/>
        </p:nvSpPr>
        <p:spPr>
          <a:xfrm>
            <a:off x="486968" y="1822656"/>
            <a:ext cx="11218063" cy="394101"/>
          </a:xfrm>
          <a:prstGeom prst="round2SameRect">
            <a:avLst>
              <a:gd name="adj1" fmla="val 39008"/>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65491"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13" b="1" i="0" u="none" strike="noStrike" kern="1200" cap="none" spc="0" normalizeH="0" baseline="0" noProof="0">
                <a:ln>
                  <a:noFill/>
                </a:ln>
                <a:solidFill>
                  <a:srgbClr val="FFFFFF"/>
                </a:solidFill>
                <a:effectLst/>
                <a:uLnTx/>
                <a:uFillTx/>
                <a:latin typeface="Poppins"/>
                <a:ea typeface="+mn-ea"/>
                <a:cs typeface="Poppins"/>
              </a:rPr>
              <a:t>Sub-populations with special considerations</a:t>
            </a:r>
          </a:p>
        </p:txBody>
      </p:sp>
      <p:graphicFrame>
        <p:nvGraphicFramePr>
          <p:cNvPr id="11" name="Table 23">
            <a:extLst>
              <a:ext uri="{FF2B5EF4-FFF2-40B4-BE49-F238E27FC236}">
                <a16:creationId xmlns:a16="http://schemas.microsoft.com/office/drawing/2014/main" id="{320639C7-4F9F-4DDE-DC6A-07500CF449A8}"/>
              </a:ext>
            </a:extLst>
          </p:cNvPr>
          <p:cNvGraphicFramePr>
            <a:graphicFrameLocks noGrp="1"/>
          </p:cNvGraphicFramePr>
          <p:nvPr>
            <p:extLst>
              <p:ext uri="{D42A27DB-BD31-4B8C-83A1-F6EECF244321}">
                <p14:modId xmlns:p14="http://schemas.microsoft.com/office/powerpoint/2010/main" val="3949735494"/>
              </p:ext>
            </p:extLst>
          </p:nvPr>
        </p:nvGraphicFramePr>
        <p:xfrm>
          <a:off x="486967" y="2216756"/>
          <a:ext cx="11218061" cy="2673754"/>
        </p:xfrm>
        <a:graphic>
          <a:graphicData uri="http://schemas.openxmlformats.org/drawingml/2006/table">
            <a:tbl>
              <a:tblPr firstRow="1" bandRow="1">
                <a:tableStyleId>{5C22544A-7EE6-4342-B048-85BDC9FD1C3A}</a:tableStyleId>
              </a:tblPr>
              <a:tblGrid>
                <a:gridCol w="2755768">
                  <a:extLst>
                    <a:ext uri="{9D8B030D-6E8A-4147-A177-3AD203B41FA5}">
                      <a16:colId xmlns:a16="http://schemas.microsoft.com/office/drawing/2014/main" val="2688361524"/>
                    </a:ext>
                  </a:extLst>
                </a:gridCol>
                <a:gridCol w="4154679">
                  <a:extLst>
                    <a:ext uri="{9D8B030D-6E8A-4147-A177-3AD203B41FA5}">
                      <a16:colId xmlns:a16="http://schemas.microsoft.com/office/drawing/2014/main" val="439795455"/>
                    </a:ext>
                  </a:extLst>
                </a:gridCol>
                <a:gridCol w="4307614">
                  <a:extLst>
                    <a:ext uri="{9D8B030D-6E8A-4147-A177-3AD203B41FA5}">
                      <a16:colId xmlns:a16="http://schemas.microsoft.com/office/drawing/2014/main" val="425072823"/>
                    </a:ext>
                  </a:extLst>
                </a:gridCol>
              </a:tblGrid>
              <a:tr h="544320">
                <a:tc>
                  <a:txBody>
                    <a:bodyPr/>
                    <a:lstStyle/>
                    <a:p>
                      <a:r>
                        <a:rPr lang="en-US" sz="1100" b="1" i="0">
                          <a:solidFill>
                            <a:schemeClr val="tx1">
                              <a:lumMod val="85000"/>
                              <a:lumOff val="15000"/>
                            </a:schemeClr>
                          </a:solidFill>
                          <a:latin typeface="Poppins"/>
                          <a:cs typeface="Poppins"/>
                        </a:rPr>
                        <a:t>Target population</a:t>
                      </a:r>
                    </a:p>
                  </a:txBody>
                  <a:tcPr marL="83174" marR="83174" marT="83174" marB="83174" anchor="ctr">
                    <a:lnL w="12700" cmpd="sng">
                      <a:noFill/>
                    </a:lnL>
                    <a:lnR w="3175" cap="flat" cmpd="sng" algn="ctr">
                      <a:noFill/>
                      <a:prstDash val="solid"/>
                      <a:round/>
                      <a:headEnd type="none" w="med" len="med"/>
                      <a:tailEnd type="none" w="med" len="med"/>
                    </a:lnR>
                    <a:lnT w="381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100" b="1" i="0">
                          <a:solidFill>
                            <a:schemeClr val="tx1">
                              <a:lumMod val="85000"/>
                              <a:lumOff val="15000"/>
                            </a:schemeClr>
                          </a:solidFill>
                          <a:latin typeface="+mn-lt"/>
                          <a:cs typeface="Poppins"/>
                        </a:rPr>
                        <a:t>Vaccination of persons who have never </a:t>
                      </a:r>
                      <a:br>
                        <a:rPr lang="en-US" sz="1100" b="1" i="0">
                          <a:solidFill>
                            <a:schemeClr val="tx1">
                              <a:lumMod val="85000"/>
                              <a:lumOff val="15000"/>
                            </a:schemeClr>
                          </a:solidFill>
                          <a:latin typeface="+mn-lt"/>
                          <a:cs typeface="Poppins"/>
                        </a:rPr>
                      </a:br>
                      <a:r>
                        <a:rPr lang="en-US" sz="1100" b="1" i="0">
                          <a:solidFill>
                            <a:schemeClr val="tx1">
                              <a:lumMod val="85000"/>
                              <a:lumOff val="15000"/>
                            </a:schemeClr>
                          </a:solidFill>
                          <a:latin typeface="+mn-lt"/>
                          <a:cs typeface="Poppins"/>
                        </a:rPr>
                        <a:t>received a COVID-19 vaccine</a:t>
                      </a:r>
                      <a:endParaRPr lang="en-US" sz="1100" b="0" i="0" baseline="30000">
                        <a:solidFill>
                          <a:schemeClr val="tx1">
                            <a:lumMod val="85000"/>
                            <a:lumOff val="15000"/>
                          </a:schemeClr>
                        </a:solidFill>
                        <a:latin typeface="Poppins"/>
                        <a:cs typeface="Poppins"/>
                      </a:endParaRPr>
                    </a:p>
                  </a:txBody>
                  <a:tcPr marL="83174" marR="83174" marT="83174" marB="8317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US" sz="1100" b="1" i="0" kern="1200">
                          <a:solidFill>
                            <a:schemeClr val="tx1">
                              <a:lumMod val="85000"/>
                              <a:lumOff val="15000"/>
                            </a:schemeClr>
                          </a:solidFill>
                          <a:latin typeface="+mn-lt"/>
                          <a:ea typeface="+mn-ea"/>
                          <a:cs typeface="Poppins"/>
                        </a:rPr>
                        <a:t>Revaccination of persons who have received </a:t>
                      </a:r>
                      <a:br>
                        <a:rPr lang="en-US" sz="1100" b="1" i="0" kern="1200">
                          <a:solidFill>
                            <a:schemeClr val="tx1">
                              <a:lumMod val="85000"/>
                              <a:lumOff val="15000"/>
                            </a:schemeClr>
                          </a:solidFill>
                          <a:latin typeface="+mn-lt"/>
                          <a:ea typeface="+mn-ea"/>
                          <a:cs typeface="Poppins"/>
                        </a:rPr>
                      </a:br>
                      <a:r>
                        <a:rPr lang="en-US" sz="1100" b="1" i="0" kern="1200">
                          <a:solidFill>
                            <a:schemeClr val="tx1">
                              <a:lumMod val="85000"/>
                              <a:lumOff val="15000"/>
                            </a:schemeClr>
                          </a:solidFill>
                          <a:latin typeface="+mn-lt"/>
                          <a:ea typeface="+mn-ea"/>
                          <a:cs typeface="Poppins"/>
                        </a:rPr>
                        <a:t>at least one dose of COVID-19 vaccine</a:t>
                      </a:r>
                      <a:endParaRPr lang="en-US" sz="1100" b="1" i="0" kern="1200">
                        <a:solidFill>
                          <a:schemeClr val="tx1">
                            <a:lumMod val="85000"/>
                            <a:lumOff val="15000"/>
                          </a:schemeClr>
                        </a:solidFill>
                        <a:latin typeface="Poppins"/>
                        <a:ea typeface="+mn-ea"/>
                        <a:cs typeface="Poppins"/>
                      </a:endParaRPr>
                    </a:p>
                  </a:txBody>
                  <a:tcPr marL="83174" marR="83174" marT="83174" marB="8317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9092246"/>
                  </a:ext>
                </a:extLst>
              </a:tr>
              <a:tr h="757807">
                <a:tc>
                  <a:txBody>
                    <a:bodyPr/>
                    <a:lstStyle/>
                    <a:p>
                      <a:pPr marL="0" marR="0" lvl="0" indent="0" algn="l" rtl="0" eaLnBrk="1" fontAlgn="auto" latinLnBrk="0" hangingPunct="1">
                        <a:lnSpc>
                          <a:spcPct val="100000"/>
                        </a:lnSpc>
                        <a:spcBef>
                          <a:spcPts val="0"/>
                        </a:spcBef>
                        <a:spcAft>
                          <a:spcPts val="0"/>
                        </a:spcAft>
                        <a:buClrTx/>
                        <a:buSzTx/>
                        <a:buFontTx/>
                        <a:buNone/>
                      </a:pPr>
                      <a:r>
                        <a:rPr lang="en-GB" sz="1000" b="0" kern="1200">
                          <a:solidFill>
                            <a:schemeClr val="dk1"/>
                          </a:solidFill>
                          <a:effectLst/>
                          <a:latin typeface="+mn-lt"/>
                          <a:ea typeface="+mn-ea"/>
                          <a:cs typeface="+mn-cs"/>
                        </a:rPr>
                        <a:t>Persons with moderate and severe immunocompromising conditions (adults, adolescents and children </a:t>
                      </a:r>
                      <a:br>
                        <a:rPr lang="en-GB" sz="1000" b="0" kern="1200">
                          <a:solidFill>
                            <a:schemeClr val="dk1"/>
                          </a:solidFill>
                          <a:effectLst/>
                          <a:latin typeface="+mn-lt"/>
                          <a:ea typeface="+mn-ea"/>
                          <a:cs typeface="+mn-cs"/>
                        </a:rPr>
                      </a:br>
                      <a:r>
                        <a:rPr lang="en-GB" sz="1000" b="0" kern="1200">
                          <a:solidFill>
                            <a:schemeClr val="dk1"/>
                          </a:solidFill>
                          <a:effectLst/>
                          <a:latin typeface="+mn-lt"/>
                          <a:ea typeface="+mn-ea"/>
                          <a:cs typeface="+mn-cs"/>
                        </a:rPr>
                        <a:t>&gt; 6 months)</a:t>
                      </a:r>
                      <a:endParaRPr lang="en-GB" sz="1000" b="0" kern="1200" baseline="30000">
                        <a:solidFill>
                          <a:schemeClr val="dk1"/>
                        </a:solidFill>
                        <a:effectLst/>
                        <a:latin typeface="+mn-lt"/>
                        <a:ea typeface="+mn-ea"/>
                        <a:cs typeface="+mn-cs"/>
                      </a:endParaRPr>
                    </a:p>
                  </a:txBody>
                  <a:tcPr marL="83174" marR="83174" marT="83174" marB="83174">
                    <a:lnL w="12700" cmpd="sng">
                      <a:noFill/>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a:solidFill>
                            <a:schemeClr val="tx1">
                              <a:lumMod val="85000"/>
                              <a:lumOff val="15000"/>
                            </a:schemeClr>
                          </a:solidFill>
                          <a:effectLst/>
                          <a:latin typeface="+mn-lt"/>
                          <a:ea typeface="+mn-ea"/>
                          <a:cs typeface="+mn-cs"/>
                        </a:rPr>
                        <a:t>Two or three doses in consultation with the health care provider</a:t>
                      </a:r>
                      <a:endParaRPr lang="en-GB" sz="1000" kern="1200" baseline="30000">
                        <a:solidFill>
                          <a:schemeClr val="tx1">
                            <a:lumMod val="85000"/>
                            <a:lumOff val="15000"/>
                          </a:schemeClr>
                        </a:solidFill>
                        <a:effectLst/>
                        <a:latin typeface="+mn-lt"/>
                        <a:ea typeface="+mn-ea"/>
                        <a:cs typeface="+mn-cs"/>
                      </a:endParaRPr>
                    </a:p>
                  </a:txBody>
                  <a:tcPr marL="83174" marR="83174" marT="83174" marB="83174">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000" kern="1200">
                          <a:solidFill>
                            <a:schemeClr val="dk1"/>
                          </a:solidFill>
                          <a:effectLst/>
                          <a:latin typeface="+mn-lt"/>
                          <a:ea typeface="+mn-ea"/>
                          <a:cs typeface="+mn-cs"/>
                        </a:rPr>
                        <a:t>6-12 months after previous dose; optimal time interval should be determined in consultation with the health care provider</a:t>
                      </a:r>
                    </a:p>
                  </a:txBody>
                  <a:tcPr marL="83174" marR="83174" marT="83174" marB="83174">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5445449"/>
                  </a:ext>
                </a:extLst>
              </a:tr>
              <a:tr h="676743">
                <a:tc>
                  <a:txBody>
                    <a:bodyPr/>
                    <a:lstStyle/>
                    <a:p>
                      <a:pPr marL="0" marR="0" lvl="0" indent="0" algn="l" rtl="0" eaLnBrk="1" fontAlgn="auto" latinLnBrk="0" hangingPunct="1">
                        <a:lnSpc>
                          <a:spcPct val="100000"/>
                        </a:lnSpc>
                        <a:spcBef>
                          <a:spcPts val="0"/>
                        </a:spcBef>
                        <a:spcAft>
                          <a:spcPts val="0"/>
                        </a:spcAft>
                        <a:buClrTx/>
                        <a:buSzTx/>
                        <a:buFontTx/>
                        <a:buNone/>
                      </a:pPr>
                      <a:r>
                        <a:rPr lang="en-GB" sz="1000" b="0" kern="1200">
                          <a:solidFill>
                            <a:schemeClr val="dk1"/>
                          </a:solidFill>
                          <a:effectLst/>
                          <a:latin typeface="+mn-lt"/>
                          <a:ea typeface="+mn-ea"/>
                          <a:cs typeface="+mn-cs"/>
                        </a:rPr>
                        <a:t>Pregnant adults and pregnant </a:t>
                      </a:r>
                      <a:r>
                        <a:rPr lang="en-GB" sz="1000" b="0" kern="1200" err="1">
                          <a:solidFill>
                            <a:schemeClr val="dk1"/>
                          </a:solidFill>
                          <a:effectLst/>
                          <a:latin typeface="+mn-lt"/>
                          <a:ea typeface="+mn-ea"/>
                          <a:cs typeface="+mn-cs"/>
                        </a:rPr>
                        <a:t>adolescents</a:t>
                      </a:r>
                      <a:r>
                        <a:rPr lang="en-GB" sz="1000" b="0" kern="1200" baseline="30000" err="1">
                          <a:solidFill>
                            <a:schemeClr val="dk1"/>
                          </a:solidFill>
                          <a:effectLst/>
                          <a:latin typeface="+mn-lt"/>
                          <a:ea typeface="+mn-ea"/>
                          <a:cs typeface="+mn-cs"/>
                        </a:rPr>
                        <a:t>viii</a:t>
                      </a:r>
                      <a:endParaRPr lang="en-GB" sz="1000" b="0" kern="1200" baseline="30000">
                        <a:solidFill>
                          <a:schemeClr val="dk1"/>
                        </a:solidFill>
                        <a:effectLst/>
                        <a:latin typeface="+mn-lt"/>
                        <a:ea typeface="+mn-ea"/>
                        <a:cs typeface="+mn-cs"/>
                      </a:endParaRPr>
                    </a:p>
                  </a:txBody>
                  <a:tcPr marL="83174" marR="83174" marT="83174" marB="83174">
                    <a:lnL w="12700" cmpd="sng">
                      <a:noFill/>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a:solidFill>
                            <a:schemeClr val="tx1">
                              <a:lumMod val="85000"/>
                              <a:lumOff val="15000"/>
                            </a:schemeClr>
                          </a:solidFill>
                          <a:effectLst/>
                          <a:latin typeface="+mn-lt"/>
                          <a:ea typeface="+mn-ea"/>
                          <a:cs typeface="+mn-cs"/>
                        </a:rPr>
                        <a:t>Single dose in each pregnancy regardless of previous vaccination status; ideally during the second trimester or at any opportunity</a:t>
                      </a:r>
                      <a:r>
                        <a:rPr kumimoji="0" lang="en-US" sz="1000" b="1" i="0" u="none" strike="noStrike" kern="1200" cap="none" spc="0" normalizeH="0" baseline="30000" noProof="0">
                          <a:ln>
                            <a:noFill/>
                          </a:ln>
                          <a:solidFill>
                            <a:srgbClr val="707070"/>
                          </a:solidFill>
                          <a:effectLst/>
                          <a:uLnTx/>
                          <a:uFillTx/>
                          <a:latin typeface="Poppins" pitchFamily="2" charset="77"/>
                          <a:ea typeface="+mn-ea"/>
                          <a:cs typeface="+mn-cs"/>
                        </a:rPr>
                        <a:t>iii</a:t>
                      </a:r>
                      <a:endParaRPr lang="en-GB" sz="1000" kern="1200" baseline="30000">
                        <a:solidFill>
                          <a:schemeClr val="dk1"/>
                        </a:solidFill>
                        <a:effectLst/>
                        <a:latin typeface="+mn-lt"/>
                        <a:ea typeface="+mn-ea"/>
                        <a:cs typeface="+mn-cs"/>
                      </a:endParaRPr>
                    </a:p>
                  </a:txBody>
                  <a:tcPr marL="83174" marR="83174" marT="83174" marB="83174">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r>
                        <a:rPr lang="en-GB" sz="1600" kern="1200">
                          <a:solidFill>
                            <a:schemeClr val="dk1"/>
                          </a:solidFill>
                          <a:effectLst/>
                          <a:latin typeface="+mn-lt"/>
                          <a:ea typeface="+mn-ea"/>
                          <a:cs typeface="+mn-cs"/>
                        </a:rPr>
                        <a:t>6-12 months after previous dose; optimal time interval should be determined in consultation with the health care provider</a:t>
                      </a:r>
                    </a:p>
                  </a:txBody>
                  <a:tcPr marL="144000" marR="144000" marT="144000" marB="144000">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6882715"/>
                  </a:ext>
                </a:extLst>
              </a:tr>
              <a:tr h="676743">
                <a:tc>
                  <a:txBody>
                    <a:bodyPr/>
                    <a:lstStyle/>
                    <a:p>
                      <a:pPr marL="0" marR="0" lvl="0" indent="0" algn="l" rtl="0" eaLnBrk="1" fontAlgn="auto" latinLnBrk="0" hangingPunct="1">
                        <a:lnSpc>
                          <a:spcPct val="100000"/>
                        </a:lnSpc>
                        <a:spcBef>
                          <a:spcPts val="0"/>
                        </a:spcBef>
                        <a:spcAft>
                          <a:spcPts val="0"/>
                        </a:spcAft>
                        <a:buClrTx/>
                        <a:buSzTx/>
                        <a:buFontTx/>
                        <a:buNone/>
                      </a:pPr>
                      <a:r>
                        <a:rPr lang="en-GB" sz="1000" b="0" kern="1200">
                          <a:solidFill>
                            <a:schemeClr val="dk1"/>
                          </a:solidFill>
                          <a:effectLst/>
                          <a:latin typeface="+mn-lt"/>
                          <a:ea typeface="+mn-ea"/>
                          <a:cs typeface="+mn-cs"/>
                        </a:rPr>
                        <a:t>Health and care workers with direct patient contact</a:t>
                      </a:r>
                      <a:endParaRPr lang="en-GB" sz="1000" b="0" kern="1200" baseline="30000">
                        <a:solidFill>
                          <a:schemeClr val="dk1"/>
                        </a:solidFill>
                        <a:effectLst/>
                        <a:latin typeface="+mn-lt"/>
                        <a:ea typeface="+mn-ea"/>
                        <a:cs typeface="+mn-cs"/>
                      </a:endParaRPr>
                    </a:p>
                  </a:txBody>
                  <a:tcPr marL="83174" marR="83174" marT="83174" marB="83174">
                    <a:lnL w="12700" cmpd="sng">
                      <a:noFill/>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a:solidFill>
                            <a:schemeClr val="tx1">
                              <a:lumMod val="85000"/>
                              <a:lumOff val="15000"/>
                            </a:schemeClr>
                          </a:solidFill>
                          <a:effectLst/>
                          <a:latin typeface="+mn-lt"/>
                          <a:ea typeface="+mn-ea"/>
                          <a:cs typeface="+mn-cs"/>
                        </a:rPr>
                        <a:t>Single dose</a:t>
                      </a:r>
                      <a:r>
                        <a:rPr kumimoji="0" lang="en-US" sz="1000" b="1" i="0" u="none" strike="noStrike" kern="1200" cap="none" spc="0" normalizeH="0" baseline="30000" noProof="0">
                          <a:ln>
                            <a:noFill/>
                          </a:ln>
                          <a:solidFill>
                            <a:srgbClr val="707070"/>
                          </a:solidFill>
                          <a:effectLst/>
                          <a:uLnTx/>
                          <a:uFillTx/>
                          <a:latin typeface="Poppins" pitchFamily="2" charset="77"/>
                          <a:ea typeface="+mn-ea"/>
                          <a:cs typeface="+mn-cs"/>
                        </a:rPr>
                        <a:t>iii</a:t>
                      </a:r>
                      <a:endParaRPr lang="en-GB" sz="1000" kern="1200" baseline="30000">
                        <a:solidFill>
                          <a:schemeClr val="tx1">
                            <a:lumMod val="85000"/>
                            <a:lumOff val="15000"/>
                          </a:schemeClr>
                        </a:solidFill>
                        <a:effectLst/>
                        <a:latin typeface="+mn-lt"/>
                        <a:ea typeface="+mn-ea"/>
                        <a:cs typeface="+mn-cs"/>
                      </a:endParaRPr>
                    </a:p>
                  </a:txBody>
                  <a:tcPr marL="83174" marR="83174" marT="83174" marB="83174">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000" kern="1200">
                          <a:solidFill>
                            <a:schemeClr val="dk1"/>
                          </a:solidFill>
                          <a:effectLst/>
                          <a:latin typeface="+mn-lt"/>
                          <a:ea typeface="+mn-ea"/>
                          <a:cs typeface="+mn-cs"/>
                        </a:rPr>
                        <a:t>Approximately 12 months after previous dose</a:t>
                      </a:r>
                    </a:p>
                  </a:txBody>
                  <a:tcPr marL="83174" marR="83174" marT="83174" marB="83174">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772371"/>
                  </a:ext>
                </a:extLst>
              </a:tr>
            </a:tbl>
          </a:graphicData>
        </a:graphic>
      </p:graphicFrame>
      <p:sp>
        <p:nvSpPr>
          <p:cNvPr id="12" name="TextBox 11">
            <a:extLst>
              <a:ext uri="{FF2B5EF4-FFF2-40B4-BE49-F238E27FC236}">
                <a16:creationId xmlns:a16="http://schemas.microsoft.com/office/drawing/2014/main" id="{036663B8-213C-7EB2-827F-F59C9B999C25}"/>
              </a:ext>
            </a:extLst>
          </p:cNvPr>
          <p:cNvSpPr txBox="1"/>
          <p:nvPr/>
        </p:nvSpPr>
        <p:spPr>
          <a:xfrm>
            <a:off x="467646" y="6395706"/>
            <a:ext cx="1096730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Poppins"/>
                <a:ea typeface="+mn-ea"/>
                <a:cs typeface="+mn-cs"/>
                <a:hlinkClick r:id="rId2"/>
              </a:rPr>
              <a:t>https://www.who.int/publications/i/item/WHO-2019-nCoV-Vaccines-SAGE-Prioritization-2023.1</a:t>
            </a:r>
            <a:r>
              <a:rPr kumimoji="0" lang="en-GB" sz="1000" b="0" i="0" u="none" strike="noStrike" kern="1200" cap="none" spc="0" normalizeH="0" baseline="0" noProof="0">
                <a:ln>
                  <a:noFill/>
                </a:ln>
                <a:solidFill>
                  <a:srgbClr val="000000"/>
                </a:solidFill>
                <a:effectLst/>
                <a:uLnTx/>
                <a:uFillTx/>
                <a:latin typeface="Poppins"/>
                <a:ea typeface="+mn-ea"/>
                <a:cs typeface="+mn-cs"/>
              </a:rPr>
              <a:t> </a:t>
            </a:r>
          </a:p>
        </p:txBody>
      </p:sp>
    </p:spTree>
    <p:extLst>
      <p:ext uri="{BB962C8B-B14F-4D97-AF65-F5344CB8AC3E}">
        <p14:creationId xmlns:p14="http://schemas.microsoft.com/office/powerpoint/2010/main" val="397487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4B3F8A-CD9B-3FD7-77D3-654A432DAB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A8B43007-8CB8-56C8-BE64-955E8B008955}"/>
              </a:ext>
            </a:extLst>
          </p:cNvPr>
          <p:cNvSpPr>
            <a:spLocks noGrp="1"/>
          </p:cNvSpPr>
          <p:nvPr>
            <p:ph type="title"/>
          </p:nvPr>
        </p:nvSpPr>
        <p:spPr>
          <a:xfrm>
            <a:off x="577639" y="537198"/>
            <a:ext cx="10031177" cy="810030"/>
          </a:xfrm>
        </p:spPr>
        <p:txBody>
          <a:bodyPr/>
          <a:lstStyle/>
          <a:p>
            <a:r>
              <a:rPr lang="en-US"/>
              <a:t>Roadmap: WHO Interim Recommendations for the optimal use of COVID-19 vaccination (3/3) </a:t>
            </a:r>
            <a:endParaRPr lang="en-GB"/>
          </a:p>
        </p:txBody>
      </p:sp>
      <p:sp>
        <p:nvSpPr>
          <p:cNvPr id="4" name="Text Placeholder 3">
            <a:extLst>
              <a:ext uri="{FF2B5EF4-FFF2-40B4-BE49-F238E27FC236}">
                <a16:creationId xmlns:a16="http://schemas.microsoft.com/office/drawing/2014/main" id="{0497491E-8FC4-AD91-9134-18F65F0F5032}"/>
              </a:ext>
            </a:extLst>
          </p:cNvPr>
          <p:cNvSpPr>
            <a:spLocks noGrp="1"/>
          </p:cNvSpPr>
          <p:nvPr>
            <p:ph type="body" sz="quarter" idx="13"/>
          </p:nvPr>
        </p:nvSpPr>
        <p:spPr>
          <a:xfrm>
            <a:off x="577638" y="1519845"/>
            <a:ext cx="5081284" cy="261290"/>
          </a:xfrm>
        </p:spPr>
        <p:txBody>
          <a:bodyPr/>
          <a:lstStyle/>
          <a:p>
            <a:r>
              <a:rPr lang="en-GB"/>
              <a:t>Update: 10 November 2023</a:t>
            </a:r>
          </a:p>
        </p:txBody>
      </p:sp>
      <p:graphicFrame>
        <p:nvGraphicFramePr>
          <p:cNvPr id="13" name="Table 23">
            <a:extLst>
              <a:ext uri="{FF2B5EF4-FFF2-40B4-BE49-F238E27FC236}">
                <a16:creationId xmlns:a16="http://schemas.microsoft.com/office/drawing/2014/main" id="{A242A14B-3854-D49B-9E37-C347A63EF55E}"/>
              </a:ext>
            </a:extLst>
          </p:cNvPr>
          <p:cNvGraphicFramePr>
            <a:graphicFrameLocks noGrp="1"/>
          </p:cNvGraphicFramePr>
          <p:nvPr>
            <p:extLst>
              <p:ext uri="{D42A27DB-BD31-4B8C-83A1-F6EECF244321}">
                <p14:modId xmlns:p14="http://schemas.microsoft.com/office/powerpoint/2010/main" val="2725840975"/>
              </p:ext>
            </p:extLst>
          </p:nvPr>
        </p:nvGraphicFramePr>
        <p:xfrm>
          <a:off x="577628" y="2347854"/>
          <a:ext cx="11218061" cy="1611844"/>
        </p:xfrm>
        <a:graphic>
          <a:graphicData uri="http://schemas.openxmlformats.org/drawingml/2006/table">
            <a:tbl>
              <a:tblPr firstRow="1" bandRow="1">
                <a:tableStyleId>{5C22544A-7EE6-4342-B048-85BDC9FD1C3A}</a:tableStyleId>
              </a:tblPr>
              <a:tblGrid>
                <a:gridCol w="2755768">
                  <a:extLst>
                    <a:ext uri="{9D8B030D-6E8A-4147-A177-3AD203B41FA5}">
                      <a16:colId xmlns:a16="http://schemas.microsoft.com/office/drawing/2014/main" val="2688361524"/>
                    </a:ext>
                  </a:extLst>
                </a:gridCol>
                <a:gridCol w="4289043">
                  <a:extLst>
                    <a:ext uri="{9D8B030D-6E8A-4147-A177-3AD203B41FA5}">
                      <a16:colId xmlns:a16="http://schemas.microsoft.com/office/drawing/2014/main" val="439795455"/>
                    </a:ext>
                  </a:extLst>
                </a:gridCol>
                <a:gridCol w="4173250">
                  <a:extLst>
                    <a:ext uri="{9D8B030D-6E8A-4147-A177-3AD203B41FA5}">
                      <a16:colId xmlns:a16="http://schemas.microsoft.com/office/drawing/2014/main" val="425072823"/>
                    </a:ext>
                  </a:extLst>
                </a:gridCol>
              </a:tblGrid>
              <a:tr h="499044">
                <a:tc>
                  <a:txBody>
                    <a:bodyPr/>
                    <a:lstStyle/>
                    <a:p>
                      <a:r>
                        <a:rPr lang="en-US" sz="1100" b="1" i="0">
                          <a:solidFill>
                            <a:schemeClr val="tx1">
                              <a:lumMod val="85000"/>
                              <a:lumOff val="15000"/>
                            </a:schemeClr>
                          </a:solidFill>
                          <a:latin typeface="Poppins"/>
                          <a:cs typeface="Poppins"/>
                        </a:rPr>
                        <a:t>Target population</a:t>
                      </a:r>
                    </a:p>
                  </a:txBody>
                  <a:tcPr marL="83174" marR="83174" marT="83174" marB="83174" anchor="ctr">
                    <a:lnL w="12700" cmpd="sng">
                      <a:noFill/>
                    </a:lnL>
                    <a:lnR w="3175" cap="flat" cmpd="sng" algn="ctr">
                      <a:noFill/>
                      <a:prstDash val="solid"/>
                      <a:round/>
                      <a:headEnd type="none" w="med" len="med"/>
                      <a:tailEnd type="none" w="med" len="med"/>
                    </a:lnR>
                    <a:lnT w="381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100" b="1" i="0">
                          <a:solidFill>
                            <a:schemeClr val="tx1">
                              <a:lumMod val="85000"/>
                              <a:lumOff val="15000"/>
                            </a:schemeClr>
                          </a:solidFill>
                          <a:latin typeface="+mn-lt"/>
                          <a:cs typeface="Poppins"/>
                        </a:rPr>
                        <a:t>Vaccination of persons who have never </a:t>
                      </a:r>
                      <a:br>
                        <a:rPr lang="en-US" sz="1100" b="1" i="0">
                          <a:solidFill>
                            <a:schemeClr val="tx1">
                              <a:lumMod val="85000"/>
                              <a:lumOff val="15000"/>
                            </a:schemeClr>
                          </a:solidFill>
                          <a:latin typeface="+mn-lt"/>
                          <a:cs typeface="Poppins"/>
                        </a:rPr>
                      </a:br>
                      <a:r>
                        <a:rPr lang="en-US" sz="1100" b="1" i="0">
                          <a:solidFill>
                            <a:schemeClr val="tx1">
                              <a:lumMod val="85000"/>
                              <a:lumOff val="15000"/>
                            </a:schemeClr>
                          </a:solidFill>
                          <a:latin typeface="+mn-lt"/>
                          <a:cs typeface="Poppins"/>
                        </a:rPr>
                        <a:t>received a COVID-19 vaccine</a:t>
                      </a:r>
                      <a:endParaRPr lang="en-US" sz="1100" b="0" i="0" baseline="30000">
                        <a:solidFill>
                          <a:schemeClr val="tx1">
                            <a:lumMod val="85000"/>
                            <a:lumOff val="15000"/>
                          </a:schemeClr>
                        </a:solidFill>
                        <a:latin typeface="Poppins"/>
                        <a:cs typeface="Poppins"/>
                      </a:endParaRPr>
                    </a:p>
                  </a:txBody>
                  <a:tcPr marL="83174" marR="83174" marT="83174" marB="8317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US" sz="1100" b="1" i="0" kern="1200">
                          <a:solidFill>
                            <a:schemeClr val="tx1">
                              <a:lumMod val="85000"/>
                              <a:lumOff val="15000"/>
                            </a:schemeClr>
                          </a:solidFill>
                          <a:latin typeface="+mn-lt"/>
                          <a:ea typeface="+mn-ea"/>
                          <a:cs typeface="Poppins"/>
                        </a:rPr>
                        <a:t>Revaccination of persons who have received </a:t>
                      </a:r>
                      <a:br>
                        <a:rPr lang="en-US" sz="1100" b="1" i="0" kern="1200">
                          <a:solidFill>
                            <a:schemeClr val="tx1">
                              <a:lumMod val="85000"/>
                              <a:lumOff val="15000"/>
                            </a:schemeClr>
                          </a:solidFill>
                          <a:latin typeface="+mn-lt"/>
                          <a:ea typeface="+mn-ea"/>
                          <a:cs typeface="Poppins"/>
                        </a:rPr>
                      </a:br>
                      <a:r>
                        <a:rPr lang="en-US" sz="1100" b="1" i="0" kern="1200">
                          <a:solidFill>
                            <a:schemeClr val="tx1">
                              <a:lumMod val="85000"/>
                              <a:lumOff val="15000"/>
                            </a:schemeClr>
                          </a:solidFill>
                          <a:latin typeface="+mn-lt"/>
                          <a:ea typeface="+mn-ea"/>
                          <a:cs typeface="Poppins"/>
                        </a:rPr>
                        <a:t>at least one dose of COVID-19 vaccine</a:t>
                      </a:r>
                      <a:endParaRPr lang="en-US" sz="1100" b="1" i="0" kern="1200">
                        <a:solidFill>
                          <a:schemeClr val="tx1">
                            <a:lumMod val="85000"/>
                            <a:lumOff val="15000"/>
                          </a:schemeClr>
                        </a:solidFill>
                        <a:latin typeface="Poppins"/>
                        <a:ea typeface="+mn-ea"/>
                        <a:cs typeface="Poppins"/>
                      </a:endParaRPr>
                    </a:p>
                  </a:txBody>
                  <a:tcPr marL="83174" marR="83174" marT="83174" marB="8317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9092246"/>
                  </a:ext>
                </a:extLst>
              </a:tr>
              <a:tr h="1110216">
                <a:tc>
                  <a:txBody>
                    <a:bodyPr/>
                    <a:lstStyle/>
                    <a:p>
                      <a:pPr marL="0" marR="0" lvl="0" indent="0" algn="l" rtl="0" eaLnBrk="1" fontAlgn="auto" latinLnBrk="0" hangingPunct="1">
                        <a:lnSpc>
                          <a:spcPct val="100000"/>
                        </a:lnSpc>
                        <a:spcBef>
                          <a:spcPts val="0"/>
                        </a:spcBef>
                        <a:spcAft>
                          <a:spcPts val="1200"/>
                        </a:spcAft>
                        <a:buClrTx/>
                        <a:buSzTx/>
                        <a:buFontTx/>
                        <a:buNone/>
                      </a:pPr>
                      <a:r>
                        <a:rPr lang="en-GB" sz="1000" b="0" kern="1200" dirty="0">
                          <a:solidFill>
                            <a:schemeClr val="dk1"/>
                          </a:solidFill>
                          <a:effectLst/>
                          <a:latin typeface="+mn-lt"/>
                          <a:ea typeface="+mn-ea"/>
                          <a:cs typeface="+mn-cs"/>
                        </a:rPr>
                        <a:t>Healthy adults</a:t>
                      </a:r>
                      <a:r>
                        <a:rPr lang="en-US" sz="1000" b="0" i="0" kern="1200" baseline="30000" dirty="0">
                          <a:solidFill>
                            <a:schemeClr val="tx1">
                              <a:lumMod val="85000"/>
                              <a:lumOff val="15000"/>
                            </a:schemeClr>
                          </a:solidFill>
                          <a:effectLst/>
                          <a:latin typeface="+mn-lt"/>
                          <a:ea typeface="+mn-ea"/>
                          <a:cs typeface="Poppins"/>
                        </a:rPr>
                        <a:t>iv</a:t>
                      </a:r>
                      <a:endParaRPr lang="en-GB" sz="1000" b="0" i="0" kern="1200" baseline="30000" dirty="0">
                        <a:solidFill>
                          <a:schemeClr val="dk1"/>
                        </a:solidFill>
                        <a:effectLst/>
                        <a:latin typeface="+mn-lt"/>
                        <a:ea typeface="+mn-ea"/>
                        <a:cs typeface="+mn-cs"/>
                      </a:endParaRPr>
                    </a:p>
                    <a:p>
                      <a:pPr marL="0" marR="0" lvl="0" indent="0" algn="l" rtl="0" eaLnBrk="1" fontAlgn="auto" latinLnBrk="0" hangingPunct="1">
                        <a:lnSpc>
                          <a:spcPct val="100000"/>
                        </a:lnSpc>
                        <a:spcBef>
                          <a:spcPts val="0"/>
                        </a:spcBef>
                        <a:spcAft>
                          <a:spcPts val="1200"/>
                        </a:spcAft>
                        <a:buClrTx/>
                        <a:buSzTx/>
                        <a:buFontTx/>
                        <a:buNone/>
                      </a:pPr>
                      <a:r>
                        <a:rPr lang="en-GB" sz="1000" kern="1200" dirty="0">
                          <a:solidFill>
                            <a:schemeClr val="dk1"/>
                          </a:solidFill>
                          <a:effectLst/>
                          <a:latin typeface="+mn-lt"/>
                          <a:ea typeface="+mn-ea"/>
                          <a:cs typeface="+mn-cs"/>
                        </a:rPr>
                        <a:t>Children and adolescents aged </a:t>
                      </a:r>
                      <a:br>
                        <a:rPr lang="en-GB" sz="1000" kern="1200" dirty="0">
                          <a:solidFill>
                            <a:schemeClr val="dk1"/>
                          </a:solidFill>
                          <a:effectLst/>
                          <a:latin typeface="+mn-lt"/>
                          <a:ea typeface="+mn-ea"/>
                          <a:cs typeface="+mn-cs"/>
                        </a:rPr>
                      </a:br>
                      <a:r>
                        <a:rPr lang="en-GB" sz="1000" kern="1200" dirty="0">
                          <a:solidFill>
                            <a:schemeClr val="dk1"/>
                          </a:solidFill>
                          <a:effectLst/>
                          <a:latin typeface="+mn-lt"/>
                          <a:ea typeface="+mn-ea"/>
                          <a:cs typeface="+mn-cs"/>
                        </a:rPr>
                        <a:t>6 months to 17 years with severe </a:t>
                      </a:r>
                      <a:br>
                        <a:rPr lang="en-GB" sz="1000" kern="1200" dirty="0">
                          <a:solidFill>
                            <a:schemeClr val="dk1"/>
                          </a:solidFill>
                          <a:effectLst/>
                          <a:latin typeface="+mn-lt"/>
                          <a:ea typeface="+mn-ea"/>
                          <a:cs typeface="+mn-cs"/>
                        </a:rPr>
                      </a:br>
                      <a:r>
                        <a:rPr lang="en-GB" sz="1000" kern="1200" dirty="0">
                          <a:solidFill>
                            <a:schemeClr val="dk1"/>
                          </a:solidFill>
                          <a:effectLst/>
                          <a:latin typeface="+mn-lt"/>
                          <a:ea typeface="+mn-ea"/>
                          <a:cs typeface="+mn-cs"/>
                        </a:rPr>
                        <a:t>obesity or a comorbidity that puts </a:t>
                      </a:r>
                      <a:br>
                        <a:rPr lang="en-GB" sz="1000" kern="1200" dirty="0">
                          <a:solidFill>
                            <a:schemeClr val="dk1"/>
                          </a:solidFill>
                          <a:effectLst/>
                          <a:latin typeface="+mn-lt"/>
                          <a:ea typeface="+mn-ea"/>
                          <a:cs typeface="+mn-cs"/>
                        </a:rPr>
                      </a:br>
                      <a:r>
                        <a:rPr lang="en-GB" sz="1000" kern="1200" dirty="0">
                          <a:solidFill>
                            <a:schemeClr val="dk1"/>
                          </a:solidFill>
                          <a:effectLst/>
                          <a:latin typeface="+mn-lt"/>
                          <a:ea typeface="+mn-ea"/>
                          <a:cs typeface="+mn-cs"/>
                        </a:rPr>
                        <a:t>them at higher risk of severe COVID-19</a:t>
                      </a:r>
                      <a:r>
                        <a:rPr lang="en-GB" sz="1000" kern="1200" baseline="30000" dirty="0">
                          <a:solidFill>
                            <a:schemeClr val="dk1"/>
                          </a:solidFill>
                          <a:effectLst/>
                          <a:latin typeface="+mn-lt"/>
                          <a:ea typeface="+mn-ea"/>
                          <a:cs typeface="+mn-cs"/>
                        </a:rPr>
                        <a:t>v</a:t>
                      </a:r>
                    </a:p>
                  </a:txBody>
                  <a:tcPr marL="83174" marR="83174" marT="83174" marB="83174">
                    <a:lnL w="12700" cmpd="sng">
                      <a:noFill/>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a:solidFill>
                            <a:schemeClr val="tx1">
                              <a:lumMod val="85000"/>
                              <a:lumOff val="15000"/>
                            </a:schemeClr>
                          </a:solidFill>
                          <a:effectLst/>
                          <a:latin typeface="+mn-lt"/>
                          <a:ea typeface="+mn-ea"/>
                          <a:cs typeface="+mn-cs"/>
                        </a:rPr>
                        <a:t>Single </a:t>
                      </a:r>
                      <a:r>
                        <a:rPr lang="en-GB" sz="1000" kern="1200" err="1">
                          <a:solidFill>
                            <a:schemeClr val="tx1">
                              <a:lumMod val="85000"/>
                              <a:lumOff val="15000"/>
                            </a:schemeClr>
                          </a:solidFill>
                          <a:effectLst/>
                          <a:latin typeface="+mn-lt"/>
                          <a:ea typeface="+mn-ea"/>
                          <a:cs typeface="+mn-cs"/>
                        </a:rPr>
                        <a:t>dose</a:t>
                      </a:r>
                      <a:r>
                        <a:rPr lang="en-GB" sz="1000" kern="1200" baseline="30000" err="1">
                          <a:solidFill>
                            <a:schemeClr val="tx1">
                              <a:lumMod val="85000"/>
                              <a:lumOff val="15000"/>
                            </a:schemeClr>
                          </a:solidFill>
                          <a:effectLst/>
                          <a:latin typeface="+mn-lt"/>
                          <a:ea typeface="+mn-ea"/>
                          <a:cs typeface="+mn-cs"/>
                        </a:rPr>
                        <a:t>iii</a:t>
                      </a:r>
                      <a:endParaRPr lang="en-GB" sz="1000" kern="1200" baseline="30000">
                        <a:solidFill>
                          <a:schemeClr val="tx1">
                            <a:lumMod val="85000"/>
                            <a:lumOff val="15000"/>
                          </a:schemeClr>
                        </a:solidFill>
                        <a:effectLst/>
                        <a:latin typeface="+mn-lt"/>
                        <a:ea typeface="+mn-ea"/>
                        <a:cs typeface="+mn-cs"/>
                      </a:endParaRPr>
                    </a:p>
                  </a:txBody>
                  <a:tcPr marL="83174" marR="83174" marT="83174" marB="83174">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000" kern="1200" dirty="0">
                          <a:solidFill>
                            <a:schemeClr val="dk1"/>
                          </a:solidFill>
                          <a:effectLst/>
                          <a:latin typeface="+mn-lt"/>
                          <a:ea typeface="+mn-ea"/>
                          <a:cs typeface="+mn-cs"/>
                        </a:rPr>
                        <a:t>Not routinely </a:t>
                      </a:r>
                      <a:r>
                        <a:rPr lang="en-GB" sz="1000" kern="1200" dirty="0" err="1">
                          <a:solidFill>
                            <a:schemeClr val="dk1"/>
                          </a:solidFill>
                          <a:effectLst/>
                          <a:latin typeface="+mn-lt"/>
                          <a:ea typeface="+mn-ea"/>
                          <a:cs typeface="+mn-cs"/>
                        </a:rPr>
                        <a:t>recommended</a:t>
                      </a:r>
                      <a:r>
                        <a:rPr lang="en-GB" sz="1000" kern="1200" baseline="30000" dirty="0" err="1">
                          <a:solidFill>
                            <a:schemeClr val="dk1"/>
                          </a:solidFill>
                          <a:effectLst/>
                          <a:latin typeface="+mn-lt"/>
                          <a:ea typeface="+mn-ea"/>
                          <a:cs typeface="+mn-cs"/>
                        </a:rPr>
                        <a:t>vi</a:t>
                      </a:r>
                      <a:endParaRPr lang="en-GB" sz="1000" kern="1200" baseline="30000" dirty="0">
                        <a:solidFill>
                          <a:schemeClr val="dk1"/>
                        </a:solidFill>
                        <a:effectLst/>
                        <a:latin typeface="+mn-lt"/>
                        <a:ea typeface="+mn-ea"/>
                        <a:cs typeface="+mn-cs"/>
                      </a:endParaRPr>
                    </a:p>
                    <a:p>
                      <a:pPr lvl="0">
                        <a:buNone/>
                      </a:pPr>
                      <a:endParaRPr lang="en-GB" sz="1000" kern="1200" dirty="0">
                        <a:solidFill>
                          <a:schemeClr val="dk1"/>
                        </a:solidFill>
                        <a:effectLst/>
                        <a:latin typeface="+mn-lt"/>
                        <a:ea typeface="+mn-ea"/>
                        <a:cs typeface="+mn-cs"/>
                      </a:endParaRPr>
                    </a:p>
                    <a:p>
                      <a:pPr lvl="0">
                        <a:buNone/>
                      </a:pPr>
                      <a:endParaRPr lang="en-GB" sz="1000" kern="1200" dirty="0">
                        <a:solidFill>
                          <a:schemeClr val="dk1"/>
                        </a:solidFill>
                        <a:effectLst/>
                        <a:latin typeface="+mn-lt"/>
                        <a:ea typeface="+mn-ea"/>
                        <a:cs typeface="+mn-cs"/>
                      </a:endParaRPr>
                    </a:p>
                    <a:p>
                      <a:pPr lvl="0">
                        <a:buNone/>
                      </a:pPr>
                      <a:endParaRPr lang="en-GB" sz="1000" kern="1200" dirty="0">
                        <a:solidFill>
                          <a:schemeClr val="dk1"/>
                        </a:solidFill>
                        <a:effectLst/>
                        <a:latin typeface="+mn-lt"/>
                        <a:ea typeface="+mn-ea"/>
                        <a:cs typeface="+mn-cs"/>
                      </a:endParaRPr>
                    </a:p>
                    <a:p>
                      <a:pPr lvl="0">
                        <a:buNone/>
                      </a:pPr>
                      <a:endParaRPr lang="en-GB" sz="1000" kern="1200" dirty="0">
                        <a:solidFill>
                          <a:schemeClr val="dk1"/>
                        </a:solidFill>
                        <a:effectLst/>
                        <a:latin typeface="+mn-lt"/>
                        <a:ea typeface="+mn-ea"/>
                        <a:cs typeface="+mn-cs"/>
                      </a:endParaRPr>
                    </a:p>
                    <a:p>
                      <a:pPr lvl="0">
                        <a:buNone/>
                      </a:pPr>
                      <a:endParaRPr lang="en-GB" sz="1000" kern="1200" dirty="0">
                        <a:solidFill>
                          <a:schemeClr val="dk1"/>
                        </a:solidFill>
                        <a:effectLst/>
                        <a:latin typeface="+mn-lt"/>
                        <a:ea typeface="+mn-ea"/>
                        <a:cs typeface="+mn-cs"/>
                      </a:endParaRPr>
                    </a:p>
                  </a:txBody>
                  <a:tcPr marL="83174" marR="83174" marT="83174" marB="83174">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5445449"/>
                  </a:ext>
                </a:extLst>
              </a:tr>
            </a:tbl>
          </a:graphicData>
        </a:graphic>
      </p:graphicFrame>
      <p:sp>
        <p:nvSpPr>
          <p:cNvPr id="14" name="Round Same-side Corner of Rectangle 4">
            <a:extLst>
              <a:ext uri="{FF2B5EF4-FFF2-40B4-BE49-F238E27FC236}">
                <a16:creationId xmlns:a16="http://schemas.microsoft.com/office/drawing/2014/main" id="{FFD330DF-B0DF-13B0-42C5-2AE057781A21}"/>
              </a:ext>
            </a:extLst>
          </p:cNvPr>
          <p:cNvSpPr/>
          <p:nvPr/>
        </p:nvSpPr>
        <p:spPr>
          <a:xfrm>
            <a:off x="577629" y="1953752"/>
            <a:ext cx="11218063" cy="394101"/>
          </a:xfrm>
          <a:prstGeom prst="round2SameRect">
            <a:avLst>
              <a:gd name="adj1" fmla="val 39008"/>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bIns="65491"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13" b="1" i="0" u="none" strike="noStrike" kern="1200" cap="none" spc="0" normalizeH="0" baseline="0" noProof="0">
                <a:ln>
                  <a:noFill/>
                </a:ln>
                <a:solidFill>
                  <a:srgbClr val="FFFFFF"/>
                </a:solidFill>
                <a:effectLst/>
                <a:uLnTx/>
                <a:uFillTx/>
                <a:latin typeface="Poppins"/>
                <a:ea typeface="+mn-ea"/>
                <a:cs typeface="Poppins"/>
              </a:rPr>
              <a:t>MEDIUM priority-use groups</a:t>
            </a:r>
          </a:p>
        </p:txBody>
      </p:sp>
      <p:sp>
        <p:nvSpPr>
          <p:cNvPr id="15" name="Round Same-side Corner of Rectangle 6">
            <a:extLst>
              <a:ext uri="{FF2B5EF4-FFF2-40B4-BE49-F238E27FC236}">
                <a16:creationId xmlns:a16="http://schemas.microsoft.com/office/drawing/2014/main" id="{7AD3A220-2930-A18F-46CB-2BC95EDE7E82}"/>
              </a:ext>
            </a:extLst>
          </p:cNvPr>
          <p:cNvSpPr/>
          <p:nvPr/>
        </p:nvSpPr>
        <p:spPr>
          <a:xfrm>
            <a:off x="577632" y="3944203"/>
            <a:ext cx="11218063" cy="394101"/>
          </a:xfrm>
          <a:prstGeom prst="round2SameRect">
            <a:avLst>
              <a:gd name="adj1" fmla="val 39008"/>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bIns="65491"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13" b="1" i="0" u="none" strike="noStrike" kern="1200" cap="none" spc="0" normalizeH="0" baseline="0" noProof="0">
                <a:ln>
                  <a:noFill/>
                </a:ln>
                <a:solidFill>
                  <a:srgbClr val="FFFFFF"/>
                </a:solidFill>
                <a:effectLst/>
                <a:uLnTx/>
                <a:uFillTx/>
                <a:latin typeface="Poppins"/>
                <a:ea typeface="+mn-ea"/>
                <a:cs typeface="Poppins"/>
              </a:rPr>
              <a:t>LOW priority-use groups</a:t>
            </a:r>
          </a:p>
        </p:txBody>
      </p:sp>
      <p:graphicFrame>
        <p:nvGraphicFramePr>
          <p:cNvPr id="16" name="Table 23">
            <a:extLst>
              <a:ext uri="{FF2B5EF4-FFF2-40B4-BE49-F238E27FC236}">
                <a16:creationId xmlns:a16="http://schemas.microsoft.com/office/drawing/2014/main" id="{81A6E69C-92C6-7050-BB33-00126D936DAE}"/>
              </a:ext>
            </a:extLst>
          </p:cNvPr>
          <p:cNvGraphicFramePr>
            <a:graphicFrameLocks noGrp="1"/>
          </p:cNvGraphicFramePr>
          <p:nvPr/>
        </p:nvGraphicFramePr>
        <p:xfrm>
          <a:off x="577631" y="4338305"/>
          <a:ext cx="11218061" cy="1319091"/>
        </p:xfrm>
        <a:graphic>
          <a:graphicData uri="http://schemas.openxmlformats.org/drawingml/2006/table">
            <a:tbl>
              <a:tblPr firstRow="1" bandRow="1">
                <a:tableStyleId>{5C22544A-7EE6-4342-B048-85BDC9FD1C3A}</a:tableStyleId>
              </a:tblPr>
              <a:tblGrid>
                <a:gridCol w="2755768">
                  <a:extLst>
                    <a:ext uri="{9D8B030D-6E8A-4147-A177-3AD203B41FA5}">
                      <a16:colId xmlns:a16="http://schemas.microsoft.com/office/drawing/2014/main" val="2688361524"/>
                    </a:ext>
                  </a:extLst>
                </a:gridCol>
                <a:gridCol w="4154679">
                  <a:extLst>
                    <a:ext uri="{9D8B030D-6E8A-4147-A177-3AD203B41FA5}">
                      <a16:colId xmlns:a16="http://schemas.microsoft.com/office/drawing/2014/main" val="439795455"/>
                    </a:ext>
                  </a:extLst>
                </a:gridCol>
                <a:gridCol w="4307614">
                  <a:extLst>
                    <a:ext uri="{9D8B030D-6E8A-4147-A177-3AD203B41FA5}">
                      <a16:colId xmlns:a16="http://schemas.microsoft.com/office/drawing/2014/main" val="425072823"/>
                    </a:ext>
                  </a:extLst>
                </a:gridCol>
              </a:tblGrid>
              <a:tr h="499044">
                <a:tc>
                  <a:txBody>
                    <a:bodyPr/>
                    <a:lstStyle/>
                    <a:p>
                      <a:r>
                        <a:rPr lang="en-US" sz="1100" b="1" i="0">
                          <a:solidFill>
                            <a:schemeClr val="tx1">
                              <a:lumMod val="85000"/>
                              <a:lumOff val="15000"/>
                            </a:schemeClr>
                          </a:solidFill>
                          <a:latin typeface="Poppins"/>
                          <a:cs typeface="Poppins"/>
                        </a:rPr>
                        <a:t>Target population</a:t>
                      </a:r>
                    </a:p>
                  </a:txBody>
                  <a:tcPr marL="83174" marR="83174" marT="83174" marB="83174" anchor="ctr">
                    <a:lnL w="12700" cmpd="sng">
                      <a:noFill/>
                    </a:lnL>
                    <a:lnR w="3175" cap="flat" cmpd="sng" algn="ctr">
                      <a:noFill/>
                      <a:prstDash val="solid"/>
                      <a:round/>
                      <a:headEnd type="none" w="med" len="med"/>
                      <a:tailEnd type="none" w="med" len="med"/>
                    </a:lnR>
                    <a:lnT w="381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100" b="1" i="0">
                          <a:solidFill>
                            <a:schemeClr val="tx1">
                              <a:lumMod val="85000"/>
                              <a:lumOff val="15000"/>
                            </a:schemeClr>
                          </a:solidFill>
                          <a:latin typeface="+mn-lt"/>
                          <a:cs typeface="Poppins"/>
                        </a:rPr>
                        <a:t>Vaccination of persons who have never </a:t>
                      </a:r>
                      <a:br>
                        <a:rPr lang="en-US" sz="1100" b="1" i="0">
                          <a:solidFill>
                            <a:schemeClr val="tx1">
                              <a:lumMod val="85000"/>
                              <a:lumOff val="15000"/>
                            </a:schemeClr>
                          </a:solidFill>
                          <a:latin typeface="+mn-lt"/>
                          <a:cs typeface="Poppins"/>
                        </a:rPr>
                      </a:br>
                      <a:r>
                        <a:rPr lang="en-US" sz="1100" b="1" i="0">
                          <a:solidFill>
                            <a:schemeClr val="tx1">
                              <a:lumMod val="85000"/>
                              <a:lumOff val="15000"/>
                            </a:schemeClr>
                          </a:solidFill>
                          <a:latin typeface="+mn-lt"/>
                          <a:cs typeface="Poppins"/>
                        </a:rPr>
                        <a:t>received a COVID-19 vaccine</a:t>
                      </a:r>
                      <a:endParaRPr lang="en-US" sz="1100" b="0" i="0" baseline="30000">
                        <a:solidFill>
                          <a:schemeClr val="tx1">
                            <a:lumMod val="85000"/>
                            <a:lumOff val="15000"/>
                          </a:schemeClr>
                        </a:solidFill>
                        <a:latin typeface="Poppins"/>
                        <a:cs typeface="Poppins"/>
                      </a:endParaRPr>
                    </a:p>
                  </a:txBody>
                  <a:tcPr marL="83174" marR="83174" marT="83174" marB="8317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US" sz="1100" b="1" i="0" kern="1200">
                          <a:solidFill>
                            <a:schemeClr val="tx1">
                              <a:lumMod val="85000"/>
                              <a:lumOff val="15000"/>
                            </a:schemeClr>
                          </a:solidFill>
                          <a:latin typeface="+mn-lt"/>
                          <a:ea typeface="+mn-ea"/>
                          <a:cs typeface="Poppins"/>
                        </a:rPr>
                        <a:t>Revaccination of persons who have received </a:t>
                      </a:r>
                      <a:br>
                        <a:rPr lang="en-US" sz="1100" b="1" i="0" kern="1200">
                          <a:solidFill>
                            <a:schemeClr val="tx1">
                              <a:lumMod val="85000"/>
                              <a:lumOff val="15000"/>
                            </a:schemeClr>
                          </a:solidFill>
                          <a:latin typeface="+mn-lt"/>
                          <a:ea typeface="+mn-ea"/>
                          <a:cs typeface="Poppins"/>
                        </a:rPr>
                      </a:br>
                      <a:r>
                        <a:rPr lang="en-US" sz="1100" b="1" i="0" kern="1200">
                          <a:solidFill>
                            <a:schemeClr val="tx1">
                              <a:lumMod val="85000"/>
                              <a:lumOff val="15000"/>
                            </a:schemeClr>
                          </a:solidFill>
                          <a:latin typeface="+mn-lt"/>
                          <a:ea typeface="+mn-ea"/>
                          <a:cs typeface="Poppins"/>
                        </a:rPr>
                        <a:t>at least one dose of COVID-19 vaccine</a:t>
                      </a:r>
                      <a:endParaRPr lang="en-US" sz="1100" b="1" i="0" kern="1200">
                        <a:solidFill>
                          <a:schemeClr val="tx1">
                            <a:lumMod val="85000"/>
                            <a:lumOff val="15000"/>
                          </a:schemeClr>
                        </a:solidFill>
                        <a:latin typeface="Poppins"/>
                        <a:ea typeface="+mn-ea"/>
                        <a:cs typeface="Poppins"/>
                      </a:endParaRPr>
                    </a:p>
                  </a:txBody>
                  <a:tcPr marL="83174" marR="83174" marT="83174" marB="8317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9092246"/>
                  </a:ext>
                </a:extLst>
              </a:tr>
              <a:tr h="817463">
                <a:tc>
                  <a:txBody>
                    <a:bodyPr/>
                    <a:lstStyle/>
                    <a:p>
                      <a:pPr marL="0" marR="0" lvl="0" indent="0" algn="l" rtl="0" eaLnBrk="1" fontAlgn="auto" latinLnBrk="0" hangingPunct="1">
                        <a:lnSpc>
                          <a:spcPct val="100000"/>
                        </a:lnSpc>
                        <a:spcBef>
                          <a:spcPts val="0"/>
                        </a:spcBef>
                        <a:spcAft>
                          <a:spcPts val="0"/>
                        </a:spcAft>
                        <a:buClrTx/>
                        <a:buSzTx/>
                        <a:buFontTx/>
                        <a:buNone/>
                      </a:pPr>
                      <a:r>
                        <a:rPr lang="en-GB" sz="1000" b="0" kern="1200">
                          <a:solidFill>
                            <a:schemeClr val="dk1"/>
                          </a:solidFill>
                          <a:effectLst/>
                          <a:latin typeface="+mn-lt"/>
                          <a:ea typeface="+mn-ea"/>
                          <a:cs typeface="+mn-cs"/>
                        </a:rPr>
                        <a:t>Healthy children and adolescents </a:t>
                      </a:r>
                      <a:br>
                        <a:rPr lang="en-GB" sz="1000" b="0" kern="1200">
                          <a:solidFill>
                            <a:schemeClr val="dk1"/>
                          </a:solidFill>
                          <a:effectLst/>
                          <a:latin typeface="+mn-lt"/>
                          <a:ea typeface="+mn-ea"/>
                          <a:cs typeface="+mn-cs"/>
                        </a:rPr>
                      </a:br>
                      <a:r>
                        <a:rPr lang="en-GB" sz="1000" b="0" kern="1200">
                          <a:solidFill>
                            <a:schemeClr val="dk1"/>
                          </a:solidFill>
                          <a:effectLst/>
                          <a:latin typeface="+mn-lt"/>
                          <a:ea typeface="+mn-ea"/>
                          <a:cs typeface="+mn-cs"/>
                        </a:rPr>
                        <a:t>aged 6 months to 17 years</a:t>
                      </a:r>
                      <a:endParaRPr lang="en-GB" sz="1000" b="0" kern="1200" baseline="30000">
                        <a:solidFill>
                          <a:schemeClr val="dk1"/>
                        </a:solidFill>
                        <a:effectLst/>
                        <a:latin typeface="+mn-lt"/>
                        <a:ea typeface="+mn-ea"/>
                        <a:cs typeface="+mn-cs"/>
                      </a:endParaRPr>
                    </a:p>
                  </a:txBody>
                  <a:tcPr marL="83174" marR="83174" marT="83174" marB="83174">
                    <a:lnL w="12700" cmpd="sng">
                      <a:noFill/>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a:solidFill>
                            <a:schemeClr val="tx1">
                              <a:lumMod val="85000"/>
                              <a:lumOff val="15000"/>
                            </a:schemeClr>
                          </a:solidFill>
                          <a:effectLst/>
                          <a:latin typeface="+mn-lt"/>
                          <a:ea typeface="+mn-ea"/>
                          <a:cs typeface="+mn-cs"/>
                        </a:rPr>
                        <a:t>If countries opt to vaccinate low priority-use </a:t>
                      </a:r>
                      <a:r>
                        <a:rPr lang="en-GB" sz="1000" kern="1200" err="1">
                          <a:solidFill>
                            <a:schemeClr val="tx1">
                              <a:lumMod val="85000"/>
                              <a:lumOff val="15000"/>
                            </a:schemeClr>
                          </a:solidFill>
                          <a:effectLst/>
                          <a:latin typeface="+mn-lt"/>
                          <a:ea typeface="+mn-ea"/>
                          <a:cs typeface="+mn-cs"/>
                        </a:rPr>
                        <a:t>groups</a:t>
                      </a:r>
                      <a:r>
                        <a:rPr lang="en-GB" sz="1000" kern="1200" baseline="30000" err="1">
                          <a:solidFill>
                            <a:schemeClr val="tx1">
                              <a:lumMod val="85000"/>
                              <a:lumOff val="15000"/>
                            </a:schemeClr>
                          </a:solidFill>
                          <a:effectLst/>
                          <a:latin typeface="+mn-lt"/>
                          <a:ea typeface="+mn-ea"/>
                          <a:cs typeface="+mn-cs"/>
                        </a:rPr>
                        <a:t>vii</a:t>
                      </a:r>
                      <a:r>
                        <a:rPr lang="en-GB" sz="1000" kern="1200">
                          <a:solidFill>
                            <a:schemeClr val="tx1">
                              <a:lumMod val="85000"/>
                              <a:lumOff val="15000"/>
                            </a:schemeClr>
                          </a:solidFill>
                          <a:effectLst/>
                          <a:latin typeface="+mn-lt"/>
                          <a:ea typeface="+mn-ea"/>
                          <a:cs typeface="+mn-cs"/>
                        </a:rPr>
                        <a:t>, they could consider single dose for ages 5 years and above; two doses for age 6 months to 4 </a:t>
                      </a:r>
                      <a:r>
                        <a:rPr lang="en-GB" sz="1000" kern="1200" err="1">
                          <a:solidFill>
                            <a:schemeClr val="tx1">
                              <a:lumMod val="85000"/>
                              <a:lumOff val="15000"/>
                            </a:schemeClr>
                          </a:solidFill>
                          <a:effectLst/>
                          <a:latin typeface="+mn-lt"/>
                          <a:ea typeface="+mn-ea"/>
                          <a:cs typeface="+mn-cs"/>
                        </a:rPr>
                        <a:t>years</a:t>
                      </a:r>
                      <a:r>
                        <a:rPr lang="en-GB" sz="1000" kern="1200" baseline="30000" err="1">
                          <a:solidFill>
                            <a:schemeClr val="tx1">
                              <a:lumMod val="85000"/>
                              <a:lumOff val="15000"/>
                            </a:schemeClr>
                          </a:solidFill>
                          <a:effectLst/>
                          <a:latin typeface="+mn-lt"/>
                          <a:ea typeface="+mn-ea"/>
                          <a:cs typeface="+mn-cs"/>
                        </a:rPr>
                        <a:t>v</a:t>
                      </a:r>
                      <a:endParaRPr lang="en-GB" sz="1000" kern="1200" baseline="30000">
                        <a:solidFill>
                          <a:schemeClr val="tx1">
                            <a:lumMod val="85000"/>
                            <a:lumOff val="15000"/>
                          </a:schemeClr>
                        </a:solidFill>
                        <a:effectLst/>
                        <a:latin typeface="+mn-lt"/>
                        <a:ea typeface="+mn-ea"/>
                        <a:cs typeface="+mn-cs"/>
                      </a:endParaRPr>
                    </a:p>
                  </a:txBody>
                  <a:tcPr marL="83174" marR="83174" marT="83174" marB="83174">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000" kern="1200">
                          <a:solidFill>
                            <a:schemeClr val="dk1"/>
                          </a:solidFill>
                          <a:effectLst/>
                          <a:latin typeface="+mn-lt"/>
                          <a:ea typeface="+mn-ea"/>
                          <a:cs typeface="+mn-cs"/>
                        </a:rPr>
                        <a:t>Not routinely </a:t>
                      </a:r>
                      <a:r>
                        <a:rPr lang="en-GB" sz="1000" kern="1200" err="1">
                          <a:solidFill>
                            <a:schemeClr val="dk1"/>
                          </a:solidFill>
                          <a:effectLst/>
                          <a:latin typeface="+mn-lt"/>
                          <a:ea typeface="+mn-ea"/>
                          <a:cs typeface="+mn-cs"/>
                        </a:rPr>
                        <a:t>recommended</a:t>
                      </a:r>
                      <a:r>
                        <a:rPr lang="en-GB" sz="1000" kern="1200" baseline="30000" err="1">
                          <a:solidFill>
                            <a:schemeClr val="dk1"/>
                          </a:solidFill>
                          <a:effectLst/>
                          <a:latin typeface="+mn-lt"/>
                          <a:ea typeface="+mn-ea"/>
                          <a:cs typeface="+mn-cs"/>
                        </a:rPr>
                        <a:t>vi</a:t>
                      </a:r>
                      <a:endParaRPr lang="en-GB" sz="1000" kern="1200" baseline="30000">
                        <a:solidFill>
                          <a:schemeClr val="dk1"/>
                        </a:solidFill>
                        <a:effectLst/>
                        <a:latin typeface="+mn-lt"/>
                        <a:ea typeface="+mn-ea"/>
                        <a:cs typeface="+mn-cs"/>
                      </a:endParaRPr>
                    </a:p>
                  </a:txBody>
                  <a:tcPr marL="83174" marR="83174" marT="83174" marB="83174">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5445449"/>
                  </a:ext>
                </a:extLst>
              </a:tr>
            </a:tbl>
          </a:graphicData>
        </a:graphic>
      </p:graphicFrame>
      <p:sp>
        <p:nvSpPr>
          <p:cNvPr id="17" name="TextBox 16">
            <a:extLst>
              <a:ext uri="{FF2B5EF4-FFF2-40B4-BE49-F238E27FC236}">
                <a16:creationId xmlns:a16="http://schemas.microsoft.com/office/drawing/2014/main" id="{5DDECC19-0E33-CCFC-C42D-1FD97CFF451F}"/>
              </a:ext>
            </a:extLst>
          </p:cNvPr>
          <p:cNvSpPr txBox="1"/>
          <p:nvPr/>
        </p:nvSpPr>
        <p:spPr>
          <a:xfrm>
            <a:off x="603205" y="5424977"/>
            <a:ext cx="11192490" cy="970729"/>
          </a:xfrm>
          <a:prstGeom prst="rect">
            <a:avLst/>
          </a:prstGeom>
          <a:noFill/>
        </p:spPr>
        <p:txBody>
          <a:bodyPr wrap="square" lIns="55449" tIns="27725" rIns="55449" bIns="27725" anchor="t">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849" b="1" i="0" u="none" strike="noStrike" kern="1200" cap="none" spc="0" normalizeH="0" baseline="0" noProof="0">
                <a:ln>
                  <a:noFill/>
                </a:ln>
                <a:solidFill>
                  <a:srgbClr val="707070"/>
                </a:solidFill>
                <a:effectLst/>
                <a:uLnTx/>
                <a:uFillTx/>
                <a:latin typeface="Poppins" pitchFamily="2" charset="77"/>
                <a:ea typeface="+mn-ea"/>
                <a:cs typeface="+mn-cs"/>
              </a:rPr>
              <a:t>iii </a:t>
            </a:r>
            <a:r>
              <a:rPr kumimoji="0" lang="en-US" sz="849" b="0" i="0" u="none" strike="noStrike" kern="1200" cap="none" spc="0" normalizeH="0" baseline="0" noProof="0">
                <a:ln>
                  <a:noFill/>
                </a:ln>
                <a:solidFill>
                  <a:srgbClr val="707070"/>
                </a:solidFill>
                <a:effectLst/>
                <a:uLnTx/>
                <a:uFillTx/>
                <a:latin typeface="Poppins" pitchFamily="2" charset="77"/>
                <a:ea typeface="+mn-ea"/>
                <a:cs typeface="+mn-cs"/>
              </a:rPr>
              <a:t>In vaccine-naïve persons, for programmatic purposes, a single dose can be considered for primary vaccination given that the vast majority of the population will have been infected at least once. For inactivated COVID-19 vaccines, two doses are required for the primary vaccine series.  </a:t>
            </a:r>
            <a:r>
              <a:rPr kumimoji="0" lang="en-US" sz="849" b="1" i="0" u="none" strike="noStrike" kern="1200" cap="none" spc="0" normalizeH="0" baseline="0" noProof="0">
                <a:ln>
                  <a:noFill/>
                </a:ln>
                <a:solidFill>
                  <a:srgbClr val="707070"/>
                </a:solidFill>
                <a:effectLst/>
                <a:uLnTx/>
                <a:uFillTx/>
                <a:latin typeface="Poppins" pitchFamily="2" charset="77"/>
                <a:ea typeface="+mn-ea"/>
                <a:cs typeface="+mn-cs"/>
              </a:rPr>
              <a:t>iv</a:t>
            </a:r>
            <a:r>
              <a:rPr kumimoji="0" lang="en-US" sz="849" b="0" i="0" u="none" strike="noStrike" kern="1200" cap="none" spc="0" normalizeH="0" baseline="0" noProof="0">
                <a:ln>
                  <a:noFill/>
                </a:ln>
                <a:solidFill>
                  <a:srgbClr val="707070"/>
                </a:solidFill>
                <a:effectLst/>
                <a:uLnTx/>
                <a:uFillTx/>
                <a:latin typeface="Poppins" pitchFamily="2" charset="77"/>
                <a:ea typeface="+mn-ea"/>
                <a:cs typeface="+mn-cs"/>
              </a:rPr>
              <a:t> Age cut-off to be decided by countries: often it is 18 to 49 or 18 to 59 years.  </a:t>
            </a:r>
            <a:r>
              <a:rPr kumimoji="0" lang="en-US" sz="849" b="1" i="0" u="none" strike="noStrike" kern="1200" cap="none" spc="0" normalizeH="0" baseline="0" noProof="0">
                <a:ln>
                  <a:noFill/>
                </a:ln>
                <a:solidFill>
                  <a:srgbClr val="707070"/>
                </a:solidFill>
                <a:effectLst/>
                <a:uLnTx/>
                <a:uFillTx/>
                <a:latin typeface="Poppins" pitchFamily="2" charset="77"/>
                <a:ea typeface="+mn-ea"/>
                <a:cs typeface="+mn-cs"/>
              </a:rPr>
              <a:t>v</a:t>
            </a:r>
            <a:r>
              <a:rPr kumimoji="0" lang="en-US" sz="849" b="0" i="0" u="none" strike="noStrike" kern="1200" cap="none" spc="0" normalizeH="0" baseline="0" noProof="0">
                <a:ln>
                  <a:noFill/>
                </a:ln>
                <a:solidFill>
                  <a:srgbClr val="707070"/>
                </a:solidFill>
                <a:effectLst/>
                <a:uLnTx/>
                <a:uFillTx/>
                <a:latin typeface="Poppins" pitchFamily="2" charset="77"/>
                <a:ea typeface="+mn-ea"/>
                <a:cs typeface="+mn-cs"/>
              </a:rPr>
              <a:t> Regulatory approvals or WHO EUL for the age indication differ by vaccine product; refer to the product-specific vaccine recommendations.  </a:t>
            </a:r>
            <a:r>
              <a:rPr kumimoji="0" lang="en-US" sz="849" b="1" i="0" u="none" strike="noStrike" kern="1200" cap="none" spc="0" normalizeH="0" baseline="0" noProof="0">
                <a:ln>
                  <a:noFill/>
                </a:ln>
                <a:solidFill>
                  <a:srgbClr val="707070"/>
                </a:solidFill>
                <a:effectLst/>
                <a:uLnTx/>
                <a:uFillTx/>
                <a:latin typeface="Poppins" pitchFamily="2" charset="77"/>
                <a:ea typeface="+mn-ea"/>
                <a:cs typeface="+mn-cs"/>
              </a:rPr>
              <a:t>vi</a:t>
            </a:r>
            <a:r>
              <a:rPr kumimoji="0" lang="en-US" sz="849" b="0" i="0" u="none" strike="noStrike" kern="1200" cap="none" spc="0" normalizeH="0" baseline="0" noProof="0">
                <a:ln>
                  <a:noFill/>
                </a:ln>
                <a:solidFill>
                  <a:srgbClr val="707070"/>
                </a:solidFill>
                <a:effectLst/>
                <a:uLnTx/>
                <a:uFillTx/>
                <a:latin typeface="Poppins" pitchFamily="2" charset="77"/>
                <a:ea typeface="+mn-ea"/>
                <a:cs typeface="+mn-cs"/>
              </a:rPr>
              <a:t> “Not routinely recommended” means that such vaccines are not recommended because of minimal public health impact and low cost-effectiveness in most settings. However, vaccination may be offered in individual country-specific circumstances where added benefit is expected to be more substantial. This interim recommendation acknowledges that some countries may elect to offer such doses in the routine </a:t>
            </a:r>
            <a:r>
              <a:rPr kumimoji="0" lang="en-US" sz="849" b="0" i="0" u="none" strike="noStrike" kern="1200" cap="none" spc="0" normalizeH="0" baseline="0" noProof="0" err="1">
                <a:ln>
                  <a:noFill/>
                </a:ln>
                <a:solidFill>
                  <a:srgbClr val="707070"/>
                </a:solidFill>
                <a:effectLst/>
                <a:uLnTx/>
                <a:uFillTx/>
                <a:latin typeface="Poppins" pitchFamily="2" charset="77"/>
                <a:ea typeface="+mn-ea"/>
                <a:cs typeface="+mn-cs"/>
              </a:rPr>
              <a:t>programme</a:t>
            </a:r>
            <a:r>
              <a:rPr kumimoji="0" lang="en-US" sz="849" b="0" i="0" u="none" strike="noStrike" kern="1200" cap="none" spc="0" normalizeH="0" baseline="0" noProof="0">
                <a:ln>
                  <a:noFill/>
                </a:ln>
                <a:solidFill>
                  <a:srgbClr val="707070"/>
                </a:solidFill>
                <a:effectLst/>
                <a:uLnTx/>
                <a:uFillTx/>
                <a:latin typeface="Poppins" pitchFamily="2" charset="77"/>
                <a:ea typeface="+mn-ea"/>
                <a:cs typeface="+mn-cs"/>
              </a:rPr>
              <a:t> based on population risks, disease epidemiology, or public health priorities.  </a:t>
            </a:r>
            <a:r>
              <a:rPr kumimoji="0" lang="en-US" sz="849" b="1" i="0" u="none" strike="noStrike" kern="1200" cap="none" spc="0" normalizeH="0" baseline="0" noProof="0">
                <a:ln>
                  <a:noFill/>
                </a:ln>
                <a:solidFill>
                  <a:srgbClr val="707070"/>
                </a:solidFill>
                <a:effectLst/>
                <a:uLnTx/>
                <a:uFillTx/>
                <a:latin typeface="Poppins" pitchFamily="2" charset="77"/>
                <a:ea typeface="+mn-ea"/>
                <a:cs typeface="+mn-cs"/>
              </a:rPr>
              <a:t>vii</a:t>
            </a:r>
            <a:r>
              <a:rPr kumimoji="0" lang="en-US" sz="849" b="0" i="0" u="none" strike="noStrike" kern="1200" cap="none" spc="0" normalizeH="0" baseline="0" noProof="0">
                <a:ln>
                  <a:noFill/>
                </a:ln>
                <a:solidFill>
                  <a:srgbClr val="707070"/>
                </a:solidFill>
                <a:effectLst/>
                <a:uLnTx/>
                <a:uFillTx/>
                <a:latin typeface="Poppins" pitchFamily="2" charset="77"/>
                <a:ea typeface="+mn-ea"/>
                <a:cs typeface="+mn-cs"/>
              </a:rPr>
              <a:t> Benefit of vaccinating healthy children and adolescents is substantially lower compared to vaccinating older persons or as compared to other childhood vaccinations. Countries could consider vaccination based on disease burden, cost effectiveness, and other programmatic priorities.  </a:t>
            </a:r>
            <a:endParaRPr kumimoji="0" lang="en-GB" sz="849" b="0" i="0" u="none" strike="noStrike" kern="1200" cap="none" spc="0" normalizeH="0" baseline="0" noProof="0">
              <a:ln>
                <a:noFill/>
              </a:ln>
              <a:solidFill>
                <a:srgbClr val="707070"/>
              </a:solidFill>
              <a:effectLst/>
              <a:uLnTx/>
              <a:uFillTx/>
              <a:latin typeface="Poppins"/>
              <a:ea typeface="+mn-lt"/>
              <a:cs typeface="Poppins"/>
            </a:endParaRPr>
          </a:p>
        </p:txBody>
      </p:sp>
      <p:sp>
        <p:nvSpPr>
          <p:cNvPr id="19" name="TextBox 18">
            <a:extLst>
              <a:ext uri="{FF2B5EF4-FFF2-40B4-BE49-F238E27FC236}">
                <a16:creationId xmlns:a16="http://schemas.microsoft.com/office/drawing/2014/main" id="{ED5E90CA-A557-3551-FE3C-C84337F2E4D9}"/>
              </a:ext>
            </a:extLst>
          </p:cNvPr>
          <p:cNvSpPr txBox="1"/>
          <p:nvPr/>
        </p:nvSpPr>
        <p:spPr>
          <a:xfrm>
            <a:off x="467646" y="6395706"/>
            <a:ext cx="1096730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Poppins"/>
                <a:ea typeface="+mn-ea"/>
                <a:cs typeface="+mn-cs"/>
                <a:hlinkClick r:id="rId2"/>
              </a:rPr>
              <a:t>https://www.who.int/publications/i/item/WHO-2019-nCoV-Vaccines-SAGE-Prioritization-2023.1</a:t>
            </a:r>
            <a:r>
              <a:rPr kumimoji="0" lang="en-GB" sz="1000" b="0" i="0" u="none" strike="noStrike" kern="1200" cap="none" spc="0" normalizeH="0" baseline="0" noProof="0">
                <a:ln>
                  <a:noFill/>
                </a:ln>
                <a:solidFill>
                  <a:srgbClr val="000000"/>
                </a:solidFill>
                <a:effectLst/>
                <a:uLnTx/>
                <a:uFillTx/>
                <a:latin typeface="Poppins"/>
                <a:ea typeface="+mn-ea"/>
                <a:cs typeface="+mn-cs"/>
              </a:rPr>
              <a:t> </a:t>
            </a:r>
          </a:p>
        </p:txBody>
      </p:sp>
    </p:spTree>
    <p:extLst>
      <p:ext uri="{BB962C8B-B14F-4D97-AF65-F5344CB8AC3E}">
        <p14:creationId xmlns:p14="http://schemas.microsoft.com/office/powerpoint/2010/main" val="120861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787C171-4896-49A6-9058-3D699950FFC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10" name="Object 9" hidden="1">
                        <a:extLst>
                          <a:ext uri="{FF2B5EF4-FFF2-40B4-BE49-F238E27FC236}">
                            <a16:creationId xmlns:a16="http://schemas.microsoft.com/office/drawing/2014/main" id="{3787C171-4896-49A6-9058-3D699950FFC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8A171195-D932-483F-9B61-3D7B9A2A8A2B}"/>
              </a:ext>
            </a:extLst>
          </p:cNvPr>
          <p:cNvSpPr>
            <a:spLocks noGrp="1"/>
          </p:cNvSpPr>
          <p:nvPr>
            <p:ph type="title"/>
          </p:nvPr>
        </p:nvSpPr>
        <p:spPr>
          <a:xfrm>
            <a:off x="577639" y="537198"/>
            <a:ext cx="11614361" cy="779188"/>
          </a:xfrm>
        </p:spPr>
        <p:txBody>
          <a:bodyPr vert="horz" wrap="square">
            <a:spAutoFit/>
          </a:bodyPr>
          <a:lstStyle/>
          <a:p>
            <a:r>
              <a:rPr lang="en-IN" sz="2800">
                <a:solidFill>
                  <a:srgbClr val="FA9A00"/>
                </a:solidFill>
              </a:rPr>
              <a:t>5. </a:t>
            </a:r>
            <a:r>
              <a:rPr lang="en-IN" sz="2800"/>
              <a:t>Latest WHO SAGE recommendations by COVID-19 vaccine platform </a:t>
            </a:r>
            <a:endParaRPr lang="en-US" sz="2800"/>
          </a:p>
        </p:txBody>
      </p:sp>
      <p:sp>
        <p:nvSpPr>
          <p:cNvPr id="22" name="TextBox 21">
            <a:extLst>
              <a:ext uri="{FF2B5EF4-FFF2-40B4-BE49-F238E27FC236}">
                <a16:creationId xmlns:a16="http://schemas.microsoft.com/office/drawing/2014/main" id="{6657E023-054E-456B-8D45-BCF885159400}"/>
              </a:ext>
            </a:extLst>
          </p:cNvPr>
          <p:cNvSpPr txBox="1">
            <a:spLocks/>
          </p:cNvSpPr>
          <p:nvPr/>
        </p:nvSpPr>
        <p:spPr>
          <a:xfrm>
            <a:off x="623295" y="5973821"/>
            <a:ext cx="10810680" cy="194367"/>
          </a:xfrm>
          <a:prstGeom prst="rect">
            <a:avLst/>
          </a:prstGeom>
          <a:solidFill>
            <a:schemeClr val="bg1"/>
          </a:solidFill>
        </p:spPr>
        <p:txBody>
          <a:bodyPr wrap="square" lIns="0" tIns="0" rIns="0" bIns="0" rtlCol="0" anchor="t">
            <a:noAutofit/>
          </a:bodyPr>
          <a:lstStyle/>
          <a:p>
            <a:pPr marR="0" lvl="0" algn="l" defTabSz="914400" rtl="0" eaLnBrk="1" fontAlgn="auto" latinLnBrk="0" hangingPunct="1">
              <a:lnSpc>
                <a:spcPct val="100000"/>
              </a:lnSpc>
              <a:spcBef>
                <a:spcPts val="0"/>
              </a:spcBef>
              <a:spcAft>
                <a:spcPts val="0"/>
              </a:spcAft>
              <a:buClrTx/>
              <a:buSzTx/>
              <a:tabLst/>
              <a:defRPr/>
            </a:pPr>
            <a:r>
              <a:rPr kumimoji="0" lang="en-GB" sz="800" b="0" i="0" u="none" strike="noStrike" kern="1200" cap="none" spc="0" normalizeH="0" baseline="0" noProof="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.1 Same vaccine products produced in different manufacturing sites or having different registered names can be used interchangeably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rgbClr val="000000"/>
                </a:solidFill>
                <a:latin typeface="Ebrima" panose="02000000000000000000" pitchFamily="2" charset="0"/>
                <a:ea typeface="Ebrima" panose="02000000000000000000" pitchFamily="2" charset="0"/>
                <a:cs typeface="Ebrima" panose="02000000000000000000" pitchFamily="2" charset="0"/>
              </a:rPr>
              <a:t>2. </a:t>
            </a:r>
            <a:r>
              <a:rPr kumimoji="0" lang="en-GB" sz="800" b="0" i="0" u="none" strike="noStrike" kern="1200" cap="none" spc="0" normalizeH="0" baseline="0" noProof="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Same vaccine products produced in different manufacturing sites or having different registered names can be used interchangeably Due to the interchangeability, the rest of the presentation refers to these vaccine products as Novavax.</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rgbClr val="000000"/>
                </a:solidFill>
                <a:latin typeface="Ebrima" panose="02000000000000000000" pitchFamily="2" charset="0"/>
                <a:ea typeface="Ebrima" panose="02000000000000000000" pitchFamily="2" charset="0"/>
                <a:cs typeface="Ebrima" panose="02000000000000000000" pitchFamily="2" charset="0"/>
              </a:rPr>
              <a:t>3. The WHO SAGE COVID-19 vaccine platform (protein subunit vaccines) recommendations apply to this product. </a:t>
            </a:r>
            <a:endParaRPr kumimoji="0" lang="en-GB" sz="800" b="0" i="0" u="none" strike="noStrike" kern="1200" cap="none" spc="0" normalizeH="0" baseline="0" noProof="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endParaRPr>
          </a:p>
        </p:txBody>
      </p:sp>
      <p:cxnSp>
        <p:nvCxnSpPr>
          <p:cNvPr id="16" name="Straight Connector 15">
            <a:extLst>
              <a:ext uri="{FF2B5EF4-FFF2-40B4-BE49-F238E27FC236}">
                <a16:creationId xmlns:a16="http://schemas.microsoft.com/office/drawing/2014/main" id="{53F6B501-7EC4-4E9F-9DB6-CF24CEDDF4FF}"/>
              </a:ext>
            </a:extLst>
          </p:cNvPr>
          <p:cNvCxnSpPr>
            <a:cxnSpLocks/>
          </p:cNvCxnSpPr>
          <p:nvPr/>
        </p:nvCxnSpPr>
        <p:spPr>
          <a:xfrm>
            <a:off x="577640" y="1780906"/>
            <a:ext cx="1103672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0C2CA14-45FF-42E1-A063-3740284F9885}"/>
              </a:ext>
            </a:extLst>
          </p:cNvPr>
          <p:cNvSpPr txBox="1">
            <a:spLocks/>
          </p:cNvSpPr>
          <p:nvPr/>
        </p:nvSpPr>
        <p:spPr>
          <a:xfrm>
            <a:off x="577639" y="1533809"/>
            <a:ext cx="1464523" cy="209288"/>
          </a:xfrm>
          <a:prstGeom prst="rect">
            <a:avLst/>
          </a:prstGeom>
        </p:spPr>
        <p:txBody>
          <a:bodyPr vert="horz" wrap="square" lIns="0" tIns="0" rIns="0" bIns="0" rtlCol="0" anchor="b"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2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Platform</a:t>
            </a:r>
          </a:p>
        </p:txBody>
      </p:sp>
      <p:sp>
        <p:nvSpPr>
          <p:cNvPr id="35" name="TextBox 34">
            <a:extLst>
              <a:ext uri="{FF2B5EF4-FFF2-40B4-BE49-F238E27FC236}">
                <a16:creationId xmlns:a16="http://schemas.microsoft.com/office/drawing/2014/main" id="{3B128D09-50CE-43B8-BC6C-8EAC46645963}"/>
              </a:ext>
            </a:extLst>
          </p:cNvPr>
          <p:cNvSpPr txBox="1">
            <a:spLocks/>
          </p:cNvSpPr>
          <p:nvPr/>
        </p:nvSpPr>
        <p:spPr>
          <a:xfrm>
            <a:off x="577639" y="1827961"/>
            <a:ext cx="1464523" cy="699048"/>
          </a:xfrm>
          <a:prstGeom prst="rect">
            <a:avLst/>
          </a:prstGeom>
          <a:solidFill>
            <a:schemeClr val="accent5"/>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66675"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Messenger Ribonucleic Acid (mRNA) vaccines</a:t>
            </a:r>
            <a:endParaRPr kumimoji="0" lang="en-US" sz="1000" b="1" i="0" u="none" strike="noStrike" kern="1200" cap="none" spc="0" normalizeH="0" baseline="3000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cxnSp>
        <p:nvCxnSpPr>
          <p:cNvPr id="42" name="Straight Connector 41">
            <a:extLst>
              <a:ext uri="{FF2B5EF4-FFF2-40B4-BE49-F238E27FC236}">
                <a16:creationId xmlns:a16="http://schemas.microsoft.com/office/drawing/2014/main" id="{A643EC6A-6560-492F-A810-EA5E20B9343C}"/>
              </a:ext>
            </a:extLst>
          </p:cNvPr>
          <p:cNvCxnSpPr>
            <a:cxnSpLocks/>
          </p:cNvCxnSpPr>
          <p:nvPr/>
        </p:nvCxnSpPr>
        <p:spPr>
          <a:xfrm>
            <a:off x="579866" y="2558921"/>
            <a:ext cx="110367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5731E801-6D96-428F-B187-C20D81316A4E}"/>
              </a:ext>
            </a:extLst>
          </p:cNvPr>
          <p:cNvSpPr txBox="1">
            <a:spLocks/>
          </p:cNvSpPr>
          <p:nvPr/>
        </p:nvSpPr>
        <p:spPr>
          <a:xfrm>
            <a:off x="577639" y="2599596"/>
            <a:ext cx="1464523" cy="934078"/>
          </a:xfrm>
          <a:prstGeom prst="rect">
            <a:avLst/>
          </a:prstGeom>
          <a:solidFill>
            <a:schemeClr val="accent1"/>
          </a:solidFill>
        </p:spPr>
        <p:txBody>
          <a:bodyPr vert="horz" wrap="square" lIns="38100" tIns="38100" rIns="38100" bIns="38100" rtlCol="0" anchor="ctr" anchorCtr="0">
            <a:noAutofit/>
          </a:bodyPr>
          <a:lstStyle>
            <a:defPPr>
              <a:defRPr lang="en-US"/>
            </a:defPPr>
            <a:lvl1pPr marL="66675" lvl="0" indent="0" defTabSz="554492">
              <a:lnSpc>
                <a:spcPct val="120000"/>
              </a:lnSpc>
              <a:spcBef>
                <a:spcPts val="606"/>
              </a:spcBef>
              <a:spcAft>
                <a:spcPts val="728"/>
              </a:spcAft>
              <a:buSzPct val="75000"/>
              <a:buFontTx/>
              <a:buNone/>
              <a:defRPr sz="10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66675"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Viral vector vaccines</a:t>
            </a:r>
          </a:p>
        </p:txBody>
      </p:sp>
      <p:cxnSp>
        <p:nvCxnSpPr>
          <p:cNvPr id="95" name="Straight Connector 94">
            <a:extLst>
              <a:ext uri="{FF2B5EF4-FFF2-40B4-BE49-F238E27FC236}">
                <a16:creationId xmlns:a16="http://schemas.microsoft.com/office/drawing/2014/main" id="{101C6938-6C64-4771-A1D1-DF0DAA9718E7}"/>
              </a:ext>
            </a:extLst>
          </p:cNvPr>
          <p:cNvCxnSpPr>
            <a:cxnSpLocks/>
          </p:cNvCxnSpPr>
          <p:nvPr/>
        </p:nvCxnSpPr>
        <p:spPr>
          <a:xfrm>
            <a:off x="579866" y="3577101"/>
            <a:ext cx="110367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C6D74BE-9889-4C1A-9B12-A973F919883F}"/>
              </a:ext>
            </a:extLst>
          </p:cNvPr>
          <p:cNvCxnSpPr>
            <a:cxnSpLocks/>
          </p:cNvCxnSpPr>
          <p:nvPr/>
        </p:nvCxnSpPr>
        <p:spPr>
          <a:xfrm>
            <a:off x="577638" y="4405518"/>
            <a:ext cx="110367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B6B0A81-E4A7-469C-A419-0F411C58352C}"/>
              </a:ext>
            </a:extLst>
          </p:cNvPr>
          <p:cNvSpPr txBox="1"/>
          <p:nvPr/>
        </p:nvSpPr>
        <p:spPr>
          <a:xfrm>
            <a:off x="7723071" y="1530946"/>
            <a:ext cx="1743110" cy="209288"/>
          </a:xfrm>
          <a:prstGeom prst="rect">
            <a:avLst/>
          </a:prstGeom>
        </p:spPr>
        <p:txBody>
          <a:bodyPr vert="horz" wrap="square" lIns="0" tIns="0" rIns="0" bIns="0" rtlCol="0" anchor="b"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2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Manufacturer </a:t>
            </a:r>
          </a:p>
        </p:txBody>
      </p:sp>
      <p:sp>
        <p:nvSpPr>
          <p:cNvPr id="29" name="TextBox 28">
            <a:extLst>
              <a:ext uri="{FF2B5EF4-FFF2-40B4-BE49-F238E27FC236}">
                <a16:creationId xmlns:a16="http://schemas.microsoft.com/office/drawing/2014/main" id="{7F2A2002-FCC5-49B4-AA85-67A712E67C40}"/>
              </a:ext>
            </a:extLst>
          </p:cNvPr>
          <p:cNvSpPr txBox="1"/>
          <p:nvPr/>
        </p:nvSpPr>
        <p:spPr>
          <a:xfrm>
            <a:off x="9375153" y="1309347"/>
            <a:ext cx="1318841" cy="430887"/>
          </a:xfrm>
          <a:prstGeom prst="rect">
            <a:avLst/>
          </a:prstGeom>
        </p:spPr>
        <p:txBody>
          <a:bodyPr vert="horz" wrap="square" lIns="0" tIns="0" rIns="0" bIns="0" rtlCol="0" anchor="b"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2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WHO EUL/</a:t>
            </a:r>
            <a:r>
              <a:rPr kumimoji="0" lang="en-US" sz="1200" b="1"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PQ </a:t>
            </a:r>
            <a:r>
              <a:rPr kumimoji="0" lang="en-US" sz="12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Date*</a:t>
            </a:r>
            <a:endParaRPr kumimoji="0" lang="en-US" sz="1200" b="1" i="0" u="none" strike="noStrike" kern="1200" cap="none" spc="0" normalizeH="0" baseline="3000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7" name="TextBox 26">
            <a:extLst>
              <a:ext uri="{FF2B5EF4-FFF2-40B4-BE49-F238E27FC236}">
                <a16:creationId xmlns:a16="http://schemas.microsoft.com/office/drawing/2014/main" id="{B0E994D0-1F9D-4F25-845C-336DE043DA23}"/>
              </a:ext>
            </a:extLst>
          </p:cNvPr>
          <p:cNvSpPr txBox="1"/>
          <p:nvPr/>
        </p:nvSpPr>
        <p:spPr>
          <a:xfrm>
            <a:off x="6262998" y="1530946"/>
            <a:ext cx="1251162" cy="209288"/>
          </a:xfrm>
          <a:prstGeom prst="rect">
            <a:avLst/>
          </a:prstGeom>
        </p:spPr>
        <p:txBody>
          <a:bodyPr vert="horz" wrap="square" lIns="0" tIns="0" rIns="0" bIns="0" rtlCol="0" anchor="b"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2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Vaccine</a:t>
            </a:r>
          </a:p>
        </p:txBody>
      </p:sp>
      <p:sp>
        <p:nvSpPr>
          <p:cNvPr id="30" name="TextBox 29">
            <a:extLst>
              <a:ext uri="{FF2B5EF4-FFF2-40B4-BE49-F238E27FC236}">
                <a16:creationId xmlns:a16="http://schemas.microsoft.com/office/drawing/2014/main" id="{979BD570-BACC-41A6-8A9A-531BF1D27FE5}"/>
              </a:ext>
            </a:extLst>
          </p:cNvPr>
          <p:cNvSpPr txBox="1"/>
          <p:nvPr/>
        </p:nvSpPr>
        <p:spPr>
          <a:xfrm>
            <a:off x="4598205" y="1302965"/>
            <a:ext cx="1499173" cy="430887"/>
          </a:xfrm>
          <a:prstGeom prst="rect">
            <a:avLst/>
          </a:prstGeom>
        </p:spPr>
        <p:txBody>
          <a:bodyPr vert="horz" wrap="square" lIns="0" tIns="0" rIns="0" bIns="0" rtlCol="0" anchor="b"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2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Latest WHO SAGE recommendations</a:t>
            </a:r>
          </a:p>
        </p:txBody>
      </p:sp>
      <p:sp>
        <p:nvSpPr>
          <p:cNvPr id="153" name="TextBox 152">
            <a:extLst>
              <a:ext uri="{FF2B5EF4-FFF2-40B4-BE49-F238E27FC236}">
                <a16:creationId xmlns:a16="http://schemas.microsoft.com/office/drawing/2014/main" id="{570E2A7D-2655-4956-86D5-E32B9678DDDD}"/>
              </a:ext>
            </a:extLst>
          </p:cNvPr>
          <p:cNvSpPr txBox="1">
            <a:spLocks/>
          </p:cNvSpPr>
          <p:nvPr/>
        </p:nvSpPr>
        <p:spPr>
          <a:xfrm>
            <a:off x="577638" y="3620529"/>
            <a:ext cx="1464523" cy="742392"/>
          </a:xfrm>
          <a:prstGeom prst="rect">
            <a:avLst/>
          </a:prstGeom>
          <a:solidFill>
            <a:schemeClr val="accent3"/>
          </a:solidFill>
        </p:spPr>
        <p:txBody>
          <a:bodyPr vert="horz" wrap="square" lIns="38100" tIns="38100" rIns="38100" bIns="38100" rtlCol="0" anchor="ctr" anchorCtr="0">
            <a:noAutofit/>
          </a:bodyPr>
          <a:lstStyle>
            <a:defPPr>
              <a:defRPr lang="en-US"/>
            </a:defPPr>
            <a:lvl1pPr marL="66675" lvl="0" indent="0" defTabSz="554492">
              <a:lnSpc>
                <a:spcPct val="120000"/>
              </a:lnSpc>
              <a:spcBef>
                <a:spcPts val="606"/>
              </a:spcBef>
              <a:spcAft>
                <a:spcPts val="728"/>
              </a:spcAft>
              <a:buSzPct val="75000"/>
              <a:buFontTx/>
              <a:buNone/>
              <a:defRPr sz="10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66675"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Inactivated virus</a:t>
            </a:r>
            <a:r>
              <a:rPr kumimoji="0" lang="en-US" sz="1000" b="0" i="0" u="none" strike="noStrike" kern="1200" cap="none" spc="0" normalizeH="0" baseline="30000" noProof="0">
                <a:ln>
                  <a:noFill/>
                </a:ln>
                <a:solidFill>
                  <a:srgbClr val="FFFFFF"/>
                </a:solidFill>
                <a:effectLst/>
                <a:uLnTx/>
                <a:uFillTx/>
                <a:latin typeface="Poppins" pitchFamily="2" charset="77"/>
                <a:ea typeface="Roboto" panose="02000000000000000000" pitchFamily="2" charset="0"/>
                <a:cs typeface="Poppins" pitchFamily="2" charset="77"/>
              </a:rPr>
              <a:t> </a:t>
            </a:r>
            <a:r>
              <a:rPr kumimoji="0" lang="en-US" sz="10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vaccines</a:t>
            </a:r>
          </a:p>
        </p:txBody>
      </p:sp>
      <p:sp>
        <p:nvSpPr>
          <p:cNvPr id="162" name="TextBox 161">
            <a:extLst>
              <a:ext uri="{FF2B5EF4-FFF2-40B4-BE49-F238E27FC236}">
                <a16:creationId xmlns:a16="http://schemas.microsoft.com/office/drawing/2014/main" id="{A51196A7-269D-43F2-82B1-40FAC044B88B}"/>
              </a:ext>
            </a:extLst>
          </p:cNvPr>
          <p:cNvSpPr txBox="1">
            <a:spLocks/>
          </p:cNvSpPr>
          <p:nvPr/>
        </p:nvSpPr>
        <p:spPr>
          <a:xfrm>
            <a:off x="588298" y="4453333"/>
            <a:ext cx="1464523" cy="1446537"/>
          </a:xfrm>
          <a:prstGeom prst="rect">
            <a:avLst/>
          </a:prstGeom>
          <a:solidFill>
            <a:schemeClr val="accent4"/>
          </a:solidFill>
        </p:spPr>
        <p:txBody>
          <a:bodyPr vert="horz" wrap="square" lIns="38100" tIns="38100" rIns="38100" bIns="38100" rtlCol="0" anchor="ctr" anchorCtr="0">
            <a:noAutofit/>
          </a:bodyPr>
          <a:lstStyle>
            <a:defPPr>
              <a:defRPr lang="en-US"/>
            </a:defPPr>
            <a:lvl1pPr marL="66675" lvl="0" indent="0" defTabSz="554492">
              <a:lnSpc>
                <a:spcPct val="120000"/>
              </a:lnSpc>
              <a:spcBef>
                <a:spcPts val="606"/>
              </a:spcBef>
              <a:spcAft>
                <a:spcPts val="728"/>
              </a:spcAft>
              <a:buSzPct val="75000"/>
              <a:buFontTx/>
              <a:buNone/>
              <a:defRPr sz="10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66675"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Protein subunit vaccines</a:t>
            </a:r>
          </a:p>
        </p:txBody>
      </p:sp>
      <p:sp>
        <p:nvSpPr>
          <p:cNvPr id="38" name="TextBox 37">
            <a:extLst>
              <a:ext uri="{FF2B5EF4-FFF2-40B4-BE49-F238E27FC236}">
                <a16:creationId xmlns:a16="http://schemas.microsoft.com/office/drawing/2014/main" id="{7DF50AE4-826B-40C0-AB15-501D30291087}"/>
              </a:ext>
            </a:extLst>
          </p:cNvPr>
          <p:cNvSpPr txBox="1"/>
          <p:nvPr/>
        </p:nvSpPr>
        <p:spPr>
          <a:xfrm>
            <a:off x="9375154" y="1876232"/>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31-Dec-20</a:t>
            </a:r>
          </a:p>
        </p:txBody>
      </p:sp>
      <p:sp>
        <p:nvSpPr>
          <p:cNvPr id="39" name="TextBox 38">
            <a:extLst>
              <a:ext uri="{FF2B5EF4-FFF2-40B4-BE49-F238E27FC236}">
                <a16:creationId xmlns:a16="http://schemas.microsoft.com/office/drawing/2014/main" id="{11117F85-4431-4F3A-83D0-757A25844A3A}"/>
              </a:ext>
            </a:extLst>
          </p:cNvPr>
          <p:cNvSpPr txBox="1"/>
          <p:nvPr/>
        </p:nvSpPr>
        <p:spPr>
          <a:xfrm>
            <a:off x="4609714" y="2092705"/>
            <a:ext cx="1499173"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19-Jul- 23</a:t>
            </a:r>
          </a:p>
        </p:txBody>
      </p:sp>
      <p:pic>
        <p:nvPicPr>
          <p:cNvPr id="621576" name="Picture 8" descr="Pfizer, BioNTech temporarily slow down shipments of COVID-19 vaccine to EU  - PMLiVE">
            <a:extLst>
              <a:ext uri="{FF2B5EF4-FFF2-40B4-BE49-F238E27FC236}">
                <a16:creationId xmlns:a16="http://schemas.microsoft.com/office/drawing/2014/main" id="{DF5A59B8-769A-4BAC-9030-00777424F8C0}"/>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3294" t="18889" r="3294" b="18889"/>
          <a:stretch/>
        </p:blipFill>
        <p:spPr bwMode="auto">
          <a:xfrm>
            <a:off x="7723071" y="1876232"/>
            <a:ext cx="1084976" cy="25977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18070167-A361-4330-AFD2-E76F95C3AD10}"/>
              </a:ext>
            </a:extLst>
          </p:cNvPr>
          <p:cNvSpPr txBox="1">
            <a:spLocks/>
          </p:cNvSpPr>
          <p:nvPr/>
        </p:nvSpPr>
        <p:spPr>
          <a:xfrm>
            <a:off x="6262998" y="1876231"/>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00000"/>
              </a:lnSpc>
              <a:spcBef>
                <a:spcPts val="0"/>
              </a:spcBef>
              <a:spcAft>
                <a:spcPts val="0"/>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COMIRNATY ®</a:t>
            </a:r>
          </a:p>
        </p:txBody>
      </p:sp>
      <p:sp>
        <p:nvSpPr>
          <p:cNvPr id="59" name="TextBox 58">
            <a:extLst>
              <a:ext uri="{FF2B5EF4-FFF2-40B4-BE49-F238E27FC236}">
                <a16:creationId xmlns:a16="http://schemas.microsoft.com/office/drawing/2014/main" id="{6A84C7F1-CCE6-4F58-B5EC-514EE93D4724}"/>
              </a:ext>
            </a:extLst>
          </p:cNvPr>
          <p:cNvSpPr txBox="1">
            <a:spLocks/>
          </p:cNvSpPr>
          <p:nvPr/>
        </p:nvSpPr>
        <p:spPr>
          <a:xfrm>
            <a:off x="6262998" y="2260884"/>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SPIKEVAX </a:t>
            </a:r>
            <a:r>
              <a:rPr kumimoji="0" lang="en-US" sz="1000" b="1" i="0" u="none" strike="noStrike" kern="1200" cap="none" spc="0" normalizeH="0" baseline="30000" noProof="0">
                <a:ln>
                  <a:noFill/>
                </a:ln>
                <a:solidFill>
                  <a:srgbClr val="000000"/>
                </a:solidFill>
                <a:effectLst/>
                <a:uLnTx/>
                <a:uFillTx/>
                <a:latin typeface="Poppins" pitchFamily="2" charset="77"/>
                <a:ea typeface="Roboto" panose="02000000000000000000" pitchFamily="2" charset="0"/>
                <a:cs typeface="Poppins" pitchFamily="2" charset="77"/>
              </a:rPr>
              <a:t> </a:t>
            </a: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61" name="TextBox 60">
            <a:extLst>
              <a:ext uri="{FF2B5EF4-FFF2-40B4-BE49-F238E27FC236}">
                <a16:creationId xmlns:a16="http://schemas.microsoft.com/office/drawing/2014/main" id="{25AC6E1B-996A-4ABE-A6F3-C28DD62FD696}"/>
              </a:ext>
            </a:extLst>
          </p:cNvPr>
          <p:cNvSpPr txBox="1"/>
          <p:nvPr/>
        </p:nvSpPr>
        <p:spPr>
          <a:xfrm>
            <a:off x="9375154" y="2260884"/>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30-Apr-21</a:t>
            </a:r>
          </a:p>
        </p:txBody>
      </p:sp>
      <p:pic>
        <p:nvPicPr>
          <p:cNvPr id="621579" name="Picture 11" descr="Moderna Logo 1200x800 - JDRF">
            <a:extLst>
              <a:ext uri="{FF2B5EF4-FFF2-40B4-BE49-F238E27FC236}">
                <a16:creationId xmlns:a16="http://schemas.microsoft.com/office/drawing/2014/main" id="{E1F77C12-5B44-4F15-B21E-1516F6F84DA0}"/>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t="30413" b="30413"/>
          <a:stretch/>
        </p:blipFill>
        <p:spPr bwMode="auto">
          <a:xfrm>
            <a:off x="7723071" y="2260884"/>
            <a:ext cx="866866" cy="226388"/>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79B3B093-3C95-4171-8957-F6F382860809}"/>
              </a:ext>
            </a:extLst>
          </p:cNvPr>
          <p:cNvSpPr txBox="1"/>
          <p:nvPr/>
        </p:nvSpPr>
        <p:spPr>
          <a:xfrm>
            <a:off x="9375154" y="2585690"/>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15-Feb-21</a:t>
            </a:r>
          </a:p>
        </p:txBody>
      </p:sp>
      <p:sp>
        <p:nvSpPr>
          <p:cNvPr id="71" name="TextBox 70">
            <a:extLst>
              <a:ext uri="{FF2B5EF4-FFF2-40B4-BE49-F238E27FC236}">
                <a16:creationId xmlns:a16="http://schemas.microsoft.com/office/drawing/2014/main" id="{B3593D4B-F245-4EB0-A67A-9F52DC6A1CB9}"/>
              </a:ext>
            </a:extLst>
          </p:cNvPr>
          <p:cNvSpPr txBox="1"/>
          <p:nvPr/>
        </p:nvSpPr>
        <p:spPr>
          <a:xfrm>
            <a:off x="4598205" y="2579308"/>
            <a:ext cx="1499173"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15-Mar-22</a:t>
            </a:r>
          </a:p>
        </p:txBody>
      </p:sp>
      <p:pic>
        <p:nvPicPr>
          <p:cNvPr id="621583" name="Picture 15" descr="Serum Institute of India: Vaccines, News, Latest Updates, and more.">
            <a:extLst>
              <a:ext uri="{FF2B5EF4-FFF2-40B4-BE49-F238E27FC236}">
                <a16:creationId xmlns:a16="http://schemas.microsoft.com/office/drawing/2014/main" id="{3A263706-22DC-4CC1-B052-3BC5DC6CEF94}"/>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9835" t="37739" r="9835" b="37739"/>
          <a:stretch/>
        </p:blipFill>
        <p:spPr bwMode="auto">
          <a:xfrm>
            <a:off x="7723071" y="2591569"/>
            <a:ext cx="1044878" cy="166926"/>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6037D6E2-2381-4C34-89D0-6F0BFEB60492}"/>
              </a:ext>
            </a:extLst>
          </p:cNvPr>
          <p:cNvSpPr txBox="1"/>
          <p:nvPr/>
        </p:nvSpPr>
        <p:spPr>
          <a:xfrm>
            <a:off x="9375154" y="2787557"/>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16-Apr-21</a:t>
            </a:r>
          </a:p>
        </p:txBody>
      </p:sp>
      <p:sp>
        <p:nvSpPr>
          <p:cNvPr id="78" name="TextBox 77">
            <a:extLst>
              <a:ext uri="{FF2B5EF4-FFF2-40B4-BE49-F238E27FC236}">
                <a16:creationId xmlns:a16="http://schemas.microsoft.com/office/drawing/2014/main" id="{8D0205B3-46CC-426D-8045-1A3A22F830AF}"/>
              </a:ext>
            </a:extLst>
          </p:cNvPr>
          <p:cNvSpPr txBox="1">
            <a:spLocks/>
          </p:cNvSpPr>
          <p:nvPr/>
        </p:nvSpPr>
        <p:spPr>
          <a:xfrm>
            <a:off x="6262998" y="2787557"/>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VAXZEVRIA®</a:t>
            </a:r>
            <a:r>
              <a:rPr kumimoji="0" lang="en-US" sz="1000" b="0" i="0" u="none" strike="noStrike" kern="1200" cap="none" spc="0" normalizeH="0" baseline="30000" noProof="0" dirty="0">
                <a:ln>
                  <a:noFill/>
                </a:ln>
                <a:solidFill>
                  <a:srgbClr val="000000"/>
                </a:solidFill>
                <a:effectLst/>
                <a:uLnTx/>
                <a:uFillTx/>
                <a:latin typeface="Poppins" pitchFamily="2" charset="77"/>
                <a:ea typeface="Roboto" panose="02000000000000000000" pitchFamily="2" charset="0"/>
                <a:cs typeface="Poppins" pitchFamily="2" charset="77"/>
              </a:rPr>
              <a:t> 1</a:t>
            </a:r>
            <a:endPar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pic>
        <p:nvPicPr>
          <p:cNvPr id="621585" name="Picture 17" descr="astrazeneca-logo - Vyopta">
            <a:extLst>
              <a:ext uri="{FF2B5EF4-FFF2-40B4-BE49-F238E27FC236}">
                <a16:creationId xmlns:a16="http://schemas.microsoft.com/office/drawing/2014/main" id="{91303B42-3028-4FEE-BCBD-4D1F990E3BB4}"/>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723071" y="2787557"/>
            <a:ext cx="685870" cy="18587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4D1091EA-2A33-44A4-8EA1-2981EC64CE89}"/>
              </a:ext>
            </a:extLst>
          </p:cNvPr>
          <p:cNvSpPr txBox="1"/>
          <p:nvPr/>
        </p:nvSpPr>
        <p:spPr>
          <a:xfrm>
            <a:off x="6262998" y="2585690"/>
            <a:ext cx="1251162"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COVISHIELD</a:t>
            </a:r>
            <a:r>
              <a:rPr kumimoji="0" lang="en-US" sz="1000" b="0" i="0" u="none" strike="noStrike" kern="1200" cap="none" spc="0" normalizeH="0" baseline="30000" noProof="0">
                <a:ln>
                  <a:noFill/>
                </a:ln>
                <a:solidFill>
                  <a:srgbClr val="000000"/>
                </a:solidFill>
                <a:effectLst/>
                <a:uLnTx/>
                <a:uFillTx/>
                <a:latin typeface="Poppins" pitchFamily="2" charset="77"/>
                <a:ea typeface="Roboto" panose="02000000000000000000" pitchFamily="2" charset="0"/>
                <a:cs typeface="Poppins" pitchFamily="2" charset="77"/>
              </a:rPr>
              <a:t>TM</a:t>
            </a: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r>
              <a:rPr kumimoji="0" lang="en-US" sz="1000" b="0" i="0" u="none" strike="noStrike" kern="1200" cap="none" spc="0" normalizeH="0" baseline="30000" noProof="0">
                <a:ln>
                  <a:noFill/>
                </a:ln>
                <a:solidFill>
                  <a:srgbClr val="000000"/>
                </a:solidFill>
                <a:effectLst/>
                <a:uLnTx/>
                <a:uFillTx/>
                <a:latin typeface="Poppins" pitchFamily="2" charset="77"/>
                <a:ea typeface="Roboto" panose="02000000000000000000" pitchFamily="2" charset="0"/>
                <a:cs typeface="Poppins" pitchFamily="2" charset="77"/>
              </a:rPr>
              <a:t>1</a:t>
            </a:r>
          </a:p>
        </p:txBody>
      </p:sp>
      <p:sp>
        <p:nvSpPr>
          <p:cNvPr id="87" name="TextBox 86">
            <a:extLst>
              <a:ext uri="{FF2B5EF4-FFF2-40B4-BE49-F238E27FC236}">
                <a16:creationId xmlns:a16="http://schemas.microsoft.com/office/drawing/2014/main" id="{6CD5AA5E-6382-4D3A-8A4B-127AF3C7CA53}"/>
              </a:ext>
            </a:extLst>
          </p:cNvPr>
          <p:cNvSpPr txBox="1">
            <a:spLocks/>
          </p:cNvSpPr>
          <p:nvPr/>
        </p:nvSpPr>
        <p:spPr>
          <a:xfrm>
            <a:off x="6262998" y="3000887"/>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Ad26.COV2-S® </a:t>
            </a:r>
            <a:endParaRPr kumimoji="0" lang="en-US" sz="1000" b="0" i="0" u="none" strike="noStrike" kern="1200" cap="none" spc="0" normalizeH="0" baseline="3000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89" name="TextBox 88">
            <a:extLst>
              <a:ext uri="{FF2B5EF4-FFF2-40B4-BE49-F238E27FC236}">
                <a16:creationId xmlns:a16="http://schemas.microsoft.com/office/drawing/2014/main" id="{11B8C785-1E62-40BD-BE79-4B0613D1A9BE}"/>
              </a:ext>
            </a:extLst>
          </p:cNvPr>
          <p:cNvSpPr txBox="1"/>
          <p:nvPr/>
        </p:nvSpPr>
        <p:spPr>
          <a:xfrm>
            <a:off x="9375154" y="3000887"/>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12-Mar-21</a:t>
            </a:r>
          </a:p>
        </p:txBody>
      </p:sp>
      <p:sp>
        <p:nvSpPr>
          <p:cNvPr id="90" name="TextBox 89">
            <a:extLst>
              <a:ext uri="{FF2B5EF4-FFF2-40B4-BE49-F238E27FC236}">
                <a16:creationId xmlns:a16="http://schemas.microsoft.com/office/drawing/2014/main" id="{77101FDD-7F53-4443-81F6-A9FB646EF9C9}"/>
              </a:ext>
            </a:extLst>
          </p:cNvPr>
          <p:cNvSpPr txBox="1"/>
          <p:nvPr/>
        </p:nvSpPr>
        <p:spPr>
          <a:xfrm>
            <a:off x="4598205" y="2994505"/>
            <a:ext cx="1499173"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06-Jun-22</a:t>
            </a:r>
          </a:p>
        </p:txBody>
      </p:sp>
      <p:pic>
        <p:nvPicPr>
          <p:cNvPr id="621587" name="Picture 19" descr="Janssen Pharmaceuticals - Wikipedia">
            <a:extLst>
              <a:ext uri="{FF2B5EF4-FFF2-40B4-BE49-F238E27FC236}">
                <a16:creationId xmlns:a16="http://schemas.microsoft.com/office/drawing/2014/main" id="{CDC90D11-B97D-4D41-ACED-5841F46A107C}"/>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778288" y="3000887"/>
            <a:ext cx="581376" cy="248538"/>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4A223065-E3F7-48E1-90E6-9D9C0C154398}"/>
              </a:ext>
            </a:extLst>
          </p:cNvPr>
          <p:cNvSpPr txBox="1"/>
          <p:nvPr/>
        </p:nvSpPr>
        <p:spPr>
          <a:xfrm>
            <a:off x="9375154" y="3691334"/>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07-May-21</a:t>
            </a:r>
          </a:p>
        </p:txBody>
      </p:sp>
      <p:sp>
        <p:nvSpPr>
          <p:cNvPr id="99" name="TextBox 98">
            <a:extLst>
              <a:ext uri="{FF2B5EF4-FFF2-40B4-BE49-F238E27FC236}">
                <a16:creationId xmlns:a16="http://schemas.microsoft.com/office/drawing/2014/main" id="{028E659D-0590-408B-984D-E6DB5ADD34B3}"/>
              </a:ext>
            </a:extLst>
          </p:cNvPr>
          <p:cNvSpPr txBox="1"/>
          <p:nvPr/>
        </p:nvSpPr>
        <p:spPr>
          <a:xfrm>
            <a:off x="4608864" y="3873944"/>
            <a:ext cx="1499173"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31- Aug-23</a:t>
            </a:r>
          </a:p>
        </p:txBody>
      </p:sp>
      <p:pic>
        <p:nvPicPr>
          <p:cNvPr id="621589" name="Picture 21" descr="Sinopharm (pharmaceutical distribution segment) - Drug Discovery and  Development">
            <a:extLst>
              <a:ext uri="{FF2B5EF4-FFF2-40B4-BE49-F238E27FC236}">
                <a16:creationId xmlns:a16="http://schemas.microsoft.com/office/drawing/2014/main" id="{29787460-C878-4F26-8647-92136BCA86AE}"/>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30260" t="12143" r="30260" b="11619"/>
          <a:stretch/>
        </p:blipFill>
        <p:spPr bwMode="auto">
          <a:xfrm>
            <a:off x="7859813" y="3680291"/>
            <a:ext cx="483050" cy="369332"/>
          </a:xfrm>
          <a:prstGeom prst="rect">
            <a:avLst/>
          </a:prstGeom>
          <a:noFill/>
          <a:extLst>
            <a:ext uri="{909E8E84-426E-40DD-AFC4-6F175D3DCCD1}">
              <a14:hiddenFill xmlns:a14="http://schemas.microsoft.com/office/drawing/2010/main">
                <a:solidFill>
                  <a:srgbClr val="FFFFFF"/>
                </a:solidFill>
              </a14:hiddenFill>
            </a:ext>
          </a:extLst>
        </p:spPr>
      </p:pic>
      <p:sp>
        <p:nvSpPr>
          <p:cNvPr id="106" name="TextBox 105">
            <a:extLst>
              <a:ext uri="{FF2B5EF4-FFF2-40B4-BE49-F238E27FC236}">
                <a16:creationId xmlns:a16="http://schemas.microsoft.com/office/drawing/2014/main" id="{925BDFF6-AC66-49F6-908F-036D54B2DB4F}"/>
              </a:ext>
            </a:extLst>
          </p:cNvPr>
          <p:cNvSpPr txBox="1">
            <a:spLocks/>
          </p:cNvSpPr>
          <p:nvPr/>
        </p:nvSpPr>
        <p:spPr>
          <a:xfrm>
            <a:off x="6262998" y="4030099"/>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CoronaVac </a:t>
            </a:r>
          </a:p>
        </p:txBody>
      </p:sp>
      <p:sp>
        <p:nvSpPr>
          <p:cNvPr id="108" name="TextBox 107">
            <a:extLst>
              <a:ext uri="{FF2B5EF4-FFF2-40B4-BE49-F238E27FC236}">
                <a16:creationId xmlns:a16="http://schemas.microsoft.com/office/drawing/2014/main" id="{2D2F283B-5547-4C20-B873-122D168AC0F5}"/>
              </a:ext>
            </a:extLst>
          </p:cNvPr>
          <p:cNvSpPr txBox="1"/>
          <p:nvPr/>
        </p:nvSpPr>
        <p:spPr>
          <a:xfrm>
            <a:off x="9375154" y="4030099"/>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01-Jun-21</a:t>
            </a:r>
          </a:p>
        </p:txBody>
      </p:sp>
      <p:pic>
        <p:nvPicPr>
          <p:cNvPr id="621591" name="Picture 23" descr="SINOVAC BIOTECH LTD. | LinkedIn">
            <a:extLst>
              <a:ext uri="{FF2B5EF4-FFF2-40B4-BE49-F238E27FC236}">
                <a16:creationId xmlns:a16="http://schemas.microsoft.com/office/drawing/2014/main" id="{3E6FD638-74B1-42DF-8568-FEB8A1C82CE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000" t="32000" r="8000" b="34038"/>
          <a:stretch/>
        </p:blipFill>
        <p:spPr bwMode="auto">
          <a:xfrm>
            <a:off x="7811419" y="4096360"/>
            <a:ext cx="518256" cy="209540"/>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4037F267-4017-49F7-8562-C9AE63C63467}"/>
              </a:ext>
            </a:extLst>
          </p:cNvPr>
          <p:cNvSpPr txBox="1">
            <a:spLocks/>
          </p:cNvSpPr>
          <p:nvPr/>
        </p:nvSpPr>
        <p:spPr>
          <a:xfrm>
            <a:off x="6262997" y="3691334"/>
            <a:ext cx="1460073" cy="359073"/>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BIBP®</a:t>
            </a:r>
          </a:p>
        </p:txBody>
      </p:sp>
      <p:sp>
        <p:nvSpPr>
          <p:cNvPr id="127" name="TextBox 126">
            <a:extLst>
              <a:ext uri="{FF2B5EF4-FFF2-40B4-BE49-F238E27FC236}">
                <a16:creationId xmlns:a16="http://schemas.microsoft.com/office/drawing/2014/main" id="{84BD5724-84B2-4A72-91AD-4BAD2E3273F2}"/>
              </a:ext>
            </a:extLst>
          </p:cNvPr>
          <p:cNvSpPr txBox="1"/>
          <p:nvPr/>
        </p:nvSpPr>
        <p:spPr>
          <a:xfrm>
            <a:off x="9385813" y="4605079"/>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17-Dec-21</a:t>
            </a:r>
          </a:p>
        </p:txBody>
      </p:sp>
      <p:sp>
        <p:nvSpPr>
          <p:cNvPr id="128" name="TextBox 127">
            <a:extLst>
              <a:ext uri="{FF2B5EF4-FFF2-40B4-BE49-F238E27FC236}">
                <a16:creationId xmlns:a16="http://schemas.microsoft.com/office/drawing/2014/main" id="{9AFF4454-DE70-46D0-B042-A7800D5B79FE}"/>
              </a:ext>
            </a:extLst>
          </p:cNvPr>
          <p:cNvSpPr txBox="1">
            <a:spLocks/>
          </p:cNvSpPr>
          <p:nvPr/>
        </p:nvSpPr>
        <p:spPr>
          <a:xfrm>
            <a:off x="4608864" y="5059528"/>
            <a:ext cx="1499173"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31-Aug-23</a:t>
            </a:r>
          </a:p>
        </p:txBody>
      </p:sp>
      <p:pic>
        <p:nvPicPr>
          <p:cNvPr id="209" name="Picture 15" descr="Serum Institute of India: Vaccines, News, Latest Updates, and more.">
            <a:extLst>
              <a:ext uri="{FF2B5EF4-FFF2-40B4-BE49-F238E27FC236}">
                <a16:creationId xmlns:a16="http://schemas.microsoft.com/office/drawing/2014/main" id="{E6D2C2F4-FF1F-4CD4-8B22-9D573752EA3A}"/>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9835" t="37739" r="9835" b="37739"/>
          <a:stretch/>
        </p:blipFill>
        <p:spPr bwMode="auto">
          <a:xfrm>
            <a:off x="7733730" y="4605079"/>
            <a:ext cx="1044878" cy="166926"/>
          </a:xfrm>
          <a:prstGeom prst="rect">
            <a:avLst/>
          </a:prstGeom>
          <a:noFill/>
          <a:extLst>
            <a:ext uri="{909E8E84-426E-40DD-AFC4-6F175D3DCCD1}">
              <a14:hiddenFill xmlns:a14="http://schemas.microsoft.com/office/drawing/2010/main">
                <a:solidFill>
                  <a:srgbClr val="FFFFFF"/>
                </a:solidFill>
              </a14:hiddenFill>
            </a:ext>
          </a:extLst>
        </p:spPr>
      </p:pic>
      <p:sp>
        <p:nvSpPr>
          <p:cNvPr id="165" name="TextBox 164">
            <a:extLst>
              <a:ext uri="{FF2B5EF4-FFF2-40B4-BE49-F238E27FC236}">
                <a16:creationId xmlns:a16="http://schemas.microsoft.com/office/drawing/2014/main" id="{2315CC67-311E-4BE9-971A-325D8C2E2CDD}"/>
              </a:ext>
            </a:extLst>
          </p:cNvPr>
          <p:cNvSpPr txBox="1">
            <a:spLocks/>
          </p:cNvSpPr>
          <p:nvPr/>
        </p:nvSpPr>
        <p:spPr>
          <a:xfrm>
            <a:off x="6273657" y="4884249"/>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NUVAXOVID™</a:t>
            </a:r>
            <a:r>
              <a:rPr lang="en-US" sz="1000" baseline="30000">
                <a:solidFill>
                  <a:srgbClr val="000000"/>
                </a:solidFill>
              </a:rPr>
              <a:t>2</a:t>
            </a:r>
            <a:endParaRPr kumimoji="0" lang="en-US" sz="1000" b="0" i="0" u="none" strike="noStrike" kern="1200" cap="none" spc="0" normalizeH="0" baseline="30000" noProof="0">
              <a:ln>
                <a:noFill/>
              </a:ln>
              <a:solidFill>
                <a:srgbClr val="000000"/>
              </a:solidFill>
              <a:effectLst/>
              <a:uLnTx/>
              <a:uFillTx/>
              <a:latin typeface="Poppins" pitchFamily="2" charset="77"/>
              <a:ea typeface="Roboto" panose="02000000000000000000" pitchFamily="2" charset="0"/>
              <a:cs typeface="Poppins" pitchFamily="2" charset="77"/>
            </a:endParaRPr>
          </a:p>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168" name="TextBox 167">
            <a:extLst>
              <a:ext uri="{FF2B5EF4-FFF2-40B4-BE49-F238E27FC236}">
                <a16:creationId xmlns:a16="http://schemas.microsoft.com/office/drawing/2014/main" id="{DF62714C-C6E9-4C2B-9400-04D9ADF11838}"/>
              </a:ext>
            </a:extLst>
          </p:cNvPr>
          <p:cNvSpPr txBox="1"/>
          <p:nvPr/>
        </p:nvSpPr>
        <p:spPr>
          <a:xfrm>
            <a:off x="9385813" y="4884847"/>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20-Dec-21</a:t>
            </a:r>
          </a:p>
        </p:txBody>
      </p:sp>
      <p:pic>
        <p:nvPicPr>
          <p:cNvPr id="621595" name="Picture 27" descr="Novavax and Serum Institute of India Receive Emergency Use Authorization  for COVID-19 Vaccine in Indonesia - Nov 1, 2021">
            <a:extLst>
              <a:ext uri="{FF2B5EF4-FFF2-40B4-BE49-F238E27FC236}">
                <a16:creationId xmlns:a16="http://schemas.microsoft.com/office/drawing/2014/main" id="{DC155F40-AFC2-4A4B-8C1E-0315013F9779}"/>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7872112" y="4891855"/>
            <a:ext cx="446168" cy="196592"/>
          </a:xfrm>
          <a:prstGeom prst="rect">
            <a:avLst/>
          </a:prstGeom>
          <a:noFill/>
          <a:extLst>
            <a:ext uri="{909E8E84-426E-40DD-AFC4-6F175D3DCCD1}">
              <a14:hiddenFill xmlns:a14="http://schemas.microsoft.com/office/drawing/2010/main">
                <a:solidFill>
                  <a:srgbClr val="FFFFFF"/>
                </a:solidFill>
              </a14:hiddenFill>
            </a:ext>
          </a:extLst>
        </p:spPr>
      </p:pic>
      <p:sp>
        <p:nvSpPr>
          <p:cNvPr id="125" name="TextBox 124">
            <a:extLst>
              <a:ext uri="{FF2B5EF4-FFF2-40B4-BE49-F238E27FC236}">
                <a16:creationId xmlns:a16="http://schemas.microsoft.com/office/drawing/2014/main" id="{836F80B4-8487-48A1-AFDD-676737B8CC41}"/>
              </a:ext>
            </a:extLst>
          </p:cNvPr>
          <p:cNvSpPr txBox="1">
            <a:spLocks/>
          </p:cNvSpPr>
          <p:nvPr/>
        </p:nvSpPr>
        <p:spPr>
          <a:xfrm>
            <a:off x="6273657" y="4605079"/>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COVOVAX®</a:t>
            </a:r>
            <a:r>
              <a:rPr kumimoji="0" lang="en-US" sz="1000" b="0" i="0" u="none" strike="noStrike" kern="1200" cap="none" spc="0" normalizeH="0" baseline="30000" noProof="0" dirty="0">
                <a:ln>
                  <a:noFill/>
                </a:ln>
                <a:solidFill>
                  <a:srgbClr val="000000"/>
                </a:solidFill>
                <a:effectLst/>
                <a:uLnTx/>
                <a:uFillTx/>
                <a:latin typeface="Poppins" pitchFamily="2" charset="77"/>
                <a:ea typeface="Roboto" panose="02000000000000000000" pitchFamily="2" charset="0"/>
                <a:cs typeface="Poppins" pitchFamily="2" charset="77"/>
              </a:rPr>
              <a:t> 2</a:t>
            </a:r>
          </a:p>
        </p:txBody>
      </p:sp>
      <p:sp>
        <p:nvSpPr>
          <p:cNvPr id="170" name="TextBox 169">
            <a:extLst>
              <a:ext uri="{FF2B5EF4-FFF2-40B4-BE49-F238E27FC236}">
                <a16:creationId xmlns:a16="http://schemas.microsoft.com/office/drawing/2014/main" id="{9C8A66B8-DB34-48BA-BC69-0E15E232AE3F}"/>
              </a:ext>
            </a:extLst>
          </p:cNvPr>
          <p:cNvSpPr txBox="1">
            <a:spLocks/>
          </p:cNvSpPr>
          <p:nvPr/>
        </p:nvSpPr>
        <p:spPr>
          <a:xfrm>
            <a:off x="6251955" y="3381888"/>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a:ea typeface="Roboto"/>
                <a:cs typeface="Poppins"/>
              </a:rPr>
              <a:t>CONVIDECIA  </a:t>
            </a:r>
            <a:endPar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172" name="TextBox 171">
            <a:extLst>
              <a:ext uri="{FF2B5EF4-FFF2-40B4-BE49-F238E27FC236}">
                <a16:creationId xmlns:a16="http://schemas.microsoft.com/office/drawing/2014/main" id="{AC196EC7-0ADA-4012-A4C9-2DAD5E9CBC67}"/>
              </a:ext>
            </a:extLst>
          </p:cNvPr>
          <p:cNvSpPr txBox="1"/>
          <p:nvPr/>
        </p:nvSpPr>
        <p:spPr>
          <a:xfrm>
            <a:off x="9375154" y="3359801"/>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19-May-22</a:t>
            </a:r>
          </a:p>
        </p:txBody>
      </p:sp>
      <p:sp>
        <p:nvSpPr>
          <p:cNvPr id="173" name="TextBox 172">
            <a:extLst>
              <a:ext uri="{FF2B5EF4-FFF2-40B4-BE49-F238E27FC236}">
                <a16:creationId xmlns:a16="http://schemas.microsoft.com/office/drawing/2014/main" id="{89703BEC-2BE3-4CF3-B671-AA06D55B126A}"/>
              </a:ext>
            </a:extLst>
          </p:cNvPr>
          <p:cNvSpPr txBox="1">
            <a:spLocks/>
          </p:cNvSpPr>
          <p:nvPr/>
        </p:nvSpPr>
        <p:spPr>
          <a:xfrm>
            <a:off x="4598205" y="3353419"/>
            <a:ext cx="1499173"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19-May-22</a:t>
            </a:r>
          </a:p>
        </p:txBody>
      </p:sp>
      <p:pic>
        <p:nvPicPr>
          <p:cNvPr id="621597" name="Picture 29" descr="Aerogen® and CanSinoBIO agree on landmark development and commercial supply  partnership for world's first inhaled Covid-19 vaccine delivery | Business  Wire">
            <a:extLst>
              <a:ext uri="{FF2B5EF4-FFF2-40B4-BE49-F238E27FC236}">
                <a16:creationId xmlns:a16="http://schemas.microsoft.com/office/drawing/2014/main" id="{A6B37109-C426-4195-8503-2BCE9AF1143B}"/>
              </a:ext>
            </a:extLst>
          </p:cNvPr>
          <p:cNvPicPr>
            <a:picLocks noChangeAspect="1" noChangeArrowheads="1"/>
          </p:cNvPicPr>
          <p:nvPr/>
        </p:nvPicPr>
        <p:blipFill rotWithShape="1">
          <a:blip r:embed="rId14" cstate="hqprint">
            <a:extLst>
              <a:ext uri="{28A0092B-C50C-407E-A947-70E740481C1C}">
                <a14:useLocalDpi xmlns:a14="http://schemas.microsoft.com/office/drawing/2010/main" val="0"/>
              </a:ext>
            </a:extLst>
          </a:blip>
          <a:srcRect l="4756" r="4756"/>
          <a:stretch/>
        </p:blipFill>
        <p:spPr bwMode="auto">
          <a:xfrm>
            <a:off x="7778288" y="3348757"/>
            <a:ext cx="568354" cy="1973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F4C584E-0112-4BB8-99A1-06B12C272DF9}"/>
              </a:ext>
            </a:extLst>
          </p:cNvPr>
          <p:cNvSpPr>
            <a:spLocks noGrp="1"/>
          </p:cNvSpPr>
          <p:nvPr>
            <p:ph type="sldNum" sz="quarter" idx="12"/>
          </p:nvPr>
        </p:nvSpPr>
        <p:spPr>
          <a:xfrm>
            <a:off x="10670917" y="6576292"/>
            <a:ext cx="897196" cy="11198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12" name="Rectangle 1">
            <a:extLst>
              <a:ext uri="{FF2B5EF4-FFF2-40B4-BE49-F238E27FC236}">
                <a16:creationId xmlns:a16="http://schemas.microsoft.com/office/drawing/2014/main" id="{3AFFE8C7-316A-94AC-BEF5-36DDA19A0FA6}"/>
              </a:ext>
            </a:extLst>
          </p:cNvPr>
          <p:cNvSpPr>
            <a:spLocks noChangeArrowheads="1"/>
          </p:cNvSpPr>
          <p:nvPr/>
        </p:nvSpPr>
        <p:spPr bwMode="auto">
          <a:xfrm>
            <a:off x="6491637" y="1082013"/>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6" name="TextBox 5">
            <a:extLst>
              <a:ext uri="{FF2B5EF4-FFF2-40B4-BE49-F238E27FC236}">
                <a16:creationId xmlns:a16="http://schemas.microsoft.com/office/drawing/2014/main" id="{17EB02C7-C826-030D-B253-CB929A3502C1}"/>
              </a:ext>
            </a:extLst>
          </p:cNvPr>
          <p:cNvSpPr txBox="1"/>
          <p:nvPr/>
        </p:nvSpPr>
        <p:spPr>
          <a:xfrm>
            <a:off x="2125625" y="2067917"/>
            <a:ext cx="2448457" cy="359073"/>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IN"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hlinkClick r:id="rId15"/>
              </a:rPr>
              <a:t>WHO SAGE Interim Recommendation</a:t>
            </a:r>
            <a:r>
              <a:rPr kumimoji="0" lang="en-IN"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24" name="TextBox 23">
            <a:extLst>
              <a:ext uri="{FF2B5EF4-FFF2-40B4-BE49-F238E27FC236}">
                <a16:creationId xmlns:a16="http://schemas.microsoft.com/office/drawing/2014/main" id="{DC15965C-7659-1C23-0D8B-AFE61F309B9B}"/>
              </a:ext>
            </a:extLst>
          </p:cNvPr>
          <p:cNvSpPr txBox="1"/>
          <p:nvPr/>
        </p:nvSpPr>
        <p:spPr>
          <a:xfrm>
            <a:off x="2165353" y="3863399"/>
            <a:ext cx="2448457" cy="359073"/>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IN"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hlinkClick r:id="rId16"/>
              </a:rPr>
              <a:t>WHO SAGE Interim Recommendation </a:t>
            </a:r>
            <a:r>
              <a:rPr kumimoji="0" lang="en-IN"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32" name="TextBox 31">
            <a:extLst>
              <a:ext uri="{FF2B5EF4-FFF2-40B4-BE49-F238E27FC236}">
                <a16:creationId xmlns:a16="http://schemas.microsoft.com/office/drawing/2014/main" id="{A44C606C-4D39-4171-15BA-F5B265CDD665}"/>
              </a:ext>
            </a:extLst>
          </p:cNvPr>
          <p:cNvSpPr txBox="1"/>
          <p:nvPr/>
        </p:nvSpPr>
        <p:spPr>
          <a:xfrm>
            <a:off x="2160407" y="5064712"/>
            <a:ext cx="2448457" cy="359073"/>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IN"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hlinkClick r:id="rId17"/>
              </a:rPr>
              <a:t>WHO SAGE Interim Recommendation</a:t>
            </a:r>
            <a:r>
              <a:rPr kumimoji="0" lang="en-IN"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33" name="TextBox 32">
            <a:extLst>
              <a:ext uri="{FF2B5EF4-FFF2-40B4-BE49-F238E27FC236}">
                <a16:creationId xmlns:a16="http://schemas.microsoft.com/office/drawing/2014/main" id="{126D7A43-5F3E-DA36-0247-7F5D0CFD75B2}"/>
              </a:ext>
            </a:extLst>
          </p:cNvPr>
          <p:cNvSpPr txBox="1"/>
          <p:nvPr/>
        </p:nvSpPr>
        <p:spPr>
          <a:xfrm>
            <a:off x="2170707" y="2592725"/>
            <a:ext cx="2448457"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IN"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hlinkClick r:id="rId18"/>
              </a:rPr>
              <a:t>WHO SAGE Interim Recommendation</a:t>
            </a:r>
            <a:r>
              <a:rPr kumimoji="0" lang="en-IN"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41" name="TextBox 40">
            <a:extLst>
              <a:ext uri="{FF2B5EF4-FFF2-40B4-BE49-F238E27FC236}">
                <a16:creationId xmlns:a16="http://schemas.microsoft.com/office/drawing/2014/main" id="{751BFB77-1C09-74C3-A70D-EAF91C38892B}"/>
              </a:ext>
            </a:extLst>
          </p:cNvPr>
          <p:cNvSpPr txBox="1"/>
          <p:nvPr/>
        </p:nvSpPr>
        <p:spPr>
          <a:xfrm>
            <a:off x="2170707" y="2993590"/>
            <a:ext cx="2448457"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IN"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hlinkClick r:id="rId19"/>
              </a:rPr>
              <a:t>WHO SAGE Interim Recommendation</a:t>
            </a:r>
            <a:r>
              <a:rPr kumimoji="0" lang="en-IN"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43" name="TextBox 42">
            <a:extLst>
              <a:ext uri="{FF2B5EF4-FFF2-40B4-BE49-F238E27FC236}">
                <a16:creationId xmlns:a16="http://schemas.microsoft.com/office/drawing/2014/main" id="{ACB5653A-C959-36DA-B57E-588B24B2E063}"/>
              </a:ext>
            </a:extLst>
          </p:cNvPr>
          <p:cNvSpPr txBox="1"/>
          <p:nvPr/>
        </p:nvSpPr>
        <p:spPr>
          <a:xfrm>
            <a:off x="2170707" y="3352504"/>
            <a:ext cx="2448457"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a:ea typeface="Ebrima"/>
                <a:cs typeface="Ebrima"/>
                <a:hlinkClick r:id="rId20"/>
              </a:rPr>
              <a:t>WHO SAGE Interim Recommendation</a:t>
            </a:r>
            <a:endParaRPr kumimoji="0" lang="en-IN" sz="1000" b="0" i="0" u="none" strike="noStrike" kern="1200" cap="none" spc="0" normalizeH="0" baseline="0" noProof="0">
              <a:ln>
                <a:noFill/>
              </a:ln>
              <a:solidFill>
                <a:srgbClr val="000000"/>
              </a:solidFill>
              <a:effectLst/>
              <a:uLnTx/>
              <a:uFillTx/>
              <a:latin typeface="Poppins"/>
              <a:ea typeface="Roboto"/>
              <a:cs typeface="Poppins"/>
            </a:endParaRPr>
          </a:p>
        </p:txBody>
      </p:sp>
      <p:sp>
        <p:nvSpPr>
          <p:cNvPr id="3" name="TextBox 2">
            <a:extLst>
              <a:ext uri="{FF2B5EF4-FFF2-40B4-BE49-F238E27FC236}">
                <a16:creationId xmlns:a16="http://schemas.microsoft.com/office/drawing/2014/main" id="{20512C1E-2A11-BB35-C539-2D2855080757}"/>
              </a:ext>
            </a:extLst>
          </p:cNvPr>
          <p:cNvSpPr txBox="1">
            <a:spLocks/>
          </p:cNvSpPr>
          <p:nvPr/>
        </p:nvSpPr>
        <p:spPr>
          <a:xfrm>
            <a:off x="6273657" y="5125487"/>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err="1">
                <a:ln>
                  <a:noFill/>
                </a:ln>
                <a:solidFill>
                  <a:srgbClr val="000000"/>
                </a:solidFill>
                <a:effectLst/>
                <a:uLnTx/>
                <a:uFillTx/>
                <a:latin typeface="Poppins" pitchFamily="2" charset="77"/>
                <a:ea typeface="Roboto" panose="02000000000000000000" pitchFamily="2" charset="0"/>
                <a:cs typeface="Poppins" pitchFamily="2" charset="77"/>
              </a:rPr>
              <a:t>SKYCovione</a:t>
            </a: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a:t>
            </a:r>
            <a:r>
              <a:rPr lang="en-US" sz="1000" baseline="30000">
                <a:solidFill>
                  <a:srgbClr val="000000"/>
                </a:solidFill>
              </a:rPr>
              <a:t>3</a:t>
            </a:r>
            <a:endParaRPr kumimoji="0" lang="en-US" sz="1000" b="0" i="0" u="none" strike="noStrike" kern="1200" cap="none" spc="0" normalizeH="0" baseline="3000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 name="TextBox 3">
            <a:extLst>
              <a:ext uri="{FF2B5EF4-FFF2-40B4-BE49-F238E27FC236}">
                <a16:creationId xmlns:a16="http://schemas.microsoft.com/office/drawing/2014/main" id="{FC778AEA-E57A-B3AB-E1D1-1CAD41FCFAB0}"/>
              </a:ext>
            </a:extLst>
          </p:cNvPr>
          <p:cNvSpPr txBox="1"/>
          <p:nvPr/>
        </p:nvSpPr>
        <p:spPr>
          <a:xfrm>
            <a:off x="9385813" y="5141942"/>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16-Jun-23</a:t>
            </a:r>
          </a:p>
        </p:txBody>
      </p:sp>
      <p:pic>
        <p:nvPicPr>
          <p:cNvPr id="1026" name="Picture 2" descr="SK bioscience">
            <a:extLst>
              <a:ext uri="{FF2B5EF4-FFF2-40B4-BE49-F238E27FC236}">
                <a16:creationId xmlns:a16="http://schemas.microsoft.com/office/drawing/2014/main" id="{320FFAB4-DAF4-9E3F-5B49-F56CCCDDB07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763305" y="5021805"/>
            <a:ext cx="641620" cy="3667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D24C309-01EB-A995-464D-E2614E6757E3}"/>
              </a:ext>
            </a:extLst>
          </p:cNvPr>
          <p:cNvSpPr txBox="1">
            <a:spLocks/>
          </p:cNvSpPr>
          <p:nvPr/>
        </p:nvSpPr>
        <p:spPr>
          <a:xfrm>
            <a:off x="6258893" y="5367456"/>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US" sz="1000">
                <a:solidFill>
                  <a:srgbClr val="000000"/>
                </a:solidFill>
              </a:rPr>
              <a:t>BIMERVAX</a:t>
            </a: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a:t>
            </a:r>
            <a:r>
              <a:rPr lang="en-US" sz="1000" baseline="30000">
                <a:solidFill>
                  <a:srgbClr val="000000"/>
                </a:solidFill>
              </a:rPr>
              <a:t>3</a:t>
            </a:r>
            <a:endParaRPr kumimoji="0" lang="en-US" sz="1000" b="0" i="0" u="none" strike="noStrike" kern="1200" cap="none" spc="0" normalizeH="0" baseline="3000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1" name="TextBox 20">
            <a:extLst>
              <a:ext uri="{FF2B5EF4-FFF2-40B4-BE49-F238E27FC236}">
                <a16:creationId xmlns:a16="http://schemas.microsoft.com/office/drawing/2014/main" id="{F6D7A6F5-A2A2-F8DC-31DC-A61C7655D20E}"/>
              </a:ext>
            </a:extLst>
          </p:cNvPr>
          <p:cNvSpPr txBox="1"/>
          <p:nvPr/>
        </p:nvSpPr>
        <p:spPr>
          <a:xfrm>
            <a:off x="9376935" y="5359278"/>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sz="1000" dirty="0"/>
              <a:t>09</a:t>
            </a:r>
            <a:r>
              <a:rPr kumimoji="0" lang="en-US" sz="1000" b="0" i="0" u="none" strike="noStrike" kern="1200" cap="none" spc="0" normalizeH="0" baseline="0" noProof="0" dirty="0">
                <a:ln>
                  <a:noFill/>
                </a:ln>
                <a:effectLst/>
                <a:uLnTx/>
                <a:uFillTx/>
                <a:latin typeface="Poppins" pitchFamily="2" charset="77"/>
                <a:ea typeface="Roboto" panose="02000000000000000000" pitchFamily="2" charset="0"/>
                <a:cs typeface="Poppins" pitchFamily="2" charset="77"/>
              </a:rPr>
              <a:t>-Oct-23</a:t>
            </a:r>
          </a:p>
        </p:txBody>
      </p:sp>
      <p:pic>
        <p:nvPicPr>
          <p:cNvPr id="1028" name="Picture 4" descr="Hipra - Parc Científic de Barcelona">
            <a:extLst>
              <a:ext uri="{FF2B5EF4-FFF2-40B4-BE49-F238E27FC236}">
                <a16:creationId xmlns:a16="http://schemas.microsoft.com/office/drawing/2014/main" id="{1E0C4A72-1A5A-0C2A-1308-87A0235962B4}"/>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30825" b="29044"/>
          <a:stretch/>
        </p:blipFill>
        <p:spPr bwMode="auto">
          <a:xfrm>
            <a:off x="7896670" y="5338247"/>
            <a:ext cx="455332" cy="1827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6AAD098-EBEE-A1A4-50EE-6514FD0152A0}"/>
              </a:ext>
            </a:extLst>
          </p:cNvPr>
          <p:cNvSpPr txBox="1"/>
          <p:nvPr/>
        </p:nvSpPr>
        <p:spPr>
          <a:xfrm>
            <a:off x="623295" y="6381602"/>
            <a:ext cx="10810680" cy="338554"/>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GB" sz="800">
                <a:solidFill>
                  <a:srgbClr val="000000"/>
                </a:solidFill>
                <a:latin typeface="Ebrima" panose="02000000000000000000" pitchFamily="2" charset="0"/>
                <a:ea typeface="Ebrima" panose="02000000000000000000" pitchFamily="2" charset="0"/>
                <a:cs typeface="Ebrima" panose="02000000000000000000" pitchFamily="2" charset="0"/>
              </a:rPr>
              <a:t>*Source: </a:t>
            </a:r>
            <a:r>
              <a:rPr lang="en-US" sz="800">
                <a:latin typeface="Ebrima" panose="02000000000000000000" pitchFamily="2" charset="0"/>
                <a:ea typeface="Ebrima" panose="02000000000000000000" pitchFamily="2" charset="0"/>
                <a:cs typeface="Ebrima" panose="02000000000000000000" pitchFamily="2" charset="0"/>
                <a:hlinkClick r:id="rId23"/>
              </a:rPr>
              <a:t>Summary Status of COVID-19 Vaccines within WHO EUL-PQ evaluation process - 25 January 2024 - WEB.pdf </a:t>
            </a:r>
            <a:r>
              <a:rPr lang="en-US" sz="800">
                <a:latin typeface="Ebrima" panose="02000000000000000000" pitchFamily="2" charset="0"/>
                <a:ea typeface="Ebrima" panose="02000000000000000000" pitchFamily="2" charset="0"/>
                <a:cs typeface="Ebrima" panose="02000000000000000000" pitchFamily="2" charset="0"/>
              </a:rPr>
              <a:t> </a:t>
            </a:r>
          </a:p>
          <a:p>
            <a:pPr marR="0" lvl="0" algn="l" defTabSz="914400" rtl="0" eaLnBrk="1" fontAlgn="auto" latinLnBrk="0" hangingPunct="1">
              <a:lnSpc>
                <a:spcPct val="100000"/>
              </a:lnSpc>
              <a:spcBef>
                <a:spcPts val="0"/>
              </a:spcBef>
              <a:spcAft>
                <a:spcPts val="0"/>
              </a:spcAft>
              <a:buClrTx/>
              <a:buSzTx/>
              <a:tabLst/>
              <a:defRPr/>
            </a:pPr>
            <a:r>
              <a:rPr lang="en-GB" sz="800">
                <a:solidFill>
                  <a:srgbClr val="000000"/>
                </a:solidFill>
                <a:latin typeface="Ebrima" panose="02000000000000000000" pitchFamily="2" charset="0"/>
                <a:ea typeface="Ebrima" panose="02000000000000000000" pitchFamily="2" charset="0"/>
                <a:cs typeface="Ebrima" panose="02000000000000000000" pitchFamily="2" charset="0"/>
              </a:rPr>
              <a:t>More information at: </a:t>
            </a:r>
            <a:r>
              <a:rPr lang="en-US" sz="800">
                <a:latin typeface="Ebrima" panose="02000000000000000000" pitchFamily="2" charset="0"/>
                <a:ea typeface="Ebrima" panose="02000000000000000000" pitchFamily="2" charset="0"/>
                <a:cs typeface="Ebrima" panose="02000000000000000000" pitchFamily="2" charset="0"/>
                <a:hlinkClick r:id="rId24"/>
              </a:rPr>
              <a:t>COVID-19 Vaccines with WHO Emergency Use Listing | WHO - Prequalification of Medical Products (IVDs, Medicines, Vaccines and Immunization Devices, Vector Control)</a:t>
            </a:r>
            <a:endParaRPr kumimoji="0" lang="en-GB" sz="800" b="0" i="0" u="none" strike="noStrike" kern="1200" cap="none" spc="0" normalizeH="0" baseline="0" noProof="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5" name="TextBox 4">
            <a:extLst>
              <a:ext uri="{FF2B5EF4-FFF2-40B4-BE49-F238E27FC236}">
                <a16:creationId xmlns:a16="http://schemas.microsoft.com/office/drawing/2014/main" id="{1CC6DA9F-25F3-6765-4FE1-596DCB67DCEC}"/>
              </a:ext>
            </a:extLst>
          </p:cNvPr>
          <p:cNvSpPr txBox="1">
            <a:spLocks/>
          </p:cNvSpPr>
          <p:nvPr/>
        </p:nvSpPr>
        <p:spPr>
          <a:xfrm>
            <a:off x="6258893" y="5624135"/>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CORBEVAX®</a:t>
            </a:r>
            <a:r>
              <a:rPr kumimoji="0" lang="en-US" sz="1000" b="0" i="0" u="none" strike="noStrike" kern="1200" cap="none" spc="0" normalizeH="0" baseline="30000" noProof="0" dirty="0">
                <a:ln>
                  <a:noFill/>
                </a:ln>
                <a:solidFill>
                  <a:srgbClr val="000000"/>
                </a:solidFill>
                <a:effectLst/>
                <a:uLnTx/>
                <a:uFillTx/>
                <a:latin typeface="Poppins" pitchFamily="2" charset="77"/>
                <a:ea typeface="Roboto" panose="02000000000000000000" pitchFamily="2" charset="0"/>
                <a:cs typeface="Poppins" pitchFamily="2" charset="77"/>
              </a:rPr>
              <a:t>  </a:t>
            </a: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9" name="TextBox 8">
            <a:extLst>
              <a:ext uri="{FF2B5EF4-FFF2-40B4-BE49-F238E27FC236}">
                <a16:creationId xmlns:a16="http://schemas.microsoft.com/office/drawing/2014/main" id="{DFCDAE08-0B9C-2612-7BDC-6EE154EB26EE}"/>
              </a:ext>
            </a:extLst>
          </p:cNvPr>
          <p:cNvSpPr txBox="1"/>
          <p:nvPr/>
        </p:nvSpPr>
        <p:spPr>
          <a:xfrm>
            <a:off x="9375154" y="5582078"/>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sz="1000" dirty="0"/>
              <a:t>15-Jan-24</a:t>
            </a:r>
            <a:endParaRPr kumimoji="0" lang="en-US" sz="1000" b="0" i="0" u="none" strike="noStrike" kern="1200" cap="none" spc="0" normalizeH="0" baseline="0" noProof="0" dirty="0">
              <a:ln>
                <a:noFill/>
              </a:ln>
              <a:effectLst/>
              <a:uLnTx/>
              <a:uFillTx/>
              <a:latin typeface="Poppins" pitchFamily="2" charset="77"/>
              <a:ea typeface="Roboto" panose="02000000000000000000" pitchFamily="2" charset="0"/>
              <a:cs typeface="Poppins" pitchFamily="2" charset="77"/>
            </a:endParaRPr>
          </a:p>
        </p:txBody>
      </p:sp>
      <p:pic>
        <p:nvPicPr>
          <p:cNvPr id="11" name="Picture 10">
            <a:extLst>
              <a:ext uri="{FF2B5EF4-FFF2-40B4-BE49-F238E27FC236}">
                <a16:creationId xmlns:a16="http://schemas.microsoft.com/office/drawing/2014/main" id="{7B7BEB7D-01D6-D15E-378B-1F3A57E3097B}"/>
              </a:ext>
            </a:extLst>
          </p:cNvPr>
          <p:cNvPicPr>
            <a:picLocks noChangeAspect="1"/>
          </p:cNvPicPr>
          <p:nvPr/>
        </p:nvPicPr>
        <p:blipFill>
          <a:blip r:embed="rId25"/>
          <a:stretch>
            <a:fillRect/>
          </a:stretch>
        </p:blipFill>
        <p:spPr>
          <a:xfrm>
            <a:off x="7862032" y="5489406"/>
            <a:ext cx="489970" cy="489970"/>
          </a:xfrm>
          <a:prstGeom prst="rect">
            <a:avLst/>
          </a:prstGeom>
        </p:spPr>
      </p:pic>
    </p:spTree>
    <p:extLst>
      <p:ext uri="{BB962C8B-B14F-4D97-AF65-F5344CB8AC3E}">
        <p14:creationId xmlns:p14="http://schemas.microsoft.com/office/powerpoint/2010/main" val="298465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514BB7-7CD7-B63E-8AE5-9EF2B6D554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C66BF7D5-1F9C-EFB3-F71B-21A0FE525A3B}"/>
              </a:ext>
            </a:extLst>
          </p:cNvPr>
          <p:cNvSpPr>
            <a:spLocks noGrp="1"/>
          </p:cNvSpPr>
          <p:nvPr>
            <p:ph type="title"/>
          </p:nvPr>
        </p:nvSpPr>
        <p:spPr>
          <a:xfrm>
            <a:off x="577639" y="537198"/>
            <a:ext cx="10003275" cy="1182503"/>
          </a:xfrm>
        </p:spPr>
        <p:txBody>
          <a:bodyPr/>
          <a:lstStyle/>
          <a:p>
            <a:r>
              <a:rPr lang="en-US" sz="2800">
                <a:solidFill>
                  <a:srgbClr val="FA9A00"/>
                </a:solidFill>
              </a:rPr>
              <a:t>5. </a:t>
            </a:r>
            <a:r>
              <a:rPr lang="en-US" sz="2800"/>
              <a:t>Summary of WHO SAGE Interim recommendations by COVID-19 vaccine (1/2)</a:t>
            </a:r>
            <a:br>
              <a:rPr lang="en-US"/>
            </a:br>
            <a:endParaRPr lang="en-GB"/>
          </a:p>
        </p:txBody>
      </p:sp>
      <p:cxnSp>
        <p:nvCxnSpPr>
          <p:cNvPr id="6" name="Straight Connector 5">
            <a:extLst>
              <a:ext uri="{FF2B5EF4-FFF2-40B4-BE49-F238E27FC236}">
                <a16:creationId xmlns:a16="http://schemas.microsoft.com/office/drawing/2014/main" id="{A8290AA1-6B0F-C46C-BD80-E68AA6A2A0BC}"/>
              </a:ext>
            </a:extLst>
          </p:cNvPr>
          <p:cNvCxnSpPr>
            <a:cxnSpLocks/>
          </p:cNvCxnSpPr>
          <p:nvPr/>
        </p:nvCxnSpPr>
        <p:spPr>
          <a:xfrm>
            <a:off x="577638" y="2398060"/>
            <a:ext cx="1103672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FBE9C72-A6B4-3992-523E-64515804B392}"/>
              </a:ext>
            </a:extLst>
          </p:cNvPr>
          <p:cNvSpPr txBox="1">
            <a:spLocks/>
          </p:cNvSpPr>
          <p:nvPr/>
        </p:nvSpPr>
        <p:spPr>
          <a:xfrm>
            <a:off x="6331345" y="1613285"/>
            <a:ext cx="1836111" cy="733515"/>
          </a:xfrm>
          <a:prstGeom prst="rect">
            <a:avLst/>
          </a:prstGeom>
          <a:solidFill>
            <a:schemeClr val="accent1"/>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pt-BR"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COVISHIELD   </a:t>
            </a:r>
            <a:r>
              <a:rPr kumimoji="0" lang="pt-BR" sz="9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(Serum Institute of India)</a:t>
            </a:r>
            <a:br>
              <a:rPr kumimoji="0" lang="pt-BR" sz="9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br>
            <a:r>
              <a:rPr kumimoji="0" lang="pt-BR"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VAXZEVRIA </a:t>
            </a:r>
            <a:r>
              <a:rPr kumimoji="0" lang="pt-BR" sz="9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(AstraZeneca) </a:t>
            </a:r>
          </a:p>
        </p:txBody>
      </p:sp>
      <p:sp>
        <p:nvSpPr>
          <p:cNvPr id="8" name="TextBox 7">
            <a:extLst>
              <a:ext uri="{FF2B5EF4-FFF2-40B4-BE49-F238E27FC236}">
                <a16:creationId xmlns:a16="http://schemas.microsoft.com/office/drawing/2014/main" id="{D0C63207-8C3F-8928-8EC7-067F4CC0FE82}"/>
              </a:ext>
            </a:extLst>
          </p:cNvPr>
          <p:cNvSpPr txBox="1">
            <a:spLocks/>
          </p:cNvSpPr>
          <p:nvPr/>
        </p:nvSpPr>
        <p:spPr>
          <a:xfrm>
            <a:off x="588602" y="3400737"/>
            <a:ext cx="1680089" cy="1120114"/>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Dosage/Schedule</a:t>
            </a:r>
          </a:p>
        </p:txBody>
      </p:sp>
      <p:sp>
        <p:nvSpPr>
          <p:cNvPr id="9" name="TextBox 8">
            <a:extLst>
              <a:ext uri="{FF2B5EF4-FFF2-40B4-BE49-F238E27FC236}">
                <a16:creationId xmlns:a16="http://schemas.microsoft.com/office/drawing/2014/main" id="{F803608D-24E1-5595-26C9-06788486FBC5}"/>
              </a:ext>
            </a:extLst>
          </p:cNvPr>
          <p:cNvSpPr txBox="1">
            <a:spLocks/>
          </p:cNvSpPr>
          <p:nvPr/>
        </p:nvSpPr>
        <p:spPr>
          <a:xfrm>
            <a:off x="8231167" y="1627891"/>
            <a:ext cx="1627092" cy="733515"/>
          </a:xfrm>
          <a:prstGeom prst="rect">
            <a:avLst/>
          </a:prstGeom>
          <a:solidFill>
            <a:schemeClr val="accent1"/>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Ad26.COV 2-S    </a:t>
            </a:r>
            <a:r>
              <a:rPr kumimoji="0" lang="en-US" sz="9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(Janssen)</a:t>
            </a:r>
          </a:p>
        </p:txBody>
      </p:sp>
      <p:sp>
        <p:nvSpPr>
          <p:cNvPr id="10" name="TextBox 9">
            <a:extLst>
              <a:ext uri="{FF2B5EF4-FFF2-40B4-BE49-F238E27FC236}">
                <a16:creationId xmlns:a16="http://schemas.microsoft.com/office/drawing/2014/main" id="{425B129B-DD74-D897-D710-855B2CAD43F0}"/>
              </a:ext>
            </a:extLst>
          </p:cNvPr>
          <p:cNvSpPr txBox="1">
            <a:spLocks/>
          </p:cNvSpPr>
          <p:nvPr/>
        </p:nvSpPr>
        <p:spPr>
          <a:xfrm>
            <a:off x="2321438" y="1613285"/>
            <a:ext cx="1933763" cy="733515"/>
          </a:xfrm>
          <a:prstGeom prst="rect">
            <a:avLst/>
          </a:prstGeom>
          <a:solidFill>
            <a:schemeClr val="accent5"/>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COMIRNATY </a:t>
            </a:r>
            <a:r>
              <a:rPr kumimoji="0" lang="en-US" sz="900" b="0"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(Pfizer BioNTech)</a:t>
            </a:r>
          </a:p>
        </p:txBody>
      </p:sp>
      <p:sp>
        <p:nvSpPr>
          <p:cNvPr id="11" name="TextBox 10">
            <a:extLst>
              <a:ext uri="{FF2B5EF4-FFF2-40B4-BE49-F238E27FC236}">
                <a16:creationId xmlns:a16="http://schemas.microsoft.com/office/drawing/2014/main" id="{9080F247-F3E1-8824-E50C-98F8A6E78DA7}"/>
              </a:ext>
            </a:extLst>
          </p:cNvPr>
          <p:cNvSpPr txBox="1">
            <a:spLocks/>
          </p:cNvSpPr>
          <p:nvPr/>
        </p:nvSpPr>
        <p:spPr>
          <a:xfrm>
            <a:off x="588602" y="4593323"/>
            <a:ext cx="1680089" cy="243354"/>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Booster/Revaccination</a:t>
            </a:r>
          </a:p>
        </p:txBody>
      </p:sp>
      <p:sp>
        <p:nvSpPr>
          <p:cNvPr id="12" name="TextBox 11">
            <a:extLst>
              <a:ext uri="{FF2B5EF4-FFF2-40B4-BE49-F238E27FC236}">
                <a16:creationId xmlns:a16="http://schemas.microsoft.com/office/drawing/2014/main" id="{32D0E6BA-BB1D-4718-D1DA-314C599AEDAD}"/>
              </a:ext>
            </a:extLst>
          </p:cNvPr>
          <p:cNvSpPr txBox="1">
            <a:spLocks/>
          </p:cNvSpPr>
          <p:nvPr/>
        </p:nvSpPr>
        <p:spPr>
          <a:xfrm>
            <a:off x="2332402" y="4622796"/>
            <a:ext cx="9227624" cy="243354"/>
          </a:xfrm>
          <a:prstGeom prst="rect">
            <a:avLst/>
          </a:prstGeom>
          <a:solidFill>
            <a:schemeClr val="bg1">
              <a:lumMod val="95000"/>
            </a:schemeClr>
          </a:solidFill>
        </p:spPr>
        <p:txBody>
          <a:bodyPr vert="horz" wrap="square" lIns="38100" tIns="38100" rIns="38100" bIns="3810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Revaccination</a:t>
            </a: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6-12 months after previous dose for HIGH priority-use groups and Sub-populations with special considerations</a:t>
            </a:r>
          </a:p>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13" name="TextBox 12">
            <a:extLst>
              <a:ext uri="{FF2B5EF4-FFF2-40B4-BE49-F238E27FC236}">
                <a16:creationId xmlns:a16="http://schemas.microsoft.com/office/drawing/2014/main" id="{C78A4215-DDA8-069C-F36F-C6960C86DBE7}"/>
              </a:ext>
            </a:extLst>
          </p:cNvPr>
          <p:cNvSpPr txBox="1">
            <a:spLocks/>
          </p:cNvSpPr>
          <p:nvPr/>
        </p:nvSpPr>
        <p:spPr>
          <a:xfrm>
            <a:off x="577639" y="2449319"/>
            <a:ext cx="1680089" cy="403239"/>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Latest SAGE update</a:t>
            </a:r>
          </a:p>
        </p:txBody>
      </p:sp>
      <p:sp>
        <p:nvSpPr>
          <p:cNvPr id="14" name="TextBox 13">
            <a:extLst>
              <a:ext uri="{FF2B5EF4-FFF2-40B4-BE49-F238E27FC236}">
                <a16:creationId xmlns:a16="http://schemas.microsoft.com/office/drawing/2014/main" id="{8EEF43BB-D868-B281-AEE6-BAC0CE5E0F35}"/>
              </a:ext>
            </a:extLst>
          </p:cNvPr>
          <p:cNvSpPr txBox="1">
            <a:spLocks/>
          </p:cNvSpPr>
          <p:nvPr/>
        </p:nvSpPr>
        <p:spPr>
          <a:xfrm>
            <a:off x="2321437" y="2449319"/>
            <a:ext cx="3946197"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19-Jul-23</a:t>
            </a:r>
          </a:p>
        </p:txBody>
      </p:sp>
      <p:grpSp>
        <p:nvGrpSpPr>
          <p:cNvPr id="15" name="Group 14">
            <a:extLst>
              <a:ext uri="{FF2B5EF4-FFF2-40B4-BE49-F238E27FC236}">
                <a16:creationId xmlns:a16="http://schemas.microsoft.com/office/drawing/2014/main" id="{CF5D20AB-A43D-24B9-BDEF-FD0906588195}"/>
              </a:ext>
            </a:extLst>
          </p:cNvPr>
          <p:cNvGrpSpPr>
            <a:grpSpLocks/>
          </p:cNvGrpSpPr>
          <p:nvPr/>
        </p:nvGrpSpPr>
        <p:grpSpPr>
          <a:xfrm>
            <a:off x="6331345" y="2449319"/>
            <a:ext cx="3526914" cy="403239"/>
            <a:chOff x="6999754" y="2134572"/>
            <a:chExt cx="3526914" cy="403239"/>
          </a:xfrm>
        </p:grpSpPr>
        <p:sp>
          <p:nvSpPr>
            <p:cNvPr id="16" name="TextBox 15">
              <a:extLst>
                <a:ext uri="{FF2B5EF4-FFF2-40B4-BE49-F238E27FC236}">
                  <a16:creationId xmlns:a16="http://schemas.microsoft.com/office/drawing/2014/main" id="{5D61939F-4E94-046D-46A0-AD90E80649CD}"/>
                </a:ext>
              </a:extLst>
            </p:cNvPr>
            <p:cNvSpPr txBox="1">
              <a:spLocks/>
            </p:cNvSpPr>
            <p:nvPr/>
          </p:nvSpPr>
          <p:spPr>
            <a:xfrm>
              <a:off x="6999754" y="2134572"/>
              <a:ext cx="1836111"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15-Mar-22</a:t>
              </a:r>
            </a:p>
          </p:txBody>
        </p:sp>
        <p:sp>
          <p:nvSpPr>
            <p:cNvPr id="17" name="TextBox 16">
              <a:extLst>
                <a:ext uri="{FF2B5EF4-FFF2-40B4-BE49-F238E27FC236}">
                  <a16:creationId xmlns:a16="http://schemas.microsoft.com/office/drawing/2014/main" id="{3B0E9F79-B180-674B-65A4-AB3DE7593660}"/>
                </a:ext>
              </a:extLst>
            </p:cNvPr>
            <p:cNvSpPr txBox="1">
              <a:spLocks/>
            </p:cNvSpPr>
            <p:nvPr/>
          </p:nvSpPr>
          <p:spPr>
            <a:xfrm>
              <a:off x="8899575" y="2134572"/>
              <a:ext cx="1627093"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06-Jun-22</a:t>
              </a:r>
            </a:p>
          </p:txBody>
        </p:sp>
      </p:grpSp>
      <p:sp>
        <p:nvSpPr>
          <p:cNvPr id="18" name="TextBox 17">
            <a:extLst>
              <a:ext uri="{FF2B5EF4-FFF2-40B4-BE49-F238E27FC236}">
                <a16:creationId xmlns:a16="http://schemas.microsoft.com/office/drawing/2014/main" id="{3870AC6D-6CD6-649E-E31A-5B20FF3282F1}"/>
              </a:ext>
            </a:extLst>
          </p:cNvPr>
          <p:cNvSpPr txBox="1">
            <a:spLocks/>
          </p:cNvSpPr>
          <p:nvPr/>
        </p:nvSpPr>
        <p:spPr>
          <a:xfrm>
            <a:off x="577639" y="2925028"/>
            <a:ext cx="1680089" cy="403239"/>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Vaccine Platform</a:t>
            </a:r>
          </a:p>
        </p:txBody>
      </p:sp>
      <p:sp>
        <p:nvSpPr>
          <p:cNvPr id="19" name="TextBox 18">
            <a:extLst>
              <a:ext uri="{FF2B5EF4-FFF2-40B4-BE49-F238E27FC236}">
                <a16:creationId xmlns:a16="http://schemas.microsoft.com/office/drawing/2014/main" id="{D8EC1D3B-373A-94CB-4FE1-B91978ECD426}"/>
              </a:ext>
            </a:extLst>
          </p:cNvPr>
          <p:cNvSpPr txBox="1">
            <a:spLocks/>
          </p:cNvSpPr>
          <p:nvPr/>
        </p:nvSpPr>
        <p:spPr>
          <a:xfrm>
            <a:off x="2321438" y="2925028"/>
            <a:ext cx="3946197" cy="403239"/>
          </a:xfrm>
          <a:prstGeom prst="rect">
            <a:avLst/>
          </a:prstGeom>
          <a:solidFill>
            <a:schemeClr val="accent5"/>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mRNA	</a:t>
            </a:r>
          </a:p>
        </p:txBody>
      </p:sp>
      <p:sp>
        <p:nvSpPr>
          <p:cNvPr id="20" name="TextBox 19">
            <a:extLst>
              <a:ext uri="{FF2B5EF4-FFF2-40B4-BE49-F238E27FC236}">
                <a16:creationId xmlns:a16="http://schemas.microsoft.com/office/drawing/2014/main" id="{B08A9B14-011F-0E45-F4B4-7CCC7F54366F}"/>
              </a:ext>
            </a:extLst>
          </p:cNvPr>
          <p:cNvSpPr txBox="1">
            <a:spLocks/>
          </p:cNvSpPr>
          <p:nvPr/>
        </p:nvSpPr>
        <p:spPr>
          <a:xfrm>
            <a:off x="6331345" y="2925028"/>
            <a:ext cx="5217717" cy="403239"/>
          </a:xfrm>
          <a:prstGeom prst="rect">
            <a:avLst/>
          </a:prstGeom>
          <a:solidFill>
            <a:schemeClr val="accent1"/>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Viral vector	</a:t>
            </a:r>
          </a:p>
        </p:txBody>
      </p:sp>
      <p:sp>
        <p:nvSpPr>
          <p:cNvPr id="21" name="TextBox 20">
            <a:extLst>
              <a:ext uri="{FF2B5EF4-FFF2-40B4-BE49-F238E27FC236}">
                <a16:creationId xmlns:a16="http://schemas.microsoft.com/office/drawing/2014/main" id="{09F11A19-01B6-B96A-8204-D7460363D8AB}"/>
              </a:ext>
            </a:extLst>
          </p:cNvPr>
          <p:cNvSpPr txBox="1">
            <a:spLocks/>
          </p:cNvSpPr>
          <p:nvPr/>
        </p:nvSpPr>
        <p:spPr>
          <a:xfrm>
            <a:off x="588602" y="4899121"/>
            <a:ext cx="1680089" cy="403239"/>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Intended use</a:t>
            </a:r>
          </a:p>
        </p:txBody>
      </p:sp>
      <p:sp>
        <p:nvSpPr>
          <p:cNvPr id="22" name="TextBox 21">
            <a:extLst>
              <a:ext uri="{FF2B5EF4-FFF2-40B4-BE49-F238E27FC236}">
                <a16:creationId xmlns:a16="http://schemas.microsoft.com/office/drawing/2014/main" id="{5690ECFD-8207-BFB3-C439-9705ADA5714A}"/>
              </a:ext>
            </a:extLst>
          </p:cNvPr>
          <p:cNvSpPr txBox="1">
            <a:spLocks/>
          </p:cNvSpPr>
          <p:nvPr/>
        </p:nvSpPr>
        <p:spPr>
          <a:xfrm>
            <a:off x="2332401" y="4899121"/>
            <a:ext cx="3957160"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6 months and a</a:t>
            </a:r>
            <a:r>
              <a:rPr kumimoji="0" lang="en-IN" sz="800" b="1" i="0" u="none" strike="noStrike" kern="1200" cap="none" spc="0" normalizeH="0" baseline="0" noProof="0" err="1">
                <a:ln>
                  <a:noFill/>
                </a:ln>
                <a:solidFill>
                  <a:srgbClr val="000000"/>
                </a:solidFill>
                <a:effectLst/>
                <a:uLnTx/>
                <a:uFillTx/>
                <a:latin typeface="Poppins" pitchFamily="2" charset="77"/>
                <a:ea typeface="Roboto" panose="02000000000000000000" pitchFamily="2" charset="0"/>
                <a:cs typeface="Poppins" pitchFamily="2" charset="77"/>
              </a:rPr>
              <a:t>bove</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3" name="TextBox 22">
            <a:extLst>
              <a:ext uri="{FF2B5EF4-FFF2-40B4-BE49-F238E27FC236}">
                <a16:creationId xmlns:a16="http://schemas.microsoft.com/office/drawing/2014/main" id="{59083983-CED3-EB69-1040-CB9D03306473}"/>
              </a:ext>
            </a:extLst>
          </p:cNvPr>
          <p:cNvSpPr txBox="1">
            <a:spLocks/>
          </p:cNvSpPr>
          <p:nvPr/>
        </p:nvSpPr>
        <p:spPr>
          <a:xfrm>
            <a:off x="6342308" y="4899121"/>
            <a:ext cx="1836111"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18 years and above </a:t>
            </a:r>
          </a:p>
        </p:txBody>
      </p:sp>
      <p:sp>
        <p:nvSpPr>
          <p:cNvPr id="24" name="TextBox 23">
            <a:extLst>
              <a:ext uri="{FF2B5EF4-FFF2-40B4-BE49-F238E27FC236}">
                <a16:creationId xmlns:a16="http://schemas.microsoft.com/office/drawing/2014/main" id="{489D1549-7750-DD7D-2767-F6EF67D6D424}"/>
              </a:ext>
            </a:extLst>
          </p:cNvPr>
          <p:cNvSpPr txBox="1">
            <a:spLocks/>
          </p:cNvSpPr>
          <p:nvPr/>
        </p:nvSpPr>
        <p:spPr>
          <a:xfrm>
            <a:off x="8242129" y="4913728"/>
            <a:ext cx="1627093" cy="38850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18 years and above </a:t>
            </a:r>
          </a:p>
        </p:txBody>
      </p:sp>
      <p:sp>
        <p:nvSpPr>
          <p:cNvPr id="25" name="TextBox 24">
            <a:extLst>
              <a:ext uri="{FF2B5EF4-FFF2-40B4-BE49-F238E27FC236}">
                <a16:creationId xmlns:a16="http://schemas.microsoft.com/office/drawing/2014/main" id="{4F520FAD-182E-808D-49F9-AC11CEA1BA56}"/>
              </a:ext>
            </a:extLst>
          </p:cNvPr>
          <p:cNvSpPr txBox="1">
            <a:spLocks/>
          </p:cNvSpPr>
          <p:nvPr/>
        </p:nvSpPr>
        <p:spPr>
          <a:xfrm>
            <a:off x="588602" y="5374830"/>
            <a:ext cx="1680089" cy="243354"/>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2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Use by pregnant women</a:t>
            </a:r>
            <a:endParaRPr kumimoji="0" lang="en-US" sz="1000" b="1" i="0" u="none" strike="noStrike" kern="1200" cap="none" spc="-20" normalizeH="0" baseline="3000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6" name="TextBox 25">
            <a:extLst>
              <a:ext uri="{FF2B5EF4-FFF2-40B4-BE49-F238E27FC236}">
                <a16:creationId xmlns:a16="http://schemas.microsoft.com/office/drawing/2014/main" id="{3AB02915-23C2-B343-5999-BCCEDAAAE9D5}"/>
              </a:ext>
            </a:extLst>
          </p:cNvPr>
          <p:cNvSpPr txBox="1">
            <a:spLocks/>
          </p:cNvSpPr>
          <p:nvPr/>
        </p:nvSpPr>
        <p:spPr>
          <a:xfrm>
            <a:off x="2332401" y="5374830"/>
            <a:ext cx="3946197" cy="24335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Recommended</a:t>
            </a:r>
          </a:p>
        </p:txBody>
      </p:sp>
      <p:sp>
        <p:nvSpPr>
          <p:cNvPr id="27" name="TextBox 26">
            <a:extLst>
              <a:ext uri="{FF2B5EF4-FFF2-40B4-BE49-F238E27FC236}">
                <a16:creationId xmlns:a16="http://schemas.microsoft.com/office/drawing/2014/main" id="{62D12913-C5F8-01ED-8B74-2ABBD462AEBB}"/>
              </a:ext>
            </a:extLst>
          </p:cNvPr>
          <p:cNvSpPr txBox="1">
            <a:spLocks/>
          </p:cNvSpPr>
          <p:nvPr/>
        </p:nvSpPr>
        <p:spPr>
          <a:xfrm>
            <a:off x="6342308" y="5374830"/>
            <a:ext cx="5217717" cy="24335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Recommended</a:t>
            </a:r>
          </a:p>
        </p:txBody>
      </p:sp>
      <p:sp>
        <p:nvSpPr>
          <p:cNvPr id="28" name="TextBox 27">
            <a:extLst>
              <a:ext uri="{FF2B5EF4-FFF2-40B4-BE49-F238E27FC236}">
                <a16:creationId xmlns:a16="http://schemas.microsoft.com/office/drawing/2014/main" id="{07299367-42F6-0A92-1B97-2469758FD0F6}"/>
              </a:ext>
            </a:extLst>
          </p:cNvPr>
          <p:cNvSpPr txBox="1">
            <a:spLocks/>
          </p:cNvSpPr>
          <p:nvPr/>
        </p:nvSpPr>
        <p:spPr>
          <a:xfrm>
            <a:off x="588602" y="5670599"/>
            <a:ext cx="1680089" cy="243354"/>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Use when breastfeeding</a:t>
            </a:r>
          </a:p>
        </p:txBody>
      </p:sp>
      <p:sp>
        <p:nvSpPr>
          <p:cNvPr id="29" name="TextBox 28">
            <a:extLst>
              <a:ext uri="{FF2B5EF4-FFF2-40B4-BE49-F238E27FC236}">
                <a16:creationId xmlns:a16="http://schemas.microsoft.com/office/drawing/2014/main" id="{4EC0B2E6-044A-26BA-0C3F-E8D9FE376C3F}"/>
              </a:ext>
            </a:extLst>
          </p:cNvPr>
          <p:cNvSpPr txBox="1">
            <a:spLocks/>
          </p:cNvSpPr>
          <p:nvPr/>
        </p:nvSpPr>
        <p:spPr>
          <a:xfrm>
            <a:off x="2332401" y="5670599"/>
            <a:ext cx="3946197" cy="24335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Recommended</a:t>
            </a:r>
          </a:p>
        </p:txBody>
      </p:sp>
      <p:sp>
        <p:nvSpPr>
          <p:cNvPr id="30" name="TextBox 29">
            <a:extLst>
              <a:ext uri="{FF2B5EF4-FFF2-40B4-BE49-F238E27FC236}">
                <a16:creationId xmlns:a16="http://schemas.microsoft.com/office/drawing/2014/main" id="{800E4DC6-BB58-3D31-C41E-ECB35CAA9C62}"/>
              </a:ext>
            </a:extLst>
          </p:cNvPr>
          <p:cNvSpPr txBox="1">
            <a:spLocks/>
          </p:cNvSpPr>
          <p:nvPr/>
        </p:nvSpPr>
        <p:spPr>
          <a:xfrm>
            <a:off x="6342308" y="5670599"/>
            <a:ext cx="5217717" cy="24335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Recommended</a:t>
            </a:r>
          </a:p>
        </p:txBody>
      </p:sp>
      <p:sp>
        <p:nvSpPr>
          <p:cNvPr id="31" name="TextBox 30">
            <a:extLst>
              <a:ext uri="{FF2B5EF4-FFF2-40B4-BE49-F238E27FC236}">
                <a16:creationId xmlns:a16="http://schemas.microsoft.com/office/drawing/2014/main" id="{5CEFBE77-D074-C1E9-1F12-B2DC046EE24E}"/>
              </a:ext>
            </a:extLst>
          </p:cNvPr>
          <p:cNvSpPr txBox="1">
            <a:spLocks/>
          </p:cNvSpPr>
          <p:nvPr/>
        </p:nvSpPr>
        <p:spPr>
          <a:xfrm>
            <a:off x="2321437" y="3410763"/>
            <a:ext cx="3957161" cy="797218"/>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Primary series</a:t>
            </a: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r>
              <a:rPr kumimoji="0" lang="es-E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 </a:t>
            </a:r>
            <a:r>
              <a:rPr kumimoji="0" lang="es-ES" sz="800" b="0" i="0" u="none" strike="noStrike" kern="1200" cap="none" spc="0" normalizeH="0" baseline="0" noProof="0" err="1">
                <a:ln>
                  <a:noFill/>
                </a:ln>
                <a:solidFill>
                  <a:srgbClr val="000000"/>
                </a:solidFill>
                <a:effectLst/>
                <a:uLnTx/>
                <a:uFillTx/>
                <a:latin typeface="Poppins" pitchFamily="2" charset="77"/>
                <a:ea typeface="Roboto" panose="02000000000000000000" pitchFamily="2" charset="0"/>
                <a:cs typeface="Poppins" pitchFamily="2" charset="77"/>
              </a:rPr>
              <a:t>dose</a:t>
            </a:r>
            <a:r>
              <a:rPr kumimoji="0" lang="es-E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If countries opt to vaccinate low priority-use groups, two doses for age 6 months to 4 years with an interval at least 8 weeks)</a:t>
            </a:r>
          </a:p>
        </p:txBody>
      </p:sp>
      <p:sp>
        <p:nvSpPr>
          <p:cNvPr id="32" name="TextBox 31">
            <a:extLst>
              <a:ext uri="{FF2B5EF4-FFF2-40B4-BE49-F238E27FC236}">
                <a16:creationId xmlns:a16="http://schemas.microsoft.com/office/drawing/2014/main" id="{7175752C-8F70-C4EF-5209-60719737ED9B}"/>
              </a:ext>
            </a:extLst>
          </p:cNvPr>
          <p:cNvSpPr txBox="1">
            <a:spLocks/>
          </p:cNvSpPr>
          <p:nvPr/>
        </p:nvSpPr>
        <p:spPr>
          <a:xfrm>
            <a:off x="6342308" y="3420789"/>
            <a:ext cx="1836111" cy="781820"/>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Primary series</a:t>
            </a: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1 dose</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33" name="TextBox 32">
            <a:extLst>
              <a:ext uri="{FF2B5EF4-FFF2-40B4-BE49-F238E27FC236}">
                <a16:creationId xmlns:a16="http://schemas.microsoft.com/office/drawing/2014/main" id="{4890412C-0510-1BE1-3C42-67E1E8D545C9}"/>
              </a:ext>
            </a:extLst>
          </p:cNvPr>
          <p:cNvSpPr txBox="1">
            <a:spLocks/>
          </p:cNvSpPr>
          <p:nvPr/>
        </p:nvSpPr>
        <p:spPr>
          <a:xfrm>
            <a:off x="8242129" y="3435395"/>
            <a:ext cx="1627093" cy="781825"/>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Primary series</a:t>
            </a: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1 dose</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34" name="TextBox 33">
            <a:extLst>
              <a:ext uri="{FF2B5EF4-FFF2-40B4-BE49-F238E27FC236}">
                <a16:creationId xmlns:a16="http://schemas.microsoft.com/office/drawing/2014/main" id="{DE5E4351-B32B-672A-FDBC-AB02E1B69DE3}"/>
              </a:ext>
            </a:extLst>
          </p:cNvPr>
          <p:cNvSpPr txBox="1">
            <a:spLocks/>
          </p:cNvSpPr>
          <p:nvPr/>
        </p:nvSpPr>
        <p:spPr>
          <a:xfrm>
            <a:off x="2332400" y="4255030"/>
            <a:ext cx="3935233"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err="1">
                <a:ln>
                  <a:noFill/>
                </a:ln>
                <a:solidFill>
                  <a:srgbClr val="000000"/>
                </a:solidFill>
                <a:effectLst/>
                <a:uLnTx/>
                <a:uFillTx/>
                <a:latin typeface="Poppins" pitchFamily="2" charset="77"/>
                <a:ea typeface="Roboto" panose="02000000000000000000" pitchFamily="2" charset="0"/>
                <a:cs typeface="Poppins" pitchFamily="2" charset="77"/>
              </a:rPr>
              <a:t>Add’l</a:t>
            </a:r>
            <a: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dose for ICPs </a:t>
            </a: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(1-3ms)</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35" name="TextBox 34">
            <a:extLst>
              <a:ext uri="{FF2B5EF4-FFF2-40B4-BE49-F238E27FC236}">
                <a16:creationId xmlns:a16="http://schemas.microsoft.com/office/drawing/2014/main" id="{37C1A1D6-BD99-158D-FE77-0CDB5B9686DB}"/>
              </a:ext>
            </a:extLst>
          </p:cNvPr>
          <p:cNvSpPr txBox="1">
            <a:spLocks/>
          </p:cNvSpPr>
          <p:nvPr/>
        </p:nvSpPr>
        <p:spPr>
          <a:xfrm>
            <a:off x="6342308" y="4265056"/>
            <a:ext cx="1836111"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err="1">
                <a:ln>
                  <a:noFill/>
                </a:ln>
                <a:solidFill>
                  <a:srgbClr val="000000"/>
                </a:solidFill>
                <a:effectLst/>
                <a:uLnTx/>
                <a:uFillTx/>
                <a:latin typeface="Poppins" pitchFamily="2" charset="77"/>
                <a:ea typeface="Roboto" panose="02000000000000000000" pitchFamily="2" charset="0"/>
                <a:cs typeface="Poppins" pitchFamily="2" charset="77"/>
              </a:rPr>
              <a:t>Add’l</a:t>
            </a:r>
            <a: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dose for ICPs </a:t>
            </a: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(1-3ms)</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36" name="TextBox 35">
            <a:extLst>
              <a:ext uri="{FF2B5EF4-FFF2-40B4-BE49-F238E27FC236}">
                <a16:creationId xmlns:a16="http://schemas.microsoft.com/office/drawing/2014/main" id="{30EE2737-6FF6-09BD-5EA7-75AB5612E8EE}"/>
              </a:ext>
            </a:extLst>
          </p:cNvPr>
          <p:cNvSpPr txBox="1">
            <a:spLocks/>
          </p:cNvSpPr>
          <p:nvPr/>
        </p:nvSpPr>
        <p:spPr>
          <a:xfrm>
            <a:off x="8242129" y="4269635"/>
            <a:ext cx="1627093"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err="1">
                <a:ln>
                  <a:noFill/>
                </a:ln>
                <a:solidFill>
                  <a:srgbClr val="000000"/>
                </a:solidFill>
                <a:effectLst/>
                <a:uLnTx/>
                <a:uFillTx/>
                <a:latin typeface="Poppins" pitchFamily="2" charset="77"/>
                <a:ea typeface="Roboto" panose="02000000000000000000" pitchFamily="2" charset="0"/>
                <a:cs typeface="Poppins" pitchFamily="2" charset="77"/>
              </a:rPr>
              <a:t>Add’l</a:t>
            </a:r>
            <a: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dose for ICPs </a:t>
            </a: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(1-3ms)</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37" name="CuadroTexto 9">
            <a:extLst>
              <a:ext uri="{FF2B5EF4-FFF2-40B4-BE49-F238E27FC236}">
                <a16:creationId xmlns:a16="http://schemas.microsoft.com/office/drawing/2014/main" id="{D25AEBA3-4177-3BA7-6E27-3170E7103AF0}"/>
              </a:ext>
            </a:extLst>
          </p:cNvPr>
          <p:cNvSpPr txBox="1"/>
          <p:nvPr/>
        </p:nvSpPr>
        <p:spPr>
          <a:xfrm>
            <a:off x="532601" y="6107279"/>
            <a:ext cx="11095343" cy="338554"/>
          </a:xfrm>
          <a:prstGeom prst="rect">
            <a:avLst/>
          </a:prstGeom>
          <a:solidFill>
            <a:schemeClr val="bg1"/>
          </a:solidFill>
        </p:spPr>
        <p:txBody>
          <a:bodyPr wrap="square" lIns="91440" tIns="45720" rIns="91440" bIns="45720" anchor="t">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Note: This table presents summarized key information up to </a:t>
            </a:r>
            <a:r>
              <a:rPr lang="en-US" sz="800">
                <a:solidFill>
                  <a:prstClr val="black"/>
                </a:solidFill>
                <a:latin typeface="Ebrima" panose="02000000000000000000" pitchFamily="2" charset="0"/>
                <a:ea typeface="Ebrima" panose="02000000000000000000" pitchFamily="2" charset="0"/>
                <a:cs typeface="Ebrima" panose="02000000000000000000" pitchFamily="2" charset="0"/>
              </a:rPr>
              <a:t>31</a:t>
            </a:r>
            <a:r>
              <a:rPr kumimoji="0" lang="en-US" sz="800" b="0" i="0" u="none" strike="noStrike" kern="1200" cap="none" spc="0" normalizeH="0" baseline="0" noProof="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 January 2024. For full details access the </a:t>
            </a:r>
            <a:r>
              <a:rPr kumimoji="0" lang="en-US" sz="800" b="0" i="0" u="none" strike="noStrike" kern="1200" cap="none" spc="0" normalizeH="0" baseline="0" noProof="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hlinkClick r:id="rId2"/>
              </a:rPr>
              <a:t>WHO SAGE Interim recommendations</a:t>
            </a:r>
            <a:r>
              <a:rPr kumimoji="0" lang="en-US" sz="800" b="0" i="0" u="none" strike="noStrike" kern="1200" cap="none" spc="0" normalizeH="0" baseline="0" noProof="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 </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000000"/>
                </a:solidFill>
                <a:effectLst/>
                <a:uLnTx/>
                <a:uFillTx/>
                <a:latin typeface="Ebrima"/>
                <a:ea typeface="Ebrima"/>
                <a:cs typeface="Ebrima"/>
              </a:rPr>
              <a:t>Add’l</a:t>
            </a:r>
            <a:r>
              <a:rPr kumimoji="0" lang="en-US" sz="800" b="0" i="0" u="none" strike="noStrike" kern="1200" cap="none" spc="0" normalizeH="0" baseline="0" noProof="0">
                <a:ln>
                  <a:noFill/>
                </a:ln>
                <a:solidFill>
                  <a:srgbClr val="000000"/>
                </a:solidFill>
                <a:effectLst/>
                <a:uLnTx/>
                <a:uFillTx/>
                <a:latin typeface="Ebrima"/>
                <a:ea typeface="Ebrima"/>
                <a:cs typeface="Ebrima"/>
              </a:rPr>
              <a:t> dose =Additional dose; ICPs = Immunocompromised persons; </a:t>
            </a:r>
            <a:r>
              <a:rPr kumimoji="0" lang="en-US" sz="800" b="0" i="0" u="none" strike="noStrike" kern="1200" cap="none" spc="0" normalizeH="0" baseline="0" noProof="0" err="1">
                <a:ln>
                  <a:noFill/>
                </a:ln>
                <a:solidFill>
                  <a:srgbClr val="000000"/>
                </a:solidFill>
                <a:effectLst/>
                <a:uLnTx/>
                <a:uFillTx/>
                <a:latin typeface="Ebrima"/>
                <a:ea typeface="Ebrima"/>
                <a:cs typeface="Ebrima"/>
              </a:rPr>
              <a:t>ms</a:t>
            </a:r>
            <a:r>
              <a:rPr kumimoji="0" lang="en-US" sz="800" b="0" i="0" u="none" strike="noStrike" kern="1200" cap="none" spc="0" normalizeH="0" baseline="0" noProof="0">
                <a:ln>
                  <a:noFill/>
                </a:ln>
                <a:solidFill>
                  <a:srgbClr val="000000"/>
                </a:solidFill>
                <a:effectLst/>
                <a:uLnTx/>
                <a:uFillTx/>
                <a:latin typeface="Ebrima"/>
                <a:ea typeface="Ebrima"/>
                <a:cs typeface="Ebrima"/>
              </a:rPr>
              <a:t> = months.</a:t>
            </a:r>
          </a:p>
        </p:txBody>
      </p:sp>
      <p:sp>
        <p:nvSpPr>
          <p:cNvPr id="38" name="Slide Number Placeholder 1">
            <a:extLst>
              <a:ext uri="{FF2B5EF4-FFF2-40B4-BE49-F238E27FC236}">
                <a16:creationId xmlns:a16="http://schemas.microsoft.com/office/drawing/2014/main" id="{6F86D9AC-A2B1-8E7A-1689-71FAD2997930}"/>
              </a:ext>
            </a:extLst>
          </p:cNvPr>
          <p:cNvSpPr txBox="1">
            <a:spLocks/>
          </p:cNvSpPr>
          <p:nvPr/>
        </p:nvSpPr>
        <p:spPr>
          <a:xfrm>
            <a:off x="10693993" y="6482886"/>
            <a:ext cx="897196" cy="111982"/>
          </a:xfrm>
          <a:prstGeom prst="rect">
            <a:avLst/>
          </a:prstGeom>
        </p:spPr>
        <p:txBody>
          <a:bodyPr vert="horz" wrap="square" lIns="0" tIns="0" rIns="0" bIns="0" rtlCol="0" anchor="t" anchorCtr="0">
            <a:spAutoFit/>
          </a:bodyPr>
          <a:lstStyle>
            <a:defPPr>
              <a:defRPr lang="en-US"/>
            </a:defPPr>
            <a:lvl1pPr marL="0" algn="r" defTabSz="914400" rtl="0" eaLnBrk="1" latinLnBrk="0" hangingPunct="1">
              <a:defRPr sz="728"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9" name="TextBox 38">
            <a:extLst>
              <a:ext uri="{FF2B5EF4-FFF2-40B4-BE49-F238E27FC236}">
                <a16:creationId xmlns:a16="http://schemas.microsoft.com/office/drawing/2014/main" id="{BEC510BE-21CB-5292-1DED-70503E83EBD8}"/>
              </a:ext>
            </a:extLst>
          </p:cNvPr>
          <p:cNvSpPr txBox="1">
            <a:spLocks/>
          </p:cNvSpPr>
          <p:nvPr/>
        </p:nvSpPr>
        <p:spPr>
          <a:xfrm>
            <a:off x="9921970" y="1626734"/>
            <a:ext cx="1627092" cy="733515"/>
          </a:xfrm>
          <a:prstGeom prst="rect">
            <a:avLst/>
          </a:prstGeom>
          <a:solidFill>
            <a:schemeClr val="accent1"/>
          </a:solidFill>
        </p:spPr>
        <p:txBody>
          <a:bodyPr vert="horz" wrap="square" lIns="28800" tIns="28800" rIns="28800" bIns="28800" rtlCol="0" anchor="ctr" anchorCtr="0">
            <a:noAutofit/>
          </a:bodyPr>
          <a:lstStyle>
            <a:defPPr>
              <a:defRPr lang="en-US"/>
            </a:defPPr>
            <a:lvl1pPr lvl="0" indent="0" algn="ctr" defTabSz="554492">
              <a:lnSpc>
                <a:spcPct val="120000"/>
              </a:lnSpc>
              <a:spcBef>
                <a:spcPts val="606"/>
              </a:spcBef>
              <a:spcAft>
                <a:spcPts val="728"/>
              </a:spcAft>
              <a:buSzPct val="75000"/>
              <a:buFontTx/>
              <a:buNone/>
              <a:defRPr sz="10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CONVIDECIA </a:t>
            </a:r>
            <a:r>
              <a:rPr kumimoji="0" lang="en-US" sz="900" b="0"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a:t>
            </a:r>
            <a:r>
              <a:rPr kumimoji="0" lang="en-US" sz="900" b="0" i="0" u="none" strike="noStrike" kern="1200" cap="none" spc="0" normalizeH="0" baseline="0" noProof="0" dirty="0" err="1">
                <a:ln>
                  <a:noFill/>
                </a:ln>
                <a:solidFill>
                  <a:srgbClr val="FFFFFF"/>
                </a:solidFill>
                <a:effectLst/>
                <a:uLnTx/>
                <a:uFillTx/>
                <a:latin typeface="Poppins" pitchFamily="2" charset="77"/>
                <a:ea typeface="Roboto" panose="02000000000000000000" pitchFamily="2" charset="0"/>
                <a:cs typeface="Poppins" pitchFamily="2" charset="77"/>
              </a:rPr>
              <a:t>CanSinoBIO</a:t>
            </a:r>
            <a:r>
              <a:rPr kumimoji="0" lang="en-US" sz="900" b="0"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a:t>
            </a:r>
            <a:endParaRPr kumimoji="0" lang="en-US" sz="1000" b="0"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endParaRPr>
          </a:p>
        </p:txBody>
      </p:sp>
      <p:sp>
        <p:nvSpPr>
          <p:cNvPr id="40" name="TextBox 39">
            <a:extLst>
              <a:ext uri="{FF2B5EF4-FFF2-40B4-BE49-F238E27FC236}">
                <a16:creationId xmlns:a16="http://schemas.microsoft.com/office/drawing/2014/main" id="{9E7C33EF-BB79-9667-8AC3-3815609D763E}"/>
              </a:ext>
            </a:extLst>
          </p:cNvPr>
          <p:cNvSpPr txBox="1">
            <a:spLocks/>
          </p:cNvSpPr>
          <p:nvPr/>
        </p:nvSpPr>
        <p:spPr>
          <a:xfrm>
            <a:off x="9921969" y="2449319"/>
            <a:ext cx="1627093"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19-May-22</a:t>
            </a:r>
          </a:p>
        </p:txBody>
      </p:sp>
      <p:sp>
        <p:nvSpPr>
          <p:cNvPr id="41" name="TextBox 40">
            <a:extLst>
              <a:ext uri="{FF2B5EF4-FFF2-40B4-BE49-F238E27FC236}">
                <a16:creationId xmlns:a16="http://schemas.microsoft.com/office/drawing/2014/main" id="{8442EB0F-E29F-B1B6-B00D-F6A27D57DCF8}"/>
              </a:ext>
            </a:extLst>
          </p:cNvPr>
          <p:cNvSpPr txBox="1">
            <a:spLocks/>
          </p:cNvSpPr>
          <p:nvPr/>
        </p:nvSpPr>
        <p:spPr>
          <a:xfrm>
            <a:off x="9921970" y="3446385"/>
            <a:ext cx="1638055" cy="75622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Primary series: </a:t>
            </a: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 dose</a:t>
            </a:r>
          </a:p>
        </p:txBody>
      </p:sp>
      <p:sp>
        <p:nvSpPr>
          <p:cNvPr id="42" name="TextBox 41">
            <a:extLst>
              <a:ext uri="{FF2B5EF4-FFF2-40B4-BE49-F238E27FC236}">
                <a16:creationId xmlns:a16="http://schemas.microsoft.com/office/drawing/2014/main" id="{43B8EAAB-3FC1-C989-C874-E02A7A017DA4}"/>
              </a:ext>
            </a:extLst>
          </p:cNvPr>
          <p:cNvSpPr txBox="1">
            <a:spLocks/>
          </p:cNvSpPr>
          <p:nvPr/>
        </p:nvSpPr>
        <p:spPr>
          <a:xfrm>
            <a:off x="9921970" y="4899122"/>
            <a:ext cx="1638055" cy="403108"/>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18 to 59 years of age</a:t>
            </a:r>
            <a:endPar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3" name="TextBox 42">
            <a:extLst>
              <a:ext uri="{FF2B5EF4-FFF2-40B4-BE49-F238E27FC236}">
                <a16:creationId xmlns:a16="http://schemas.microsoft.com/office/drawing/2014/main" id="{D9E035A5-3FB1-4B14-E6CD-AA128F8E584E}"/>
              </a:ext>
            </a:extLst>
          </p:cNvPr>
          <p:cNvSpPr txBox="1">
            <a:spLocks/>
          </p:cNvSpPr>
          <p:nvPr/>
        </p:nvSpPr>
        <p:spPr>
          <a:xfrm>
            <a:off x="9921970" y="4255027"/>
            <a:ext cx="1646144"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err="1">
                <a:ln>
                  <a:noFill/>
                </a:ln>
                <a:solidFill>
                  <a:srgbClr val="000000"/>
                </a:solidFill>
                <a:effectLst/>
                <a:uLnTx/>
                <a:uFillTx/>
                <a:latin typeface="Poppins" pitchFamily="2" charset="77"/>
                <a:ea typeface="Roboto" panose="02000000000000000000" pitchFamily="2" charset="0"/>
                <a:cs typeface="Poppins" pitchFamily="2" charset="77"/>
              </a:rPr>
              <a:t>Add’l</a:t>
            </a:r>
            <a: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dose for ICPs </a:t>
            </a: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(1-3ms)</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5" name="TextBox 4">
            <a:extLst>
              <a:ext uri="{FF2B5EF4-FFF2-40B4-BE49-F238E27FC236}">
                <a16:creationId xmlns:a16="http://schemas.microsoft.com/office/drawing/2014/main" id="{43D7E4BD-AFA0-7C5A-76C3-0A890BF35425}"/>
              </a:ext>
            </a:extLst>
          </p:cNvPr>
          <p:cNvSpPr txBox="1"/>
          <p:nvPr/>
        </p:nvSpPr>
        <p:spPr>
          <a:xfrm>
            <a:off x="3047260" y="3228087"/>
            <a:ext cx="6094520" cy="406265"/>
          </a:xfrm>
          <a:prstGeom prst="rect">
            <a:avLst/>
          </a:prstGeom>
          <a:noFill/>
        </p:spPr>
        <p:txBody>
          <a:bodyPr wrap="square">
            <a:spAutoFit/>
          </a:body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SPIKEVAX </a:t>
            </a:r>
            <a:r>
              <a:rPr kumimoji="0" lang="en-US" sz="1600" b="0"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(Moderna)</a:t>
            </a:r>
            <a:endParaRPr kumimoji="0" lang="en-US" sz="1800" b="0"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4" name="TextBox 43">
            <a:extLst>
              <a:ext uri="{FF2B5EF4-FFF2-40B4-BE49-F238E27FC236}">
                <a16:creationId xmlns:a16="http://schemas.microsoft.com/office/drawing/2014/main" id="{0ADECDAE-557A-E91B-80BE-3F25ADF578D9}"/>
              </a:ext>
            </a:extLst>
          </p:cNvPr>
          <p:cNvSpPr txBox="1">
            <a:spLocks/>
          </p:cNvSpPr>
          <p:nvPr/>
        </p:nvSpPr>
        <p:spPr>
          <a:xfrm>
            <a:off x="4333870" y="1613285"/>
            <a:ext cx="1933763" cy="733515"/>
          </a:xfrm>
          <a:prstGeom prst="rect">
            <a:avLst/>
          </a:prstGeom>
          <a:solidFill>
            <a:schemeClr val="accent5"/>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COMIRNATY </a:t>
            </a:r>
            <a:r>
              <a:rPr kumimoji="0" lang="en-US" sz="900" b="0"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(Pfizer BioNTech)</a:t>
            </a:r>
          </a:p>
        </p:txBody>
      </p:sp>
    </p:spTree>
    <p:extLst>
      <p:ext uri="{BB962C8B-B14F-4D97-AF65-F5344CB8AC3E}">
        <p14:creationId xmlns:p14="http://schemas.microsoft.com/office/powerpoint/2010/main" val="65884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78F931-0A34-458D-77B8-6A96DBA1B7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D84AEE76-E526-D952-1050-A4B9A056EDE9}"/>
              </a:ext>
            </a:extLst>
          </p:cNvPr>
          <p:cNvSpPr>
            <a:spLocks noGrp="1"/>
          </p:cNvSpPr>
          <p:nvPr>
            <p:ph type="title"/>
          </p:nvPr>
        </p:nvSpPr>
        <p:spPr>
          <a:xfrm>
            <a:off x="577639" y="537198"/>
            <a:ext cx="11374278" cy="1182503"/>
          </a:xfrm>
        </p:spPr>
        <p:txBody>
          <a:bodyPr/>
          <a:lstStyle/>
          <a:p>
            <a:r>
              <a:rPr lang="en-US" sz="2800">
                <a:solidFill>
                  <a:srgbClr val="FA9A00"/>
                </a:solidFill>
              </a:rPr>
              <a:t>5. </a:t>
            </a:r>
            <a:r>
              <a:rPr lang="en-US" sz="2800"/>
              <a:t>Summary of WHO SAGE Interim recommendations by COVID-19 vaccine (2/2)</a:t>
            </a:r>
            <a:br>
              <a:rPr lang="en-US"/>
            </a:br>
            <a:endParaRPr lang="en-GB"/>
          </a:p>
        </p:txBody>
      </p:sp>
      <p:cxnSp>
        <p:nvCxnSpPr>
          <p:cNvPr id="6" name="Straight Connector 5">
            <a:extLst>
              <a:ext uri="{FF2B5EF4-FFF2-40B4-BE49-F238E27FC236}">
                <a16:creationId xmlns:a16="http://schemas.microsoft.com/office/drawing/2014/main" id="{57BEA912-5587-BD74-D909-1BBB231CB6E1}"/>
              </a:ext>
            </a:extLst>
          </p:cNvPr>
          <p:cNvCxnSpPr>
            <a:cxnSpLocks/>
          </p:cNvCxnSpPr>
          <p:nvPr/>
        </p:nvCxnSpPr>
        <p:spPr>
          <a:xfrm>
            <a:off x="952500" y="2389641"/>
            <a:ext cx="888268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CD4744C-95CB-19B6-8AF8-6A92A998F3E2}"/>
              </a:ext>
            </a:extLst>
          </p:cNvPr>
          <p:cNvSpPr txBox="1">
            <a:spLocks/>
          </p:cNvSpPr>
          <p:nvPr/>
        </p:nvSpPr>
        <p:spPr>
          <a:xfrm>
            <a:off x="947748" y="3400921"/>
            <a:ext cx="1680089" cy="719063"/>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Dosage/Schedule</a:t>
            </a:r>
          </a:p>
        </p:txBody>
      </p:sp>
      <p:sp>
        <p:nvSpPr>
          <p:cNvPr id="8" name="TextBox 7">
            <a:extLst>
              <a:ext uri="{FF2B5EF4-FFF2-40B4-BE49-F238E27FC236}">
                <a16:creationId xmlns:a16="http://schemas.microsoft.com/office/drawing/2014/main" id="{213DF48D-5D98-801D-90F6-C3C9C5FEA144}"/>
              </a:ext>
            </a:extLst>
          </p:cNvPr>
          <p:cNvSpPr txBox="1">
            <a:spLocks/>
          </p:cNvSpPr>
          <p:nvPr/>
        </p:nvSpPr>
        <p:spPr>
          <a:xfrm>
            <a:off x="947748" y="4192454"/>
            <a:ext cx="1680089" cy="243354"/>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Booster/Revaccination</a:t>
            </a:r>
          </a:p>
        </p:txBody>
      </p:sp>
      <p:sp>
        <p:nvSpPr>
          <p:cNvPr id="9" name="TextBox 8">
            <a:extLst>
              <a:ext uri="{FF2B5EF4-FFF2-40B4-BE49-F238E27FC236}">
                <a16:creationId xmlns:a16="http://schemas.microsoft.com/office/drawing/2014/main" id="{4845A13A-E9B6-CE6A-4769-3F93A85F8150}"/>
              </a:ext>
            </a:extLst>
          </p:cNvPr>
          <p:cNvSpPr txBox="1">
            <a:spLocks/>
          </p:cNvSpPr>
          <p:nvPr/>
        </p:nvSpPr>
        <p:spPr>
          <a:xfrm>
            <a:off x="947749" y="2440900"/>
            <a:ext cx="1680089" cy="403239"/>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Latest SAGE update</a:t>
            </a:r>
          </a:p>
        </p:txBody>
      </p:sp>
      <p:sp>
        <p:nvSpPr>
          <p:cNvPr id="10" name="TextBox 9">
            <a:extLst>
              <a:ext uri="{FF2B5EF4-FFF2-40B4-BE49-F238E27FC236}">
                <a16:creationId xmlns:a16="http://schemas.microsoft.com/office/drawing/2014/main" id="{DB715213-CE59-76F9-91E6-AAB5DD69ABEF}"/>
              </a:ext>
            </a:extLst>
          </p:cNvPr>
          <p:cNvSpPr txBox="1">
            <a:spLocks/>
          </p:cNvSpPr>
          <p:nvPr/>
        </p:nvSpPr>
        <p:spPr>
          <a:xfrm>
            <a:off x="947749" y="2916609"/>
            <a:ext cx="1680089" cy="403239"/>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Vaccine Platform</a:t>
            </a:r>
          </a:p>
        </p:txBody>
      </p:sp>
      <p:sp>
        <p:nvSpPr>
          <p:cNvPr id="11" name="TextBox 10">
            <a:extLst>
              <a:ext uri="{FF2B5EF4-FFF2-40B4-BE49-F238E27FC236}">
                <a16:creationId xmlns:a16="http://schemas.microsoft.com/office/drawing/2014/main" id="{F9836EB8-74FC-633A-C439-BAD588748A04}"/>
              </a:ext>
            </a:extLst>
          </p:cNvPr>
          <p:cNvSpPr txBox="1">
            <a:spLocks/>
          </p:cNvSpPr>
          <p:nvPr/>
        </p:nvSpPr>
        <p:spPr>
          <a:xfrm>
            <a:off x="947748" y="4508278"/>
            <a:ext cx="1680089" cy="403239"/>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Intended use</a:t>
            </a:r>
          </a:p>
        </p:txBody>
      </p:sp>
      <p:sp>
        <p:nvSpPr>
          <p:cNvPr id="12" name="TextBox 11">
            <a:extLst>
              <a:ext uri="{FF2B5EF4-FFF2-40B4-BE49-F238E27FC236}">
                <a16:creationId xmlns:a16="http://schemas.microsoft.com/office/drawing/2014/main" id="{E8D1CC0A-6061-2581-D79F-80B2F646B46F}"/>
              </a:ext>
            </a:extLst>
          </p:cNvPr>
          <p:cNvSpPr txBox="1">
            <a:spLocks/>
          </p:cNvSpPr>
          <p:nvPr/>
        </p:nvSpPr>
        <p:spPr>
          <a:xfrm>
            <a:off x="947748" y="4983986"/>
            <a:ext cx="1680089" cy="370143"/>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2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Use by pregnant </a:t>
            </a:r>
            <a:r>
              <a:rPr lang="en-US" sz="1000" b="1" spc="-20" dirty="0">
                <a:solidFill>
                  <a:srgbClr val="000000"/>
                </a:solidFill>
              </a:rPr>
              <a:t>women</a:t>
            </a:r>
            <a:endParaRPr kumimoji="0" lang="en-US" sz="1000" b="1" i="0" u="none" strike="noStrike" kern="1200" cap="none" spc="-20" normalizeH="0" baseline="3000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13" name="TextBox 12">
            <a:extLst>
              <a:ext uri="{FF2B5EF4-FFF2-40B4-BE49-F238E27FC236}">
                <a16:creationId xmlns:a16="http://schemas.microsoft.com/office/drawing/2014/main" id="{8437FA16-81E7-725F-E227-A8E27C75CF30}"/>
              </a:ext>
            </a:extLst>
          </p:cNvPr>
          <p:cNvSpPr txBox="1">
            <a:spLocks/>
          </p:cNvSpPr>
          <p:nvPr/>
        </p:nvSpPr>
        <p:spPr>
          <a:xfrm>
            <a:off x="947748" y="5433686"/>
            <a:ext cx="1680089" cy="375284"/>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Use when breastfeeding</a:t>
            </a:r>
          </a:p>
        </p:txBody>
      </p:sp>
      <p:sp>
        <p:nvSpPr>
          <p:cNvPr id="14" name="TextBox 13">
            <a:extLst>
              <a:ext uri="{FF2B5EF4-FFF2-40B4-BE49-F238E27FC236}">
                <a16:creationId xmlns:a16="http://schemas.microsoft.com/office/drawing/2014/main" id="{C8A69CB7-FE70-44A7-E4D4-75968569754A}"/>
              </a:ext>
            </a:extLst>
          </p:cNvPr>
          <p:cNvSpPr txBox="1">
            <a:spLocks/>
          </p:cNvSpPr>
          <p:nvPr/>
        </p:nvSpPr>
        <p:spPr>
          <a:xfrm>
            <a:off x="5428130" y="2442696"/>
            <a:ext cx="4423556"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31- Aug-23</a:t>
            </a:r>
          </a:p>
        </p:txBody>
      </p:sp>
      <p:sp>
        <p:nvSpPr>
          <p:cNvPr id="15" name="TextBox 14">
            <a:extLst>
              <a:ext uri="{FF2B5EF4-FFF2-40B4-BE49-F238E27FC236}">
                <a16:creationId xmlns:a16="http://schemas.microsoft.com/office/drawing/2014/main" id="{D9DD0870-6D82-6D2C-0ED2-C8457A8EC186}"/>
              </a:ext>
            </a:extLst>
          </p:cNvPr>
          <p:cNvSpPr txBox="1">
            <a:spLocks/>
          </p:cNvSpPr>
          <p:nvPr/>
        </p:nvSpPr>
        <p:spPr>
          <a:xfrm>
            <a:off x="2726275" y="2440900"/>
            <a:ext cx="2633628"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31-Aug-23</a:t>
            </a:r>
          </a:p>
        </p:txBody>
      </p:sp>
      <p:sp>
        <p:nvSpPr>
          <p:cNvPr id="16" name="TextBox 15">
            <a:extLst>
              <a:ext uri="{FF2B5EF4-FFF2-40B4-BE49-F238E27FC236}">
                <a16:creationId xmlns:a16="http://schemas.microsoft.com/office/drawing/2014/main" id="{23DAD4DA-3997-B079-ABAA-31CA9CDCF395}"/>
              </a:ext>
            </a:extLst>
          </p:cNvPr>
          <p:cNvSpPr txBox="1">
            <a:spLocks/>
          </p:cNvSpPr>
          <p:nvPr/>
        </p:nvSpPr>
        <p:spPr>
          <a:xfrm>
            <a:off x="2729686" y="1604866"/>
            <a:ext cx="1292745" cy="733515"/>
          </a:xfrm>
          <a:prstGeom prst="rect">
            <a:avLst/>
          </a:prstGeom>
          <a:solidFill>
            <a:schemeClr val="accent3"/>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BIBP</a:t>
            </a:r>
            <a:r>
              <a:rPr kumimoji="0" lang="en-IN" sz="9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(China National Biotech Group (CNBG)/Sinopharm)</a:t>
            </a:r>
          </a:p>
        </p:txBody>
      </p:sp>
      <p:sp>
        <p:nvSpPr>
          <p:cNvPr id="17" name="TextBox 16">
            <a:extLst>
              <a:ext uri="{FF2B5EF4-FFF2-40B4-BE49-F238E27FC236}">
                <a16:creationId xmlns:a16="http://schemas.microsoft.com/office/drawing/2014/main" id="{8A60A5F5-8856-7741-F668-859C3FA00DAD}"/>
              </a:ext>
            </a:extLst>
          </p:cNvPr>
          <p:cNvSpPr txBox="1">
            <a:spLocks/>
          </p:cNvSpPr>
          <p:nvPr/>
        </p:nvSpPr>
        <p:spPr>
          <a:xfrm>
            <a:off x="4067158" y="1604866"/>
            <a:ext cx="1292745" cy="733515"/>
          </a:xfrm>
          <a:prstGeom prst="rect">
            <a:avLst/>
          </a:prstGeom>
          <a:solidFill>
            <a:schemeClr val="accent3"/>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CoronaVac </a:t>
            </a:r>
            <a:r>
              <a:rPr kumimoji="0" lang="en-US" sz="900" b="0"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a:t>
            </a:r>
            <a:r>
              <a:rPr kumimoji="0" lang="en-US" sz="9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Sinovac Life Sciences)</a:t>
            </a:r>
          </a:p>
        </p:txBody>
      </p:sp>
      <p:sp>
        <p:nvSpPr>
          <p:cNvPr id="19" name="TextBox 18">
            <a:extLst>
              <a:ext uri="{FF2B5EF4-FFF2-40B4-BE49-F238E27FC236}">
                <a16:creationId xmlns:a16="http://schemas.microsoft.com/office/drawing/2014/main" id="{3EA9FDD6-346D-0F57-43B8-3822EAA80037}"/>
              </a:ext>
            </a:extLst>
          </p:cNvPr>
          <p:cNvSpPr txBox="1">
            <a:spLocks/>
          </p:cNvSpPr>
          <p:nvPr/>
        </p:nvSpPr>
        <p:spPr>
          <a:xfrm>
            <a:off x="5417087" y="1595618"/>
            <a:ext cx="1292745" cy="733515"/>
          </a:xfrm>
          <a:prstGeom prst="rect">
            <a:avLst/>
          </a:prstGeom>
          <a:solidFill>
            <a:schemeClr val="accent6">
              <a:lumMod val="90000"/>
              <a:lumOff val="10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a:defRPr/>
            </a:pPr>
            <a:r>
              <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COVOVAX </a:t>
            </a:r>
            <a:r>
              <a:rPr kumimoji="0" lang="en-US" sz="9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(Serum Institute of India)</a:t>
            </a:r>
            <a:br>
              <a:rPr kumimoji="0" lang="en-US" sz="9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br>
            <a:r>
              <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NUVAXOVID</a:t>
            </a:r>
            <a:r>
              <a:rPr lang="en-US" sz="1000" baseline="30000" dirty="0">
                <a:solidFill>
                  <a:srgbClr val="FFFFFF"/>
                </a:solidFill>
              </a:rPr>
              <a:t> </a:t>
            </a:r>
            <a:r>
              <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 </a:t>
            </a:r>
            <a:r>
              <a:rPr kumimoji="0" lang="en-US" sz="9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(Novavax, Inc.)</a:t>
            </a:r>
          </a:p>
        </p:txBody>
      </p:sp>
      <p:sp>
        <p:nvSpPr>
          <p:cNvPr id="20" name="TextBox 19">
            <a:extLst>
              <a:ext uri="{FF2B5EF4-FFF2-40B4-BE49-F238E27FC236}">
                <a16:creationId xmlns:a16="http://schemas.microsoft.com/office/drawing/2014/main" id="{E334829A-86AE-4570-58D5-35BD80C06202}"/>
              </a:ext>
            </a:extLst>
          </p:cNvPr>
          <p:cNvSpPr txBox="1">
            <a:spLocks/>
          </p:cNvSpPr>
          <p:nvPr/>
        </p:nvSpPr>
        <p:spPr>
          <a:xfrm>
            <a:off x="5428130" y="2907361"/>
            <a:ext cx="4423559" cy="403239"/>
          </a:xfrm>
          <a:prstGeom prst="rect">
            <a:avLst/>
          </a:prstGeom>
          <a:solidFill>
            <a:schemeClr val="accent6">
              <a:lumMod val="90000"/>
              <a:lumOff val="10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Protein subunit</a:t>
            </a:r>
          </a:p>
        </p:txBody>
      </p:sp>
      <p:sp>
        <p:nvSpPr>
          <p:cNvPr id="21" name="TextBox 20">
            <a:extLst>
              <a:ext uri="{FF2B5EF4-FFF2-40B4-BE49-F238E27FC236}">
                <a16:creationId xmlns:a16="http://schemas.microsoft.com/office/drawing/2014/main" id="{03065F29-072A-3ECC-E103-E03A3758EFDE}"/>
              </a:ext>
            </a:extLst>
          </p:cNvPr>
          <p:cNvSpPr txBox="1">
            <a:spLocks/>
          </p:cNvSpPr>
          <p:nvPr/>
        </p:nvSpPr>
        <p:spPr>
          <a:xfrm>
            <a:off x="2726276" y="2916609"/>
            <a:ext cx="2633628" cy="403239"/>
          </a:xfrm>
          <a:prstGeom prst="rect">
            <a:avLst/>
          </a:prstGeom>
          <a:solidFill>
            <a:schemeClr val="accent3"/>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Inactivated virus		</a:t>
            </a:r>
          </a:p>
        </p:txBody>
      </p:sp>
      <p:sp>
        <p:nvSpPr>
          <p:cNvPr id="22" name="TextBox 21">
            <a:extLst>
              <a:ext uri="{FF2B5EF4-FFF2-40B4-BE49-F238E27FC236}">
                <a16:creationId xmlns:a16="http://schemas.microsoft.com/office/drawing/2014/main" id="{F83B971B-C04C-5F48-5EC0-853270DC7DE7}"/>
              </a:ext>
            </a:extLst>
          </p:cNvPr>
          <p:cNvSpPr txBox="1">
            <a:spLocks/>
          </p:cNvSpPr>
          <p:nvPr/>
        </p:nvSpPr>
        <p:spPr>
          <a:xfrm>
            <a:off x="2726275" y="3400921"/>
            <a:ext cx="1281702" cy="337025"/>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Primary series: </a:t>
            </a: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 doses (interval 3-4 </a:t>
            </a:r>
            <a:r>
              <a:rPr kumimoji="0" lang="en-IN" sz="800" b="0" i="0" u="none" strike="noStrike" kern="1200" cap="none" spc="0" normalizeH="0" baseline="0" noProof="0" err="1">
                <a:ln>
                  <a:noFill/>
                </a:ln>
                <a:solidFill>
                  <a:srgbClr val="000000"/>
                </a:solidFill>
                <a:effectLst/>
                <a:uLnTx/>
                <a:uFillTx/>
                <a:latin typeface="Poppins" pitchFamily="2" charset="77"/>
                <a:ea typeface="Roboto" panose="02000000000000000000" pitchFamily="2" charset="0"/>
                <a:cs typeface="Poppins" pitchFamily="2" charset="77"/>
              </a:rPr>
              <a:t>wks</a:t>
            </a: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3" name="TextBox 22">
            <a:extLst>
              <a:ext uri="{FF2B5EF4-FFF2-40B4-BE49-F238E27FC236}">
                <a16:creationId xmlns:a16="http://schemas.microsoft.com/office/drawing/2014/main" id="{C3592F37-9EAA-CA2F-99B8-1EED4A3FC910}"/>
              </a:ext>
            </a:extLst>
          </p:cNvPr>
          <p:cNvSpPr txBox="1">
            <a:spLocks/>
          </p:cNvSpPr>
          <p:nvPr/>
        </p:nvSpPr>
        <p:spPr>
          <a:xfrm>
            <a:off x="4070371" y="3400921"/>
            <a:ext cx="1289532"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Primary series: </a:t>
            </a: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 doses (interval 4 </a:t>
            </a:r>
            <a:r>
              <a:rPr kumimoji="0" lang="en-IN" sz="800" b="0" i="0" u="none" strike="noStrike" kern="1200" cap="none" spc="0" normalizeH="0" baseline="0" noProof="0" err="1">
                <a:ln>
                  <a:noFill/>
                </a:ln>
                <a:solidFill>
                  <a:srgbClr val="000000"/>
                </a:solidFill>
                <a:effectLst/>
                <a:uLnTx/>
                <a:uFillTx/>
                <a:latin typeface="Poppins" pitchFamily="2" charset="77"/>
                <a:ea typeface="Roboto" panose="02000000000000000000" pitchFamily="2" charset="0"/>
                <a:cs typeface="Poppins" pitchFamily="2" charset="77"/>
              </a:rPr>
              <a:t>wks</a:t>
            </a: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4" name="TextBox 23">
            <a:extLst>
              <a:ext uri="{FF2B5EF4-FFF2-40B4-BE49-F238E27FC236}">
                <a16:creationId xmlns:a16="http://schemas.microsoft.com/office/drawing/2014/main" id="{08D9AF57-CABA-6D09-E2CE-AAC285568776}"/>
              </a:ext>
            </a:extLst>
          </p:cNvPr>
          <p:cNvSpPr txBox="1">
            <a:spLocks/>
          </p:cNvSpPr>
          <p:nvPr/>
        </p:nvSpPr>
        <p:spPr>
          <a:xfrm>
            <a:off x="2726275" y="3771915"/>
            <a:ext cx="1281702" cy="38119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err="1">
                <a:ln>
                  <a:noFill/>
                </a:ln>
                <a:solidFill>
                  <a:srgbClr val="000000"/>
                </a:solidFill>
                <a:effectLst/>
                <a:uLnTx/>
                <a:uFillTx/>
                <a:latin typeface="Poppins" pitchFamily="2" charset="77"/>
                <a:ea typeface="Roboto" panose="02000000000000000000" pitchFamily="2" charset="0"/>
                <a:cs typeface="Poppins" pitchFamily="2" charset="77"/>
              </a:rPr>
              <a:t>Add’l</a:t>
            </a:r>
            <a: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dose </a:t>
            </a: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for ICPs (1-3ms) and ≥60 years (3-6ms)</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5" name="TextBox 24">
            <a:extLst>
              <a:ext uri="{FF2B5EF4-FFF2-40B4-BE49-F238E27FC236}">
                <a16:creationId xmlns:a16="http://schemas.microsoft.com/office/drawing/2014/main" id="{6058CC87-8054-93A2-AE16-5EF07A6872D2}"/>
              </a:ext>
            </a:extLst>
          </p:cNvPr>
          <p:cNvSpPr txBox="1">
            <a:spLocks/>
          </p:cNvSpPr>
          <p:nvPr/>
        </p:nvSpPr>
        <p:spPr>
          <a:xfrm>
            <a:off x="4070371" y="3760871"/>
            <a:ext cx="1289532" cy="38119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err="1">
                <a:ln>
                  <a:noFill/>
                </a:ln>
                <a:solidFill>
                  <a:srgbClr val="000000"/>
                </a:solidFill>
                <a:effectLst/>
                <a:uLnTx/>
                <a:uFillTx/>
                <a:latin typeface="Poppins" pitchFamily="2" charset="77"/>
                <a:ea typeface="Roboto" panose="02000000000000000000" pitchFamily="2" charset="0"/>
                <a:cs typeface="Poppins" pitchFamily="2" charset="77"/>
              </a:rPr>
              <a:t>Add’l</a:t>
            </a:r>
            <a: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dose </a:t>
            </a: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for ICPs and (1-3ms) and ≥60 years (3-6ms)</a:t>
            </a:r>
            <a:endParaRPr kumimoji="0" lang="en-US" sz="800" b="0" i="0" u="none" strike="noStrike" kern="1200" cap="none" spc="0" normalizeH="0" baseline="3000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8" name="TextBox 27">
            <a:extLst>
              <a:ext uri="{FF2B5EF4-FFF2-40B4-BE49-F238E27FC236}">
                <a16:creationId xmlns:a16="http://schemas.microsoft.com/office/drawing/2014/main" id="{6165F687-B526-9BDF-F352-D61949CF9C4C}"/>
              </a:ext>
            </a:extLst>
          </p:cNvPr>
          <p:cNvSpPr txBox="1">
            <a:spLocks/>
          </p:cNvSpPr>
          <p:nvPr/>
        </p:nvSpPr>
        <p:spPr>
          <a:xfrm>
            <a:off x="2726273" y="4192454"/>
            <a:ext cx="7139777" cy="24335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Revaccination: </a:t>
            </a: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6-12 months after previous dose for HIGH priority-use groups and Sub-populations with special considerations</a:t>
            </a:r>
          </a:p>
        </p:txBody>
      </p:sp>
      <p:sp>
        <p:nvSpPr>
          <p:cNvPr id="30" name="TextBox 29">
            <a:extLst>
              <a:ext uri="{FF2B5EF4-FFF2-40B4-BE49-F238E27FC236}">
                <a16:creationId xmlns:a16="http://schemas.microsoft.com/office/drawing/2014/main" id="{AD787FD3-0D89-D510-0803-04BB4909312A}"/>
              </a:ext>
            </a:extLst>
          </p:cNvPr>
          <p:cNvSpPr txBox="1">
            <a:spLocks/>
          </p:cNvSpPr>
          <p:nvPr/>
        </p:nvSpPr>
        <p:spPr>
          <a:xfrm>
            <a:off x="5428129" y="4499030"/>
            <a:ext cx="1281703"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18 years and above </a:t>
            </a:r>
          </a:p>
        </p:txBody>
      </p:sp>
      <p:sp>
        <p:nvSpPr>
          <p:cNvPr id="31" name="TextBox 30">
            <a:extLst>
              <a:ext uri="{FF2B5EF4-FFF2-40B4-BE49-F238E27FC236}">
                <a16:creationId xmlns:a16="http://schemas.microsoft.com/office/drawing/2014/main" id="{31C3571E-633A-B636-87E3-A0871DDC7EBF}"/>
              </a:ext>
            </a:extLst>
          </p:cNvPr>
          <p:cNvSpPr txBox="1">
            <a:spLocks/>
          </p:cNvSpPr>
          <p:nvPr/>
        </p:nvSpPr>
        <p:spPr>
          <a:xfrm>
            <a:off x="2726274" y="4508278"/>
            <a:ext cx="1281703" cy="40232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3 years and above </a:t>
            </a:r>
          </a:p>
        </p:txBody>
      </p:sp>
      <p:sp>
        <p:nvSpPr>
          <p:cNvPr id="32" name="TextBox 31">
            <a:extLst>
              <a:ext uri="{FF2B5EF4-FFF2-40B4-BE49-F238E27FC236}">
                <a16:creationId xmlns:a16="http://schemas.microsoft.com/office/drawing/2014/main" id="{9491B3C4-FC76-3AA1-8666-CDC9C2618E43}"/>
              </a:ext>
            </a:extLst>
          </p:cNvPr>
          <p:cNvSpPr txBox="1">
            <a:spLocks/>
          </p:cNvSpPr>
          <p:nvPr/>
        </p:nvSpPr>
        <p:spPr>
          <a:xfrm>
            <a:off x="4067157" y="4508278"/>
            <a:ext cx="1292745" cy="393081"/>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3 years and above </a:t>
            </a:r>
          </a:p>
        </p:txBody>
      </p:sp>
      <p:sp>
        <p:nvSpPr>
          <p:cNvPr id="36" name="TextBox 35">
            <a:extLst>
              <a:ext uri="{FF2B5EF4-FFF2-40B4-BE49-F238E27FC236}">
                <a16:creationId xmlns:a16="http://schemas.microsoft.com/office/drawing/2014/main" id="{D4AE1E35-5FE3-9DE0-8D58-24435113496F}"/>
              </a:ext>
            </a:extLst>
          </p:cNvPr>
          <p:cNvSpPr txBox="1">
            <a:spLocks/>
          </p:cNvSpPr>
          <p:nvPr/>
        </p:nvSpPr>
        <p:spPr>
          <a:xfrm>
            <a:off x="5428130" y="3392676"/>
            <a:ext cx="1281702" cy="339013"/>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Primary series:                   </a:t>
            </a: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 dose</a:t>
            </a:r>
            <a:endPar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37" name="TextBox 36">
            <a:extLst>
              <a:ext uri="{FF2B5EF4-FFF2-40B4-BE49-F238E27FC236}">
                <a16:creationId xmlns:a16="http://schemas.microsoft.com/office/drawing/2014/main" id="{CD264CED-B68F-D822-2922-D623ECD04101}"/>
              </a:ext>
            </a:extLst>
          </p:cNvPr>
          <p:cNvSpPr txBox="1">
            <a:spLocks/>
          </p:cNvSpPr>
          <p:nvPr/>
        </p:nvSpPr>
        <p:spPr>
          <a:xfrm>
            <a:off x="5428129" y="3784754"/>
            <a:ext cx="2263807" cy="36423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Add’l</a:t>
            </a:r>
            <a:r>
              <a:rPr kumimoji="0" lang="en-IN"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dose for ICPs (1-3ms)</a:t>
            </a:r>
            <a:endPar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38" name="CuadroTexto 11">
            <a:extLst>
              <a:ext uri="{FF2B5EF4-FFF2-40B4-BE49-F238E27FC236}">
                <a16:creationId xmlns:a16="http://schemas.microsoft.com/office/drawing/2014/main" id="{BE293D59-EE37-344F-CB9C-1802C7CE02DD}"/>
              </a:ext>
            </a:extLst>
          </p:cNvPr>
          <p:cNvSpPr txBox="1"/>
          <p:nvPr/>
        </p:nvSpPr>
        <p:spPr>
          <a:xfrm>
            <a:off x="532601" y="5905303"/>
            <a:ext cx="11233264" cy="584775"/>
          </a:xfrm>
          <a:prstGeom prst="rect">
            <a:avLst/>
          </a:prstGeom>
          <a:solidFill>
            <a:schemeClr val="bg1"/>
          </a:solidFill>
        </p:spPr>
        <p:txBody>
          <a:bodyPr wrap="square" lIns="91440" tIns="45720" rIns="91440" bIns="45720" anchor="t">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 In vaccine-naïve persons, for programmatic purposes, a single dose can be considered for primary vaccination given that the vast majority of the population will have been infected at least once.</a:t>
            </a:r>
          </a:p>
          <a:p>
            <a:pPr marL="0" marR="0" lvl="0" indent="0" algn="l" defTabSz="914400" rtl="0" eaLnBrk="1" fontAlgn="t" latinLnBrk="0" hangingPunct="1">
              <a:lnSpc>
                <a:spcPct val="100000"/>
              </a:lnSpc>
              <a:spcBef>
                <a:spcPts val="0"/>
              </a:spcBef>
              <a:spcAft>
                <a:spcPts val="0"/>
              </a:spcAft>
              <a:buClrTx/>
              <a:buSzTx/>
              <a:buFontTx/>
              <a:buNone/>
              <a:tabLst/>
              <a:defRPr/>
            </a:pPr>
            <a:r>
              <a:rPr lang="en-IN" sz="800" dirty="0">
                <a:solidFill>
                  <a:srgbClr val="000000"/>
                </a:solidFill>
                <a:latin typeface="Ebrima" panose="02000000000000000000" pitchFamily="2" charset="0"/>
                <a:ea typeface="Ebrima" panose="02000000000000000000" pitchFamily="2" charset="0"/>
                <a:cs typeface="Ebrima" panose="02000000000000000000" pitchFamily="2" charset="0"/>
              </a:rPr>
              <a:t>*</a:t>
            </a:r>
            <a:r>
              <a:rPr lang="en-US" sz="800" dirty="0">
                <a:solidFill>
                  <a:srgbClr val="000000"/>
                </a:solidFill>
                <a:latin typeface="Ebrima" panose="02000000000000000000" pitchFamily="2" charset="0"/>
                <a:ea typeface="Ebrima" panose="02000000000000000000" pitchFamily="2" charset="0"/>
                <a:cs typeface="Ebrima" panose="02000000000000000000" pitchFamily="2" charset="0"/>
              </a:rPr>
              <a:t>*</a:t>
            </a:r>
            <a:r>
              <a:rPr kumimoji="0" lang="en-US"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 </a:t>
            </a:r>
            <a:r>
              <a:rPr kumimoji="0" lang="en-US" sz="800" b="0" i="0" u="none" strike="noStrike" kern="1200" cap="none" spc="0" normalizeH="0" baseline="0" noProof="0" dirty="0" err="1">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Limite</a:t>
            </a:r>
            <a:r>
              <a:rPr lang="en-US" sz="800" dirty="0">
                <a:solidFill>
                  <a:srgbClr val="000000"/>
                </a:solidFill>
                <a:latin typeface="Ebrima" panose="02000000000000000000" pitchFamily="2" charset="0"/>
                <a:ea typeface="Ebrima" panose="02000000000000000000" pitchFamily="2" charset="0"/>
                <a:cs typeface="Ebrima" panose="02000000000000000000" pitchFamily="2" charset="0"/>
              </a:rPr>
              <a:t>d data is available to date on use in pregnant women and when breastfeeding. </a:t>
            </a:r>
            <a:endParaRPr kumimoji="0" lang="en-US"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Note:</a:t>
            </a:r>
            <a:r>
              <a:rPr kumimoji="0" lang="en-GB"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a:t>
            </a:r>
            <a:r>
              <a:rPr kumimoji="0" lang="en-US"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 This table presents summarized key information up to </a:t>
            </a:r>
            <a:r>
              <a:rPr lang="en-US" sz="800" dirty="0">
                <a:solidFill>
                  <a:srgbClr val="000000"/>
                </a:solidFill>
                <a:latin typeface="Ebrima" panose="02000000000000000000" pitchFamily="2" charset="0"/>
                <a:ea typeface="Ebrima" panose="02000000000000000000" pitchFamily="2" charset="0"/>
                <a:cs typeface="Ebrima" panose="02000000000000000000" pitchFamily="2" charset="0"/>
              </a:rPr>
              <a:t>31</a:t>
            </a:r>
            <a:r>
              <a:rPr kumimoji="0" lang="en-US"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 January 2024. For full details access the </a:t>
            </a:r>
            <a:r>
              <a:rPr kumimoji="0" lang="en-US" sz="8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hlinkClick r:id="rId3"/>
              </a:rPr>
              <a:t>WHO SAGE Interim recommendations</a:t>
            </a:r>
            <a:r>
              <a:rPr lang="en-US" sz="800" dirty="0">
                <a:solidFill>
                  <a:srgbClr val="000000"/>
                </a:solidFill>
                <a:latin typeface="Ebrima" panose="02000000000000000000" pitchFamily="2" charset="0"/>
                <a:ea typeface="Ebrima" panose="02000000000000000000" pitchFamily="2" charset="0"/>
                <a:cs typeface="Ebrima" panose="02000000000000000000" pitchFamily="2" charset="0"/>
              </a:rPr>
              <a:t>. </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Add’l</a:t>
            </a:r>
            <a:r>
              <a:rPr kumimoji="0" lang="en-US"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 dose =Additional dose;</a:t>
            </a:r>
            <a:r>
              <a:rPr kumimoji="0" lang="en-GB"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 </a:t>
            </a:r>
            <a:r>
              <a:rPr kumimoji="0" lang="en-US"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I</a:t>
            </a:r>
            <a:r>
              <a:rPr kumimoji="0" lang="en-CH"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CP</a:t>
            </a:r>
            <a:r>
              <a:rPr kumimoji="0" lang="es-ES"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s</a:t>
            </a:r>
            <a:r>
              <a:rPr kumimoji="0" lang="en-CH"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 = I</a:t>
            </a:r>
            <a:r>
              <a:rPr kumimoji="0" lang="en-US" sz="800" b="0" i="0" u="none" strike="noStrike" kern="1200" cap="none" spc="0" normalizeH="0" baseline="0" noProof="0" dirty="0" err="1">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mmunocompromised</a:t>
            </a:r>
            <a:r>
              <a:rPr kumimoji="0" lang="en-US"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 persons; </a:t>
            </a:r>
            <a:r>
              <a:rPr kumimoji="0" lang="en-US" sz="800" b="0" i="0" u="none" strike="noStrike" kern="1200" cap="none" spc="0" normalizeH="0" baseline="0" noProof="0" dirty="0" err="1">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ms</a:t>
            </a:r>
            <a:r>
              <a:rPr kumimoji="0" lang="en-US"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 = months; </a:t>
            </a:r>
            <a:r>
              <a:rPr kumimoji="0" lang="en-US" sz="800" b="0" i="0" u="none" strike="noStrike" kern="1200" cap="none" spc="0" normalizeH="0" baseline="0" noProof="0" dirty="0" err="1">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wks</a:t>
            </a:r>
            <a:r>
              <a:rPr kumimoji="0" lang="en-US"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 = weeks. </a:t>
            </a:r>
            <a:endParaRPr kumimoji="0" lang="en-US" sz="7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43" name="TextBox 42">
            <a:extLst>
              <a:ext uri="{FF2B5EF4-FFF2-40B4-BE49-F238E27FC236}">
                <a16:creationId xmlns:a16="http://schemas.microsoft.com/office/drawing/2014/main" id="{8FB1F794-9282-D5DD-2DF8-AF6557BC9D8F}"/>
              </a:ext>
            </a:extLst>
          </p:cNvPr>
          <p:cNvSpPr txBox="1">
            <a:spLocks/>
          </p:cNvSpPr>
          <p:nvPr/>
        </p:nvSpPr>
        <p:spPr>
          <a:xfrm>
            <a:off x="8780304" y="1590762"/>
            <a:ext cx="1088790" cy="733515"/>
          </a:xfrm>
          <a:prstGeom prst="rect">
            <a:avLst/>
          </a:prstGeom>
          <a:solidFill>
            <a:schemeClr val="accent6">
              <a:lumMod val="90000"/>
              <a:lumOff val="10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CORBEVAX </a:t>
            </a:r>
            <a:r>
              <a:rPr kumimoji="0" lang="en-US" sz="9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(Biological E Limited)</a:t>
            </a:r>
          </a:p>
        </p:txBody>
      </p:sp>
      <p:sp>
        <p:nvSpPr>
          <p:cNvPr id="44" name="TextBox 43">
            <a:extLst>
              <a:ext uri="{FF2B5EF4-FFF2-40B4-BE49-F238E27FC236}">
                <a16:creationId xmlns:a16="http://schemas.microsoft.com/office/drawing/2014/main" id="{972D4653-25C5-C2C1-417B-A15B25ABD0E8}"/>
              </a:ext>
            </a:extLst>
          </p:cNvPr>
          <p:cNvSpPr txBox="1">
            <a:spLocks/>
          </p:cNvSpPr>
          <p:nvPr/>
        </p:nvSpPr>
        <p:spPr>
          <a:xfrm>
            <a:off x="8799761" y="4494174"/>
            <a:ext cx="1069332"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6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12 years and above (primary series) 18 years and above (booster) </a:t>
            </a:r>
          </a:p>
        </p:txBody>
      </p:sp>
      <p:sp>
        <p:nvSpPr>
          <p:cNvPr id="4" name="TextBox 3">
            <a:extLst>
              <a:ext uri="{FF2B5EF4-FFF2-40B4-BE49-F238E27FC236}">
                <a16:creationId xmlns:a16="http://schemas.microsoft.com/office/drawing/2014/main" id="{CC3473E0-E2E7-8F2C-23AD-60CBFABFEDD3}"/>
              </a:ext>
            </a:extLst>
          </p:cNvPr>
          <p:cNvSpPr txBox="1">
            <a:spLocks/>
          </p:cNvSpPr>
          <p:nvPr/>
        </p:nvSpPr>
        <p:spPr>
          <a:xfrm>
            <a:off x="6754560" y="1597621"/>
            <a:ext cx="937378" cy="733515"/>
          </a:xfrm>
          <a:prstGeom prst="rect">
            <a:avLst/>
          </a:prstGeom>
          <a:solidFill>
            <a:schemeClr val="accent6">
              <a:lumMod val="90000"/>
              <a:lumOff val="10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0"/>
              </a:spcBef>
              <a:spcAft>
                <a:spcPts val="0"/>
              </a:spcAft>
              <a:buClrTx/>
              <a:buSzPct val="75000"/>
              <a:buFontTx/>
              <a:buNone/>
              <a:tabLst/>
              <a:defRPr/>
            </a:pPr>
            <a:r>
              <a:rPr kumimoji="0" lang="en-US" sz="1000" b="1" i="0" u="none" strike="noStrike" kern="1200" cap="none" spc="0" normalizeH="0" baseline="0" noProof="0" dirty="0" err="1">
                <a:ln>
                  <a:noFill/>
                </a:ln>
                <a:solidFill>
                  <a:srgbClr val="FFFFFF"/>
                </a:solidFill>
                <a:effectLst/>
                <a:uLnTx/>
                <a:uFillTx/>
                <a:latin typeface="Poppins" pitchFamily="2" charset="77"/>
                <a:ea typeface="Roboto" panose="02000000000000000000" pitchFamily="2" charset="0"/>
                <a:cs typeface="Poppins" pitchFamily="2" charset="77"/>
              </a:rPr>
              <a:t>SKYCovione</a:t>
            </a:r>
            <a:endParaRPr lang="en-US" sz="1000" b="1" dirty="0">
              <a:solidFill>
                <a:srgbClr val="FFFFFF"/>
              </a:solidFill>
            </a:endParaRPr>
          </a:p>
          <a:p>
            <a:pPr marL="0" marR="0" lvl="0" indent="0" algn="ctr" defTabSz="554492" rtl="0" eaLnBrk="1" fontAlgn="auto" latinLnBrk="0" hangingPunct="1">
              <a:lnSpc>
                <a:spcPct val="120000"/>
              </a:lnSpc>
              <a:spcBef>
                <a:spcPts val="0"/>
              </a:spcBef>
              <a:spcAft>
                <a:spcPts val="0"/>
              </a:spcAft>
              <a:buClrTx/>
              <a:buSzPct val="75000"/>
              <a:buFontTx/>
              <a:buNone/>
              <a:tabLst/>
              <a:defRPr/>
            </a:pPr>
            <a:r>
              <a:rPr kumimoji="0" lang="en-US" sz="900" b="0"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(SK Bioscience)</a:t>
            </a:r>
            <a:endParaRPr kumimoji="0" lang="en-US" sz="8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endParaRPr>
          </a:p>
        </p:txBody>
      </p:sp>
      <p:sp>
        <p:nvSpPr>
          <p:cNvPr id="5" name="TextBox 4">
            <a:extLst>
              <a:ext uri="{FF2B5EF4-FFF2-40B4-BE49-F238E27FC236}">
                <a16:creationId xmlns:a16="http://schemas.microsoft.com/office/drawing/2014/main" id="{2B3C86BF-1720-96EE-8DA2-EA9F8A4DDCFA}"/>
              </a:ext>
            </a:extLst>
          </p:cNvPr>
          <p:cNvSpPr txBox="1">
            <a:spLocks/>
          </p:cNvSpPr>
          <p:nvPr/>
        </p:nvSpPr>
        <p:spPr>
          <a:xfrm>
            <a:off x="6754561" y="4502150"/>
            <a:ext cx="937376" cy="405275"/>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18 – 65 years</a:t>
            </a:r>
          </a:p>
        </p:txBody>
      </p:sp>
      <p:sp>
        <p:nvSpPr>
          <p:cNvPr id="46" name="TextBox 45">
            <a:extLst>
              <a:ext uri="{FF2B5EF4-FFF2-40B4-BE49-F238E27FC236}">
                <a16:creationId xmlns:a16="http://schemas.microsoft.com/office/drawing/2014/main" id="{6146C4C1-ED05-55DA-764C-53588473F7B4}"/>
              </a:ext>
            </a:extLst>
          </p:cNvPr>
          <p:cNvSpPr txBox="1">
            <a:spLocks/>
          </p:cNvSpPr>
          <p:nvPr/>
        </p:nvSpPr>
        <p:spPr>
          <a:xfrm>
            <a:off x="7740187" y="1592184"/>
            <a:ext cx="993918" cy="733515"/>
          </a:xfrm>
          <a:prstGeom prst="rect">
            <a:avLst/>
          </a:prstGeom>
          <a:solidFill>
            <a:schemeClr val="accent6">
              <a:lumMod val="90000"/>
              <a:lumOff val="10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0"/>
              </a:spcBef>
              <a:spcAft>
                <a:spcPts val="0"/>
              </a:spcAft>
              <a:buClrTx/>
              <a:buSzPct val="75000"/>
              <a:buFontTx/>
              <a:buNone/>
              <a:tabLst/>
              <a:defRPr/>
            </a:pPr>
            <a:r>
              <a:rPr lang="en-US" sz="1000" b="1" dirty="0">
                <a:solidFill>
                  <a:srgbClr val="FFFFFF"/>
                </a:solidFill>
              </a:rPr>
              <a:t>BIMERVAX</a:t>
            </a:r>
            <a:endPar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endParaRPr>
          </a:p>
          <a:p>
            <a:pPr marL="0" marR="0" lvl="0" indent="0" algn="ctr" defTabSz="554492" rtl="0" eaLnBrk="1" fontAlgn="auto" latinLnBrk="0" hangingPunct="1">
              <a:lnSpc>
                <a:spcPct val="120000"/>
              </a:lnSpc>
              <a:spcBef>
                <a:spcPts val="0"/>
              </a:spcBef>
              <a:spcAft>
                <a:spcPts val="0"/>
              </a:spcAft>
              <a:buClrTx/>
              <a:buSzPct val="75000"/>
              <a:buFontTx/>
              <a:buNone/>
              <a:tabLst/>
              <a:defRPr/>
            </a:pPr>
            <a:r>
              <a:rPr kumimoji="0" lang="en-US" sz="900" b="0"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(HIPRA)</a:t>
            </a:r>
            <a:endParaRPr kumimoji="0" lang="en-US" sz="8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endParaRPr>
          </a:p>
        </p:txBody>
      </p:sp>
      <p:sp>
        <p:nvSpPr>
          <p:cNvPr id="47" name="TextBox 46">
            <a:extLst>
              <a:ext uri="{FF2B5EF4-FFF2-40B4-BE49-F238E27FC236}">
                <a16:creationId xmlns:a16="http://schemas.microsoft.com/office/drawing/2014/main" id="{0CF3FB94-C20A-E819-DCFC-3692CA52C1CC}"/>
              </a:ext>
            </a:extLst>
          </p:cNvPr>
          <p:cNvSpPr txBox="1">
            <a:spLocks/>
          </p:cNvSpPr>
          <p:nvPr/>
        </p:nvSpPr>
        <p:spPr>
          <a:xfrm>
            <a:off x="7740186" y="4493056"/>
            <a:ext cx="977416" cy="41436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16 year</a:t>
            </a:r>
            <a:r>
              <a:rPr lang="en-US" sz="800" b="1" dirty="0">
                <a:solidFill>
                  <a:srgbClr val="000000"/>
                </a:solidFill>
              </a:rPr>
              <a:t>s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and above</a:t>
            </a:r>
          </a:p>
        </p:txBody>
      </p:sp>
      <p:sp>
        <p:nvSpPr>
          <p:cNvPr id="48" name="TextBox 47">
            <a:extLst>
              <a:ext uri="{FF2B5EF4-FFF2-40B4-BE49-F238E27FC236}">
                <a16:creationId xmlns:a16="http://schemas.microsoft.com/office/drawing/2014/main" id="{6907B508-9F10-B6B8-89CA-1093CAA2F31B}"/>
              </a:ext>
            </a:extLst>
          </p:cNvPr>
          <p:cNvSpPr txBox="1">
            <a:spLocks/>
          </p:cNvSpPr>
          <p:nvPr/>
        </p:nvSpPr>
        <p:spPr>
          <a:xfrm>
            <a:off x="7740187" y="3781571"/>
            <a:ext cx="993915" cy="3469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IN" sz="800" b="1" dirty="0">
                <a:solidFill>
                  <a:srgbClr val="000000"/>
                </a:solidFill>
              </a:rPr>
              <a:t>Not applicable</a:t>
            </a:r>
            <a:endPar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9" name="TextBox 48">
            <a:extLst>
              <a:ext uri="{FF2B5EF4-FFF2-40B4-BE49-F238E27FC236}">
                <a16:creationId xmlns:a16="http://schemas.microsoft.com/office/drawing/2014/main" id="{A3EB9031-1C5E-E6BC-66E0-7EBCB7F2D0F0}"/>
              </a:ext>
            </a:extLst>
          </p:cNvPr>
          <p:cNvSpPr txBox="1">
            <a:spLocks/>
          </p:cNvSpPr>
          <p:nvPr/>
        </p:nvSpPr>
        <p:spPr>
          <a:xfrm>
            <a:off x="7740187" y="3392732"/>
            <a:ext cx="993915"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IN" sz="800" b="1">
                <a:solidFill>
                  <a:srgbClr val="000000"/>
                </a:solidFill>
              </a:rPr>
              <a:t>Not applicable</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5" name="TextBox 44">
            <a:extLst>
              <a:ext uri="{FF2B5EF4-FFF2-40B4-BE49-F238E27FC236}">
                <a16:creationId xmlns:a16="http://schemas.microsoft.com/office/drawing/2014/main" id="{F4B85EE3-4E36-C571-37DD-A55B3944350F}"/>
              </a:ext>
            </a:extLst>
          </p:cNvPr>
          <p:cNvSpPr txBox="1">
            <a:spLocks/>
          </p:cNvSpPr>
          <p:nvPr/>
        </p:nvSpPr>
        <p:spPr>
          <a:xfrm>
            <a:off x="8796719" y="3392677"/>
            <a:ext cx="1069332" cy="322328"/>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Primary series: </a:t>
            </a:r>
            <a:r>
              <a:rPr lang="en-IN" sz="800" b="1" dirty="0">
                <a:solidFill>
                  <a:srgbClr val="000000"/>
                </a:solidFill>
              </a:rPr>
              <a:t>        </a:t>
            </a: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 dose</a:t>
            </a:r>
            <a:r>
              <a:rPr lang="en-IN" sz="800" dirty="0">
                <a:solidFill>
                  <a:srgbClr val="000000"/>
                </a:solidFill>
              </a:rPr>
              <a:t>*</a:t>
            </a:r>
            <a:endPar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51" name="TextBox 50">
            <a:extLst>
              <a:ext uri="{FF2B5EF4-FFF2-40B4-BE49-F238E27FC236}">
                <a16:creationId xmlns:a16="http://schemas.microsoft.com/office/drawing/2014/main" id="{ECE4F801-3859-DAF5-D522-9C2CEBD7574B}"/>
              </a:ext>
            </a:extLst>
          </p:cNvPr>
          <p:cNvSpPr txBox="1">
            <a:spLocks/>
          </p:cNvSpPr>
          <p:nvPr/>
        </p:nvSpPr>
        <p:spPr>
          <a:xfrm>
            <a:off x="6754560" y="3392772"/>
            <a:ext cx="937377"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Primary series: </a:t>
            </a:r>
            <a:r>
              <a:rPr lang="en-IN" sz="800" b="1" dirty="0">
                <a:solidFill>
                  <a:srgbClr val="000000"/>
                </a:solidFill>
              </a:rPr>
              <a:t>  </a:t>
            </a: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 dose*</a:t>
            </a:r>
            <a:endPar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18" name="TextBox 17">
            <a:extLst>
              <a:ext uri="{FF2B5EF4-FFF2-40B4-BE49-F238E27FC236}">
                <a16:creationId xmlns:a16="http://schemas.microsoft.com/office/drawing/2014/main" id="{C9F8DD32-DD9D-5E5E-C08C-CBB1117BFB6E}"/>
              </a:ext>
            </a:extLst>
          </p:cNvPr>
          <p:cNvSpPr txBox="1">
            <a:spLocks/>
          </p:cNvSpPr>
          <p:nvPr/>
        </p:nvSpPr>
        <p:spPr>
          <a:xfrm>
            <a:off x="5428129" y="4945735"/>
            <a:ext cx="1281703"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sz="800" b="1" dirty="0">
                <a:solidFill>
                  <a:srgbClr val="000000"/>
                </a:solidFill>
              </a:rPr>
              <a:t>Recommended</a:t>
            </a:r>
            <a:endPar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6" name="TextBox 25">
            <a:extLst>
              <a:ext uri="{FF2B5EF4-FFF2-40B4-BE49-F238E27FC236}">
                <a16:creationId xmlns:a16="http://schemas.microsoft.com/office/drawing/2014/main" id="{E828609D-41CD-8F00-09A2-2E0F319B5B1F}"/>
              </a:ext>
            </a:extLst>
          </p:cNvPr>
          <p:cNvSpPr txBox="1">
            <a:spLocks/>
          </p:cNvSpPr>
          <p:nvPr/>
        </p:nvSpPr>
        <p:spPr>
          <a:xfrm>
            <a:off x="2726274" y="4954983"/>
            <a:ext cx="1281703" cy="40232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sz="800" b="1" dirty="0">
                <a:solidFill>
                  <a:srgbClr val="000000"/>
                </a:solidFill>
              </a:rPr>
              <a:t>Recommended</a:t>
            </a:r>
            <a:endPar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7" name="TextBox 26">
            <a:extLst>
              <a:ext uri="{FF2B5EF4-FFF2-40B4-BE49-F238E27FC236}">
                <a16:creationId xmlns:a16="http://schemas.microsoft.com/office/drawing/2014/main" id="{0C53399D-7D9D-F0E5-E864-C33EAAB884AC}"/>
              </a:ext>
            </a:extLst>
          </p:cNvPr>
          <p:cNvSpPr txBox="1">
            <a:spLocks/>
          </p:cNvSpPr>
          <p:nvPr/>
        </p:nvSpPr>
        <p:spPr>
          <a:xfrm>
            <a:off x="4067157" y="4954983"/>
            <a:ext cx="1292746" cy="393081"/>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sz="800" b="1" dirty="0">
                <a:solidFill>
                  <a:srgbClr val="000000"/>
                </a:solidFill>
              </a:rPr>
              <a:t>Recommended</a:t>
            </a:r>
            <a:endPar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9" name="TextBox 28">
            <a:extLst>
              <a:ext uri="{FF2B5EF4-FFF2-40B4-BE49-F238E27FC236}">
                <a16:creationId xmlns:a16="http://schemas.microsoft.com/office/drawing/2014/main" id="{1C8C286B-3E88-8203-994E-CCCCCC4AD256}"/>
              </a:ext>
            </a:extLst>
          </p:cNvPr>
          <p:cNvSpPr txBox="1">
            <a:spLocks/>
          </p:cNvSpPr>
          <p:nvPr/>
        </p:nvSpPr>
        <p:spPr>
          <a:xfrm>
            <a:off x="8797365" y="4957307"/>
            <a:ext cx="1071728" cy="386811"/>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sz="700" b="1" dirty="0">
                <a:solidFill>
                  <a:srgbClr val="000000"/>
                </a:solidFill>
              </a:rPr>
              <a:t>Recommended</a:t>
            </a:r>
            <a:r>
              <a:rPr lang="en-IN" sz="700" dirty="0">
                <a:solidFill>
                  <a:srgbClr val="000000"/>
                </a:solidFill>
              </a:rPr>
              <a:t>**</a:t>
            </a:r>
            <a:endParaRPr kumimoji="0" lang="en-US"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34" name="TextBox 33">
            <a:extLst>
              <a:ext uri="{FF2B5EF4-FFF2-40B4-BE49-F238E27FC236}">
                <a16:creationId xmlns:a16="http://schemas.microsoft.com/office/drawing/2014/main" id="{3E9130D2-F1CD-72D5-39EF-813DBA1A58E0}"/>
              </a:ext>
            </a:extLst>
          </p:cNvPr>
          <p:cNvSpPr txBox="1">
            <a:spLocks/>
          </p:cNvSpPr>
          <p:nvPr/>
        </p:nvSpPr>
        <p:spPr>
          <a:xfrm>
            <a:off x="6754561" y="4957307"/>
            <a:ext cx="937376" cy="396823"/>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sz="800" b="1" dirty="0">
                <a:solidFill>
                  <a:srgbClr val="000000"/>
                </a:solidFill>
              </a:rPr>
              <a:t>Recommended</a:t>
            </a:r>
            <a:endPar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39" name="TextBox 38">
            <a:extLst>
              <a:ext uri="{FF2B5EF4-FFF2-40B4-BE49-F238E27FC236}">
                <a16:creationId xmlns:a16="http://schemas.microsoft.com/office/drawing/2014/main" id="{26BF047C-475F-76AD-2D61-8A604D9AA31F}"/>
              </a:ext>
            </a:extLst>
          </p:cNvPr>
          <p:cNvSpPr txBox="1">
            <a:spLocks/>
          </p:cNvSpPr>
          <p:nvPr/>
        </p:nvSpPr>
        <p:spPr>
          <a:xfrm>
            <a:off x="7740186" y="4950891"/>
            <a:ext cx="977416"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sz="800" b="1" dirty="0">
                <a:solidFill>
                  <a:srgbClr val="000000"/>
                </a:solidFill>
              </a:rPr>
              <a:t>Recommended</a:t>
            </a:r>
            <a:endPar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0" name="TextBox 39">
            <a:extLst>
              <a:ext uri="{FF2B5EF4-FFF2-40B4-BE49-F238E27FC236}">
                <a16:creationId xmlns:a16="http://schemas.microsoft.com/office/drawing/2014/main" id="{F0E0620D-2BA7-8001-DF54-A5642CF21DEB}"/>
              </a:ext>
            </a:extLst>
          </p:cNvPr>
          <p:cNvSpPr txBox="1">
            <a:spLocks/>
          </p:cNvSpPr>
          <p:nvPr/>
        </p:nvSpPr>
        <p:spPr>
          <a:xfrm>
            <a:off x="5428129" y="5400576"/>
            <a:ext cx="1281703"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sz="800" b="1" dirty="0">
                <a:solidFill>
                  <a:srgbClr val="000000"/>
                </a:solidFill>
              </a:rPr>
              <a:t>Recommended</a:t>
            </a:r>
            <a:endPar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1" name="TextBox 40">
            <a:extLst>
              <a:ext uri="{FF2B5EF4-FFF2-40B4-BE49-F238E27FC236}">
                <a16:creationId xmlns:a16="http://schemas.microsoft.com/office/drawing/2014/main" id="{DE788A42-9EDE-C577-7B41-B423E52B9940}"/>
              </a:ext>
            </a:extLst>
          </p:cNvPr>
          <p:cNvSpPr txBox="1">
            <a:spLocks/>
          </p:cNvSpPr>
          <p:nvPr/>
        </p:nvSpPr>
        <p:spPr>
          <a:xfrm>
            <a:off x="2726274" y="5409824"/>
            <a:ext cx="1281703" cy="40232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sz="800" b="1" dirty="0">
                <a:solidFill>
                  <a:srgbClr val="000000"/>
                </a:solidFill>
              </a:rPr>
              <a:t>Recommended</a:t>
            </a:r>
            <a:endPar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2" name="TextBox 41">
            <a:extLst>
              <a:ext uri="{FF2B5EF4-FFF2-40B4-BE49-F238E27FC236}">
                <a16:creationId xmlns:a16="http://schemas.microsoft.com/office/drawing/2014/main" id="{9DAEE066-A798-B163-092A-CA89730B5F92}"/>
              </a:ext>
            </a:extLst>
          </p:cNvPr>
          <p:cNvSpPr txBox="1">
            <a:spLocks/>
          </p:cNvSpPr>
          <p:nvPr/>
        </p:nvSpPr>
        <p:spPr>
          <a:xfrm>
            <a:off x="4067157" y="5409824"/>
            <a:ext cx="1292746" cy="393081"/>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sz="800" b="1" dirty="0">
                <a:solidFill>
                  <a:srgbClr val="000000"/>
                </a:solidFill>
              </a:rPr>
              <a:t>Recommended</a:t>
            </a:r>
            <a:endPar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50" name="TextBox 49">
            <a:extLst>
              <a:ext uri="{FF2B5EF4-FFF2-40B4-BE49-F238E27FC236}">
                <a16:creationId xmlns:a16="http://schemas.microsoft.com/office/drawing/2014/main" id="{BB3F6E3D-0C9D-4FB5-63BA-8A437AEE2B8A}"/>
              </a:ext>
            </a:extLst>
          </p:cNvPr>
          <p:cNvSpPr txBox="1">
            <a:spLocks/>
          </p:cNvSpPr>
          <p:nvPr/>
        </p:nvSpPr>
        <p:spPr>
          <a:xfrm>
            <a:off x="8791348" y="5412148"/>
            <a:ext cx="1077745" cy="391005"/>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sz="700" b="1" dirty="0">
                <a:solidFill>
                  <a:srgbClr val="000000"/>
                </a:solidFill>
              </a:rPr>
              <a:t>Recommended</a:t>
            </a:r>
            <a:r>
              <a:rPr lang="en-IN" sz="700" dirty="0">
                <a:solidFill>
                  <a:srgbClr val="000000"/>
                </a:solidFill>
              </a:rPr>
              <a:t>**</a:t>
            </a:r>
            <a:endParaRPr kumimoji="0" lang="en-US"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52" name="TextBox 51">
            <a:extLst>
              <a:ext uri="{FF2B5EF4-FFF2-40B4-BE49-F238E27FC236}">
                <a16:creationId xmlns:a16="http://schemas.microsoft.com/office/drawing/2014/main" id="{5EAD3A82-9DD2-35E7-DA83-C38075011338}"/>
              </a:ext>
            </a:extLst>
          </p:cNvPr>
          <p:cNvSpPr txBox="1">
            <a:spLocks/>
          </p:cNvSpPr>
          <p:nvPr/>
        </p:nvSpPr>
        <p:spPr>
          <a:xfrm>
            <a:off x="6754560" y="5409824"/>
            <a:ext cx="925206" cy="399147"/>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sz="800" b="1" dirty="0">
                <a:solidFill>
                  <a:srgbClr val="000000"/>
                </a:solidFill>
              </a:rPr>
              <a:t>Recommended</a:t>
            </a:r>
            <a:endPar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53" name="TextBox 52">
            <a:extLst>
              <a:ext uri="{FF2B5EF4-FFF2-40B4-BE49-F238E27FC236}">
                <a16:creationId xmlns:a16="http://schemas.microsoft.com/office/drawing/2014/main" id="{D5909A3E-4D52-0C41-69C3-DC411B440B57}"/>
              </a:ext>
            </a:extLst>
          </p:cNvPr>
          <p:cNvSpPr txBox="1">
            <a:spLocks/>
          </p:cNvSpPr>
          <p:nvPr/>
        </p:nvSpPr>
        <p:spPr>
          <a:xfrm>
            <a:off x="7740186" y="5405732"/>
            <a:ext cx="977416"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sz="800" b="1" dirty="0">
                <a:solidFill>
                  <a:srgbClr val="000000"/>
                </a:solidFill>
              </a:rPr>
              <a:t>Recommended</a:t>
            </a:r>
            <a:endPar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54" name="TextBox 53">
            <a:extLst>
              <a:ext uri="{FF2B5EF4-FFF2-40B4-BE49-F238E27FC236}">
                <a16:creationId xmlns:a16="http://schemas.microsoft.com/office/drawing/2014/main" id="{C7CD31E1-9AAE-7EDE-C555-D7DF09F10817}"/>
              </a:ext>
            </a:extLst>
          </p:cNvPr>
          <p:cNvSpPr txBox="1">
            <a:spLocks/>
          </p:cNvSpPr>
          <p:nvPr/>
        </p:nvSpPr>
        <p:spPr>
          <a:xfrm>
            <a:off x="8791349" y="3778226"/>
            <a:ext cx="1060338" cy="35586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Add’l</a:t>
            </a:r>
            <a:r>
              <a:rPr kumimoji="0" lang="en-IN"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dose for ICPs (1-3ms)</a:t>
            </a:r>
            <a:endPar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Tree>
    <p:extLst>
      <p:ext uri="{BB962C8B-B14F-4D97-AF65-F5344CB8AC3E}">
        <p14:creationId xmlns:p14="http://schemas.microsoft.com/office/powerpoint/2010/main" val="386752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0010BB-2AF2-4562-81D6-5996FA6D28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522FAD58-50AF-4352-B717-4AFE83CA24D1}"/>
              </a:ext>
            </a:extLst>
          </p:cNvPr>
          <p:cNvSpPr>
            <a:spLocks noGrp="1"/>
          </p:cNvSpPr>
          <p:nvPr>
            <p:ph type="title"/>
          </p:nvPr>
        </p:nvSpPr>
        <p:spPr>
          <a:xfrm>
            <a:off x="577638" y="691143"/>
            <a:ext cx="11194151" cy="810030"/>
          </a:xfrm>
        </p:spPr>
        <p:txBody>
          <a:bodyPr/>
          <a:lstStyle/>
          <a:p>
            <a:r>
              <a:rPr kumimoji="0" lang="en-US" sz="2800" b="1" i="0" u="none" strike="noStrike" kern="1200" cap="none" spc="0" normalizeH="0" baseline="0" noProof="0">
                <a:ln>
                  <a:noFill/>
                </a:ln>
                <a:solidFill>
                  <a:srgbClr val="FA9A00"/>
                </a:solidFill>
                <a:effectLst/>
                <a:uLnTx/>
                <a:uFillTx/>
                <a:latin typeface="Poppins SemiBold" pitchFamily="2" charset="77"/>
                <a:ea typeface="Roboto" panose="02000000000000000000" pitchFamily="2" charset="0"/>
                <a:cs typeface="Poppins SemiBold" pitchFamily="2" charset="77"/>
              </a:rPr>
              <a:t>5. </a:t>
            </a:r>
            <a:r>
              <a:rPr lang="en-GB" sz="2800"/>
              <a:t>WHO SAGE </a:t>
            </a:r>
            <a:r>
              <a:rPr lang="en-US" sz="2800"/>
              <a:t>good practice statement on the use of variant-containing COVID-19 vaccines (VCV)</a:t>
            </a:r>
            <a:endParaRPr lang="en-GB" sz="2800"/>
          </a:p>
        </p:txBody>
      </p:sp>
      <p:sp>
        <p:nvSpPr>
          <p:cNvPr id="4" name="Text Placeholder 3">
            <a:extLst>
              <a:ext uri="{FF2B5EF4-FFF2-40B4-BE49-F238E27FC236}">
                <a16:creationId xmlns:a16="http://schemas.microsoft.com/office/drawing/2014/main" id="{D63493AC-C38A-48A3-A916-932D550D3157}"/>
              </a:ext>
            </a:extLst>
          </p:cNvPr>
          <p:cNvSpPr>
            <a:spLocks noGrp="1"/>
          </p:cNvSpPr>
          <p:nvPr>
            <p:ph type="body" sz="quarter" idx="13"/>
          </p:nvPr>
        </p:nvSpPr>
        <p:spPr>
          <a:xfrm>
            <a:off x="577638" y="1692520"/>
            <a:ext cx="5081284" cy="261290"/>
          </a:xfrm>
        </p:spPr>
        <p:txBody>
          <a:bodyPr/>
          <a:lstStyle/>
          <a:p>
            <a:r>
              <a:rPr lang="en-GB"/>
              <a:t>2 November 2023</a:t>
            </a:r>
          </a:p>
        </p:txBody>
      </p:sp>
      <p:sp>
        <p:nvSpPr>
          <p:cNvPr id="6" name="Content Placeholder 28">
            <a:extLst>
              <a:ext uri="{FF2B5EF4-FFF2-40B4-BE49-F238E27FC236}">
                <a16:creationId xmlns:a16="http://schemas.microsoft.com/office/drawing/2014/main" id="{8475D21A-71C9-0A26-9029-7CB77558BEE1}"/>
              </a:ext>
            </a:extLst>
          </p:cNvPr>
          <p:cNvSpPr txBox="1">
            <a:spLocks/>
          </p:cNvSpPr>
          <p:nvPr/>
        </p:nvSpPr>
        <p:spPr>
          <a:xfrm>
            <a:off x="629119" y="2145158"/>
            <a:ext cx="10825446" cy="2784188"/>
          </a:xfrm>
          <a:prstGeom prst="rect">
            <a:avLst/>
          </a:prstGeom>
        </p:spPr>
        <p:txBody>
          <a:bodyPr lIns="91440" tIns="45720" rIns="91440" bIns="45720" anchor="t"/>
          <a:lstStyle>
            <a:lvl1pPr marL="0" indent="0" algn="l" defTabSz="914358" rtl="0" eaLnBrk="1" latinLnBrk="0" hangingPunct="1">
              <a:lnSpc>
                <a:spcPct val="80000"/>
              </a:lnSpc>
              <a:spcBef>
                <a:spcPts val="1000"/>
              </a:spcBef>
              <a:buFont typeface="Arial" panose="020B0604020202020204" pitchFamily="34" charset="0"/>
              <a:buNone/>
              <a:defRPr sz="2800" kern="1200">
                <a:solidFill>
                  <a:schemeClr val="tx2"/>
                </a:solidFill>
                <a:latin typeface="+mn-lt"/>
                <a:ea typeface="+mn-ea"/>
                <a:cs typeface="+mn-cs"/>
              </a:defRPr>
            </a:lvl1pPr>
            <a:lvl2pPr marL="685768" indent="-228589" algn="l" defTabSz="914358" rtl="0" eaLnBrk="1" latinLnBrk="0" hangingPunct="1">
              <a:lnSpc>
                <a:spcPct val="80000"/>
              </a:lnSpc>
              <a:spcBef>
                <a:spcPts val="500"/>
              </a:spcBef>
              <a:buFont typeface="Arial" panose="020B0604020202020204" pitchFamily="34" charset="0"/>
              <a:buChar char="•"/>
              <a:defRPr sz="2400" kern="1200">
                <a:solidFill>
                  <a:schemeClr val="tx2"/>
                </a:solidFill>
                <a:latin typeface="+mn-lt"/>
                <a:ea typeface="+mn-ea"/>
                <a:cs typeface="+mn-cs"/>
              </a:defRPr>
            </a:lvl2pPr>
            <a:lvl3pPr marL="1142947" indent="-228589" algn="l" defTabSz="914358" rtl="0" eaLnBrk="1" latinLnBrk="0" hangingPunct="1">
              <a:lnSpc>
                <a:spcPct val="8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126" indent="-228589" algn="l" defTabSz="914358" rtl="0" eaLnBrk="1" latinLnBrk="0" hangingPunct="1">
              <a:lnSpc>
                <a:spcPct val="8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305" indent="-228589" algn="l" defTabSz="914358" rtl="0" eaLnBrk="1" latinLnBrk="0" hangingPunct="1">
              <a:lnSpc>
                <a:spcPct val="8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483"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62"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41"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20"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8"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9CDE"/>
                </a:solidFill>
                <a:effectLst/>
                <a:uLnTx/>
                <a:uFillTx/>
                <a:latin typeface="Poppins"/>
                <a:ea typeface="+mn-ea"/>
                <a:cs typeface="Arial"/>
              </a:rPr>
              <a:t>	Monovalent XBB vaccines  </a:t>
            </a:r>
            <a:r>
              <a:rPr kumimoji="0" lang="en-GB" sz="2400" b="1" i="0" u="none" strike="noStrike" kern="1200" cap="none" spc="0" normalizeH="0" baseline="0" noProof="0">
                <a:ln>
                  <a:noFill/>
                </a:ln>
                <a:solidFill>
                  <a:srgbClr val="44546A"/>
                </a:solidFill>
                <a:effectLst/>
                <a:uLnTx/>
                <a:uFillTx/>
                <a:latin typeface="Poppins"/>
                <a:ea typeface="+mn-ea"/>
                <a:cs typeface="Arial"/>
              </a:rPr>
              <a:t> </a:t>
            </a:r>
          </a:p>
          <a:p>
            <a:pPr marL="0" marR="0" lvl="0" indent="0" algn="l" defTabSz="914358" rtl="0" eaLnBrk="1" fontAlgn="auto" latinLnBrk="0" hangingPunct="1">
              <a:lnSpc>
                <a:spcPct val="80000"/>
              </a:lnSpc>
              <a:spcBef>
                <a:spcPts val="1000"/>
              </a:spcBef>
              <a:spcAft>
                <a:spcPts val="0"/>
              </a:spcAft>
              <a:buClrTx/>
              <a:buSzTx/>
              <a:buFont typeface="Arial" panose="020B0604020202020204" pitchFamily="34" charset="0"/>
              <a:buNone/>
              <a:tabLst/>
              <a:defRPr/>
            </a:pPr>
            <a:endParaRPr kumimoji="0" lang="en-GB" sz="1200" b="0" i="0" u="none" strike="noStrike" kern="1200" cap="none" spc="0" normalizeH="0" baseline="0" noProof="0">
              <a:ln>
                <a:noFill/>
              </a:ln>
              <a:solidFill>
                <a:srgbClr val="44546A"/>
              </a:solidFill>
              <a:effectLst/>
              <a:uLnTx/>
              <a:uFillTx/>
              <a:latin typeface="Poppins"/>
              <a:ea typeface="+mn-ea"/>
              <a:cs typeface="Arial"/>
            </a:endParaRPr>
          </a:p>
          <a:p>
            <a:pPr marL="2685933" lvl="5" indent="-171450">
              <a:spcBef>
                <a:spcPts val="1000"/>
              </a:spcBef>
              <a:defRPr/>
            </a:pPr>
            <a:r>
              <a:rPr kumimoji="0" lang="en-US" sz="1200" b="0" i="0" u="none" strike="noStrike" kern="1200" cap="none" spc="0" normalizeH="0" baseline="0" noProof="0">
                <a:ln>
                  <a:noFill/>
                </a:ln>
                <a:solidFill>
                  <a:schemeClr val="tx1"/>
                </a:solidFill>
                <a:effectLst/>
                <a:uLnTx/>
                <a:uFillTx/>
                <a:latin typeface="Poppins"/>
                <a:ea typeface="+mn-ea"/>
                <a:cs typeface="Arial"/>
              </a:rPr>
              <a:t>In May 2023, global prevalence was dominated by Omicron and the Technical Advisory Group on COVID-19 Vaccine Composition (TAG-CO-VAC) recommended moving away from including the ancestral strain in future COVID-19 vaccine formulations to </a:t>
            </a:r>
            <a:r>
              <a:rPr kumimoji="0" lang="en-US" sz="1200" b="1" i="0" u="none" strike="noStrike" kern="1200" cap="none" spc="0" normalizeH="0" baseline="0" noProof="0">
                <a:ln>
                  <a:noFill/>
                </a:ln>
                <a:solidFill>
                  <a:schemeClr val="tx1"/>
                </a:solidFill>
                <a:effectLst/>
                <a:uLnTx/>
                <a:uFillTx/>
                <a:latin typeface="Poppins"/>
                <a:ea typeface="+mn-ea"/>
                <a:cs typeface="Arial"/>
              </a:rPr>
              <a:t>adopting monovalent-containing vaccines, notable those containing XBB</a:t>
            </a:r>
            <a:endParaRPr kumimoji="0" lang="en-GB" sz="1200" b="1" i="0" u="none" strike="noStrike" kern="1200" cap="none" spc="0" normalizeH="0" baseline="0" noProof="0">
              <a:ln>
                <a:noFill/>
              </a:ln>
              <a:solidFill>
                <a:schemeClr val="tx1"/>
              </a:solidFill>
              <a:effectLst/>
              <a:uLnTx/>
              <a:uFillTx/>
              <a:latin typeface="Poppins"/>
              <a:ea typeface="+mn-ea"/>
              <a:cs typeface="Arial"/>
            </a:endParaRPr>
          </a:p>
          <a:p>
            <a:pPr marL="2685933" lvl="5" indent="-171450">
              <a:spcBef>
                <a:spcPts val="1000"/>
              </a:spcBef>
              <a:defRPr/>
            </a:pPr>
            <a:r>
              <a:rPr kumimoji="0" lang="en-GB" sz="1200" b="0" i="0" u="none" strike="noStrike" kern="1200" cap="none" spc="0" normalizeH="0" baseline="0" noProof="0">
                <a:ln>
                  <a:noFill/>
                </a:ln>
                <a:solidFill>
                  <a:schemeClr val="tx1"/>
                </a:solidFill>
                <a:effectLst/>
                <a:uLnTx/>
                <a:uFillTx/>
                <a:latin typeface="Poppins"/>
                <a:ea typeface="+mn-ea"/>
                <a:cs typeface="Arial"/>
              </a:rPr>
              <a:t>Available data suggest the </a:t>
            </a:r>
            <a:r>
              <a:rPr kumimoji="0" lang="en-GB" sz="1200" b="1" i="0" u="none" strike="noStrike" kern="1200" cap="none" spc="0" normalizeH="0" baseline="0" noProof="0">
                <a:ln>
                  <a:noFill/>
                </a:ln>
                <a:solidFill>
                  <a:schemeClr val="tx1"/>
                </a:solidFill>
                <a:effectLst/>
                <a:uLnTx/>
                <a:uFillTx/>
                <a:latin typeface="Poppins"/>
                <a:ea typeface="+mn-ea"/>
                <a:cs typeface="Arial"/>
              </a:rPr>
              <a:t>monovalent Omicron XBB vaccines </a:t>
            </a:r>
            <a:r>
              <a:rPr kumimoji="0" lang="en-GB" sz="1200" b="0" i="0" u="none" strike="noStrike" kern="1200" cap="none" spc="0" normalizeH="0" baseline="0" noProof="0">
                <a:ln>
                  <a:noFill/>
                </a:ln>
                <a:solidFill>
                  <a:schemeClr val="tx1"/>
                </a:solidFill>
                <a:effectLst/>
                <a:uLnTx/>
                <a:uFillTx/>
                <a:latin typeface="Poppins"/>
                <a:ea typeface="+mn-ea"/>
                <a:cs typeface="Arial"/>
              </a:rPr>
              <a:t>provide modestly enhanced protection compared to bivalent variant-containing vaccines and monovalent index virus vaccines</a:t>
            </a:r>
          </a:p>
          <a:p>
            <a:pPr marL="2685933" lvl="5" indent="-171450">
              <a:spcBef>
                <a:spcPts val="1000"/>
              </a:spcBef>
              <a:defRPr/>
            </a:pPr>
            <a:r>
              <a:rPr lang="en-US" sz="1200">
                <a:solidFill>
                  <a:schemeClr val="tx1"/>
                </a:solidFill>
                <a:latin typeface="Poppins"/>
                <a:cs typeface="Arial"/>
              </a:rPr>
              <a:t>Many vaccine manufacturers have developed or are developing </a:t>
            </a:r>
            <a:r>
              <a:rPr lang="en-US" sz="1200" b="1">
                <a:solidFill>
                  <a:schemeClr val="tx1"/>
                </a:solidFill>
                <a:latin typeface="Poppins"/>
                <a:cs typeface="Arial"/>
              </a:rPr>
              <a:t>Omicron-only vaccine</a:t>
            </a:r>
            <a:r>
              <a:rPr lang="en-US" sz="1200">
                <a:solidFill>
                  <a:schemeClr val="tx1"/>
                </a:solidFill>
                <a:latin typeface="Poppins"/>
                <a:cs typeface="Arial"/>
              </a:rPr>
              <a:t>: </a:t>
            </a:r>
            <a:r>
              <a:rPr lang="en-US" sz="1200">
                <a:cs typeface="Arial"/>
              </a:rPr>
              <a:t>Pfizer (mRNA), Moderna (mRNA); </a:t>
            </a:r>
            <a:r>
              <a:rPr lang="en-US" sz="1200">
                <a:solidFill>
                  <a:schemeClr val="tx1"/>
                </a:solidFill>
                <a:latin typeface="Poppins"/>
                <a:cs typeface="Arial"/>
              </a:rPr>
              <a:t>CanSino (adenovirus type 5 vector);</a:t>
            </a:r>
            <a:r>
              <a:rPr lang="en-US" sz="1200">
                <a:cs typeface="Arial"/>
              </a:rPr>
              <a:t> </a:t>
            </a:r>
            <a:r>
              <a:rPr lang="en-US" sz="1200">
                <a:solidFill>
                  <a:schemeClr val="tx1"/>
                </a:solidFill>
                <a:latin typeface="Poppins"/>
                <a:cs typeface="Arial"/>
              </a:rPr>
              <a:t>Bharat (inactivated), Sinovac (inactivated), Sinopharm (inactivated); </a:t>
            </a:r>
            <a:r>
              <a:rPr lang="en-US" sz="1200" err="1">
                <a:solidFill>
                  <a:schemeClr val="tx1"/>
                </a:solidFill>
                <a:latin typeface="Poppins"/>
                <a:cs typeface="Arial"/>
              </a:rPr>
              <a:t>Novovax</a:t>
            </a:r>
            <a:r>
              <a:rPr lang="en-US" sz="1200">
                <a:solidFill>
                  <a:schemeClr val="tx1"/>
                </a:solidFill>
                <a:latin typeface="Poppins"/>
                <a:cs typeface="Arial"/>
              </a:rPr>
              <a:t> (protein-based)</a:t>
            </a:r>
          </a:p>
          <a:p>
            <a:pPr marL="2685933" lvl="5" indent="-171450">
              <a:spcBef>
                <a:spcPts val="1000"/>
              </a:spcBef>
              <a:defRPr/>
            </a:pPr>
            <a:r>
              <a:rPr lang="en-US" sz="1200" b="1">
                <a:solidFill>
                  <a:schemeClr val="tx1"/>
                </a:solidFill>
                <a:latin typeface="Poppins"/>
                <a:cs typeface="Arial"/>
              </a:rPr>
              <a:t>Initial doses/Primary series: </a:t>
            </a:r>
            <a:r>
              <a:rPr lang="en-US" sz="1200">
                <a:solidFill>
                  <a:schemeClr val="tx1"/>
                </a:solidFill>
                <a:latin typeface="Poppins"/>
                <a:cs typeface="Arial"/>
              </a:rPr>
              <a:t>any of the WHO EUL COVID-19 vaccines can be used for the initial dose, including monovalent XBB vaccines</a:t>
            </a:r>
          </a:p>
          <a:p>
            <a:pPr marL="2685933" lvl="5" indent="-171450">
              <a:spcBef>
                <a:spcPts val="1000"/>
              </a:spcBef>
              <a:defRPr/>
            </a:pPr>
            <a:r>
              <a:rPr lang="en-US" sz="1200" b="1">
                <a:solidFill>
                  <a:schemeClr val="tx1"/>
                </a:solidFill>
                <a:latin typeface="Poppins"/>
                <a:cs typeface="Arial"/>
              </a:rPr>
              <a:t>Booster/revaccination: </a:t>
            </a:r>
            <a:r>
              <a:rPr lang="en-US" sz="1200">
                <a:solidFill>
                  <a:schemeClr val="tx1"/>
                </a:solidFill>
                <a:latin typeface="Poppins"/>
                <a:cs typeface="Arial"/>
              </a:rPr>
              <a:t>any of the WHO EUL COVID-19 vaccines or authorized variant-containing vaccines can be used for the booster doses. </a:t>
            </a:r>
            <a:endParaRPr lang="en-GB" sz="1200">
              <a:solidFill>
                <a:schemeClr val="tx1"/>
              </a:solidFill>
              <a:latin typeface="Poppins"/>
              <a:cs typeface="Arial"/>
            </a:endParaRPr>
          </a:p>
          <a:p>
            <a:pPr marL="2685933" lvl="5" indent="-171450">
              <a:spcBef>
                <a:spcPts val="1000"/>
              </a:spcBef>
              <a:defRPr/>
            </a:pPr>
            <a:r>
              <a:rPr kumimoji="0" lang="en-GB" sz="1200" b="0" i="0" u="none" strike="noStrike" kern="1200" cap="none" spc="0" normalizeH="0" baseline="0" noProof="0">
                <a:ln>
                  <a:noFill/>
                </a:ln>
                <a:solidFill>
                  <a:schemeClr val="tx1"/>
                </a:solidFill>
                <a:effectLst/>
                <a:uLnTx/>
                <a:uFillTx/>
                <a:latin typeface="Poppins"/>
                <a:ea typeface="+mn-ea"/>
                <a:cs typeface="Arial"/>
              </a:rPr>
              <a:t>When monovalent XBB vaccines are not available, any </a:t>
            </a:r>
            <a:r>
              <a:rPr kumimoji="0" lang="en-GB" sz="1200" b="1" i="0" u="none" strike="noStrike" kern="1200" cap="none" spc="0" normalizeH="0" baseline="0" noProof="0">
                <a:ln>
                  <a:noFill/>
                </a:ln>
                <a:solidFill>
                  <a:schemeClr val="tx1"/>
                </a:solidFill>
                <a:effectLst/>
                <a:uLnTx/>
                <a:uFillTx/>
                <a:latin typeface="Poppins"/>
                <a:ea typeface="+mn-ea"/>
                <a:cs typeface="Arial"/>
              </a:rPr>
              <a:t>available WHO EUL or prequalified bivalent variant-containing or monovalent index virus vaccines </a:t>
            </a:r>
            <a:r>
              <a:rPr kumimoji="0" lang="en-GB" sz="1200" b="0" i="0" u="none" strike="noStrike" kern="1200" cap="none" spc="0" normalizeH="0" baseline="0" noProof="0">
                <a:ln>
                  <a:noFill/>
                </a:ln>
                <a:solidFill>
                  <a:schemeClr val="tx1"/>
                </a:solidFill>
                <a:effectLst/>
                <a:uLnTx/>
                <a:uFillTx/>
                <a:latin typeface="Poppins"/>
                <a:ea typeface="+mn-ea"/>
                <a:cs typeface="Arial"/>
              </a:rPr>
              <a:t>may be used to provide benefits against severe disease in high-risk groups.</a:t>
            </a:r>
            <a:endParaRPr kumimoji="0" lang="en-US" sz="4400" b="0" i="0" u="none" strike="noStrike" kern="1200" cap="none" spc="0" normalizeH="0" baseline="0" noProof="0">
              <a:ln>
                <a:noFill/>
              </a:ln>
              <a:solidFill>
                <a:schemeClr val="tx1"/>
              </a:solidFill>
              <a:effectLst/>
              <a:uLnTx/>
              <a:uFillTx/>
              <a:latin typeface="Poppins"/>
              <a:ea typeface="+mn-ea"/>
              <a:cs typeface="Arial"/>
            </a:endParaRPr>
          </a:p>
        </p:txBody>
      </p:sp>
      <p:pic>
        <p:nvPicPr>
          <p:cNvPr id="7" name="Graphic 6" descr="Immunity outline">
            <a:extLst>
              <a:ext uri="{FF2B5EF4-FFF2-40B4-BE49-F238E27FC236}">
                <a16:creationId xmlns:a16="http://schemas.microsoft.com/office/drawing/2014/main" id="{D98F8E15-87CA-58C4-1C15-F3745FACC0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7435" y="2124903"/>
            <a:ext cx="650335" cy="650335"/>
          </a:xfrm>
          <a:prstGeom prst="rect">
            <a:avLst/>
          </a:prstGeom>
        </p:spPr>
      </p:pic>
      <p:pic>
        <p:nvPicPr>
          <p:cNvPr id="9" name="Picture 8">
            <a:extLst>
              <a:ext uri="{FF2B5EF4-FFF2-40B4-BE49-F238E27FC236}">
                <a16:creationId xmlns:a16="http://schemas.microsoft.com/office/drawing/2014/main" id="{C185F829-04F0-9391-0975-69542F0E0E69}"/>
              </a:ext>
            </a:extLst>
          </p:cNvPr>
          <p:cNvPicPr>
            <a:picLocks noChangeAspect="1"/>
          </p:cNvPicPr>
          <p:nvPr/>
        </p:nvPicPr>
        <p:blipFill>
          <a:blip r:embed="rId4"/>
          <a:stretch>
            <a:fillRect/>
          </a:stretch>
        </p:blipFill>
        <p:spPr>
          <a:xfrm>
            <a:off x="801426" y="2911316"/>
            <a:ext cx="2254276" cy="3181668"/>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E9D4E3BD-7EDE-DBAD-2E0C-62594491E6E8}"/>
              </a:ext>
            </a:extLst>
          </p:cNvPr>
          <p:cNvSpPr txBox="1"/>
          <p:nvPr/>
        </p:nvSpPr>
        <p:spPr>
          <a:xfrm>
            <a:off x="577637" y="6394813"/>
            <a:ext cx="8753687" cy="246221"/>
          </a:xfrm>
          <a:prstGeom prst="rect">
            <a:avLst/>
          </a:prstGeom>
          <a:noFill/>
        </p:spPr>
        <p:txBody>
          <a:bodyPr wrap="square">
            <a:spAutoFit/>
          </a:bodyPr>
          <a:lstStyle/>
          <a:p>
            <a:r>
              <a:rPr lang="en-GB" sz="1000">
                <a:hlinkClick r:id="rId5"/>
              </a:rPr>
              <a:t>https://www.who.int/publications-detail-redirect/WHO-2019-nCoV-Vaccines-SAGE-Variants-2022.1</a:t>
            </a:r>
            <a:r>
              <a:rPr lang="en-GB" sz="1000"/>
              <a:t> </a:t>
            </a:r>
          </a:p>
        </p:txBody>
      </p:sp>
    </p:spTree>
    <p:extLst>
      <p:ext uri="{BB962C8B-B14F-4D97-AF65-F5344CB8AC3E}">
        <p14:creationId xmlns:p14="http://schemas.microsoft.com/office/powerpoint/2010/main" val="203331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CFD92F-E3C0-1DE4-EC24-2FC793379D56}"/>
              </a:ext>
            </a:extLst>
          </p:cNvPr>
          <p:cNvSpPr>
            <a:spLocks noGrp="1"/>
          </p:cNvSpPr>
          <p:nvPr>
            <p:ph type="sldNum" sz="quarter" idx="12"/>
          </p:nvPr>
        </p:nvSpPr>
        <p:spPr/>
        <p:txBody>
          <a:bodyPr/>
          <a:lstStyle/>
          <a:p>
            <a:fld id="{E2E31AFC-DF42-41A5-B57C-06A83BBA6616}" type="slidenum">
              <a:rPr lang="en-GB" smtClean="0"/>
              <a:t>19</a:t>
            </a:fld>
            <a:endParaRPr lang="en-GB"/>
          </a:p>
        </p:txBody>
      </p:sp>
      <p:sp>
        <p:nvSpPr>
          <p:cNvPr id="3" name="Title 2">
            <a:extLst>
              <a:ext uri="{FF2B5EF4-FFF2-40B4-BE49-F238E27FC236}">
                <a16:creationId xmlns:a16="http://schemas.microsoft.com/office/drawing/2014/main" id="{34A32DF5-45BC-FCE2-F730-E62C82E2697C}"/>
              </a:ext>
            </a:extLst>
          </p:cNvPr>
          <p:cNvSpPr>
            <a:spLocks noGrp="1"/>
          </p:cNvSpPr>
          <p:nvPr>
            <p:ph type="title"/>
          </p:nvPr>
        </p:nvSpPr>
        <p:spPr>
          <a:xfrm>
            <a:off x="577639" y="537198"/>
            <a:ext cx="11274050" cy="391389"/>
          </a:xfrm>
        </p:spPr>
        <p:txBody>
          <a:bodyPr/>
          <a:lstStyle/>
          <a:p>
            <a:r>
              <a:rPr lang="en-US" sz="2800">
                <a:solidFill>
                  <a:srgbClr val="FA9A00"/>
                </a:solidFill>
              </a:rPr>
              <a:t>5. </a:t>
            </a:r>
            <a:r>
              <a:rPr lang="en-US" sz="2800"/>
              <a:t>WHO recommended schedules, including VCV</a:t>
            </a:r>
            <a:endParaRPr lang="en-GB" sz="2800"/>
          </a:p>
        </p:txBody>
      </p:sp>
      <p:sp>
        <p:nvSpPr>
          <p:cNvPr id="5" name="CuadroTexto 13">
            <a:extLst>
              <a:ext uri="{FF2B5EF4-FFF2-40B4-BE49-F238E27FC236}">
                <a16:creationId xmlns:a16="http://schemas.microsoft.com/office/drawing/2014/main" id="{5F7814E4-043F-C71C-118A-E273D81B56A7}"/>
              </a:ext>
            </a:extLst>
          </p:cNvPr>
          <p:cNvSpPr txBox="1">
            <a:spLocks/>
          </p:cNvSpPr>
          <p:nvPr/>
        </p:nvSpPr>
        <p:spPr>
          <a:xfrm>
            <a:off x="540763" y="1159208"/>
            <a:ext cx="11050426" cy="1007071"/>
          </a:xfrm>
          <a:prstGeom prst="rect">
            <a:avLst/>
          </a:prstGeom>
          <a:solidFill>
            <a:schemeClr val="bg1">
              <a:lumMod val="85000"/>
            </a:schemeClr>
          </a:solid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00000"/>
                </a:solidFill>
                <a:effectLst/>
                <a:uLnTx/>
                <a:uFillTx/>
                <a:latin typeface="Poppins"/>
                <a:ea typeface="Times New Roman" panose="02020603050405020304" pitchFamily="18" charset="0"/>
                <a:cs typeface="Calibri" panose="020F0502020204030204" pitchFamily="34" charset="0"/>
              </a:rPr>
              <a:t>Variant-containing vaccines (VCVs) can now be considered for both the initial and booster doses</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00000"/>
                </a:solidFill>
                <a:effectLst/>
                <a:uLnTx/>
                <a:uFillTx/>
                <a:latin typeface="Poppins"/>
                <a:ea typeface="Times New Roman" panose="02020603050405020304" pitchFamily="18" charset="0"/>
                <a:cs typeface="Calibri" panose="020F0502020204030204" pitchFamily="34" charset="0"/>
              </a:rPr>
              <a:t>Heterologous schedules (“mix and match”): </a:t>
            </a:r>
            <a:r>
              <a:rPr kumimoji="0" lang="en-US" sz="1400" b="0" i="0" u="none" strike="noStrike" kern="1200" cap="none" spc="0" normalizeH="0" baseline="0" noProof="0">
                <a:ln>
                  <a:noFill/>
                </a:ln>
                <a:solidFill>
                  <a:srgbClr val="000000"/>
                </a:solidFill>
                <a:effectLst/>
                <a:uLnTx/>
                <a:uFillTx/>
                <a:latin typeface="Poppins"/>
                <a:ea typeface="Times New Roman" panose="02020603050405020304" pitchFamily="18" charset="0"/>
                <a:cs typeface="Calibri" panose="020F0502020204030204" pitchFamily="34" charset="0"/>
              </a:rPr>
              <a:t>There is increasing evidence that subsequent doses/boosters using different COVID-19 vaccine platforms may provide superior immune response compared to homologous schedules (same vaccine)</a:t>
            </a:r>
          </a:p>
        </p:txBody>
      </p:sp>
      <p:cxnSp>
        <p:nvCxnSpPr>
          <p:cNvPr id="6" name="Straight Connector 5">
            <a:extLst>
              <a:ext uri="{FF2B5EF4-FFF2-40B4-BE49-F238E27FC236}">
                <a16:creationId xmlns:a16="http://schemas.microsoft.com/office/drawing/2014/main" id="{A9CABAF3-8213-3370-FE8B-2B962ACDD6C8}"/>
              </a:ext>
            </a:extLst>
          </p:cNvPr>
          <p:cNvCxnSpPr>
            <a:cxnSpLocks/>
          </p:cNvCxnSpPr>
          <p:nvPr/>
        </p:nvCxnSpPr>
        <p:spPr>
          <a:xfrm>
            <a:off x="536424" y="2993036"/>
            <a:ext cx="1103672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2FB08D-3AF9-21C3-AC3D-745052A1E943}"/>
              </a:ext>
            </a:extLst>
          </p:cNvPr>
          <p:cNvSpPr txBox="1">
            <a:spLocks/>
          </p:cNvSpPr>
          <p:nvPr/>
        </p:nvSpPr>
        <p:spPr>
          <a:xfrm>
            <a:off x="550741" y="2710015"/>
            <a:ext cx="3474714" cy="279051"/>
          </a:xfrm>
          <a:prstGeom prst="rect">
            <a:avLst/>
          </a:prstGeom>
        </p:spPr>
        <p:txBody>
          <a:bodyPr vert="horz" wrap="square" lIns="0" tIns="0" rIns="0" bIns="0" rtlCol="0" anchor="b"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IN" sz="1600" b="1" i="0" u="none" strike="noStrike" kern="1200" cap="none" spc="0" normalizeH="0" baseline="0" noProof="0">
                <a:ln>
                  <a:noFill/>
                </a:ln>
                <a:solidFill>
                  <a:srgbClr val="000000"/>
                </a:solidFill>
                <a:effectLst/>
                <a:uLnTx/>
                <a:uFillTx/>
                <a:latin typeface="Poppins"/>
                <a:ea typeface="Roboto"/>
                <a:cs typeface="Poppins"/>
              </a:rPr>
              <a:t>Initial dose</a:t>
            </a:r>
            <a:endParaRPr kumimoji="0" lang="en-IN" sz="1800" b="0" i="0" u="none" strike="noStrike" kern="1200" cap="none" spc="0" normalizeH="0" baseline="0" noProof="0">
              <a:ln>
                <a:noFill/>
              </a:ln>
              <a:solidFill>
                <a:srgbClr val="000000"/>
              </a:solidFill>
              <a:effectLst/>
              <a:uLnTx/>
              <a:uFillTx/>
              <a:latin typeface="Poppins"/>
              <a:ea typeface="Roboto"/>
              <a:cs typeface="Poppins"/>
            </a:endParaRPr>
          </a:p>
        </p:txBody>
      </p:sp>
      <p:sp>
        <p:nvSpPr>
          <p:cNvPr id="8" name="Rectangle 7">
            <a:extLst>
              <a:ext uri="{FF2B5EF4-FFF2-40B4-BE49-F238E27FC236}">
                <a16:creationId xmlns:a16="http://schemas.microsoft.com/office/drawing/2014/main" id="{D4727746-5789-3BE6-F1D2-2A82ECE59F41}"/>
              </a:ext>
            </a:extLst>
          </p:cNvPr>
          <p:cNvSpPr/>
          <p:nvPr/>
        </p:nvSpPr>
        <p:spPr>
          <a:xfrm>
            <a:off x="4777629" y="2442882"/>
            <a:ext cx="674776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rgbClr val="000000"/>
                </a:solidFill>
                <a:effectLst/>
                <a:uLnTx/>
                <a:uFillTx/>
                <a:latin typeface="Poppins"/>
                <a:ea typeface="+mn-ea"/>
                <a:cs typeface="+mn-cs"/>
              </a:rPr>
              <a:t>Options for subsequent doses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a:ln>
                  <a:noFill/>
                </a:ln>
                <a:solidFill>
                  <a:srgbClr val="000000"/>
                </a:solidFill>
                <a:effectLst/>
                <a:uLnTx/>
                <a:uFillTx/>
                <a:latin typeface="Poppins"/>
                <a:ea typeface="+mn-ea"/>
                <a:cs typeface="+mn-cs"/>
              </a:rPr>
              <a:t>(to </a:t>
            </a:r>
            <a:r>
              <a:rPr kumimoji="0" lang="en-IN" sz="16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complete</a:t>
            </a:r>
            <a:r>
              <a:rPr kumimoji="0" lang="en-IN" sz="1600" b="0" i="0" u="none" strike="noStrike" kern="1200" cap="none" spc="0" normalizeH="0" baseline="0" noProof="0">
                <a:ln>
                  <a:noFill/>
                </a:ln>
                <a:solidFill>
                  <a:srgbClr val="000000"/>
                </a:solidFill>
                <a:effectLst/>
                <a:uLnTx/>
                <a:uFillTx/>
                <a:latin typeface="Poppins"/>
                <a:ea typeface="+mn-ea"/>
                <a:cs typeface="+mn-cs"/>
              </a:rPr>
              <a:t> </a:t>
            </a:r>
            <a:r>
              <a:rPr kumimoji="0" lang="en-IN" sz="1600" b="1" i="0" u="none" strike="noStrike" kern="1200" cap="none" spc="0" normalizeH="0" baseline="0" noProof="0">
                <a:ln>
                  <a:noFill/>
                </a:ln>
                <a:solidFill>
                  <a:srgbClr val="000000"/>
                </a:solidFill>
                <a:effectLst/>
                <a:uLnTx/>
                <a:uFillTx/>
                <a:latin typeface="Poppins"/>
                <a:ea typeface="+mn-ea"/>
                <a:cs typeface="+mn-cs"/>
              </a:rPr>
              <a:t>primary series</a:t>
            </a:r>
            <a:r>
              <a:rPr kumimoji="0" lang="en-IN" sz="1600" b="1" i="0" u="none" strike="noStrike" kern="1200" cap="none" spc="0" normalizeH="0" baseline="30000" noProof="0">
                <a:ln>
                  <a:noFill/>
                </a:ln>
                <a:solidFill>
                  <a:srgbClr val="000000"/>
                </a:solidFill>
                <a:effectLst/>
                <a:uLnTx/>
                <a:uFillTx/>
                <a:latin typeface="Poppins"/>
                <a:ea typeface="+mn-ea"/>
                <a:cs typeface="+mn-cs"/>
              </a:rPr>
              <a:t> </a:t>
            </a:r>
            <a:r>
              <a:rPr kumimoji="0" lang="en-IN" sz="1600" b="0" i="0" u="none" strike="noStrike" kern="1200" cap="none" spc="0" normalizeH="0" baseline="0" noProof="0">
                <a:ln>
                  <a:noFill/>
                </a:ln>
                <a:solidFill>
                  <a:srgbClr val="000000"/>
                </a:solidFill>
                <a:effectLst/>
                <a:uLnTx/>
                <a:uFillTx/>
                <a:latin typeface="Poppins"/>
                <a:ea typeface="+mn-ea"/>
                <a:cs typeface="+mn-cs"/>
              </a:rPr>
              <a:t>or </a:t>
            </a:r>
            <a:r>
              <a:rPr kumimoji="0" lang="en-IN" sz="1600" b="1" i="0" u="none" strike="noStrike" kern="1200" cap="none" spc="0" normalizeH="0" baseline="0" noProof="0">
                <a:ln>
                  <a:noFill/>
                </a:ln>
                <a:solidFill>
                  <a:srgbClr val="000000"/>
                </a:solidFill>
                <a:effectLst/>
                <a:uLnTx/>
                <a:uFillTx/>
                <a:latin typeface="Poppins"/>
                <a:ea typeface="+mn-ea"/>
                <a:cs typeface="+mn-cs"/>
              </a:rPr>
              <a:t>booster doses/revaccination</a:t>
            </a:r>
            <a:r>
              <a:rPr kumimoji="0" lang="en-IN" sz="1600" b="0" i="0" u="none" strike="noStrike" kern="1200" cap="none" spc="0" normalizeH="0" baseline="0" noProof="0">
                <a:ln>
                  <a:noFill/>
                </a:ln>
                <a:solidFill>
                  <a:srgbClr val="000000"/>
                </a:solidFill>
                <a:effectLst/>
                <a:uLnTx/>
                <a:uFillTx/>
                <a:latin typeface="Poppins"/>
                <a:ea typeface="+mn-ea"/>
                <a:cs typeface="+mn-cs"/>
              </a:rPr>
              <a:t>)</a:t>
            </a:r>
            <a:endParaRPr kumimoji="0" lang="en-IN" sz="1600" b="1" i="0" u="none" strike="noStrike" kern="1200" cap="none" spc="0" normalizeH="0" baseline="0" noProof="0">
              <a:ln>
                <a:noFill/>
              </a:ln>
              <a:solidFill>
                <a:srgbClr val="000000"/>
              </a:solidFill>
              <a:effectLst/>
              <a:uLnTx/>
              <a:uFillTx/>
              <a:latin typeface="Poppins"/>
              <a:ea typeface="+mn-ea"/>
              <a:cs typeface="+mn-cs"/>
            </a:endParaRPr>
          </a:p>
        </p:txBody>
      </p:sp>
      <p:sp>
        <p:nvSpPr>
          <p:cNvPr id="9" name="TextBox 8">
            <a:extLst>
              <a:ext uri="{FF2B5EF4-FFF2-40B4-BE49-F238E27FC236}">
                <a16:creationId xmlns:a16="http://schemas.microsoft.com/office/drawing/2014/main" id="{B9A8CA09-1688-64B0-9387-ADBB9D1D072A}"/>
              </a:ext>
            </a:extLst>
          </p:cNvPr>
          <p:cNvSpPr txBox="1"/>
          <p:nvPr/>
        </p:nvSpPr>
        <p:spPr>
          <a:xfrm>
            <a:off x="568075" y="4570737"/>
            <a:ext cx="3457380" cy="664785"/>
          </a:xfrm>
          <a:prstGeom prst="rect">
            <a:avLst/>
          </a:prstGeom>
          <a:solidFill>
            <a:schemeClr val="accent4"/>
          </a:solidFill>
          <a:ln w="9525">
            <a:noFill/>
          </a:ln>
        </p:spPr>
        <p:txBody>
          <a:bodyPr vert="horz" wrap="square" lIns="72009" tIns="72009" rIns="72009" bIns="72009" rtlCol="0" anchor="t" anchorCtr="0">
            <a:noAutofit/>
          </a:bodyPr>
          <a:lstStyle>
            <a:defPPr>
              <a:defRPr lang="en-US"/>
            </a:defPPr>
            <a:lvl1pPr marR="0" lvl="0" indent="0" defTabSz="554492" fontAlgn="auto">
              <a:lnSpc>
                <a:spcPct val="120000"/>
              </a:lnSpc>
              <a:spcBef>
                <a:spcPts val="606"/>
              </a:spcBef>
              <a:spcAft>
                <a:spcPts val="728"/>
              </a:spcAft>
              <a:buClrTx/>
              <a:buSzPct val="75000"/>
              <a:buFontTx/>
              <a:buNone/>
              <a:tabLst/>
              <a:defRPr kumimoji="0" sz="1050" b="1" i="0" u="none" strike="noStrike" cap="none" spc="0" normalizeH="0" baseline="0">
                <a:ln>
                  <a:noFill/>
                </a:ln>
                <a:solidFill>
                  <a:srgbClr val="FFFFFF"/>
                </a:solidFill>
                <a:effectLst/>
                <a:uLnTx/>
                <a:uFillTx/>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0"/>
              </a:spcAft>
              <a:buClrTx/>
              <a:buSzPct val="75000"/>
              <a:buFontTx/>
              <a:buNone/>
              <a:tabLst/>
              <a:defRPr/>
            </a:pPr>
            <a:r>
              <a:rPr kumimoji="0" lang="pt-BR" sz="12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Protein subunit vaccine </a:t>
            </a:r>
          </a:p>
          <a:p>
            <a:pPr marL="0" marR="0" lvl="0" indent="0" algn="l" defTabSz="554492" rtl="0" eaLnBrk="1" fontAlgn="auto" latinLnBrk="0" hangingPunct="1">
              <a:lnSpc>
                <a:spcPct val="120000"/>
              </a:lnSpc>
              <a:spcBef>
                <a:spcPts val="606"/>
              </a:spcBef>
              <a:spcAft>
                <a:spcPts val="0"/>
              </a:spcAft>
              <a:buClrTx/>
              <a:buSzPct val="75000"/>
              <a:buFontTx/>
              <a:buNone/>
              <a:tabLst/>
              <a:defRPr/>
            </a:pPr>
            <a:r>
              <a:rPr kumimoji="0" lang="pt-BR" sz="11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(Novavax/SII, BEL, SK Bioscience)</a:t>
            </a:r>
            <a:endParaRPr kumimoji="0" lang="pt-BR" sz="11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endParaRPr>
          </a:p>
        </p:txBody>
      </p:sp>
      <p:grpSp>
        <p:nvGrpSpPr>
          <p:cNvPr id="10" name="Group 9">
            <a:extLst>
              <a:ext uri="{FF2B5EF4-FFF2-40B4-BE49-F238E27FC236}">
                <a16:creationId xmlns:a16="http://schemas.microsoft.com/office/drawing/2014/main" id="{4C04EA2F-2B64-7AEC-A05C-68D394FC8459}"/>
              </a:ext>
            </a:extLst>
          </p:cNvPr>
          <p:cNvGrpSpPr/>
          <p:nvPr/>
        </p:nvGrpSpPr>
        <p:grpSpPr>
          <a:xfrm>
            <a:off x="559596" y="3818887"/>
            <a:ext cx="3457384" cy="664785"/>
            <a:chOff x="558965" y="3644775"/>
            <a:chExt cx="3192618" cy="902335"/>
          </a:xfrm>
        </p:grpSpPr>
        <p:grpSp>
          <p:nvGrpSpPr>
            <p:cNvPr id="11" name="Group 10">
              <a:extLst>
                <a:ext uri="{FF2B5EF4-FFF2-40B4-BE49-F238E27FC236}">
                  <a16:creationId xmlns:a16="http://schemas.microsoft.com/office/drawing/2014/main" id="{EFBCC721-9AAB-96F1-8C69-0216E6B71A8F}"/>
                </a:ext>
              </a:extLst>
            </p:cNvPr>
            <p:cNvGrpSpPr/>
            <p:nvPr/>
          </p:nvGrpSpPr>
          <p:grpSpPr>
            <a:xfrm>
              <a:off x="2259215" y="4131406"/>
              <a:ext cx="327898" cy="318497"/>
              <a:chOff x="-1053573" y="3329469"/>
              <a:chExt cx="596264" cy="579120"/>
            </a:xfrm>
          </p:grpSpPr>
          <p:sp>
            <p:nvSpPr>
              <p:cNvPr id="13" name="Freeform: Shape 12">
                <a:extLst>
                  <a:ext uri="{FF2B5EF4-FFF2-40B4-BE49-F238E27FC236}">
                    <a16:creationId xmlns:a16="http://schemas.microsoft.com/office/drawing/2014/main" id="{D60D4B30-88C2-D214-92AE-C069D395E47A}"/>
                  </a:ext>
                </a:extLst>
              </p:cNvPr>
              <p:cNvSpPr/>
              <p:nvPr/>
            </p:nvSpPr>
            <p:spPr>
              <a:xfrm>
                <a:off x="-821163" y="3329469"/>
                <a:ext cx="9525" cy="77152"/>
              </a:xfrm>
              <a:custGeom>
                <a:avLst/>
                <a:gdLst>
                  <a:gd name="connsiteX0" fmla="*/ 0 w 9525"/>
                  <a:gd name="connsiteY0" fmla="*/ 0 h 77152"/>
                  <a:gd name="connsiteX1" fmla="*/ 0 w 9525"/>
                  <a:gd name="connsiteY1" fmla="*/ 77153 h 77152"/>
                </a:gdLst>
                <a:ahLst/>
                <a:cxnLst>
                  <a:cxn ang="0">
                    <a:pos x="connsiteX0" y="connsiteY0"/>
                  </a:cxn>
                  <a:cxn ang="0">
                    <a:pos x="connsiteX1" y="connsiteY1"/>
                  </a:cxn>
                </a:cxnLst>
                <a:rect l="l" t="t" r="r" b="b"/>
                <a:pathLst>
                  <a:path w="9525" h="77152">
                    <a:moveTo>
                      <a:pt x="0" y="0"/>
                    </a:moveTo>
                    <a:lnTo>
                      <a:pt x="0" y="77153"/>
                    </a:lnTo>
                  </a:path>
                </a:pathLst>
              </a:custGeom>
              <a:ln w="127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Poppins"/>
                  <a:ea typeface="+mn-ea"/>
                  <a:cs typeface="+mn-cs"/>
                </a:endParaRPr>
              </a:p>
            </p:txBody>
          </p:sp>
          <p:sp>
            <p:nvSpPr>
              <p:cNvPr id="14" name="Freeform: Shape 13">
                <a:extLst>
                  <a:ext uri="{FF2B5EF4-FFF2-40B4-BE49-F238E27FC236}">
                    <a16:creationId xmlns:a16="http://schemas.microsoft.com/office/drawing/2014/main" id="{EBACC301-12CC-6040-4BDD-072E6E274F83}"/>
                  </a:ext>
                </a:extLst>
              </p:cNvPr>
              <p:cNvSpPr/>
              <p:nvPr/>
            </p:nvSpPr>
            <p:spPr>
              <a:xfrm>
                <a:off x="-821163" y="3692371"/>
                <a:ext cx="9525" cy="77152"/>
              </a:xfrm>
              <a:custGeom>
                <a:avLst/>
                <a:gdLst>
                  <a:gd name="connsiteX0" fmla="*/ 0 w 9525"/>
                  <a:gd name="connsiteY0" fmla="*/ 0 h 77152"/>
                  <a:gd name="connsiteX1" fmla="*/ 0 w 9525"/>
                  <a:gd name="connsiteY1" fmla="*/ 77152 h 77152"/>
                </a:gdLst>
                <a:ahLst/>
                <a:cxnLst>
                  <a:cxn ang="0">
                    <a:pos x="connsiteX0" y="connsiteY0"/>
                  </a:cxn>
                  <a:cxn ang="0">
                    <a:pos x="connsiteX1" y="connsiteY1"/>
                  </a:cxn>
                </a:cxnLst>
                <a:rect l="l" t="t" r="r" b="b"/>
                <a:pathLst>
                  <a:path w="9525" h="77152">
                    <a:moveTo>
                      <a:pt x="0" y="0"/>
                    </a:moveTo>
                    <a:lnTo>
                      <a:pt x="0" y="77152"/>
                    </a:lnTo>
                  </a:path>
                </a:pathLst>
              </a:custGeom>
              <a:ln w="127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Poppins"/>
                  <a:ea typeface="+mn-ea"/>
                  <a:cs typeface="+mn-cs"/>
                </a:endParaRPr>
              </a:p>
            </p:txBody>
          </p:sp>
          <p:sp>
            <p:nvSpPr>
              <p:cNvPr id="15" name="Freeform: Shape 14">
                <a:extLst>
                  <a:ext uri="{FF2B5EF4-FFF2-40B4-BE49-F238E27FC236}">
                    <a16:creationId xmlns:a16="http://schemas.microsoft.com/office/drawing/2014/main" id="{EDA21D01-E06D-E2BF-DC3E-5F2E383CEDB4}"/>
                  </a:ext>
                </a:extLst>
              </p:cNvPr>
              <p:cNvSpPr/>
              <p:nvPr/>
            </p:nvSpPr>
            <p:spPr>
              <a:xfrm>
                <a:off x="-1053573" y="3552354"/>
                <a:ext cx="91440" cy="9525"/>
              </a:xfrm>
              <a:custGeom>
                <a:avLst/>
                <a:gdLst>
                  <a:gd name="connsiteX0" fmla="*/ 0 w 91440"/>
                  <a:gd name="connsiteY0" fmla="*/ 0 h 9525"/>
                  <a:gd name="connsiteX1" fmla="*/ 91440 w 91440"/>
                  <a:gd name="connsiteY1" fmla="*/ 0 h 9525"/>
                </a:gdLst>
                <a:ahLst/>
                <a:cxnLst>
                  <a:cxn ang="0">
                    <a:pos x="connsiteX0" y="connsiteY0"/>
                  </a:cxn>
                  <a:cxn ang="0">
                    <a:pos x="connsiteX1" y="connsiteY1"/>
                  </a:cxn>
                </a:cxnLst>
                <a:rect l="l" t="t" r="r" b="b"/>
                <a:pathLst>
                  <a:path w="91440" h="9525">
                    <a:moveTo>
                      <a:pt x="0" y="0"/>
                    </a:moveTo>
                    <a:lnTo>
                      <a:pt x="91440" y="0"/>
                    </a:lnTo>
                  </a:path>
                </a:pathLst>
              </a:custGeom>
              <a:ln w="127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Poppins"/>
                  <a:ea typeface="+mn-ea"/>
                  <a:cs typeface="+mn-cs"/>
                </a:endParaRPr>
              </a:p>
            </p:txBody>
          </p:sp>
          <p:sp>
            <p:nvSpPr>
              <p:cNvPr id="16" name="Freeform: Shape 15">
                <a:extLst>
                  <a:ext uri="{FF2B5EF4-FFF2-40B4-BE49-F238E27FC236}">
                    <a16:creationId xmlns:a16="http://schemas.microsoft.com/office/drawing/2014/main" id="{77A5A83E-C798-6B57-99FA-D5F06DBF1C65}"/>
                  </a:ext>
                </a:extLst>
              </p:cNvPr>
              <p:cNvSpPr/>
              <p:nvPr/>
            </p:nvSpPr>
            <p:spPr>
              <a:xfrm>
                <a:off x="-981183" y="3652366"/>
                <a:ext cx="61912" cy="62865"/>
              </a:xfrm>
              <a:custGeom>
                <a:avLst/>
                <a:gdLst>
                  <a:gd name="connsiteX0" fmla="*/ 0 w 61912"/>
                  <a:gd name="connsiteY0" fmla="*/ 62865 h 62865"/>
                  <a:gd name="connsiteX1" fmla="*/ 61913 w 61912"/>
                  <a:gd name="connsiteY1" fmla="*/ 0 h 62865"/>
                </a:gdLst>
                <a:ahLst/>
                <a:cxnLst>
                  <a:cxn ang="0">
                    <a:pos x="connsiteX0" y="connsiteY0"/>
                  </a:cxn>
                  <a:cxn ang="0">
                    <a:pos x="connsiteX1" y="connsiteY1"/>
                  </a:cxn>
                </a:cxnLst>
                <a:rect l="l" t="t" r="r" b="b"/>
                <a:pathLst>
                  <a:path w="61912" h="62865">
                    <a:moveTo>
                      <a:pt x="0" y="62865"/>
                    </a:moveTo>
                    <a:lnTo>
                      <a:pt x="61913" y="0"/>
                    </a:lnTo>
                  </a:path>
                </a:pathLst>
              </a:custGeom>
              <a:ln w="127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Poppins"/>
                  <a:ea typeface="+mn-ea"/>
                  <a:cs typeface="+mn-cs"/>
                </a:endParaRPr>
              </a:p>
            </p:txBody>
          </p:sp>
          <p:sp>
            <p:nvSpPr>
              <p:cNvPr id="17" name="Freeform: Shape 16">
                <a:extLst>
                  <a:ext uri="{FF2B5EF4-FFF2-40B4-BE49-F238E27FC236}">
                    <a16:creationId xmlns:a16="http://schemas.microsoft.com/office/drawing/2014/main" id="{CCF43EC4-BFC1-3810-318B-1B534F65FF2B}"/>
                  </a:ext>
                </a:extLst>
              </p:cNvPr>
              <p:cNvSpPr/>
              <p:nvPr/>
            </p:nvSpPr>
            <p:spPr>
              <a:xfrm>
                <a:off x="-984993" y="3387571"/>
                <a:ext cx="62865" cy="62865"/>
              </a:xfrm>
              <a:custGeom>
                <a:avLst/>
                <a:gdLst>
                  <a:gd name="connsiteX0" fmla="*/ 0 w 62865"/>
                  <a:gd name="connsiteY0" fmla="*/ 0 h 62865"/>
                  <a:gd name="connsiteX1" fmla="*/ 62865 w 62865"/>
                  <a:gd name="connsiteY1" fmla="*/ 62865 h 62865"/>
                </a:gdLst>
                <a:ahLst/>
                <a:cxnLst>
                  <a:cxn ang="0">
                    <a:pos x="connsiteX0" y="connsiteY0"/>
                  </a:cxn>
                  <a:cxn ang="0">
                    <a:pos x="connsiteX1" y="connsiteY1"/>
                  </a:cxn>
                </a:cxnLst>
                <a:rect l="l" t="t" r="r" b="b"/>
                <a:pathLst>
                  <a:path w="62865" h="62865">
                    <a:moveTo>
                      <a:pt x="0" y="0"/>
                    </a:moveTo>
                    <a:lnTo>
                      <a:pt x="62865" y="62865"/>
                    </a:lnTo>
                  </a:path>
                </a:pathLst>
              </a:custGeom>
              <a:ln w="127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Poppins"/>
                  <a:ea typeface="+mn-ea"/>
                  <a:cs typeface="+mn-cs"/>
                </a:endParaRPr>
              </a:p>
            </p:txBody>
          </p:sp>
          <p:sp>
            <p:nvSpPr>
              <p:cNvPr id="18" name="Freeform: Shape 17">
                <a:extLst>
                  <a:ext uri="{FF2B5EF4-FFF2-40B4-BE49-F238E27FC236}">
                    <a16:creationId xmlns:a16="http://schemas.microsoft.com/office/drawing/2014/main" id="{3FA52103-ABD6-A731-FD4A-4F1777D21D04}"/>
                  </a:ext>
                </a:extLst>
              </p:cNvPr>
              <p:cNvSpPr/>
              <p:nvPr/>
            </p:nvSpPr>
            <p:spPr>
              <a:xfrm>
                <a:off x="-559226" y="3735234"/>
                <a:ext cx="101917" cy="9525"/>
              </a:xfrm>
              <a:custGeom>
                <a:avLst/>
                <a:gdLst>
                  <a:gd name="connsiteX0" fmla="*/ 0 w 101917"/>
                  <a:gd name="connsiteY0" fmla="*/ 0 h 9525"/>
                  <a:gd name="connsiteX1" fmla="*/ 101917 w 101917"/>
                  <a:gd name="connsiteY1" fmla="*/ 0 h 9525"/>
                </a:gdLst>
                <a:ahLst/>
                <a:cxnLst>
                  <a:cxn ang="0">
                    <a:pos x="connsiteX0" y="connsiteY0"/>
                  </a:cxn>
                  <a:cxn ang="0">
                    <a:pos x="connsiteX1" y="connsiteY1"/>
                  </a:cxn>
                </a:cxnLst>
                <a:rect l="l" t="t" r="r" b="b"/>
                <a:pathLst>
                  <a:path w="101917" h="9525">
                    <a:moveTo>
                      <a:pt x="0" y="0"/>
                    </a:moveTo>
                    <a:lnTo>
                      <a:pt x="101917" y="0"/>
                    </a:lnTo>
                  </a:path>
                </a:pathLst>
              </a:custGeom>
              <a:ln w="127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Poppins"/>
                  <a:ea typeface="+mn-ea"/>
                  <a:cs typeface="+mn-cs"/>
                </a:endParaRPr>
              </a:p>
            </p:txBody>
          </p:sp>
          <p:sp>
            <p:nvSpPr>
              <p:cNvPr id="19" name="Freeform: Shape 18">
                <a:extLst>
                  <a:ext uri="{FF2B5EF4-FFF2-40B4-BE49-F238E27FC236}">
                    <a16:creationId xmlns:a16="http://schemas.microsoft.com/office/drawing/2014/main" id="{EC55B299-270A-C2DA-631E-1E6E17A55B80}"/>
                  </a:ext>
                </a:extLst>
              </p:cNvPr>
              <p:cNvSpPr/>
              <p:nvPr/>
            </p:nvSpPr>
            <p:spPr>
              <a:xfrm>
                <a:off x="-631616" y="3807624"/>
                <a:ext cx="9525" cy="100965"/>
              </a:xfrm>
              <a:custGeom>
                <a:avLst/>
                <a:gdLst>
                  <a:gd name="connsiteX0" fmla="*/ 0 w 9525"/>
                  <a:gd name="connsiteY0" fmla="*/ 0 h 100965"/>
                  <a:gd name="connsiteX1" fmla="*/ 0 w 9525"/>
                  <a:gd name="connsiteY1" fmla="*/ 100965 h 100965"/>
                </a:gdLst>
                <a:ahLst/>
                <a:cxnLst>
                  <a:cxn ang="0">
                    <a:pos x="connsiteX0" y="connsiteY0"/>
                  </a:cxn>
                  <a:cxn ang="0">
                    <a:pos x="connsiteX1" y="connsiteY1"/>
                  </a:cxn>
                </a:cxnLst>
                <a:rect l="l" t="t" r="r" b="b"/>
                <a:pathLst>
                  <a:path w="9525" h="100965">
                    <a:moveTo>
                      <a:pt x="0" y="0"/>
                    </a:moveTo>
                    <a:lnTo>
                      <a:pt x="0" y="100965"/>
                    </a:lnTo>
                  </a:path>
                </a:pathLst>
              </a:custGeom>
              <a:ln w="127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Poppins"/>
                  <a:ea typeface="+mn-ea"/>
                  <a:cs typeface="+mn-cs"/>
                </a:endParaRPr>
              </a:p>
            </p:txBody>
          </p:sp>
        </p:grpSp>
        <p:sp>
          <p:nvSpPr>
            <p:cNvPr id="12" name="TextBox 11">
              <a:extLst>
                <a:ext uri="{FF2B5EF4-FFF2-40B4-BE49-F238E27FC236}">
                  <a16:creationId xmlns:a16="http://schemas.microsoft.com/office/drawing/2014/main" id="{36FF104A-1DA8-B6F1-FAD1-655EC94933E3}"/>
                </a:ext>
              </a:extLst>
            </p:cNvPr>
            <p:cNvSpPr txBox="1">
              <a:spLocks/>
            </p:cNvSpPr>
            <p:nvPr/>
          </p:nvSpPr>
          <p:spPr>
            <a:xfrm>
              <a:off x="558965" y="3644775"/>
              <a:ext cx="3192618" cy="902335"/>
            </a:xfrm>
            <a:prstGeom prst="rect">
              <a:avLst/>
            </a:prstGeom>
            <a:solidFill>
              <a:schemeClr val="accent1"/>
            </a:solidFill>
            <a:ln w="9525">
              <a:noFill/>
            </a:ln>
          </p:spPr>
          <p:txBody>
            <a:bodyPr vert="horz" wrap="square" lIns="72009" tIns="72009" rIns="72009" bIns="72009"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0"/>
                </a:spcAft>
                <a:buClrTx/>
                <a:buSzPct val="75000"/>
                <a:buFontTx/>
                <a:buNone/>
                <a:tabLst/>
                <a:defRPr/>
              </a:pPr>
              <a:r>
                <a:rPr kumimoji="0" lang="en-IN" sz="12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Viral vector vaccine</a:t>
              </a:r>
            </a:p>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IN" sz="12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(AstraZeneca/SII, Janssen, </a:t>
              </a:r>
              <a:r>
                <a:rPr kumimoji="0" lang="en-IN" sz="1200" b="0" i="0" u="none" strike="noStrike" kern="1200" cap="none" spc="0" normalizeH="0" baseline="0" noProof="0" err="1">
                  <a:ln>
                    <a:noFill/>
                  </a:ln>
                  <a:solidFill>
                    <a:srgbClr val="FFFFFF"/>
                  </a:solidFill>
                  <a:effectLst/>
                  <a:uLnTx/>
                  <a:uFillTx/>
                  <a:latin typeface="Poppins" pitchFamily="2" charset="77"/>
                  <a:ea typeface="Roboto" panose="02000000000000000000" pitchFamily="2" charset="0"/>
                  <a:cs typeface="Poppins" pitchFamily="2" charset="77"/>
                </a:rPr>
                <a:t>CanSinoBIO</a:t>
              </a:r>
              <a:r>
                <a:rPr kumimoji="0" lang="en-IN" sz="12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a:t>
              </a:r>
            </a:p>
          </p:txBody>
        </p:sp>
      </p:grpSp>
      <p:sp>
        <p:nvSpPr>
          <p:cNvPr id="20" name="TextBox 19">
            <a:extLst>
              <a:ext uri="{FF2B5EF4-FFF2-40B4-BE49-F238E27FC236}">
                <a16:creationId xmlns:a16="http://schemas.microsoft.com/office/drawing/2014/main" id="{51E90949-C656-7CF1-282C-D139C5842160}"/>
              </a:ext>
            </a:extLst>
          </p:cNvPr>
          <p:cNvSpPr txBox="1">
            <a:spLocks/>
          </p:cNvSpPr>
          <p:nvPr/>
        </p:nvSpPr>
        <p:spPr>
          <a:xfrm>
            <a:off x="568075" y="5335175"/>
            <a:ext cx="3457380" cy="694961"/>
          </a:xfrm>
          <a:prstGeom prst="rect">
            <a:avLst/>
          </a:prstGeom>
          <a:solidFill>
            <a:schemeClr val="accent3"/>
          </a:solidFill>
          <a:ln w="9525">
            <a:noFill/>
          </a:ln>
        </p:spPr>
        <p:txBody>
          <a:bodyPr vert="horz" wrap="square" lIns="72009" tIns="72009" rIns="72009" bIns="72009"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0"/>
              </a:spcAft>
              <a:buClrTx/>
              <a:buSzPct val="75000"/>
              <a:buFontTx/>
              <a:buNone/>
              <a:tabLst/>
              <a:defRPr/>
            </a:pPr>
            <a:r>
              <a:rPr kumimoji="0" lang="en-IN" sz="12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Inactivated vaccine</a:t>
            </a:r>
          </a:p>
          <a:p>
            <a:pPr marL="0" marR="0" lvl="0" indent="0" algn="l" defTabSz="554492" rtl="0" eaLnBrk="1" fontAlgn="auto" latinLnBrk="0" hangingPunct="1">
              <a:lnSpc>
                <a:spcPct val="120000"/>
              </a:lnSpc>
              <a:spcBef>
                <a:spcPts val="606"/>
              </a:spcBef>
              <a:spcAft>
                <a:spcPts val="0"/>
              </a:spcAft>
              <a:buClrTx/>
              <a:buSzPct val="75000"/>
              <a:buFontTx/>
              <a:buNone/>
              <a:tabLst/>
              <a:defRPr/>
            </a:pPr>
            <a:r>
              <a:rPr kumimoji="0" lang="en-IN" sz="12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(Sinopharm BBIP, Sinovac)</a:t>
            </a:r>
          </a:p>
        </p:txBody>
      </p:sp>
      <p:graphicFrame>
        <p:nvGraphicFramePr>
          <p:cNvPr id="21" name="Table 5">
            <a:extLst>
              <a:ext uri="{FF2B5EF4-FFF2-40B4-BE49-F238E27FC236}">
                <a16:creationId xmlns:a16="http://schemas.microsoft.com/office/drawing/2014/main" id="{3FC20125-E601-2FDA-7A3D-D8D4B61419C0}"/>
              </a:ext>
            </a:extLst>
          </p:cNvPr>
          <p:cNvGraphicFramePr>
            <a:graphicFrameLocks noGrp="1"/>
          </p:cNvGraphicFramePr>
          <p:nvPr>
            <p:extLst>
              <p:ext uri="{D42A27DB-BD31-4B8C-83A1-F6EECF244321}">
                <p14:modId xmlns:p14="http://schemas.microsoft.com/office/powerpoint/2010/main" val="461050071"/>
              </p:ext>
            </p:extLst>
          </p:nvPr>
        </p:nvGraphicFramePr>
        <p:xfrm>
          <a:off x="4991568" y="3808321"/>
          <a:ext cx="6747769" cy="1859280"/>
        </p:xfrm>
        <a:graphic>
          <a:graphicData uri="http://schemas.openxmlformats.org/drawingml/2006/table">
            <a:tbl>
              <a:tblPr firstRow="1" bandRow="1">
                <a:tableStyleId>{21E4AEA4-8DFA-4A89-87EB-49C32662AFE0}</a:tableStyleId>
              </a:tblPr>
              <a:tblGrid>
                <a:gridCol w="6747769">
                  <a:extLst>
                    <a:ext uri="{9D8B030D-6E8A-4147-A177-3AD203B41FA5}">
                      <a16:colId xmlns:a16="http://schemas.microsoft.com/office/drawing/2014/main" val="1881802908"/>
                    </a:ext>
                  </a:extLst>
                </a:gridCol>
              </a:tblGrid>
              <a:tr h="373815">
                <a:tc>
                  <a:txBody>
                    <a:bodyPr/>
                    <a:lstStyle/>
                    <a:p>
                      <a:pPr marL="0" marR="0" lvl="1" indent="0" algn="l" defTabSz="554492" rtl="0" eaLnBrk="1" fontAlgn="auto" latinLnBrk="0" hangingPunct="1">
                        <a:lnSpc>
                          <a:spcPct val="100000"/>
                        </a:lnSpc>
                        <a:spcBef>
                          <a:spcPts val="303"/>
                        </a:spcBef>
                        <a:spcAft>
                          <a:spcPts val="300"/>
                        </a:spcAft>
                        <a:buClr>
                          <a:srgbClr val="009CDE"/>
                        </a:buClr>
                        <a:buSzPct val="110000"/>
                        <a:buFont typeface="Wingdings" panose="05000000000000000000" pitchFamily="2" charset="2"/>
                        <a:buNone/>
                        <a:tabLst>
                          <a:tab pos="180975" algn="l"/>
                        </a:tabLst>
                        <a:defRPr/>
                      </a:pPr>
                      <a:r>
                        <a:rPr kumimoji="0" lang="en-US" sz="1200" b="1" i="0" u="none" strike="noStrike" kern="1200" cap="none" spc="0" normalizeH="0" baseline="0" noProof="0">
                          <a:ln>
                            <a:noFill/>
                          </a:ln>
                          <a:solidFill>
                            <a:srgbClr val="000000"/>
                          </a:solidFill>
                          <a:effectLst/>
                          <a:uLnTx/>
                          <a:uFillTx/>
                          <a:latin typeface="+mn-lt"/>
                          <a:ea typeface="Roboto"/>
                          <a:cs typeface="Poppins"/>
                        </a:rPr>
                        <a:t>mRNA/ viral vector / protein subunit vaccines </a:t>
                      </a:r>
                      <a:r>
                        <a:rPr kumimoji="0" lang="en-US" sz="1200" b="0" i="0" u="none" strike="noStrike" kern="1200" cap="none" spc="0" normalizeH="0" baseline="0" noProof="0">
                          <a:ln>
                            <a:noFill/>
                          </a:ln>
                          <a:solidFill>
                            <a:srgbClr val="000000"/>
                          </a:solidFill>
                          <a:effectLst/>
                          <a:uLnTx/>
                          <a:uFillTx/>
                          <a:latin typeface="+mn-lt"/>
                          <a:ea typeface="Roboto"/>
                          <a:cs typeface="Poppins"/>
                        </a:rPr>
                        <a:t>can be considered, </a:t>
                      </a:r>
                      <a:r>
                        <a:rPr kumimoji="0" lang="en-US" sz="1200" b="0" i="0" u="sng" strike="noStrike" kern="1200" cap="none" spc="0" normalizeH="0" baseline="0" noProof="0">
                          <a:ln>
                            <a:noFill/>
                          </a:ln>
                          <a:solidFill>
                            <a:srgbClr val="000000"/>
                          </a:solidFill>
                          <a:effectLst/>
                          <a:uLnTx/>
                          <a:uFillTx/>
                          <a:latin typeface="+mn-lt"/>
                          <a:ea typeface="Roboto"/>
                          <a:cs typeface="Poppins"/>
                        </a:rPr>
                        <a:t>as heterologous or homologous schedule,</a:t>
                      </a:r>
                      <a:r>
                        <a:rPr kumimoji="0" lang="en-US" sz="1200" b="0" i="0" u="none" strike="noStrike" kern="1200" cap="none" spc="0" normalizeH="0" baseline="0" noProof="0">
                          <a:ln>
                            <a:noFill/>
                          </a:ln>
                          <a:solidFill>
                            <a:srgbClr val="000000"/>
                          </a:solidFill>
                          <a:effectLst/>
                          <a:uLnTx/>
                          <a:uFillTx/>
                          <a:latin typeface="+mn-lt"/>
                          <a:ea typeface="Roboto"/>
                          <a:cs typeface="Poppins"/>
                        </a:rPr>
                        <a:t> to complete primary series and/or booster doses/revaccination. </a:t>
                      </a:r>
                    </a:p>
                    <a:p>
                      <a:pPr marL="0" marR="0" lvl="1" indent="0" algn="l" defTabSz="554492" rtl="0" eaLnBrk="1" fontAlgn="auto" latinLnBrk="0" hangingPunct="1">
                        <a:lnSpc>
                          <a:spcPct val="100000"/>
                        </a:lnSpc>
                        <a:spcBef>
                          <a:spcPts val="303"/>
                        </a:spcBef>
                        <a:spcAft>
                          <a:spcPts val="300"/>
                        </a:spcAft>
                        <a:buClr>
                          <a:srgbClr val="009CDE"/>
                        </a:buClr>
                        <a:buSzPct val="110000"/>
                        <a:buFont typeface="Wingdings" panose="05000000000000000000" pitchFamily="2" charset="2"/>
                        <a:buNone/>
                        <a:tabLst>
                          <a:tab pos="180975" algn="l"/>
                        </a:tabLst>
                        <a:defRPr/>
                      </a:pPr>
                      <a:r>
                        <a:rPr kumimoji="0" lang="en-US" sz="1200" b="1" i="0" u="none" strike="noStrike" kern="1200" cap="none" spc="0" normalizeH="0" baseline="0" noProof="0">
                          <a:ln>
                            <a:noFill/>
                          </a:ln>
                          <a:solidFill>
                            <a:schemeClr val="tx1"/>
                          </a:solidFill>
                          <a:effectLst/>
                          <a:uLnTx/>
                          <a:uFillTx/>
                          <a:latin typeface="+mn-lt"/>
                          <a:ea typeface="Roboto"/>
                          <a:cs typeface="Poppins"/>
                        </a:rPr>
                        <a:t>Inactivated vaccines </a:t>
                      </a:r>
                      <a:r>
                        <a:rPr kumimoji="0" lang="en-US" sz="1200" b="0" i="0" u="sng" strike="noStrike" kern="1200" cap="none" spc="0" normalizeH="0" baseline="0" noProof="0">
                          <a:ln>
                            <a:noFill/>
                          </a:ln>
                          <a:solidFill>
                            <a:schemeClr val="tx1"/>
                          </a:solidFill>
                          <a:effectLst/>
                          <a:uLnTx/>
                          <a:uFillTx/>
                          <a:latin typeface="+mn-lt"/>
                          <a:ea typeface="Roboto"/>
                          <a:cs typeface="Poppins"/>
                        </a:rPr>
                        <a:t>may be only considered</a:t>
                      </a:r>
                      <a:r>
                        <a:rPr kumimoji="0" lang="en-US" sz="1200" b="0" i="0" u="none" strike="noStrike" kern="1200" cap="none" spc="0" normalizeH="0" baseline="0" noProof="0">
                          <a:ln>
                            <a:noFill/>
                          </a:ln>
                          <a:solidFill>
                            <a:schemeClr val="tx1"/>
                          </a:solidFill>
                          <a:effectLst/>
                          <a:uLnTx/>
                          <a:uFillTx/>
                          <a:latin typeface="+mn-lt"/>
                          <a:ea typeface="Roboto"/>
                          <a:cs typeface="Poppins"/>
                        </a:rPr>
                        <a:t> to complete primary series and/or booster doses/revaccination if they were administered as a first dose/primary series.</a:t>
                      </a:r>
                    </a:p>
                    <a:p>
                      <a:pPr marL="0" marR="0" lvl="1" indent="0" algn="l" defTabSz="554492" rtl="0" eaLnBrk="1" fontAlgn="auto" latinLnBrk="0" hangingPunct="1">
                        <a:lnSpc>
                          <a:spcPct val="100000"/>
                        </a:lnSpc>
                        <a:spcBef>
                          <a:spcPts val="303"/>
                        </a:spcBef>
                        <a:spcAft>
                          <a:spcPts val="300"/>
                        </a:spcAft>
                        <a:buClr>
                          <a:srgbClr val="009CDE"/>
                        </a:buClr>
                        <a:buSzPct val="110000"/>
                        <a:buFont typeface="Wingdings" panose="05000000000000000000" pitchFamily="2" charset="2"/>
                        <a:buNone/>
                        <a:tabLst>
                          <a:tab pos="180975" algn="l"/>
                        </a:tabLst>
                        <a:defRPr/>
                      </a:pPr>
                      <a:endParaRPr kumimoji="0" lang="en-US" sz="1200" b="0" i="0" u="none" strike="noStrike" kern="1200" cap="none" spc="0" normalizeH="0" baseline="0" noProof="0">
                        <a:ln>
                          <a:noFill/>
                        </a:ln>
                        <a:solidFill>
                          <a:srgbClr val="000000"/>
                        </a:solidFill>
                        <a:effectLst/>
                        <a:uLnTx/>
                        <a:uFillTx/>
                        <a:latin typeface="+mn-lt"/>
                        <a:ea typeface="Roboto"/>
                        <a:cs typeface="Poppins"/>
                      </a:endParaRPr>
                    </a:p>
                    <a:p>
                      <a:pPr marL="0" marR="0" lvl="1" indent="0" algn="l" defTabSz="554492" rtl="0" eaLnBrk="1" fontAlgn="auto" latinLnBrk="0" hangingPunct="1">
                        <a:lnSpc>
                          <a:spcPct val="100000"/>
                        </a:lnSpc>
                        <a:spcBef>
                          <a:spcPts val="303"/>
                        </a:spcBef>
                        <a:spcAft>
                          <a:spcPts val="300"/>
                        </a:spcAft>
                        <a:buClr>
                          <a:srgbClr val="009CDE"/>
                        </a:buClr>
                        <a:buSzPct val="110000"/>
                        <a:buFont typeface="Wingdings" panose="05000000000000000000" pitchFamily="2" charset="2"/>
                        <a:buNone/>
                        <a:tabLst>
                          <a:tab pos="180975" algn="l"/>
                        </a:tabLst>
                        <a:defRPr/>
                      </a:pPr>
                      <a:endParaRPr kumimoji="0" lang="en-US" sz="1200" b="0" i="0" u="none" strike="noStrike" kern="1200" cap="none" spc="0" normalizeH="0" baseline="0" noProof="0">
                        <a:ln>
                          <a:noFill/>
                        </a:ln>
                        <a:solidFill>
                          <a:srgbClr val="000000"/>
                        </a:solidFill>
                        <a:effectLst/>
                        <a:uLnTx/>
                        <a:uFillTx/>
                        <a:latin typeface="+mn-lt"/>
                        <a:ea typeface="Roboto"/>
                        <a:cs typeface="Poppins"/>
                      </a:endParaRPr>
                    </a:p>
                    <a:p>
                      <a:pPr marL="0" marR="0" lvl="1" indent="0" algn="l" defTabSz="554492" rtl="0" eaLnBrk="1" fontAlgn="auto" latinLnBrk="0" hangingPunct="1">
                        <a:lnSpc>
                          <a:spcPct val="100000"/>
                        </a:lnSpc>
                        <a:spcBef>
                          <a:spcPts val="303"/>
                        </a:spcBef>
                        <a:spcAft>
                          <a:spcPts val="300"/>
                        </a:spcAft>
                        <a:buClr>
                          <a:srgbClr val="009CDE"/>
                        </a:buClr>
                        <a:buSzPct val="110000"/>
                        <a:buFont typeface="Wingdings" panose="05000000000000000000" pitchFamily="2" charset="2"/>
                        <a:buNone/>
                        <a:tabLst>
                          <a:tab pos="180975" algn="l"/>
                        </a:tabLst>
                        <a:defRPr/>
                      </a:pPr>
                      <a:endParaRPr lang="en-GB" sz="1200" b="0"/>
                    </a:p>
                  </a:txBody>
                  <a:tcPr>
                    <a:noFill/>
                  </a:tcPr>
                </a:tc>
                <a:extLst>
                  <a:ext uri="{0D108BD9-81ED-4DB2-BD59-A6C34878D82A}">
                    <a16:rowId xmlns:a16="http://schemas.microsoft.com/office/drawing/2014/main" val="3988546945"/>
                  </a:ext>
                </a:extLst>
              </a:tr>
            </a:tbl>
          </a:graphicData>
        </a:graphic>
      </p:graphicFrame>
      <p:sp>
        <p:nvSpPr>
          <p:cNvPr id="22" name="TextBox 21">
            <a:extLst>
              <a:ext uri="{FF2B5EF4-FFF2-40B4-BE49-F238E27FC236}">
                <a16:creationId xmlns:a16="http://schemas.microsoft.com/office/drawing/2014/main" id="{4553E307-0BD6-7D1D-0D13-575E688C7FBD}"/>
              </a:ext>
            </a:extLst>
          </p:cNvPr>
          <p:cNvSpPr txBox="1">
            <a:spLocks/>
          </p:cNvSpPr>
          <p:nvPr/>
        </p:nvSpPr>
        <p:spPr>
          <a:xfrm>
            <a:off x="559596" y="3057123"/>
            <a:ext cx="3457382" cy="666104"/>
          </a:xfrm>
          <a:prstGeom prst="rect">
            <a:avLst/>
          </a:prstGeom>
          <a:solidFill>
            <a:schemeClr val="accent5"/>
          </a:solidFill>
          <a:ln w="9525">
            <a:noFill/>
          </a:ln>
        </p:spPr>
        <p:txBody>
          <a:bodyPr vert="horz" wrap="square" lIns="72009" tIns="72009" rIns="72009" bIns="72009"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0"/>
              </a:spcAft>
              <a:buClrTx/>
              <a:buSzPct val="75000"/>
              <a:buFontTx/>
              <a:buNone/>
              <a:tabLst/>
              <a:defRPr/>
            </a:pPr>
            <a:r>
              <a:rPr kumimoji="0" lang="en-IN" sz="12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mRNA vaccine</a:t>
            </a:r>
            <a:r>
              <a:rPr kumimoji="0" lang="en-IN" sz="1200" b="1" i="0" u="none" strike="noStrike" kern="1200" cap="none" spc="0" normalizeH="0" baseline="30000" noProof="0">
                <a:ln>
                  <a:noFill/>
                </a:ln>
                <a:solidFill>
                  <a:srgbClr val="000000"/>
                </a:solidFill>
                <a:effectLst/>
                <a:uLnTx/>
                <a:uFillTx/>
                <a:latin typeface="Poppins" pitchFamily="2" charset="77"/>
                <a:ea typeface="Roboto" panose="02000000000000000000" pitchFamily="2" charset="0"/>
                <a:cs typeface="Poppins" pitchFamily="2" charset="77"/>
              </a:rPr>
              <a:t> </a:t>
            </a:r>
            <a:r>
              <a:rPr kumimoji="0" lang="en-IN" sz="12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p>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IN" sz="12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(Pfizer, Moderna)</a:t>
            </a:r>
          </a:p>
        </p:txBody>
      </p:sp>
      <p:sp>
        <p:nvSpPr>
          <p:cNvPr id="23" name="Isosceles Triangle 22">
            <a:extLst>
              <a:ext uri="{FF2B5EF4-FFF2-40B4-BE49-F238E27FC236}">
                <a16:creationId xmlns:a16="http://schemas.microsoft.com/office/drawing/2014/main" id="{50F6B44C-3BBB-58FB-7AFD-4289A2613DE7}"/>
              </a:ext>
            </a:extLst>
          </p:cNvPr>
          <p:cNvSpPr/>
          <p:nvPr/>
        </p:nvSpPr>
        <p:spPr>
          <a:xfrm rot="5400000">
            <a:off x="3017768" y="4369297"/>
            <a:ext cx="2973012" cy="34867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Poppins"/>
              <a:ea typeface="+mn-ea"/>
              <a:cs typeface="+mn-cs"/>
            </a:endParaRPr>
          </a:p>
        </p:txBody>
      </p:sp>
      <p:sp>
        <p:nvSpPr>
          <p:cNvPr id="25" name="TextBox 24">
            <a:extLst>
              <a:ext uri="{FF2B5EF4-FFF2-40B4-BE49-F238E27FC236}">
                <a16:creationId xmlns:a16="http://schemas.microsoft.com/office/drawing/2014/main" id="{EBDAB8A3-654E-99CB-2150-A64B9147F1E1}"/>
              </a:ext>
            </a:extLst>
          </p:cNvPr>
          <p:cNvSpPr txBox="1"/>
          <p:nvPr/>
        </p:nvSpPr>
        <p:spPr>
          <a:xfrm>
            <a:off x="577637" y="6394813"/>
            <a:ext cx="8753687" cy="400110"/>
          </a:xfrm>
          <a:prstGeom prst="rect">
            <a:avLst/>
          </a:prstGeom>
          <a:noFill/>
        </p:spPr>
        <p:txBody>
          <a:bodyPr wrap="square">
            <a:spAutoFit/>
          </a:bodyPr>
          <a:lstStyle/>
          <a:p>
            <a:r>
              <a:rPr lang="en-GB" sz="1000">
                <a:hlinkClick r:id="rId2"/>
              </a:rPr>
              <a:t>https://www.who.int/publications-detail-redirect/WHO-2019-nCoV-Vaccines-SAGE-Variants-2022.1</a:t>
            </a:r>
            <a:endParaRPr lang="en-GB" sz="1000"/>
          </a:p>
          <a:p>
            <a:r>
              <a:rPr lang="en-GB" sz="1000">
                <a:hlinkClick r:id="rId3"/>
              </a:rPr>
              <a:t>https://iris.who.int/bitstream/handle/10665/373987/WHO-2019-nCoV-Vaccines-SAGE-Prioritization-2023.2-eng.pdf?sequence=1</a:t>
            </a:r>
            <a:r>
              <a:rPr lang="en-GB" sz="1000"/>
              <a:t>  </a:t>
            </a:r>
          </a:p>
        </p:txBody>
      </p:sp>
    </p:spTree>
    <p:extLst>
      <p:ext uri="{BB962C8B-B14F-4D97-AF65-F5344CB8AC3E}">
        <p14:creationId xmlns:p14="http://schemas.microsoft.com/office/powerpoint/2010/main" val="323725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CBA798EB-BF75-4580-ACD7-0726BC37665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06" imgH="306" progId="TCLayout.ActiveDocument.1">
                  <p:embed/>
                </p:oleObj>
              </mc:Choice>
              <mc:Fallback>
                <p:oleObj name="think-cell Slide" r:id="rId6" imgW="306" imgH="306" progId="TCLayout.ActiveDocument.1">
                  <p:embed/>
                  <p:pic>
                    <p:nvPicPr>
                      <p:cNvPr id="10" name="Object 9" hidden="1">
                        <a:extLst>
                          <a:ext uri="{FF2B5EF4-FFF2-40B4-BE49-F238E27FC236}">
                            <a16:creationId xmlns:a16="http://schemas.microsoft.com/office/drawing/2014/main" id="{CBA798EB-BF75-4580-ACD7-0726BC37665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D9D1E51B-F3EF-40E5-B308-0E2722DF74A0}"/>
              </a:ext>
            </a:extLst>
          </p:cNvPr>
          <p:cNvSpPr/>
          <p:nvPr/>
        </p:nvSpPr>
        <p:spPr>
          <a:xfrm>
            <a:off x="0" y="0"/>
            <a:ext cx="3708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sp>
        <p:nvSpPr>
          <p:cNvPr id="8" name="Title 7">
            <a:extLst>
              <a:ext uri="{FF2B5EF4-FFF2-40B4-BE49-F238E27FC236}">
                <a16:creationId xmlns:a16="http://schemas.microsoft.com/office/drawing/2014/main" id="{CB5E6E16-A000-4835-91F4-857A94F1885F}"/>
              </a:ext>
            </a:extLst>
          </p:cNvPr>
          <p:cNvSpPr>
            <a:spLocks noGrp="1"/>
          </p:cNvSpPr>
          <p:nvPr>
            <p:ph type="title"/>
          </p:nvPr>
        </p:nvSpPr>
        <p:spPr>
          <a:xfrm>
            <a:off x="577639" y="3067235"/>
            <a:ext cx="2397719" cy="723531"/>
          </a:xfrm>
        </p:spPr>
        <p:txBody>
          <a:bodyPr vert="horz" anchor="ctr"/>
          <a:lstStyle/>
          <a:p>
            <a:r>
              <a:rPr lang="en-IN" sz="2600">
                <a:solidFill>
                  <a:schemeClr val="bg1"/>
                </a:solidFill>
                <a:latin typeface="+mj-lt"/>
              </a:rPr>
              <a:t>Purpose of this slide set</a:t>
            </a:r>
            <a:endParaRPr lang="en-US" sz="2600">
              <a:solidFill>
                <a:schemeClr val="bg1"/>
              </a:solidFill>
              <a:latin typeface="+mj-lt"/>
            </a:endParaRPr>
          </a:p>
        </p:txBody>
      </p:sp>
      <p:sp>
        <p:nvSpPr>
          <p:cNvPr id="18" name="Rectangle 17">
            <a:extLst>
              <a:ext uri="{FF2B5EF4-FFF2-40B4-BE49-F238E27FC236}">
                <a16:creationId xmlns:a16="http://schemas.microsoft.com/office/drawing/2014/main" id="{02626D23-F0A5-4116-AD3A-A8499BBDD9AD}"/>
              </a:ext>
            </a:extLst>
          </p:cNvPr>
          <p:cNvSpPr/>
          <p:nvPr/>
        </p:nvSpPr>
        <p:spPr>
          <a:xfrm>
            <a:off x="3636066" y="0"/>
            <a:ext cx="144668" cy="685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grpSp>
        <p:nvGrpSpPr>
          <p:cNvPr id="19" name="CustomIcon">
            <a:extLst>
              <a:ext uri="{FF2B5EF4-FFF2-40B4-BE49-F238E27FC236}">
                <a16:creationId xmlns:a16="http://schemas.microsoft.com/office/drawing/2014/main" id="{1CF9DD8A-D457-4F02-8187-0531C3ABB644}"/>
              </a:ext>
            </a:extLst>
          </p:cNvPr>
          <p:cNvGrpSpPr>
            <a:grpSpLocks/>
          </p:cNvGrpSpPr>
          <p:nvPr>
            <p:custDataLst>
              <p:tags r:id="rId2"/>
            </p:custDataLst>
          </p:nvPr>
        </p:nvGrpSpPr>
        <p:grpSpPr>
          <a:xfrm>
            <a:off x="3238712" y="1004623"/>
            <a:ext cx="1042514" cy="1042514"/>
            <a:chOff x="-205105" y="-205105"/>
            <a:chExt cx="1019810" cy="1019810"/>
          </a:xfrm>
        </p:grpSpPr>
        <p:sp>
          <p:nvSpPr>
            <p:cNvPr id="20" name="Oval 19">
              <a:extLst>
                <a:ext uri="{FF2B5EF4-FFF2-40B4-BE49-F238E27FC236}">
                  <a16:creationId xmlns:a16="http://schemas.microsoft.com/office/drawing/2014/main" id="{0DAC9B97-F9E0-483C-8E5B-5672992D2B76}"/>
                </a:ext>
              </a:extLst>
            </p:cNvPr>
            <p:cNvSpPr>
              <a:spLocks noChangeAspect="1"/>
            </p:cNvSpPr>
            <p:nvPr/>
          </p:nvSpPr>
          <p:spPr>
            <a:xfrm>
              <a:off x="-205105" y="-205105"/>
              <a:ext cx="1019810" cy="1019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pic>
          <p:nvPicPr>
            <p:cNvPr id="21" name="Graphic 20">
              <a:extLst>
                <a:ext uri="{FF2B5EF4-FFF2-40B4-BE49-F238E27FC236}">
                  <a16:creationId xmlns:a16="http://schemas.microsoft.com/office/drawing/2014/main" id="{9B61C192-D9DA-475A-B282-0FDA3C4F9659}"/>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0"/>
              <a:ext cx="609600" cy="609600"/>
            </a:xfrm>
            <a:prstGeom prst="rect">
              <a:avLst/>
            </a:prstGeom>
          </p:spPr>
        </p:pic>
      </p:grpSp>
      <p:sp>
        <p:nvSpPr>
          <p:cNvPr id="28" name="TextBox 27">
            <a:extLst>
              <a:ext uri="{FF2B5EF4-FFF2-40B4-BE49-F238E27FC236}">
                <a16:creationId xmlns:a16="http://schemas.microsoft.com/office/drawing/2014/main" id="{B338AB65-9435-42E9-8D1A-0FDA7FBE833D}"/>
              </a:ext>
            </a:extLst>
          </p:cNvPr>
          <p:cNvSpPr txBox="1">
            <a:spLocks/>
          </p:cNvSpPr>
          <p:nvPr/>
        </p:nvSpPr>
        <p:spPr>
          <a:xfrm>
            <a:off x="4343466" y="1004623"/>
            <a:ext cx="1661900" cy="418576"/>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24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Content</a:t>
            </a:r>
          </a:p>
        </p:txBody>
      </p:sp>
      <p:sp>
        <p:nvSpPr>
          <p:cNvPr id="29" name="TextBox 28">
            <a:extLst>
              <a:ext uri="{FF2B5EF4-FFF2-40B4-BE49-F238E27FC236}">
                <a16:creationId xmlns:a16="http://schemas.microsoft.com/office/drawing/2014/main" id="{137C40F3-CA80-46AC-966C-A0593B4F9BFA}"/>
              </a:ext>
            </a:extLst>
          </p:cNvPr>
          <p:cNvSpPr txBox="1">
            <a:spLocks/>
          </p:cNvSpPr>
          <p:nvPr/>
        </p:nvSpPr>
        <p:spPr>
          <a:xfrm>
            <a:off x="6268720" y="1004623"/>
            <a:ext cx="5504179" cy="164352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IN" sz="1800" b="0" i="0" u="none" strike="noStrike" kern="1200" cap="none" spc="0" normalizeH="0" baseline="0" noProof="0">
                <a:ln>
                  <a:noFill/>
                </a:ln>
                <a:solidFill>
                  <a:srgbClr val="000000"/>
                </a:solidFill>
                <a:effectLst/>
                <a:uLnTx/>
                <a:uFillTx/>
                <a:latin typeface="Poppins"/>
                <a:ea typeface="Roboto" panose="02000000000000000000" pitchFamily="2" charset="0"/>
                <a:cs typeface="Poppins" panose="00000500000000000000" pitchFamily="2" charset="0"/>
              </a:rPr>
              <a:t>This slide set summarizes </a:t>
            </a:r>
            <a:r>
              <a:rPr kumimoji="0" lang="en-IN" sz="1800" b="1" i="0" u="none" strike="noStrike" kern="1200" cap="none" spc="0" normalizeH="0" baseline="0" noProof="0">
                <a:ln>
                  <a:noFill/>
                </a:ln>
                <a:solidFill>
                  <a:srgbClr val="000000"/>
                </a:solidFill>
                <a:effectLst/>
                <a:uLnTx/>
                <a:uFillTx/>
                <a:latin typeface="Poppins"/>
                <a:ea typeface="Roboto" panose="02000000000000000000" pitchFamily="2" charset="0"/>
                <a:cs typeface="Poppins" panose="00000500000000000000" pitchFamily="2" charset="0"/>
              </a:rPr>
              <a:t>WHO latest recommendations on COVID-19 vaccines and considerations for COVID-19 vaccination </a:t>
            </a:r>
            <a:r>
              <a:rPr kumimoji="0" lang="en-IN" sz="1800" b="0" i="0" u="none" strike="noStrike" kern="1200" cap="none" spc="0" normalizeH="0" baseline="0" noProof="0">
                <a:ln>
                  <a:noFill/>
                </a:ln>
                <a:solidFill>
                  <a:srgbClr val="000000"/>
                </a:solidFill>
                <a:effectLst/>
                <a:uLnTx/>
                <a:uFillTx/>
                <a:latin typeface="Poppins"/>
                <a:ea typeface="Roboto" panose="02000000000000000000" pitchFamily="2" charset="0"/>
                <a:cs typeface="Poppins" panose="00000500000000000000" pitchFamily="2" charset="0"/>
              </a:rPr>
              <a:t>after the end of the Public Health Emergency of International Concern (PHEIC)</a:t>
            </a:r>
          </a:p>
        </p:txBody>
      </p:sp>
      <p:grpSp>
        <p:nvGrpSpPr>
          <p:cNvPr id="22" name="CustomIcon">
            <a:extLst>
              <a:ext uri="{FF2B5EF4-FFF2-40B4-BE49-F238E27FC236}">
                <a16:creationId xmlns:a16="http://schemas.microsoft.com/office/drawing/2014/main" id="{58C8EA9D-8F78-4E96-8B50-933B54ED7FC5}"/>
              </a:ext>
            </a:extLst>
          </p:cNvPr>
          <p:cNvGrpSpPr>
            <a:grpSpLocks/>
          </p:cNvGrpSpPr>
          <p:nvPr>
            <p:custDataLst>
              <p:tags r:id="rId3"/>
            </p:custDataLst>
          </p:nvPr>
        </p:nvGrpSpPr>
        <p:grpSpPr>
          <a:xfrm>
            <a:off x="3238712" y="3149256"/>
            <a:ext cx="1042514" cy="1042514"/>
            <a:chOff x="-205105" y="-205105"/>
            <a:chExt cx="1019810" cy="1019810"/>
          </a:xfrm>
        </p:grpSpPr>
        <p:sp>
          <p:nvSpPr>
            <p:cNvPr id="23" name="Oval 22">
              <a:extLst>
                <a:ext uri="{FF2B5EF4-FFF2-40B4-BE49-F238E27FC236}">
                  <a16:creationId xmlns:a16="http://schemas.microsoft.com/office/drawing/2014/main" id="{DED6ED11-DECF-47FE-98A8-B76EC1C6000E}"/>
                </a:ext>
              </a:extLst>
            </p:cNvPr>
            <p:cNvSpPr>
              <a:spLocks noChangeAspect="1"/>
            </p:cNvSpPr>
            <p:nvPr/>
          </p:nvSpPr>
          <p:spPr>
            <a:xfrm>
              <a:off x="-205105" y="-205105"/>
              <a:ext cx="1019810" cy="1019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pic>
          <p:nvPicPr>
            <p:cNvPr id="24" name="Graphic 23">
              <a:extLst>
                <a:ext uri="{FF2B5EF4-FFF2-40B4-BE49-F238E27FC236}">
                  <a16:creationId xmlns:a16="http://schemas.microsoft.com/office/drawing/2014/main" id="{D798851A-BC7A-47E1-B316-3F0BBEB0CCE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0"/>
              <a:ext cx="609600" cy="609600"/>
            </a:xfrm>
            <a:prstGeom prst="rect">
              <a:avLst/>
            </a:prstGeom>
          </p:spPr>
        </p:pic>
      </p:grpSp>
      <p:sp>
        <p:nvSpPr>
          <p:cNvPr id="30" name="TextBox 29">
            <a:extLst>
              <a:ext uri="{FF2B5EF4-FFF2-40B4-BE49-F238E27FC236}">
                <a16:creationId xmlns:a16="http://schemas.microsoft.com/office/drawing/2014/main" id="{BE663D4D-3369-4FA9-9392-D07CD2D2008F}"/>
              </a:ext>
            </a:extLst>
          </p:cNvPr>
          <p:cNvSpPr txBox="1">
            <a:spLocks/>
          </p:cNvSpPr>
          <p:nvPr/>
        </p:nvSpPr>
        <p:spPr>
          <a:xfrm>
            <a:off x="4343466" y="3239626"/>
            <a:ext cx="1661900" cy="861774"/>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24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Targeted audience</a:t>
            </a:r>
          </a:p>
        </p:txBody>
      </p:sp>
      <p:sp>
        <p:nvSpPr>
          <p:cNvPr id="31" name="TextBox 30">
            <a:extLst>
              <a:ext uri="{FF2B5EF4-FFF2-40B4-BE49-F238E27FC236}">
                <a16:creationId xmlns:a16="http://schemas.microsoft.com/office/drawing/2014/main" id="{3D0B93AA-7F98-41AE-AFCD-C1ED45752B1E}"/>
              </a:ext>
            </a:extLst>
          </p:cNvPr>
          <p:cNvSpPr txBox="1">
            <a:spLocks/>
          </p:cNvSpPr>
          <p:nvPr/>
        </p:nvSpPr>
        <p:spPr>
          <a:xfrm>
            <a:off x="6268720" y="3513547"/>
            <a:ext cx="5504179" cy="313932"/>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IN" sz="1800" b="0" i="0" u="none" strike="noStrike" kern="1200" cap="none" spc="0" normalizeH="0" baseline="0" noProof="0">
                <a:ln>
                  <a:noFill/>
                </a:ln>
                <a:solidFill>
                  <a:srgbClr val="000000"/>
                </a:solidFill>
                <a:effectLst/>
                <a:uLnTx/>
                <a:uFillTx/>
                <a:latin typeface="Poppins"/>
                <a:ea typeface="Roboto" panose="02000000000000000000" pitchFamily="2" charset="0"/>
                <a:cs typeface="Poppins" panose="00000500000000000000" pitchFamily="2" charset="0"/>
              </a:rPr>
              <a:t>WHO and UNICEF country officers, and partners </a:t>
            </a:r>
          </a:p>
        </p:txBody>
      </p:sp>
      <p:grpSp>
        <p:nvGrpSpPr>
          <p:cNvPr id="25" name="CustomIcon">
            <a:extLst>
              <a:ext uri="{FF2B5EF4-FFF2-40B4-BE49-F238E27FC236}">
                <a16:creationId xmlns:a16="http://schemas.microsoft.com/office/drawing/2014/main" id="{0A208233-7331-4814-BB0C-C741780E368E}"/>
              </a:ext>
            </a:extLst>
          </p:cNvPr>
          <p:cNvGrpSpPr>
            <a:grpSpLocks/>
          </p:cNvGrpSpPr>
          <p:nvPr>
            <p:custDataLst>
              <p:tags r:id="rId4"/>
            </p:custDataLst>
          </p:nvPr>
        </p:nvGrpSpPr>
        <p:grpSpPr>
          <a:xfrm>
            <a:off x="3238712" y="4692877"/>
            <a:ext cx="1042514" cy="1042514"/>
            <a:chOff x="-205105" y="-205105"/>
            <a:chExt cx="1019810" cy="1019810"/>
          </a:xfrm>
        </p:grpSpPr>
        <p:sp>
          <p:nvSpPr>
            <p:cNvPr id="26" name="Oval 25">
              <a:extLst>
                <a:ext uri="{FF2B5EF4-FFF2-40B4-BE49-F238E27FC236}">
                  <a16:creationId xmlns:a16="http://schemas.microsoft.com/office/drawing/2014/main" id="{5DB9F6BA-F9B2-4335-B8D7-E90CFE98819A}"/>
                </a:ext>
              </a:extLst>
            </p:cNvPr>
            <p:cNvSpPr>
              <a:spLocks noChangeAspect="1"/>
            </p:cNvSpPr>
            <p:nvPr/>
          </p:nvSpPr>
          <p:spPr>
            <a:xfrm>
              <a:off x="-205105" y="-205105"/>
              <a:ext cx="1019810" cy="1019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pic>
          <p:nvPicPr>
            <p:cNvPr id="27" name="Graphic 26">
              <a:extLst>
                <a:ext uri="{FF2B5EF4-FFF2-40B4-BE49-F238E27FC236}">
                  <a16:creationId xmlns:a16="http://schemas.microsoft.com/office/drawing/2014/main" id="{66C0F303-E92B-47DC-A67F-5B27152B4337}"/>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0" y="0"/>
              <a:ext cx="609600" cy="609600"/>
            </a:xfrm>
            <a:prstGeom prst="rect">
              <a:avLst/>
            </a:prstGeom>
          </p:spPr>
        </p:pic>
      </p:grpSp>
      <p:sp>
        <p:nvSpPr>
          <p:cNvPr id="32" name="TextBox 31">
            <a:extLst>
              <a:ext uri="{FF2B5EF4-FFF2-40B4-BE49-F238E27FC236}">
                <a16:creationId xmlns:a16="http://schemas.microsoft.com/office/drawing/2014/main" id="{C52B6F3B-DAD3-4EE9-B572-1ED1EC51A4BE}"/>
              </a:ext>
            </a:extLst>
          </p:cNvPr>
          <p:cNvSpPr txBox="1">
            <a:spLocks/>
          </p:cNvSpPr>
          <p:nvPr/>
        </p:nvSpPr>
        <p:spPr>
          <a:xfrm>
            <a:off x="4343466" y="4692877"/>
            <a:ext cx="1661900" cy="418576"/>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24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Objective</a:t>
            </a:r>
          </a:p>
        </p:txBody>
      </p:sp>
      <p:sp>
        <p:nvSpPr>
          <p:cNvPr id="33" name="TextBox 32">
            <a:extLst>
              <a:ext uri="{FF2B5EF4-FFF2-40B4-BE49-F238E27FC236}">
                <a16:creationId xmlns:a16="http://schemas.microsoft.com/office/drawing/2014/main" id="{FE304E2C-7825-4591-B5CC-6BF2D73E9B6F}"/>
              </a:ext>
            </a:extLst>
          </p:cNvPr>
          <p:cNvSpPr txBox="1">
            <a:spLocks/>
          </p:cNvSpPr>
          <p:nvPr/>
        </p:nvSpPr>
        <p:spPr>
          <a:xfrm>
            <a:off x="6268720" y="4692877"/>
            <a:ext cx="5504179" cy="1311128"/>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IN" sz="1800" b="0" i="0" u="none" strike="noStrike" kern="1200" cap="none" spc="0" normalizeH="0" baseline="0" noProof="0">
                <a:ln>
                  <a:noFill/>
                </a:ln>
                <a:solidFill>
                  <a:srgbClr val="000000"/>
                </a:solidFill>
                <a:effectLst/>
                <a:uLnTx/>
                <a:uFillTx/>
                <a:latin typeface="Poppins"/>
                <a:ea typeface="Roboto" panose="02000000000000000000" pitchFamily="2" charset="0"/>
                <a:cs typeface="Poppins" panose="00000500000000000000" pitchFamily="2" charset="0"/>
              </a:rPr>
              <a:t>To help orient the Ministry of Health (MoH) and National Immunization Advisory Committee Group (NITAG) in their COVID-19 vaccination strategic decisions</a:t>
            </a:r>
            <a:endParaRPr kumimoji="0" lang="en-US" sz="1800" b="0" i="0" u="none" strike="noStrike" kern="1200" cap="none" spc="0" normalizeH="0" baseline="0" noProof="0">
              <a:ln>
                <a:noFill/>
              </a:ln>
              <a:solidFill>
                <a:srgbClr val="000000"/>
              </a:solidFill>
              <a:effectLst/>
              <a:highlight>
                <a:srgbClr val="FFFF00"/>
              </a:highlight>
              <a:uLnTx/>
              <a:uFillTx/>
              <a:latin typeface="Poppins"/>
              <a:ea typeface="Roboto" panose="02000000000000000000" pitchFamily="2" charset="0"/>
              <a:cs typeface="Poppins" panose="00000500000000000000" pitchFamily="2" charset="0"/>
            </a:endParaRPr>
          </a:p>
        </p:txBody>
      </p:sp>
      <p:cxnSp>
        <p:nvCxnSpPr>
          <p:cNvPr id="41" name="Straight Connector 40">
            <a:extLst>
              <a:ext uri="{FF2B5EF4-FFF2-40B4-BE49-F238E27FC236}">
                <a16:creationId xmlns:a16="http://schemas.microsoft.com/office/drawing/2014/main" id="{5D1B180D-84B2-49DD-8A45-845A64F5B63B}"/>
              </a:ext>
            </a:extLst>
          </p:cNvPr>
          <p:cNvCxnSpPr>
            <a:cxnSpLocks/>
          </p:cNvCxnSpPr>
          <p:nvPr/>
        </p:nvCxnSpPr>
        <p:spPr>
          <a:xfrm>
            <a:off x="4343466" y="2898703"/>
            <a:ext cx="7429433" cy="0"/>
          </a:xfrm>
          <a:prstGeom prst="line">
            <a:avLst/>
          </a:prstGeom>
          <a:ln w="63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C9561D3-7935-4A6F-931A-6E5347A63689}"/>
              </a:ext>
            </a:extLst>
          </p:cNvPr>
          <p:cNvCxnSpPr>
            <a:cxnSpLocks/>
          </p:cNvCxnSpPr>
          <p:nvPr/>
        </p:nvCxnSpPr>
        <p:spPr>
          <a:xfrm>
            <a:off x="4343466" y="4442323"/>
            <a:ext cx="7429433" cy="0"/>
          </a:xfrm>
          <a:prstGeom prst="line">
            <a:avLst/>
          </a:prstGeom>
          <a:ln w="63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Marcador de texto 10">
            <a:extLst>
              <a:ext uri="{FF2B5EF4-FFF2-40B4-BE49-F238E27FC236}">
                <a16:creationId xmlns:a16="http://schemas.microsoft.com/office/drawing/2014/main" id="{4CA4653D-52CC-4C0D-9A2B-870C52F0A893}"/>
              </a:ext>
            </a:extLst>
          </p:cNvPr>
          <p:cNvSpPr txBox="1">
            <a:spLocks/>
          </p:cNvSpPr>
          <p:nvPr/>
        </p:nvSpPr>
        <p:spPr>
          <a:xfrm>
            <a:off x="3896082" y="6421888"/>
            <a:ext cx="7876817" cy="406867"/>
          </a:xfrm>
          <a:prstGeom prst="rect">
            <a:avLst/>
          </a:prstGeom>
        </p:spPr>
        <p:txBody>
          <a:bodyPr>
            <a:noAutofit/>
          </a:bodyPr>
          <a:lst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a:ln>
                  <a:noFill/>
                </a:ln>
                <a:solidFill>
                  <a:srgbClr val="000000"/>
                </a:solidFill>
                <a:effectLst/>
                <a:uLnTx/>
                <a:uFillTx/>
                <a:latin typeface="Poppins"/>
                <a:ea typeface="Roboto" panose="02000000000000000000" pitchFamily="2" charset="0"/>
                <a:cs typeface="Times New Roman"/>
              </a:rPr>
              <a:t>The information contained in this slide set is current as of 31 January 2024. It has been developed based on WHO Interim guidance documents, technical documents, briefs, and webpages. This slide set will be periodically updated. </a:t>
            </a:r>
            <a:endParaRPr kumimoji="0" lang="es-ES" sz="1455"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 name="Slide Number Placeholder 1">
            <a:extLst>
              <a:ext uri="{FF2B5EF4-FFF2-40B4-BE49-F238E27FC236}">
                <a16:creationId xmlns:a16="http://schemas.microsoft.com/office/drawing/2014/main" id="{57EF1011-FD21-42C1-BBE9-09F7DCE2D3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Tree>
    <p:extLst>
      <p:ext uri="{BB962C8B-B14F-4D97-AF65-F5344CB8AC3E}">
        <p14:creationId xmlns:p14="http://schemas.microsoft.com/office/powerpoint/2010/main" val="290117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8B05BE-2D0E-B7FA-DF30-4B4E70FD0DDF}"/>
              </a:ext>
            </a:extLst>
          </p:cNvPr>
          <p:cNvSpPr>
            <a:spLocks noGrp="1"/>
          </p:cNvSpPr>
          <p:nvPr>
            <p:ph type="sldNum" sz="quarter" idx="12"/>
          </p:nvPr>
        </p:nvSpPr>
        <p:spPr/>
        <p:txBody>
          <a:bodyPr/>
          <a:lstStyle/>
          <a:p>
            <a:fld id="{E2E31AFC-DF42-41A5-B57C-06A83BBA6616}" type="slidenum">
              <a:rPr lang="en-GB" smtClean="0"/>
              <a:t>20</a:t>
            </a:fld>
            <a:endParaRPr lang="en-GB"/>
          </a:p>
        </p:txBody>
      </p:sp>
      <p:sp>
        <p:nvSpPr>
          <p:cNvPr id="3" name="Title 2">
            <a:extLst>
              <a:ext uri="{FF2B5EF4-FFF2-40B4-BE49-F238E27FC236}">
                <a16:creationId xmlns:a16="http://schemas.microsoft.com/office/drawing/2014/main" id="{D50906C1-3E6E-B270-8F19-1908A08075CE}"/>
              </a:ext>
            </a:extLst>
          </p:cNvPr>
          <p:cNvSpPr>
            <a:spLocks noGrp="1"/>
          </p:cNvSpPr>
          <p:nvPr>
            <p:ph type="title"/>
          </p:nvPr>
        </p:nvSpPr>
        <p:spPr>
          <a:xfrm>
            <a:off x="577639" y="537198"/>
            <a:ext cx="10116354" cy="1166986"/>
          </a:xfrm>
        </p:spPr>
        <p:txBody>
          <a:bodyPr/>
          <a:lstStyle/>
          <a:p>
            <a:r>
              <a:rPr kumimoji="0" lang="en-US" sz="2800" b="1" i="0" u="none" strike="noStrike" kern="1200" cap="none" spc="0" normalizeH="0" baseline="0" noProof="0">
                <a:ln>
                  <a:noFill/>
                </a:ln>
                <a:solidFill>
                  <a:srgbClr val="FA9A00"/>
                </a:solidFill>
                <a:effectLst/>
                <a:uLnTx/>
                <a:uFillTx/>
                <a:latin typeface="Poppins SemiBold" pitchFamily="2" charset="77"/>
                <a:ea typeface="Roboto" panose="02000000000000000000" pitchFamily="2" charset="0"/>
                <a:cs typeface="Poppins SemiBold" pitchFamily="2" charset="77"/>
              </a:rPr>
              <a:t>5. </a:t>
            </a:r>
            <a:r>
              <a:rPr lang="en-US" sz="2800"/>
              <a:t>WHO SAGE recommendations on co-administration of COVID-19 vaccines (including VCV) with other vaccines </a:t>
            </a:r>
            <a:endParaRPr lang="en-GB" sz="2800"/>
          </a:p>
        </p:txBody>
      </p:sp>
      <p:sp>
        <p:nvSpPr>
          <p:cNvPr id="5" name="Right Arrow Callout 3">
            <a:extLst>
              <a:ext uri="{FF2B5EF4-FFF2-40B4-BE49-F238E27FC236}">
                <a16:creationId xmlns:a16="http://schemas.microsoft.com/office/drawing/2014/main" id="{E4A45BC7-AE1E-8AC2-B239-0B161ABE1B52}"/>
              </a:ext>
            </a:extLst>
          </p:cNvPr>
          <p:cNvSpPr/>
          <p:nvPr/>
        </p:nvSpPr>
        <p:spPr>
          <a:xfrm>
            <a:off x="577638" y="2149384"/>
            <a:ext cx="2420801" cy="1270128"/>
          </a:xfrm>
          <a:prstGeom prst="rightArrowCallou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Ebrima" panose="02000000000000000000" pitchFamily="2" charset="0"/>
                <a:cs typeface="Ebrima" panose="02000000000000000000" pitchFamily="2" charset="0"/>
              </a:rPr>
              <a:t>Adults and adolescents (≥9 y)</a:t>
            </a:r>
          </a:p>
        </p:txBody>
      </p:sp>
      <p:sp>
        <p:nvSpPr>
          <p:cNvPr id="6" name="Right Arrow Callout 13">
            <a:extLst>
              <a:ext uri="{FF2B5EF4-FFF2-40B4-BE49-F238E27FC236}">
                <a16:creationId xmlns:a16="http://schemas.microsoft.com/office/drawing/2014/main" id="{B44AF7CF-9E7E-B7C0-2865-9EFD3FEA2370}"/>
              </a:ext>
            </a:extLst>
          </p:cNvPr>
          <p:cNvSpPr/>
          <p:nvPr/>
        </p:nvSpPr>
        <p:spPr>
          <a:xfrm>
            <a:off x="577637" y="3941716"/>
            <a:ext cx="2420801" cy="1287624"/>
          </a:xfrm>
          <a:prstGeom prst="rightArrowCallou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Ebrima" panose="02000000000000000000" pitchFamily="2" charset="0"/>
                <a:cs typeface="Ebrima" panose="02000000000000000000" pitchFamily="2" charset="0"/>
              </a:rPr>
              <a:t>Children</a:t>
            </a:r>
          </a:p>
        </p:txBody>
      </p:sp>
      <p:sp>
        <p:nvSpPr>
          <p:cNvPr id="7" name="TextBox 6">
            <a:extLst>
              <a:ext uri="{FF2B5EF4-FFF2-40B4-BE49-F238E27FC236}">
                <a16:creationId xmlns:a16="http://schemas.microsoft.com/office/drawing/2014/main" id="{0D2E31B1-C5E0-6D43-6749-ADC9294FDD72}"/>
              </a:ext>
            </a:extLst>
          </p:cNvPr>
          <p:cNvSpPr txBox="1"/>
          <p:nvPr/>
        </p:nvSpPr>
        <p:spPr>
          <a:xfrm>
            <a:off x="3020056" y="2034517"/>
            <a:ext cx="8350416" cy="1384995"/>
          </a:xfrm>
          <a:prstGeom prst="rect">
            <a:avLst/>
          </a:prstGeom>
          <a:solidFill>
            <a:srgbClr val="134A8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Poppins"/>
                <a:ea typeface="Ebrima" panose="02000000000000000000" pitchFamily="2" charset="0"/>
                <a:cs typeface="Ebrima" panose="02000000000000000000" pitchFamily="2" charset="0"/>
              </a:rPr>
              <a:t>COVID-19 vaccines may be given concomitantly, or any time before or after, other vaccines including live-attenuated, inactivated, adjuvanted, or non-adjuvanted vaccines</a:t>
            </a:r>
            <a:r>
              <a:rPr kumimoji="0" lang="en-GB" sz="1400" b="0" i="0" u="none" strike="noStrike" kern="1200" cap="none" spc="0" normalizeH="0" baseline="0" noProof="0">
                <a:ln>
                  <a:noFill/>
                </a:ln>
                <a:solidFill>
                  <a:srgbClr val="FFFFFF"/>
                </a:solidFill>
                <a:effectLst/>
                <a:uLnTx/>
                <a:uFillTx/>
                <a:latin typeface="Poppins"/>
                <a:ea typeface="Ebrima" panose="02000000000000000000" pitchFamily="2" charset="0"/>
                <a:cs typeface="Ebrima" panose="02000000000000000000" pitchFamily="2" charset="0"/>
              </a:rPr>
              <a:t>. </a:t>
            </a:r>
          </a:p>
          <a:p>
            <a:pPr marL="599422"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FFFFFF"/>
                </a:solidFill>
                <a:effectLst/>
                <a:uLnTx/>
                <a:uFillTx/>
                <a:latin typeface="Poppins"/>
                <a:ea typeface="Ebrima" panose="02000000000000000000" pitchFamily="2" charset="0"/>
                <a:cs typeface="Ebrima" panose="02000000000000000000" pitchFamily="2" charset="0"/>
              </a:rPr>
              <a:t>WHO recommends that countries consider co-administration of COVID-19 vaccines with </a:t>
            </a:r>
            <a:r>
              <a:rPr kumimoji="0" lang="en-US" sz="1400" b="0" i="1" u="sng" strike="noStrike" kern="1200" cap="none" spc="0" normalizeH="0" baseline="0" noProof="0">
                <a:ln>
                  <a:noFill/>
                </a:ln>
                <a:solidFill>
                  <a:srgbClr val="FFFFFF"/>
                </a:solidFill>
                <a:effectLst/>
                <a:uLnTx/>
                <a:uFillTx/>
                <a:latin typeface="Poppins"/>
                <a:ea typeface="Ebrima" panose="02000000000000000000" pitchFamily="2" charset="0"/>
                <a:cs typeface="Ebrima" panose="02000000000000000000" pitchFamily="2" charset="0"/>
              </a:rPr>
              <a:t>seasonal influenza vaccines</a:t>
            </a:r>
          </a:p>
          <a:p>
            <a:pPr marL="313672" marR="0" lvl="1"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Poppins"/>
              <a:ea typeface="Ebrima" panose="02000000000000000000" pitchFamily="2" charset="0"/>
              <a:cs typeface="Ebrima" panose="02000000000000000000" pitchFamily="2" charset="0"/>
            </a:endParaRPr>
          </a:p>
        </p:txBody>
      </p:sp>
      <p:sp>
        <p:nvSpPr>
          <p:cNvPr id="8" name="TextBox 7">
            <a:extLst>
              <a:ext uri="{FF2B5EF4-FFF2-40B4-BE49-F238E27FC236}">
                <a16:creationId xmlns:a16="http://schemas.microsoft.com/office/drawing/2014/main" id="{7B0B3AAF-0367-9573-B7AF-40CCC933BE72}"/>
              </a:ext>
            </a:extLst>
          </p:cNvPr>
          <p:cNvSpPr txBox="1"/>
          <p:nvPr/>
        </p:nvSpPr>
        <p:spPr>
          <a:xfrm>
            <a:off x="3020055" y="3893031"/>
            <a:ext cx="8350415" cy="1384995"/>
          </a:xfrm>
          <a:prstGeom prst="rect">
            <a:avLst/>
          </a:prstGeom>
          <a:solidFill>
            <a:srgbClr val="134A8A"/>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Poppins"/>
                <a:ea typeface="Ebrima" panose="02000000000000000000" pitchFamily="2" charset="0"/>
                <a:cs typeface="Ebrima" panose="02000000000000000000" pitchFamily="2" charset="0"/>
              </a:rPr>
              <a:t>Evidence from co-administration studies is currently insufficient to make a recommendation for concomitant administration with COVID-19 vaccines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FFFFFF"/>
              </a:solidFill>
              <a:effectLst/>
              <a:uLnTx/>
              <a:uFillTx/>
              <a:latin typeface="Poppins"/>
              <a:ea typeface="Ebrima" panose="02000000000000000000" pitchFamily="2" charset="0"/>
              <a:cs typeface="Ebrima" panose="020000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Poppins"/>
                <a:ea typeface="Ebrima" panose="02000000000000000000" pitchFamily="2" charset="0"/>
                <a:cs typeface="Ebrima" panose="02000000000000000000" pitchFamily="2" charset="0"/>
              </a:rPr>
              <a:t>A minimum interval of 14 days between administration of COVID-19 vaccines and other vaccines is recommended. </a:t>
            </a:r>
            <a:r>
              <a:rPr kumimoji="0" lang="en-US" sz="1400" b="0" i="0" u="none" strike="noStrike" kern="1200" cap="none" spc="0" normalizeH="0" baseline="0" noProof="0">
                <a:ln>
                  <a:noFill/>
                </a:ln>
                <a:solidFill>
                  <a:srgbClr val="FFFFFF"/>
                </a:solidFill>
                <a:effectLst/>
                <a:uLnTx/>
                <a:uFillTx/>
                <a:latin typeface="Poppins"/>
                <a:ea typeface="Ebrima" panose="02000000000000000000" pitchFamily="2" charset="0"/>
                <a:cs typeface="Ebrima" panose="02000000000000000000" pitchFamily="2" charset="0"/>
              </a:rPr>
              <a:t>This recommendation may be updated when more data become available. </a:t>
            </a:r>
          </a:p>
        </p:txBody>
      </p:sp>
      <p:sp>
        <p:nvSpPr>
          <p:cNvPr id="9" name="TextBox 8">
            <a:extLst>
              <a:ext uri="{FF2B5EF4-FFF2-40B4-BE49-F238E27FC236}">
                <a16:creationId xmlns:a16="http://schemas.microsoft.com/office/drawing/2014/main" id="{37F055F8-A145-49BB-E074-047E839E1E05}"/>
              </a:ext>
            </a:extLst>
          </p:cNvPr>
          <p:cNvSpPr txBox="1"/>
          <p:nvPr/>
        </p:nvSpPr>
        <p:spPr>
          <a:xfrm>
            <a:off x="577637" y="6394813"/>
            <a:ext cx="8753687" cy="246221"/>
          </a:xfrm>
          <a:prstGeom prst="rect">
            <a:avLst/>
          </a:prstGeom>
          <a:noFill/>
        </p:spPr>
        <p:txBody>
          <a:bodyPr wrap="square">
            <a:spAutoFit/>
          </a:bodyPr>
          <a:lstStyle/>
          <a:p>
            <a:r>
              <a:rPr lang="en-GB" sz="1000">
                <a:hlinkClick r:id="rId2"/>
              </a:rPr>
              <a:t>https://www.who.int/publications-detail-redirect/WHO-2019-nCoV-Vaccines-SAGE-Variants-2022.1</a:t>
            </a:r>
            <a:r>
              <a:rPr lang="en-GB" sz="1000"/>
              <a:t> </a:t>
            </a:r>
          </a:p>
        </p:txBody>
      </p:sp>
    </p:spTree>
    <p:extLst>
      <p:ext uri="{BB962C8B-B14F-4D97-AF65-F5344CB8AC3E}">
        <p14:creationId xmlns:p14="http://schemas.microsoft.com/office/powerpoint/2010/main" val="152817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D26EA5-3F20-C848-93FC-9888D542C4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765269EC-B157-2579-D9D7-0E18FBD04B70}"/>
              </a:ext>
            </a:extLst>
          </p:cNvPr>
          <p:cNvSpPr>
            <a:spLocks noGrp="1"/>
          </p:cNvSpPr>
          <p:nvPr>
            <p:ph type="title"/>
          </p:nvPr>
        </p:nvSpPr>
        <p:spPr>
          <a:xfrm>
            <a:off x="577638" y="537198"/>
            <a:ext cx="9858553" cy="779188"/>
          </a:xfrm>
        </p:spPr>
        <p:txBody>
          <a:bodyPr/>
          <a:lstStyle/>
          <a:p>
            <a:r>
              <a:rPr lang="en-US" sz="2800">
                <a:solidFill>
                  <a:srgbClr val="FA9A00"/>
                </a:solidFill>
              </a:rPr>
              <a:t>6. </a:t>
            </a:r>
            <a:r>
              <a:rPr lang="en-US" sz="2800"/>
              <a:t>Summary of key </a:t>
            </a:r>
            <a:r>
              <a:rPr lang="en-US" sz="2800" u="sng"/>
              <a:t>cold chain and storage attributes </a:t>
            </a:r>
            <a:r>
              <a:rPr lang="en-US" sz="2800"/>
              <a:t>by COVID-19 vaccine (1/3)</a:t>
            </a:r>
            <a:endParaRPr lang="en-GB" sz="2800"/>
          </a:p>
        </p:txBody>
      </p:sp>
      <p:cxnSp>
        <p:nvCxnSpPr>
          <p:cNvPr id="5" name="Straight Connector 4">
            <a:extLst>
              <a:ext uri="{FF2B5EF4-FFF2-40B4-BE49-F238E27FC236}">
                <a16:creationId xmlns:a16="http://schemas.microsoft.com/office/drawing/2014/main" id="{CB5E6743-C865-B36B-81B9-17D49074F513}"/>
              </a:ext>
            </a:extLst>
          </p:cNvPr>
          <p:cNvCxnSpPr>
            <a:cxnSpLocks/>
          </p:cNvCxnSpPr>
          <p:nvPr/>
        </p:nvCxnSpPr>
        <p:spPr>
          <a:xfrm>
            <a:off x="567764" y="2403506"/>
            <a:ext cx="1081514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A9A941B-4C35-83A5-8AB0-D447F4B807B6}"/>
              </a:ext>
            </a:extLst>
          </p:cNvPr>
          <p:cNvSpPr txBox="1">
            <a:spLocks/>
          </p:cNvSpPr>
          <p:nvPr/>
        </p:nvSpPr>
        <p:spPr>
          <a:xfrm>
            <a:off x="567766" y="3048443"/>
            <a:ext cx="1430644" cy="17518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Diluent</a:t>
            </a:r>
            <a:endPar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endParaRPr>
          </a:p>
        </p:txBody>
      </p:sp>
      <p:sp>
        <p:nvSpPr>
          <p:cNvPr id="7" name="TextBox 6">
            <a:extLst>
              <a:ext uri="{FF2B5EF4-FFF2-40B4-BE49-F238E27FC236}">
                <a16:creationId xmlns:a16="http://schemas.microsoft.com/office/drawing/2014/main" id="{43073288-662A-33C6-1520-0A81DF91106C}"/>
              </a:ext>
            </a:extLst>
          </p:cNvPr>
          <p:cNvSpPr txBox="1">
            <a:spLocks/>
          </p:cNvSpPr>
          <p:nvPr/>
        </p:nvSpPr>
        <p:spPr>
          <a:xfrm>
            <a:off x="567766" y="2671020"/>
            <a:ext cx="1430644" cy="329337"/>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Presentation/ number of doses </a:t>
            </a:r>
          </a:p>
        </p:txBody>
      </p:sp>
      <p:sp>
        <p:nvSpPr>
          <p:cNvPr id="8" name="TextBox 7">
            <a:extLst>
              <a:ext uri="{FF2B5EF4-FFF2-40B4-BE49-F238E27FC236}">
                <a16:creationId xmlns:a16="http://schemas.microsoft.com/office/drawing/2014/main" id="{CDEE9A2C-58B6-6812-C9E5-EAB7EEF852E6}"/>
              </a:ext>
            </a:extLst>
          </p:cNvPr>
          <p:cNvSpPr txBox="1">
            <a:spLocks/>
          </p:cNvSpPr>
          <p:nvPr/>
        </p:nvSpPr>
        <p:spPr>
          <a:xfrm>
            <a:off x="567766" y="4408311"/>
            <a:ext cx="1430644" cy="620333"/>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Shelf-life</a:t>
            </a:r>
          </a:p>
        </p:txBody>
      </p:sp>
      <p:sp>
        <p:nvSpPr>
          <p:cNvPr id="9" name="TextBox 8">
            <a:extLst>
              <a:ext uri="{FF2B5EF4-FFF2-40B4-BE49-F238E27FC236}">
                <a16:creationId xmlns:a16="http://schemas.microsoft.com/office/drawing/2014/main" id="{8DB113FA-6DF7-00A6-BCBB-66D65DB3561A}"/>
              </a:ext>
            </a:extLst>
          </p:cNvPr>
          <p:cNvSpPr txBox="1">
            <a:spLocks/>
          </p:cNvSpPr>
          <p:nvPr/>
        </p:nvSpPr>
        <p:spPr>
          <a:xfrm>
            <a:off x="567766" y="5076730"/>
            <a:ext cx="1430644" cy="486829"/>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Cold chain volume</a:t>
            </a:r>
          </a:p>
        </p:txBody>
      </p:sp>
      <p:sp>
        <p:nvSpPr>
          <p:cNvPr id="10" name="TextBox 9">
            <a:extLst>
              <a:ext uri="{FF2B5EF4-FFF2-40B4-BE49-F238E27FC236}">
                <a16:creationId xmlns:a16="http://schemas.microsoft.com/office/drawing/2014/main" id="{A3BC00B7-9E82-2542-BBEF-B4FB052BC40B}"/>
              </a:ext>
            </a:extLst>
          </p:cNvPr>
          <p:cNvSpPr txBox="1">
            <a:spLocks/>
          </p:cNvSpPr>
          <p:nvPr/>
        </p:nvSpPr>
        <p:spPr>
          <a:xfrm>
            <a:off x="567766" y="2447750"/>
            <a:ext cx="1430644" cy="175184"/>
          </a:xfrm>
          <a:prstGeom prst="rect">
            <a:avLst/>
          </a:prstGeom>
          <a:solidFill>
            <a:schemeClr val="bg1">
              <a:lumMod val="50000"/>
            </a:schemeClr>
          </a:solidFill>
          <a:ln>
            <a:no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Platform</a:t>
            </a:r>
          </a:p>
        </p:txBody>
      </p:sp>
      <p:sp>
        <p:nvSpPr>
          <p:cNvPr id="11" name="TextBox 10">
            <a:extLst>
              <a:ext uri="{FF2B5EF4-FFF2-40B4-BE49-F238E27FC236}">
                <a16:creationId xmlns:a16="http://schemas.microsoft.com/office/drawing/2014/main" id="{28F25682-8146-3DB6-6C6D-FDEEC4E6A4B8}"/>
              </a:ext>
            </a:extLst>
          </p:cNvPr>
          <p:cNvSpPr txBox="1">
            <a:spLocks/>
          </p:cNvSpPr>
          <p:nvPr/>
        </p:nvSpPr>
        <p:spPr>
          <a:xfrm>
            <a:off x="567766" y="5611648"/>
            <a:ext cx="1430644" cy="37295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Handling of opened multidose-vials</a:t>
            </a:r>
          </a:p>
        </p:txBody>
      </p:sp>
      <p:sp>
        <p:nvSpPr>
          <p:cNvPr id="12" name="TextBox 11">
            <a:extLst>
              <a:ext uri="{FF2B5EF4-FFF2-40B4-BE49-F238E27FC236}">
                <a16:creationId xmlns:a16="http://schemas.microsoft.com/office/drawing/2014/main" id="{91313756-C7F6-9B39-6118-ABBF9AFC80AB}"/>
              </a:ext>
            </a:extLst>
          </p:cNvPr>
          <p:cNvSpPr txBox="1">
            <a:spLocks/>
          </p:cNvSpPr>
          <p:nvPr/>
        </p:nvSpPr>
        <p:spPr>
          <a:xfrm>
            <a:off x="567766" y="3494983"/>
            <a:ext cx="1430644" cy="859641"/>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Cold chain requirements</a:t>
            </a:r>
          </a:p>
        </p:txBody>
      </p:sp>
      <p:sp>
        <p:nvSpPr>
          <p:cNvPr id="13" name="TextBox 12">
            <a:extLst>
              <a:ext uri="{FF2B5EF4-FFF2-40B4-BE49-F238E27FC236}">
                <a16:creationId xmlns:a16="http://schemas.microsoft.com/office/drawing/2014/main" id="{59D3AD45-8D72-2658-CECD-6073470FB005}"/>
              </a:ext>
            </a:extLst>
          </p:cNvPr>
          <p:cNvSpPr txBox="1">
            <a:spLocks/>
          </p:cNvSpPr>
          <p:nvPr/>
        </p:nvSpPr>
        <p:spPr>
          <a:xfrm>
            <a:off x="567766" y="3271713"/>
            <a:ext cx="1430644" cy="17518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Syringe</a:t>
            </a:r>
          </a:p>
        </p:txBody>
      </p:sp>
      <p:sp>
        <p:nvSpPr>
          <p:cNvPr id="16" name="TextBox 15">
            <a:extLst>
              <a:ext uri="{FF2B5EF4-FFF2-40B4-BE49-F238E27FC236}">
                <a16:creationId xmlns:a16="http://schemas.microsoft.com/office/drawing/2014/main" id="{24A9EFC5-4AB9-9941-DC12-41E54A1CD758}"/>
              </a:ext>
            </a:extLst>
          </p:cNvPr>
          <p:cNvSpPr txBox="1">
            <a:spLocks/>
          </p:cNvSpPr>
          <p:nvPr/>
        </p:nvSpPr>
        <p:spPr>
          <a:xfrm>
            <a:off x="2099987" y="1672926"/>
            <a:ext cx="1051697" cy="665458"/>
          </a:xfrm>
          <a:prstGeom prst="rect">
            <a:avLst/>
          </a:prstGeom>
          <a:solidFill>
            <a:schemeClr val="tx2"/>
          </a:solidFill>
        </p:spPr>
        <p:txBody>
          <a:bodyPr vert="horz" wrap="square" lIns="28800" tIns="28800" rIns="28800" bIns="28800" rtlCol="0" anchor="ctr" anchorCtr="0">
            <a:noAutofit/>
          </a:bodyPr>
          <a:lstStyle>
            <a:defPPr>
              <a:defRPr lang="en-US"/>
            </a:defPPr>
            <a:lvl1pPr lvl="0" indent="0" defTabSz="554492">
              <a:lnSpc>
                <a:spcPct val="120000"/>
              </a:lnSpc>
              <a:spcBef>
                <a:spcPts val="606"/>
              </a:spcBef>
              <a:spcAft>
                <a:spcPts val="728"/>
              </a:spcAft>
              <a:buSzPct val="75000"/>
              <a:buFontTx/>
              <a:buNone/>
              <a:defRPr sz="600" b="1">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pt-BR"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Ready-to-use</a:t>
            </a:r>
            <a:br>
              <a:rPr kumimoji="0" lang="pt-BR"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lang="pt-BR" sz="800">
                <a:solidFill>
                  <a:srgbClr val="000000"/>
                </a:solidFill>
              </a:rPr>
              <a:t>GREY CAP</a:t>
            </a:r>
            <a:br>
              <a:rPr kumimoji="0" lang="pt-BR"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pt-BR"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12 years and older</a:t>
            </a:r>
          </a:p>
        </p:txBody>
      </p:sp>
      <p:sp>
        <p:nvSpPr>
          <p:cNvPr id="18" name="TextBox 17">
            <a:extLst>
              <a:ext uri="{FF2B5EF4-FFF2-40B4-BE49-F238E27FC236}">
                <a16:creationId xmlns:a16="http://schemas.microsoft.com/office/drawing/2014/main" id="{79D6215C-BCBA-3F45-724B-62A1C3E5AB3D}"/>
              </a:ext>
            </a:extLst>
          </p:cNvPr>
          <p:cNvSpPr txBox="1">
            <a:spLocks/>
          </p:cNvSpPr>
          <p:nvPr/>
        </p:nvSpPr>
        <p:spPr>
          <a:xfrm>
            <a:off x="2099987" y="1401085"/>
            <a:ext cx="4338911" cy="213203"/>
          </a:xfrm>
          <a:prstGeom prst="rect">
            <a:avLst/>
          </a:prstGeom>
          <a:solidFill>
            <a:schemeClr val="accent5"/>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000000"/>
                </a:solidFill>
                <a:effectLst/>
                <a:uLnTx/>
                <a:uFillTx/>
                <a:latin typeface="Poppins"/>
                <a:ea typeface="Roboto"/>
                <a:cs typeface="Poppins"/>
              </a:rPr>
              <a:t>COMIRNATY ® </a:t>
            </a:r>
            <a:r>
              <a:rPr kumimoji="0" lang="pt-BR" sz="800" b="1" i="0" u="none" strike="noStrike" kern="1200" cap="none" spc="0" normalizeH="0" baseline="0" noProof="0">
                <a:ln>
                  <a:noFill/>
                </a:ln>
                <a:solidFill>
                  <a:srgbClr val="000000"/>
                </a:solidFill>
                <a:effectLst/>
                <a:uLnTx/>
                <a:uFillTx/>
                <a:latin typeface="Poppins"/>
                <a:ea typeface="Roboto"/>
                <a:cs typeface="Poppins"/>
              </a:rPr>
              <a:t>VCV Original &amp; Omicron BA.4-5 </a:t>
            </a:r>
            <a:r>
              <a:rPr kumimoji="0" lang="en-US" sz="800" b="0" i="0" u="none" strike="noStrike" kern="1200" cap="none" spc="0" normalizeH="0" baseline="0" noProof="0">
                <a:ln>
                  <a:noFill/>
                </a:ln>
                <a:solidFill>
                  <a:srgbClr val="000000"/>
                </a:solidFill>
                <a:effectLst/>
                <a:uLnTx/>
                <a:uFillTx/>
                <a:latin typeface="Poppins"/>
                <a:ea typeface="Roboto"/>
                <a:cs typeface="Poppins"/>
              </a:rPr>
              <a:t>(Pfizer BioNTech)</a:t>
            </a:r>
            <a:endParaRPr kumimoji="0" lang="en-IN" sz="800" b="0" i="0" u="none" strike="noStrike" kern="1200" cap="none" spc="0" normalizeH="0" baseline="0" noProof="0">
              <a:ln>
                <a:noFill/>
              </a:ln>
              <a:solidFill>
                <a:srgbClr val="000000"/>
              </a:solidFill>
              <a:effectLst/>
              <a:uLnTx/>
              <a:uFillTx/>
              <a:latin typeface="Poppins"/>
              <a:ea typeface="Roboto"/>
              <a:cs typeface="Poppins"/>
            </a:endParaRPr>
          </a:p>
        </p:txBody>
      </p:sp>
      <p:sp>
        <p:nvSpPr>
          <p:cNvPr id="19" name="TextBox 18">
            <a:extLst>
              <a:ext uri="{FF2B5EF4-FFF2-40B4-BE49-F238E27FC236}">
                <a16:creationId xmlns:a16="http://schemas.microsoft.com/office/drawing/2014/main" id="{27120467-9E63-432E-4DED-CFF01E8A52E9}"/>
              </a:ext>
            </a:extLst>
          </p:cNvPr>
          <p:cNvSpPr txBox="1">
            <a:spLocks/>
          </p:cNvSpPr>
          <p:nvPr/>
        </p:nvSpPr>
        <p:spPr>
          <a:xfrm>
            <a:off x="2099989" y="2447749"/>
            <a:ext cx="9282918" cy="163289"/>
          </a:xfrm>
          <a:prstGeom prst="rect">
            <a:avLst/>
          </a:prstGeom>
          <a:solidFill>
            <a:schemeClr val="accent5"/>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mRNA</a:t>
            </a:r>
          </a:p>
        </p:txBody>
      </p:sp>
      <p:sp>
        <p:nvSpPr>
          <p:cNvPr id="21" name="TextBox 20">
            <a:extLst>
              <a:ext uri="{FF2B5EF4-FFF2-40B4-BE49-F238E27FC236}">
                <a16:creationId xmlns:a16="http://schemas.microsoft.com/office/drawing/2014/main" id="{3ABDF4CB-6DC5-D29A-2296-1F6D2B77BEA7}"/>
              </a:ext>
            </a:extLst>
          </p:cNvPr>
          <p:cNvSpPr txBox="1">
            <a:spLocks/>
          </p:cNvSpPr>
          <p:nvPr/>
        </p:nvSpPr>
        <p:spPr>
          <a:xfrm>
            <a:off x="2118027" y="3038080"/>
            <a:ext cx="2147783" cy="18879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a:solidFill>
                  <a:srgbClr val="000000"/>
                </a:solidFill>
              </a:rPr>
              <a:t>No</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4" name="TextBox 23">
            <a:extLst>
              <a:ext uri="{FF2B5EF4-FFF2-40B4-BE49-F238E27FC236}">
                <a16:creationId xmlns:a16="http://schemas.microsoft.com/office/drawing/2014/main" id="{B4EB02C9-FFA7-47F3-D14B-01910C6D2825}"/>
              </a:ext>
            </a:extLst>
          </p:cNvPr>
          <p:cNvSpPr txBox="1">
            <a:spLocks/>
          </p:cNvSpPr>
          <p:nvPr/>
        </p:nvSpPr>
        <p:spPr>
          <a:xfrm>
            <a:off x="2118027" y="2660658"/>
            <a:ext cx="1033657"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Vial/</a:t>
            </a:r>
            <a:r>
              <a:rPr lang="en-IN">
                <a:solidFill>
                  <a:srgbClr val="000000"/>
                </a:solidFill>
              </a:rPr>
              <a:t>6</a:t>
            </a: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doses </a:t>
            </a:r>
            <a:r>
              <a:rPr lang="en-IN">
                <a:solidFill>
                  <a:srgbClr val="000000"/>
                </a:solidFill>
              </a:rPr>
              <a:t>and single dose</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9" name="TextBox 28">
            <a:extLst>
              <a:ext uri="{FF2B5EF4-FFF2-40B4-BE49-F238E27FC236}">
                <a16:creationId xmlns:a16="http://schemas.microsoft.com/office/drawing/2014/main" id="{9E5439A7-97E4-ED2A-823D-002653CE3E3D}"/>
              </a:ext>
            </a:extLst>
          </p:cNvPr>
          <p:cNvSpPr txBox="1">
            <a:spLocks/>
          </p:cNvSpPr>
          <p:nvPr/>
        </p:nvSpPr>
        <p:spPr>
          <a:xfrm>
            <a:off x="2099987" y="4416276"/>
            <a:ext cx="1033657" cy="584970"/>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-90°C to -60°C:</a:t>
            </a:r>
            <a:r>
              <a:rPr kumimoji="0" lang="en-US"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 </a:t>
            </a:r>
            <a:r>
              <a:rPr kumimoji="0" lang="en-US" sz="800" b="1"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24 </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m</a:t>
            </a:r>
            <a:b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 to +8°C: </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10 </a:t>
            </a:r>
            <a:r>
              <a:rPr kumimoji="0" lang="en-US" sz="800" b="1" i="0" u="none" strike="noStrike" kern="1200" cap="none" spc="0" normalizeH="0" baseline="0" noProof="0" err="1">
                <a:ln>
                  <a:noFill/>
                </a:ln>
                <a:solidFill>
                  <a:srgbClr val="000000"/>
                </a:solidFill>
                <a:effectLst/>
                <a:uLnTx/>
                <a:uFillTx/>
                <a:latin typeface="Poppins" pitchFamily="2" charset="77"/>
                <a:ea typeface="Roboto" panose="02000000000000000000" pitchFamily="2" charset="0"/>
                <a:cs typeface="Poppins" pitchFamily="2" charset="77"/>
              </a:rPr>
              <a:t>wks</a:t>
            </a:r>
            <a:endPar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33" name="TextBox 32">
            <a:extLst>
              <a:ext uri="{FF2B5EF4-FFF2-40B4-BE49-F238E27FC236}">
                <a16:creationId xmlns:a16="http://schemas.microsoft.com/office/drawing/2014/main" id="{A24F1E24-C2B1-85A1-123C-D3A4769EFC0A}"/>
              </a:ext>
            </a:extLst>
          </p:cNvPr>
          <p:cNvSpPr txBox="1">
            <a:spLocks/>
          </p:cNvSpPr>
          <p:nvPr/>
        </p:nvSpPr>
        <p:spPr>
          <a:xfrm>
            <a:off x="4303592" y="5077029"/>
            <a:ext cx="1049760"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defRPr/>
            </a:pPr>
            <a:r>
              <a:rPr lang="en-US" sz="700">
                <a:solidFill>
                  <a:srgbClr val="000000"/>
                </a:solidFill>
              </a:rPr>
              <a:t>MDV: range 1.54 to 2.57 cm³/dose</a:t>
            </a:r>
            <a:endParaRPr kumimoji="0" lang="en-US" sz="800" b="0" i="0" u="none" strike="sngStrike" kern="1200" cap="none" spc="0" normalizeH="0" baseline="0" noProof="0">
              <a:ln>
                <a:noFill/>
              </a:ln>
              <a:solidFill>
                <a:srgbClr val="FF0000"/>
              </a:solidFill>
              <a:effectLst/>
              <a:uLnTx/>
              <a:uFillTx/>
              <a:latin typeface="Poppins" pitchFamily="2" charset="77"/>
              <a:ea typeface="Roboto" panose="02000000000000000000" pitchFamily="2" charset="0"/>
              <a:cs typeface="Poppins" pitchFamily="2" charset="77"/>
            </a:endParaRPr>
          </a:p>
        </p:txBody>
      </p:sp>
      <p:sp>
        <p:nvSpPr>
          <p:cNvPr id="34" name="TextBox 33">
            <a:extLst>
              <a:ext uri="{FF2B5EF4-FFF2-40B4-BE49-F238E27FC236}">
                <a16:creationId xmlns:a16="http://schemas.microsoft.com/office/drawing/2014/main" id="{F71549C9-9EC6-D1F5-3BD2-2F4DD13446A8}"/>
              </a:ext>
            </a:extLst>
          </p:cNvPr>
          <p:cNvSpPr txBox="1">
            <a:spLocks/>
          </p:cNvSpPr>
          <p:nvPr/>
        </p:nvSpPr>
        <p:spPr>
          <a:xfrm>
            <a:off x="2099987" y="5066368"/>
            <a:ext cx="1033657"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MDV: range 1.54 to 2.57 cm³/dose) SDV: 15.5 cm³/dose</a:t>
            </a:r>
          </a:p>
        </p:txBody>
      </p:sp>
      <p:sp>
        <p:nvSpPr>
          <p:cNvPr id="38" name="TextBox 37">
            <a:extLst>
              <a:ext uri="{FF2B5EF4-FFF2-40B4-BE49-F238E27FC236}">
                <a16:creationId xmlns:a16="http://schemas.microsoft.com/office/drawing/2014/main" id="{72DBB5E5-53E9-95BB-1AD1-325736164A4F}"/>
              </a:ext>
            </a:extLst>
          </p:cNvPr>
          <p:cNvSpPr txBox="1">
            <a:spLocks/>
          </p:cNvSpPr>
          <p:nvPr/>
        </p:nvSpPr>
        <p:spPr>
          <a:xfrm>
            <a:off x="2099988" y="5604366"/>
            <a:ext cx="9296610" cy="37295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Discard opened vials 6 hours after first puncture or at end of immunization session, whichever comes first</a:t>
            </a:r>
          </a:p>
        </p:txBody>
      </p:sp>
      <p:sp>
        <p:nvSpPr>
          <p:cNvPr id="45" name="TextBox 44">
            <a:extLst>
              <a:ext uri="{FF2B5EF4-FFF2-40B4-BE49-F238E27FC236}">
                <a16:creationId xmlns:a16="http://schemas.microsoft.com/office/drawing/2014/main" id="{6F6F34C9-C280-089A-303B-052D965F710C}"/>
              </a:ext>
            </a:extLst>
          </p:cNvPr>
          <p:cNvSpPr txBox="1">
            <a:spLocks/>
          </p:cNvSpPr>
          <p:nvPr/>
        </p:nvSpPr>
        <p:spPr>
          <a:xfrm>
            <a:off x="2118027" y="3261351"/>
            <a:ext cx="2156409" cy="203872"/>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ADS 0.3 ml</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8" name="TextBox 47">
            <a:extLst>
              <a:ext uri="{FF2B5EF4-FFF2-40B4-BE49-F238E27FC236}">
                <a16:creationId xmlns:a16="http://schemas.microsoft.com/office/drawing/2014/main" id="{604C2592-FF1F-B11E-37A6-988DEEA25E9E}"/>
              </a:ext>
            </a:extLst>
          </p:cNvPr>
          <p:cNvSpPr txBox="1">
            <a:spLocks/>
          </p:cNvSpPr>
          <p:nvPr/>
        </p:nvSpPr>
        <p:spPr>
          <a:xfrm>
            <a:off x="6574450" y="1382366"/>
            <a:ext cx="3565684" cy="230454"/>
          </a:xfrm>
          <a:prstGeom prst="rect">
            <a:avLst/>
          </a:prstGeom>
          <a:solidFill>
            <a:schemeClr val="accent5"/>
          </a:solidFill>
        </p:spPr>
        <p:txBody>
          <a:bodyPr vert="horz" wrap="square" lIns="28800" tIns="28800" rIns="28800" bIns="28800" rtlCol="0" anchor="ctr" anchorCtr="0">
            <a:noAutofit/>
          </a:bodyPr>
          <a:lstStyle>
            <a:defPPr>
              <a:defRPr lang="en-US"/>
            </a:defPPr>
            <a:lvl1pPr lvl="0" indent="0" defTabSz="554492">
              <a:lnSpc>
                <a:spcPct val="120000"/>
              </a:lnSpc>
              <a:spcBef>
                <a:spcPts val="606"/>
              </a:spcBef>
              <a:spcAft>
                <a:spcPts val="728"/>
              </a:spcAft>
              <a:buSzPct val="75000"/>
              <a:buFontTx/>
              <a:buNone/>
              <a:defRPr sz="600" b="1">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GB"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COMIRNATY</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Omicron XBB 1.5 </a:t>
            </a:r>
            <a:r>
              <a:rPr kumimoji="0" lang="en-US" sz="800" b="0" i="0" u="none" strike="noStrike" kern="1200" cap="none" spc="0" normalizeH="0" baseline="0" noProof="0">
                <a:ln>
                  <a:noFill/>
                </a:ln>
                <a:solidFill>
                  <a:srgbClr val="000000"/>
                </a:solidFill>
                <a:effectLst/>
                <a:uLnTx/>
                <a:uFillTx/>
                <a:latin typeface="Poppins"/>
                <a:ea typeface="Roboto"/>
                <a:cs typeface="Poppins"/>
              </a:rPr>
              <a:t>(Pfizer BioNTech)</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9" name="TextBox 48">
            <a:extLst>
              <a:ext uri="{FF2B5EF4-FFF2-40B4-BE49-F238E27FC236}">
                <a16:creationId xmlns:a16="http://schemas.microsoft.com/office/drawing/2014/main" id="{4B0985EB-ABB7-0C5B-1FC2-6321B5B53015}"/>
              </a:ext>
            </a:extLst>
          </p:cNvPr>
          <p:cNvSpPr txBox="1">
            <a:spLocks/>
          </p:cNvSpPr>
          <p:nvPr/>
        </p:nvSpPr>
        <p:spPr>
          <a:xfrm>
            <a:off x="6574449" y="2652041"/>
            <a:ext cx="856321"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0"/>
              </a:spcAft>
              <a:buClrTx/>
              <a:buSzPct val="75000"/>
              <a:buFontTx/>
              <a:buNone/>
              <a:tabLst/>
              <a:defRPr/>
            </a:pPr>
            <a:r>
              <a:rPr kumimoji="0" lang="en-US"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Vial / 6 doses</a:t>
            </a:r>
          </a:p>
          <a:p>
            <a:pPr marL="0" marR="0" lvl="0" indent="0" algn="ctr" defTabSz="554492" rtl="0" eaLnBrk="1" fontAlgn="auto" latinLnBrk="0" hangingPunct="1">
              <a:lnSpc>
                <a:spcPct val="100000"/>
              </a:lnSpc>
              <a:spcBef>
                <a:spcPts val="0"/>
              </a:spcBef>
              <a:spcAft>
                <a:spcPts val="0"/>
              </a:spcAft>
              <a:buClrTx/>
              <a:buSzPct val="75000"/>
              <a:buFontTx/>
              <a:buNone/>
              <a:tabLst/>
              <a:defRPr/>
            </a:pPr>
            <a:r>
              <a:rPr kumimoji="0" lang="en-US"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Single dose </a:t>
            </a:r>
          </a:p>
        </p:txBody>
      </p:sp>
      <p:sp>
        <p:nvSpPr>
          <p:cNvPr id="51" name="TextBox 50">
            <a:extLst>
              <a:ext uri="{FF2B5EF4-FFF2-40B4-BE49-F238E27FC236}">
                <a16:creationId xmlns:a16="http://schemas.microsoft.com/office/drawing/2014/main" id="{7D0AA92F-9713-4380-D150-F1745FA11B05}"/>
              </a:ext>
            </a:extLst>
          </p:cNvPr>
          <p:cNvSpPr txBox="1">
            <a:spLocks/>
          </p:cNvSpPr>
          <p:nvPr/>
        </p:nvSpPr>
        <p:spPr>
          <a:xfrm>
            <a:off x="6574449" y="5076730"/>
            <a:ext cx="854024"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endPar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r>
              <a:rPr kumimoji="0" lang="es-ES"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MDV: 1.8 cm³/doce SDV: 15.5 cm³/</a:t>
            </a:r>
            <a:r>
              <a:rPr kumimoji="0" lang="es-ES" sz="700" b="0" i="0" u="none" strike="noStrike" kern="1200" cap="none" spc="0" normalizeH="0" baseline="0" noProof="0" err="1">
                <a:ln>
                  <a:noFill/>
                </a:ln>
                <a:solidFill>
                  <a:srgbClr val="000000"/>
                </a:solidFill>
                <a:effectLst/>
                <a:uLnTx/>
                <a:uFillTx/>
                <a:latin typeface="Poppins" pitchFamily="2" charset="77"/>
                <a:ea typeface="Roboto" panose="02000000000000000000" pitchFamily="2" charset="0"/>
                <a:cs typeface="Poppins" pitchFamily="2" charset="77"/>
              </a:rPr>
              <a:t>dose</a:t>
            </a:r>
            <a:endParaRPr kumimoji="0" lang="es-ES"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a:p>
            <a:pPr marL="0" marR="0" lvl="0" indent="0" algn="ctr" defTabSz="554492" rtl="0" eaLnBrk="1" fontAlgn="auto" latinLnBrk="0" hangingPunct="1">
              <a:lnSpc>
                <a:spcPct val="120000"/>
              </a:lnSpc>
              <a:spcBef>
                <a:spcPts val="606"/>
              </a:spcBef>
              <a:spcAft>
                <a:spcPts val="728"/>
              </a:spcAft>
              <a:buClrTx/>
              <a:buSzPct val="75000"/>
              <a:buFontTx/>
              <a:buNone/>
              <a:tabLst/>
              <a:defRPr/>
            </a:pPr>
            <a:endPar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52" name="TextBox 51">
            <a:extLst>
              <a:ext uri="{FF2B5EF4-FFF2-40B4-BE49-F238E27FC236}">
                <a16:creationId xmlns:a16="http://schemas.microsoft.com/office/drawing/2014/main" id="{EA7539D0-EF24-9B65-E768-6F5F019517EC}"/>
              </a:ext>
            </a:extLst>
          </p:cNvPr>
          <p:cNvSpPr txBox="1">
            <a:spLocks/>
          </p:cNvSpPr>
          <p:nvPr/>
        </p:nvSpPr>
        <p:spPr>
          <a:xfrm>
            <a:off x="6587021" y="1678798"/>
            <a:ext cx="843749" cy="663057"/>
          </a:xfrm>
          <a:prstGeom prst="rect">
            <a:avLst/>
          </a:prstGeom>
          <a:solidFill>
            <a:schemeClr val="tx2"/>
          </a:solidFill>
        </p:spPr>
        <p:txBody>
          <a:bodyPr vert="horz" wrap="square" lIns="28800" tIns="28800" rIns="28800" bIns="2880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Ready-to-use</a:t>
            </a:r>
            <a:br>
              <a:rPr kumimoji="0" lang="en-US"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GREY CAP</a:t>
            </a:r>
            <a:br>
              <a:rPr kumimoji="0" lang="en-IN"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12 years and older</a:t>
            </a:r>
          </a:p>
        </p:txBody>
      </p:sp>
      <p:sp>
        <p:nvSpPr>
          <p:cNvPr id="53" name="TextBox 52">
            <a:extLst>
              <a:ext uri="{FF2B5EF4-FFF2-40B4-BE49-F238E27FC236}">
                <a16:creationId xmlns:a16="http://schemas.microsoft.com/office/drawing/2014/main" id="{F73351FF-8ACA-96BB-A190-1AF751869ACC}"/>
              </a:ext>
            </a:extLst>
          </p:cNvPr>
          <p:cNvSpPr txBox="1">
            <a:spLocks/>
          </p:cNvSpPr>
          <p:nvPr/>
        </p:nvSpPr>
        <p:spPr>
          <a:xfrm>
            <a:off x="3226977" y="1682233"/>
            <a:ext cx="1033657" cy="649143"/>
          </a:xfrm>
          <a:prstGeom prst="rect">
            <a:avLst/>
          </a:prstGeom>
          <a:solidFill>
            <a:schemeClr val="accent2"/>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Ready-to-use</a:t>
            </a:r>
            <a:br>
              <a:rPr kumimoji="0" lang="en-US"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BLUE CAP</a:t>
            </a:r>
            <a:br>
              <a:rPr kumimoji="0" lang="en-IN"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lang="en-IN" sz="800" b="1" spc="-10">
                <a:solidFill>
                  <a:srgbClr val="000000"/>
                </a:solidFill>
              </a:rPr>
              <a:t>5-11</a:t>
            </a:r>
            <a:r>
              <a:rPr kumimoji="0" lang="en-IN"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years old</a:t>
            </a:r>
          </a:p>
        </p:txBody>
      </p:sp>
      <p:sp>
        <p:nvSpPr>
          <p:cNvPr id="54" name="TextBox 53">
            <a:extLst>
              <a:ext uri="{FF2B5EF4-FFF2-40B4-BE49-F238E27FC236}">
                <a16:creationId xmlns:a16="http://schemas.microsoft.com/office/drawing/2014/main" id="{7C301CD4-DBBE-8759-BAA0-9927CE5E05E2}"/>
              </a:ext>
            </a:extLst>
          </p:cNvPr>
          <p:cNvSpPr txBox="1">
            <a:spLocks/>
          </p:cNvSpPr>
          <p:nvPr/>
        </p:nvSpPr>
        <p:spPr>
          <a:xfrm>
            <a:off x="3225005" y="2653650"/>
            <a:ext cx="1033656"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0"/>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Vial / 6 doses</a:t>
            </a:r>
          </a:p>
          <a:p>
            <a:pPr>
              <a:lnSpc>
                <a:spcPct val="100000"/>
              </a:lnSpc>
              <a:spcBef>
                <a:spcPts val="0"/>
              </a:spcBef>
              <a:spcAft>
                <a:spcPts val="0"/>
              </a:spcAft>
              <a:defRPr/>
            </a:pPr>
            <a:r>
              <a:rPr lang="en-US"/>
              <a:t>Single dose </a:t>
            </a:r>
            <a:endParaRPr kumimoji="0" lang="en-US" sz="1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endParaRPr>
          </a:p>
        </p:txBody>
      </p:sp>
      <p:sp>
        <p:nvSpPr>
          <p:cNvPr id="55" name="TextBox 54">
            <a:extLst>
              <a:ext uri="{FF2B5EF4-FFF2-40B4-BE49-F238E27FC236}">
                <a16:creationId xmlns:a16="http://schemas.microsoft.com/office/drawing/2014/main" id="{80396A7C-694B-5DE4-996C-53F510B58210}"/>
              </a:ext>
            </a:extLst>
          </p:cNvPr>
          <p:cNvSpPr txBox="1">
            <a:spLocks/>
          </p:cNvSpPr>
          <p:nvPr/>
        </p:nvSpPr>
        <p:spPr>
          <a:xfrm>
            <a:off x="3232153" y="5069222"/>
            <a:ext cx="1033657"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MDV: range 1.54 to 2.57 cm³/dose SDV: 15.5 cm³/dose</a:t>
            </a:r>
          </a:p>
        </p:txBody>
      </p:sp>
      <p:sp>
        <p:nvSpPr>
          <p:cNvPr id="56" name="TextBox 55">
            <a:extLst>
              <a:ext uri="{FF2B5EF4-FFF2-40B4-BE49-F238E27FC236}">
                <a16:creationId xmlns:a16="http://schemas.microsoft.com/office/drawing/2014/main" id="{B6FFD9B2-31B4-3C18-C589-99BF947E2D4A}"/>
              </a:ext>
            </a:extLst>
          </p:cNvPr>
          <p:cNvSpPr txBox="1">
            <a:spLocks/>
          </p:cNvSpPr>
          <p:nvPr/>
        </p:nvSpPr>
        <p:spPr>
          <a:xfrm>
            <a:off x="2118027" y="3494983"/>
            <a:ext cx="8031759" cy="859641"/>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Ultra-cold chain:</a:t>
            </a:r>
            <a:b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a:t>
            </a: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90ºC to -60ºC</a:t>
            </a:r>
            <a:b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Refrigerator: </a:t>
            </a:r>
            <a:b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+2ºC to +8°C</a:t>
            </a:r>
            <a:endParaRPr kumimoji="0" lang="en-IN" sz="800" b="0" i="0" u="none" strike="noStrike" kern="1200" cap="none" spc="0" normalizeH="0" baseline="3000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pic>
        <p:nvPicPr>
          <p:cNvPr id="65" name="Graphic 64" descr="Thermometer with solid fill">
            <a:extLst>
              <a:ext uri="{FF2B5EF4-FFF2-40B4-BE49-F238E27FC236}">
                <a16:creationId xmlns:a16="http://schemas.microsoft.com/office/drawing/2014/main" id="{FEE17860-A967-2558-1C32-F3610D2D23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0610" y="1601397"/>
            <a:ext cx="700038" cy="700038"/>
          </a:xfrm>
          <a:prstGeom prst="rect">
            <a:avLst/>
          </a:prstGeom>
        </p:spPr>
      </p:pic>
      <p:pic>
        <p:nvPicPr>
          <p:cNvPr id="67" name="Graphic 66" descr="Snowflake outline">
            <a:extLst>
              <a:ext uri="{FF2B5EF4-FFF2-40B4-BE49-F238E27FC236}">
                <a16:creationId xmlns:a16="http://schemas.microsoft.com/office/drawing/2014/main" id="{7D2541AF-096C-967C-2485-31B55EECDC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5627" y="1473563"/>
            <a:ext cx="583335" cy="583335"/>
          </a:xfrm>
          <a:prstGeom prst="rect">
            <a:avLst/>
          </a:prstGeom>
        </p:spPr>
      </p:pic>
      <p:sp>
        <p:nvSpPr>
          <p:cNvPr id="4" name="TextBox 3">
            <a:extLst>
              <a:ext uri="{FF2B5EF4-FFF2-40B4-BE49-F238E27FC236}">
                <a16:creationId xmlns:a16="http://schemas.microsoft.com/office/drawing/2014/main" id="{E33077FB-F67D-4395-5CBE-5D0F21515322}"/>
              </a:ext>
            </a:extLst>
          </p:cNvPr>
          <p:cNvSpPr txBox="1">
            <a:spLocks/>
          </p:cNvSpPr>
          <p:nvPr/>
        </p:nvSpPr>
        <p:spPr>
          <a:xfrm>
            <a:off x="10278040" y="2637230"/>
            <a:ext cx="1104867"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Vial / 10 doses</a:t>
            </a:r>
            <a:endParaRPr kumimoji="0" lang="en-US" sz="800" b="0" i="0" u="none" strike="sngStrike" kern="1200" cap="none" spc="0" normalizeH="0" baseline="0" noProof="0">
              <a:ln>
                <a:noFill/>
              </a:ln>
              <a:solidFill>
                <a:srgbClr val="FF0000"/>
              </a:solidFill>
              <a:effectLst/>
              <a:uLnTx/>
              <a:uFillTx/>
              <a:latin typeface="Poppins" pitchFamily="2" charset="77"/>
              <a:ea typeface="Roboto" panose="02000000000000000000" pitchFamily="2" charset="0"/>
              <a:cs typeface="Poppins" pitchFamily="2" charset="77"/>
            </a:endParaRPr>
          </a:p>
        </p:txBody>
      </p:sp>
      <p:sp>
        <p:nvSpPr>
          <p:cNvPr id="62" name="TextBox 61">
            <a:extLst>
              <a:ext uri="{FF2B5EF4-FFF2-40B4-BE49-F238E27FC236}">
                <a16:creationId xmlns:a16="http://schemas.microsoft.com/office/drawing/2014/main" id="{0F67E2BF-00CD-1E9D-035C-0F11FC5AA173}"/>
              </a:ext>
            </a:extLst>
          </p:cNvPr>
          <p:cNvSpPr txBox="1">
            <a:spLocks/>
          </p:cNvSpPr>
          <p:nvPr/>
        </p:nvSpPr>
        <p:spPr>
          <a:xfrm>
            <a:off x="10278041" y="4411015"/>
            <a:ext cx="1104866" cy="59608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-25°C to -15°C: </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9 m</a:t>
            </a:r>
            <a:b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+2°C to +8°C:</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1 m</a:t>
            </a:r>
          </a:p>
        </p:txBody>
      </p:sp>
      <p:sp>
        <p:nvSpPr>
          <p:cNvPr id="63" name="TextBox 62">
            <a:extLst>
              <a:ext uri="{FF2B5EF4-FFF2-40B4-BE49-F238E27FC236}">
                <a16:creationId xmlns:a16="http://schemas.microsoft.com/office/drawing/2014/main" id="{D3366253-F945-53C9-5081-D0A5EDCB2866}"/>
              </a:ext>
            </a:extLst>
          </p:cNvPr>
          <p:cNvSpPr txBox="1">
            <a:spLocks/>
          </p:cNvSpPr>
          <p:nvPr/>
        </p:nvSpPr>
        <p:spPr>
          <a:xfrm>
            <a:off x="10291732" y="5061354"/>
            <a:ext cx="1104866"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0"/>
              </a:spcBef>
              <a:spcAft>
                <a:spcPts val="0"/>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10-dose vial:4.3 cm³/dose</a:t>
            </a:r>
          </a:p>
        </p:txBody>
      </p:sp>
      <p:sp>
        <p:nvSpPr>
          <p:cNvPr id="64" name="TextBox 63">
            <a:extLst>
              <a:ext uri="{FF2B5EF4-FFF2-40B4-BE49-F238E27FC236}">
                <a16:creationId xmlns:a16="http://schemas.microsoft.com/office/drawing/2014/main" id="{FCF49AAE-28A5-E68B-06C7-B78D0590970A}"/>
              </a:ext>
            </a:extLst>
          </p:cNvPr>
          <p:cNvSpPr txBox="1">
            <a:spLocks/>
          </p:cNvSpPr>
          <p:nvPr/>
        </p:nvSpPr>
        <p:spPr>
          <a:xfrm>
            <a:off x="10279792" y="3505560"/>
            <a:ext cx="1104866" cy="849272"/>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Freezer:</a:t>
            </a:r>
            <a:b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-25ºC to -15ºC </a:t>
            </a:r>
            <a:b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Refrigerator: </a:t>
            </a:r>
            <a:b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+2ºC to +8°C  </a:t>
            </a:r>
          </a:p>
        </p:txBody>
      </p:sp>
      <p:sp>
        <p:nvSpPr>
          <p:cNvPr id="66" name="TextBox 65">
            <a:extLst>
              <a:ext uri="{FF2B5EF4-FFF2-40B4-BE49-F238E27FC236}">
                <a16:creationId xmlns:a16="http://schemas.microsoft.com/office/drawing/2014/main" id="{C35AE4D0-7C44-1702-9A94-7997856425AC}"/>
              </a:ext>
            </a:extLst>
          </p:cNvPr>
          <p:cNvSpPr txBox="1">
            <a:spLocks/>
          </p:cNvSpPr>
          <p:nvPr/>
        </p:nvSpPr>
        <p:spPr>
          <a:xfrm>
            <a:off x="10278041" y="1389339"/>
            <a:ext cx="1104869" cy="940770"/>
          </a:xfrm>
          <a:prstGeom prst="rect">
            <a:avLst/>
          </a:prstGeom>
          <a:solidFill>
            <a:schemeClr val="accent5"/>
          </a:solidFill>
        </p:spPr>
        <p:txBody>
          <a:bodyPr vert="horz" wrap="square" lIns="28800" tIns="28800" rIns="28800" bIns="28800" rtlCol="0" anchor="ctr" anchorCtr="0">
            <a:noAutofit/>
          </a:bodyPr>
          <a:lstStyle>
            <a:defPPr>
              <a:defRPr lang="en-US"/>
            </a:defPPr>
            <a:lvl1pPr lvl="0" indent="0" defTabSz="554492">
              <a:lnSpc>
                <a:spcPct val="120000"/>
              </a:lnSpc>
              <a:spcBef>
                <a:spcPts val="606"/>
              </a:spcBef>
              <a:spcAft>
                <a:spcPts val="728"/>
              </a:spcAft>
              <a:buSzPct val="75000"/>
              <a:buFontTx/>
              <a:buNone/>
              <a:defRPr sz="600" b="1">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SPIKEVAX  </a:t>
            </a: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(Moderna)</a:t>
            </a:r>
          </a:p>
        </p:txBody>
      </p:sp>
      <p:sp>
        <p:nvSpPr>
          <p:cNvPr id="69" name="TextBox 68">
            <a:extLst>
              <a:ext uri="{FF2B5EF4-FFF2-40B4-BE49-F238E27FC236}">
                <a16:creationId xmlns:a16="http://schemas.microsoft.com/office/drawing/2014/main" id="{93FD8020-A62C-3EA0-454F-F503A2A5F71B}"/>
              </a:ext>
            </a:extLst>
          </p:cNvPr>
          <p:cNvSpPr txBox="1">
            <a:spLocks/>
          </p:cNvSpPr>
          <p:nvPr/>
        </p:nvSpPr>
        <p:spPr>
          <a:xfrm>
            <a:off x="8389733" y="1670962"/>
            <a:ext cx="842420" cy="673052"/>
          </a:xfrm>
          <a:prstGeom prst="rect">
            <a:avLst/>
          </a:prstGeom>
          <a:solidFill>
            <a:srgbClr val="FFCC00"/>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sz="800" b="1" spc="-10" dirty="0">
                <a:solidFill>
                  <a:srgbClr val="000000"/>
                </a:solidFill>
              </a:rPr>
              <a:t>W</a:t>
            </a:r>
            <a:r>
              <a:rPr kumimoji="0" lang="en-US" sz="800" b="1" i="0" u="none" strike="noStrike" kern="1200" cap="none" spc="-1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ith</a:t>
            </a:r>
            <a:r>
              <a:rPr kumimoji="0" lang="en-US"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dilution</a:t>
            </a:r>
            <a:br>
              <a:rPr kumimoji="0" lang="en-US"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ORANGE CAP</a:t>
            </a:r>
            <a:br>
              <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5-11 years old</a:t>
            </a:r>
          </a:p>
        </p:txBody>
      </p:sp>
      <p:sp>
        <p:nvSpPr>
          <p:cNvPr id="30" name="TextBox 29">
            <a:extLst>
              <a:ext uri="{FF2B5EF4-FFF2-40B4-BE49-F238E27FC236}">
                <a16:creationId xmlns:a16="http://schemas.microsoft.com/office/drawing/2014/main" id="{C0C52593-7368-28A2-B4ED-E28432D33E9C}"/>
              </a:ext>
            </a:extLst>
          </p:cNvPr>
          <p:cNvSpPr txBox="1">
            <a:spLocks/>
          </p:cNvSpPr>
          <p:nvPr/>
        </p:nvSpPr>
        <p:spPr>
          <a:xfrm>
            <a:off x="10279790" y="3252544"/>
            <a:ext cx="1104866" cy="17518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ADS 0.5 mL</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1" name="TextBox 40">
            <a:extLst>
              <a:ext uri="{FF2B5EF4-FFF2-40B4-BE49-F238E27FC236}">
                <a16:creationId xmlns:a16="http://schemas.microsoft.com/office/drawing/2014/main" id="{767734CF-F0FF-8521-5B2F-57F212F9FD62}"/>
              </a:ext>
            </a:extLst>
          </p:cNvPr>
          <p:cNvSpPr txBox="1">
            <a:spLocks/>
          </p:cNvSpPr>
          <p:nvPr/>
        </p:nvSpPr>
        <p:spPr>
          <a:xfrm>
            <a:off x="10291732" y="3034510"/>
            <a:ext cx="1092924" cy="182942"/>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No</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7" name="TextBox 1">
            <a:extLst>
              <a:ext uri="{FF2B5EF4-FFF2-40B4-BE49-F238E27FC236}">
                <a16:creationId xmlns:a16="http://schemas.microsoft.com/office/drawing/2014/main" id="{B7ECEE5C-4C6D-E1C1-604E-4025C1ADB1DF}"/>
              </a:ext>
            </a:extLst>
          </p:cNvPr>
          <p:cNvSpPr txBox="1">
            <a:spLocks/>
          </p:cNvSpPr>
          <p:nvPr/>
        </p:nvSpPr>
        <p:spPr>
          <a:xfrm>
            <a:off x="532601" y="6475079"/>
            <a:ext cx="11036723" cy="24622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Ebrima"/>
                <a:ea typeface="Ebrima"/>
                <a:cs typeface="Ebrima"/>
              </a:rPr>
              <a:t>Note: This table presents summarized key information as of </a:t>
            </a:r>
            <a:r>
              <a:rPr lang="en-US" sz="800">
                <a:solidFill>
                  <a:srgbClr val="000000"/>
                </a:solidFill>
                <a:latin typeface="Ebrima"/>
                <a:ea typeface="Ebrima"/>
                <a:cs typeface="Ebrima"/>
              </a:rPr>
              <a:t>31</a:t>
            </a:r>
            <a:r>
              <a:rPr kumimoji="0" lang="en-US" sz="800" b="0" i="0" u="none" strike="noStrike" kern="1200" cap="none" spc="0" normalizeH="0" baseline="0" noProof="0">
                <a:ln>
                  <a:noFill/>
                </a:ln>
                <a:solidFill>
                  <a:srgbClr val="000000"/>
                </a:solidFill>
                <a:effectLst/>
                <a:uLnTx/>
                <a:uFillTx/>
                <a:latin typeface="Ebrima"/>
                <a:ea typeface="Ebrima"/>
                <a:cs typeface="Ebrima"/>
              </a:rPr>
              <a:t> January 2024. For additional information and full details access the </a:t>
            </a:r>
            <a:r>
              <a:rPr kumimoji="0" lang="en-US" sz="800" b="0" i="0" u="none" strike="noStrike" kern="1200" cap="none" spc="0" normalizeH="0" baseline="0" noProof="0">
                <a:ln>
                  <a:noFill/>
                </a:ln>
                <a:solidFill>
                  <a:srgbClr val="000000"/>
                </a:solidFill>
                <a:effectLst/>
                <a:uLnTx/>
                <a:uFillTx/>
                <a:latin typeface="Ebrima"/>
                <a:ea typeface="Ebrima"/>
                <a:cs typeface="Ebrima"/>
                <a:hlinkClick r:id="rId7"/>
              </a:rPr>
              <a:t>WHO COVID-19 vaccine explainers</a:t>
            </a:r>
            <a:r>
              <a:rPr kumimoji="0" lang="en-US" sz="800" b="0" i="0" u="none" strike="noStrike" kern="1200" cap="none" spc="0" normalizeH="0" baseline="30000" noProof="0">
                <a:ln>
                  <a:noFill/>
                </a:ln>
                <a:solidFill>
                  <a:srgbClr val="000000"/>
                </a:solidFill>
                <a:effectLst/>
                <a:uLnTx/>
                <a:uFillTx/>
                <a:latin typeface="Ebrima"/>
                <a:ea typeface="Ebrima"/>
                <a:cs typeface="Ebrima"/>
              </a:rPr>
              <a:t>.</a:t>
            </a:r>
            <a:r>
              <a:rPr kumimoji="0" lang="en-US" sz="800" b="0" i="0" u="none" strike="noStrike" kern="1200" cap="none" spc="0" normalizeH="0" baseline="0" noProof="0">
                <a:ln>
                  <a:noFill/>
                </a:ln>
                <a:solidFill>
                  <a:srgbClr val="000000"/>
                </a:solidFill>
                <a:effectLst/>
                <a:uLnTx/>
                <a:uFillTx/>
                <a:latin typeface="Ebrima"/>
                <a:ea typeface="Ebrima"/>
                <a:cs typeface="Ebrima"/>
              </a:rPr>
              <a:t>. m = months, </a:t>
            </a:r>
            <a:r>
              <a:rPr kumimoji="0" lang="en-US" sz="800" b="0" i="0" u="none" strike="noStrike" kern="1200" cap="none" spc="0" normalizeH="0" baseline="0" noProof="0" err="1">
                <a:ln>
                  <a:noFill/>
                </a:ln>
                <a:solidFill>
                  <a:srgbClr val="000000"/>
                </a:solidFill>
                <a:effectLst/>
                <a:uLnTx/>
                <a:uFillTx/>
                <a:latin typeface="Ebrima"/>
                <a:ea typeface="Ebrima"/>
                <a:cs typeface="Ebrima"/>
              </a:rPr>
              <a:t>wks</a:t>
            </a:r>
            <a:r>
              <a:rPr kumimoji="0" lang="en-US" sz="800" b="0" i="0" u="none" strike="noStrike" kern="1200" cap="none" spc="0" normalizeH="0" baseline="0" noProof="0">
                <a:ln>
                  <a:noFill/>
                </a:ln>
                <a:solidFill>
                  <a:srgbClr val="000000"/>
                </a:solidFill>
                <a:effectLst/>
                <a:uLnTx/>
                <a:uFillTx/>
                <a:latin typeface="Ebrima"/>
                <a:ea typeface="Ebrima"/>
                <a:cs typeface="Ebrima"/>
              </a:rPr>
              <a:t>=weeks.</a:t>
            </a:r>
            <a:endParaRPr kumimoji="0" lang="en-US" sz="800" b="0" i="0" u="none" strike="noStrike" kern="1200" cap="none" spc="0" normalizeH="0" baseline="0" noProof="0">
              <a:ln>
                <a:noFill/>
              </a:ln>
              <a:solidFill>
                <a:srgbClr val="000000"/>
              </a:solidFill>
              <a:effectLst/>
              <a:highlight>
                <a:srgbClr val="FFFF00"/>
              </a:highlight>
              <a:uLnTx/>
              <a:uFillTx/>
              <a:latin typeface="Ebrima"/>
              <a:ea typeface="Ebrima"/>
              <a:cs typeface="Ebrima"/>
            </a:endParaRPr>
          </a:p>
        </p:txBody>
      </p:sp>
      <p:sp>
        <p:nvSpPr>
          <p:cNvPr id="61" name="TextBox 60">
            <a:extLst>
              <a:ext uri="{FF2B5EF4-FFF2-40B4-BE49-F238E27FC236}">
                <a16:creationId xmlns:a16="http://schemas.microsoft.com/office/drawing/2014/main" id="{CC46AF8D-EF38-4A3D-B72D-BB58E9DE83B0}"/>
              </a:ext>
            </a:extLst>
          </p:cNvPr>
          <p:cNvSpPr txBox="1">
            <a:spLocks/>
          </p:cNvSpPr>
          <p:nvPr/>
        </p:nvSpPr>
        <p:spPr>
          <a:xfrm>
            <a:off x="567764" y="6012572"/>
            <a:ext cx="1430644" cy="274388"/>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Vaccine vial monitor (VVM)</a:t>
            </a:r>
          </a:p>
        </p:txBody>
      </p:sp>
      <p:sp>
        <p:nvSpPr>
          <p:cNvPr id="72" name="TextBox 71">
            <a:extLst>
              <a:ext uri="{FF2B5EF4-FFF2-40B4-BE49-F238E27FC236}">
                <a16:creationId xmlns:a16="http://schemas.microsoft.com/office/drawing/2014/main" id="{01397122-7F89-4BC4-8650-5908599076EF}"/>
              </a:ext>
            </a:extLst>
          </p:cNvPr>
          <p:cNvSpPr txBox="1">
            <a:spLocks/>
          </p:cNvSpPr>
          <p:nvPr/>
        </p:nvSpPr>
        <p:spPr>
          <a:xfrm>
            <a:off x="2099988" y="6027178"/>
            <a:ext cx="9296610" cy="25848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None</a:t>
            </a:r>
          </a:p>
        </p:txBody>
      </p:sp>
      <p:sp>
        <p:nvSpPr>
          <p:cNvPr id="32" name="TextBox 31">
            <a:extLst>
              <a:ext uri="{FF2B5EF4-FFF2-40B4-BE49-F238E27FC236}">
                <a16:creationId xmlns:a16="http://schemas.microsoft.com/office/drawing/2014/main" id="{E84FB351-5176-D121-8D40-47F4775C9CA8}"/>
              </a:ext>
            </a:extLst>
          </p:cNvPr>
          <p:cNvSpPr txBox="1">
            <a:spLocks/>
          </p:cNvSpPr>
          <p:nvPr/>
        </p:nvSpPr>
        <p:spPr>
          <a:xfrm>
            <a:off x="4324407" y="2672830"/>
            <a:ext cx="1033656"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Vial/10 </a:t>
            </a:r>
            <a:r>
              <a:rPr lang="en-IN">
                <a:solidFill>
                  <a:srgbClr val="000000"/>
                </a:solidFill>
              </a:rPr>
              <a:t>doses</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35" name="TextBox 34">
            <a:extLst>
              <a:ext uri="{FF2B5EF4-FFF2-40B4-BE49-F238E27FC236}">
                <a16:creationId xmlns:a16="http://schemas.microsoft.com/office/drawing/2014/main" id="{373DFC58-949B-A3EF-EF63-6D99B5293073}"/>
              </a:ext>
            </a:extLst>
          </p:cNvPr>
          <p:cNvSpPr txBox="1">
            <a:spLocks/>
          </p:cNvSpPr>
          <p:nvPr/>
        </p:nvSpPr>
        <p:spPr>
          <a:xfrm>
            <a:off x="4324406" y="3035506"/>
            <a:ext cx="2114492" cy="182466"/>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a:solidFill>
                  <a:srgbClr val="000000"/>
                </a:solidFill>
              </a:rPr>
              <a:t>Yes</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3" name="TextBox 42">
            <a:extLst>
              <a:ext uri="{FF2B5EF4-FFF2-40B4-BE49-F238E27FC236}">
                <a16:creationId xmlns:a16="http://schemas.microsoft.com/office/drawing/2014/main" id="{1C2B8255-D2A3-F679-DE8E-8DBBF76D8214}"/>
              </a:ext>
            </a:extLst>
          </p:cNvPr>
          <p:cNvSpPr txBox="1">
            <a:spLocks/>
          </p:cNvSpPr>
          <p:nvPr/>
        </p:nvSpPr>
        <p:spPr>
          <a:xfrm>
            <a:off x="4308303" y="4413002"/>
            <a:ext cx="1049760" cy="606361"/>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-90°C to -60°C:</a:t>
            </a:r>
            <a:r>
              <a:rPr kumimoji="0" lang="en-US"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 </a:t>
            </a:r>
            <a:r>
              <a:rPr kumimoji="0" lang="en-US" sz="800" b="1"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24 </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m</a:t>
            </a:r>
            <a:b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 to +8°C: </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10 </a:t>
            </a:r>
            <a:r>
              <a:rPr kumimoji="0" lang="en-US" sz="800" b="1" i="0" u="none" strike="noStrike" kern="1200" cap="none" spc="0" normalizeH="0" baseline="0" noProof="0" err="1">
                <a:ln>
                  <a:noFill/>
                </a:ln>
                <a:solidFill>
                  <a:srgbClr val="000000"/>
                </a:solidFill>
                <a:effectLst/>
                <a:uLnTx/>
                <a:uFillTx/>
                <a:latin typeface="Poppins" pitchFamily="2" charset="77"/>
                <a:ea typeface="Roboto" panose="02000000000000000000" pitchFamily="2" charset="0"/>
                <a:cs typeface="Poppins" pitchFamily="2" charset="77"/>
              </a:rPr>
              <a:t>wks</a:t>
            </a:r>
            <a:endPar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6" name="TextBox 45">
            <a:extLst>
              <a:ext uri="{FF2B5EF4-FFF2-40B4-BE49-F238E27FC236}">
                <a16:creationId xmlns:a16="http://schemas.microsoft.com/office/drawing/2014/main" id="{94EFD1A9-B10D-33DE-3EDA-8AA576F917A2}"/>
              </a:ext>
            </a:extLst>
          </p:cNvPr>
          <p:cNvSpPr txBox="1">
            <a:spLocks/>
          </p:cNvSpPr>
          <p:nvPr/>
        </p:nvSpPr>
        <p:spPr>
          <a:xfrm>
            <a:off x="3220859" y="4413466"/>
            <a:ext cx="1033657" cy="60589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-90°C to -60°C:</a:t>
            </a:r>
            <a:r>
              <a:rPr kumimoji="0" lang="en-US"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 </a:t>
            </a:r>
            <a:r>
              <a:rPr lang="en-US" b="1"/>
              <a:t>12</a:t>
            </a:r>
            <a:r>
              <a:rPr kumimoji="0" lang="en-US" sz="800" b="1"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 </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m</a:t>
            </a:r>
            <a:b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 to +8°C: </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10 </a:t>
            </a:r>
            <a:r>
              <a:rPr kumimoji="0" lang="en-US" sz="800" b="1" i="0" u="none" strike="noStrike" kern="1200" cap="none" spc="0" normalizeH="0" baseline="0" noProof="0" err="1">
                <a:ln>
                  <a:noFill/>
                </a:ln>
                <a:solidFill>
                  <a:srgbClr val="000000"/>
                </a:solidFill>
                <a:effectLst/>
                <a:uLnTx/>
                <a:uFillTx/>
                <a:latin typeface="Poppins" pitchFamily="2" charset="77"/>
                <a:ea typeface="Roboto" panose="02000000000000000000" pitchFamily="2" charset="0"/>
                <a:cs typeface="Poppins" pitchFamily="2" charset="77"/>
              </a:rPr>
              <a:t>wks</a:t>
            </a:r>
            <a:endPar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57" name="TextBox 56">
            <a:extLst>
              <a:ext uri="{FF2B5EF4-FFF2-40B4-BE49-F238E27FC236}">
                <a16:creationId xmlns:a16="http://schemas.microsoft.com/office/drawing/2014/main" id="{ADACCF5E-D93E-4DCC-2D51-0EFAF0706EAD}"/>
              </a:ext>
            </a:extLst>
          </p:cNvPr>
          <p:cNvSpPr txBox="1">
            <a:spLocks/>
          </p:cNvSpPr>
          <p:nvPr/>
        </p:nvSpPr>
        <p:spPr>
          <a:xfrm>
            <a:off x="5411359" y="1679409"/>
            <a:ext cx="1033657" cy="646653"/>
          </a:xfrm>
          <a:prstGeom prst="rect">
            <a:avLst/>
          </a:prstGeom>
          <a:solidFill>
            <a:srgbClr val="CC6600"/>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With dilution</a:t>
            </a:r>
            <a:br>
              <a:rPr kumimoji="0" lang="en-US"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MAROON CAP</a:t>
            </a:r>
            <a:br>
              <a:rPr kumimoji="0" lang="en-IN"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6 months</a:t>
            </a:r>
            <a:r>
              <a:rPr lang="en-IN" sz="800" b="1" spc="-10">
                <a:solidFill>
                  <a:srgbClr val="000000"/>
                </a:solidFill>
              </a:rPr>
              <a:t>-4</a:t>
            </a:r>
            <a:r>
              <a:rPr kumimoji="0" lang="en-IN"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years  old</a:t>
            </a:r>
          </a:p>
        </p:txBody>
      </p:sp>
      <p:sp>
        <p:nvSpPr>
          <p:cNvPr id="58" name="TextBox 57">
            <a:extLst>
              <a:ext uri="{FF2B5EF4-FFF2-40B4-BE49-F238E27FC236}">
                <a16:creationId xmlns:a16="http://schemas.microsoft.com/office/drawing/2014/main" id="{2F6A8ACD-F7C1-EDBB-21BB-E025AD0A0109}"/>
              </a:ext>
            </a:extLst>
          </p:cNvPr>
          <p:cNvSpPr txBox="1">
            <a:spLocks/>
          </p:cNvSpPr>
          <p:nvPr/>
        </p:nvSpPr>
        <p:spPr>
          <a:xfrm>
            <a:off x="5409387" y="2650827"/>
            <a:ext cx="1033656"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0"/>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Vial /10 doses</a:t>
            </a:r>
          </a:p>
        </p:txBody>
      </p:sp>
      <p:sp>
        <p:nvSpPr>
          <p:cNvPr id="59" name="TextBox 58">
            <a:extLst>
              <a:ext uri="{FF2B5EF4-FFF2-40B4-BE49-F238E27FC236}">
                <a16:creationId xmlns:a16="http://schemas.microsoft.com/office/drawing/2014/main" id="{0B2E9FB5-B6BF-AAFB-9757-0C3CBA9AD33D}"/>
              </a:ext>
            </a:extLst>
          </p:cNvPr>
          <p:cNvSpPr txBox="1">
            <a:spLocks/>
          </p:cNvSpPr>
          <p:nvPr/>
        </p:nvSpPr>
        <p:spPr>
          <a:xfrm>
            <a:off x="5416535" y="5066399"/>
            <a:ext cx="1033657"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sz="700">
                <a:solidFill>
                  <a:srgbClr val="000000"/>
                </a:solidFill>
              </a:rPr>
              <a:t>1.6 cm3/dose</a:t>
            </a:r>
          </a:p>
        </p:txBody>
      </p:sp>
      <p:sp>
        <p:nvSpPr>
          <p:cNvPr id="60" name="TextBox 59">
            <a:extLst>
              <a:ext uri="{FF2B5EF4-FFF2-40B4-BE49-F238E27FC236}">
                <a16:creationId xmlns:a16="http://schemas.microsoft.com/office/drawing/2014/main" id="{96C15048-4559-1CA5-7EE7-F7BEB9A1958D}"/>
              </a:ext>
            </a:extLst>
          </p:cNvPr>
          <p:cNvSpPr txBox="1">
            <a:spLocks/>
          </p:cNvSpPr>
          <p:nvPr/>
        </p:nvSpPr>
        <p:spPr>
          <a:xfrm>
            <a:off x="5405241" y="4434268"/>
            <a:ext cx="1033657" cy="57643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-90°C to -60°C:</a:t>
            </a:r>
            <a:r>
              <a:rPr kumimoji="0" lang="en-US"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 </a:t>
            </a:r>
            <a:r>
              <a:rPr kumimoji="0" lang="en-US" sz="800" b="1"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24 </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m</a:t>
            </a:r>
            <a:b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 to +8°C: </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10 </a:t>
            </a:r>
            <a:r>
              <a:rPr kumimoji="0" lang="en-US" sz="800" b="1" i="0" u="none" strike="noStrike" kern="1200" cap="none" spc="0" normalizeH="0" baseline="0" noProof="0" err="1">
                <a:ln>
                  <a:noFill/>
                </a:ln>
                <a:solidFill>
                  <a:srgbClr val="000000"/>
                </a:solidFill>
                <a:effectLst/>
                <a:uLnTx/>
                <a:uFillTx/>
                <a:latin typeface="Poppins" pitchFamily="2" charset="77"/>
                <a:ea typeface="Roboto" panose="02000000000000000000" pitchFamily="2" charset="0"/>
                <a:cs typeface="Poppins" pitchFamily="2" charset="77"/>
              </a:rPr>
              <a:t>wks</a:t>
            </a:r>
            <a:endPar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74" name="TextBox 73">
            <a:extLst>
              <a:ext uri="{FF2B5EF4-FFF2-40B4-BE49-F238E27FC236}">
                <a16:creationId xmlns:a16="http://schemas.microsoft.com/office/drawing/2014/main" id="{D2E5624B-CD0E-5C8C-2B3D-0C58EC912EEE}"/>
              </a:ext>
            </a:extLst>
          </p:cNvPr>
          <p:cNvSpPr txBox="1">
            <a:spLocks/>
          </p:cNvSpPr>
          <p:nvPr/>
        </p:nvSpPr>
        <p:spPr>
          <a:xfrm>
            <a:off x="4324406" y="3267833"/>
            <a:ext cx="2117284" cy="197390"/>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ADS 0.2 mL</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75" name="TextBox 74">
            <a:extLst>
              <a:ext uri="{FF2B5EF4-FFF2-40B4-BE49-F238E27FC236}">
                <a16:creationId xmlns:a16="http://schemas.microsoft.com/office/drawing/2014/main" id="{EB37DF5A-D312-5583-B5BF-D8393AB9198E}"/>
              </a:ext>
            </a:extLst>
          </p:cNvPr>
          <p:cNvSpPr txBox="1">
            <a:spLocks/>
          </p:cNvSpPr>
          <p:nvPr/>
        </p:nvSpPr>
        <p:spPr>
          <a:xfrm>
            <a:off x="7483118" y="1668663"/>
            <a:ext cx="842420" cy="673052"/>
          </a:xfrm>
          <a:prstGeom prst="rect">
            <a:avLst/>
          </a:prstGeom>
          <a:solidFill>
            <a:schemeClr val="accent2"/>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Ready-to-use</a:t>
            </a:r>
            <a:br>
              <a:rPr kumimoji="0" lang="en-US"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lang="en-IN" sz="800" b="1" spc="-10">
                <a:solidFill>
                  <a:srgbClr val="000000"/>
                </a:solidFill>
              </a:rPr>
              <a:t>BLUE </a:t>
            </a:r>
            <a:r>
              <a:rPr kumimoji="0" lang="en-IN"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CAP</a:t>
            </a:r>
            <a:br>
              <a:rPr kumimoji="0" lang="en-IN"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5-11 years old</a:t>
            </a:r>
          </a:p>
        </p:txBody>
      </p:sp>
      <p:sp>
        <p:nvSpPr>
          <p:cNvPr id="76" name="TextBox 75">
            <a:extLst>
              <a:ext uri="{FF2B5EF4-FFF2-40B4-BE49-F238E27FC236}">
                <a16:creationId xmlns:a16="http://schemas.microsoft.com/office/drawing/2014/main" id="{FBB1781B-3BF4-92EF-E6C0-AB4B82E51E81}"/>
              </a:ext>
            </a:extLst>
          </p:cNvPr>
          <p:cNvSpPr txBox="1">
            <a:spLocks/>
          </p:cNvSpPr>
          <p:nvPr/>
        </p:nvSpPr>
        <p:spPr>
          <a:xfrm>
            <a:off x="9297713" y="1669293"/>
            <a:ext cx="842420" cy="673052"/>
          </a:xfrm>
          <a:prstGeom prst="rect">
            <a:avLst/>
          </a:prstGeom>
          <a:solidFill>
            <a:srgbClr val="CC6600"/>
          </a:solidFill>
        </p:spPr>
        <p:txBody>
          <a:bodyPr vert="horz" wrap="square" lIns="28800" tIns="28800" rIns="28800" bIns="2880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With dilution</a:t>
            </a:r>
            <a:br>
              <a:rPr kumimoji="0" lang="en-US"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MAR</a:t>
            </a:r>
            <a:r>
              <a:rPr lang="en-IN" sz="800" b="1" spc="-10">
                <a:solidFill>
                  <a:srgbClr val="000000"/>
                </a:solidFill>
              </a:rPr>
              <a:t>OON CAP</a:t>
            </a:r>
            <a:br>
              <a:rPr kumimoji="0" lang="en-IN"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1" i="0" u="none" strike="noStrike" kern="1200" cap="none" spc="-1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6 months – 4 years old</a:t>
            </a:r>
          </a:p>
        </p:txBody>
      </p:sp>
      <p:sp>
        <p:nvSpPr>
          <p:cNvPr id="79" name="TextBox 78">
            <a:extLst>
              <a:ext uri="{FF2B5EF4-FFF2-40B4-BE49-F238E27FC236}">
                <a16:creationId xmlns:a16="http://schemas.microsoft.com/office/drawing/2014/main" id="{8372D009-DEF1-E715-AE15-B30C9D72CB79}"/>
              </a:ext>
            </a:extLst>
          </p:cNvPr>
          <p:cNvSpPr txBox="1">
            <a:spLocks/>
          </p:cNvSpPr>
          <p:nvPr/>
        </p:nvSpPr>
        <p:spPr>
          <a:xfrm>
            <a:off x="6572152" y="3039520"/>
            <a:ext cx="1753386" cy="168786"/>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a:solidFill>
                  <a:srgbClr val="000000"/>
                </a:solidFill>
              </a:rPr>
              <a:t>No</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81" name="TextBox 80">
            <a:extLst>
              <a:ext uri="{FF2B5EF4-FFF2-40B4-BE49-F238E27FC236}">
                <a16:creationId xmlns:a16="http://schemas.microsoft.com/office/drawing/2014/main" id="{741DC23D-B98C-55D0-E0A0-29C86AD9DA2C}"/>
              </a:ext>
            </a:extLst>
          </p:cNvPr>
          <p:cNvSpPr txBox="1">
            <a:spLocks/>
          </p:cNvSpPr>
          <p:nvPr/>
        </p:nvSpPr>
        <p:spPr>
          <a:xfrm>
            <a:off x="6567152" y="4425566"/>
            <a:ext cx="861322" cy="585135"/>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-90°C to -60°C:</a:t>
            </a:r>
            <a:r>
              <a:rPr kumimoji="0" lang="en-US"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 </a:t>
            </a:r>
            <a:r>
              <a:rPr lang="en-US" b="1"/>
              <a:t>18</a:t>
            </a:r>
            <a:r>
              <a:rPr kumimoji="0" lang="en-US" sz="800" b="1"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 </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m</a:t>
            </a:r>
            <a:b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 to +8°C: </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10 </a:t>
            </a:r>
            <a:r>
              <a:rPr kumimoji="0" lang="en-US" sz="800" b="1" i="0" u="none" strike="noStrike" kern="1200" cap="none" spc="0" normalizeH="0" baseline="0" noProof="0" err="1">
                <a:ln>
                  <a:noFill/>
                </a:ln>
                <a:solidFill>
                  <a:srgbClr val="000000"/>
                </a:solidFill>
                <a:effectLst/>
                <a:uLnTx/>
                <a:uFillTx/>
                <a:latin typeface="Poppins" pitchFamily="2" charset="77"/>
                <a:ea typeface="Roboto" panose="02000000000000000000" pitchFamily="2" charset="0"/>
                <a:cs typeface="Poppins" pitchFamily="2" charset="77"/>
              </a:rPr>
              <a:t>wks</a:t>
            </a:r>
            <a:endPar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82" name="TextBox 81">
            <a:extLst>
              <a:ext uri="{FF2B5EF4-FFF2-40B4-BE49-F238E27FC236}">
                <a16:creationId xmlns:a16="http://schemas.microsoft.com/office/drawing/2014/main" id="{2A56AC8A-2791-A3C7-5E21-E2815A21FC67}"/>
              </a:ext>
            </a:extLst>
          </p:cNvPr>
          <p:cNvSpPr txBox="1">
            <a:spLocks/>
          </p:cNvSpPr>
          <p:nvPr/>
        </p:nvSpPr>
        <p:spPr>
          <a:xfrm>
            <a:off x="8387611" y="2656858"/>
            <a:ext cx="846726" cy="30970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0"/>
              </a:spcAft>
              <a:buClrTx/>
              <a:buSzPct val="75000"/>
              <a:buFontTx/>
              <a:buNone/>
              <a:tabLst/>
              <a:defRPr/>
            </a:pPr>
            <a:r>
              <a:rPr kumimoji="0" lang="en-US"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Vial / 10 doses</a:t>
            </a:r>
          </a:p>
        </p:txBody>
      </p:sp>
      <p:sp>
        <p:nvSpPr>
          <p:cNvPr id="83" name="TextBox 82">
            <a:extLst>
              <a:ext uri="{FF2B5EF4-FFF2-40B4-BE49-F238E27FC236}">
                <a16:creationId xmlns:a16="http://schemas.microsoft.com/office/drawing/2014/main" id="{CCDB7D09-9DFE-DBF1-1AC8-43E837BE411B}"/>
              </a:ext>
            </a:extLst>
          </p:cNvPr>
          <p:cNvSpPr txBox="1">
            <a:spLocks/>
          </p:cNvSpPr>
          <p:nvPr/>
        </p:nvSpPr>
        <p:spPr>
          <a:xfrm>
            <a:off x="8390588" y="5081547"/>
            <a:ext cx="841452"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r>
              <a:rPr kumimoji="0" lang="es-ES"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1.6 cm3/</a:t>
            </a:r>
            <a:r>
              <a:rPr kumimoji="0" lang="es-ES" sz="700" b="0" i="0" u="none" strike="noStrike" kern="1200" cap="none" spc="0" normalizeH="0" baseline="0" noProof="0" err="1">
                <a:ln>
                  <a:noFill/>
                </a:ln>
                <a:solidFill>
                  <a:srgbClr val="000000"/>
                </a:solidFill>
                <a:effectLst/>
                <a:uLnTx/>
                <a:uFillTx/>
                <a:latin typeface="Poppins" pitchFamily="2" charset="77"/>
                <a:ea typeface="Roboto" panose="02000000000000000000" pitchFamily="2" charset="0"/>
                <a:cs typeface="Poppins" pitchFamily="2" charset="77"/>
              </a:rPr>
              <a:t>dose</a:t>
            </a:r>
            <a:r>
              <a:rPr kumimoji="0" lang="es-ES"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endPar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86" name="TextBox 85">
            <a:extLst>
              <a:ext uri="{FF2B5EF4-FFF2-40B4-BE49-F238E27FC236}">
                <a16:creationId xmlns:a16="http://schemas.microsoft.com/office/drawing/2014/main" id="{77A63327-5738-FC88-67D9-98A24C580E89}"/>
              </a:ext>
            </a:extLst>
          </p:cNvPr>
          <p:cNvSpPr txBox="1">
            <a:spLocks/>
          </p:cNvSpPr>
          <p:nvPr/>
        </p:nvSpPr>
        <p:spPr>
          <a:xfrm>
            <a:off x="8390589" y="4413002"/>
            <a:ext cx="841452" cy="58824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-90°C to -60°C:</a:t>
            </a:r>
            <a:r>
              <a:rPr kumimoji="0" lang="en-US"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 </a:t>
            </a:r>
            <a:r>
              <a:rPr lang="en-US" b="1"/>
              <a:t>18</a:t>
            </a:r>
            <a:r>
              <a:rPr kumimoji="0" lang="en-US" sz="800" b="1"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 </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m</a:t>
            </a:r>
            <a:b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 to +8°C: </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10 </a:t>
            </a:r>
            <a:r>
              <a:rPr kumimoji="0" lang="en-US" sz="800" b="1" i="0" u="none" strike="noStrike" kern="1200" cap="none" spc="0" normalizeH="0" baseline="0" noProof="0" err="1">
                <a:ln>
                  <a:noFill/>
                </a:ln>
                <a:solidFill>
                  <a:srgbClr val="000000"/>
                </a:solidFill>
                <a:effectLst/>
                <a:uLnTx/>
                <a:uFillTx/>
                <a:latin typeface="Poppins" pitchFamily="2" charset="77"/>
                <a:ea typeface="Roboto" panose="02000000000000000000" pitchFamily="2" charset="0"/>
                <a:cs typeface="Poppins" pitchFamily="2" charset="77"/>
              </a:rPr>
              <a:t>wks</a:t>
            </a:r>
            <a:endPar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87" name="TextBox 86">
            <a:extLst>
              <a:ext uri="{FF2B5EF4-FFF2-40B4-BE49-F238E27FC236}">
                <a16:creationId xmlns:a16="http://schemas.microsoft.com/office/drawing/2014/main" id="{0455702A-6E35-2E9E-863D-4D46685DD6BA}"/>
              </a:ext>
            </a:extLst>
          </p:cNvPr>
          <p:cNvSpPr txBox="1">
            <a:spLocks/>
          </p:cNvSpPr>
          <p:nvPr/>
        </p:nvSpPr>
        <p:spPr>
          <a:xfrm>
            <a:off x="7482600" y="2659353"/>
            <a:ext cx="856321" cy="309925"/>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0"/>
              </a:spcAft>
              <a:buClrTx/>
              <a:buSzPct val="75000"/>
              <a:buFontTx/>
              <a:buNone/>
              <a:tabLst/>
              <a:defRPr/>
            </a:pPr>
            <a:r>
              <a:rPr kumimoji="0" lang="en-US"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Vial / 6 doses</a:t>
            </a:r>
          </a:p>
          <a:p>
            <a:pPr marL="0" marR="0" lvl="0" indent="0" algn="ctr" defTabSz="554492" rtl="0" eaLnBrk="1" fontAlgn="auto" latinLnBrk="0" hangingPunct="1">
              <a:lnSpc>
                <a:spcPct val="100000"/>
              </a:lnSpc>
              <a:spcBef>
                <a:spcPts val="0"/>
              </a:spcBef>
              <a:spcAft>
                <a:spcPts val="0"/>
              </a:spcAft>
              <a:buClrTx/>
              <a:buSzPct val="75000"/>
              <a:buFontTx/>
              <a:buNone/>
              <a:tabLst/>
              <a:defRPr/>
            </a:pPr>
            <a:r>
              <a:rPr kumimoji="0" lang="en-US"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Single dose </a:t>
            </a:r>
          </a:p>
        </p:txBody>
      </p:sp>
      <p:sp>
        <p:nvSpPr>
          <p:cNvPr id="88" name="TextBox 87">
            <a:extLst>
              <a:ext uri="{FF2B5EF4-FFF2-40B4-BE49-F238E27FC236}">
                <a16:creationId xmlns:a16="http://schemas.microsoft.com/office/drawing/2014/main" id="{132F3AFC-98BC-C91E-2DAA-323B4701ABB3}"/>
              </a:ext>
            </a:extLst>
          </p:cNvPr>
          <p:cNvSpPr txBox="1">
            <a:spLocks/>
          </p:cNvSpPr>
          <p:nvPr/>
        </p:nvSpPr>
        <p:spPr>
          <a:xfrm>
            <a:off x="7495172" y="5064630"/>
            <a:ext cx="841452"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endPar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r>
              <a:rPr kumimoji="0" lang="es-ES"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MDV: 1.8 cm³/doce</a:t>
            </a:r>
            <a:r>
              <a:rPr lang="es-ES" sz="700">
                <a:solidFill>
                  <a:srgbClr val="000000"/>
                </a:solidFill>
              </a:rPr>
              <a:t> </a:t>
            </a:r>
            <a:r>
              <a:rPr kumimoji="0" lang="es-ES"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SDV: 15.5 cm³/</a:t>
            </a:r>
            <a:r>
              <a:rPr kumimoji="0" lang="es-ES" sz="700" b="0" i="0" u="none" strike="noStrike" kern="1200" cap="none" spc="0" normalizeH="0" baseline="0" noProof="0" err="1">
                <a:ln>
                  <a:noFill/>
                </a:ln>
                <a:solidFill>
                  <a:srgbClr val="000000"/>
                </a:solidFill>
                <a:effectLst/>
                <a:uLnTx/>
                <a:uFillTx/>
                <a:latin typeface="Poppins" pitchFamily="2" charset="77"/>
                <a:ea typeface="Roboto" panose="02000000000000000000" pitchFamily="2" charset="0"/>
                <a:cs typeface="Poppins" pitchFamily="2" charset="77"/>
              </a:rPr>
              <a:t>dose</a:t>
            </a:r>
            <a:endParaRPr kumimoji="0" lang="es-ES"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a:p>
            <a:pPr marL="0" marR="0" lvl="0" indent="0" algn="ctr" defTabSz="554492" rtl="0" eaLnBrk="1" fontAlgn="auto" latinLnBrk="0" hangingPunct="1">
              <a:lnSpc>
                <a:spcPct val="120000"/>
              </a:lnSpc>
              <a:spcBef>
                <a:spcPts val="606"/>
              </a:spcBef>
              <a:spcAft>
                <a:spcPts val="728"/>
              </a:spcAft>
              <a:buClrTx/>
              <a:buSzPct val="75000"/>
              <a:buFontTx/>
              <a:buNone/>
              <a:tabLst/>
              <a:defRPr/>
            </a:pPr>
            <a:endPar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90" name="TextBox 89">
            <a:extLst>
              <a:ext uri="{FF2B5EF4-FFF2-40B4-BE49-F238E27FC236}">
                <a16:creationId xmlns:a16="http://schemas.microsoft.com/office/drawing/2014/main" id="{99E4E655-C6B9-8224-BD4D-16D3EFD93209}"/>
              </a:ext>
            </a:extLst>
          </p:cNvPr>
          <p:cNvSpPr txBox="1">
            <a:spLocks/>
          </p:cNvSpPr>
          <p:nvPr/>
        </p:nvSpPr>
        <p:spPr>
          <a:xfrm>
            <a:off x="6583238" y="3262184"/>
            <a:ext cx="1753386" cy="188820"/>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ADS 0.3 mL</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91" name="TextBox 90">
            <a:extLst>
              <a:ext uri="{FF2B5EF4-FFF2-40B4-BE49-F238E27FC236}">
                <a16:creationId xmlns:a16="http://schemas.microsoft.com/office/drawing/2014/main" id="{7217357B-291F-5037-6174-B18B9A73862F}"/>
              </a:ext>
            </a:extLst>
          </p:cNvPr>
          <p:cNvSpPr txBox="1">
            <a:spLocks/>
          </p:cNvSpPr>
          <p:nvPr/>
        </p:nvSpPr>
        <p:spPr>
          <a:xfrm>
            <a:off x="7495173" y="4417141"/>
            <a:ext cx="841452" cy="57275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-90°C to -60°C:</a:t>
            </a:r>
            <a:r>
              <a:rPr kumimoji="0" lang="en-US"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 </a:t>
            </a:r>
            <a:r>
              <a:rPr lang="en-US" b="1"/>
              <a:t>12</a:t>
            </a:r>
            <a:r>
              <a:rPr kumimoji="0" lang="en-US" sz="800" b="1"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 </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m</a:t>
            </a:r>
            <a:b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 to +8°C: </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10 </a:t>
            </a:r>
            <a:r>
              <a:rPr kumimoji="0" lang="en-US" sz="800" b="1" i="0" u="none" strike="noStrike" kern="1200" cap="none" spc="0" normalizeH="0" baseline="0" noProof="0" err="1">
                <a:ln>
                  <a:noFill/>
                </a:ln>
                <a:solidFill>
                  <a:srgbClr val="000000"/>
                </a:solidFill>
                <a:effectLst/>
                <a:uLnTx/>
                <a:uFillTx/>
                <a:latin typeface="Poppins" pitchFamily="2" charset="77"/>
                <a:ea typeface="Roboto" panose="02000000000000000000" pitchFamily="2" charset="0"/>
                <a:cs typeface="Poppins" pitchFamily="2" charset="77"/>
              </a:rPr>
              <a:t>wks</a:t>
            </a:r>
            <a:endPar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92" name="TextBox 91">
            <a:extLst>
              <a:ext uri="{FF2B5EF4-FFF2-40B4-BE49-F238E27FC236}">
                <a16:creationId xmlns:a16="http://schemas.microsoft.com/office/drawing/2014/main" id="{3DFD35A8-C9E9-1ED5-E9F0-8A034D16BC01}"/>
              </a:ext>
            </a:extLst>
          </p:cNvPr>
          <p:cNvSpPr txBox="1">
            <a:spLocks/>
          </p:cNvSpPr>
          <p:nvPr/>
        </p:nvSpPr>
        <p:spPr>
          <a:xfrm>
            <a:off x="9295762" y="2644533"/>
            <a:ext cx="856321"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0"/>
              </a:spcAft>
              <a:buClrTx/>
              <a:buSzPct val="75000"/>
              <a:buFontTx/>
              <a:buNone/>
              <a:tabLst/>
              <a:defRPr/>
            </a:pPr>
            <a:r>
              <a:rPr kumimoji="0" lang="en-US"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Vial / 10 doses</a:t>
            </a:r>
          </a:p>
        </p:txBody>
      </p:sp>
      <p:sp>
        <p:nvSpPr>
          <p:cNvPr id="93" name="TextBox 92">
            <a:extLst>
              <a:ext uri="{FF2B5EF4-FFF2-40B4-BE49-F238E27FC236}">
                <a16:creationId xmlns:a16="http://schemas.microsoft.com/office/drawing/2014/main" id="{BD21D70C-2FE3-95C3-9B70-9ECADA7A835D}"/>
              </a:ext>
            </a:extLst>
          </p:cNvPr>
          <p:cNvSpPr txBox="1">
            <a:spLocks/>
          </p:cNvSpPr>
          <p:nvPr/>
        </p:nvSpPr>
        <p:spPr>
          <a:xfrm>
            <a:off x="9308334" y="5069222"/>
            <a:ext cx="841452"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endPar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r>
              <a:rPr kumimoji="0" lang="es-ES"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1.6 cm3/</a:t>
            </a:r>
            <a:r>
              <a:rPr kumimoji="0" lang="es-ES" sz="700" b="0" i="0" u="none" strike="noStrike" kern="1200" cap="none" spc="0" normalizeH="0" baseline="0" noProof="0" err="1">
                <a:ln>
                  <a:noFill/>
                </a:ln>
                <a:solidFill>
                  <a:srgbClr val="000000"/>
                </a:solidFill>
                <a:effectLst/>
                <a:uLnTx/>
                <a:uFillTx/>
                <a:latin typeface="Poppins" pitchFamily="2" charset="77"/>
                <a:ea typeface="Roboto" panose="02000000000000000000" pitchFamily="2" charset="0"/>
                <a:cs typeface="Poppins" pitchFamily="2" charset="77"/>
              </a:rPr>
              <a:t>dose</a:t>
            </a:r>
            <a:endParaRPr kumimoji="0" lang="es-ES"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a:p>
            <a:pPr marL="0" marR="0" lvl="0" indent="0" algn="ctr" defTabSz="554492" rtl="0" eaLnBrk="1" fontAlgn="auto" latinLnBrk="0" hangingPunct="1">
              <a:lnSpc>
                <a:spcPct val="120000"/>
              </a:lnSpc>
              <a:spcBef>
                <a:spcPts val="606"/>
              </a:spcBef>
              <a:spcAft>
                <a:spcPts val="728"/>
              </a:spcAft>
              <a:buClrTx/>
              <a:buSzPct val="75000"/>
              <a:buFontTx/>
              <a:buNone/>
              <a:tabLst/>
              <a:defRPr/>
            </a:pPr>
            <a:endPar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94" name="TextBox 93">
            <a:extLst>
              <a:ext uri="{FF2B5EF4-FFF2-40B4-BE49-F238E27FC236}">
                <a16:creationId xmlns:a16="http://schemas.microsoft.com/office/drawing/2014/main" id="{DC85F2CE-2851-9C2B-85DC-8CDAF4B80BF0}"/>
              </a:ext>
            </a:extLst>
          </p:cNvPr>
          <p:cNvSpPr txBox="1">
            <a:spLocks/>
          </p:cNvSpPr>
          <p:nvPr/>
        </p:nvSpPr>
        <p:spPr>
          <a:xfrm>
            <a:off x="8386747" y="3034510"/>
            <a:ext cx="1753386" cy="182942"/>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Yes</a:t>
            </a:r>
          </a:p>
        </p:txBody>
      </p:sp>
      <p:sp>
        <p:nvSpPr>
          <p:cNvPr id="95" name="TextBox 94">
            <a:extLst>
              <a:ext uri="{FF2B5EF4-FFF2-40B4-BE49-F238E27FC236}">
                <a16:creationId xmlns:a16="http://schemas.microsoft.com/office/drawing/2014/main" id="{B1BE34B5-896B-0A38-C28A-24A981588283}"/>
              </a:ext>
            </a:extLst>
          </p:cNvPr>
          <p:cNvSpPr txBox="1">
            <a:spLocks/>
          </p:cNvSpPr>
          <p:nvPr/>
        </p:nvSpPr>
        <p:spPr>
          <a:xfrm>
            <a:off x="8396401" y="3266869"/>
            <a:ext cx="1753386" cy="19209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ADS 0.2 mL</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96" name="TextBox 95">
            <a:extLst>
              <a:ext uri="{FF2B5EF4-FFF2-40B4-BE49-F238E27FC236}">
                <a16:creationId xmlns:a16="http://schemas.microsoft.com/office/drawing/2014/main" id="{10FFE894-009E-25C4-A721-8130A015F09F}"/>
              </a:ext>
            </a:extLst>
          </p:cNvPr>
          <p:cNvSpPr txBox="1">
            <a:spLocks/>
          </p:cNvSpPr>
          <p:nvPr/>
        </p:nvSpPr>
        <p:spPr>
          <a:xfrm>
            <a:off x="9308335" y="4420305"/>
            <a:ext cx="841452" cy="574188"/>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-90°C to -60°C:</a:t>
            </a:r>
            <a:r>
              <a:rPr kumimoji="0" lang="en-US"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 </a:t>
            </a:r>
            <a:r>
              <a:rPr lang="en-US" b="1"/>
              <a:t>18</a:t>
            </a:r>
            <a:r>
              <a:rPr kumimoji="0" lang="en-US" sz="800" b="1"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 </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m</a:t>
            </a:r>
            <a:b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 to +8°C: </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10 </a:t>
            </a:r>
            <a:r>
              <a:rPr kumimoji="0" lang="en-US" sz="800" b="1" i="0" u="none" strike="noStrike" kern="1200" cap="none" spc="0" normalizeH="0" baseline="0" noProof="0" err="1">
                <a:ln>
                  <a:noFill/>
                </a:ln>
                <a:solidFill>
                  <a:srgbClr val="000000"/>
                </a:solidFill>
                <a:effectLst/>
                <a:uLnTx/>
                <a:uFillTx/>
                <a:latin typeface="Poppins" pitchFamily="2" charset="77"/>
                <a:ea typeface="Roboto" panose="02000000000000000000" pitchFamily="2" charset="0"/>
                <a:cs typeface="Poppins" pitchFamily="2" charset="77"/>
              </a:rPr>
              <a:t>wks</a:t>
            </a:r>
            <a:endPar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15" name="TextBox 14">
            <a:extLst>
              <a:ext uri="{FF2B5EF4-FFF2-40B4-BE49-F238E27FC236}">
                <a16:creationId xmlns:a16="http://schemas.microsoft.com/office/drawing/2014/main" id="{7855D486-E7FF-B7C5-5A6C-4FECAC467C3C}"/>
              </a:ext>
            </a:extLst>
          </p:cNvPr>
          <p:cNvSpPr txBox="1">
            <a:spLocks/>
          </p:cNvSpPr>
          <p:nvPr/>
        </p:nvSpPr>
        <p:spPr>
          <a:xfrm>
            <a:off x="4335927" y="1680638"/>
            <a:ext cx="1033656" cy="646653"/>
          </a:xfrm>
          <a:prstGeom prst="rect">
            <a:avLst/>
          </a:prstGeom>
          <a:solidFill>
            <a:srgbClr val="FFCC00"/>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sz="800" b="1" spc="-10" dirty="0">
                <a:solidFill>
                  <a:srgbClr val="000000"/>
                </a:solidFill>
              </a:rPr>
              <a:t>W</a:t>
            </a:r>
            <a:r>
              <a:rPr kumimoji="0" lang="en-US" sz="800" b="1" i="0" u="none" strike="noStrike" kern="1200" cap="none" spc="-1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ith</a:t>
            </a:r>
            <a:r>
              <a:rPr kumimoji="0" lang="en-US"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dilution</a:t>
            </a:r>
            <a:br>
              <a:rPr kumimoji="0" lang="en-US"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ORANGE CAP</a:t>
            </a:r>
            <a:br>
              <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5-11 years old</a:t>
            </a:r>
          </a:p>
        </p:txBody>
      </p:sp>
    </p:spTree>
    <p:extLst>
      <p:ext uri="{BB962C8B-B14F-4D97-AF65-F5344CB8AC3E}">
        <p14:creationId xmlns:p14="http://schemas.microsoft.com/office/powerpoint/2010/main" val="102462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D26EA5-3F20-C848-93FC-9888D542C4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765269EC-B157-2579-D9D7-0E18FBD04B70}"/>
              </a:ext>
            </a:extLst>
          </p:cNvPr>
          <p:cNvSpPr>
            <a:spLocks noGrp="1"/>
          </p:cNvSpPr>
          <p:nvPr>
            <p:ph type="title"/>
          </p:nvPr>
        </p:nvSpPr>
        <p:spPr>
          <a:xfrm>
            <a:off x="577638" y="537198"/>
            <a:ext cx="9858553" cy="779188"/>
          </a:xfrm>
        </p:spPr>
        <p:txBody>
          <a:bodyPr/>
          <a:lstStyle/>
          <a:p>
            <a:r>
              <a:rPr lang="en-US" sz="2800">
                <a:solidFill>
                  <a:srgbClr val="FA9A00"/>
                </a:solidFill>
              </a:rPr>
              <a:t>6. </a:t>
            </a:r>
            <a:r>
              <a:rPr lang="en-US" sz="2800"/>
              <a:t>Summary of key </a:t>
            </a:r>
            <a:r>
              <a:rPr lang="en-US" sz="2800" u="sng"/>
              <a:t>cold chain and storage attributes </a:t>
            </a:r>
            <a:r>
              <a:rPr lang="en-US" sz="2800"/>
              <a:t>by COVID-19 vaccine (2/3)</a:t>
            </a:r>
            <a:endParaRPr lang="en-GB" sz="2800"/>
          </a:p>
        </p:txBody>
      </p:sp>
      <p:cxnSp>
        <p:nvCxnSpPr>
          <p:cNvPr id="5" name="Straight Connector 4">
            <a:extLst>
              <a:ext uri="{FF2B5EF4-FFF2-40B4-BE49-F238E27FC236}">
                <a16:creationId xmlns:a16="http://schemas.microsoft.com/office/drawing/2014/main" id="{CB5E6743-C865-B36B-81B9-17D49074F513}"/>
              </a:ext>
            </a:extLst>
          </p:cNvPr>
          <p:cNvCxnSpPr>
            <a:cxnSpLocks/>
          </p:cNvCxnSpPr>
          <p:nvPr/>
        </p:nvCxnSpPr>
        <p:spPr>
          <a:xfrm>
            <a:off x="577638" y="2369938"/>
            <a:ext cx="10411065" cy="2340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A9A941B-4C35-83A5-8AB0-D447F4B807B6}"/>
              </a:ext>
            </a:extLst>
          </p:cNvPr>
          <p:cNvSpPr txBox="1">
            <a:spLocks/>
          </p:cNvSpPr>
          <p:nvPr/>
        </p:nvSpPr>
        <p:spPr>
          <a:xfrm>
            <a:off x="1299866" y="3022557"/>
            <a:ext cx="1430644" cy="17518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Diluent</a:t>
            </a:r>
            <a:endPar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endParaRPr>
          </a:p>
        </p:txBody>
      </p:sp>
      <p:sp>
        <p:nvSpPr>
          <p:cNvPr id="7" name="TextBox 6">
            <a:extLst>
              <a:ext uri="{FF2B5EF4-FFF2-40B4-BE49-F238E27FC236}">
                <a16:creationId xmlns:a16="http://schemas.microsoft.com/office/drawing/2014/main" id="{43073288-662A-33C6-1520-0A81DF91106C}"/>
              </a:ext>
            </a:extLst>
          </p:cNvPr>
          <p:cNvSpPr txBox="1">
            <a:spLocks/>
          </p:cNvSpPr>
          <p:nvPr/>
        </p:nvSpPr>
        <p:spPr>
          <a:xfrm>
            <a:off x="1299866" y="2645134"/>
            <a:ext cx="1430644" cy="329337"/>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Presentation/ number of doses </a:t>
            </a:r>
          </a:p>
        </p:txBody>
      </p:sp>
      <p:sp>
        <p:nvSpPr>
          <p:cNvPr id="8" name="TextBox 7">
            <a:extLst>
              <a:ext uri="{FF2B5EF4-FFF2-40B4-BE49-F238E27FC236}">
                <a16:creationId xmlns:a16="http://schemas.microsoft.com/office/drawing/2014/main" id="{CDEE9A2C-58B6-6812-C9E5-EAB7EEF852E6}"/>
              </a:ext>
            </a:extLst>
          </p:cNvPr>
          <p:cNvSpPr txBox="1">
            <a:spLocks/>
          </p:cNvSpPr>
          <p:nvPr/>
        </p:nvSpPr>
        <p:spPr>
          <a:xfrm>
            <a:off x="1299866" y="4507784"/>
            <a:ext cx="1430644" cy="554558"/>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Shelf-life</a:t>
            </a:r>
          </a:p>
        </p:txBody>
      </p:sp>
      <p:sp>
        <p:nvSpPr>
          <p:cNvPr id="9" name="TextBox 8">
            <a:extLst>
              <a:ext uri="{FF2B5EF4-FFF2-40B4-BE49-F238E27FC236}">
                <a16:creationId xmlns:a16="http://schemas.microsoft.com/office/drawing/2014/main" id="{8DB113FA-6DF7-00A6-BCBB-66D65DB3561A}"/>
              </a:ext>
            </a:extLst>
          </p:cNvPr>
          <p:cNvSpPr txBox="1">
            <a:spLocks/>
          </p:cNvSpPr>
          <p:nvPr/>
        </p:nvSpPr>
        <p:spPr>
          <a:xfrm>
            <a:off x="1299866" y="5125940"/>
            <a:ext cx="1430644" cy="537091"/>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Cold chain volume</a:t>
            </a:r>
          </a:p>
        </p:txBody>
      </p:sp>
      <p:sp>
        <p:nvSpPr>
          <p:cNvPr id="10" name="TextBox 9">
            <a:extLst>
              <a:ext uri="{FF2B5EF4-FFF2-40B4-BE49-F238E27FC236}">
                <a16:creationId xmlns:a16="http://schemas.microsoft.com/office/drawing/2014/main" id="{A3BC00B7-9E82-2542-BBEF-B4FB052BC40B}"/>
              </a:ext>
            </a:extLst>
          </p:cNvPr>
          <p:cNvSpPr txBox="1">
            <a:spLocks/>
          </p:cNvSpPr>
          <p:nvPr/>
        </p:nvSpPr>
        <p:spPr>
          <a:xfrm>
            <a:off x="1299866" y="2421864"/>
            <a:ext cx="1430644" cy="175184"/>
          </a:xfrm>
          <a:prstGeom prst="rect">
            <a:avLst/>
          </a:prstGeom>
          <a:solidFill>
            <a:schemeClr val="bg1">
              <a:lumMod val="50000"/>
            </a:schemeClr>
          </a:solidFill>
          <a:ln>
            <a:no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Platform</a:t>
            </a:r>
          </a:p>
        </p:txBody>
      </p:sp>
      <p:sp>
        <p:nvSpPr>
          <p:cNvPr id="11" name="TextBox 10">
            <a:extLst>
              <a:ext uri="{FF2B5EF4-FFF2-40B4-BE49-F238E27FC236}">
                <a16:creationId xmlns:a16="http://schemas.microsoft.com/office/drawing/2014/main" id="{28F25682-8146-3DB6-6C6D-FDEEC4E6A4B8}"/>
              </a:ext>
            </a:extLst>
          </p:cNvPr>
          <p:cNvSpPr txBox="1">
            <a:spLocks/>
          </p:cNvSpPr>
          <p:nvPr/>
        </p:nvSpPr>
        <p:spPr>
          <a:xfrm>
            <a:off x="1299866" y="5673493"/>
            <a:ext cx="1430644" cy="37295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Handling of opened multidose-vials</a:t>
            </a:r>
          </a:p>
        </p:txBody>
      </p:sp>
      <p:sp>
        <p:nvSpPr>
          <p:cNvPr id="12" name="TextBox 11">
            <a:extLst>
              <a:ext uri="{FF2B5EF4-FFF2-40B4-BE49-F238E27FC236}">
                <a16:creationId xmlns:a16="http://schemas.microsoft.com/office/drawing/2014/main" id="{91313756-C7F6-9B39-6118-ABBF9AFC80AB}"/>
              </a:ext>
            </a:extLst>
          </p:cNvPr>
          <p:cNvSpPr txBox="1">
            <a:spLocks/>
          </p:cNvSpPr>
          <p:nvPr/>
        </p:nvSpPr>
        <p:spPr>
          <a:xfrm>
            <a:off x="1299866" y="3469097"/>
            <a:ext cx="1430644" cy="990600"/>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Cold chain requirements</a:t>
            </a:r>
          </a:p>
        </p:txBody>
      </p:sp>
      <p:sp>
        <p:nvSpPr>
          <p:cNvPr id="13" name="TextBox 12">
            <a:extLst>
              <a:ext uri="{FF2B5EF4-FFF2-40B4-BE49-F238E27FC236}">
                <a16:creationId xmlns:a16="http://schemas.microsoft.com/office/drawing/2014/main" id="{59D3AD45-8D72-2658-CECD-6073470FB005}"/>
              </a:ext>
            </a:extLst>
          </p:cNvPr>
          <p:cNvSpPr txBox="1">
            <a:spLocks/>
          </p:cNvSpPr>
          <p:nvPr/>
        </p:nvSpPr>
        <p:spPr>
          <a:xfrm>
            <a:off x="1299866" y="3245827"/>
            <a:ext cx="1430644" cy="17518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Syringe</a:t>
            </a:r>
          </a:p>
        </p:txBody>
      </p:sp>
      <p:sp>
        <p:nvSpPr>
          <p:cNvPr id="15" name="TextBox 14">
            <a:extLst>
              <a:ext uri="{FF2B5EF4-FFF2-40B4-BE49-F238E27FC236}">
                <a16:creationId xmlns:a16="http://schemas.microsoft.com/office/drawing/2014/main" id="{62415812-625C-0D0C-5830-8F1EFDC94CB5}"/>
              </a:ext>
            </a:extLst>
          </p:cNvPr>
          <p:cNvSpPr txBox="1">
            <a:spLocks/>
          </p:cNvSpPr>
          <p:nvPr/>
        </p:nvSpPr>
        <p:spPr>
          <a:xfrm>
            <a:off x="2888877" y="1465103"/>
            <a:ext cx="1194874" cy="892337"/>
          </a:xfrm>
          <a:prstGeom prst="rect">
            <a:avLst/>
          </a:prstGeom>
          <a:solidFill>
            <a:schemeClr val="accent1"/>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lvl="0" algn="ctr">
              <a:defRPr/>
            </a:pPr>
            <a:r>
              <a:rPr kumimoji="0" lang="en-IN"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COVISHIELD </a:t>
            </a:r>
            <a:r>
              <a:rPr lang="en-IN" sz="800" b="1">
                <a:solidFill>
                  <a:srgbClr val="FFFFFF"/>
                </a:solidFill>
              </a:rPr>
              <a:t>® </a:t>
            </a:r>
            <a:r>
              <a:rPr kumimoji="0" lang="en-IN" sz="8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(Serum Institute of India)</a:t>
            </a:r>
            <a:br>
              <a:rPr kumimoji="0" lang="en-IN"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br>
            <a:r>
              <a:rPr kumimoji="0" lang="en-IN"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VAXZEVRIA ® </a:t>
            </a:r>
            <a:r>
              <a:rPr kumimoji="0" lang="en-IN" sz="8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(AstraZeneca)</a:t>
            </a:r>
            <a:endParaRPr kumimoji="0" lang="en-IN"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endParaRPr>
          </a:p>
        </p:txBody>
      </p:sp>
      <p:sp>
        <p:nvSpPr>
          <p:cNvPr id="17" name="TextBox 16">
            <a:extLst>
              <a:ext uri="{FF2B5EF4-FFF2-40B4-BE49-F238E27FC236}">
                <a16:creationId xmlns:a16="http://schemas.microsoft.com/office/drawing/2014/main" id="{4AF56563-4B52-C066-F021-A161C66C2D25}"/>
              </a:ext>
            </a:extLst>
          </p:cNvPr>
          <p:cNvSpPr txBox="1">
            <a:spLocks/>
          </p:cNvSpPr>
          <p:nvPr/>
        </p:nvSpPr>
        <p:spPr>
          <a:xfrm>
            <a:off x="4162407" y="1465103"/>
            <a:ext cx="1045428" cy="892337"/>
          </a:xfrm>
          <a:prstGeom prst="rect">
            <a:avLst/>
          </a:prstGeom>
          <a:solidFill>
            <a:schemeClr val="accent1"/>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Ad26.COV 2-S ® </a:t>
            </a:r>
            <a:r>
              <a:rPr kumimoji="0" lang="en-US" sz="8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(Janssen)</a:t>
            </a:r>
          </a:p>
        </p:txBody>
      </p:sp>
      <p:sp>
        <p:nvSpPr>
          <p:cNvPr id="20" name="TextBox 19">
            <a:extLst>
              <a:ext uri="{FF2B5EF4-FFF2-40B4-BE49-F238E27FC236}">
                <a16:creationId xmlns:a16="http://schemas.microsoft.com/office/drawing/2014/main" id="{E1C09BCD-3B77-CC36-4B7F-C8E0A8A7E94B}"/>
              </a:ext>
            </a:extLst>
          </p:cNvPr>
          <p:cNvSpPr txBox="1">
            <a:spLocks/>
          </p:cNvSpPr>
          <p:nvPr/>
        </p:nvSpPr>
        <p:spPr>
          <a:xfrm>
            <a:off x="2888877" y="2421863"/>
            <a:ext cx="3490665" cy="177341"/>
          </a:xfrm>
          <a:prstGeom prst="rect">
            <a:avLst/>
          </a:prstGeom>
          <a:solidFill>
            <a:schemeClr val="accent1"/>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Viral Vector</a:t>
            </a:r>
          </a:p>
        </p:txBody>
      </p:sp>
      <p:sp>
        <p:nvSpPr>
          <p:cNvPr id="22" name="TextBox 21">
            <a:extLst>
              <a:ext uri="{FF2B5EF4-FFF2-40B4-BE49-F238E27FC236}">
                <a16:creationId xmlns:a16="http://schemas.microsoft.com/office/drawing/2014/main" id="{CD8822D2-83F1-1DB3-69E9-8DC6A4508C65}"/>
              </a:ext>
            </a:extLst>
          </p:cNvPr>
          <p:cNvSpPr txBox="1">
            <a:spLocks/>
          </p:cNvSpPr>
          <p:nvPr/>
        </p:nvSpPr>
        <p:spPr>
          <a:xfrm>
            <a:off x="2888877" y="3013224"/>
            <a:ext cx="6517516" cy="130033"/>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No</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6" name="TextBox 25">
            <a:extLst>
              <a:ext uri="{FF2B5EF4-FFF2-40B4-BE49-F238E27FC236}">
                <a16:creationId xmlns:a16="http://schemas.microsoft.com/office/drawing/2014/main" id="{B96CAA50-4370-8AAD-A08E-D94FEDD07507}"/>
              </a:ext>
            </a:extLst>
          </p:cNvPr>
          <p:cNvSpPr txBox="1">
            <a:spLocks/>
          </p:cNvSpPr>
          <p:nvPr/>
        </p:nvSpPr>
        <p:spPr>
          <a:xfrm>
            <a:off x="2888877" y="2617875"/>
            <a:ext cx="1194874" cy="37959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0"/>
              </a:spcAft>
              <a:buClrTx/>
              <a:buSzPct val="75000"/>
              <a:buFontTx/>
              <a:buNone/>
              <a:tabLst/>
              <a:defRPr/>
            </a:pPr>
            <a:r>
              <a:rPr lang="en-IN" sz="700">
                <a:solidFill>
                  <a:srgbClr val="000000"/>
                </a:solidFill>
              </a:rPr>
              <a:t>COVISHIELD: Vial / 2 or 10 doses VAXZEVRIA: vial/ 8 or 10 doses</a:t>
            </a:r>
          </a:p>
        </p:txBody>
      </p:sp>
      <p:sp>
        <p:nvSpPr>
          <p:cNvPr id="27" name="TextBox 26">
            <a:extLst>
              <a:ext uri="{FF2B5EF4-FFF2-40B4-BE49-F238E27FC236}">
                <a16:creationId xmlns:a16="http://schemas.microsoft.com/office/drawing/2014/main" id="{FF7EE092-97A6-FC1E-5497-C4F278C68515}"/>
              </a:ext>
            </a:extLst>
          </p:cNvPr>
          <p:cNvSpPr txBox="1">
            <a:spLocks/>
          </p:cNvSpPr>
          <p:nvPr/>
        </p:nvSpPr>
        <p:spPr>
          <a:xfrm>
            <a:off x="4152115" y="2645134"/>
            <a:ext cx="1055720"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Vial / 5 doses</a:t>
            </a:r>
          </a:p>
        </p:txBody>
      </p:sp>
      <p:sp>
        <p:nvSpPr>
          <p:cNvPr id="31" name="TextBox 30">
            <a:extLst>
              <a:ext uri="{FF2B5EF4-FFF2-40B4-BE49-F238E27FC236}">
                <a16:creationId xmlns:a16="http://schemas.microsoft.com/office/drawing/2014/main" id="{25E5E3C7-D60B-06EE-88F3-F58D6719FA99}"/>
              </a:ext>
            </a:extLst>
          </p:cNvPr>
          <p:cNvSpPr txBox="1">
            <a:spLocks/>
          </p:cNvSpPr>
          <p:nvPr/>
        </p:nvSpPr>
        <p:spPr>
          <a:xfrm>
            <a:off x="2888876" y="4507783"/>
            <a:ext cx="1181461" cy="55904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b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+2°C  to +8°C: </a:t>
            </a:r>
            <a:r>
              <a:rPr kumimoji="0" lang="en-IN" sz="800" b="1"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9 m</a:t>
            </a:r>
            <a:br>
              <a:rPr kumimoji="0" lang="en-IN"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br>
            <a:endParaRPr kumimoji="0" lang="en-IN" sz="800" b="1" i="0" u="none" strike="noStrike" kern="1200" cap="none" spc="0" normalizeH="0" baseline="0" noProof="0">
              <a:ln>
                <a:noFill/>
              </a:ln>
              <a:effectLst/>
              <a:uLnTx/>
              <a:uFillTx/>
              <a:latin typeface="Poppins" pitchFamily="2" charset="77"/>
              <a:ea typeface="Roboto" panose="02000000000000000000" pitchFamily="2" charset="0"/>
              <a:cs typeface="Poppins" pitchFamily="2" charset="77"/>
            </a:endParaRPr>
          </a:p>
        </p:txBody>
      </p:sp>
      <p:sp>
        <p:nvSpPr>
          <p:cNvPr id="32" name="TextBox 31">
            <a:extLst>
              <a:ext uri="{FF2B5EF4-FFF2-40B4-BE49-F238E27FC236}">
                <a16:creationId xmlns:a16="http://schemas.microsoft.com/office/drawing/2014/main" id="{7872AC6C-6E36-1A7D-E211-DF0DA07054FD}"/>
              </a:ext>
            </a:extLst>
          </p:cNvPr>
          <p:cNvSpPr txBox="1">
            <a:spLocks/>
          </p:cNvSpPr>
          <p:nvPr/>
        </p:nvSpPr>
        <p:spPr>
          <a:xfrm>
            <a:off x="4152109" y="4507783"/>
            <a:ext cx="1055721" cy="55904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-25ºC to -15°C: </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24 m</a:t>
            </a:r>
            <a:b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+2°C to +8°C: </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11 m</a:t>
            </a:r>
          </a:p>
        </p:txBody>
      </p:sp>
      <p:sp>
        <p:nvSpPr>
          <p:cNvPr id="37" name="TextBox 36">
            <a:extLst>
              <a:ext uri="{FF2B5EF4-FFF2-40B4-BE49-F238E27FC236}">
                <a16:creationId xmlns:a16="http://schemas.microsoft.com/office/drawing/2014/main" id="{E70BE03B-F60B-E8F0-420C-A35E36B917BA}"/>
              </a:ext>
            </a:extLst>
          </p:cNvPr>
          <p:cNvSpPr txBox="1">
            <a:spLocks/>
          </p:cNvSpPr>
          <p:nvPr/>
        </p:nvSpPr>
        <p:spPr>
          <a:xfrm>
            <a:off x="4148217" y="5176202"/>
            <a:ext cx="1059613"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3.82 cm³/dose</a:t>
            </a:r>
          </a:p>
        </p:txBody>
      </p:sp>
      <p:sp>
        <p:nvSpPr>
          <p:cNvPr id="38" name="TextBox 37">
            <a:extLst>
              <a:ext uri="{FF2B5EF4-FFF2-40B4-BE49-F238E27FC236}">
                <a16:creationId xmlns:a16="http://schemas.microsoft.com/office/drawing/2014/main" id="{72DBB5E5-53E9-95BB-1AD1-325736164A4F}"/>
              </a:ext>
            </a:extLst>
          </p:cNvPr>
          <p:cNvSpPr txBox="1">
            <a:spLocks/>
          </p:cNvSpPr>
          <p:nvPr/>
        </p:nvSpPr>
        <p:spPr>
          <a:xfrm>
            <a:off x="2898146" y="5711120"/>
            <a:ext cx="6497491" cy="308603"/>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Discard opened vials 6 hours after first puncture or at end of immunization session, whichever comes first</a:t>
            </a:r>
          </a:p>
        </p:txBody>
      </p:sp>
      <p:sp>
        <p:nvSpPr>
          <p:cNvPr id="42" name="TextBox 41">
            <a:extLst>
              <a:ext uri="{FF2B5EF4-FFF2-40B4-BE49-F238E27FC236}">
                <a16:creationId xmlns:a16="http://schemas.microsoft.com/office/drawing/2014/main" id="{3B48EE73-6E0E-E390-32E0-863B8DCDFF74}"/>
              </a:ext>
            </a:extLst>
          </p:cNvPr>
          <p:cNvSpPr txBox="1">
            <a:spLocks/>
          </p:cNvSpPr>
          <p:nvPr/>
        </p:nvSpPr>
        <p:spPr>
          <a:xfrm>
            <a:off x="2888877" y="3469097"/>
            <a:ext cx="1181460" cy="971685"/>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Refrigerator:</a:t>
            </a:r>
            <a:b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+2°C to +8°C </a:t>
            </a:r>
          </a:p>
        </p:txBody>
      </p:sp>
      <p:sp>
        <p:nvSpPr>
          <p:cNvPr id="43" name="TextBox 42">
            <a:extLst>
              <a:ext uri="{FF2B5EF4-FFF2-40B4-BE49-F238E27FC236}">
                <a16:creationId xmlns:a16="http://schemas.microsoft.com/office/drawing/2014/main" id="{AE54D021-9E19-3111-EE6E-258A656B501C}"/>
              </a:ext>
            </a:extLst>
          </p:cNvPr>
          <p:cNvSpPr txBox="1">
            <a:spLocks/>
          </p:cNvSpPr>
          <p:nvPr/>
        </p:nvSpPr>
        <p:spPr>
          <a:xfrm>
            <a:off x="4162407" y="3469097"/>
            <a:ext cx="1045424" cy="971685"/>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Freezer: </a:t>
            </a:r>
            <a:b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-25ºC to -15º C </a:t>
            </a:r>
            <a:b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Refrigerator: </a:t>
            </a:r>
            <a:br>
              <a:rPr kumimoji="0" lang="en-IN"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+2°C to +8°C</a:t>
            </a:r>
          </a:p>
        </p:txBody>
      </p:sp>
      <p:sp>
        <p:nvSpPr>
          <p:cNvPr id="46" name="TextBox 45">
            <a:extLst>
              <a:ext uri="{FF2B5EF4-FFF2-40B4-BE49-F238E27FC236}">
                <a16:creationId xmlns:a16="http://schemas.microsoft.com/office/drawing/2014/main" id="{151932FE-9457-0416-1062-B06055580889}"/>
              </a:ext>
            </a:extLst>
          </p:cNvPr>
          <p:cNvSpPr txBox="1">
            <a:spLocks/>
          </p:cNvSpPr>
          <p:nvPr/>
        </p:nvSpPr>
        <p:spPr>
          <a:xfrm>
            <a:off x="2888877" y="3205773"/>
            <a:ext cx="6506760" cy="226582"/>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ADS 0.5 mL</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57" name="TextBox 56">
            <a:extLst>
              <a:ext uri="{FF2B5EF4-FFF2-40B4-BE49-F238E27FC236}">
                <a16:creationId xmlns:a16="http://schemas.microsoft.com/office/drawing/2014/main" id="{6AB0077D-BEB9-7527-96FD-1C0FD4C6A787}"/>
              </a:ext>
            </a:extLst>
          </p:cNvPr>
          <p:cNvSpPr txBox="1">
            <a:spLocks/>
          </p:cNvSpPr>
          <p:nvPr/>
        </p:nvSpPr>
        <p:spPr>
          <a:xfrm>
            <a:off x="5276199" y="3466877"/>
            <a:ext cx="4129972" cy="973905"/>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Refrigerator:</a:t>
            </a:r>
            <a:b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+2°C to +8°C </a:t>
            </a:r>
          </a:p>
        </p:txBody>
      </p:sp>
      <p:sp>
        <p:nvSpPr>
          <p:cNvPr id="58" name="TextBox 57">
            <a:extLst>
              <a:ext uri="{FF2B5EF4-FFF2-40B4-BE49-F238E27FC236}">
                <a16:creationId xmlns:a16="http://schemas.microsoft.com/office/drawing/2014/main" id="{74683681-06B8-CF86-482A-FFC26648BAF5}"/>
              </a:ext>
            </a:extLst>
          </p:cNvPr>
          <p:cNvSpPr txBox="1">
            <a:spLocks/>
          </p:cNvSpPr>
          <p:nvPr/>
        </p:nvSpPr>
        <p:spPr>
          <a:xfrm>
            <a:off x="5276199" y="2626871"/>
            <a:ext cx="1103343" cy="32088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Vial / 1 or 3 doses</a:t>
            </a:r>
            <a:endParaRPr kumimoji="0" lang="en-US"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59" name="TextBox 58">
            <a:extLst>
              <a:ext uri="{FF2B5EF4-FFF2-40B4-BE49-F238E27FC236}">
                <a16:creationId xmlns:a16="http://schemas.microsoft.com/office/drawing/2014/main" id="{647FF9B5-D6CA-8B29-CD22-4CEEADF22592}"/>
              </a:ext>
            </a:extLst>
          </p:cNvPr>
          <p:cNvSpPr txBox="1">
            <a:spLocks/>
          </p:cNvSpPr>
          <p:nvPr/>
        </p:nvSpPr>
        <p:spPr>
          <a:xfrm>
            <a:off x="5285469" y="4507784"/>
            <a:ext cx="1103343" cy="559048"/>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+2°C to +8°C: </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12 m</a:t>
            </a:r>
          </a:p>
        </p:txBody>
      </p:sp>
      <p:sp>
        <p:nvSpPr>
          <p:cNvPr id="60" name="TextBox 59">
            <a:extLst>
              <a:ext uri="{FF2B5EF4-FFF2-40B4-BE49-F238E27FC236}">
                <a16:creationId xmlns:a16="http://schemas.microsoft.com/office/drawing/2014/main" id="{423387D4-FFCE-970E-B783-FA89B9357749}"/>
              </a:ext>
            </a:extLst>
          </p:cNvPr>
          <p:cNvSpPr txBox="1">
            <a:spLocks/>
          </p:cNvSpPr>
          <p:nvPr/>
        </p:nvSpPr>
        <p:spPr>
          <a:xfrm>
            <a:off x="5285469" y="5162400"/>
            <a:ext cx="1103343" cy="604943"/>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0"/>
              </a:spcBef>
              <a:spcAft>
                <a:spcPts val="0"/>
              </a:spcAft>
              <a:buClrTx/>
              <a:buSzPct val="75000"/>
              <a:buFontTx/>
              <a:buNone/>
              <a:tabLst/>
              <a:defRPr/>
            </a:pPr>
            <a:r>
              <a:rPr kumimoji="0" lang="en-US"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Single dose: 16.30 cm³/dose</a:t>
            </a:r>
          </a:p>
          <a:p>
            <a:pPr>
              <a:spcBef>
                <a:spcPts val="0"/>
              </a:spcBef>
              <a:spcAft>
                <a:spcPts val="0"/>
              </a:spcAft>
              <a:defRPr/>
            </a:pPr>
            <a:r>
              <a:rPr lang="en-US" sz="700">
                <a:solidFill>
                  <a:srgbClr val="000000"/>
                </a:solidFill>
              </a:rPr>
              <a:t>3-dose vial: 5.43 cm³/dose</a:t>
            </a:r>
          </a:p>
        </p:txBody>
      </p:sp>
      <p:sp>
        <p:nvSpPr>
          <p:cNvPr id="61" name="TextBox 60">
            <a:extLst>
              <a:ext uri="{FF2B5EF4-FFF2-40B4-BE49-F238E27FC236}">
                <a16:creationId xmlns:a16="http://schemas.microsoft.com/office/drawing/2014/main" id="{9BA4DF77-FBEB-E369-7E85-B6E397676923}"/>
              </a:ext>
            </a:extLst>
          </p:cNvPr>
          <p:cNvSpPr txBox="1">
            <a:spLocks/>
          </p:cNvSpPr>
          <p:nvPr/>
        </p:nvSpPr>
        <p:spPr>
          <a:xfrm>
            <a:off x="5274672" y="1465103"/>
            <a:ext cx="1104870" cy="892337"/>
          </a:xfrm>
          <a:prstGeom prst="rect">
            <a:avLst/>
          </a:prstGeom>
          <a:solidFill>
            <a:schemeClr val="accent1"/>
          </a:solidFill>
        </p:spPr>
        <p:txBody>
          <a:bodyPr vert="horz" wrap="square" lIns="28800" tIns="28800" rIns="28800" bIns="28800" rtlCol="0" anchor="ctr" anchorCtr="0">
            <a:noAutofit/>
          </a:bodyPr>
          <a:lstStyle>
            <a:defPPr>
              <a:defRPr lang="en-US"/>
            </a:defPPr>
            <a:lvl1pPr marR="0" lvl="0" indent="0" defTabSz="554492" fontAlgn="auto">
              <a:lnSpc>
                <a:spcPct val="120000"/>
              </a:lnSpc>
              <a:spcBef>
                <a:spcPts val="606"/>
              </a:spcBef>
              <a:spcAft>
                <a:spcPts val="728"/>
              </a:spcAft>
              <a:buClrTx/>
              <a:buSzPct val="75000"/>
              <a:buFontTx/>
              <a:buNone/>
              <a:tabLst/>
              <a:defRPr kumimoji="0" sz="800" b="1" i="0" u="none" strike="noStrike" cap="none" spc="0" normalizeH="0" baseline="0">
                <a:ln>
                  <a:noFill/>
                </a:ln>
                <a:solidFill>
                  <a:srgbClr val="FFFFFF"/>
                </a:solidFill>
                <a:effectLst/>
                <a:uLnTx/>
                <a:uFillTx/>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CONVIDECIA ®    </a:t>
            </a:r>
            <a:b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br>
            <a:r>
              <a:rPr kumimoji="0" lang="en-US" sz="8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a:t>
            </a:r>
            <a:r>
              <a:rPr kumimoji="0" lang="en-US" sz="800" b="0" i="0" u="none" strike="noStrike" kern="1200" cap="none" spc="0" normalizeH="0" baseline="0" noProof="0" err="1">
                <a:ln>
                  <a:noFill/>
                </a:ln>
                <a:solidFill>
                  <a:srgbClr val="FFFFFF"/>
                </a:solidFill>
                <a:effectLst/>
                <a:uLnTx/>
                <a:uFillTx/>
                <a:latin typeface="Poppins" pitchFamily="2" charset="77"/>
                <a:ea typeface="Roboto" panose="02000000000000000000" pitchFamily="2" charset="0"/>
                <a:cs typeface="Poppins" pitchFamily="2" charset="77"/>
              </a:rPr>
              <a:t>CanSinoBIO</a:t>
            </a:r>
            <a:r>
              <a:rPr kumimoji="0" lang="en-US" sz="8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a:t>
            </a:r>
          </a:p>
        </p:txBody>
      </p:sp>
      <p:pic>
        <p:nvPicPr>
          <p:cNvPr id="65" name="Graphic 64" descr="Thermometer with solid fill">
            <a:extLst>
              <a:ext uri="{FF2B5EF4-FFF2-40B4-BE49-F238E27FC236}">
                <a16:creationId xmlns:a16="http://schemas.microsoft.com/office/drawing/2014/main" id="{FEE17860-A967-2558-1C32-F3610D2D23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2710" y="1575511"/>
            <a:ext cx="700038" cy="700038"/>
          </a:xfrm>
          <a:prstGeom prst="rect">
            <a:avLst/>
          </a:prstGeom>
        </p:spPr>
      </p:pic>
      <p:pic>
        <p:nvPicPr>
          <p:cNvPr id="67" name="Graphic 66" descr="Snowflake outline">
            <a:extLst>
              <a:ext uri="{FF2B5EF4-FFF2-40B4-BE49-F238E27FC236}">
                <a16:creationId xmlns:a16="http://schemas.microsoft.com/office/drawing/2014/main" id="{7D2541AF-096C-967C-2485-31B55EECDC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57727" y="1447677"/>
            <a:ext cx="583335" cy="583335"/>
          </a:xfrm>
          <a:prstGeom prst="rect">
            <a:avLst/>
          </a:prstGeom>
        </p:spPr>
      </p:pic>
      <p:sp>
        <p:nvSpPr>
          <p:cNvPr id="16" name="TextBox 1">
            <a:extLst>
              <a:ext uri="{FF2B5EF4-FFF2-40B4-BE49-F238E27FC236}">
                <a16:creationId xmlns:a16="http://schemas.microsoft.com/office/drawing/2014/main" id="{5C9646C1-E13D-3DCB-BE30-16590628FB1B}"/>
              </a:ext>
            </a:extLst>
          </p:cNvPr>
          <p:cNvSpPr txBox="1">
            <a:spLocks/>
          </p:cNvSpPr>
          <p:nvPr/>
        </p:nvSpPr>
        <p:spPr>
          <a:xfrm>
            <a:off x="532601" y="6475079"/>
            <a:ext cx="11036723" cy="24622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Note: This table presents summarized key information as of 31</a:t>
            </a:r>
            <a:r>
              <a:rPr kumimoji="0" lang="en-US" sz="800" i="0" u="none" strike="noStrike" kern="1200" cap="none" spc="0" normalizeH="0" baseline="0" noProof="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 January 2024. </a:t>
            </a:r>
            <a:r>
              <a:rPr kumimoji="0" lang="en-US" sz="800" b="0" i="0" u="none" strike="noStrike" kern="1200" cap="none" spc="0" normalizeH="0" baseline="0" noProof="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For additional information and full details access the </a:t>
            </a:r>
            <a:r>
              <a:rPr kumimoji="0" lang="en-US" sz="800" b="0" i="0" u="none" strike="noStrike" kern="1200" cap="none" spc="0" normalizeH="0" baseline="0" noProof="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hlinkClick r:id="rId7"/>
              </a:rPr>
              <a:t>WHO COVID-19 vaccine explainers</a:t>
            </a:r>
            <a:r>
              <a:rPr kumimoji="0" lang="en-US" sz="800" b="0" i="0" u="none" strike="noStrike" kern="1200" cap="none" spc="0" normalizeH="0" baseline="30000" noProof="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a:t>
            </a:r>
            <a:r>
              <a:rPr kumimoji="0" lang="en-US" sz="800" b="0" i="0" u="none" strike="noStrike" kern="1200" cap="none" spc="0" normalizeH="0" baseline="0" noProof="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m = months</a:t>
            </a:r>
            <a:r>
              <a:rPr lang="en-US" sz="800">
                <a:solidFill>
                  <a:srgbClr val="000000"/>
                </a:solidFill>
                <a:latin typeface="Ebrima" panose="02000000000000000000" pitchFamily="2" charset="0"/>
                <a:ea typeface="Ebrima" panose="02000000000000000000" pitchFamily="2" charset="0"/>
                <a:cs typeface="Ebrima" panose="02000000000000000000" pitchFamily="2" charset="0"/>
              </a:rPr>
              <a:t>.</a:t>
            </a:r>
            <a:endParaRPr kumimoji="0" lang="en-US" sz="800" b="0" i="0" u="none" strike="noStrike" kern="1200" cap="none" spc="0" normalizeH="0" baseline="0" noProof="0">
              <a:ln>
                <a:noFill/>
              </a:ln>
              <a:solidFill>
                <a:srgbClr val="000000"/>
              </a:solidFill>
              <a:effectLst/>
              <a:highlight>
                <a:srgbClr val="FFFF00"/>
              </a:highlight>
              <a:uLnTx/>
              <a:uFillTx/>
              <a:latin typeface="Ebrima" panose="02000000000000000000" pitchFamily="2" charset="0"/>
              <a:ea typeface="Ebrima" panose="02000000000000000000" pitchFamily="2" charset="0"/>
              <a:cs typeface="Ebrima" panose="02000000000000000000" pitchFamily="2" charset="0"/>
            </a:endParaRPr>
          </a:p>
        </p:txBody>
      </p:sp>
      <p:sp>
        <p:nvSpPr>
          <p:cNvPr id="18" name="TextBox 17">
            <a:extLst>
              <a:ext uri="{FF2B5EF4-FFF2-40B4-BE49-F238E27FC236}">
                <a16:creationId xmlns:a16="http://schemas.microsoft.com/office/drawing/2014/main" id="{B131CA64-37DE-1931-DF6A-FCC8F563A6B7}"/>
              </a:ext>
            </a:extLst>
          </p:cNvPr>
          <p:cNvSpPr txBox="1">
            <a:spLocks/>
          </p:cNvSpPr>
          <p:nvPr/>
        </p:nvSpPr>
        <p:spPr>
          <a:xfrm>
            <a:off x="6468013" y="2423066"/>
            <a:ext cx="2919672" cy="175817"/>
          </a:xfrm>
          <a:prstGeom prst="rect">
            <a:avLst/>
          </a:prstGeom>
          <a:solidFill>
            <a:schemeClr val="accent3"/>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Inactivated virus</a:t>
            </a:r>
          </a:p>
        </p:txBody>
      </p:sp>
      <p:sp>
        <p:nvSpPr>
          <p:cNvPr id="24" name="TextBox 23">
            <a:extLst>
              <a:ext uri="{FF2B5EF4-FFF2-40B4-BE49-F238E27FC236}">
                <a16:creationId xmlns:a16="http://schemas.microsoft.com/office/drawing/2014/main" id="{6C7A4BEC-05AA-A628-866C-F6695CC4169D}"/>
              </a:ext>
            </a:extLst>
          </p:cNvPr>
          <p:cNvSpPr txBox="1">
            <a:spLocks/>
          </p:cNvSpPr>
          <p:nvPr/>
        </p:nvSpPr>
        <p:spPr>
          <a:xfrm>
            <a:off x="6462400" y="2636236"/>
            <a:ext cx="1432882"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Single-dose pre-filled AD syringes and 1, 2 or 5 dose vials</a:t>
            </a:r>
            <a:endParaRPr kumimoji="0" lang="en-US"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5" name="TextBox 24">
            <a:extLst>
              <a:ext uri="{FF2B5EF4-FFF2-40B4-BE49-F238E27FC236}">
                <a16:creationId xmlns:a16="http://schemas.microsoft.com/office/drawing/2014/main" id="{444DD5FE-08C0-B5FC-3D10-C2D3981705B3}"/>
              </a:ext>
            </a:extLst>
          </p:cNvPr>
          <p:cNvSpPr txBox="1">
            <a:spLocks/>
          </p:cNvSpPr>
          <p:nvPr/>
        </p:nvSpPr>
        <p:spPr>
          <a:xfrm>
            <a:off x="8009137" y="2645435"/>
            <a:ext cx="1386499"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Single-dose in pre-filled non-AD syringes and 1 or 2 dose vials</a:t>
            </a:r>
            <a:endParaRPr kumimoji="0" lang="en-US"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9" name="TextBox 28">
            <a:extLst>
              <a:ext uri="{FF2B5EF4-FFF2-40B4-BE49-F238E27FC236}">
                <a16:creationId xmlns:a16="http://schemas.microsoft.com/office/drawing/2014/main" id="{84695E45-3AA8-E37D-31B5-C566F46CF82A}"/>
              </a:ext>
            </a:extLst>
          </p:cNvPr>
          <p:cNvSpPr txBox="1">
            <a:spLocks/>
          </p:cNvSpPr>
          <p:nvPr/>
        </p:nvSpPr>
        <p:spPr>
          <a:xfrm>
            <a:off x="6457661" y="4503292"/>
            <a:ext cx="1437621" cy="55904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0"/>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+2°C to +8°C: </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24 m</a:t>
            </a:r>
          </a:p>
        </p:txBody>
      </p:sp>
      <p:sp>
        <p:nvSpPr>
          <p:cNvPr id="30" name="TextBox 29">
            <a:extLst>
              <a:ext uri="{FF2B5EF4-FFF2-40B4-BE49-F238E27FC236}">
                <a16:creationId xmlns:a16="http://schemas.microsoft.com/office/drawing/2014/main" id="{3549A1E9-1AD5-EB81-4EE1-D1E28898A6CE}"/>
              </a:ext>
            </a:extLst>
          </p:cNvPr>
          <p:cNvSpPr txBox="1">
            <a:spLocks/>
          </p:cNvSpPr>
          <p:nvPr/>
        </p:nvSpPr>
        <p:spPr>
          <a:xfrm>
            <a:off x="7970343" y="4503293"/>
            <a:ext cx="1435828" cy="559048"/>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a:t>
            </a:r>
            <a:r>
              <a:rPr lang="en-US"/>
              <a:t>2°C to +8°C: </a:t>
            </a:r>
            <a:r>
              <a:rPr lang="en-US" b="1"/>
              <a:t>24 m</a:t>
            </a:r>
          </a:p>
        </p:txBody>
      </p:sp>
      <p:sp>
        <p:nvSpPr>
          <p:cNvPr id="34" name="TextBox 33">
            <a:extLst>
              <a:ext uri="{FF2B5EF4-FFF2-40B4-BE49-F238E27FC236}">
                <a16:creationId xmlns:a16="http://schemas.microsoft.com/office/drawing/2014/main" id="{FD561862-EF51-0AAF-9A59-71A4C4058D4A}"/>
              </a:ext>
            </a:extLst>
          </p:cNvPr>
          <p:cNvSpPr txBox="1">
            <a:spLocks/>
          </p:cNvSpPr>
          <p:nvPr/>
        </p:nvSpPr>
        <p:spPr>
          <a:xfrm>
            <a:off x="6457661" y="5162400"/>
            <a:ext cx="1437621" cy="51398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Depending on product/vial size (range 4.2 to 124.9 cm³/dose)</a:t>
            </a:r>
          </a:p>
        </p:txBody>
      </p:sp>
      <p:sp>
        <p:nvSpPr>
          <p:cNvPr id="35" name="TextBox 34">
            <a:extLst>
              <a:ext uri="{FF2B5EF4-FFF2-40B4-BE49-F238E27FC236}">
                <a16:creationId xmlns:a16="http://schemas.microsoft.com/office/drawing/2014/main" id="{C161584B-5189-26A8-DF08-CFC8CAC936DB}"/>
              </a:ext>
            </a:extLst>
          </p:cNvPr>
          <p:cNvSpPr txBox="1">
            <a:spLocks/>
          </p:cNvSpPr>
          <p:nvPr/>
        </p:nvSpPr>
        <p:spPr>
          <a:xfrm>
            <a:off x="7977116" y="5143404"/>
            <a:ext cx="1429055" cy="51398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Depending on product/vial size (range 8.15 to 41.65 cm³/dose)</a:t>
            </a:r>
          </a:p>
        </p:txBody>
      </p:sp>
      <p:sp>
        <p:nvSpPr>
          <p:cNvPr id="44" name="TextBox 43">
            <a:extLst>
              <a:ext uri="{FF2B5EF4-FFF2-40B4-BE49-F238E27FC236}">
                <a16:creationId xmlns:a16="http://schemas.microsoft.com/office/drawing/2014/main" id="{2C861C90-CA82-F135-ED2B-641D9E288707}"/>
              </a:ext>
            </a:extLst>
          </p:cNvPr>
          <p:cNvSpPr txBox="1">
            <a:spLocks/>
          </p:cNvSpPr>
          <p:nvPr/>
        </p:nvSpPr>
        <p:spPr>
          <a:xfrm>
            <a:off x="6463101" y="1466235"/>
            <a:ext cx="1432181" cy="892337"/>
          </a:xfrm>
          <a:prstGeom prst="rect">
            <a:avLst/>
          </a:prstGeom>
          <a:solidFill>
            <a:schemeClr val="accent3"/>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900" b="1" i="0" u="none" strike="noStrike" kern="1200" cap="none" spc="0" normalizeH="0" baseline="0" noProof="0">
                <a:ln>
                  <a:noFill/>
                </a:ln>
                <a:solidFill>
                  <a:srgbClr val="FFFFFF"/>
                </a:solidFill>
                <a:effectLst/>
                <a:uLnTx/>
                <a:uFillTx/>
                <a:latin typeface="Poppins"/>
                <a:ea typeface="Roboto"/>
                <a:cs typeface="Poppins"/>
              </a:rPr>
              <a:t>Inactivated SARS-CoV-2 vaccine</a:t>
            </a:r>
            <a:r>
              <a:rPr kumimoji="0" lang="en-US" sz="900" b="0" i="0" u="none" strike="noStrike" kern="1200" cap="none" spc="0" normalizeH="0" baseline="0" noProof="0">
                <a:ln>
                  <a:noFill/>
                </a:ln>
                <a:solidFill>
                  <a:srgbClr val="FFFFFF"/>
                </a:solidFill>
                <a:effectLst/>
                <a:uLnTx/>
                <a:uFillTx/>
                <a:latin typeface="Poppins"/>
                <a:ea typeface="Roboto"/>
                <a:cs typeface="Poppins"/>
              </a:rPr>
              <a:t>® (BIBP/Sinopharm)</a:t>
            </a:r>
          </a:p>
        </p:txBody>
      </p:sp>
      <p:sp>
        <p:nvSpPr>
          <p:cNvPr id="45" name="TextBox 44">
            <a:extLst>
              <a:ext uri="{FF2B5EF4-FFF2-40B4-BE49-F238E27FC236}">
                <a16:creationId xmlns:a16="http://schemas.microsoft.com/office/drawing/2014/main" id="{923F7E9F-7AA4-FE90-DCA5-17FADAB04DAB}"/>
              </a:ext>
            </a:extLst>
          </p:cNvPr>
          <p:cNvSpPr txBox="1">
            <a:spLocks/>
          </p:cNvSpPr>
          <p:nvPr/>
        </p:nvSpPr>
        <p:spPr>
          <a:xfrm>
            <a:off x="7973938" y="1476261"/>
            <a:ext cx="1413747" cy="882311"/>
          </a:xfrm>
          <a:prstGeom prst="rect">
            <a:avLst/>
          </a:prstGeom>
          <a:solidFill>
            <a:schemeClr val="accent3"/>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900" b="1" i="0" u="none" strike="noStrike" kern="1200" cap="none" spc="0" normalizeH="0" baseline="0" noProof="0">
                <a:ln>
                  <a:noFill/>
                </a:ln>
                <a:solidFill>
                  <a:srgbClr val="FFFFFF"/>
                </a:solidFill>
                <a:effectLst/>
                <a:uLnTx/>
                <a:uFillTx/>
                <a:latin typeface="Poppins"/>
                <a:ea typeface="Roboto"/>
                <a:cs typeface="Poppins"/>
              </a:rPr>
              <a:t>CORONAVAC® </a:t>
            </a:r>
            <a:r>
              <a:rPr kumimoji="0" lang="en-US" sz="900" b="0" i="0" u="none" strike="noStrike" kern="1200" cap="none" spc="0" normalizeH="0" baseline="0" noProof="0">
                <a:ln>
                  <a:noFill/>
                </a:ln>
                <a:solidFill>
                  <a:srgbClr val="FFFFFF"/>
                </a:solidFill>
                <a:effectLst/>
                <a:uLnTx/>
                <a:uFillTx/>
                <a:latin typeface="Poppins"/>
                <a:ea typeface="Roboto"/>
                <a:cs typeface="Poppins"/>
              </a:rPr>
              <a:t>(Sinovac Life Sciences)</a:t>
            </a:r>
          </a:p>
        </p:txBody>
      </p:sp>
      <p:sp>
        <p:nvSpPr>
          <p:cNvPr id="62" name="TextBox 61">
            <a:extLst>
              <a:ext uri="{FF2B5EF4-FFF2-40B4-BE49-F238E27FC236}">
                <a16:creationId xmlns:a16="http://schemas.microsoft.com/office/drawing/2014/main" id="{C00D150A-C951-4670-AEC0-8050F0957FE1}"/>
              </a:ext>
            </a:extLst>
          </p:cNvPr>
          <p:cNvSpPr txBox="1">
            <a:spLocks/>
          </p:cNvSpPr>
          <p:nvPr/>
        </p:nvSpPr>
        <p:spPr>
          <a:xfrm>
            <a:off x="1299866" y="6069399"/>
            <a:ext cx="1430644" cy="274388"/>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Vaccine vial monitor (VVM)</a:t>
            </a:r>
          </a:p>
        </p:txBody>
      </p:sp>
      <p:sp>
        <p:nvSpPr>
          <p:cNvPr id="63" name="TextBox 62">
            <a:extLst>
              <a:ext uri="{FF2B5EF4-FFF2-40B4-BE49-F238E27FC236}">
                <a16:creationId xmlns:a16="http://schemas.microsoft.com/office/drawing/2014/main" id="{60B06C8E-3929-4424-9EA6-B3EEAB3F3164}"/>
              </a:ext>
            </a:extLst>
          </p:cNvPr>
          <p:cNvSpPr txBox="1">
            <a:spLocks/>
          </p:cNvSpPr>
          <p:nvPr/>
        </p:nvSpPr>
        <p:spPr>
          <a:xfrm>
            <a:off x="2898146" y="6082233"/>
            <a:ext cx="3481396" cy="220028"/>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None</a:t>
            </a:r>
          </a:p>
        </p:txBody>
      </p:sp>
      <p:sp>
        <p:nvSpPr>
          <p:cNvPr id="64" name="TextBox 63">
            <a:extLst>
              <a:ext uri="{FF2B5EF4-FFF2-40B4-BE49-F238E27FC236}">
                <a16:creationId xmlns:a16="http://schemas.microsoft.com/office/drawing/2014/main" id="{6852C35F-D952-4DCE-8BCC-3AF49BB3B66E}"/>
              </a:ext>
            </a:extLst>
          </p:cNvPr>
          <p:cNvSpPr txBox="1">
            <a:spLocks/>
          </p:cNvSpPr>
          <p:nvPr/>
        </p:nvSpPr>
        <p:spPr>
          <a:xfrm>
            <a:off x="6462400" y="6069399"/>
            <a:ext cx="1432882" cy="236148"/>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nSpc>
                <a:spcPct val="100000"/>
              </a:lnSpc>
              <a:spcBef>
                <a:spcPts val="0"/>
              </a:spcBef>
              <a:spcAft>
                <a:spcPts val="0"/>
              </a:spcAft>
              <a:defRPr/>
            </a:pPr>
            <a:r>
              <a:rPr lang="en-US"/>
              <a:t>Type 7</a:t>
            </a:r>
            <a:r>
              <a:rPr kumimoji="0" lang="en-US" sz="1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 </a:t>
            </a:r>
          </a:p>
        </p:txBody>
      </p:sp>
      <p:sp>
        <p:nvSpPr>
          <p:cNvPr id="66" name="TextBox 65">
            <a:extLst>
              <a:ext uri="{FF2B5EF4-FFF2-40B4-BE49-F238E27FC236}">
                <a16:creationId xmlns:a16="http://schemas.microsoft.com/office/drawing/2014/main" id="{392158C4-E05F-4235-A634-4BE4A6D58B7B}"/>
              </a:ext>
            </a:extLst>
          </p:cNvPr>
          <p:cNvSpPr txBox="1">
            <a:spLocks/>
          </p:cNvSpPr>
          <p:nvPr/>
        </p:nvSpPr>
        <p:spPr>
          <a:xfrm>
            <a:off x="7973938" y="6059326"/>
            <a:ext cx="1421700" cy="246221"/>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None</a:t>
            </a:r>
          </a:p>
        </p:txBody>
      </p:sp>
      <p:sp>
        <p:nvSpPr>
          <p:cNvPr id="36" name="TextBox 35">
            <a:extLst>
              <a:ext uri="{FF2B5EF4-FFF2-40B4-BE49-F238E27FC236}">
                <a16:creationId xmlns:a16="http://schemas.microsoft.com/office/drawing/2014/main" id="{91A28C5D-7AD8-5D67-3125-5E18D6AB08FA}"/>
              </a:ext>
            </a:extLst>
          </p:cNvPr>
          <p:cNvSpPr txBox="1">
            <a:spLocks/>
          </p:cNvSpPr>
          <p:nvPr/>
        </p:nvSpPr>
        <p:spPr>
          <a:xfrm>
            <a:off x="2875464" y="5123822"/>
            <a:ext cx="1194874" cy="591141"/>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R="0" lvl="0" fontAlgn="auto">
              <a:spcBef>
                <a:spcPts val="0"/>
              </a:spcBef>
              <a:spcAft>
                <a:spcPts val="0"/>
              </a:spcAft>
              <a:buClrTx/>
              <a:tabLst/>
              <a:defRPr/>
            </a:pPr>
            <a:r>
              <a:rPr lang="en-IN" sz="700">
                <a:solidFill>
                  <a:srgbClr val="000000"/>
                </a:solidFill>
              </a:rPr>
              <a:t>COVISHIELD: range 2.11 to 7.03 cm³/dose)</a:t>
            </a:r>
          </a:p>
          <a:p>
            <a:pPr marR="0" lvl="0" fontAlgn="auto">
              <a:spcBef>
                <a:spcPts val="0"/>
              </a:spcBef>
              <a:spcAft>
                <a:spcPts val="0"/>
              </a:spcAft>
              <a:buClrTx/>
              <a:tabLst/>
              <a:defRPr/>
            </a:pPr>
            <a:r>
              <a:rPr lang="en-IN" sz="700">
                <a:solidFill>
                  <a:srgbClr val="000000"/>
                </a:solidFill>
              </a:rPr>
              <a:t>VAXZEVRIA: range from 2.90 to 5.03 cm³/dose </a:t>
            </a:r>
            <a:endParaRPr lang="en-IN">
              <a:solidFill>
                <a:srgbClr val="000000"/>
              </a:solidFill>
            </a:endParaRPr>
          </a:p>
        </p:txBody>
      </p:sp>
    </p:spTree>
    <p:extLst>
      <p:ext uri="{BB962C8B-B14F-4D97-AF65-F5344CB8AC3E}">
        <p14:creationId xmlns:p14="http://schemas.microsoft.com/office/powerpoint/2010/main" val="339306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F75DB2-52CE-0F8C-03D4-6988623079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32D25144-4289-598D-991F-2A9B2DF8D209}"/>
              </a:ext>
            </a:extLst>
          </p:cNvPr>
          <p:cNvSpPr>
            <a:spLocks noGrp="1"/>
          </p:cNvSpPr>
          <p:nvPr>
            <p:ph type="title"/>
          </p:nvPr>
        </p:nvSpPr>
        <p:spPr>
          <a:xfrm>
            <a:off x="413308" y="153365"/>
            <a:ext cx="10639001" cy="779188"/>
          </a:xfrm>
        </p:spPr>
        <p:txBody>
          <a:bodyPr/>
          <a:lstStyle/>
          <a:p>
            <a:r>
              <a:rPr lang="en-US" sz="2800">
                <a:solidFill>
                  <a:srgbClr val="FA9A00"/>
                </a:solidFill>
              </a:rPr>
              <a:t>6. </a:t>
            </a:r>
            <a:r>
              <a:rPr lang="en-US" sz="2800"/>
              <a:t>Summary of key </a:t>
            </a:r>
            <a:r>
              <a:rPr lang="en-US" sz="2800" u="sng"/>
              <a:t>cold chain and storage attributes </a:t>
            </a:r>
            <a:r>
              <a:rPr lang="en-US" sz="2800"/>
              <a:t>by COVID-19 vaccine (3/3)</a:t>
            </a:r>
            <a:endParaRPr lang="en-GB" sz="2800"/>
          </a:p>
        </p:txBody>
      </p:sp>
      <p:sp>
        <p:nvSpPr>
          <p:cNvPr id="5" name="Slide Number Placeholder 1">
            <a:extLst>
              <a:ext uri="{FF2B5EF4-FFF2-40B4-BE49-F238E27FC236}">
                <a16:creationId xmlns:a16="http://schemas.microsoft.com/office/drawing/2014/main" id="{1F95D0E7-E866-8934-330D-44C1A09D4922}"/>
              </a:ext>
            </a:extLst>
          </p:cNvPr>
          <p:cNvSpPr txBox="1">
            <a:spLocks/>
          </p:cNvSpPr>
          <p:nvPr/>
        </p:nvSpPr>
        <p:spPr>
          <a:xfrm>
            <a:off x="10693993" y="6482886"/>
            <a:ext cx="897196" cy="111982"/>
          </a:xfrm>
          <a:prstGeom prst="rect">
            <a:avLst/>
          </a:prstGeom>
        </p:spPr>
        <p:txBody>
          <a:bodyPr vert="horz" wrap="square" lIns="0" tIns="0" rIns="0" bIns="0" rtlCol="0" anchor="t" anchorCtr="0">
            <a:spAutoFit/>
          </a:bodyPr>
          <a:lstStyle>
            <a:defPPr>
              <a:defRPr lang="en-US"/>
            </a:defPPr>
            <a:lvl1pPr marL="0" algn="r" defTabSz="914400" rtl="0" eaLnBrk="1" latinLnBrk="0" hangingPunct="1">
              <a:defRPr sz="728"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6" name="TextBox 1">
            <a:extLst>
              <a:ext uri="{FF2B5EF4-FFF2-40B4-BE49-F238E27FC236}">
                <a16:creationId xmlns:a16="http://schemas.microsoft.com/office/drawing/2014/main" id="{97686BCC-76C3-B163-354A-523B6BEF3355}"/>
              </a:ext>
            </a:extLst>
          </p:cNvPr>
          <p:cNvSpPr txBox="1">
            <a:spLocks/>
          </p:cNvSpPr>
          <p:nvPr/>
        </p:nvSpPr>
        <p:spPr>
          <a:xfrm>
            <a:off x="532601" y="6475079"/>
            <a:ext cx="11036723" cy="24622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Note: This table presents summarized key information as of 31</a:t>
            </a:r>
            <a:r>
              <a:rPr kumimoji="0" lang="en-US" sz="800" i="0" u="none" strike="noStrike" kern="1200" cap="none" spc="0" normalizeH="0" baseline="0" noProof="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 January 2024</a:t>
            </a:r>
            <a:r>
              <a:rPr kumimoji="0" lang="en-US" sz="800" b="0" i="0" u="none" strike="noStrike" kern="1200" cap="none" spc="0" normalizeH="0" baseline="0" noProof="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 For additional information and full details access the </a:t>
            </a:r>
            <a:r>
              <a:rPr kumimoji="0" lang="en-US" sz="800" b="0" i="0" u="none" strike="noStrike" kern="1200" cap="none" spc="0" normalizeH="0" baseline="0" noProof="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hlinkClick r:id="rId2"/>
              </a:rPr>
              <a:t>WHO COVID-19 vaccine explainers</a:t>
            </a:r>
            <a:r>
              <a:rPr kumimoji="0" lang="en-US" sz="800" b="0" i="0" u="none" strike="noStrike" kern="1200" cap="none" spc="0" normalizeH="0" baseline="30000" noProof="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a:t>
            </a:r>
            <a:r>
              <a:rPr kumimoji="0" lang="en-US" sz="800" b="0" i="0" u="none" strike="noStrike" kern="1200" cap="none" spc="0" normalizeH="0" baseline="0" noProof="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m = months</a:t>
            </a:r>
            <a:r>
              <a:rPr lang="en-US" sz="800">
                <a:solidFill>
                  <a:srgbClr val="000000"/>
                </a:solidFill>
                <a:latin typeface="Ebrima" panose="02000000000000000000" pitchFamily="2" charset="0"/>
                <a:ea typeface="Ebrima" panose="02000000000000000000" pitchFamily="2" charset="0"/>
                <a:cs typeface="Ebrima" panose="02000000000000000000" pitchFamily="2" charset="0"/>
              </a:rPr>
              <a:t>.</a:t>
            </a:r>
            <a:endParaRPr kumimoji="0" lang="en-US" sz="800" b="0" i="0" u="none" strike="noStrike" kern="1200" cap="none" spc="0" normalizeH="0" baseline="0" noProof="0">
              <a:ln>
                <a:noFill/>
              </a:ln>
              <a:solidFill>
                <a:srgbClr val="000000"/>
              </a:solidFill>
              <a:effectLst/>
              <a:highlight>
                <a:srgbClr val="FFFF00"/>
              </a:highlight>
              <a:uLnTx/>
              <a:uFillTx/>
              <a:latin typeface="Ebrima" panose="02000000000000000000" pitchFamily="2" charset="0"/>
              <a:ea typeface="Ebrima" panose="02000000000000000000" pitchFamily="2" charset="0"/>
              <a:cs typeface="Ebrima" panose="02000000000000000000" pitchFamily="2" charset="0"/>
            </a:endParaRPr>
          </a:p>
        </p:txBody>
      </p:sp>
      <p:cxnSp>
        <p:nvCxnSpPr>
          <p:cNvPr id="7" name="Straight Connector 6">
            <a:extLst>
              <a:ext uri="{FF2B5EF4-FFF2-40B4-BE49-F238E27FC236}">
                <a16:creationId xmlns:a16="http://schemas.microsoft.com/office/drawing/2014/main" id="{5D922C0A-09D3-CDC5-F5DA-AEC641D8D1C5}"/>
              </a:ext>
            </a:extLst>
          </p:cNvPr>
          <p:cNvCxnSpPr>
            <a:cxnSpLocks/>
          </p:cNvCxnSpPr>
          <p:nvPr/>
        </p:nvCxnSpPr>
        <p:spPr>
          <a:xfrm>
            <a:off x="577638" y="2121752"/>
            <a:ext cx="111317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BD2228E-60BF-6AC4-FD37-90AC534FD38F}"/>
              </a:ext>
            </a:extLst>
          </p:cNvPr>
          <p:cNvSpPr txBox="1">
            <a:spLocks/>
          </p:cNvSpPr>
          <p:nvPr/>
        </p:nvSpPr>
        <p:spPr>
          <a:xfrm>
            <a:off x="2775988" y="1172032"/>
            <a:ext cx="1366008" cy="892337"/>
          </a:xfrm>
          <a:prstGeom prst="rect">
            <a:avLst/>
          </a:prstGeom>
          <a:solidFill>
            <a:schemeClr val="accent6">
              <a:lumMod val="90000"/>
              <a:lumOff val="10000"/>
            </a:schemeClr>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9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COVOVAX</a:t>
            </a:r>
            <a:r>
              <a:rPr lang="en-US" sz="1000" baseline="30000">
                <a:solidFill>
                  <a:srgbClr val="FFFFFF"/>
                </a:solidFill>
              </a:rPr>
              <a:t> TM </a:t>
            </a:r>
            <a:r>
              <a:rPr kumimoji="0" lang="en-US" sz="9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(Serum Institute of India)</a:t>
            </a:r>
            <a:br>
              <a:rPr kumimoji="0" lang="en-US" sz="9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br>
            <a:r>
              <a:rPr kumimoji="0" lang="en-US" sz="9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NUVAXOVID </a:t>
            </a:r>
            <a:r>
              <a:rPr lang="en-US" sz="900" baseline="30000">
                <a:solidFill>
                  <a:srgbClr val="FFFFFF"/>
                </a:solidFill>
              </a:rPr>
              <a:t>TM</a:t>
            </a:r>
            <a:r>
              <a:rPr kumimoji="0" lang="en-US" sz="9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 </a:t>
            </a:r>
            <a:r>
              <a:rPr kumimoji="0" lang="en-US" sz="9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(Novavax, Inc.)</a:t>
            </a:r>
          </a:p>
        </p:txBody>
      </p:sp>
      <p:sp>
        <p:nvSpPr>
          <p:cNvPr id="11" name="TextBox 10">
            <a:extLst>
              <a:ext uri="{FF2B5EF4-FFF2-40B4-BE49-F238E27FC236}">
                <a16:creationId xmlns:a16="http://schemas.microsoft.com/office/drawing/2014/main" id="{40C6BA25-9734-AADF-F8A2-D7477BF47617}"/>
              </a:ext>
            </a:extLst>
          </p:cNvPr>
          <p:cNvSpPr txBox="1">
            <a:spLocks/>
          </p:cNvSpPr>
          <p:nvPr/>
        </p:nvSpPr>
        <p:spPr>
          <a:xfrm>
            <a:off x="2755932" y="2148844"/>
            <a:ext cx="7024501" cy="248975"/>
          </a:xfrm>
          <a:prstGeom prst="rect">
            <a:avLst/>
          </a:prstGeom>
          <a:solidFill>
            <a:schemeClr val="accent6">
              <a:lumMod val="90000"/>
              <a:lumOff val="10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Protein subunit</a:t>
            </a:r>
          </a:p>
        </p:txBody>
      </p:sp>
      <p:sp>
        <p:nvSpPr>
          <p:cNvPr id="12" name="TextBox 11">
            <a:extLst>
              <a:ext uri="{FF2B5EF4-FFF2-40B4-BE49-F238E27FC236}">
                <a16:creationId xmlns:a16="http://schemas.microsoft.com/office/drawing/2014/main" id="{A10B5F5E-49BD-C05A-042E-60CDF1485657}"/>
              </a:ext>
            </a:extLst>
          </p:cNvPr>
          <p:cNvSpPr txBox="1">
            <a:spLocks/>
          </p:cNvSpPr>
          <p:nvPr/>
        </p:nvSpPr>
        <p:spPr>
          <a:xfrm>
            <a:off x="2752884" y="2822985"/>
            <a:ext cx="2807455" cy="175178"/>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No</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13" name="TextBox 12">
            <a:extLst>
              <a:ext uri="{FF2B5EF4-FFF2-40B4-BE49-F238E27FC236}">
                <a16:creationId xmlns:a16="http://schemas.microsoft.com/office/drawing/2014/main" id="{E6BED0A3-2132-5276-7FAF-2C02C838412A}"/>
              </a:ext>
            </a:extLst>
          </p:cNvPr>
          <p:cNvSpPr txBox="1">
            <a:spLocks/>
          </p:cNvSpPr>
          <p:nvPr/>
        </p:nvSpPr>
        <p:spPr>
          <a:xfrm>
            <a:off x="1244026" y="2866463"/>
            <a:ext cx="1430644" cy="17518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Diluent</a:t>
            </a:r>
            <a:endPar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endParaRPr>
          </a:p>
        </p:txBody>
      </p:sp>
      <p:sp>
        <p:nvSpPr>
          <p:cNvPr id="17" name="TextBox 16">
            <a:extLst>
              <a:ext uri="{FF2B5EF4-FFF2-40B4-BE49-F238E27FC236}">
                <a16:creationId xmlns:a16="http://schemas.microsoft.com/office/drawing/2014/main" id="{646E444D-73A3-4760-1817-271C99FCA7D2}"/>
              </a:ext>
            </a:extLst>
          </p:cNvPr>
          <p:cNvSpPr txBox="1">
            <a:spLocks/>
          </p:cNvSpPr>
          <p:nvPr/>
        </p:nvSpPr>
        <p:spPr>
          <a:xfrm>
            <a:off x="2755934" y="3304016"/>
            <a:ext cx="7044554" cy="699396"/>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Refrigerator:</a:t>
            </a:r>
            <a:b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b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+2°C to +8°C </a:t>
            </a:r>
          </a:p>
        </p:txBody>
      </p:sp>
      <p:sp>
        <p:nvSpPr>
          <p:cNvPr id="18" name="TextBox 17">
            <a:extLst>
              <a:ext uri="{FF2B5EF4-FFF2-40B4-BE49-F238E27FC236}">
                <a16:creationId xmlns:a16="http://schemas.microsoft.com/office/drawing/2014/main" id="{C3BC6A87-7F5C-A204-4686-5F28D4539F01}"/>
              </a:ext>
            </a:extLst>
          </p:cNvPr>
          <p:cNvSpPr txBox="1">
            <a:spLocks/>
          </p:cNvSpPr>
          <p:nvPr/>
        </p:nvSpPr>
        <p:spPr>
          <a:xfrm>
            <a:off x="1244026" y="3330077"/>
            <a:ext cx="1430644" cy="699396"/>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Cold chain requirements</a:t>
            </a:r>
          </a:p>
        </p:txBody>
      </p:sp>
      <p:sp>
        <p:nvSpPr>
          <p:cNvPr id="22" name="TextBox 21">
            <a:extLst>
              <a:ext uri="{FF2B5EF4-FFF2-40B4-BE49-F238E27FC236}">
                <a16:creationId xmlns:a16="http://schemas.microsoft.com/office/drawing/2014/main" id="{CF80A800-92BA-EB78-962E-FCACC0692ABB}"/>
              </a:ext>
            </a:extLst>
          </p:cNvPr>
          <p:cNvSpPr txBox="1">
            <a:spLocks/>
          </p:cNvSpPr>
          <p:nvPr/>
        </p:nvSpPr>
        <p:spPr>
          <a:xfrm>
            <a:off x="2755934" y="2420677"/>
            <a:ext cx="1380645" cy="363102"/>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0"/>
              </a:spcAft>
              <a:buClrTx/>
              <a:buSzPct val="75000"/>
              <a:buFontTx/>
              <a:buNone/>
              <a:tabLst/>
              <a:defRPr/>
            </a:pPr>
            <a:r>
              <a:rPr kumimoji="0" lang="en-IN" sz="800" b="0" i="0" u="none" strike="noStrike" kern="1200" cap="none" spc="0" normalizeH="0" baseline="0" noProof="0" err="1">
                <a:ln>
                  <a:noFill/>
                </a:ln>
                <a:effectLst/>
                <a:uLnTx/>
                <a:uFillTx/>
                <a:latin typeface="Poppins" pitchFamily="2" charset="77"/>
                <a:ea typeface="Roboto" panose="02000000000000000000" pitchFamily="2" charset="0"/>
                <a:cs typeface="Poppins" pitchFamily="2" charset="77"/>
              </a:rPr>
              <a:t>Covovax</a:t>
            </a:r>
            <a:r>
              <a:rPr kumimoji="0" lang="en-IN"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 Vial / 1 or 10 doses</a:t>
            </a:r>
          </a:p>
          <a:p>
            <a:pPr marL="0" marR="0" lvl="0" indent="0" algn="ctr" defTabSz="554492" rtl="0" eaLnBrk="1" fontAlgn="auto" latinLnBrk="0" hangingPunct="1">
              <a:lnSpc>
                <a:spcPct val="100000"/>
              </a:lnSpc>
              <a:spcBef>
                <a:spcPts val="0"/>
              </a:spcBef>
              <a:spcAft>
                <a:spcPts val="0"/>
              </a:spcAft>
              <a:buClrTx/>
              <a:buSzPct val="75000"/>
              <a:buFontTx/>
              <a:buNone/>
              <a:tabLst/>
              <a:defRPr/>
            </a:pPr>
            <a:r>
              <a:rPr lang="en-IN" err="1"/>
              <a:t>Nuvaxoid</a:t>
            </a:r>
            <a:r>
              <a:rPr lang="en-IN"/>
              <a:t>: 5-10 doses</a:t>
            </a:r>
            <a:endParaRPr kumimoji="0" lang="en-US" sz="800" b="0" i="0" u="none" strike="noStrike" kern="1200" cap="none" spc="0" normalizeH="0" baseline="30000" noProof="0">
              <a:ln>
                <a:noFill/>
              </a:ln>
              <a:effectLst/>
              <a:uLnTx/>
              <a:uFillTx/>
              <a:latin typeface="Poppins" pitchFamily="2" charset="77"/>
              <a:ea typeface="Roboto" panose="02000000000000000000" pitchFamily="2" charset="0"/>
              <a:cs typeface="Poppins" pitchFamily="2" charset="77"/>
            </a:endParaRPr>
          </a:p>
        </p:txBody>
      </p:sp>
      <p:sp>
        <p:nvSpPr>
          <p:cNvPr id="23" name="TextBox 22">
            <a:extLst>
              <a:ext uri="{FF2B5EF4-FFF2-40B4-BE49-F238E27FC236}">
                <a16:creationId xmlns:a16="http://schemas.microsoft.com/office/drawing/2014/main" id="{850DFA06-34E6-0541-8317-BBF847A7A025}"/>
              </a:ext>
            </a:extLst>
          </p:cNvPr>
          <p:cNvSpPr txBox="1">
            <a:spLocks/>
          </p:cNvSpPr>
          <p:nvPr/>
        </p:nvSpPr>
        <p:spPr>
          <a:xfrm>
            <a:off x="1244026" y="2480503"/>
            <a:ext cx="1430644" cy="329337"/>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Presentation/ number of doses </a:t>
            </a:r>
          </a:p>
        </p:txBody>
      </p:sp>
      <p:sp>
        <p:nvSpPr>
          <p:cNvPr id="27" name="TextBox 26">
            <a:extLst>
              <a:ext uri="{FF2B5EF4-FFF2-40B4-BE49-F238E27FC236}">
                <a16:creationId xmlns:a16="http://schemas.microsoft.com/office/drawing/2014/main" id="{136770E2-1E67-BC30-A8DE-CDF493B58919}"/>
              </a:ext>
            </a:extLst>
          </p:cNvPr>
          <p:cNvSpPr txBox="1">
            <a:spLocks/>
          </p:cNvSpPr>
          <p:nvPr/>
        </p:nvSpPr>
        <p:spPr>
          <a:xfrm>
            <a:off x="2755934" y="4059522"/>
            <a:ext cx="1380645" cy="51398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0"/>
              </a:spcAft>
              <a:buClrTx/>
              <a:buSzPct val="75000"/>
              <a:buFontTx/>
              <a:buNone/>
              <a:tabLst/>
              <a:defRPr/>
            </a:pPr>
            <a:r>
              <a:rPr kumimoji="0" lang="en-US" sz="800" b="0" i="0" u="none" strike="noStrike" kern="1200" cap="none" spc="0" normalizeH="0" baseline="0" noProof="0" err="1">
                <a:ln>
                  <a:noFill/>
                </a:ln>
                <a:effectLst/>
                <a:uLnTx/>
                <a:uFillTx/>
                <a:latin typeface="Poppins" pitchFamily="2" charset="77"/>
                <a:ea typeface="Roboto" panose="02000000000000000000" pitchFamily="2" charset="0"/>
                <a:cs typeface="Poppins" pitchFamily="2" charset="77"/>
              </a:rPr>
              <a:t>Covovax</a:t>
            </a:r>
            <a:r>
              <a:rPr kumimoji="0" lang="en-US"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 +2°C to +8°C: </a:t>
            </a:r>
            <a:r>
              <a:rPr kumimoji="0" lang="en-US" sz="800" b="1"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9 </a:t>
            </a:r>
            <a:r>
              <a:rPr lang="en-US"/>
              <a:t>m</a:t>
            </a:r>
          </a:p>
          <a:p>
            <a:pPr marL="0" marR="0" lvl="0" indent="0" algn="ctr" defTabSz="554492" rtl="0" eaLnBrk="1" fontAlgn="auto" latinLnBrk="0" hangingPunct="1">
              <a:lnSpc>
                <a:spcPct val="100000"/>
              </a:lnSpc>
              <a:spcBef>
                <a:spcPts val="0"/>
              </a:spcBef>
              <a:spcAft>
                <a:spcPts val="0"/>
              </a:spcAft>
              <a:buClrTx/>
              <a:buSzPct val="75000"/>
              <a:buFontTx/>
              <a:buNone/>
              <a:tabLst/>
              <a:defRPr/>
            </a:pPr>
            <a:r>
              <a:rPr lang="en-US" err="1"/>
              <a:t>Nuvaxovid</a:t>
            </a:r>
            <a:r>
              <a:rPr lang="en-US"/>
              <a:t>: +2°C to +8°C </a:t>
            </a:r>
            <a:r>
              <a:rPr lang="en-US" b="1"/>
              <a:t>12 m </a:t>
            </a:r>
          </a:p>
        </p:txBody>
      </p:sp>
      <p:sp>
        <p:nvSpPr>
          <p:cNvPr id="28" name="TextBox 27">
            <a:extLst>
              <a:ext uri="{FF2B5EF4-FFF2-40B4-BE49-F238E27FC236}">
                <a16:creationId xmlns:a16="http://schemas.microsoft.com/office/drawing/2014/main" id="{A9B5CBF0-1F4B-5229-08CD-BEB589E0E962}"/>
              </a:ext>
            </a:extLst>
          </p:cNvPr>
          <p:cNvSpPr txBox="1">
            <a:spLocks/>
          </p:cNvSpPr>
          <p:nvPr/>
        </p:nvSpPr>
        <p:spPr>
          <a:xfrm>
            <a:off x="1244026" y="4086096"/>
            <a:ext cx="1430644" cy="51347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Shelf-life</a:t>
            </a:r>
          </a:p>
        </p:txBody>
      </p:sp>
      <p:sp>
        <p:nvSpPr>
          <p:cNvPr id="32" name="TextBox 31">
            <a:extLst>
              <a:ext uri="{FF2B5EF4-FFF2-40B4-BE49-F238E27FC236}">
                <a16:creationId xmlns:a16="http://schemas.microsoft.com/office/drawing/2014/main" id="{95AFB342-A963-DDF7-16CF-DFFA996ECF69}"/>
              </a:ext>
            </a:extLst>
          </p:cNvPr>
          <p:cNvSpPr txBox="1">
            <a:spLocks/>
          </p:cNvSpPr>
          <p:nvPr/>
        </p:nvSpPr>
        <p:spPr>
          <a:xfrm>
            <a:off x="2755934" y="4630132"/>
            <a:ext cx="1363568" cy="51398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Depending on product/vial size (range 2.05 to 15.82 cm³/dose)</a:t>
            </a:r>
          </a:p>
        </p:txBody>
      </p:sp>
      <p:sp>
        <p:nvSpPr>
          <p:cNvPr id="33" name="TextBox 32">
            <a:extLst>
              <a:ext uri="{FF2B5EF4-FFF2-40B4-BE49-F238E27FC236}">
                <a16:creationId xmlns:a16="http://schemas.microsoft.com/office/drawing/2014/main" id="{2E40172A-4A1F-4A16-2344-DE0B54FCA167}"/>
              </a:ext>
            </a:extLst>
          </p:cNvPr>
          <p:cNvSpPr txBox="1">
            <a:spLocks/>
          </p:cNvSpPr>
          <p:nvPr/>
        </p:nvSpPr>
        <p:spPr>
          <a:xfrm>
            <a:off x="1244026" y="4656193"/>
            <a:ext cx="1430644" cy="513987"/>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Cold chain volume</a:t>
            </a:r>
          </a:p>
        </p:txBody>
      </p:sp>
      <p:sp>
        <p:nvSpPr>
          <p:cNvPr id="34" name="TextBox 33">
            <a:extLst>
              <a:ext uri="{FF2B5EF4-FFF2-40B4-BE49-F238E27FC236}">
                <a16:creationId xmlns:a16="http://schemas.microsoft.com/office/drawing/2014/main" id="{A0FDAD9E-B01D-A2C2-523F-7DB8188F2449}"/>
              </a:ext>
            </a:extLst>
          </p:cNvPr>
          <p:cNvSpPr txBox="1">
            <a:spLocks/>
          </p:cNvSpPr>
          <p:nvPr/>
        </p:nvSpPr>
        <p:spPr>
          <a:xfrm>
            <a:off x="1244025" y="2200968"/>
            <a:ext cx="1430644" cy="222912"/>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Platform</a:t>
            </a:r>
          </a:p>
        </p:txBody>
      </p:sp>
      <p:sp>
        <p:nvSpPr>
          <p:cNvPr id="37" name="TextBox 36">
            <a:extLst>
              <a:ext uri="{FF2B5EF4-FFF2-40B4-BE49-F238E27FC236}">
                <a16:creationId xmlns:a16="http://schemas.microsoft.com/office/drawing/2014/main" id="{26A6F516-5404-A232-CAE5-D7DE740AE6EB}"/>
              </a:ext>
            </a:extLst>
          </p:cNvPr>
          <p:cNvSpPr txBox="1">
            <a:spLocks/>
          </p:cNvSpPr>
          <p:nvPr/>
        </p:nvSpPr>
        <p:spPr>
          <a:xfrm>
            <a:off x="2752884" y="5223399"/>
            <a:ext cx="7062277" cy="68410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Discard opened vials 6 hours after first puncture or at end of  immunization session, whichever  comes first	</a:t>
            </a:r>
          </a:p>
        </p:txBody>
      </p:sp>
      <p:sp>
        <p:nvSpPr>
          <p:cNvPr id="38" name="TextBox 37">
            <a:extLst>
              <a:ext uri="{FF2B5EF4-FFF2-40B4-BE49-F238E27FC236}">
                <a16:creationId xmlns:a16="http://schemas.microsoft.com/office/drawing/2014/main" id="{DFE977BD-C1A3-5BFD-D9D0-40D3AE8977A3}"/>
              </a:ext>
            </a:extLst>
          </p:cNvPr>
          <p:cNvSpPr txBox="1">
            <a:spLocks/>
          </p:cNvSpPr>
          <p:nvPr/>
        </p:nvSpPr>
        <p:spPr>
          <a:xfrm>
            <a:off x="1244026" y="5226802"/>
            <a:ext cx="1430644" cy="68410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Handling of opened multidose-vials</a:t>
            </a:r>
          </a:p>
        </p:txBody>
      </p:sp>
      <p:sp>
        <p:nvSpPr>
          <p:cNvPr id="39" name="TextBox 38">
            <a:extLst>
              <a:ext uri="{FF2B5EF4-FFF2-40B4-BE49-F238E27FC236}">
                <a16:creationId xmlns:a16="http://schemas.microsoft.com/office/drawing/2014/main" id="{629D2FC6-AD43-C7AA-6A51-9ED91BCA5502}"/>
              </a:ext>
            </a:extLst>
          </p:cNvPr>
          <p:cNvSpPr txBox="1">
            <a:spLocks/>
          </p:cNvSpPr>
          <p:nvPr/>
        </p:nvSpPr>
        <p:spPr>
          <a:xfrm>
            <a:off x="2750522" y="3040475"/>
            <a:ext cx="7044554" cy="210813"/>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ADS 0.5 mL</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0" name="TextBox 39">
            <a:extLst>
              <a:ext uri="{FF2B5EF4-FFF2-40B4-BE49-F238E27FC236}">
                <a16:creationId xmlns:a16="http://schemas.microsoft.com/office/drawing/2014/main" id="{7AD9F70B-47B4-D7E9-6192-473F29E35C48}"/>
              </a:ext>
            </a:extLst>
          </p:cNvPr>
          <p:cNvSpPr txBox="1">
            <a:spLocks/>
          </p:cNvSpPr>
          <p:nvPr/>
        </p:nvSpPr>
        <p:spPr>
          <a:xfrm>
            <a:off x="1244026" y="3098270"/>
            <a:ext cx="1430644" cy="17518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Syringe</a:t>
            </a:r>
          </a:p>
        </p:txBody>
      </p:sp>
      <p:sp>
        <p:nvSpPr>
          <p:cNvPr id="49" name="TextBox 48">
            <a:extLst>
              <a:ext uri="{FF2B5EF4-FFF2-40B4-BE49-F238E27FC236}">
                <a16:creationId xmlns:a16="http://schemas.microsoft.com/office/drawing/2014/main" id="{8AE04772-9C01-6DB9-63F8-6B471FB8F560}"/>
              </a:ext>
            </a:extLst>
          </p:cNvPr>
          <p:cNvSpPr txBox="1">
            <a:spLocks/>
          </p:cNvSpPr>
          <p:nvPr/>
        </p:nvSpPr>
        <p:spPr>
          <a:xfrm>
            <a:off x="4199748" y="1172032"/>
            <a:ext cx="1366009" cy="892337"/>
          </a:xfrm>
          <a:prstGeom prst="rect">
            <a:avLst/>
          </a:prstGeom>
          <a:solidFill>
            <a:schemeClr val="accent6">
              <a:lumMod val="90000"/>
              <a:lumOff val="10000"/>
            </a:schemeClr>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NUVAXOVID </a:t>
            </a:r>
            <a:r>
              <a:rPr lang="en-US" sz="1000" baseline="30000">
                <a:solidFill>
                  <a:srgbClr val="FFFFFF"/>
                </a:solidFill>
              </a:rPr>
              <a:t>TM</a:t>
            </a:r>
            <a:r>
              <a:rPr kumimoji="0" lang="en-US" sz="10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 XBB.1.5</a:t>
            </a:r>
          </a:p>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 </a:t>
            </a:r>
            <a:r>
              <a:rPr kumimoji="0" lang="en-US" sz="10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(Novavax, Inc.)</a:t>
            </a:r>
            <a:endParaRPr kumimoji="0" lang="en-US" sz="900" b="0" i="0" u="none" strike="noStrike" kern="1200" cap="none" spc="-10" normalizeH="0" baseline="0" noProof="0">
              <a:ln>
                <a:noFill/>
              </a:ln>
              <a:solidFill>
                <a:srgbClr val="FFFFFF"/>
              </a:solidFill>
              <a:effectLst/>
              <a:uLnTx/>
              <a:uFillTx/>
              <a:latin typeface="Poppins" pitchFamily="2" charset="77"/>
              <a:ea typeface="Roboto" panose="02000000000000000000" pitchFamily="2" charset="0"/>
              <a:cs typeface="Poppins" pitchFamily="2" charset="77"/>
            </a:endParaRPr>
          </a:p>
        </p:txBody>
      </p:sp>
      <p:sp>
        <p:nvSpPr>
          <p:cNvPr id="52" name="TextBox 51">
            <a:extLst>
              <a:ext uri="{FF2B5EF4-FFF2-40B4-BE49-F238E27FC236}">
                <a16:creationId xmlns:a16="http://schemas.microsoft.com/office/drawing/2014/main" id="{5AF11EDA-D001-FB90-7A36-E92519324826}"/>
              </a:ext>
            </a:extLst>
          </p:cNvPr>
          <p:cNvSpPr txBox="1">
            <a:spLocks/>
          </p:cNvSpPr>
          <p:nvPr/>
        </p:nvSpPr>
        <p:spPr>
          <a:xfrm>
            <a:off x="4192429" y="2454007"/>
            <a:ext cx="1380645"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defRPr/>
            </a:pPr>
            <a:r>
              <a:rPr lang="en-IN"/>
              <a:t>Vial/ 5 and 10 doses</a:t>
            </a:r>
            <a:endParaRPr lang="en-US"/>
          </a:p>
        </p:txBody>
      </p:sp>
      <p:sp>
        <p:nvSpPr>
          <p:cNvPr id="53" name="TextBox 52">
            <a:extLst>
              <a:ext uri="{FF2B5EF4-FFF2-40B4-BE49-F238E27FC236}">
                <a16:creationId xmlns:a16="http://schemas.microsoft.com/office/drawing/2014/main" id="{2E6143DB-C3D2-5C8C-4D0F-07ABEE686ADA}"/>
              </a:ext>
            </a:extLst>
          </p:cNvPr>
          <p:cNvSpPr txBox="1">
            <a:spLocks/>
          </p:cNvSpPr>
          <p:nvPr/>
        </p:nvSpPr>
        <p:spPr>
          <a:xfrm>
            <a:off x="4179695" y="4060035"/>
            <a:ext cx="1380645" cy="51347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+2°C to +8°C: </a:t>
            </a:r>
            <a:r>
              <a:rPr lang="en-US" b="1"/>
              <a:t>12</a:t>
            </a:r>
            <a:r>
              <a:rPr kumimoji="0" lang="en-US" sz="800" b="1"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 m</a:t>
            </a:r>
          </a:p>
        </p:txBody>
      </p:sp>
      <p:sp>
        <p:nvSpPr>
          <p:cNvPr id="54" name="TextBox 53">
            <a:extLst>
              <a:ext uri="{FF2B5EF4-FFF2-40B4-BE49-F238E27FC236}">
                <a16:creationId xmlns:a16="http://schemas.microsoft.com/office/drawing/2014/main" id="{B8D7F1F8-C8D0-78A4-1D49-2ECD4BE6B3B9}"/>
              </a:ext>
            </a:extLst>
          </p:cNvPr>
          <p:cNvSpPr txBox="1">
            <a:spLocks/>
          </p:cNvSpPr>
          <p:nvPr/>
        </p:nvSpPr>
        <p:spPr>
          <a:xfrm>
            <a:off x="4179694" y="4630132"/>
            <a:ext cx="1380645" cy="51398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a:t>2.05 cm3 /dose</a:t>
            </a:r>
            <a:endParaRPr kumimoji="0" lang="en-IN" sz="80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endParaRPr>
          </a:p>
        </p:txBody>
      </p:sp>
      <p:pic>
        <p:nvPicPr>
          <p:cNvPr id="55" name="Graphic 54" descr="Thermometer with solid fill">
            <a:extLst>
              <a:ext uri="{FF2B5EF4-FFF2-40B4-BE49-F238E27FC236}">
                <a16:creationId xmlns:a16="http://schemas.microsoft.com/office/drawing/2014/main" id="{74399C9E-FCAB-521C-5766-65F7C53EB4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7863" y="1364331"/>
            <a:ext cx="700038" cy="700038"/>
          </a:xfrm>
          <a:prstGeom prst="rect">
            <a:avLst/>
          </a:prstGeom>
        </p:spPr>
      </p:pic>
      <p:pic>
        <p:nvPicPr>
          <p:cNvPr id="56" name="Graphic 55" descr="Snowflake outline">
            <a:extLst>
              <a:ext uri="{FF2B5EF4-FFF2-40B4-BE49-F238E27FC236}">
                <a16:creationId xmlns:a16="http://schemas.microsoft.com/office/drawing/2014/main" id="{A1692898-9228-944B-1AF5-7ED9F06648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62880" y="1236497"/>
            <a:ext cx="583335" cy="583335"/>
          </a:xfrm>
          <a:prstGeom prst="rect">
            <a:avLst/>
          </a:prstGeom>
        </p:spPr>
      </p:pic>
      <p:sp>
        <p:nvSpPr>
          <p:cNvPr id="4" name="TextBox 3">
            <a:extLst>
              <a:ext uri="{FF2B5EF4-FFF2-40B4-BE49-F238E27FC236}">
                <a16:creationId xmlns:a16="http://schemas.microsoft.com/office/drawing/2014/main" id="{817E13E2-A6BC-C64C-270A-8D490D38DCAA}"/>
              </a:ext>
            </a:extLst>
          </p:cNvPr>
          <p:cNvSpPr txBox="1">
            <a:spLocks/>
          </p:cNvSpPr>
          <p:nvPr/>
        </p:nvSpPr>
        <p:spPr>
          <a:xfrm>
            <a:off x="5613016" y="1164639"/>
            <a:ext cx="1366009" cy="892337"/>
          </a:xfrm>
          <a:prstGeom prst="rect">
            <a:avLst/>
          </a:prstGeom>
          <a:solidFill>
            <a:schemeClr val="accent6">
              <a:lumMod val="90000"/>
              <a:lumOff val="10000"/>
            </a:schemeClr>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err="1">
                <a:ln>
                  <a:noFill/>
                </a:ln>
                <a:solidFill>
                  <a:srgbClr val="FFFFFF"/>
                </a:solidFill>
                <a:effectLst/>
                <a:uLnTx/>
                <a:uFillTx/>
                <a:latin typeface="Poppins" pitchFamily="2" charset="77"/>
                <a:ea typeface="Roboto" panose="02000000000000000000" pitchFamily="2" charset="0"/>
                <a:cs typeface="Poppins" pitchFamily="2" charset="77"/>
              </a:rPr>
              <a:t>SKYCovione</a:t>
            </a:r>
            <a:r>
              <a:rPr kumimoji="0" lang="en-US" sz="10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 </a:t>
            </a:r>
            <a:r>
              <a:rPr lang="en-US" sz="1000" baseline="30000">
                <a:solidFill>
                  <a:srgbClr val="FFFFFF"/>
                </a:solidFill>
              </a:rPr>
              <a:t>TM </a:t>
            </a:r>
            <a:r>
              <a:rPr lang="en-US" sz="1000">
                <a:solidFill>
                  <a:srgbClr val="FFFFFF"/>
                </a:solidFill>
              </a:rPr>
              <a:t>(GBP510)</a:t>
            </a:r>
            <a:r>
              <a:rPr kumimoji="0" lang="en-US" sz="1000" b="1" i="0" u="none" strike="noStrike" kern="1200" cap="none" spc="0" normalizeH="0" noProof="0">
                <a:ln>
                  <a:noFill/>
                </a:ln>
                <a:solidFill>
                  <a:srgbClr val="FFFFFF"/>
                </a:solidFill>
                <a:effectLst/>
                <a:uLnTx/>
                <a:uFillTx/>
                <a:latin typeface="Poppins" pitchFamily="2" charset="77"/>
                <a:ea typeface="Roboto" panose="02000000000000000000" pitchFamily="2" charset="0"/>
                <a:cs typeface="Poppins" pitchFamily="2" charset="77"/>
              </a:rPr>
              <a:t> </a:t>
            </a:r>
          </a:p>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(SK Bioscience)</a:t>
            </a:r>
            <a:endParaRPr kumimoji="0" lang="en-US" sz="900" b="0" i="0" u="none" strike="noStrike" kern="1200" cap="none" spc="-10" normalizeH="0" baseline="0" noProof="0">
              <a:ln>
                <a:noFill/>
              </a:ln>
              <a:solidFill>
                <a:srgbClr val="FFFFFF"/>
              </a:solidFill>
              <a:effectLst/>
              <a:uLnTx/>
              <a:uFillTx/>
              <a:latin typeface="Poppins" pitchFamily="2" charset="77"/>
              <a:ea typeface="Roboto" panose="02000000000000000000" pitchFamily="2" charset="0"/>
              <a:cs typeface="Poppins" pitchFamily="2" charset="77"/>
            </a:endParaRPr>
          </a:p>
        </p:txBody>
      </p:sp>
      <p:sp>
        <p:nvSpPr>
          <p:cNvPr id="57" name="TextBox 56">
            <a:extLst>
              <a:ext uri="{FF2B5EF4-FFF2-40B4-BE49-F238E27FC236}">
                <a16:creationId xmlns:a16="http://schemas.microsoft.com/office/drawing/2014/main" id="{193E7B70-BECF-F518-73EA-A3BEEE77EE03}"/>
              </a:ext>
            </a:extLst>
          </p:cNvPr>
          <p:cNvSpPr txBox="1">
            <a:spLocks/>
          </p:cNvSpPr>
          <p:nvPr/>
        </p:nvSpPr>
        <p:spPr>
          <a:xfrm>
            <a:off x="5610744" y="2447049"/>
            <a:ext cx="1362864" cy="33198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Vial/single dose</a:t>
            </a:r>
            <a:endParaRPr kumimoji="0" lang="en-US" sz="800" b="0" i="0" u="none" strike="noStrike" kern="1200" cap="none" spc="0" normalizeH="0" baseline="30000" noProof="0">
              <a:ln>
                <a:noFill/>
              </a:ln>
              <a:effectLst/>
              <a:uLnTx/>
              <a:uFillTx/>
              <a:latin typeface="Poppins" pitchFamily="2" charset="77"/>
              <a:ea typeface="Roboto" panose="02000000000000000000" pitchFamily="2" charset="0"/>
              <a:cs typeface="Poppins" pitchFamily="2" charset="77"/>
            </a:endParaRPr>
          </a:p>
        </p:txBody>
      </p:sp>
      <p:sp>
        <p:nvSpPr>
          <p:cNvPr id="58" name="TextBox 57">
            <a:extLst>
              <a:ext uri="{FF2B5EF4-FFF2-40B4-BE49-F238E27FC236}">
                <a16:creationId xmlns:a16="http://schemas.microsoft.com/office/drawing/2014/main" id="{30D5C674-721D-9017-2213-E96B815009C7}"/>
              </a:ext>
            </a:extLst>
          </p:cNvPr>
          <p:cNvSpPr txBox="1">
            <a:spLocks/>
          </p:cNvSpPr>
          <p:nvPr/>
        </p:nvSpPr>
        <p:spPr>
          <a:xfrm>
            <a:off x="5592963" y="4052642"/>
            <a:ext cx="1380645" cy="51347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+2°C to +8°C: </a:t>
            </a:r>
            <a:r>
              <a:rPr lang="en-US" b="1">
                <a:solidFill>
                  <a:srgbClr val="000000"/>
                </a:solidFill>
              </a:rPr>
              <a:t>12</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m</a:t>
            </a:r>
          </a:p>
        </p:txBody>
      </p:sp>
      <p:sp>
        <p:nvSpPr>
          <p:cNvPr id="59" name="TextBox 58">
            <a:extLst>
              <a:ext uri="{FF2B5EF4-FFF2-40B4-BE49-F238E27FC236}">
                <a16:creationId xmlns:a16="http://schemas.microsoft.com/office/drawing/2014/main" id="{D3D63C3D-BD48-B33F-F7B1-AF52C4C599A7}"/>
              </a:ext>
            </a:extLst>
          </p:cNvPr>
          <p:cNvSpPr txBox="1">
            <a:spLocks/>
          </p:cNvSpPr>
          <p:nvPr/>
        </p:nvSpPr>
        <p:spPr>
          <a:xfrm>
            <a:off x="5592962" y="4622739"/>
            <a:ext cx="1380645" cy="51398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0"/>
              </a:spcAft>
              <a:buClrTx/>
              <a:buSzPct val="75000"/>
              <a:buFontTx/>
              <a:buNone/>
              <a:tabLst/>
              <a:defRPr/>
            </a:pPr>
            <a:r>
              <a:rPr kumimoji="0" lang="en-IN"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Vaccine: 3.0  cm³/dose</a:t>
            </a:r>
          </a:p>
          <a:p>
            <a:pPr marL="0" marR="0" lvl="0" indent="0" algn="ctr" defTabSz="554492" rtl="0" eaLnBrk="1" fontAlgn="auto" latinLnBrk="0" hangingPunct="1">
              <a:lnSpc>
                <a:spcPct val="100000"/>
              </a:lnSpc>
              <a:spcBef>
                <a:spcPts val="0"/>
              </a:spcBef>
              <a:spcAft>
                <a:spcPts val="0"/>
              </a:spcAft>
              <a:buClrTx/>
              <a:buSzPct val="75000"/>
              <a:buFontTx/>
              <a:buNone/>
              <a:tabLst/>
              <a:defRPr/>
            </a:pPr>
            <a:r>
              <a:rPr lang="en-IN"/>
              <a:t>Adjuvant: range 1.15 to 1.37 </a:t>
            </a:r>
            <a:r>
              <a:rPr kumimoji="0" lang="en-IN"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cm³/dose</a:t>
            </a:r>
          </a:p>
        </p:txBody>
      </p:sp>
      <p:sp>
        <p:nvSpPr>
          <p:cNvPr id="60" name="TextBox 59">
            <a:extLst>
              <a:ext uri="{FF2B5EF4-FFF2-40B4-BE49-F238E27FC236}">
                <a16:creationId xmlns:a16="http://schemas.microsoft.com/office/drawing/2014/main" id="{4BF5027D-3A7D-87E5-82E5-BE0A7B338C8C}"/>
              </a:ext>
            </a:extLst>
          </p:cNvPr>
          <p:cNvSpPr txBox="1">
            <a:spLocks/>
          </p:cNvSpPr>
          <p:nvPr/>
        </p:nvSpPr>
        <p:spPr>
          <a:xfrm>
            <a:off x="5610744" y="2816062"/>
            <a:ext cx="1362862" cy="189491"/>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To be mixed with adjuvant</a:t>
            </a:r>
            <a:endParaRPr kumimoji="0" lang="en-US"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62" name="TextBox 61">
            <a:extLst>
              <a:ext uri="{FF2B5EF4-FFF2-40B4-BE49-F238E27FC236}">
                <a16:creationId xmlns:a16="http://schemas.microsoft.com/office/drawing/2014/main" id="{9D696ED0-1559-DD86-8580-75B309FC7F44}"/>
              </a:ext>
            </a:extLst>
          </p:cNvPr>
          <p:cNvSpPr txBox="1">
            <a:spLocks/>
          </p:cNvSpPr>
          <p:nvPr/>
        </p:nvSpPr>
        <p:spPr>
          <a:xfrm>
            <a:off x="7036777" y="1164640"/>
            <a:ext cx="1366009" cy="904820"/>
          </a:xfrm>
          <a:prstGeom prst="rect">
            <a:avLst/>
          </a:prstGeom>
          <a:solidFill>
            <a:schemeClr val="accent6">
              <a:lumMod val="90000"/>
              <a:lumOff val="10000"/>
            </a:schemeClr>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600"/>
              </a:spcAft>
              <a:buClrTx/>
              <a:buSzPct val="75000"/>
              <a:buFontTx/>
              <a:buNone/>
              <a:tabLst/>
              <a:defRPr/>
            </a:pPr>
            <a:r>
              <a:rPr lang="en-US" sz="1000" b="1" dirty="0">
                <a:solidFill>
                  <a:srgbClr val="FFFFFF"/>
                </a:solidFill>
              </a:rPr>
              <a:t>BIMERVAX</a:t>
            </a:r>
            <a:r>
              <a:rPr lang="en-US" sz="1000" dirty="0">
                <a:solidFill>
                  <a:schemeClr val="bg1"/>
                </a:solidFill>
              </a:rPr>
              <a:t>®</a:t>
            </a:r>
            <a:endParaRPr lang="en-US" sz="1000" dirty="0">
              <a:solidFill>
                <a:srgbClr val="F1E21A"/>
              </a:solidFill>
            </a:endParaRPr>
          </a:p>
          <a:p>
            <a:pPr algn="ctr">
              <a:lnSpc>
                <a:spcPct val="100000"/>
              </a:lnSpc>
              <a:spcBef>
                <a:spcPts val="0"/>
              </a:spcBef>
              <a:spcAft>
                <a:spcPts val="600"/>
              </a:spcAft>
              <a:defRPr/>
            </a:pPr>
            <a:r>
              <a:rPr lang="en-US" sz="1000" dirty="0">
                <a:solidFill>
                  <a:srgbClr val="FFFFFF"/>
                </a:solidFill>
              </a:rPr>
              <a:t>(HIPRA)</a:t>
            </a:r>
          </a:p>
        </p:txBody>
      </p:sp>
      <p:sp>
        <p:nvSpPr>
          <p:cNvPr id="64" name="TextBox 63">
            <a:extLst>
              <a:ext uri="{FF2B5EF4-FFF2-40B4-BE49-F238E27FC236}">
                <a16:creationId xmlns:a16="http://schemas.microsoft.com/office/drawing/2014/main" id="{44442B6E-D5BE-D1C6-C6AC-08667F216E58}"/>
              </a:ext>
            </a:extLst>
          </p:cNvPr>
          <p:cNvSpPr txBox="1">
            <a:spLocks/>
          </p:cNvSpPr>
          <p:nvPr/>
        </p:nvSpPr>
        <p:spPr>
          <a:xfrm>
            <a:off x="7072653" y="2454442"/>
            <a:ext cx="1319270"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Single dose</a:t>
            </a:r>
            <a:endParaRPr kumimoji="0" lang="en-US" sz="800" b="0" i="0" u="none" strike="noStrike" kern="1200" cap="none" spc="0" normalizeH="0" baseline="3000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65" name="TextBox 64">
            <a:extLst>
              <a:ext uri="{FF2B5EF4-FFF2-40B4-BE49-F238E27FC236}">
                <a16:creationId xmlns:a16="http://schemas.microsoft.com/office/drawing/2014/main" id="{49422508-8BAB-3CDB-A11C-74C127268D06}"/>
              </a:ext>
            </a:extLst>
          </p:cNvPr>
          <p:cNvSpPr txBox="1">
            <a:spLocks/>
          </p:cNvSpPr>
          <p:nvPr/>
        </p:nvSpPr>
        <p:spPr>
          <a:xfrm>
            <a:off x="7011278" y="4060035"/>
            <a:ext cx="1380645" cy="51347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+2°C to +8°C: </a:t>
            </a:r>
            <a:r>
              <a:rPr lang="en-US" b="1"/>
              <a:t>15</a:t>
            </a:r>
            <a:r>
              <a:rPr kumimoji="0" lang="en-US" sz="800" b="1"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 m</a:t>
            </a:r>
          </a:p>
        </p:txBody>
      </p:sp>
      <p:sp>
        <p:nvSpPr>
          <p:cNvPr id="44" name="TextBox 43">
            <a:extLst>
              <a:ext uri="{FF2B5EF4-FFF2-40B4-BE49-F238E27FC236}">
                <a16:creationId xmlns:a16="http://schemas.microsoft.com/office/drawing/2014/main" id="{5B8AAFBA-3552-483C-A534-C9371C6AB3FB}"/>
              </a:ext>
            </a:extLst>
          </p:cNvPr>
          <p:cNvSpPr txBox="1">
            <a:spLocks/>
          </p:cNvSpPr>
          <p:nvPr/>
        </p:nvSpPr>
        <p:spPr>
          <a:xfrm>
            <a:off x="6973606" y="4611147"/>
            <a:ext cx="1409776" cy="51398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Depending on product/carton size (range 22.21 to 88.87 cm³/dose)</a:t>
            </a:r>
          </a:p>
        </p:txBody>
      </p:sp>
      <p:sp>
        <p:nvSpPr>
          <p:cNvPr id="69" name="TextBox 68">
            <a:extLst>
              <a:ext uri="{FF2B5EF4-FFF2-40B4-BE49-F238E27FC236}">
                <a16:creationId xmlns:a16="http://schemas.microsoft.com/office/drawing/2014/main" id="{D8F82015-A5C2-47F4-9D4B-75958900E1FF}"/>
              </a:ext>
            </a:extLst>
          </p:cNvPr>
          <p:cNvSpPr txBox="1">
            <a:spLocks/>
          </p:cNvSpPr>
          <p:nvPr/>
        </p:nvSpPr>
        <p:spPr>
          <a:xfrm>
            <a:off x="8458412" y="1174802"/>
            <a:ext cx="1322021" cy="892337"/>
          </a:xfrm>
          <a:prstGeom prst="rect">
            <a:avLst/>
          </a:prstGeom>
          <a:solidFill>
            <a:schemeClr val="accent6">
              <a:lumMod val="90000"/>
              <a:lumOff val="10000"/>
            </a:schemeClr>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a:lnSpc>
                <a:spcPct val="100000"/>
              </a:lnSpc>
              <a:spcBef>
                <a:spcPts val="0"/>
              </a:spcBef>
              <a:spcAft>
                <a:spcPts val="600"/>
              </a:spcAft>
              <a:defRPr/>
            </a:pPr>
            <a:r>
              <a:rPr lang="en-US" sz="1000" b="1" err="1">
                <a:solidFill>
                  <a:srgbClr val="FFFFFF"/>
                </a:solidFill>
              </a:rPr>
              <a:t>Corbevax</a:t>
            </a:r>
            <a:r>
              <a:rPr lang="en-US" sz="1000" b="1">
                <a:solidFill>
                  <a:srgbClr val="FFFFFF"/>
                </a:solidFill>
              </a:rPr>
              <a:t>® </a:t>
            </a:r>
          </a:p>
          <a:p>
            <a:pPr algn="ctr">
              <a:lnSpc>
                <a:spcPct val="100000"/>
              </a:lnSpc>
              <a:spcBef>
                <a:spcPts val="0"/>
              </a:spcBef>
              <a:spcAft>
                <a:spcPts val="600"/>
              </a:spcAft>
              <a:defRPr/>
            </a:pPr>
            <a:r>
              <a:rPr lang="en-US" sz="1000">
                <a:solidFill>
                  <a:srgbClr val="FFFFFF"/>
                </a:solidFill>
              </a:rPr>
              <a:t>(Biological E. Limited)</a:t>
            </a:r>
          </a:p>
        </p:txBody>
      </p:sp>
      <p:sp>
        <p:nvSpPr>
          <p:cNvPr id="71" name="TextBox 70">
            <a:extLst>
              <a:ext uri="{FF2B5EF4-FFF2-40B4-BE49-F238E27FC236}">
                <a16:creationId xmlns:a16="http://schemas.microsoft.com/office/drawing/2014/main" id="{9D1FEB7A-8973-4F91-9604-6B9BDB6717CE}"/>
              </a:ext>
            </a:extLst>
          </p:cNvPr>
          <p:cNvSpPr txBox="1">
            <a:spLocks/>
          </p:cNvSpPr>
          <p:nvPr/>
        </p:nvSpPr>
        <p:spPr>
          <a:xfrm>
            <a:off x="8466803" y="2441643"/>
            <a:ext cx="1333685"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Vial/ 10 or 20 doses, Single dose</a:t>
            </a:r>
            <a:endParaRPr kumimoji="0" lang="en-US" sz="800" b="0" i="0" u="none" strike="noStrike" kern="1200" cap="none" spc="0" normalizeH="0" baseline="30000" noProof="0">
              <a:ln>
                <a:noFill/>
              </a:ln>
              <a:effectLst/>
              <a:uLnTx/>
              <a:uFillTx/>
              <a:latin typeface="Poppins" pitchFamily="2" charset="77"/>
              <a:ea typeface="Roboto" panose="02000000000000000000" pitchFamily="2" charset="0"/>
              <a:cs typeface="Poppins" pitchFamily="2" charset="77"/>
            </a:endParaRPr>
          </a:p>
        </p:txBody>
      </p:sp>
      <p:sp>
        <p:nvSpPr>
          <p:cNvPr id="72" name="TextBox 71">
            <a:extLst>
              <a:ext uri="{FF2B5EF4-FFF2-40B4-BE49-F238E27FC236}">
                <a16:creationId xmlns:a16="http://schemas.microsoft.com/office/drawing/2014/main" id="{9DF03F86-035D-4284-95A7-E43DD289509B}"/>
              </a:ext>
            </a:extLst>
          </p:cNvPr>
          <p:cNvSpPr txBox="1">
            <a:spLocks/>
          </p:cNvSpPr>
          <p:nvPr/>
        </p:nvSpPr>
        <p:spPr>
          <a:xfrm>
            <a:off x="8435985" y="4050522"/>
            <a:ext cx="1380645" cy="51347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+2°C to +8°C: </a:t>
            </a:r>
            <a:r>
              <a:rPr lang="en-US" b="1"/>
              <a:t>24</a:t>
            </a:r>
            <a:r>
              <a:rPr kumimoji="0" lang="en-US" sz="800" b="1"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 m</a:t>
            </a:r>
          </a:p>
        </p:txBody>
      </p:sp>
      <p:sp>
        <p:nvSpPr>
          <p:cNvPr id="73" name="TextBox 72">
            <a:extLst>
              <a:ext uri="{FF2B5EF4-FFF2-40B4-BE49-F238E27FC236}">
                <a16:creationId xmlns:a16="http://schemas.microsoft.com/office/drawing/2014/main" id="{CA344839-7242-40EF-B261-CDA1FD008F65}"/>
              </a:ext>
            </a:extLst>
          </p:cNvPr>
          <p:cNvSpPr txBox="1">
            <a:spLocks/>
          </p:cNvSpPr>
          <p:nvPr/>
        </p:nvSpPr>
        <p:spPr>
          <a:xfrm>
            <a:off x="8466802" y="2806814"/>
            <a:ext cx="1333686" cy="195546"/>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7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No, shake well before use</a:t>
            </a:r>
            <a:endParaRPr kumimoji="0" lang="en-US" sz="7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endParaRPr>
          </a:p>
        </p:txBody>
      </p:sp>
      <p:sp>
        <p:nvSpPr>
          <p:cNvPr id="74" name="TextBox 73">
            <a:extLst>
              <a:ext uri="{FF2B5EF4-FFF2-40B4-BE49-F238E27FC236}">
                <a16:creationId xmlns:a16="http://schemas.microsoft.com/office/drawing/2014/main" id="{FD7B7617-9884-4DB9-817E-4BD2D7CABD15}"/>
              </a:ext>
            </a:extLst>
          </p:cNvPr>
          <p:cNvSpPr txBox="1">
            <a:spLocks/>
          </p:cNvSpPr>
          <p:nvPr/>
        </p:nvSpPr>
        <p:spPr>
          <a:xfrm>
            <a:off x="8434516" y="4604338"/>
            <a:ext cx="1380645" cy="51398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Depending on product/carton size (range 14.7 to 2.9 cm³/dose)</a:t>
            </a:r>
          </a:p>
        </p:txBody>
      </p:sp>
      <p:sp>
        <p:nvSpPr>
          <p:cNvPr id="75" name="TextBox 74">
            <a:extLst>
              <a:ext uri="{FF2B5EF4-FFF2-40B4-BE49-F238E27FC236}">
                <a16:creationId xmlns:a16="http://schemas.microsoft.com/office/drawing/2014/main" id="{06872E6B-D960-4263-BDF6-F682AD239286}"/>
              </a:ext>
            </a:extLst>
          </p:cNvPr>
          <p:cNvSpPr txBox="1">
            <a:spLocks/>
          </p:cNvSpPr>
          <p:nvPr/>
        </p:nvSpPr>
        <p:spPr>
          <a:xfrm>
            <a:off x="1244025" y="5968604"/>
            <a:ext cx="1430644" cy="274388"/>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Vaccine vial monitor (VVM)</a:t>
            </a:r>
          </a:p>
        </p:txBody>
      </p:sp>
      <p:sp>
        <p:nvSpPr>
          <p:cNvPr id="76" name="TextBox 75">
            <a:extLst>
              <a:ext uri="{FF2B5EF4-FFF2-40B4-BE49-F238E27FC236}">
                <a16:creationId xmlns:a16="http://schemas.microsoft.com/office/drawing/2014/main" id="{5B7138D8-9BB4-420E-9661-D93B4CCC0594}"/>
              </a:ext>
            </a:extLst>
          </p:cNvPr>
          <p:cNvSpPr txBox="1">
            <a:spLocks/>
          </p:cNvSpPr>
          <p:nvPr/>
        </p:nvSpPr>
        <p:spPr>
          <a:xfrm>
            <a:off x="2750522" y="5981438"/>
            <a:ext cx="5632859" cy="26155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effectLst/>
                <a:uLnTx/>
                <a:uFillTx/>
                <a:latin typeface="Poppins" pitchFamily="2" charset="77"/>
                <a:ea typeface="Roboto" panose="02000000000000000000" pitchFamily="2" charset="0"/>
                <a:cs typeface="Poppins" pitchFamily="2" charset="77"/>
              </a:rPr>
              <a:t>None</a:t>
            </a:r>
          </a:p>
        </p:txBody>
      </p:sp>
      <p:sp>
        <p:nvSpPr>
          <p:cNvPr id="77" name="TextBox 76">
            <a:extLst>
              <a:ext uri="{FF2B5EF4-FFF2-40B4-BE49-F238E27FC236}">
                <a16:creationId xmlns:a16="http://schemas.microsoft.com/office/drawing/2014/main" id="{37C8A2B2-F48E-420D-AD6F-3B14867DFE1D}"/>
              </a:ext>
            </a:extLst>
          </p:cNvPr>
          <p:cNvSpPr txBox="1">
            <a:spLocks/>
          </p:cNvSpPr>
          <p:nvPr/>
        </p:nvSpPr>
        <p:spPr>
          <a:xfrm>
            <a:off x="8466802" y="5975523"/>
            <a:ext cx="1333686" cy="26746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nSpc>
                <a:spcPct val="100000"/>
              </a:lnSpc>
              <a:spcBef>
                <a:spcPts val="0"/>
              </a:spcBef>
              <a:spcAft>
                <a:spcPts val="0"/>
              </a:spcAft>
              <a:defRPr/>
            </a:pPr>
            <a:r>
              <a:rPr lang="en-US"/>
              <a:t>Type 14</a:t>
            </a:r>
            <a:endPar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16" name="TextBox 15">
            <a:extLst>
              <a:ext uri="{FF2B5EF4-FFF2-40B4-BE49-F238E27FC236}">
                <a16:creationId xmlns:a16="http://schemas.microsoft.com/office/drawing/2014/main" id="{F7300028-C12B-0AB9-2239-1E00728EA888}"/>
              </a:ext>
            </a:extLst>
          </p:cNvPr>
          <p:cNvSpPr txBox="1">
            <a:spLocks/>
          </p:cNvSpPr>
          <p:nvPr/>
        </p:nvSpPr>
        <p:spPr>
          <a:xfrm>
            <a:off x="7036778" y="2816063"/>
            <a:ext cx="1355146" cy="175182"/>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No</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Tree>
    <p:extLst>
      <p:ext uri="{BB962C8B-B14F-4D97-AF65-F5344CB8AC3E}">
        <p14:creationId xmlns:p14="http://schemas.microsoft.com/office/powerpoint/2010/main" val="244732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AAE73EE-F78C-118D-A487-ACAF633BC5C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5" name="think-cell data - do not delete" hidden="1">
                        <a:extLst>
                          <a:ext uri="{FF2B5EF4-FFF2-40B4-BE49-F238E27FC236}">
                            <a16:creationId xmlns:a16="http://schemas.microsoft.com/office/drawing/2014/main" id="{4AAE73EE-F78C-118D-A487-ACAF633BC5C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lide Number Placeholder 1">
            <a:extLst>
              <a:ext uri="{FF2B5EF4-FFF2-40B4-BE49-F238E27FC236}">
                <a16:creationId xmlns:a16="http://schemas.microsoft.com/office/drawing/2014/main" id="{DB8DCE6D-4A1E-4714-11D4-92175F16A1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9E692180-CE26-E547-F4AD-5C0D2A8CBAB6}"/>
              </a:ext>
            </a:extLst>
          </p:cNvPr>
          <p:cNvSpPr>
            <a:spLocks noGrp="1"/>
          </p:cNvSpPr>
          <p:nvPr>
            <p:ph type="title"/>
          </p:nvPr>
        </p:nvSpPr>
        <p:spPr>
          <a:xfrm>
            <a:off x="577639" y="537198"/>
            <a:ext cx="9231379" cy="810030"/>
          </a:xfrm>
        </p:spPr>
        <p:txBody>
          <a:bodyPr vert="horz"/>
          <a:lstStyle/>
          <a:p>
            <a:r>
              <a:rPr lang="en-US" sz="2800">
                <a:solidFill>
                  <a:srgbClr val="FA9A00"/>
                </a:solidFill>
              </a:rPr>
              <a:t>7.  </a:t>
            </a:r>
            <a:r>
              <a:rPr lang="en-US" sz="2800"/>
              <a:t>Upcoming changes to global-level COVID-19 vaccination monitoring (1/4)</a:t>
            </a:r>
          </a:p>
        </p:txBody>
      </p:sp>
      <p:sp>
        <p:nvSpPr>
          <p:cNvPr id="14" name="TextBox 13">
            <a:extLst>
              <a:ext uri="{FF2B5EF4-FFF2-40B4-BE49-F238E27FC236}">
                <a16:creationId xmlns:a16="http://schemas.microsoft.com/office/drawing/2014/main" id="{52B3269C-3156-2AB7-1DE2-0F04A6DA5856}"/>
              </a:ext>
            </a:extLst>
          </p:cNvPr>
          <p:cNvSpPr txBox="1"/>
          <p:nvPr/>
        </p:nvSpPr>
        <p:spPr>
          <a:xfrm>
            <a:off x="577639" y="1635401"/>
            <a:ext cx="6539054" cy="43191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Poppins"/>
                <a:ea typeface="+mn-ea"/>
                <a:cs typeface="+mn-cs"/>
              </a:rPr>
              <a:t>WHO has revised global-level COVID-19 vaccination-related reporting requirements from Member States</a:t>
            </a:r>
            <a:r>
              <a:rPr kumimoji="0" lang="en-US" sz="1200" b="0" i="0" u="none" strike="noStrike" kern="1200" cap="none" spc="0" normalizeH="0" baseline="0" noProof="0">
                <a:ln>
                  <a:noFill/>
                </a:ln>
                <a:solidFill>
                  <a:srgbClr val="000000"/>
                </a:solidFill>
                <a:effectLst/>
                <a:uLnTx/>
                <a:uFillTx/>
                <a:latin typeface="Poppins"/>
                <a:ea typeface="+mn-ea"/>
                <a:cs typeface="+mn-cs"/>
              </a:rPr>
              <a:t>, considering 1) high vaccination coverage in most Member States, 2) ongoing routinization of COVID-19 vaccination programs, and 3) the recent update of the </a:t>
            </a:r>
            <a:r>
              <a:rPr kumimoji="0" lang="en-US" sz="1200" b="0" i="0" u="none" strike="noStrike" kern="1200" cap="none" spc="0" normalizeH="0" baseline="0" noProof="0">
                <a:ln>
                  <a:noFill/>
                </a:ln>
                <a:solidFill>
                  <a:srgbClr val="000000"/>
                </a:solidFill>
                <a:effectLst/>
                <a:uLnTx/>
                <a:uFillTx/>
                <a:latin typeface="Poppins"/>
                <a:ea typeface="+mn-ea"/>
                <a:cs typeface="+mn-cs"/>
                <a:hlinkClick r:id="rId7"/>
              </a:rPr>
              <a:t>WHO SAGE Roadmap for prioritizing uses of COVID-19 vaccines</a:t>
            </a:r>
            <a:r>
              <a:rPr kumimoji="0" lang="en-US" sz="1200" b="0" i="0" u="none" strike="noStrike" kern="1200" cap="none" spc="0" normalizeH="0" baseline="0" noProof="0">
                <a:ln>
                  <a:noFill/>
                </a:ln>
                <a:solidFill>
                  <a:srgbClr val="000000"/>
                </a:solidFill>
                <a:effectLst/>
                <a:uLnTx/>
                <a:uFillTx/>
                <a:latin typeface="Poppins"/>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Poppins"/>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Poppins"/>
                <a:ea typeface="+mn-ea"/>
                <a:cs typeface="+mn-cs"/>
              </a:rPr>
              <a:t>The revision affects both the indicators requested and the frequency of their requested reporting.</a:t>
            </a:r>
            <a:endParaRPr kumimoji="0" lang="en-US" sz="1200" b="0" i="0" u="none" strike="noStrike" kern="1200" cap="none" spc="0" normalizeH="0" baseline="0" noProof="0">
              <a:ln>
                <a:noFill/>
              </a:ln>
              <a:solidFill>
                <a:srgbClr val="000000"/>
              </a:solidFill>
              <a:effectLst/>
              <a:uLnTx/>
              <a:uFillTx/>
              <a:latin typeface="Poppins"/>
              <a:ea typeface="+mn-ea"/>
              <a:cs typeface="+mn-cs"/>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Poppins"/>
                <a:ea typeface="+mn-ea"/>
                <a:cs typeface="+mn-cs"/>
              </a:rPr>
              <a:t>From end of Sept. 2023, </a:t>
            </a:r>
            <a:r>
              <a:rPr kumimoji="0" lang="en-US" sz="1200" b="0" i="0" u="sng" strike="noStrike" kern="1200" cap="none" spc="0" normalizeH="0" baseline="0" noProof="0">
                <a:ln>
                  <a:noFill/>
                </a:ln>
                <a:solidFill>
                  <a:srgbClr val="000000"/>
                </a:solidFill>
                <a:effectLst/>
                <a:uLnTx/>
                <a:uFillTx/>
                <a:latin typeface="Poppins"/>
                <a:ea typeface="+mn-ea"/>
                <a:cs typeface="+mn-cs"/>
              </a:rPr>
              <a:t>Member States are requested to report indicators on a quarterly basis</a:t>
            </a:r>
            <a:r>
              <a:rPr kumimoji="0" lang="en-US" sz="1200" b="0" i="0" u="none" strike="noStrike" kern="1200" cap="none" spc="0" normalizeH="0" baseline="0" noProof="0">
                <a:ln>
                  <a:noFill/>
                </a:ln>
                <a:solidFill>
                  <a:srgbClr val="000000"/>
                </a:solidFill>
                <a:effectLst/>
                <a:uLnTx/>
                <a:uFillTx/>
                <a:latin typeface="Poppins"/>
                <a:ea typeface="+mn-ea"/>
                <a:cs typeface="+mn-cs"/>
              </a:rPr>
              <a:t>, instead of monthly, through the end of Sept. 2024. </a:t>
            </a:r>
          </a:p>
          <a:p>
            <a:pPr marL="742950" marR="0" lvl="1"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Poppins"/>
                <a:ea typeface="+mn-ea"/>
                <a:cs typeface="+mn-cs"/>
              </a:rPr>
              <a:t>Some indicators are not needed as frequently and will already be integrated into the 2024 annual Joint Reporting Form (JRF) questionnaire.  </a:t>
            </a:r>
          </a:p>
          <a:p>
            <a:pPr marL="742950" marR="0" lvl="1"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Poppins"/>
                <a:ea typeface="+mn-ea"/>
                <a:cs typeface="+mn-cs"/>
              </a:rPr>
              <a:t>From end of Sept. 2024, all indicators will be collected annually and integrated into the 2025 annual JRF questionnaire.</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Poppins"/>
                <a:ea typeface="+mn-ea"/>
                <a:cs typeface="+mn-cs"/>
              </a:rPr>
              <a:t>Updated indicators align with current policy and programmatic recommendations; </a:t>
            </a:r>
            <a:r>
              <a:rPr kumimoji="0" lang="en-US" sz="1200" b="0" i="0" u="sng" strike="noStrike" kern="1200" cap="none" spc="0" normalizeH="0" baseline="0" noProof="0">
                <a:ln>
                  <a:noFill/>
                </a:ln>
                <a:solidFill>
                  <a:srgbClr val="000000"/>
                </a:solidFill>
                <a:effectLst/>
                <a:uLnTx/>
                <a:uFillTx/>
                <a:latin typeface="Poppins"/>
                <a:ea typeface="+mn-ea"/>
                <a:cs typeface="+mn-cs"/>
              </a:rPr>
              <a:t>they will enter into effect from 01 January 2024</a:t>
            </a:r>
            <a:r>
              <a:rPr kumimoji="0" lang="en-US" sz="1200" b="0" i="0" u="none" strike="noStrike" kern="1200" cap="none" spc="0" normalizeH="0" baseline="0" noProof="0">
                <a:ln>
                  <a:noFill/>
                </a:ln>
                <a:solidFill>
                  <a:srgbClr val="000000"/>
                </a:solidFill>
                <a:effectLst/>
                <a:uLnTx/>
                <a:uFillTx/>
                <a:latin typeface="Poppins"/>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Poppins"/>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Poppins"/>
                <a:ea typeface="+mn-ea"/>
                <a:cs typeface="+mn-cs"/>
              </a:rPr>
              <a:t>These upcoming changes have been communicated in greater detail to Member States by letter from their corresponding WHO Regional Office.</a:t>
            </a:r>
          </a:p>
        </p:txBody>
      </p:sp>
      <p:cxnSp>
        <p:nvCxnSpPr>
          <p:cNvPr id="6" name="Straight Arrow Connector 5">
            <a:extLst>
              <a:ext uri="{FF2B5EF4-FFF2-40B4-BE49-F238E27FC236}">
                <a16:creationId xmlns:a16="http://schemas.microsoft.com/office/drawing/2014/main" id="{E1CCBBE9-CD02-E3A6-084F-542138629CC8}"/>
              </a:ext>
            </a:extLst>
          </p:cNvPr>
          <p:cNvCxnSpPr>
            <a:cxnSpLocks/>
          </p:cNvCxnSpPr>
          <p:nvPr/>
        </p:nvCxnSpPr>
        <p:spPr>
          <a:xfrm>
            <a:off x="7928350" y="1991502"/>
            <a:ext cx="0" cy="39901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A0565F9-36EE-A63C-499B-9C12FBF5DD43}"/>
              </a:ext>
            </a:extLst>
          </p:cNvPr>
          <p:cNvSpPr/>
          <p:nvPr/>
        </p:nvSpPr>
        <p:spPr>
          <a:xfrm>
            <a:off x="7793350" y="2093102"/>
            <a:ext cx="270000" cy="27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sp>
        <p:nvSpPr>
          <p:cNvPr id="8" name="Oval 7">
            <a:extLst>
              <a:ext uri="{FF2B5EF4-FFF2-40B4-BE49-F238E27FC236}">
                <a16:creationId xmlns:a16="http://schemas.microsoft.com/office/drawing/2014/main" id="{BA4CCB6C-C2D8-DDD1-ADF8-586CDB0F6C5E}"/>
              </a:ext>
            </a:extLst>
          </p:cNvPr>
          <p:cNvSpPr/>
          <p:nvPr/>
        </p:nvSpPr>
        <p:spPr>
          <a:xfrm>
            <a:off x="7793350" y="3355182"/>
            <a:ext cx="270000" cy="27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sp>
        <p:nvSpPr>
          <p:cNvPr id="9" name="Oval 8">
            <a:extLst>
              <a:ext uri="{FF2B5EF4-FFF2-40B4-BE49-F238E27FC236}">
                <a16:creationId xmlns:a16="http://schemas.microsoft.com/office/drawing/2014/main" id="{7D277AC3-7F6A-7DBA-53AF-C0520EC0508A}"/>
              </a:ext>
            </a:extLst>
          </p:cNvPr>
          <p:cNvSpPr/>
          <p:nvPr/>
        </p:nvSpPr>
        <p:spPr>
          <a:xfrm>
            <a:off x="7793350" y="4968234"/>
            <a:ext cx="270000" cy="27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sp>
        <p:nvSpPr>
          <p:cNvPr id="10" name="TextBox 9">
            <a:extLst>
              <a:ext uri="{FF2B5EF4-FFF2-40B4-BE49-F238E27FC236}">
                <a16:creationId xmlns:a16="http://schemas.microsoft.com/office/drawing/2014/main" id="{57D81BC2-3C6A-F751-78AD-1BA9314CA4C8}"/>
              </a:ext>
            </a:extLst>
          </p:cNvPr>
          <p:cNvSpPr txBox="1"/>
          <p:nvPr/>
        </p:nvSpPr>
        <p:spPr>
          <a:xfrm>
            <a:off x="7786256" y="1532348"/>
            <a:ext cx="383662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sng" strike="noStrike" kern="1200" cap="none" spc="0" normalizeH="0" baseline="0" noProof="0">
                <a:ln>
                  <a:noFill/>
                </a:ln>
                <a:solidFill>
                  <a:srgbClr val="000000"/>
                </a:solidFill>
                <a:effectLst/>
                <a:uLnTx/>
                <a:uFillTx/>
                <a:latin typeface="Poppins"/>
                <a:ea typeface="+mn-ea"/>
                <a:cs typeface="+mn-cs"/>
              </a:rPr>
              <a:t>Timeline of upcoming monitoring changes</a:t>
            </a:r>
          </a:p>
        </p:txBody>
      </p:sp>
      <p:sp>
        <p:nvSpPr>
          <p:cNvPr id="11" name="TextBox 10">
            <a:extLst>
              <a:ext uri="{FF2B5EF4-FFF2-40B4-BE49-F238E27FC236}">
                <a16:creationId xmlns:a16="http://schemas.microsoft.com/office/drawing/2014/main" id="{DA657489-7698-34D3-3B89-D080B8F03C83}"/>
              </a:ext>
            </a:extLst>
          </p:cNvPr>
          <p:cNvSpPr txBox="1"/>
          <p:nvPr/>
        </p:nvSpPr>
        <p:spPr>
          <a:xfrm>
            <a:off x="8198350" y="2080771"/>
            <a:ext cx="3393285"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1" u="none" strike="noStrike" kern="1200" cap="none" spc="0" normalizeH="0" baseline="0" noProof="0">
                <a:ln>
                  <a:noFill/>
                </a:ln>
                <a:solidFill>
                  <a:srgbClr val="000000"/>
                </a:solidFill>
                <a:effectLst/>
                <a:uLnTx/>
                <a:uFillTx/>
                <a:latin typeface="Poppins"/>
                <a:ea typeface="+mn-ea"/>
                <a:cs typeface="+mn-cs"/>
              </a:rPr>
              <a:t>01 October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Poppins"/>
                <a:ea typeface="+mn-ea"/>
                <a:cs typeface="+mn-cs"/>
              </a:rPr>
              <a:t>COVID-19 vaccination data collection shifted to quarterly reporting cadence</a:t>
            </a:r>
          </a:p>
        </p:txBody>
      </p:sp>
      <p:sp>
        <p:nvSpPr>
          <p:cNvPr id="12" name="TextBox 11">
            <a:extLst>
              <a:ext uri="{FF2B5EF4-FFF2-40B4-BE49-F238E27FC236}">
                <a16:creationId xmlns:a16="http://schemas.microsoft.com/office/drawing/2014/main" id="{2DAFBA36-416D-9E00-F236-CDE865D9FAB5}"/>
              </a:ext>
            </a:extLst>
          </p:cNvPr>
          <p:cNvSpPr txBox="1"/>
          <p:nvPr/>
        </p:nvSpPr>
        <p:spPr>
          <a:xfrm>
            <a:off x="8198349" y="3303683"/>
            <a:ext cx="3393285" cy="1092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1" u="none" strike="noStrike" kern="1200" cap="none" spc="0" normalizeH="0" baseline="0" noProof="0">
                <a:ln>
                  <a:noFill/>
                </a:ln>
                <a:solidFill>
                  <a:srgbClr val="000000"/>
                </a:solidFill>
                <a:effectLst/>
                <a:uLnTx/>
                <a:uFillTx/>
                <a:latin typeface="Poppins"/>
                <a:ea typeface="+mn-ea"/>
                <a:cs typeface="+mn-cs"/>
              </a:rPr>
              <a:t>01 January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Poppins"/>
                <a:ea typeface="+mn-ea"/>
                <a:cs typeface="+mn-cs"/>
              </a:rPr>
              <a:t>Revised indicators enter into effect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Poppins"/>
                <a:ea typeface="+mn-ea"/>
                <a:cs typeface="+mn-cs"/>
              </a:rPr>
              <a:t>Some indicators not needed frequently will be integrated into the 2024 annual JRF questionnaire  </a:t>
            </a:r>
          </a:p>
        </p:txBody>
      </p:sp>
      <p:sp>
        <p:nvSpPr>
          <p:cNvPr id="13" name="TextBox 12">
            <a:extLst>
              <a:ext uri="{FF2B5EF4-FFF2-40B4-BE49-F238E27FC236}">
                <a16:creationId xmlns:a16="http://schemas.microsoft.com/office/drawing/2014/main" id="{4496A800-A299-E52D-73BD-58DEBC502EFB}"/>
              </a:ext>
            </a:extLst>
          </p:cNvPr>
          <p:cNvSpPr txBox="1"/>
          <p:nvPr/>
        </p:nvSpPr>
        <p:spPr>
          <a:xfrm>
            <a:off x="8198347" y="4872401"/>
            <a:ext cx="3393285" cy="907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1" u="none" strike="noStrike" kern="1200" cap="none" spc="0" normalizeH="0" baseline="0" noProof="0">
                <a:ln>
                  <a:noFill/>
                </a:ln>
                <a:solidFill>
                  <a:srgbClr val="000000"/>
                </a:solidFill>
                <a:effectLst/>
                <a:uLnTx/>
                <a:uFillTx/>
                <a:latin typeface="Poppins"/>
                <a:ea typeface="+mn-ea"/>
                <a:cs typeface="+mn-cs"/>
              </a:rPr>
              <a:t>01 October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Poppins"/>
                <a:ea typeface="+mn-ea"/>
                <a:cs typeface="+mn-cs"/>
              </a:rPr>
              <a:t>All remaining COVID-19 vaccination data collection shifted to an annual reporting cadence</a:t>
            </a:r>
          </a:p>
        </p:txBody>
      </p:sp>
    </p:spTree>
    <p:extLst>
      <p:ext uri="{BB962C8B-B14F-4D97-AF65-F5344CB8AC3E}">
        <p14:creationId xmlns:p14="http://schemas.microsoft.com/office/powerpoint/2010/main" val="37126555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0A90C0E5-C0FF-E4D9-38E1-47D15C62BC8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9" name="think-cell data - do not delete" hidden="1">
                        <a:extLst>
                          <a:ext uri="{FF2B5EF4-FFF2-40B4-BE49-F238E27FC236}">
                            <a16:creationId xmlns:a16="http://schemas.microsoft.com/office/drawing/2014/main" id="{0A90C0E5-C0FF-E4D9-38E1-47D15C62BC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D5B6E4D0-5FF2-4C3A-AF9E-4EE5D6236D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3F7AE4F5-F4FB-FE02-54EC-D64402E2F9F6}"/>
              </a:ext>
            </a:extLst>
          </p:cNvPr>
          <p:cNvSpPr>
            <a:spLocks noGrp="1"/>
          </p:cNvSpPr>
          <p:nvPr>
            <p:ph type="title"/>
          </p:nvPr>
        </p:nvSpPr>
        <p:spPr>
          <a:xfrm>
            <a:off x="577638" y="537198"/>
            <a:ext cx="9268326" cy="810030"/>
          </a:xfrm>
        </p:spPr>
        <p:txBody>
          <a:bodyPr vert="horz"/>
          <a:lstStyle/>
          <a:p>
            <a:r>
              <a:rPr lang="en-US" sz="2800">
                <a:solidFill>
                  <a:srgbClr val="FA9A00"/>
                </a:solidFill>
              </a:rPr>
              <a:t>7.  </a:t>
            </a:r>
            <a:r>
              <a:rPr lang="en-US" sz="2800"/>
              <a:t>Updated global-level COVID-19 vaccination monitoring indicators, from 01 Jan 2024 (2/4) </a:t>
            </a:r>
          </a:p>
        </p:txBody>
      </p:sp>
      <p:graphicFrame>
        <p:nvGraphicFramePr>
          <p:cNvPr id="5" name="Table 41">
            <a:extLst>
              <a:ext uri="{FF2B5EF4-FFF2-40B4-BE49-F238E27FC236}">
                <a16:creationId xmlns:a16="http://schemas.microsoft.com/office/drawing/2014/main" id="{A18C1D90-A35B-388D-34A1-58C12D443BA7}"/>
              </a:ext>
            </a:extLst>
          </p:cNvPr>
          <p:cNvGraphicFramePr>
            <a:graphicFrameLocks noGrp="1"/>
          </p:cNvGraphicFramePr>
          <p:nvPr/>
        </p:nvGraphicFramePr>
        <p:xfrm>
          <a:off x="577638" y="1625600"/>
          <a:ext cx="11013551" cy="4214964"/>
        </p:xfrm>
        <a:graphic>
          <a:graphicData uri="http://schemas.openxmlformats.org/drawingml/2006/table">
            <a:tbl>
              <a:tblPr firstRow="1" bandRow="1">
                <a:tableStyleId>{5940675A-B579-460E-94D1-54222C63F5DA}</a:tableStyleId>
              </a:tblPr>
              <a:tblGrid>
                <a:gridCol w="1491307">
                  <a:extLst>
                    <a:ext uri="{9D8B030D-6E8A-4147-A177-3AD203B41FA5}">
                      <a16:colId xmlns:a16="http://schemas.microsoft.com/office/drawing/2014/main" val="3993889553"/>
                    </a:ext>
                  </a:extLst>
                </a:gridCol>
                <a:gridCol w="4442691">
                  <a:extLst>
                    <a:ext uri="{9D8B030D-6E8A-4147-A177-3AD203B41FA5}">
                      <a16:colId xmlns:a16="http://schemas.microsoft.com/office/drawing/2014/main" val="664686191"/>
                    </a:ext>
                  </a:extLst>
                </a:gridCol>
                <a:gridCol w="1154546">
                  <a:extLst>
                    <a:ext uri="{9D8B030D-6E8A-4147-A177-3AD203B41FA5}">
                      <a16:colId xmlns:a16="http://schemas.microsoft.com/office/drawing/2014/main" val="1185733903"/>
                    </a:ext>
                  </a:extLst>
                </a:gridCol>
                <a:gridCol w="3925007">
                  <a:extLst>
                    <a:ext uri="{9D8B030D-6E8A-4147-A177-3AD203B41FA5}">
                      <a16:colId xmlns:a16="http://schemas.microsoft.com/office/drawing/2014/main" val="4285998330"/>
                    </a:ext>
                  </a:extLst>
                </a:gridCol>
              </a:tblGrid>
              <a:tr h="181957">
                <a:tc>
                  <a:txBody>
                    <a:bodyPr/>
                    <a:lstStyle/>
                    <a:p>
                      <a:r>
                        <a:rPr lang="en-US" sz="1200" b="1">
                          <a:solidFill>
                            <a:schemeClr val="bg2"/>
                          </a:solidFill>
                        </a:rPr>
                        <a:t>Topic area</a:t>
                      </a:r>
                    </a:p>
                  </a:txBody>
                  <a:tcPr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sz="1200" b="1">
                          <a:solidFill>
                            <a:schemeClr val="bg2"/>
                          </a:solidFill>
                        </a:rPr>
                        <a:t>Summary of indicators included</a:t>
                      </a:r>
                    </a:p>
                  </a:txBody>
                  <a:tcPr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sz="1200" b="1" i="0">
                          <a:solidFill>
                            <a:schemeClr val="bg2"/>
                          </a:solidFill>
                        </a:rPr>
                        <a:t>Frequency</a:t>
                      </a:r>
                    </a:p>
                  </a:txBody>
                  <a:tcPr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sz="1200" b="1">
                          <a:solidFill>
                            <a:schemeClr val="bg2"/>
                          </a:solidFill>
                        </a:rPr>
                        <a:t>Notes</a:t>
                      </a:r>
                    </a:p>
                  </a:txBody>
                  <a:tcPr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029074264"/>
                  </a:ext>
                </a:extLst>
              </a:tr>
              <a:tr h="283044">
                <a:tc>
                  <a:txBody>
                    <a:bodyPr/>
                    <a:lstStyle/>
                    <a:p>
                      <a:r>
                        <a:rPr lang="en-US" sz="1100" b="1"/>
                        <a:t>Products in-use</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n-US" sz="1100"/>
                        <a:t>Vaccine products introduced and currently in use</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a:t>Quarterly</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endParaRPr lang="en-US" sz="1100"/>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7483871"/>
                  </a:ext>
                </a:extLst>
              </a:tr>
              <a:tr h="361885">
                <a:tc>
                  <a:txBody>
                    <a:bodyPr/>
                    <a:lstStyle/>
                    <a:p>
                      <a:r>
                        <a:rPr lang="en-US" sz="1100" b="1"/>
                        <a:t>Policy &amp; scheduling</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n-US" sz="1100"/>
                        <a:t>Populations recommended for vaccination and re-vaccination, interval for re-vaccination</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a:t>Quarterly</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n-US" sz="1100" b="1"/>
                        <a:t>Simplification of SAGE roadmap </a:t>
                      </a:r>
                      <a:r>
                        <a:rPr lang="en-US" sz="1100"/>
                        <a:t>to align with country familiarity, taking into consideration influenza terminology, where relevant</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8913568"/>
                  </a:ext>
                </a:extLst>
              </a:tr>
              <a:tr h="463955">
                <a:tc>
                  <a:txBody>
                    <a:bodyPr/>
                    <a:lstStyle/>
                    <a:p>
                      <a:r>
                        <a:rPr lang="en-US" sz="1100" b="1"/>
                        <a:t>Uptake</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n-US" sz="1100"/>
                        <a:t>Uptake in total pop., disaggregated by risk group (HCW, older adults, adults with chronic conditions, pregnant adults / adolescents) and gender</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a:t>Quarterly</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n-US" sz="1100" b="1"/>
                        <a:t>Risk groups aligned with reporting risk groups for influenza</a:t>
                      </a:r>
                      <a:r>
                        <a:rPr lang="en-US" sz="1100"/>
                        <a:t>, where relevant</a:t>
                      </a:r>
                    </a:p>
                    <a:p>
                      <a:pPr marL="171450" indent="-171450">
                        <a:buFont typeface="Arial" panose="020B0604020202020204" pitchFamily="34" charset="0"/>
                        <a:buChar char="•"/>
                      </a:pPr>
                      <a:r>
                        <a:rPr lang="en-US" sz="1100" b="1"/>
                        <a:t>2024 shift from ‘cumulative coverage’ to ‘annual uptake’</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1614487"/>
                  </a:ext>
                </a:extLst>
              </a:tr>
              <a:tr h="171848">
                <a:tc>
                  <a:txBody>
                    <a:bodyPr/>
                    <a:lstStyle/>
                    <a:p>
                      <a:r>
                        <a:rPr lang="en-US" sz="1100" b="1"/>
                        <a:t>Safety</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n-US" sz="1100"/>
                        <a:t>Serious AEFIs following COVID-19 vaccination</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a:t>Quarterly</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3562577"/>
                  </a:ext>
                </a:extLst>
              </a:tr>
              <a:tr h="259815">
                <a:tc>
                  <a:txBody>
                    <a:bodyPr/>
                    <a:lstStyle/>
                    <a:p>
                      <a:r>
                        <a:rPr lang="en-US" sz="1100" b="1"/>
                        <a:t>Integration</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n-US" sz="1100"/>
                        <a:t>Co-delivery of COVID-19 vaccination with other health services</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a:t>Quarterly</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5772532"/>
                  </a:ext>
                </a:extLst>
              </a:tr>
              <a:tr h="283044">
                <a:tc>
                  <a:txBody>
                    <a:bodyPr/>
                    <a:lstStyle/>
                    <a:p>
                      <a:r>
                        <a:rPr lang="en-US" sz="1100" b="1"/>
                        <a:t>Procurement &amp; pricing</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tc>
                  <a:txBody>
                    <a:bodyPr/>
                    <a:lstStyle/>
                    <a:p>
                      <a:pPr marL="171450" indent="-171450">
                        <a:buFont typeface="Arial" panose="020B0604020202020204" pitchFamily="34" charset="0"/>
                        <a:buChar char="•"/>
                      </a:pPr>
                      <a:r>
                        <a:rPr lang="en-US" sz="1100"/>
                        <a:t>Total doses received by product, procurement mechanism, price per dose, etc.</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tc>
                  <a:txBody>
                    <a:bodyPr/>
                    <a:lstStyle/>
                    <a:p>
                      <a:r>
                        <a:rPr lang="en-US" sz="1100"/>
                        <a:t>Annual</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tc>
                  <a:txBody>
                    <a:bodyPr/>
                    <a:lstStyle/>
                    <a:p>
                      <a:pPr marL="171450" indent="-171450">
                        <a:buFont typeface="Arial" panose="020B0604020202020204" pitchFamily="34" charset="0"/>
                        <a:buChar char="•"/>
                      </a:pPr>
                      <a:r>
                        <a:rPr lang="en-US" sz="1100"/>
                        <a:t>Direct integration with existing eJRF procurement table (MI4A)</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extLst>
                  <a:ext uri="{0D108BD9-81ED-4DB2-BD59-A6C34878D82A}">
                    <a16:rowId xmlns:a16="http://schemas.microsoft.com/office/drawing/2014/main" val="2647616118"/>
                  </a:ext>
                </a:extLst>
              </a:tr>
              <a:tr h="394240">
                <a:tc>
                  <a:txBody>
                    <a:bodyPr/>
                    <a:lstStyle/>
                    <a:p>
                      <a:r>
                        <a:rPr lang="en-US" sz="1100" b="1"/>
                        <a:t>Stock &amp; wastage</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tc>
                  <a:txBody>
                    <a:bodyPr/>
                    <a:lstStyle/>
                    <a:p>
                      <a:pPr marL="172800" indent="-172800">
                        <a:buFont typeface="Arial" panose="020B0604020202020204" pitchFamily="34" charset="0"/>
                        <a:buChar char="•"/>
                      </a:pPr>
                      <a:r>
                        <a:rPr lang="en-US" sz="1100"/>
                        <a:t>Stock on hand, across levels</a:t>
                      </a:r>
                    </a:p>
                    <a:p>
                      <a:pPr marL="172800" indent="-172800">
                        <a:buFont typeface="Arial" panose="020B0604020202020204" pitchFamily="34" charset="0"/>
                        <a:buChar char="•"/>
                      </a:pPr>
                      <a:r>
                        <a:rPr lang="en-US" sz="1100"/>
                        <a:t>Monthly consumption</a:t>
                      </a:r>
                    </a:p>
                    <a:p>
                      <a:pPr marL="172800" indent="-172800">
                        <a:buFont typeface="Arial" panose="020B0604020202020204" pitchFamily="34" charset="0"/>
                        <a:buChar char="•"/>
                      </a:pPr>
                      <a:r>
                        <a:rPr lang="en-US" sz="1100"/>
                        <a:t>Closed vial wastage</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tc>
                  <a:txBody>
                    <a:bodyPr/>
                    <a:lstStyle/>
                    <a:p>
                      <a:r>
                        <a:rPr lang="en-US" sz="1100"/>
                        <a:t>Annual</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tc>
                  <a:txBody>
                    <a:bodyPr/>
                    <a:lstStyle/>
                    <a:p>
                      <a:pPr marL="171450" indent="-171450">
                        <a:buFont typeface="Arial" panose="020B0604020202020204" pitchFamily="34" charset="0"/>
                        <a:buChar char="•"/>
                      </a:pPr>
                      <a:r>
                        <a:rPr lang="en-US" sz="1100"/>
                        <a:t>Thrive360 will be used for more frequent (monthly) data; specific to Gavi countries</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extLst>
                  <a:ext uri="{0D108BD9-81ED-4DB2-BD59-A6C34878D82A}">
                    <a16:rowId xmlns:a16="http://schemas.microsoft.com/office/drawing/2014/main" val="177351754"/>
                  </a:ext>
                </a:extLst>
              </a:tr>
              <a:tr h="361885">
                <a:tc>
                  <a:txBody>
                    <a:bodyPr/>
                    <a:lstStyle/>
                    <a:p>
                      <a:r>
                        <a:rPr lang="en-US" sz="1100" b="1"/>
                        <a:t>Immunization information systems</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tc>
                  <a:txBody>
                    <a:bodyPr/>
                    <a:lstStyle/>
                    <a:p>
                      <a:pPr marL="172800" indent="-172800">
                        <a:buFont typeface="Arial" panose="020B0604020202020204" pitchFamily="34" charset="0"/>
                        <a:buChar char="•"/>
                      </a:pPr>
                      <a:r>
                        <a:rPr lang="en-US" sz="1100"/>
                        <a:t>Future plans for COVID-specific information systems</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tc>
                  <a:txBody>
                    <a:bodyPr/>
                    <a:lstStyle/>
                    <a:p>
                      <a:r>
                        <a:rPr lang="en-US" sz="1100"/>
                        <a:t>Annual</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tc>
                  <a:txBody>
                    <a:bodyPr/>
                    <a:lstStyle/>
                    <a:p>
                      <a:pPr marL="171450" indent="-171450">
                        <a:buFont typeface="Arial" panose="020B0604020202020204" pitchFamily="34" charset="0"/>
                        <a:buChar char="•"/>
                      </a:pPr>
                      <a:r>
                        <a:rPr lang="en-US" sz="1100"/>
                        <a:t>Once-off exercise</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extLst>
                  <a:ext uri="{0D108BD9-81ED-4DB2-BD59-A6C34878D82A}">
                    <a16:rowId xmlns:a16="http://schemas.microsoft.com/office/drawing/2014/main" val="3458315230"/>
                  </a:ext>
                </a:extLst>
              </a:tr>
            </a:tbl>
          </a:graphicData>
        </a:graphic>
      </p:graphicFrame>
      <p:sp>
        <p:nvSpPr>
          <p:cNvPr id="6" name="Rectangle 5">
            <a:extLst>
              <a:ext uri="{FF2B5EF4-FFF2-40B4-BE49-F238E27FC236}">
                <a16:creationId xmlns:a16="http://schemas.microsoft.com/office/drawing/2014/main" id="{2B647C60-A60C-E668-6343-7FC6F4D206EF}"/>
              </a:ext>
            </a:extLst>
          </p:cNvPr>
          <p:cNvSpPr/>
          <p:nvPr/>
        </p:nvSpPr>
        <p:spPr>
          <a:xfrm>
            <a:off x="577638" y="5978385"/>
            <a:ext cx="192267" cy="146008"/>
          </a:xfrm>
          <a:prstGeom prst="rect">
            <a:avLst/>
          </a:prstGeom>
          <a:solidFill>
            <a:schemeClr val="accent6">
              <a:lumMod val="10000"/>
              <a:lumOff val="90000"/>
            </a:schemeClr>
          </a:solidFill>
          <a:ln w="63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9982901C-E08B-E6C2-AC03-43BF64A5EEFA}"/>
              </a:ext>
            </a:extLst>
          </p:cNvPr>
          <p:cNvSpPr txBox="1"/>
          <p:nvPr/>
        </p:nvSpPr>
        <p:spPr>
          <a:xfrm>
            <a:off x="879605" y="5926130"/>
            <a:ext cx="3165921" cy="248222"/>
          </a:xfrm>
          <a:prstGeom prst="rect">
            <a:avLst/>
          </a:prstGeom>
          <a:ln w="6350">
            <a:noFill/>
            <a:miter lim="800000"/>
          </a:ln>
        </p:spPr>
        <p:txBody>
          <a:bodyPr vert="horz" wrap="square" lIns="0" tIns="0" rIns="0" bIns="0" rtlCol="0" anchor="ctr">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100" b="0" i="1" u="none" strike="noStrike" kern="1200" cap="none" spc="0" normalizeH="0" baseline="0" noProof="0">
                <a:ln>
                  <a:noFill/>
                </a:ln>
                <a:solidFill>
                  <a:srgbClr val="000000"/>
                </a:solidFill>
                <a:effectLst/>
                <a:uLnTx/>
                <a:uFillTx/>
                <a:latin typeface="Poppins"/>
                <a:ea typeface="+mn-ea"/>
                <a:cs typeface="+mn-cs"/>
              </a:rPr>
              <a:t>Shifted to annual collection</a:t>
            </a:r>
          </a:p>
        </p:txBody>
      </p:sp>
    </p:spTree>
    <p:extLst>
      <p:ext uri="{BB962C8B-B14F-4D97-AF65-F5344CB8AC3E}">
        <p14:creationId xmlns:p14="http://schemas.microsoft.com/office/powerpoint/2010/main" val="37533167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5D2A566-C714-2124-4A95-C462656525F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6" name="think-cell data - do not delete" hidden="1">
                        <a:extLst>
                          <a:ext uri="{FF2B5EF4-FFF2-40B4-BE49-F238E27FC236}">
                            <a16:creationId xmlns:a16="http://schemas.microsoft.com/office/drawing/2014/main" id="{45D2A566-C714-2124-4A95-C462656525F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23DCA085-6450-7702-623B-D7774E63F0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982FBC80-45B7-8679-1F7A-350767FDD849}"/>
              </a:ext>
            </a:extLst>
          </p:cNvPr>
          <p:cNvSpPr>
            <a:spLocks noGrp="1"/>
          </p:cNvSpPr>
          <p:nvPr>
            <p:ph type="title"/>
          </p:nvPr>
        </p:nvSpPr>
        <p:spPr>
          <a:xfrm>
            <a:off x="577639" y="537198"/>
            <a:ext cx="9077990" cy="810030"/>
          </a:xfrm>
        </p:spPr>
        <p:txBody>
          <a:bodyPr vert="horz"/>
          <a:lstStyle/>
          <a:p>
            <a:r>
              <a:rPr lang="en-US" sz="2800">
                <a:solidFill>
                  <a:srgbClr val="FA9A00"/>
                </a:solidFill>
              </a:rPr>
              <a:t>7.  </a:t>
            </a:r>
            <a:r>
              <a:rPr lang="en-US" sz="2800"/>
              <a:t>Updated global-level COVID-19 vaccination monitoring process &amp; timeline, for 2024 (3/4) </a:t>
            </a:r>
          </a:p>
        </p:txBody>
      </p:sp>
      <p:sp>
        <p:nvSpPr>
          <p:cNvPr id="9" name="TextBox 8">
            <a:extLst>
              <a:ext uri="{FF2B5EF4-FFF2-40B4-BE49-F238E27FC236}">
                <a16:creationId xmlns:a16="http://schemas.microsoft.com/office/drawing/2014/main" id="{5E21A7D4-B781-1D79-3A3D-E481B83D0787}"/>
              </a:ext>
            </a:extLst>
          </p:cNvPr>
          <p:cNvSpPr txBox="1"/>
          <p:nvPr/>
        </p:nvSpPr>
        <p:spPr>
          <a:xfrm>
            <a:off x="577639" y="1635401"/>
            <a:ext cx="3218505" cy="4119076"/>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Poppins"/>
                <a:ea typeface="+mn-ea"/>
                <a:cs typeface="+mn-cs"/>
              </a:rPr>
              <a:t>Data will continue to be collected via the system put in place by a Member States’ corresponding WHO Regional Office:</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Poppins"/>
                <a:ea typeface="+mn-ea"/>
                <a:cs typeface="+mn-cs"/>
              </a:rPr>
              <a:t>For Member States in AMR/PAHO, EMR, EUR, and SEAR, this will be through the electronic Joint Reporting Form (eJRF) COVID-19 module.</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Poppins"/>
                <a:ea typeface="+mn-ea"/>
                <a:cs typeface="+mn-cs"/>
              </a:rPr>
              <a:t>For Member States in AFR and WPR, this will be through region-specific systems for COVID-19 vaccination data collection.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Poppins"/>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Poppins"/>
                <a:ea typeface="+mn-ea"/>
                <a:cs typeface="+mn-cs"/>
              </a:rPr>
              <a:t>Reporting dates are listed in the adjacent table for Member States in regions using the eJRF COVID-19 module</a:t>
            </a:r>
            <a:r>
              <a:rPr kumimoji="0" lang="en-US" sz="1200" b="0" i="0" u="none" strike="noStrike" kern="1200" cap="none" spc="0" normalizeH="0" baseline="0" noProof="0">
                <a:ln>
                  <a:noFill/>
                </a:ln>
                <a:solidFill>
                  <a:srgbClr val="000000"/>
                </a:solidFill>
                <a:effectLst/>
                <a:uLnTx/>
                <a:uFillTx/>
                <a:latin typeface="Poppins"/>
                <a:ea typeface="+mn-ea"/>
                <a:cs typeface="+mn-cs"/>
              </a:rPr>
              <a:t>; other Member States should contact their WHO Regional Office for specific dates.</a:t>
            </a:r>
          </a:p>
        </p:txBody>
      </p:sp>
      <p:graphicFrame>
        <p:nvGraphicFramePr>
          <p:cNvPr id="14" name="Table 14">
            <a:extLst>
              <a:ext uri="{FF2B5EF4-FFF2-40B4-BE49-F238E27FC236}">
                <a16:creationId xmlns:a16="http://schemas.microsoft.com/office/drawing/2014/main" id="{DB66DE5F-2982-4EF4-9916-E5ACD4F22E18}"/>
              </a:ext>
            </a:extLst>
          </p:cNvPr>
          <p:cNvGraphicFramePr>
            <a:graphicFrameLocks noGrp="1"/>
          </p:cNvGraphicFramePr>
          <p:nvPr/>
        </p:nvGraphicFramePr>
        <p:xfrm>
          <a:off x="4182050" y="1986382"/>
          <a:ext cx="7409140" cy="3984825"/>
        </p:xfrm>
        <a:graphic>
          <a:graphicData uri="http://schemas.openxmlformats.org/drawingml/2006/table">
            <a:tbl>
              <a:tblPr firstRow="1" bandRow="1">
                <a:tableStyleId>{17292A2E-F333-43FB-9621-5CBBE7FDCDCB}</a:tableStyleId>
              </a:tblPr>
              <a:tblGrid>
                <a:gridCol w="2469852">
                  <a:extLst>
                    <a:ext uri="{9D8B030D-6E8A-4147-A177-3AD203B41FA5}">
                      <a16:colId xmlns:a16="http://schemas.microsoft.com/office/drawing/2014/main" val="3548178670"/>
                    </a:ext>
                  </a:extLst>
                </a:gridCol>
                <a:gridCol w="2469644">
                  <a:extLst>
                    <a:ext uri="{9D8B030D-6E8A-4147-A177-3AD203B41FA5}">
                      <a16:colId xmlns:a16="http://schemas.microsoft.com/office/drawing/2014/main" val="3865469555"/>
                    </a:ext>
                  </a:extLst>
                </a:gridCol>
                <a:gridCol w="2469644">
                  <a:extLst>
                    <a:ext uri="{9D8B030D-6E8A-4147-A177-3AD203B41FA5}">
                      <a16:colId xmlns:a16="http://schemas.microsoft.com/office/drawing/2014/main" val="2533054604"/>
                    </a:ext>
                  </a:extLst>
                </a:gridCol>
              </a:tblGrid>
              <a:tr h="250789">
                <a:tc>
                  <a:txBody>
                    <a:bodyPr/>
                    <a:lstStyle/>
                    <a:p>
                      <a:r>
                        <a:rPr lang="en-US"/>
                        <a:t>Data for: </a:t>
                      </a:r>
                    </a:p>
                  </a:txBody>
                  <a:tcPr>
                    <a:lnL w="6350" cap="flat" cmpd="sng" algn="ctr">
                      <a:noFill/>
                      <a:prstDash val="solid"/>
                      <a:miter lim="800000"/>
                    </a:lnL>
                    <a:lnR>
                      <a:noFill/>
                    </a:lnR>
                    <a:lnT w="6350" cap="flat" cmpd="sng" algn="ctr">
                      <a:noFill/>
                      <a:prstDash val="solid"/>
                      <a:miter lim="800000"/>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Will be collected from:</a:t>
                      </a:r>
                    </a:p>
                  </a:txBody>
                  <a:tcPr>
                    <a:lnL>
                      <a:noFill/>
                    </a:lnL>
                    <a:lnR w="6350" cap="flat" cmpd="sng" algn="ctr">
                      <a:noFill/>
                      <a:prstDash val="solid"/>
                      <a:miter lim="800000"/>
                    </a:lnR>
                    <a:lnT w="6350" cap="flat" cmpd="sng" algn="ctr">
                      <a:noFill/>
                      <a:prstDash val="solid"/>
                      <a:miter lim="800000"/>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By way of:</a:t>
                      </a:r>
                    </a:p>
                  </a:txBody>
                  <a:tcPr>
                    <a:lnL>
                      <a:noFill/>
                    </a:lnL>
                    <a:lnR w="6350" cap="flat" cmpd="sng" algn="ctr">
                      <a:noFill/>
                      <a:prstDash val="solid"/>
                      <a:miter lim="800000"/>
                    </a:lnR>
                    <a:lnT w="6350" cap="flat" cmpd="sng" algn="ctr">
                      <a:noFill/>
                      <a:prstDash val="solid"/>
                      <a:miter lim="800000"/>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5850422"/>
                  </a:ext>
                </a:extLst>
              </a:tr>
              <a:tr h="250789">
                <a:tc gridSpan="3">
                  <a:txBody>
                    <a:bodyPr/>
                    <a:lstStyle/>
                    <a:p>
                      <a:r>
                        <a:rPr lang="en-US" i="1"/>
                        <a:t>Products in-use, scheduling, uptake, safety, and integration data</a:t>
                      </a:r>
                    </a:p>
                  </a:txBody>
                  <a:tcPr>
                    <a:lnL w="6350" cap="flat" cmpd="sng" algn="ctr">
                      <a:noFill/>
                      <a:prstDash val="solid"/>
                      <a:miter lim="800000"/>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78128894"/>
                  </a:ext>
                </a:extLst>
              </a:tr>
              <a:tr h="696913">
                <a:tc>
                  <a:txBody>
                    <a:bodyPr/>
                    <a:lstStyle/>
                    <a:p>
                      <a:r>
                        <a:rPr lang="en-US"/>
                        <a:t>Quarter 4 2023 </a:t>
                      </a:r>
                    </a:p>
                    <a:p>
                      <a:r>
                        <a:rPr lang="en-US"/>
                        <a:t>(October – December)</a:t>
                      </a:r>
                    </a:p>
                  </a:txBody>
                  <a:tcPr>
                    <a:lnL w="6350" cap="flat" cmpd="sng" algn="ctr">
                      <a:noFill/>
                      <a:prstDash val="solid"/>
                      <a:miter lim="800000"/>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15 January – 14 February 2024</a:t>
                      </a:r>
                    </a:p>
                  </a:txBody>
                  <a:tcPr>
                    <a:lnL>
                      <a:noFill/>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eJRF COVID-19 module</a:t>
                      </a:r>
                    </a:p>
                  </a:txBody>
                  <a:tcPr>
                    <a:lnL>
                      <a:noFill/>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2330453"/>
                  </a:ext>
                </a:extLst>
              </a:tr>
              <a:tr h="696913">
                <a:tc>
                  <a:txBody>
                    <a:bodyPr/>
                    <a:lstStyle/>
                    <a:p>
                      <a:r>
                        <a:rPr lang="en-US"/>
                        <a:t>Quarter 1 2024</a:t>
                      </a:r>
                    </a:p>
                    <a:p>
                      <a:r>
                        <a:rPr lang="en-US"/>
                        <a:t>(January – March)</a:t>
                      </a:r>
                    </a:p>
                  </a:txBody>
                  <a:tcPr>
                    <a:lnL w="6350" cap="flat" cmpd="sng" algn="ctr">
                      <a:noFill/>
                      <a:prstDash val="solid"/>
                      <a:miter lim="800000"/>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15 April – 14 May 2024</a:t>
                      </a:r>
                    </a:p>
                  </a:txBody>
                  <a:tcPr>
                    <a:lnL>
                      <a:noFill/>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lang="en-US"/>
                        <a:t>eJRF COVID-19 module</a:t>
                      </a:r>
                    </a:p>
                    <a:p>
                      <a:endParaRPr lang="en-US"/>
                    </a:p>
                  </a:txBody>
                  <a:tcPr>
                    <a:lnL>
                      <a:noFill/>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9194859"/>
                  </a:ext>
                </a:extLst>
              </a:tr>
              <a:tr h="696913">
                <a:tc>
                  <a:txBody>
                    <a:bodyPr/>
                    <a:lstStyle/>
                    <a:p>
                      <a:r>
                        <a:rPr lang="en-US"/>
                        <a:t>Quarter 2 2024 </a:t>
                      </a:r>
                    </a:p>
                    <a:p>
                      <a:r>
                        <a:rPr lang="en-US"/>
                        <a:t>(April – June)</a:t>
                      </a:r>
                    </a:p>
                  </a:txBody>
                  <a:tcPr>
                    <a:lnL w="6350" cap="flat" cmpd="sng" algn="ctr">
                      <a:noFill/>
                      <a:prstDash val="solid"/>
                      <a:miter lim="800000"/>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15 July – 14 August 2024</a:t>
                      </a:r>
                    </a:p>
                  </a:txBody>
                  <a:tcPr>
                    <a:lnL>
                      <a:noFill/>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lang="en-US"/>
                        <a:t>eJRF COVID-19 module</a:t>
                      </a:r>
                    </a:p>
                    <a:p>
                      <a:endParaRPr lang="en-US"/>
                    </a:p>
                  </a:txBody>
                  <a:tcPr>
                    <a:lnL>
                      <a:noFill/>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5665169"/>
                  </a:ext>
                </a:extLst>
              </a:tr>
              <a:tr h="696913">
                <a:tc>
                  <a:txBody>
                    <a:bodyPr/>
                    <a:lstStyle/>
                    <a:p>
                      <a:r>
                        <a:rPr lang="en-US"/>
                        <a:t>Quarter 3 2024</a:t>
                      </a:r>
                    </a:p>
                    <a:p>
                      <a:r>
                        <a:rPr lang="en-US"/>
                        <a:t>(July – September)</a:t>
                      </a:r>
                    </a:p>
                  </a:txBody>
                  <a:tcPr>
                    <a:lnL w="6350" cap="flat" cmpd="sng" algn="ctr">
                      <a:noFill/>
                      <a:prstDash val="solid"/>
                      <a:miter lim="800000"/>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15 October – 14 November 2024</a:t>
                      </a:r>
                    </a:p>
                  </a:txBody>
                  <a:tcPr>
                    <a:lnL>
                      <a:noFill/>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lang="en-US"/>
                        <a:t>eJRF COVID-19 module</a:t>
                      </a:r>
                    </a:p>
                    <a:p>
                      <a:endParaRPr lang="en-US"/>
                    </a:p>
                  </a:txBody>
                  <a:tcPr>
                    <a:lnL>
                      <a:noFill/>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040747"/>
                  </a:ext>
                </a:extLst>
              </a:tr>
              <a:tr h="250789">
                <a:tc gridSpan="3">
                  <a:txBody>
                    <a:bodyPr/>
                    <a:lstStyle/>
                    <a:p>
                      <a:r>
                        <a:rPr lang="en-US" i="1"/>
                        <a:t>Procurement, supply &amp; wastage, and immunization information system data</a:t>
                      </a:r>
                    </a:p>
                  </a:txBody>
                  <a:tcPr>
                    <a:lnL w="6350" cap="flat" cmpd="sng" algn="ctr">
                      <a:noFill/>
                      <a:prstDash val="solid"/>
                      <a:miter lim="800000"/>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1985174"/>
                  </a:ext>
                </a:extLst>
              </a:tr>
              <a:tr h="423551">
                <a:tc>
                  <a:txBody>
                    <a:bodyPr/>
                    <a:lstStyle/>
                    <a:p>
                      <a:r>
                        <a:rPr lang="en-US"/>
                        <a:t>2023</a:t>
                      </a:r>
                    </a:p>
                  </a:txBody>
                  <a:tcPr>
                    <a:lnL w="6350" cap="flat" cmpd="sng" algn="ctr">
                      <a:noFill/>
                      <a:prstDash val="solid"/>
                      <a:miter lim="800000"/>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06 March – 30 April 2024</a:t>
                      </a:r>
                    </a:p>
                  </a:txBody>
                  <a:tcPr>
                    <a:lnL>
                      <a:noFill/>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eJRF annual questionnaire</a:t>
                      </a:r>
                    </a:p>
                  </a:txBody>
                  <a:tcPr>
                    <a:lnL>
                      <a:noFill/>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830531"/>
                  </a:ext>
                </a:extLst>
              </a:tr>
            </a:tbl>
          </a:graphicData>
        </a:graphic>
      </p:graphicFrame>
      <p:sp>
        <p:nvSpPr>
          <p:cNvPr id="7" name="TextBox 6">
            <a:extLst>
              <a:ext uri="{FF2B5EF4-FFF2-40B4-BE49-F238E27FC236}">
                <a16:creationId xmlns:a16="http://schemas.microsoft.com/office/drawing/2014/main" id="{0960DA1C-005A-758B-75C3-6A9CDA13ED74}"/>
              </a:ext>
            </a:extLst>
          </p:cNvPr>
          <p:cNvSpPr txBox="1"/>
          <p:nvPr/>
        </p:nvSpPr>
        <p:spPr>
          <a:xfrm>
            <a:off x="4182050" y="1635401"/>
            <a:ext cx="708789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sng" strike="noStrike" kern="1200" cap="none" spc="0" normalizeH="0" baseline="0" noProof="0">
                <a:ln>
                  <a:noFill/>
                </a:ln>
                <a:solidFill>
                  <a:srgbClr val="000000"/>
                </a:solidFill>
                <a:effectLst/>
                <a:uLnTx/>
                <a:uFillTx/>
                <a:latin typeface="Poppins"/>
                <a:ea typeface="+mn-ea"/>
                <a:cs typeface="+mn-cs"/>
              </a:rPr>
              <a:t>Key reporting dates for Member States in regions using the eJRF COVID-19 module </a:t>
            </a:r>
          </a:p>
        </p:txBody>
      </p:sp>
    </p:spTree>
    <p:extLst>
      <p:ext uri="{BB962C8B-B14F-4D97-AF65-F5344CB8AC3E}">
        <p14:creationId xmlns:p14="http://schemas.microsoft.com/office/powerpoint/2010/main" val="2225399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58FAC88-E3C6-4F3F-D370-0CA5A56F408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think-cell data - do not delete" hidden="1">
                        <a:extLst>
                          <a:ext uri="{FF2B5EF4-FFF2-40B4-BE49-F238E27FC236}">
                            <a16:creationId xmlns:a16="http://schemas.microsoft.com/office/drawing/2014/main" id="{258FAC88-E3C6-4F3F-D370-0CA5A56F408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373D8917-0BC5-299B-7385-B6AF78621A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AA19298F-E2B1-F029-8FFD-72AECA85B10C}"/>
              </a:ext>
            </a:extLst>
          </p:cNvPr>
          <p:cNvSpPr>
            <a:spLocks noGrp="1"/>
          </p:cNvSpPr>
          <p:nvPr>
            <p:ph type="title"/>
          </p:nvPr>
        </p:nvSpPr>
        <p:spPr>
          <a:xfrm>
            <a:off x="577639" y="537198"/>
            <a:ext cx="8270797" cy="810030"/>
          </a:xfrm>
        </p:spPr>
        <p:txBody>
          <a:bodyPr vert="horz"/>
          <a:lstStyle/>
          <a:p>
            <a:r>
              <a:rPr lang="en-US" sz="2800">
                <a:solidFill>
                  <a:srgbClr val="FA9A00"/>
                </a:solidFill>
              </a:rPr>
              <a:t>7.  </a:t>
            </a:r>
            <a:r>
              <a:rPr lang="en-US" sz="2800"/>
              <a:t>An update to COVID-19 vaccination monitoring guidance is underway (4/4) </a:t>
            </a:r>
          </a:p>
        </p:txBody>
      </p:sp>
      <p:sp>
        <p:nvSpPr>
          <p:cNvPr id="12" name="TextBox 11">
            <a:extLst>
              <a:ext uri="{FF2B5EF4-FFF2-40B4-BE49-F238E27FC236}">
                <a16:creationId xmlns:a16="http://schemas.microsoft.com/office/drawing/2014/main" id="{F2692F9C-FD5D-9239-DAF2-4E3748126DDE}"/>
              </a:ext>
            </a:extLst>
          </p:cNvPr>
          <p:cNvSpPr txBox="1"/>
          <p:nvPr/>
        </p:nvSpPr>
        <p:spPr>
          <a:xfrm>
            <a:off x="4553527" y="2702717"/>
            <a:ext cx="7037662"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Poppins"/>
                <a:ea typeface="+mn-ea"/>
                <a:cs typeface="+mn-cs"/>
              </a:rPr>
              <a:t>WHO is working with partners to update the “</a:t>
            </a:r>
            <a:r>
              <a:rPr kumimoji="0" lang="en-US" sz="1400" b="0" i="0" u="none" strike="noStrike" kern="1200" cap="none" spc="0" normalizeH="0" baseline="0" noProof="0">
                <a:ln>
                  <a:noFill/>
                </a:ln>
                <a:solidFill>
                  <a:srgbClr val="000000"/>
                </a:solidFill>
                <a:effectLst/>
                <a:uLnTx/>
                <a:uFillTx/>
                <a:latin typeface="Poppins"/>
                <a:ea typeface="+mn-ea"/>
                <a:cs typeface="+mn-cs"/>
                <a:hlinkClick r:id="rId6"/>
              </a:rPr>
              <a:t>Monitoring COVID-19 vaccination: Considerations for the collection and use of vaccination data</a:t>
            </a:r>
            <a:r>
              <a:rPr kumimoji="0" lang="en-US" sz="1400" b="1" i="0" u="none" strike="noStrike" kern="1200" cap="none" spc="0" normalizeH="0" baseline="0" noProof="0">
                <a:ln>
                  <a:noFill/>
                </a:ln>
                <a:solidFill>
                  <a:srgbClr val="000000"/>
                </a:solidFill>
                <a:effectLst/>
                <a:uLnTx/>
                <a:uFillTx/>
                <a:latin typeface="Poppins"/>
                <a:ea typeface="+mn-ea"/>
                <a:cs typeface="+mn-cs"/>
              </a:rPr>
              <a:t>” document.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Poppins"/>
                <a:ea typeface="+mn-ea"/>
                <a:cs typeface="+mn-cs"/>
              </a:rPr>
              <a:t>The updated document will feature revised recommendations for country-level monitoring of COVID-19 vaccine programs, in line with the revised global-level reporting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Poppins"/>
                <a:ea typeface="+mn-ea"/>
                <a:cs typeface="+mn-cs"/>
              </a:rPr>
              <a:t>The document will be made available on the WHO website and will be shared with Member States via WHO Regional Offices.</a:t>
            </a:r>
          </a:p>
        </p:txBody>
      </p:sp>
      <p:pic>
        <p:nvPicPr>
          <p:cNvPr id="16" name="Picture 15">
            <a:extLst>
              <a:ext uri="{FF2B5EF4-FFF2-40B4-BE49-F238E27FC236}">
                <a16:creationId xmlns:a16="http://schemas.microsoft.com/office/drawing/2014/main" id="{896A0652-1295-5BC8-F017-B11B24A4041E}"/>
              </a:ext>
            </a:extLst>
          </p:cNvPr>
          <p:cNvPicPr>
            <a:picLocks noChangeAspect="1"/>
          </p:cNvPicPr>
          <p:nvPr/>
        </p:nvPicPr>
        <p:blipFill>
          <a:blip r:embed="rId7"/>
          <a:stretch>
            <a:fillRect/>
          </a:stretch>
        </p:blipFill>
        <p:spPr>
          <a:xfrm>
            <a:off x="1723220" y="2491694"/>
            <a:ext cx="2291163" cy="3262512"/>
          </a:xfrm>
          <a:prstGeom prst="rect">
            <a:avLst/>
          </a:prstGeom>
          <a:ln w="3175">
            <a:solidFill>
              <a:schemeClr val="tx1"/>
            </a:solidFill>
          </a:ln>
        </p:spPr>
      </p:pic>
      <p:pic>
        <p:nvPicPr>
          <p:cNvPr id="14" name="Picture 13">
            <a:extLst>
              <a:ext uri="{FF2B5EF4-FFF2-40B4-BE49-F238E27FC236}">
                <a16:creationId xmlns:a16="http://schemas.microsoft.com/office/drawing/2014/main" id="{023E17A8-D17A-C519-1CDF-79D7C0C7AC37}"/>
              </a:ext>
            </a:extLst>
          </p:cNvPr>
          <p:cNvPicPr>
            <a:picLocks noChangeAspect="1"/>
          </p:cNvPicPr>
          <p:nvPr/>
        </p:nvPicPr>
        <p:blipFill>
          <a:blip r:embed="rId8"/>
          <a:stretch>
            <a:fillRect/>
          </a:stretch>
        </p:blipFill>
        <p:spPr>
          <a:xfrm>
            <a:off x="577639" y="1509643"/>
            <a:ext cx="2291163" cy="3256321"/>
          </a:xfrm>
          <a:prstGeom prst="rect">
            <a:avLst/>
          </a:prstGeom>
          <a:ln w="3175">
            <a:solidFill>
              <a:schemeClr val="tx1"/>
            </a:solidFill>
          </a:ln>
        </p:spPr>
      </p:pic>
    </p:spTree>
    <p:extLst>
      <p:ext uri="{BB962C8B-B14F-4D97-AF65-F5344CB8AC3E}">
        <p14:creationId xmlns:p14="http://schemas.microsoft.com/office/powerpoint/2010/main" val="21363623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16" name="Object 6" hidden="1">
            <a:extLst>
              <a:ext uri="{FF2B5EF4-FFF2-40B4-BE49-F238E27FC236}">
                <a16:creationId xmlns:a16="http://schemas.microsoft.com/office/drawing/2014/main" id="{3D21471B-0848-413F-803D-42623C15C1E0}"/>
              </a:ext>
            </a:extLst>
          </p:cNvPr>
          <p:cNvGraphicFramePr>
            <a:graphicFrameLocks noChangeAspect="1"/>
          </p:cNvGraphicFramePr>
          <p:nvPr>
            <p:custDataLst>
              <p:tags r:id="rId2"/>
            </p:custDataLst>
          </p:nvPr>
        </p:nvGraphicFramePr>
        <p:xfrm>
          <a:off x="2016" y="1829"/>
          <a:ext cx="1588" cy="1588"/>
        </p:xfrm>
        <a:graphic>
          <a:graphicData uri="http://schemas.openxmlformats.org/presentationml/2006/ole">
            <mc:AlternateContent xmlns:mc="http://schemas.openxmlformats.org/markup-compatibility/2006">
              <mc:Choice xmlns:v="urn:schemas-microsoft-com:vml" Requires="v">
                <p:oleObj name="think-cell Slide" r:id="rId11" imgW="395" imgH="396" progId="TCLayout.ActiveDocument.1">
                  <p:embed/>
                </p:oleObj>
              </mc:Choice>
              <mc:Fallback>
                <p:oleObj name="think-cell Slide" r:id="rId11" imgW="395" imgH="396" progId="TCLayout.ActiveDocument.1">
                  <p:embed/>
                  <p:pic>
                    <p:nvPicPr>
                      <p:cNvPr id="116" name="Object 6" hidden="1">
                        <a:extLst>
                          <a:ext uri="{FF2B5EF4-FFF2-40B4-BE49-F238E27FC236}">
                            <a16:creationId xmlns:a16="http://schemas.microsoft.com/office/drawing/2014/main" id="{3D21471B-0848-413F-803D-42623C15C1E0}"/>
                          </a:ext>
                        </a:extLst>
                      </p:cNvPr>
                      <p:cNvPicPr/>
                      <p:nvPr/>
                    </p:nvPicPr>
                    <p:blipFill>
                      <a:blip r:embed="rId12"/>
                      <a:stretch>
                        <a:fillRect/>
                      </a:stretch>
                    </p:blipFill>
                    <p:spPr>
                      <a:xfrm>
                        <a:off x="2016" y="1829"/>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88A8EE95-EDAD-4E73-A2E9-E31E5C49DD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2" name="2. Slide Title">
            <a:extLst>
              <a:ext uri="{FF2B5EF4-FFF2-40B4-BE49-F238E27FC236}">
                <a16:creationId xmlns:a16="http://schemas.microsoft.com/office/drawing/2014/main" id="{EE4EFD5C-D43D-4962-9E9E-FF0DB13FE457}"/>
              </a:ext>
            </a:extLst>
          </p:cNvPr>
          <p:cNvSpPr>
            <a:spLocks noGrp="1"/>
          </p:cNvSpPr>
          <p:nvPr>
            <p:ph type="title"/>
            <p:custDataLst>
              <p:tags r:id="rId3"/>
            </p:custDataLst>
          </p:nvPr>
        </p:nvSpPr>
        <p:spPr>
          <a:xfrm>
            <a:off x="577639" y="537198"/>
            <a:ext cx="9463006" cy="810030"/>
          </a:xfrm>
          <a:noFill/>
          <a:ln/>
          <a:extLst>
            <a:ext uri="{909E8E84-426E-40DD-AFC4-6F175D3DCCD1}">
              <a14:hiddenFill xmlns:a14="http://schemas.microsoft.com/office/drawing/2010/main">
                <a:solidFill>
                  <a:srgbClr val="FFFFFF"/>
                </a:solidFill>
              </a14:hiddenFill>
            </a:ext>
          </a:extLst>
        </p:spPr>
        <p:txBody>
          <a:bodyPr vert="horz" wrap="square" anchor="t" anchorCtr="0">
            <a:spAutoFit/>
          </a:bodyPr>
          <a:lstStyle/>
          <a:p>
            <a:r>
              <a:rPr lang="en-US" sz="2800">
                <a:solidFill>
                  <a:srgbClr val="FA9A00"/>
                </a:solidFill>
              </a:rPr>
              <a:t>8. </a:t>
            </a:r>
            <a:r>
              <a:rPr lang="en-US" sz="2800"/>
              <a:t>Overview of Vaccine Effectiveness (VE) studies against Omicron (1/2)</a:t>
            </a:r>
          </a:p>
        </p:txBody>
      </p:sp>
      <p:cxnSp>
        <p:nvCxnSpPr>
          <p:cNvPr id="101" name="Straight Connector 100">
            <a:extLst>
              <a:ext uri="{FF2B5EF4-FFF2-40B4-BE49-F238E27FC236}">
                <a16:creationId xmlns:a16="http://schemas.microsoft.com/office/drawing/2014/main" id="{14F4B4F0-FF49-42A9-B887-E277331D7DFA}"/>
              </a:ext>
            </a:extLst>
          </p:cNvPr>
          <p:cNvCxnSpPr>
            <a:cxnSpLocks/>
          </p:cNvCxnSpPr>
          <p:nvPr/>
        </p:nvCxnSpPr>
        <p:spPr>
          <a:xfrm>
            <a:off x="7651416" y="2316683"/>
            <a:ext cx="3997242" cy="0"/>
          </a:xfrm>
          <a:prstGeom prst="line">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8E159780-D391-4D77-95D0-2A8D01378DE4}"/>
              </a:ext>
            </a:extLst>
          </p:cNvPr>
          <p:cNvGrpSpPr/>
          <p:nvPr/>
        </p:nvGrpSpPr>
        <p:grpSpPr>
          <a:xfrm>
            <a:off x="7651416" y="2621636"/>
            <a:ext cx="3997242" cy="492443"/>
            <a:chOff x="7651416" y="2435879"/>
            <a:chExt cx="3997242" cy="492443"/>
          </a:xfrm>
        </p:grpSpPr>
        <p:sp>
          <p:nvSpPr>
            <p:cNvPr id="91" name="TrackerNumBlue 189">
              <a:extLst>
                <a:ext uri="{FF2B5EF4-FFF2-40B4-BE49-F238E27FC236}">
                  <a16:creationId xmlns:a16="http://schemas.microsoft.com/office/drawing/2014/main" id="{E54F0F72-9A45-4956-8000-4B2B1C2C43D8}"/>
                </a:ext>
              </a:extLst>
            </p:cNvPr>
            <p:cNvSpPr/>
            <p:nvPr>
              <p:custDataLst>
                <p:tags r:id="rId8"/>
              </p:custDataLst>
            </p:nvPr>
          </p:nvSpPr>
          <p:spPr>
            <a:xfrm>
              <a:off x="7651416" y="2435879"/>
              <a:ext cx="279320" cy="279320"/>
            </a:xfrm>
            <a:prstGeom prst="ellipse">
              <a:avLst/>
            </a:prstGeom>
            <a:solidFill>
              <a:schemeClr val="accent1"/>
            </a:solidFill>
            <a:ln w="6350" cap="sq" cmpd="sng" algn="ctr">
              <a:noFill/>
              <a:prstDash val="solid"/>
              <a:miter lim="800000"/>
            </a:ln>
            <a:effectLst/>
            <a:extLst>
              <a:ext uri="{91240B29-F687-4F45-9708-019B960494DF}">
                <a14:hiddenLine xmlns:a14="http://schemas.microsoft.com/office/drawing/2010/main" w="6350" cap="sq"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en-US" sz="1600" b="0" i="1" u="none" strike="noStrike" kern="1200" cap="none" spc="0" normalizeH="0" baseline="0" noProof="0">
                  <a:ln>
                    <a:noFill/>
                  </a:ln>
                  <a:solidFill>
                    <a:srgbClr val="FFFFFF"/>
                  </a:solidFill>
                  <a:effectLst/>
                  <a:uLnTx/>
                  <a:uFillTx/>
                  <a:latin typeface="Arial"/>
                  <a:ea typeface="+mn-ea"/>
                  <a:cs typeface="+mn-cs"/>
                </a:rPr>
                <a:t>1</a:t>
              </a:r>
            </a:p>
          </p:txBody>
        </p:sp>
        <p:sp>
          <p:nvSpPr>
            <p:cNvPr id="87" name="TextBox 86">
              <a:extLst>
                <a:ext uri="{FF2B5EF4-FFF2-40B4-BE49-F238E27FC236}">
                  <a16:creationId xmlns:a16="http://schemas.microsoft.com/office/drawing/2014/main" id="{71F62624-6F09-4D48-BA2D-C4AEFF831FAE}"/>
                </a:ext>
              </a:extLst>
            </p:cNvPr>
            <p:cNvSpPr txBox="1">
              <a:spLocks/>
            </p:cNvSpPr>
            <p:nvPr/>
          </p:nvSpPr>
          <p:spPr>
            <a:xfrm>
              <a:off x="8078240" y="2435879"/>
              <a:ext cx="3570418" cy="492443"/>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GB" sz="1600" b="0" i="1" u="none" strike="noStrike" kern="1200" cap="none" spc="0" normalizeH="0" baseline="0" noProof="0">
                  <a:ln>
                    <a:noFill/>
                  </a:ln>
                  <a:solidFill>
                    <a:srgbClr val="000000"/>
                  </a:solidFill>
                  <a:effectLst/>
                  <a:uLnTx/>
                  <a:uFillTx/>
                  <a:latin typeface="Arial"/>
                  <a:ea typeface="+mn-ea"/>
                  <a:cs typeface="Arial" panose="020B0604020202020204" pitchFamily="34" charset="0"/>
                </a:rPr>
                <a:t>VE of the XBB.1.5 monovalent vaccine – a new variant-containing vaccine?</a:t>
              </a:r>
            </a:p>
          </p:txBody>
        </p:sp>
      </p:grpSp>
      <p:grpSp>
        <p:nvGrpSpPr>
          <p:cNvPr id="32" name="Group 31">
            <a:extLst>
              <a:ext uri="{FF2B5EF4-FFF2-40B4-BE49-F238E27FC236}">
                <a16:creationId xmlns:a16="http://schemas.microsoft.com/office/drawing/2014/main" id="{FA9D8F13-AC7A-4EF3-BABD-133A99514FED}"/>
              </a:ext>
            </a:extLst>
          </p:cNvPr>
          <p:cNvGrpSpPr/>
          <p:nvPr/>
        </p:nvGrpSpPr>
        <p:grpSpPr>
          <a:xfrm>
            <a:off x="7651416" y="3540299"/>
            <a:ext cx="3997242" cy="492443"/>
            <a:chOff x="7651416" y="3354542"/>
            <a:chExt cx="3997242" cy="492443"/>
          </a:xfrm>
        </p:grpSpPr>
        <p:sp>
          <p:nvSpPr>
            <p:cNvPr id="92" name="TrackerNumBlue 189">
              <a:extLst>
                <a:ext uri="{FF2B5EF4-FFF2-40B4-BE49-F238E27FC236}">
                  <a16:creationId xmlns:a16="http://schemas.microsoft.com/office/drawing/2014/main" id="{B4426399-E3A0-49F5-AF92-6C7B43682532}"/>
                </a:ext>
              </a:extLst>
            </p:cNvPr>
            <p:cNvSpPr/>
            <p:nvPr>
              <p:custDataLst>
                <p:tags r:id="rId7"/>
              </p:custDataLst>
            </p:nvPr>
          </p:nvSpPr>
          <p:spPr>
            <a:xfrm>
              <a:off x="7651416" y="3354542"/>
              <a:ext cx="279320" cy="279320"/>
            </a:xfrm>
            <a:prstGeom prst="ellipse">
              <a:avLst/>
            </a:prstGeom>
            <a:solidFill>
              <a:schemeClr val="accent1"/>
            </a:solidFill>
            <a:ln w="6350" cap="sq" cmpd="sng" algn="ctr">
              <a:noFill/>
              <a:prstDash val="solid"/>
              <a:miter lim="800000"/>
            </a:ln>
            <a:effectLst/>
            <a:extLst>
              <a:ext uri="{91240B29-F687-4F45-9708-019B960494DF}">
                <a14:hiddenLine xmlns:a14="http://schemas.microsoft.com/office/drawing/2010/main" w="6350" cap="sq"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en-US" sz="1600" b="0" i="1" u="none" strike="noStrike" kern="1200" cap="none" spc="0" normalizeH="0" baseline="0" noProof="0">
                  <a:ln>
                    <a:noFill/>
                  </a:ln>
                  <a:solidFill>
                    <a:srgbClr val="FFFFFF"/>
                  </a:solidFill>
                  <a:effectLst/>
                  <a:uLnTx/>
                  <a:uFillTx/>
                  <a:latin typeface="Arial"/>
                  <a:ea typeface="+mn-ea"/>
                  <a:cs typeface="+mn-cs"/>
                </a:rPr>
                <a:t>2</a:t>
              </a:r>
            </a:p>
          </p:txBody>
        </p:sp>
        <p:sp>
          <p:nvSpPr>
            <p:cNvPr id="88" name="TextBox 87">
              <a:extLst>
                <a:ext uri="{FF2B5EF4-FFF2-40B4-BE49-F238E27FC236}">
                  <a16:creationId xmlns:a16="http://schemas.microsoft.com/office/drawing/2014/main" id="{11C67C34-A5B5-4E89-A17B-CAEE41EA0ADD}"/>
                </a:ext>
              </a:extLst>
            </p:cNvPr>
            <p:cNvSpPr txBox="1">
              <a:spLocks/>
            </p:cNvSpPr>
            <p:nvPr/>
          </p:nvSpPr>
          <p:spPr>
            <a:xfrm>
              <a:off x="8078240" y="3354542"/>
              <a:ext cx="3570418" cy="492443"/>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GB" sz="1600" b="0" i="1" u="none" strike="noStrike" kern="1200" cap="none" spc="0" normalizeH="0" baseline="0" noProof="0">
                  <a:ln>
                    <a:noFill/>
                  </a:ln>
                  <a:solidFill>
                    <a:srgbClr val="000000"/>
                  </a:solidFill>
                  <a:effectLst/>
                  <a:uLnTx/>
                  <a:uFillTx/>
                  <a:latin typeface="Arial"/>
                  <a:ea typeface="+mn-ea"/>
                  <a:cs typeface="Arial" panose="020B0604020202020204" pitchFamily="34" charset="0"/>
                </a:rPr>
                <a:t>VE of the time since a last and most recent revaccination?</a:t>
              </a:r>
            </a:p>
          </p:txBody>
        </p:sp>
      </p:grpSp>
      <p:grpSp>
        <p:nvGrpSpPr>
          <p:cNvPr id="34" name="Group 33">
            <a:extLst>
              <a:ext uri="{FF2B5EF4-FFF2-40B4-BE49-F238E27FC236}">
                <a16:creationId xmlns:a16="http://schemas.microsoft.com/office/drawing/2014/main" id="{9703A0D3-D6D9-4EE9-B558-267F24CE2FDD}"/>
              </a:ext>
            </a:extLst>
          </p:cNvPr>
          <p:cNvGrpSpPr/>
          <p:nvPr/>
        </p:nvGrpSpPr>
        <p:grpSpPr>
          <a:xfrm>
            <a:off x="7651416" y="4458962"/>
            <a:ext cx="3997242" cy="492443"/>
            <a:chOff x="7651416" y="4273205"/>
            <a:chExt cx="3997242" cy="492443"/>
          </a:xfrm>
        </p:grpSpPr>
        <p:sp>
          <p:nvSpPr>
            <p:cNvPr id="93" name="TrackerNumBlue 189">
              <a:extLst>
                <a:ext uri="{FF2B5EF4-FFF2-40B4-BE49-F238E27FC236}">
                  <a16:creationId xmlns:a16="http://schemas.microsoft.com/office/drawing/2014/main" id="{2B394023-7B86-4109-997D-D3BB22D90154}"/>
                </a:ext>
              </a:extLst>
            </p:cNvPr>
            <p:cNvSpPr/>
            <p:nvPr>
              <p:custDataLst>
                <p:tags r:id="rId6"/>
              </p:custDataLst>
            </p:nvPr>
          </p:nvSpPr>
          <p:spPr>
            <a:xfrm>
              <a:off x="7651416" y="4273205"/>
              <a:ext cx="279320" cy="279320"/>
            </a:xfrm>
            <a:prstGeom prst="ellipse">
              <a:avLst/>
            </a:prstGeom>
            <a:solidFill>
              <a:schemeClr val="accent1"/>
            </a:solidFill>
            <a:ln w="6350" cap="sq" cmpd="sng" algn="ctr">
              <a:noFill/>
              <a:prstDash val="solid"/>
              <a:miter lim="800000"/>
            </a:ln>
            <a:effectLst/>
            <a:extLst>
              <a:ext uri="{91240B29-F687-4F45-9708-019B960494DF}">
                <a14:hiddenLine xmlns:a14="http://schemas.microsoft.com/office/drawing/2010/main" w="6350" cap="sq"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en-US" sz="1600" b="0" i="1" u="none" strike="noStrike" kern="1200" cap="none" spc="0" normalizeH="0" baseline="0" noProof="0">
                  <a:ln>
                    <a:noFill/>
                  </a:ln>
                  <a:solidFill>
                    <a:srgbClr val="FFFFFF"/>
                  </a:solidFill>
                  <a:effectLst/>
                  <a:uLnTx/>
                  <a:uFillTx/>
                  <a:latin typeface="Arial"/>
                  <a:ea typeface="+mn-ea"/>
                  <a:cs typeface="+mn-cs"/>
                </a:rPr>
                <a:t>3</a:t>
              </a:r>
            </a:p>
          </p:txBody>
        </p:sp>
        <p:sp>
          <p:nvSpPr>
            <p:cNvPr id="89" name="TextBox 88">
              <a:extLst>
                <a:ext uri="{FF2B5EF4-FFF2-40B4-BE49-F238E27FC236}">
                  <a16:creationId xmlns:a16="http://schemas.microsoft.com/office/drawing/2014/main" id="{CF9D2CFA-06F8-423B-943A-AEB07A594EDA}"/>
                </a:ext>
              </a:extLst>
            </p:cNvPr>
            <p:cNvSpPr txBox="1">
              <a:spLocks/>
            </p:cNvSpPr>
            <p:nvPr/>
          </p:nvSpPr>
          <p:spPr>
            <a:xfrm>
              <a:off x="8078240" y="4273205"/>
              <a:ext cx="3570418" cy="492443"/>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GB" sz="1600" b="0" i="1" u="none" strike="noStrike" kern="1200" cap="none" spc="0" normalizeH="0" baseline="0" noProof="0">
                  <a:ln>
                    <a:noFill/>
                  </a:ln>
                  <a:solidFill>
                    <a:srgbClr val="000000"/>
                  </a:solidFill>
                  <a:effectLst/>
                  <a:uLnTx/>
                  <a:uFillTx/>
                  <a:latin typeface="Arial"/>
                  <a:ea typeface="+mn-ea"/>
                  <a:cs typeface="Arial" panose="020B0604020202020204" pitchFamily="34" charset="0"/>
                </a:rPr>
                <a:t>VE of hybrid vs vaccine-induced vs infection induced immunity?</a:t>
              </a:r>
            </a:p>
          </p:txBody>
        </p:sp>
      </p:grpSp>
      <p:cxnSp>
        <p:nvCxnSpPr>
          <p:cNvPr id="86" name="Straight Connector 85">
            <a:extLst>
              <a:ext uri="{FF2B5EF4-FFF2-40B4-BE49-F238E27FC236}">
                <a16:creationId xmlns:a16="http://schemas.microsoft.com/office/drawing/2014/main" id="{E4122D23-0259-41F5-9F01-4B3AAD8B869A}"/>
              </a:ext>
            </a:extLst>
          </p:cNvPr>
          <p:cNvCxnSpPr>
            <a:cxnSpLocks/>
          </p:cNvCxnSpPr>
          <p:nvPr/>
        </p:nvCxnSpPr>
        <p:spPr>
          <a:xfrm>
            <a:off x="7651416" y="3327189"/>
            <a:ext cx="3983372"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4AE45C4-1D73-4CE1-93F8-5D9F77C4A7AC}"/>
              </a:ext>
            </a:extLst>
          </p:cNvPr>
          <p:cNvCxnSpPr>
            <a:cxnSpLocks/>
          </p:cNvCxnSpPr>
          <p:nvPr/>
        </p:nvCxnSpPr>
        <p:spPr>
          <a:xfrm>
            <a:off x="7651416" y="4245852"/>
            <a:ext cx="3983372"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D4D5145-2A9C-42D9-9CBF-8E37F4BC80B5}"/>
              </a:ext>
            </a:extLst>
          </p:cNvPr>
          <p:cNvSpPr txBox="1"/>
          <p:nvPr/>
        </p:nvSpPr>
        <p:spPr>
          <a:xfrm>
            <a:off x="8445047" y="1707432"/>
            <a:ext cx="3997242" cy="276999"/>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8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Ongoing questions </a:t>
            </a:r>
          </a:p>
        </p:txBody>
      </p:sp>
      <p:sp>
        <p:nvSpPr>
          <p:cNvPr id="95" name="TextBox 94">
            <a:extLst>
              <a:ext uri="{FF2B5EF4-FFF2-40B4-BE49-F238E27FC236}">
                <a16:creationId xmlns:a16="http://schemas.microsoft.com/office/drawing/2014/main" id="{C3DBF217-E594-4AC0-842E-B6F20CD3BE8C}"/>
              </a:ext>
            </a:extLst>
          </p:cNvPr>
          <p:cNvSpPr txBox="1">
            <a:spLocks/>
          </p:cNvSpPr>
          <p:nvPr/>
        </p:nvSpPr>
        <p:spPr>
          <a:xfrm>
            <a:off x="577639" y="1394475"/>
            <a:ext cx="3782959" cy="276999"/>
          </a:xfrm>
          <a:prstGeom prst="rect">
            <a:avLst/>
          </a:prstGeom>
        </p:spPr>
        <p:txBody>
          <a:bodyPr vert="horz" wrap="non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800" b="1" i="0" u="none" strike="noStrike" kern="1200" cap="none" spc="0" normalizeH="0" baseline="0" noProof="0">
                <a:ln>
                  <a:noFill/>
                </a:ln>
                <a:solidFill>
                  <a:srgbClr val="FF0000"/>
                </a:solidFill>
                <a:effectLst/>
                <a:uLnTx/>
                <a:uFillTx/>
                <a:latin typeface="+mj-lt"/>
                <a:ea typeface="+mn-ea"/>
                <a:cs typeface="Arial" panose="020B0604020202020204" pitchFamily="34" charset="0"/>
              </a:rPr>
              <a:t>DATA  AS OF NOVEMBER 28, 2023</a:t>
            </a:r>
          </a:p>
        </p:txBody>
      </p:sp>
      <p:cxnSp>
        <p:nvCxnSpPr>
          <p:cNvPr id="70" name="Straight Connector 69">
            <a:extLst>
              <a:ext uri="{FF2B5EF4-FFF2-40B4-BE49-F238E27FC236}">
                <a16:creationId xmlns:a16="http://schemas.microsoft.com/office/drawing/2014/main" id="{59E16963-5F4C-4583-BDF5-A3A071973120}"/>
              </a:ext>
            </a:extLst>
          </p:cNvPr>
          <p:cNvCxnSpPr>
            <a:cxnSpLocks/>
          </p:cNvCxnSpPr>
          <p:nvPr/>
        </p:nvCxnSpPr>
        <p:spPr>
          <a:xfrm>
            <a:off x="555124" y="2312065"/>
            <a:ext cx="6826578" cy="0"/>
          </a:xfrm>
          <a:prstGeom prst="line">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8" name="ChevronBlue 8">
            <a:extLst>
              <a:ext uri="{FF2B5EF4-FFF2-40B4-BE49-F238E27FC236}">
                <a16:creationId xmlns:a16="http://schemas.microsoft.com/office/drawing/2014/main" id="{66E8DB6E-3E31-4CE2-9C57-E6336ACC8737}"/>
              </a:ext>
            </a:extLst>
          </p:cNvPr>
          <p:cNvGrpSpPr>
            <a:grpSpLocks noChangeAspect="1"/>
          </p:cNvGrpSpPr>
          <p:nvPr>
            <p:custDataLst>
              <p:tags r:id="rId4"/>
            </p:custDataLst>
          </p:nvPr>
        </p:nvGrpSpPr>
        <p:grpSpPr>
          <a:xfrm>
            <a:off x="7252598" y="2109333"/>
            <a:ext cx="396228" cy="396228"/>
            <a:chOff x="1016000" y="1016000"/>
            <a:chExt cx="396228" cy="396228"/>
          </a:xfrm>
        </p:grpSpPr>
        <p:sp>
          <p:nvSpPr>
            <p:cNvPr id="5" name="Oval 4">
              <a:extLst>
                <a:ext uri="{FF2B5EF4-FFF2-40B4-BE49-F238E27FC236}">
                  <a16:creationId xmlns:a16="http://schemas.microsoft.com/office/drawing/2014/main" id="{90EAFD60-7650-46D4-81E7-779C83E99666}"/>
                </a:ext>
              </a:extLst>
            </p:cNvPr>
            <p:cNvSpPr/>
            <p:nvPr/>
          </p:nvSpPr>
          <p:spPr>
            <a:xfrm>
              <a:off x="1016000" y="1016000"/>
              <a:ext cx="396228" cy="3962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pic>
          <p:nvPicPr>
            <p:cNvPr id="7" name="Graphic 6">
              <a:extLst>
                <a:ext uri="{FF2B5EF4-FFF2-40B4-BE49-F238E27FC236}">
                  <a16:creationId xmlns:a16="http://schemas.microsoft.com/office/drawing/2014/main" id="{747032A5-2FC8-4943-8BCE-3A40D1348E5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23614" y="1023614"/>
              <a:ext cx="381000" cy="381000"/>
            </a:xfrm>
            <a:prstGeom prst="rect">
              <a:avLst/>
            </a:prstGeom>
          </p:spPr>
        </p:pic>
      </p:grpSp>
      <p:grpSp>
        <p:nvGrpSpPr>
          <p:cNvPr id="10" name="Group 9">
            <a:extLst>
              <a:ext uri="{FF2B5EF4-FFF2-40B4-BE49-F238E27FC236}">
                <a16:creationId xmlns:a16="http://schemas.microsoft.com/office/drawing/2014/main" id="{2BF6B0E6-D3D7-32A3-E84C-D296081736EC}"/>
              </a:ext>
            </a:extLst>
          </p:cNvPr>
          <p:cNvGrpSpPr/>
          <p:nvPr/>
        </p:nvGrpSpPr>
        <p:grpSpPr>
          <a:xfrm>
            <a:off x="7651416" y="5278684"/>
            <a:ext cx="3997242" cy="492443"/>
            <a:chOff x="7651416" y="4273205"/>
            <a:chExt cx="3997242" cy="492443"/>
          </a:xfrm>
        </p:grpSpPr>
        <p:sp>
          <p:nvSpPr>
            <p:cNvPr id="16" name="TrackerNumBlue 189">
              <a:extLst>
                <a:ext uri="{FF2B5EF4-FFF2-40B4-BE49-F238E27FC236}">
                  <a16:creationId xmlns:a16="http://schemas.microsoft.com/office/drawing/2014/main" id="{5B3BB299-303F-0DCD-C303-0689FBCBEB4B}"/>
                </a:ext>
              </a:extLst>
            </p:cNvPr>
            <p:cNvSpPr/>
            <p:nvPr>
              <p:custDataLst>
                <p:tags r:id="rId5"/>
              </p:custDataLst>
            </p:nvPr>
          </p:nvSpPr>
          <p:spPr>
            <a:xfrm>
              <a:off x="7651416" y="4273205"/>
              <a:ext cx="279320" cy="279320"/>
            </a:xfrm>
            <a:prstGeom prst="ellipse">
              <a:avLst/>
            </a:prstGeom>
            <a:solidFill>
              <a:schemeClr val="accent1"/>
            </a:solidFill>
            <a:ln w="6350" cap="sq" cmpd="sng" algn="ctr">
              <a:noFill/>
              <a:prstDash val="solid"/>
              <a:miter lim="800000"/>
            </a:ln>
            <a:effectLst/>
            <a:extLst>
              <a:ext uri="{91240B29-F687-4F45-9708-019B960494DF}">
                <a14:hiddenLine xmlns:a14="http://schemas.microsoft.com/office/drawing/2010/main" w="6350" cap="sq"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en-US" sz="1600" b="0" i="1" u="none" strike="noStrike" kern="1200" cap="none" spc="0" normalizeH="0" baseline="0" noProof="0">
                  <a:ln>
                    <a:noFill/>
                  </a:ln>
                  <a:solidFill>
                    <a:srgbClr val="FFFFFF"/>
                  </a:solidFill>
                  <a:effectLst/>
                  <a:uLnTx/>
                  <a:uFillTx/>
                  <a:latin typeface="Arial"/>
                  <a:ea typeface="+mn-ea"/>
                  <a:cs typeface="+mn-cs"/>
                </a:rPr>
                <a:t>4</a:t>
              </a:r>
            </a:p>
          </p:txBody>
        </p:sp>
        <p:sp>
          <p:nvSpPr>
            <p:cNvPr id="20" name="TextBox 19">
              <a:extLst>
                <a:ext uri="{FF2B5EF4-FFF2-40B4-BE49-F238E27FC236}">
                  <a16:creationId xmlns:a16="http://schemas.microsoft.com/office/drawing/2014/main" id="{D48EB97C-E4E9-09CA-DDF3-B9C4DA39B92A}"/>
                </a:ext>
              </a:extLst>
            </p:cNvPr>
            <p:cNvSpPr txBox="1">
              <a:spLocks/>
            </p:cNvSpPr>
            <p:nvPr/>
          </p:nvSpPr>
          <p:spPr>
            <a:xfrm>
              <a:off x="8078240" y="4273205"/>
              <a:ext cx="3570418" cy="492443"/>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GB" sz="1600" b="0" i="1" u="none" strike="noStrike" kern="1200" cap="none" spc="0" normalizeH="0" baseline="0" noProof="0">
                  <a:ln>
                    <a:noFill/>
                  </a:ln>
                  <a:solidFill>
                    <a:srgbClr val="000000"/>
                  </a:solidFill>
                  <a:effectLst/>
                  <a:uLnTx/>
                  <a:uFillTx/>
                  <a:latin typeface="Arial"/>
                  <a:ea typeface="+mn-ea"/>
                  <a:cs typeface="Arial" panose="020B0604020202020204" pitchFamily="34" charset="0"/>
                </a:rPr>
                <a:t>VE against Omicron subvariants and new variants? </a:t>
              </a:r>
            </a:p>
          </p:txBody>
        </p:sp>
      </p:grpSp>
      <p:cxnSp>
        <p:nvCxnSpPr>
          <p:cNvPr id="23" name="Straight Connector 22">
            <a:extLst>
              <a:ext uri="{FF2B5EF4-FFF2-40B4-BE49-F238E27FC236}">
                <a16:creationId xmlns:a16="http://schemas.microsoft.com/office/drawing/2014/main" id="{DA15F689-9056-8E23-5717-F5A0A5E11A82}"/>
              </a:ext>
            </a:extLst>
          </p:cNvPr>
          <p:cNvCxnSpPr>
            <a:cxnSpLocks/>
          </p:cNvCxnSpPr>
          <p:nvPr/>
        </p:nvCxnSpPr>
        <p:spPr>
          <a:xfrm>
            <a:off x="7651416" y="5109117"/>
            <a:ext cx="3983372"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AA86277-C2B8-6B4A-E16D-956ED39B62D4}"/>
              </a:ext>
            </a:extLst>
          </p:cNvPr>
          <p:cNvSpPr txBox="1"/>
          <p:nvPr/>
        </p:nvSpPr>
        <p:spPr>
          <a:xfrm>
            <a:off x="543342" y="2409050"/>
            <a:ext cx="6237229" cy="4039567"/>
          </a:xfrm>
          <a:prstGeom prst="rect">
            <a:avLst/>
          </a:prstGeom>
          <a:noFill/>
        </p:spPr>
        <p:txBody>
          <a:bodyPr wrap="square" rtlCol="0">
            <a:spAutoFit/>
          </a:body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800" b="1" i="0" u="none" strike="noStrike" kern="1200" cap="none" spc="0" normalizeH="0" baseline="0" noProof="0">
                <a:ln>
                  <a:noFill/>
                </a:ln>
                <a:solidFill>
                  <a:srgbClr val="000000"/>
                </a:solidFill>
                <a:effectLst/>
                <a:uLnTx/>
                <a:uFillTx/>
                <a:ea typeface="+mn-ea"/>
                <a:cs typeface="Arial" panose="020B0604020202020204" pitchFamily="34" charset="0"/>
              </a:rPr>
              <a:t>249 total studies against Omicron</a:t>
            </a:r>
          </a:p>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endParaRPr kumimoji="0" lang="en-GB" sz="1800" b="1" i="0" u="none" strike="noStrike" kern="1200" cap="none" spc="0" normalizeH="0" baseline="0" noProof="0">
              <a:ln>
                <a:noFill/>
              </a:ln>
              <a:solidFill>
                <a:srgbClr val="000000"/>
              </a:solidFill>
              <a:effectLst/>
              <a:uLnTx/>
              <a:uFillTx/>
              <a:ea typeface="+mn-ea"/>
              <a:cs typeface="Arial" panose="020B0604020202020204" pitchFamily="34" charset="0"/>
            </a:endParaRPr>
          </a:p>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800" b="1" i="0" u="none" strike="noStrike" kern="1200" cap="none" spc="0" normalizeH="0" baseline="0" noProof="0">
                <a:ln>
                  <a:noFill/>
                </a:ln>
                <a:solidFill>
                  <a:srgbClr val="000000"/>
                </a:solidFill>
                <a:effectLst/>
                <a:uLnTx/>
                <a:uFillTx/>
                <a:ea typeface="+mn-ea"/>
                <a:cs typeface="Arial" panose="020B0604020202020204" pitchFamily="34" charset="0"/>
              </a:rPr>
              <a:t>153 primary series studies and 213 booster studies</a:t>
            </a:r>
          </a:p>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endParaRPr kumimoji="0" lang="en-GB" sz="1800" b="1" i="0" u="none" strike="noStrike" kern="1200" cap="none" spc="0" normalizeH="0" baseline="0" noProof="0">
              <a:ln>
                <a:noFill/>
              </a:ln>
              <a:solidFill>
                <a:srgbClr val="000000"/>
              </a:solidFill>
              <a:effectLst/>
              <a:uLnTx/>
              <a:uFillTx/>
              <a:ea typeface="+mn-ea"/>
              <a:cs typeface="Arial" panose="020B0604020202020204" pitchFamily="34" charset="0"/>
            </a:endParaRPr>
          </a:p>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800" b="1" i="0" u="none" strike="noStrike" kern="1200" cap="none" spc="0" normalizeH="0" baseline="0" noProof="0">
                <a:ln>
                  <a:noFill/>
                </a:ln>
                <a:solidFill>
                  <a:srgbClr val="000000"/>
                </a:solidFill>
                <a:effectLst/>
                <a:uLnTx/>
                <a:uFillTx/>
                <a:ea typeface="+mn-ea"/>
                <a:cs typeface="Arial" panose="020B0604020202020204" pitchFamily="34" charset="0"/>
              </a:rPr>
              <a:t>19 vaccines studied</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1" i="0" u="none" strike="noStrike" kern="1200" cap="none" spc="0" normalizeH="0" baseline="0" noProof="0">
                <a:ln>
                  <a:noFill/>
                </a:ln>
                <a:solidFill>
                  <a:srgbClr val="000000"/>
                </a:solidFill>
                <a:effectLst/>
                <a:uLnTx/>
                <a:uFillTx/>
                <a:ea typeface="Times New Roman" panose="02020603050405020304" pitchFamily="18" charset="0"/>
                <a:cs typeface="Arial" panose="020B0604020202020204" pitchFamily="34" charset="0"/>
              </a:rPr>
              <a:t>Ancestral monovalent vaccines</a:t>
            </a:r>
            <a:r>
              <a:rPr kumimoji="0" lang="en-US" sz="1800" b="0" i="0" u="none" strike="noStrike" kern="1200" cap="none" spc="0" normalizeH="0" baseline="0" noProof="0">
                <a:ln>
                  <a:noFill/>
                </a:ln>
                <a:solidFill>
                  <a:srgbClr val="000000"/>
                </a:solidFill>
                <a:effectLst/>
                <a:uLnTx/>
                <a:uFillTx/>
                <a:ea typeface="Times New Roman" panose="02020603050405020304" pitchFamily="18" charset="0"/>
                <a:cs typeface="Arial" panose="020B0604020202020204" pitchFamily="34" charset="0"/>
              </a:rPr>
              <a:t>: Janssen, </a:t>
            </a:r>
            <a:r>
              <a:rPr kumimoji="0" lang="en-US" sz="1800" b="0" i="0" u="none" strike="noStrike" kern="1200" cap="none" spc="0" normalizeH="0" baseline="0" noProof="0" err="1">
                <a:ln>
                  <a:noFill/>
                </a:ln>
                <a:solidFill>
                  <a:srgbClr val="000000"/>
                </a:solidFill>
                <a:effectLst/>
                <a:uLnTx/>
                <a:uFillTx/>
                <a:ea typeface="Times New Roman" panose="02020603050405020304" pitchFamily="18" charset="0"/>
                <a:cs typeface="Arial" panose="020B0604020202020204" pitchFamily="34" charset="0"/>
              </a:rPr>
              <a:t>Cansino</a:t>
            </a:r>
            <a:r>
              <a:rPr kumimoji="0" lang="en-US" sz="1800" b="0" i="0" u="none" strike="noStrike" kern="1200" cap="none" spc="0" normalizeH="0" baseline="0" noProof="0">
                <a:ln>
                  <a:noFill/>
                </a:ln>
                <a:solidFill>
                  <a:srgbClr val="000000"/>
                </a:solidFill>
                <a:effectLst/>
                <a:uLnTx/>
                <a:uFillTx/>
                <a:ea typeface="Times New Roman" panose="02020603050405020304" pitchFamily="18" charset="0"/>
                <a:cs typeface="Arial" panose="020B0604020202020204" pitchFamily="34" charset="0"/>
              </a:rPr>
              <a:t>, AstraZeneca, Gamaleya, Beijing CNBG, Wuhan CNBG, Bharat, Sinovac, Medigen, </a:t>
            </a:r>
            <a:r>
              <a:rPr kumimoji="0" lang="en-US" sz="1800" b="0" i="0" u="none" strike="noStrike" kern="1200" cap="none" spc="0" normalizeH="0" baseline="0" noProof="0" err="1">
                <a:ln>
                  <a:noFill/>
                </a:ln>
                <a:solidFill>
                  <a:srgbClr val="000000"/>
                </a:solidFill>
                <a:effectLst/>
                <a:uLnTx/>
                <a:uFillTx/>
                <a:ea typeface="Times New Roman" panose="02020603050405020304" pitchFamily="18" charset="0"/>
                <a:cs typeface="Arial" panose="020B0604020202020204" pitchFamily="34" charset="0"/>
              </a:rPr>
              <a:t>Novovax</a:t>
            </a:r>
            <a:r>
              <a:rPr kumimoji="0" lang="en-US" sz="1800" b="0" i="0" u="none" strike="noStrike" kern="1200" cap="none" spc="0" normalizeH="0" baseline="0" noProof="0">
                <a:ln>
                  <a:noFill/>
                </a:ln>
                <a:solidFill>
                  <a:srgbClr val="000000"/>
                </a:solidFill>
                <a:effectLst/>
                <a:uLnTx/>
                <a:uFillTx/>
                <a:ea typeface="Times New Roman" panose="02020603050405020304" pitchFamily="18" charset="0"/>
                <a:cs typeface="Arial" panose="020B0604020202020204" pitchFamily="34" charset="0"/>
              </a:rPr>
              <a:t>, Moderna, Pfizer</a:t>
            </a:r>
            <a:endParaRPr kumimoji="0" lang="en-US" sz="1800" b="0" i="0" u="none" strike="noStrike" kern="1200" cap="none" spc="0" normalizeH="0" baseline="0" noProof="0">
              <a:ln>
                <a:noFill/>
              </a:ln>
              <a:solidFill>
                <a:srgbClr val="000000"/>
              </a:solidFill>
              <a:effectLst/>
              <a:uLnTx/>
              <a:uFillTx/>
              <a:ea typeface="Calibri" panose="020F0502020204030204" pitchFamily="34" charset="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1" i="0" u="none" strike="noStrike" kern="1200" cap="none" spc="0" normalizeH="0" baseline="0" noProof="0">
                <a:ln>
                  <a:noFill/>
                </a:ln>
                <a:solidFill>
                  <a:srgbClr val="000000"/>
                </a:solidFill>
                <a:effectLst/>
                <a:uLnTx/>
                <a:uFillTx/>
                <a:ea typeface="Times New Roman" panose="02020603050405020304" pitchFamily="18" charset="0"/>
                <a:cs typeface="Arial" panose="020B0604020202020204" pitchFamily="34" charset="0"/>
              </a:rPr>
              <a:t>Variant adapted vaccines</a:t>
            </a:r>
            <a:r>
              <a:rPr kumimoji="0" lang="en-US" sz="1800" b="0" i="0" u="none" strike="noStrike" kern="1200" cap="none" spc="0" normalizeH="0" baseline="0" noProof="0">
                <a:ln>
                  <a:noFill/>
                </a:ln>
                <a:solidFill>
                  <a:srgbClr val="000000"/>
                </a:solidFill>
                <a:effectLst/>
                <a:uLnTx/>
                <a:uFillTx/>
                <a:ea typeface="Times New Roman" panose="02020603050405020304" pitchFamily="18" charset="0"/>
                <a:cs typeface="Arial" panose="020B0604020202020204" pitchFamily="34" charset="0"/>
              </a:rPr>
              <a:t>: Pfizer BA.1, Moderna BA.1, Pfizer BA.4/5, Moderna BA.4/5, Pfizer XBB.1.5, Moderna XBB.1.5, Sanofi beta vaccine</a:t>
            </a:r>
            <a:endParaRPr kumimoji="0" lang="en-GB" sz="1800" b="1" i="0" u="none" strike="noStrike" kern="1200" cap="none" spc="0" normalizeH="0" baseline="0" noProof="0">
              <a:ln>
                <a:noFill/>
              </a:ln>
              <a:solidFill>
                <a:srgbClr val="000000"/>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37398573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B6ED8BCB-89F0-B147-E996-661058B98EF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6" name="TextBox 3">
            <a:extLst>
              <a:ext uri="{FF2B5EF4-FFF2-40B4-BE49-F238E27FC236}">
                <a16:creationId xmlns:a16="http://schemas.microsoft.com/office/drawing/2014/main" id="{EAC838C6-15E4-DA4C-918D-917829DA98AD}"/>
              </a:ext>
            </a:extLst>
          </p:cNvPr>
          <p:cNvSpPr txBox="1"/>
          <p:nvPr/>
        </p:nvSpPr>
        <p:spPr>
          <a:xfrm>
            <a:off x="5598165" y="5336542"/>
            <a:ext cx="6097076"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1. Based on 81 studies in 20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2. Approximation based on results for Pfizer-BioNTech vaccine from Duration of effectiveness of vaccines against SARS-CoV-2 infection and COVID-19 disease by </a:t>
            </a:r>
            <a:r>
              <a:rPr kumimoji="0" lang="en-US" sz="800" b="0" i="0" u="none" strike="noStrike" kern="1200" cap="none" spc="0" normalizeH="0" baseline="0" noProof="0" err="1">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Feikin</a:t>
            </a:r>
            <a:r>
              <a:rPr kumimoji="0" lang="en-US" sz="800" b="0" i="0" u="none" strike="noStrike" kern="1200" cap="none" spc="0" normalizeH="0" baseline="0" noProof="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 D et al. (https://doi.org/10.1016/S0140-6736(22)00152-0), in which all studies were carried out before the omicron variant began circulating.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Source: Update of systematic review and meta-regression by Higdon M et al </a:t>
            </a:r>
            <a:r>
              <a:rPr kumimoji="0" lang="en-US" sz="800" b="0" i="0" u="none" strike="noStrike" kern="1200" cap="none" spc="0" normalizeH="0" baseline="0" noProof="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hlinkClick r:id="rId6">
                  <a:extLst>
                    <a:ext uri="{A12FA001-AC4F-418D-AE19-62706E023703}">
                      <ahyp:hlinkClr xmlns:ahyp="http://schemas.microsoft.com/office/drawing/2018/hyperlinkcolor" val="tx"/>
                    </a:ext>
                  </a:extLst>
                </a:hlinkClick>
              </a:rPr>
              <a:t>https://linkinghub.elsevier.com/retrieve/pii/S1473309922004091</a:t>
            </a:r>
            <a:r>
              <a:rPr kumimoji="0" lang="en-US" sz="800" b="0" i="0" u="none" strike="noStrike" kern="1200" cap="none" spc="0" normalizeH="0" baseline="0" noProof="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 </a:t>
            </a:r>
          </a:p>
        </p:txBody>
      </p:sp>
      <p:sp>
        <p:nvSpPr>
          <p:cNvPr id="12" name="Text Placeholder 4">
            <a:extLst>
              <a:ext uri="{FF2B5EF4-FFF2-40B4-BE49-F238E27FC236}">
                <a16:creationId xmlns:a16="http://schemas.microsoft.com/office/drawing/2014/main" id="{7FD8F890-19F2-5A32-2EC2-F4F2ACF08106}"/>
              </a:ext>
            </a:extLst>
          </p:cNvPr>
          <p:cNvSpPr txBox="1">
            <a:spLocks/>
          </p:cNvSpPr>
          <p:nvPr/>
        </p:nvSpPr>
        <p:spPr>
          <a:xfrm>
            <a:off x="397654" y="1476221"/>
            <a:ext cx="4759640" cy="3676350"/>
          </a:xfrm>
          <a:prstGeom prst="rect">
            <a:avLst/>
          </a:prstGeom>
        </p:spPr>
        <p:txBody>
          <a:bodyPr lIns="91440" tIns="45720" rIns="91440" bIns="45720" numCol="1" anchor="t"/>
          <a:lst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92" rtl="0" eaLnBrk="1" fontAlgn="auto" latinLnBrk="0" hangingPunct="1">
              <a:lnSpc>
                <a:spcPct val="100000"/>
              </a:lnSpc>
              <a:spcBef>
                <a:spcPts val="606"/>
              </a:spcBef>
              <a:spcAft>
                <a:spcPts val="728"/>
              </a:spcAft>
              <a:buClrTx/>
              <a:buSzPct val="75000"/>
              <a:buFontTx/>
              <a:buNone/>
              <a:tabLst/>
              <a:defRPr/>
            </a:pPr>
            <a:r>
              <a:rPr kumimoji="0" lang="en-US" sz="1650" b="1" i="0" u="none" strike="noStrike" kern="1200" cap="none" spc="0" normalizeH="0" baseline="0" noProof="0">
                <a:ln>
                  <a:noFill/>
                </a:ln>
                <a:solidFill>
                  <a:srgbClr val="009CDE"/>
                </a:solidFill>
                <a:effectLst/>
                <a:uLnTx/>
                <a:uFillTx/>
                <a:latin typeface="Poppins"/>
                <a:ea typeface="Roboto"/>
                <a:cs typeface="Poppins"/>
              </a:rPr>
              <a:t>Symptomatic disease</a:t>
            </a:r>
          </a:p>
          <a:p>
            <a:pPr marL="480060" marR="0" lvl="1" indent="-174625" algn="l" defTabSz="554492" rtl="0" eaLnBrk="1" fontAlgn="auto" latinLnBrk="0" hangingPunct="1">
              <a:lnSpc>
                <a:spcPct val="100000"/>
              </a:lnSpc>
              <a:spcBef>
                <a:spcPts val="303"/>
              </a:spcBef>
              <a:spcAft>
                <a:spcPts val="728"/>
              </a:spcAft>
              <a:buClr>
                <a:srgbClr val="009CDE"/>
              </a:buClr>
              <a:buSzPct val="110000"/>
              <a:buFont typeface="Wingdings" panose="05000000000000000000" pitchFamily="2" charset="2"/>
              <a:buChar char="§"/>
              <a:tabLst/>
              <a:defRPr/>
            </a:pPr>
            <a:r>
              <a:rPr kumimoji="0" lang="en-US" sz="1200" b="1" i="0" u="none" strike="noStrike" kern="1200" cap="none" spc="0" normalizeH="0" baseline="0" noProof="0">
                <a:ln>
                  <a:noFill/>
                </a:ln>
                <a:solidFill>
                  <a:srgbClr val="000000"/>
                </a:solidFill>
                <a:effectLst/>
                <a:uLnTx/>
                <a:uFillTx/>
                <a:latin typeface="Poppins"/>
                <a:ea typeface="Roboto"/>
                <a:cs typeface="Poppins"/>
              </a:rPr>
              <a:t>Primary series VE lower against Omicron than pre-Omicron </a:t>
            </a:r>
            <a:r>
              <a:rPr kumimoji="0" lang="en-US" sz="1200" b="0" i="0" u="none" strike="noStrike" kern="1200" cap="none" spc="0" normalizeH="0" baseline="0" noProof="0">
                <a:ln>
                  <a:noFill/>
                </a:ln>
                <a:solidFill>
                  <a:srgbClr val="000000"/>
                </a:solidFill>
                <a:effectLst/>
                <a:uLnTx/>
                <a:uFillTx/>
                <a:latin typeface="Poppins"/>
                <a:ea typeface="Roboto"/>
                <a:cs typeface="Poppins"/>
              </a:rPr>
              <a:t>but significant waning</a:t>
            </a:r>
          </a:p>
          <a:p>
            <a:pPr marL="480060" marR="0" lvl="1" indent="-174625" algn="l" defTabSz="554492" rtl="0" eaLnBrk="1" fontAlgn="auto" latinLnBrk="0" hangingPunct="1">
              <a:lnSpc>
                <a:spcPct val="100000"/>
              </a:lnSpc>
              <a:spcBef>
                <a:spcPts val="303"/>
              </a:spcBef>
              <a:spcAft>
                <a:spcPts val="728"/>
              </a:spcAft>
              <a:buClr>
                <a:srgbClr val="009CDE"/>
              </a:buClr>
              <a:buSzPct val="110000"/>
              <a:buFont typeface="Wingdings" panose="05000000000000000000" pitchFamily="2" charset="2"/>
              <a:buChar char="§"/>
              <a:tabLst/>
              <a:defRPr/>
            </a:pPr>
            <a:r>
              <a:rPr kumimoji="0" lang="en-US" sz="1200" b="1" i="0" u="none" strike="noStrike" kern="1200" cap="none" spc="0" normalizeH="0" baseline="0" noProof="0">
                <a:ln>
                  <a:noFill/>
                </a:ln>
                <a:solidFill>
                  <a:srgbClr val="000000"/>
                </a:solidFill>
                <a:effectLst/>
                <a:uLnTx/>
                <a:uFillTx/>
                <a:latin typeface="Poppins"/>
                <a:ea typeface="Roboto"/>
                <a:cs typeface="Poppins"/>
              </a:rPr>
              <a:t>1</a:t>
            </a:r>
            <a:r>
              <a:rPr kumimoji="0" lang="en-US" sz="1200" b="1" i="0" u="none" strike="noStrike" kern="1200" cap="none" spc="0" normalizeH="0" baseline="30000" noProof="0">
                <a:ln>
                  <a:noFill/>
                </a:ln>
                <a:solidFill>
                  <a:srgbClr val="000000"/>
                </a:solidFill>
                <a:effectLst/>
                <a:uLnTx/>
                <a:uFillTx/>
                <a:latin typeface="Poppins"/>
                <a:ea typeface="Roboto"/>
                <a:cs typeface="Poppins"/>
              </a:rPr>
              <a:t>st</a:t>
            </a:r>
            <a:r>
              <a:rPr kumimoji="0" lang="en-US" sz="1200" b="1" i="0" u="none" strike="noStrike" kern="1200" cap="none" spc="0" normalizeH="0" baseline="0" noProof="0">
                <a:ln>
                  <a:noFill/>
                </a:ln>
                <a:solidFill>
                  <a:srgbClr val="000000"/>
                </a:solidFill>
                <a:effectLst/>
                <a:uLnTx/>
                <a:uFillTx/>
                <a:latin typeface="Poppins"/>
                <a:ea typeface="Roboto"/>
                <a:cs typeface="Poppins"/>
              </a:rPr>
              <a:t> booster VE restored after primary series </a:t>
            </a:r>
            <a:r>
              <a:rPr kumimoji="0" lang="en-US" sz="1200" b="0" i="0" u="none" strike="noStrike" kern="1200" cap="none" spc="0" normalizeH="0" baseline="0" noProof="0">
                <a:ln>
                  <a:noFill/>
                </a:ln>
                <a:solidFill>
                  <a:srgbClr val="000000"/>
                </a:solidFill>
                <a:effectLst/>
                <a:uLnTx/>
                <a:uFillTx/>
                <a:latin typeface="Poppins"/>
                <a:ea typeface="Roboto"/>
                <a:cs typeface="Poppins"/>
              </a:rPr>
              <a:t>but significant waning</a:t>
            </a:r>
          </a:p>
          <a:p>
            <a:pPr marL="480060" marR="0" lvl="1" indent="-174625" algn="l" defTabSz="554492" rtl="0" eaLnBrk="1" fontAlgn="auto" latinLnBrk="0" hangingPunct="1">
              <a:lnSpc>
                <a:spcPct val="100000"/>
              </a:lnSpc>
              <a:spcBef>
                <a:spcPts val="303"/>
              </a:spcBef>
              <a:spcAft>
                <a:spcPts val="728"/>
              </a:spcAft>
              <a:buClr>
                <a:srgbClr val="009CDE"/>
              </a:buClr>
              <a:buSzPct val="110000"/>
              <a:buFont typeface="Wingdings" panose="05000000000000000000" pitchFamily="2" charset="2"/>
              <a:buChar char="§"/>
              <a:tabLst/>
              <a:defRPr/>
            </a:pPr>
            <a:r>
              <a:rPr kumimoji="0" lang="en-US" sz="1200" b="1" i="0" u="none" strike="noStrike" kern="1200" cap="none" spc="0" normalizeH="0" baseline="0" noProof="0">
                <a:ln>
                  <a:noFill/>
                </a:ln>
                <a:solidFill>
                  <a:srgbClr val="000000"/>
                </a:solidFill>
                <a:effectLst/>
                <a:uLnTx/>
                <a:uFillTx/>
                <a:latin typeface="Poppins"/>
                <a:ea typeface="Gulim" panose="020B0600000101010101" pitchFamily="34" charset="-127"/>
                <a:cs typeface="Poppins" pitchFamily="2" charset="77"/>
              </a:rPr>
              <a:t>2</a:t>
            </a:r>
            <a:r>
              <a:rPr kumimoji="0" lang="en-US" sz="1200" b="1" i="0" u="none" strike="noStrike" kern="1200" cap="none" spc="0" normalizeH="0" baseline="30000" noProof="0">
                <a:ln>
                  <a:noFill/>
                </a:ln>
                <a:solidFill>
                  <a:srgbClr val="000000"/>
                </a:solidFill>
                <a:effectLst/>
                <a:uLnTx/>
                <a:uFillTx/>
                <a:latin typeface="Poppins"/>
                <a:ea typeface="Gulim" panose="020B0600000101010101" pitchFamily="34" charset="-127"/>
                <a:cs typeface="Poppins" pitchFamily="2" charset="77"/>
              </a:rPr>
              <a:t>nd</a:t>
            </a:r>
            <a:r>
              <a:rPr kumimoji="0" lang="en-US" sz="1200" b="1" i="0" u="none" strike="noStrike" kern="1200" cap="none" spc="0" normalizeH="0" baseline="0" noProof="0">
                <a:ln>
                  <a:noFill/>
                </a:ln>
                <a:solidFill>
                  <a:srgbClr val="000000"/>
                </a:solidFill>
                <a:effectLst/>
                <a:uLnTx/>
                <a:uFillTx/>
                <a:latin typeface="Poppins"/>
                <a:ea typeface="Gulim" panose="020B0600000101010101" pitchFamily="34" charset="-127"/>
                <a:cs typeface="Poppins" pitchFamily="2" charset="77"/>
              </a:rPr>
              <a:t> booster VE likely restored after 1</a:t>
            </a:r>
            <a:r>
              <a:rPr kumimoji="0" lang="en-US" sz="1200" b="1" i="0" u="none" strike="noStrike" kern="1200" cap="none" spc="0" normalizeH="0" baseline="30000" noProof="0">
                <a:ln>
                  <a:noFill/>
                </a:ln>
                <a:solidFill>
                  <a:srgbClr val="000000"/>
                </a:solidFill>
                <a:effectLst/>
                <a:uLnTx/>
                <a:uFillTx/>
                <a:latin typeface="Poppins"/>
                <a:ea typeface="Gulim" panose="020B0600000101010101" pitchFamily="34" charset="-127"/>
                <a:cs typeface="Poppins" pitchFamily="2" charset="77"/>
              </a:rPr>
              <a:t>st</a:t>
            </a:r>
            <a:r>
              <a:rPr kumimoji="0" lang="en-US" sz="1200" b="1" i="0" u="none" strike="noStrike" kern="1200" cap="none" spc="0" normalizeH="0" baseline="0" noProof="0">
                <a:ln>
                  <a:noFill/>
                </a:ln>
                <a:solidFill>
                  <a:srgbClr val="000000"/>
                </a:solidFill>
                <a:effectLst/>
                <a:uLnTx/>
                <a:uFillTx/>
                <a:latin typeface="Poppins"/>
                <a:ea typeface="Gulim" panose="020B0600000101010101" pitchFamily="34" charset="-127"/>
                <a:cs typeface="Poppins" pitchFamily="2" charset="77"/>
              </a:rPr>
              <a:t> booster</a:t>
            </a:r>
            <a:r>
              <a:rPr kumimoji="0" lang="en-US" sz="1200" b="0" i="0" u="none" strike="noStrike" kern="1200" cap="none" spc="0" normalizeH="0" baseline="0" noProof="0">
                <a:ln>
                  <a:noFill/>
                </a:ln>
                <a:solidFill>
                  <a:srgbClr val="000000"/>
                </a:solidFill>
                <a:effectLst/>
                <a:uLnTx/>
                <a:uFillTx/>
                <a:latin typeface="Poppins"/>
                <a:ea typeface="Gulim" panose="020B0600000101010101" pitchFamily="34" charset="-127"/>
                <a:cs typeface="Poppins" pitchFamily="2" charset="77"/>
              </a:rPr>
              <a:t>, but significant waning</a:t>
            </a:r>
            <a:endParaRPr kumimoji="0" lang="en-US" sz="1200" b="0" i="0" u="none" strike="noStrike" kern="1200" cap="none" spc="0" normalizeH="0" baseline="0" noProof="0">
              <a:ln>
                <a:noFill/>
              </a:ln>
              <a:solidFill>
                <a:srgbClr val="000000"/>
              </a:solidFill>
              <a:effectLst/>
              <a:uLnTx/>
              <a:uFillTx/>
              <a:latin typeface="Poppins"/>
              <a:ea typeface="Roboto"/>
              <a:cs typeface="Poppins"/>
            </a:endParaRPr>
          </a:p>
          <a:p>
            <a:pPr marL="0" marR="0" lvl="0" indent="0" algn="l" defTabSz="554492" rtl="0" eaLnBrk="1" fontAlgn="auto" latinLnBrk="0" hangingPunct="1">
              <a:lnSpc>
                <a:spcPct val="100000"/>
              </a:lnSpc>
              <a:spcBef>
                <a:spcPts val="606"/>
              </a:spcBef>
              <a:spcAft>
                <a:spcPts val="728"/>
              </a:spcAft>
              <a:buClrTx/>
              <a:buSzPct val="75000"/>
              <a:buFontTx/>
              <a:buNone/>
              <a:tabLst/>
              <a:defRPr/>
            </a:pPr>
            <a:r>
              <a:rPr kumimoji="0" lang="en-US" sz="1650" b="1" i="0" u="none" strike="noStrike" kern="1200" cap="none" spc="0" normalizeH="0" baseline="0" noProof="0">
                <a:ln>
                  <a:noFill/>
                </a:ln>
                <a:solidFill>
                  <a:srgbClr val="009CDE"/>
                </a:solidFill>
                <a:effectLst/>
                <a:uLnTx/>
                <a:uFillTx/>
                <a:latin typeface="Poppins"/>
                <a:ea typeface="Roboto"/>
                <a:cs typeface="Poppins"/>
              </a:rPr>
              <a:t>Severe disease</a:t>
            </a:r>
          </a:p>
          <a:p>
            <a:pPr marL="480060" marR="0" lvl="1" indent="-174625" algn="l" defTabSz="554492" rtl="0" eaLnBrk="1" fontAlgn="auto" latinLnBrk="0" hangingPunct="1">
              <a:lnSpc>
                <a:spcPct val="100000"/>
              </a:lnSpc>
              <a:spcBef>
                <a:spcPts val="303"/>
              </a:spcBef>
              <a:spcAft>
                <a:spcPts val="728"/>
              </a:spcAft>
              <a:buClr>
                <a:srgbClr val="009CDE"/>
              </a:buClr>
              <a:buSzPct val="110000"/>
              <a:buFont typeface="Wingdings" panose="05000000000000000000" pitchFamily="2" charset="2"/>
              <a:buChar char="§"/>
              <a:tabLst/>
              <a:defRPr/>
            </a:pPr>
            <a:r>
              <a:rPr kumimoji="0" lang="en-US" sz="1200" b="1" i="0" u="none" strike="noStrike" kern="1200" cap="none" spc="0" normalizeH="0" baseline="0" noProof="0">
                <a:ln>
                  <a:noFill/>
                </a:ln>
                <a:solidFill>
                  <a:srgbClr val="000000"/>
                </a:solidFill>
                <a:effectLst/>
                <a:uLnTx/>
                <a:uFillTx/>
                <a:latin typeface="Poppins"/>
                <a:ea typeface="Roboto"/>
                <a:cs typeface="Poppins"/>
              </a:rPr>
              <a:t>Primary series VE lower against Omicron than pre-Omicron</a:t>
            </a:r>
            <a:r>
              <a:rPr kumimoji="0" lang="en-US" sz="1200" b="0" i="0" u="none" strike="noStrike" kern="1200" cap="none" spc="0" normalizeH="0" baseline="0" noProof="0">
                <a:ln>
                  <a:noFill/>
                </a:ln>
                <a:solidFill>
                  <a:srgbClr val="000000"/>
                </a:solidFill>
                <a:effectLst/>
                <a:uLnTx/>
                <a:uFillTx/>
                <a:latin typeface="Poppins"/>
                <a:ea typeface="Roboto"/>
                <a:cs typeface="Poppins"/>
              </a:rPr>
              <a:t>, with </a:t>
            </a:r>
            <a:r>
              <a:rPr kumimoji="0" lang="en-US" sz="1200" b="1" i="0" u="none" strike="noStrike" kern="1200" cap="none" spc="0" normalizeH="0" baseline="0" noProof="0">
                <a:ln>
                  <a:noFill/>
                </a:ln>
                <a:solidFill>
                  <a:srgbClr val="000000"/>
                </a:solidFill>
                <a:effectLst/>
                <a:uLnTx/>
                <a:uFillTx/>
                <a:latin typeface="Poppins"/>
                <a:ea typeface="Roboto"/>
                <a:cs typeface="Poppins"/>
              </a:rPr>
              <a:t>minimal waning</a:t>
            </a:r>
          </a:p>
          <a:p>
            <a:pPr marL="480060" marR="0" lvl="1" indent="-174625" algn="l" defTabSz="554492" rtl="0" eaLnBrk="1" fontAlgn="auto" latinLnBrk="0" hangingPunct="1">
              <a:lnSpc>
                <a:spcPct val="100000"/>
              </a:lnSpc>
              <a:spcBef>
                <a:spcPts val="303"/>
              </a:spcBef>
              <a:spcAft>
                <a:spcPts val="728"/>
              </a:spcAft>
              <a:buClr>
                <a:srgbClr val="009CDE"/>
              </a:buClr>
              <a:buSzPct val="110000"/>
              <a:buFont typeface="Wingdings" panose="05000000000000000000" pitchFamily="2" charset="2"/>
              <a:buChar char="§"/>
              <a:tabLst/>
              <a:defRPr/>
            </a:pPr>
            <a:r>
              <a:rPr kumimoji="0" lang="en-US" sz="1200" b="1" i="0" u="none" strike="noStrike" kern="1200" cap="none" spc="0" normalizeH="0" baseline="0" noProof="0">
                <a:ln>
                  <a:noFill/>
                </a:ln>
                <a:solidFill>
                  <a:srgbClr val="000000"/>
                </a:solidFill>
                <a:effectLst/>
                <a:uLnTx/>
                <a:uFillTx/>
                <a:latin typeface="Poppins"/>
                <a:ea typeface="Roboto"/>
                <a:cs typeface="Poppins"/>
              </a:rPr>
              <a:t>1</a:t>
            </a:r>
            <a:r>
              <a:rPr kumimoji="0" lang="en-US" sz="1200" b="1" i="0" u="none" strike="noStrike" kern="1200" cap="none" spc="0" normalizeH="0" baseline="30000" noProof="0">
                <a:ln>
                  <a:noFill/>
                </a:ln>
                <a:solidFill>
                  <a:srgbClr val="000000"/>
                </a:solidFill>
                <a:effectLst/>
                <a:uLnTx/>
                <a:uFillTx/>
                <a:latin typeface="Poppins"/>
                <a:ea typeface="Roboto"/>
                <a:cs typeface="Poppins"/>
              </a:rPr>
              <a:t>st</a:t>
            </a:r>
            <a:r>
              <a:rPr kumimoji="0" lang="en-US" sz="1200" b="1" i="0" u="none" strike="noStrike" kern="1200" cap="none" spc="0" normalizeH="0" baseline="0" noProof="0">
                <a:ln>
                  <a:noFill/>
                </a:ln>
                <a:solidFill>
                  <a:srgbClr val="000000"/>
                </a:solidFill>
                <a:effectLst/>
                <a:uLnTx/>
                <a:uFillTx/>
                <a:latin typeface="Poppins"/>
                <a:ea typeface="Roboto"/>
                <a:cs typeface="Poppins"/>
              </a:rPr>
              <a:t> booster restores protection</a:t>
            </a:r>
            <a:r>
              <a:rPr kumimoji="0" lang="en-US" sz="1200" b="0" i="0" u="none" strike="noStrike" kern="1200" cap="none" spc="0" normalizeH="0" baseline="0" noProof="0">
                <a:ln>
                  <a:noFill/>
                </a:ln>
                <a:solidFill>
                  <a:srgbClr val="000000"/>
                </a:solidFill>
                <a:effectLst/>
                <a:uLnTx/>
                <a:uFillTx/>
                <a:latin typeface="Poppins"/>
                <a:ea typeface="Roboto"/>
                <a:cs typeface="Poppins"/>
              </a:rPr>
              <a:t> </a:t>
            </a:r>
            <a:r>
              <a:rPr kumimoji="0" lang="en-US" sz="1200" b="1" i="0" u="none" strike="noStrike" kern="1200" cap="none" spc="0" normalizeH="0" baseline="0" noProof="0">
                <a:ln>
                  <a:noFill/>
                </a:ln>
                <a:solidFill>
                  <a:srgbClr val="000000"/>
                </a:solidFill>
                <a:effectLst/>
                <a:uLnTx/>
                <a:uFillTx/>
                <a:latin typeface="Poppins"/>
                <a:ea typeface="Roboto"/>
                <a:cs typeface="Poppins"/>
              </a:rPr>
              <a:t>above primary series</a:t>
            </a:r>
            <a:r>
              <a:rPr kumimoji="0" lang="en-US" sz="1200" b="0" i="0" u="none" strike="noStrike" kern="1200" cap="none" spc="0" normalizeH="0" baseline="0" noProof="0">
                <a:ln>
                  <a:noFill/>
                </a:ln>
                <a:solidFill>
                  <a:srgbClr val="000000"/>
                </a:solidFill>
                <a:effectLst/>
                <a:uLnTx/>
                <a:uFillTx/>
                <a:latin typeface="Poppins"/>
                <a:ea typeface="Roboto"/>
                <a:cs typeface="Poppins"/>
              </a:rPr>
              <a:t>, with </a:t>
            </a:r>
            <a:r>
              <a:rPr kumimoji="0" lang="en-US" sz="1200" b="1" i="0" u="none" strike="noStrike" kern="1200" cap="none" spc="0" normalizeH="0" baseline="0" noProof="0">
                <a:ln>
                  <a:noFill/>
                </a:ln>
                <a:solidFill>
                  <a:srgbClr val="000000"/>
                </a:solidFill>
                <a:effectLst/>
                <a:uLnTx/>
                <a:uFillTx/>
                <a:latin typeface="Poppins"/>
                <a:ea typeface="Roboto"/>
                <a:cs typeface="Poppins"/>
              </a:rPr>
              <a:t>minimal waning</a:t>
            </a:r>
          </a:p>
          <a:p>
            <a:pPr marL="480060" marR="0" lvl="1" indent="-174625" algn="l" defTabSz="554492" rtl="0" eaLnBrk="1" fontAlgn="auto" latinLnBrk="0" hangingPunct="1">
              <a:lnSpc>
                <a:spcPct val="100000"/>
              </a:lnSpc>
              <a:spcBef>
                <a:spcPts val="303"/>
              </a:spcBef>
              <a:spcAft>
                <a:spcPts val="728"/>
              </a:spcAft>
              <a:buClr>
                <a:srgbClr val="009CDE"/>
              </a:buClr>
              <a:buSzPct val="110000"/>
              <a:buFont typeface="Wingdings" panose="05000000000000000000" pitchFamily="2" charset="2"/>
              <a:buChar char="§"/>
              <a:tabLst/>
              <a:defRPr/>
            </a:pPr>
            <a:r>
              <a:rPr kumimoji="0" lang="en-US" sz="1200" b="1" i="0" u="none" strike="noStrike" kern="1200" cap="none" spc="0" normalizeH="0" baseline="0" noProof="0">
                <a:ln>
                  <a:noFill/>
                </a:ln>
                <a:solidFill>
                  <a:srgbClr val="000000"/>
                </a:solidFill>
                <a:effectLst/>
                <a:uLnTx/>
                <a:uFillTx/>
                <a:latin typeface="Poppins"/>
                <a:ea typeface="Gulim" panose="020B0600000101010101" pitchFamily="34" charset="-127"/>
                <a:cs typeface="Poppins" pitchFamily="2" charset="77"/>
              </a:rPr>
              <a:t>2</a:t>
            </a:r>
            <a:r>
              <a:rPr kumimoji="0" lang="en-US" sz="1200" b="1" i="0" u="none" strike="noStrike" kern="1200" cap="none" spc="0" normalizeH="0" baseline="30000" noProof="0">
                <a:ln>
                  <a:noFill/>
                </a:ln>
                <a:solidFill>
                  <a:srgbClr val="000000"/>
                </a:solidFill>
                <a:effectLst/>
                <a:uLnTx/>
                <a:uFillTx/>
                <a:latin typeface="Poppins"/>
                <a:ea typeface="Gulim" panose="020B0600000101010101" pitchFamily="34" charset="-127"/>
                <a:cs typeface="Poppins" pitchFamily="2" charset="77"/>
              </a:rPr>
              <a:t>nd</a:t>
            </a:r>
            <a:r>
              <a:rPr kumimoji="0" lang="en-US" sz="1200" b="1" i="0" u="none" strike="noStrike" kern="1200" cap="none" spc="0" normalizeH="0" baseline="0" noProof="0">
                <a:ln>
                  <a:noFill/>
                </a:ln>
                <a:solidFill>
                  <a:srgbClr val="000000"/>
                </a:solidFill>
                <a:effectLst/>
                <a:uLnTx/>
                <a:uFillTx/>
                <a:latin typeface="Poppins"/>
                <a:ea typeface="Gulim" panose="020B0600000101010101" pitchFamily="34" charset="-127"/>
                <a:cs typeface="Poppins" pitchFamily="2" charset="77"/>
              </a:rPr>
              <a:t> booster likely restored after 1</a:t>
            </a:r>
            <a:r>
              <a:rPr kumimoji="0" lang="en-US" sz="1200" b="1" i="0" u="none" strike="noStrike" kern="1200" cap="none" spc="0" normalizeH="0" baseline="30000" noProof="0">
                <a:ln>
                  <a:noFill/>
                </a:ln>
                <a:solidFill>
                  <a:srgbClr val="000000"/>
                </a:solidFill>
                <a:effectLst/>
                <a:uLnTx/>
                <a:uFillTx/>
                <a:latin typeface="Poppins"/>
                <a:ea typeface="Gulim" panose="020B0600000101010101" pitchFamily="34" charset="-127"/>
                <a:cs typeface="Poppins" pitchFamily="2" charset="77"/>
              </a:rPr>
              <a:t>st</a:t>
            </a:r>
            <a:r>
              <a:rPr kumimoji="0" lang="en-US" sz="1200" b="1" i="0" u="none" strike="noStrike" kern="1200" cap="none" spc="0" normalizeH="0" baseline="0" noProof="0">
                <a:ln>
                  <a:noFill/>
                </a:ln>
                <a:solidFill>
                  <a:srgbClr val="000000"/>
                </a:solidFill>
                <a:effectLst/>
                <a:uLnTx/>
                <a:uFillTx/>
                <a:latin typeface="Poppins"/>
                <a:ea typeface="Gulim" panose="020B0600000101010101" pitchFamily="34" charset="-127"/>
                <a:cs typeface="Poppins" pitchFamily="2" charset="77"/>
              </a:rPr>
              <a:t> booster </a:t>
            </a:r>
            <a:r>
              <a:rPr kumimoji="0" lang="en-US" sz="1200" b="0" i="0" u="none" strike="noStrike" kern="1200" cap="none" spc="0" normalizeH="0" baseline="0" noProof="0">
                <a:ln>
                  <a:noFill/>
                </a:ln>
                <a:solidFill>
                  <a:srgbClr val="000000"/>
                </a:solidFill>
                <a:effectLst/>
                <a:uLnTx/>
                <a:uFillTx/>
                <a:latin typeface="Poppins"/>
                <a:ea typeface="Gulim" panose="020B0600000101010101" pitchFamily="34" charset="-127"/>
                <a:cs typeface="Poppins" pitchFamily="2" charset="77"/>
              </a:rPr>
              <a:t>with </a:t>
            </a:r>
            <a:r>
              <a:rPr kumimoji="0" lang="en-US" sz="1200" b="1" i="0" u="none" strike="noStrike" kern="1200" cap="none" spc="0" normalizeH="0" baseline="0" noProof="0">
                <a:ln>
                  <a:noFill/>
                </a:ln>
                <a:solidFill>
                  <a:srgbClr val="000000"/>
                </a:solidFill>
                <a:effectLst/>
                <a:uLnTx/>
                <a:uFillTx/>
                <a:latin typeface="Poppins"/>
                <a:ea typeface="Gulim" panose="020B0600000101010101" pitchFamily="34" charset="-127"/>
                <a:cs typeface="Poppins" pitchFamily="2" charset="77"/>
              </a:rPr>
              <a:t>minimal</a:t>
            </a:r>
            <a:r>
              <a:rPr kumimoji="0" lang="en-US" sz="1200" b="0" i="0" u="none" strike="noStrike" kern="1200" cap="none" spc="0" normalizeH="0" baseline="0" noProof="0">
                <a:ln>
                  <a:noFill/>
                </a:ln>
                <a:solidFill>
                  <a:srgbClr val="000000"/>
                </a:solidFill>
                <a:effectLst/>
                <a:uLnTx/>
                <a:uFillTx/>
                <a:latin typeface="Poppins"/>
                <a:ea typeface="Gulim" panose="020B0600000101010101" pitchFamily="34" charset="-127"/>
                <a:cs typeface="Poppins" pitchFamily="2" charset="77"/>
              </a:rPr>
              <a:t> </a:t>
            </a:r>
            <a:r>
              <a:rPr kumimoji="0" lang="en-US" sz="1200" b="1" i="0" u="none" strike="noStrike" kern="1200" cap="none" spc="0" normalizeH="0" baseline="0" noProof="0">
                <a:ln>
                  <a:noFill/>
                </a:ln>
                <a:solidFill>
                  <a:srgbClr val="000000"/>
                </a:solidFill>
                <a:effectLst/>
                <a:uLnTx/>
                <a:uFillTx/>
                <a:latin typeface="Poppins"/>
                <a:ea typeface="Gulim" panose="020B0600000101010101" pitchFamily="34" charset="-127"/>
                <a:cs typeface="Poppins" pitchFamily="2" charset="77"/>
              </a:rPr>
              <a:t>waning</a:t>
            </a:r>
          </a:p>
        </p:txBody>
      </p:sp>
      <p:sp>
        <p:nvSpPr>
          <p:cNvPr id="17" name="TextBox 16">
            <a:extLst>
              <a:ext uri="{FF2B5EF4-FFF2-40B4-BE49-F238E27FC236}">
                <a16:creationId xmlns:a16="http://schemas.microsoft.com/office/drawing/2014/main" id="{C838970F-DAF5-435A-B748-B315436AD593}"/>
              </a:ext>
            </a:extLst>
          </p:cNvPr>
          <p:cNvSpPr txBox="1">
            <a:spLocks/>
          </p:cNvSpPr>
          <p:nvPr>
            <p:custDataLst>
              <p:tags r:id="rId2"/>
            </p:custDataLst>
          </p:nvPr>
        </p:nvSpPr>
        <p:spPr>
          <a:xfrm>
            <a:off x="5389743" y="1643524"/>
            <a:ext cx="6305498" cy="246221"/>
          </a:xfrm>
          <a:prstGeom prst="rect">
            <a:avLst/>
          </a:prstGeom>
        </p:spPr>
        <p:txBody>
          <a:bodyPr vert="horz" wrap="non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554492" rtl="0" eaLnBrk="1" fontAlgn="auto" latinLnBrk="0" hangingPunct="1">
              <a:lnSpc>
                <a:spcPct val="100000"/>
              </a:lnSpc>
              <a:spcBef>
                <a:spcPts val="606"/>
              </a:spcBef>
              <a:spcAft>
                <a:spcPts val="728"/>
              </a:spcAft>
              <a:buClrTx/>
              <a:buSzPct val="75000"/>
              <a:buFont typeface="Segoe UI" panose="020B0502040204020203" pitchFamily="34" charset="0"/>
              <a:buNone/>
              <a:tabLst/>
              <a:defRPr/>
            </a:pPr>
            <a:r>
              <a:rPr kumimoji="0" lang="en-US" sz="1650" b="1" i="0" u="none" strike="noStrike" kern="1200" cap="none" spc="0" normalizeH="0" baseline="0" noProof="0">
                <a:ln>
                  <a:noFill/>
                </a:ln>
                <a:solidFill>
                  <a:srgbClr val="009CDE"/>
                </a:solidFill>
                <a:effectLst/>
                <a:uLnTx/>
                <a:uFillTx/>
                <a:latin typeface="Poppins"/>
                <a:ea typeface="Roboto"/>
                <a:cs typeface="Poppins"/>
              </a:rPr>
              <a:t>Average vaccine effectiveness </a:t>
            </a:r>
            <a:r>
              <a:rPr kumimoji="0" lang="en-US" sz="1650" b="1" i="0" u="none" strike="noStrike" kern="1200" cap="none" spc="0" normalizeH="0" baseline="30000" noProof="0">
                <a:ln>
                  <a:noFill/>
                </a:ln>
                <a:solidFill>
                  <a:srgbClr val="009CDE"/>
                </a:solidFill>
                <a:effectLst/>
                <a:uLnTx/>
                <a:uFillTx/>
                <a:latin typeface="Poppins"/>
                <a:ea typeface="Roboto"/>
                <a:cs typeface="Poppins"/>
              </a:rPr>
              <a:t>1</a:t>
            </a:r>
            <a:endParaRPr kumimoji="0" lang="en-IN" sz="1650" b="1" i="0" u="none" strike="noStrike" kern="1200" cap="none" spc="0" normalizeH="0" baseline="30000" noProof="0">
              <a:ln>
                <a:noFill/>
              </a:ln>
              <a:solidFill>
                <a:srgbClr val="009CDE"/>
              </a:solidFill>
              <a:effectLst/>
              <a:uLnTx/>
              <a:uFillTx/>
              <a:latin typeface="Poppins"/>
              <a:ea typeface="Roboto"/>
              <a:cs typeface="Poppins"/>
            </a:endParaRPr>
          </a:p>
        </p:txBody>
      </p:sp>
      <p:pic>
        <p:nvPicPr>
          <p:cNvPr id="70" name="Picture 69">
            <a:extLst>
              <a:ext uri="{FF2B5EF4-FFF2-40B4-BE49-F238E27FC236}">
                <a16:creationId xmlns:a16="http://schemas.microsoft.com/office/drawing/2014/main" id="{3AD4279D-BB8F-4739-9352-063D4A018299}"/>
              </a:ext>
            </a:extLst>
          </p:cNvPr>
          <p:cNvPicPr>
            <a:picLocks noChangeAspect="1"/>
          </p:cNvPicPr>
          <p:nvPr/>
        </p:nvPicPr>
        <p:blipFill>
          <a:blip r:embed="rId7"/>
          <a:stretch>
            <a:fillRect/>
          </a:stretch>
        </p:blipFill>
        <p:spPr>
          <a:xfrm>
            <a:off x="5109882" y="1976721"/>
            <a:ext cx="7082118" cy="3359821"/>
          </a:xfrm>
          <a:prstGeom prst="rect">
            <a:avLst/>
          </a:prstGeom>
        </p:spPr>
      </p:pic>
      <p:sp>
        <p:nvSpPr>
          <p:cNvPr id="2" name="TextBox 1">
            <a:extLst>
              <a:ext uri="{FF2B5EF4-FFF2-40B4-BE49-F238E27FC236}">
                <a16:creationId xmlns:a16="http://schemas.microsoft.com/office/drawing/2014/main" id="{1D65B029-EE0C-B337-87AF-425F4908A379}"/>
              </a:ext>
            </a:extLst>
          </p:cNvPr>
          <p:cNvSpPr txBox="1"/>
          <p:nvPr/>
        </p:nvSpPr>
        <p:spPr>
          <a:xfrm>
            <a:off x="240774" y="5343321"/>
            <a:ext cx="5357391" cy="830997"/>
          </a:xfrm>
          <a:prstGeom prst="rect">
            <a:avLst/>
          </a:prstGeom>
          <a:solidFill>
            <a:schemeClr val="bg1">
              <a:lumMod val="85000"/>
            </a:schemeClr>
          </a:solidFill>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800" b="1" i="0" u="none" strike="noStrike" kern="1200" cap="none" spc="0" normalizeH="0" baseline="0" noProof="0">
                <a:ln>
                  <a:noFill/>
                </a:ln>
                <a:solidFill>
                  <a:srgbClr val="000000"/>
                </a:solidFill>
                <a:effectLst/>
                <a:uLnTx/>
                <a:uFillTx/>
                <a:ea typeface="+mn-ea"/>
                <a:cs typeface="Arial" panose="020B0604020202020204" pitchFamily="34" charset="0"/>
              </a:rPr>
              <a:t>Time since last dose seems more important than the vaccine platform but still few studies across non-mRNA platforms</a:t>
            </a:r>
          </a:p>
        </p:txBody>
      </p:sp>
      <p:sp>
        <p:nvSpPr>
          <p:cNvPr id="5" name="2. Slide Title">
            <a:extLst>
              <a:ext uri="{FF2B5EF4-FFF2-40B4-BE49-F238E27FC236}">
                <a16:creationId xmlns:a16="http://schemas.microsoft.com/office/drawing/2014/main" id="{F411A810-0A08-EF54-992F-441159DA130E}"/>
              </a:ext>
            </a:extLst>
          </p:cNvPr>
          <p:cNvSpPr txBox="1">
            <a:spLocks/>
          </p:cNvSpPr>
          <p:nvPr>
            <p:custDataLst>
              <p:tags r:id="rId3"/>
            </p:custDataLst>
          </p:nvPr>
        </p:nvSpPr>
        <p:spPr>
          <a:xfrm>
            <a:off x="577639" y="537198"/>
            <a:ext cx="9463006" cy="77918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a:lstStyle>
          <a:p>
            <a:pPr marL="0" marR="0" lvl="0" indent="0" algn="l" defTabSz="554492"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A9A00"/>
                </a:solidFill>
                <a:effectLst/>
                <a:uLnTx/>
                <a:uFillTx/>
                <a:latin typeface="Poppins SemiBold" pitchFamily="2" charset="77"/>
                <a:ea typeface="Roboto" panose="02000000000000000000" pitchFamily="2" charset="0"/>
                <a:cs typeface="Poppins SemiBold" pitchFamily="2" charset="77"/>
              </a:rPr>
              <a:t>8.</a:t>
            </a:r>
            <a:r>
              <a:rPr kumimoji="0" lang="en-GB" sz="2800" b="1" i="0" u="none" strike="noStrike" kern="1200" cap="none" spc="0" normalizeH="0" baseline="0" noProof="0">
                <a:ln>
                  <a:noFill/>
                </a:ln>
                <a:solidFill>
                  <a:srgbClr val="FA9A00"/>
                </a:solidFill>
                <a:effectLst/>
                <a:uLnTx/>
                <a:uFillTx/>
                <a:latin typeface="Poppins"/>
                <a:ea typeface="Roboto" panose="02000000000000000000" pitchFamily="2" charset="0"/>
                <a:cs typeface="Poppins SemiBold" pitchFamily="2" charset="77"/>
              </a:rPr>
              <a:t> </a:t>
            </a:r>
            <a:r>
              <a:rPr kumimoji="0" lang="en-GB" sz="2800" b="1" i="0" u="none" strike="noStrike" kern="1200" cap="none" spc="0" normalizeH="0" baseline="0" noProof="0">
                <a:ln>
                  <a:noFill/>
                </a:ln>
                <a:solidFill>
                  <a:srgbClr val="000000"/>
                </a:solidFill>
                <a:effectLst/>
                <a:uLnTx/>
                <a:uFillTx/>
                <a:latin typeface="Poppins SemiBold" pitchFamily="2" charset="77"/>
                <a:ea typeface="Roboto" panose="02000000000000000000" pitchFamily="2" charset="0"/>
                <a:cs typeface="Poppins SemiBold" pitchFamily="2" charset="77"/>
              </a:rPr>
              <a:t>Boosters perform well against Omicron for severe disease (2/2)</a:t>
            </a:r>
            <a:endParaRPr kumimoji="0" lang="en-US" sz="2800" b="1" i="0" u="none" strike="noStrike" kern="1200" cap="none" spc="0" normalizeH="0" baseline="0" noProof="0">
              <a:ln>
                <a:noFill/>
              </a:ln>
              <a:solidFill>
                <a:srgbClr val="000000"/>
              </a:solidFill>
              <a:effectLst/>
              <a:uLnTx/>
              <a:uFillTx/>
              <a:latin typeface="Poppins SemiBold" pitchFamily="2" charset="77"/>
              <a:ea typeface="Roboto" panose="02000000000000000000" pitchFamily="2" charset="0"/>
              <a:cs typeface="Poppins SemiBold" pitchFamily="2" charset="77"/>
            </a:endParaRPr>
          </a:p>
        </p:txBody>
      </p:sp>
    </p:spTree>
    <p:extLst>
      <p:ext uri="{BB962C8B-B14F-4D97-AF65-F5344CB8AC3E}">
        <p14:creationId xmlns:p14="http://schemas.microsoft.com/office/powerpoint/2010/main" val="31812806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F785189B-E636-4CE8-9AE2-C6E0732B38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11" name="Object 10" hidden="1">
                        <a:extLst>
                          <a:ext uri="{FF2B5EF4-FFF2-40B4-BE49-F238E27FC236}">
                            <a16:creationId xmlns:a16="http://schemas.microsoft.com/office/drawing/2014/main" id="{F785189B-E636-4CE8-9AE2-C6E0732B38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Box 1"/>
          <p:cNvSpPr txBox="1"/>
          <p:nvPr/>
        </p:nvSpPr>
        <p:spPr>
          <a:xfrm>
            <a:off x="4363511" y="920884"/>
            <a:ext cx="7690073" cy="4858766"/>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
                <a:srgbClr val="FA9A00"/>
              </a:buClr>
              <a:buSzTx/>
              <a:buFont typeface="+mj-lt"/>
              <a:buAutoNum type="arabicPeriod"/>
              <a:tabLst/>
              <a:defRPr/>
            </a:pPr>
            <a:r>
              <a:rPr kumimoji="0" lang="en-US" sz="1600" b="1" i="0" u="none" strike="noStrike" kern="1200" cap="none" spc="0" normalizeH="0" baseline="0" noProof="0">
                <a:ln>
                  <a:noFill/>
                </a:ln>
                <a:solidFill>
                  <a:srgbClr val="000000"/>
                </a:solidFill>
                <a:effectLst/>
                <a:uLnTx/>
                <a:uFillTx/>
                <a:latin typeface="Poppins"/>
                <a:ea typeface="+mn-ea"/>
                <a:cs typeface="+mn-cs"/>
              </a:rPr>
              <a:t>Information note to increase COVID-19 vaccine uptake</a:t>
            </a:r>
          </a:p>
          <a:p>
            <a:pPr marL="342900" marR="0" lvl="0" indent="-342900" algn="l" defTabSz="914400" rtl="0" eaLnBrk="1" fontAlgn="auto" latinLnBrk="0" hangingPunct="1">
              <a:lnSpc>
                <a:spcPct val="150000"/>
              </a:lnSpc>
              <a:spcBef>
                <a:spcPts val="0"/>
              </a:spcBef>
              <a:spcAft>
                <a:spcPts val="0"/>
              </a:spcAft>
              <a:buClr>
                <a:srgbClr val="FA9A00"/>
              </a:buClr>
              <a:buSzTx/>
              <a:buFont typeface="+mj-lt"/>
              <a:buAutoNum type="arabicPeriod"/>
              <a:tabLst/>
              <a:defRPr/>
            </a:pPr>
            <a:r>
              <a:rPr kumimoji="0" lang="en-US" sz="1600" b="1" i="0" u="none" strike="noStrike" kern="1200" cap="none" spc="0" normalizeH="0" baseline="0" noProof="0">
                <a:ln>
                  <a:noFill/>
                </a:ln>
                <a:solidFill>
                  <a:srgbClr val="000000"/>
                </a:solidFill>
                <a:effectLst/>
                <a:uLnTx/>
                <a:uFillTx/>
                <a:latin typeface="Poppins"/>
                <a:ea typeface="+mn-ea"/>
                <a:cs typeface="+mn-cs"/>
              </a:rPr>
              <a:t>Regulatory considerations </a:t>
            </a:r>
            <a:r>
              <a:rPr kumimoji="0" lang="en-US" sz="1600" b="0" i="0" u="none" strike="noStrike" kern="1200" cap="none" spc="0" normalizeH="0" baseline="0" noProof="0">
                <a:ln>
                  <a:noFill/>
                </a:ln>
                <a:solidFill>
                  <a:srgbClr val="000000"/>
                </a:solidFill>
                <a:effectLst/>
                <a:uLnTx/>
                <a:uFillTx/>
                <a:latin typeface="Poppins"/>
                <a:ea typeface="+mn-ea"/>
                <a:cs typeface="+mn-cs"/>
              </a:rPr>
              <a:t>for the use of WHO EUL/PQ COVID-19 vaccines post PHEIC </a:t>
            </a:r>
          </a:p>
          <a:p>
            <a:pPr marL="342900" marR="0" lvl="0" indent="-342900" algn="l" defTabSz="914400" rtl="0" eaLnBrk="1" fontAlgn="auto" latinLnBrk="0" hangingPunct="1">
              <a:lnSpc>
                <a:spcPct val="150000"/>
              </a:lnSpc>
              <a:spcBef>
                <a:spcPts val="0"/>
              </a:spcBef>
              <a:spcAft>
                <a:spcPts val="0"/>
              </a:spcAft>
              <a:buClr>
                <a:srgbClr val="FA9A00"/>
              </a:buClr>
              <a:buSzTx/>
              <a:buFont typeface="+mj-lt"/>
              <a:buAutoNum type="arabicPeriod"/>
              <a:tabLst/>
              <a:defRPr/>
            </a:pPr>
            <a:r>
              <a:rPr kumimoji="0" lang="en-US" sz="1600" b="0" i="0" u="none" strike="noStrike" kern="1200" cap="none" spc="0" normalizeH="0" baseline="0" noProof="0">
                <a:ln>
                  <a:noFill/>
                </a:ln>
                <a:solidFill>
                  <a:srgbClr val="000000"/>
                </a:solidFill>
                <a:effectLst/>
                <a:uLnTx/>
                <a:uFillTx/>
                <a:latin typeface="Poppins"/>
                <a:ea typeface="+mn-ea"/>
                <a:cs typeface="+mn-cs"/>
              </a:rPr>
              <a:t>Recap: </a:t>
            </a:r>
            <a:r>
              <a:rPr kumimoji="0" lang="en-US" sz="1600" b="1" i="0" u="none" strike="noStrike" kern="1200" cap="none" spc="0" normalizeH="0" baseline="0" noProof="0">
                <a:ln>
                  <a:noFill/>
                </a:ln>
                <a:solidFill>
                  <a:srgbClr val="000000"/>
                </a:solidFill>
                <a:effectLst/>
                <a:uLnTx/>
                <a:uFillTx/>
                <a:latin typeface="Poppins"/>
                <a:ea typeface="+mn-ea"/>
                <a:cs typeface="+mn-cs"/>
              </a:rPr>
              <a:t>Gavi COVID-19 vaccine </a:t>
            </a:r>
            <a:r>
              <a:rPr kumimoji="0" lang="en-US" sz="1600" b="1" i="0" u="none" strike="noStrike" kern="1200" cap="none" spc="0" normalizeH="0" baseline="0" noProof="0" err="1">
                <a:ln>
                  <a:noFill/>
                </a:ln>
                <a:solidFill>
                  <a:srgbClr val="000000"/>
                </a:solidFill>
                <a:effectLst/>
                <a:uLnTx/>
                <a:uFillTx/>
                <a:latin typeface="Poppins"/>
                <a:ea typeface="+mn-ea"/>
                <a:cs typeface="+mn-cs"/>
              </a:rPr>
              <a:t>programme</a:t>
            </a:r>
            <a:r>
              <a:rPr kumimoji="0" lang="en-US" sz="1600" b="1" i="0" u="none" strike="noStrike" kern="1200" cap="none" spc="0" normalizeH="0" baseline="0" noProof="0">
                <a:ln>
                  <a:noFill/>
                </a:ln>
                <a:solidFill>
                  <a:srgbClr val="000000"/>
                </a:solidFill>
                <a:effectLst/>
                <a:uLnTx/>
                <a:uFillTx/>
                <a:latin typeface="Poppins"/>
                <a:ea typeface="+mn-ea"/>
                <a:cs typeface="+mn-cs"/>
              </a:rPr>
              <a:t> for 2024-2025</a:t>
            </a:r>
            <a:endParaRPr kumimoji="0" lang="en-GB" sz="1600" b="1" i="0" u="none" strike="noStrike" kern="1200" cap="none" spc="0" normalizeH="0" baseline="0" noProof="0">
              <a:ln>
                <a:noFill/>
              </a:ln>
              <a:solidFill>
                <a:srgbClr val="000000"/>
              </a:solidFill>
              <a:effectLst/>
              <a:uLnTx/>
              <a:uFillTx/>
              <a:latin typeface="Poppins"/>
              <a:ea typeface="+mn-ea"/>
              <a:cs typeface="+mn-cs"/>
            </a:endParaRPr>
          </a:p>
          <a:p>
            <a:pPr marL="342900" marR="0" lvl="0" indent="-342900" algn="l" defTabSz="914400" rtl="0" eaLnBrk="1" fontAlgn="auto" latinLnBrk="0" hangingPunct="1">
              <a:lnSpc>
                <a:spcPct val="150000"/>
              </a:lnSpc>
              <a:spcBef>
                <a:spcPts val="0"/>
              </a:spcBef>
              <a:spcAft>
                <a:spcPts val="0"/>
              </a:spcAft>
              <a:buClr>
                <a:srgbClr val="FA9A00"/>
              </a:buClr>
              <a:buSzTx/>
              <a:buFont typeface="+mj-lt"/>
              <a:buAutoNum type="arabicPeriod"/>
              <a:tabLst/>
              <a:defRPr/>
            </a:pPr>
            <a:r>
              <a:rPr kumimoji="0" lang="en-GB" sz="1600" b="0" i="0" u="none" strike="noStrike" kern="1200" cap="none" spc="0" normalizeH="0" baseline="0" noProof="0">
                <a:ln>
                  <a:noFill/>
                </a:ln>
                <a:solidFill>
                  <a:srgbClr val="000000"/>
                </a:solidFill>
                <a:effectLst/>
                <a:uLnTx/>
                <a:uFillTx/>
                <a:latin typeface="Poppins"/>
                <a:ea typeface="+mn-ea"/>
                <a:cs typeface="+mn-cs"/>
              </a:rPr>
              <a:t>Latest WHO SAGE COVID-19 vaccination </a:t>
            </a:r>
            <a:r>
              <a:rPr kumimoji="0" lang="en-GB" sz="1600" b="1" i="0" u="none" strike="noStrike" kern="1200" cap="none" spc="0" normalizeH="0" baseline="0" noProof="0">
                <a:ln>
                  <a:noFill/>
                </a:ln>
                <a:solidFill>
                  <a:srgbClr val="000000"/>
                </a:solidFill>
                <a:effectLst/>
                <a:uLnTx/>
                <a:uFillTx/>
                <a:latin typeface="Poppins"/>
                <a:ea typeface="+mn-ea"/>
                <a:cs typeface="+mn-cs"/>
              </a:rPr>
              <a:t>roadmap </a:t>
            </a:r>
          </a:p>
          <a:p>
            <a:pPr marL="342900" marR="0" lvl="0" indent="-342900" algn="l" defTabSz="914400" rtl="0" eaLnBrk="1" fontAlgn="auto" latinLnBrk="0" hangingPunct="1">
              <a:lnSpc>
                <a:spcPct val="150000"/>
              </a:lnSpc>
              <a:spcBef>
                <a:spcPts val="0"/>
              </a:spcBef>
              <a:spcAft>
                <a:spcPts val="0"/>
              </a:spcAft>
              <a:buClr>
                <a:srgbClr val="FA9A00"/>
              </a:buClr>
              <a:buSzTx/>
              <a:buFont typeface="+mj-lt"/>
              <a:buAutoNum type="arabicPeriod"/>
              <a:tabLst/>
              <a:defRPr/>
            </a:pPr>
            <a:r>
              <a:rPr kumimoji="0" lang="en-GB" sz="1600" b="0" i="0" u="none" strike="noStrike" kern="1200" cap="none" spc="0" normalizeH="0" baseline="0" noProof="0">
                <a:ln>
                  <a:noFill/>
                </a:ln>
                <a:solidFill>
                  <a:srgbClr val="000000"/>
                </a:solidFill>
                <a:effectLst/>
                <a:uLnTx/>
                <a:uFillTx/>
                <a:latin typeface="Poppins"/>
                <a:ea typeface="+mn-ea"/>
                <a:cs typeface="+mn-cs"/>
              </a:rPr>
              <a:t>Latest </a:t>
            </a:r>
            <a:r>
              <a:rPr kumimoji="0" lang="en-GB" sz="1600" b="1" i="0" u="none" strike="noStrike" kern="1200" cap="none" spc="0" normalizeH="0" baseline="0" noProof="0">
                <a:ln>
                  <a:noFill/>
                </a:ln>
                <a:solidFill>
                  <a:srgbClr val="000000"/>
                </a:solidFill>
                <a:effectLst/>
                <a:uLnTx/>
                <a:uFillTx/>
                <a:latin typeface="Poppins"/>
                <a:ea typeface="+mn-ea"/>
                <a:cs typeface="+mn-cs"/>
              </a:rPr>
              <a:t>WHO SAGE recommendations </a:t>
            </a:r>
            <a:r>
              <a:rPr kumimoji="0" lang="en-GB" sz="1600" b="0" i="0" u="none" strike="noStrike" kern="1200" cap="none" spc="0" normalizeH="0" baseline="0" noProof="0">
                <a:ln>
                  <a:noFill/>
                </a:ln>
                <a:solidFill>
                  <a:srgbClr val="000000"/>
                </a:solidFill>
                <a:effectLst/>
                <a:uLnTx/>
                <a:uFillTx/>
                <a:latin typeface="Poppins"/>
                <a:ea typeface="+mn-ea"/>
                <a:cs typeface="+mn-cs"/>
              </a:rPr>
              <a:t>by </a:t>
            </a:r>
            <a:r>
              <a:rPr kumimoji="0" lang="en-GB" sz="1600" b="1" i="0" u="none" strike="noStrike" kern="1200" cap="none" spc="0" normalizeH="0" baseline="0" noProof="0">
                <a:ln>
                  <a:noFill/>
                </a:ln>
                <a:solidFill>
                  <a:srgbClr val="000000"/>
                </a:solidFill>
                <a:effectLst/>
                <a:uLnTx/>
                <a:uFillTx/>
                <a:latin typeface="Poppins"/>
                <a:ea typeface="+mn-ea"/>
                <a:cs typeface="+mn-cs"/>
              </a:rPr>
              <a:t>COVID-19 vaccine </a:t>
            </a:r>
            <a:r>
              <a:rPr kumimoji="0" lang="en-GB" sz="1600" i="1" u="none" strike="noStrike" kern="1200" cap="none" spc="0" normalizeH="0" baseline="0" noProof="0">
                <a:ln>
                  <a:noFill/>
                </a:ln>
                <a:solidFill>
                  <a:srgbClr val="000000"/>
                </a:solidFill>
                <a:effectLst/>
                <a:uLnTx/>
                <a:uFillTx/>
                <a:latin typeface="Poppins"/>
                <a:ea typeface="+mn-ea"/>
                <a:cs typeface="+mn-cs"/>
              </a:rPr>
              <a:t>(i.e. variant-containing vaccines, heterologous schedules, co-administration)</a:t>
            </a:r>
          </a:p>
          <a:p>
            <a:pPr marL="342900" marR="0" lvl="0" indent="-342900" algn="l" defTabSz="914400" rtl="0" eaLnBrk="1" fontAlgn="auto" latinLnBrk="0" hangingPunct="1">
              <a:lnSpc>
                <a:spcPct val="150000"/>
              </a:lnSpc>
              <a:spcBef>
                <a:spcPts val="0"/>
              </a:spcBef>
              <a:spcAft>
                <a:spcPts val="0"/>
              </a:spcAft>
              <a:buClr>
                <a:srgbClr val="FA9A00"/>
              </a:buClr>
              <a:buSzTx/>
              <a:buFont typeface="+mj-lt"/>
              <a:buAutoNum type="arabicPeriod"/>
              <a:tabLst/>
              <a:defRPr/>
            </a:pPr>
            <a:r>
              <a:rPr kumimoji="0" lang="en-GB" sz="1600" b="0" i="0" u="none" strike="noStrike" kern="1200" cap="none" spc="0" normalizeH="0" baseline="0" noProof="0">
                <a:ln>
                  <a:noFill/>
                </a:ln>
                <a:solidFill>
                  <a:srgbClr val="000000"/>
                </a:solidFill>
                <a:effectLst/>
                <a:uLnTx/>
                <a:uFillTx/>
                <a:latin typeface="Poppins"/>
                <a:ea typeface="+mn-ea"/>
                <a:cs typeface="+mn-cs"/>
              </a:rPr>
              <a:t>Key</a:t>
            </a:r>
            <a:r>
              <a:rPr kumimoji="0" lang="en-GB" sz="1600" b="1" i="0" u="none" strike="noStrike" kern="1200" cap="none" spc="0" normalizeH="0" baseline="0" noProof="0">
                <a:ln>
                  <a:noFill/>
                </a:ln>
                <a:solidFill>
                  <a:srgbClr val="000000"/>
                </a:solidFill>
                <a:effectLst/>
                <a:uLnTx/>
                <a:uFillTx/>
                <a:latin typeface="Poppins"/>
                <a:ea typeface="+mn-ea"/>
                <a:cs typeface="+mn-cs"/>
              </a:rPr>
              <a:t> cold chain and storage attributes </a:t>
            </a:r>
            <a:r>
              <a:rPr kumimoji="0" lang="en-GB" sz="1600" b="0" i="0" u="none" strike="noStrike" kern="1200" cap="none" spc="0" normalizeH="0" baseline="0" noProof="0">
                <a:ln>
                  <a:noFill/>
                </a:ln>
                <a:solidFill>
                  <a:srgbClr val="000000"/>
                </a:solidFill>
                <a:effectLst/>
                <a:uLnTx/>
                <a:uFillTx/>
                <a:latin typeface="Poppins"/>
                <a:ea typeface="+mn-ea"/>
                <a:cs typeface="+mn-cs"/>
              </a:rPr>
              <a:t>by COVID-19 vaccine</a:t>
            </a:r>
          </a:p>
          <a:p>
            <a:pPr marL="342900" marR="0" lvl="0" indent="-342900" algn="l" defTabSz="914400" rtl="0" eaLnBrk="1" fontAlgn="auto" latinLnBrk="0" hangingPunct="1">
              <a:lnSpc>
                <a:spcPct val="150000"/>
              </a:lnSpc>
              <a:spcBef>
                <a:spcPts val="0"/>
              </a:spcBef>
              <a:spcAft>
                <a:spcPts val="0"/>
              </a:spcAft>
              <a:buClr>
                <a:srgbClr val="FA9A00"/>
              </a:buClr>
              <a:buSzTx/>
              <a:buFont typeface="+mj-lt"/>
              <a:buAutoNum type="arabicPeriod"/>
              <a:tabLst/>
              <a:defRPr/>
            </a:pPr>
            <a:r>
              <a:rPr kumimoji="0" lang="en-GB" sz="1600" b="0" i="0" u="none" strike="noStrike" kern="1200" cap="none" spc="0" normalizeH="0" baseline="0" noProof="0">
                <a:ln>
                  <a:noFill/>
                </a:ln>
                <a:solidFill>
                  <a:srgbClr val="000000"/>
                </a:solidFill>
                <a:effectLst/>
                <a:uLnTx/>
                <a:uFillTx/>
                <a:latin typeface="Poppins"/>
                <a:ea typeface="+mn-ea"/>
                <a:cs typeface="+mn-cs"/>
              </a:rPr>
              <a:t>Updates on </a:t>
            </a:r>
            <a:r>
              <a:rPr kumimoji="0" lang="en-GB" sz="1600" b="1" i="0" u="none" strike="noStrike" kern="1200" cap="none" spc="0" normalizeH="0" baseline="0" noProof="0">
                <a:ln>
                  <a:noFill/>
                </a:ln>
                <a:solidFill>
                  <a:srgbClr val="000000"/>
                </a:solidFill>
                <a:effectLst/>
                <a:uLnTx/>
                <a:uFillTx/>
                <a:latin typeface="Poppins"/>
                <a:ea typeface="+mn-ea"/>
                <a:cs typeface="+mn-cs"/>
              </a:rPr>
              <a:t>monitoring COVID-19 vaccination</a:t>
            </a:r>
          </a:p>
          <a:p>
            <a:pPr marL="342900" marR="0" lvl="0" indent="-342900" algn="l" defTabSz="914400" rtl="0" eaLnBrk="1" fontAlgn="auto" latinLnBrk="0" hangingPunct="1">
              <a:lnSpc>
                <a:spcPct val="150000"/>
              </a:lnSpc>
              <a:spcBef>
                <a:spcPts val="0"/>
              </a:spcBef>
              <a:spcAft>
                <a:spcPts val="0"/>
              </a:spcAft>
              <a:buClr>
                <a:srgbClr val="FA9A00"/>
              </a:buClr>
              <a:buSzTx/>
              <a:buFont typeface="+mj-lt"/>
              <a:buAutoNum type="arabicPeriod"/>
              <a:tabLst/>
              <a:defRPr/>
            </a:pPr>
            <a:r>
              <a:rPr kumimoji="0" lang="en-GB" sz="1600" b="0" i="0" u="none" strike="noStrike" kern="1200" cap="none" spc="0" normalizeH="0" baseline="0" noProof="0">
                <a:ln>
                  <a:noFill/>
                </a:ln>
                <a:solidFill>
                  <a:srgbClr val="000000"/>
                </a:solidFill>
                <a:effectLst/>
                <a:uLnTx/>
                <a:uFillTx/>
                <a:latin typeface="Poppins"/>
                <a:ea typeface="+mn-ea"/>
                <a:cs typeface="+mn-cs"/>
              </a:rPr>
              <a:t>COVID-19</a:t>
            </a:r>
            <a:r>
              <a:rPr kumimoji="0" lang="en-GB" sz="1600" b="1" i="0" u="none" strike="noStrike" kern="1200" cap="none" spc="0" normalizeH="0" baseline="0" noProof="0">
                <a:ln>
                  <a:noFill/>
                </a:ln>
                <a:solidFill>
                  <a:srgbClr val="000000"/>
                </a:solidFill>
                <a:effectLst/>
                <a:uLnTx/>
                <a:uFillTx/>
                <a:latin typeface="Poppins"/>
                <a:ea typeface="+mn-ea"/>
                <a:cs typeface="+mn-cs"/>
              </a:rPr>
              <a:t> vaccine effectiveness against Omicron</a:t>
            </a:r>
          </a:p>
          <a:p>
            <a:pPr marL="342900" marR="0" lvl="0" indent="-342900" algn="l" defTabSz="914400" rtl="0" eaLnBrk="1" fontAlgn="auto" latinLnBrk="0" hangingPunct="1">
              <a:lnSpc>
                <a:spcPct val="150000"/>
              </a:lnSpc>
              <a:spcBef>
                <a:spcPts val="0"/>
              </a:spcBef>
              <a:spcAft>
                <a:spcPts val="0"/>
              </a:spcAft>
              <a:buClr>
                <a:srgbClr val="FA9A00"/>
              </a:buClr>
              <a:buSzTx/>
              <a:buFont typeface="+mj-lt"/>
              <a:buAutoNum type="arabicPeriod"/>
              <a:tabLst/>
              <a:defRPr/>
            </a:pPr>
            <a:r>
              <a:rPr kumimoji="0" lang="en-GB" sz="1600" b="0" i="0" u="none" strike="noStrike" kern="1200" cap="none" spc="0" normalizeH="0" baseline="0" noProof="0">
                <a:ln>
                  <a:noFill/>
                </a:ln>
                <a:solidFill>
                  <a:srgbClr val="000000"/>
                </a:solidFill>
                <a:effectLst/>
                <a:uLnTx/>
                <a:uFillTx/>
                <a:latin typeface="Poppins"/>
                <a:ea typeface="+mn-ea"/>
                <a:cs typeface="+mn-cs"/>
              </a:rPr>
              <a:t>COVID-19 vaccine </a:t>
            </a:r>
            <a:r>
              <a:rPr kumimoji="0" lang="en-GB" sz="1600" b="1" i="0" u="none" strike="noStrike" kern="1200" cap="none" spc="0" normalizeH="0" baseline="0" noProof="0">
                <a:ln>
                  <a:noFill/>
                </a:ln>
                <a:solidFill>
                  <a:srgbClr val="000000"/>
                </a:solidFill>
                <a:effectLst/>
                <a:uLnTx/>
                <a:uFillTx/>
                <a:latin typeface="Poppins"/>
                <a:ea typeface="+mn-ea"/>
                <a:cs typeface="+mn-cs"/>
              </a:rPr>
              <a:t>programmatic resources</a:t>
            </a:r>
          </a:p>
          <a:p>
            <a:pPr marL="342900" marR="0" lvl="0" indent="-342900" algn="l" defTabSz="914400" rtl="0" eaLnBrk="1" fontAlgn="auto" latinLnBrk="0" hangingPunct="1">
              <a:lnSpc>
                <a:spcPct val="150000"/>
              </a:lnSpc>
              <a:spcBef>
                <a:spcPts val="0"/>
              </a:spcBef>
              <a:spcAft>
                <a:spcPts val="0"/>
              </a:spcAft>
              <a:buClr>
                <a:srgbClr val="FA9A00"/>
              </a:buClr>
              <a:buSzTx/>
              <a:buFont typeface="+mj-lt"/>
              <a:buAutoNum type="arabicPeriod"/>
              <a:tabLst/>
              <a:defRPr/>
            </a:pPr>
            <a:r>
              <a:rPr kumimoji="0" lang="en-GB" sz="1600" i="0" u="none" strike="noStrike" kern="1200" cap="none" spc="0" normalizeH="0" baseline="0" noProof="0">
                <a:ln>
                  <a:noFill/>
                </a:ln>
                <a:solidFill>
                  <a:srgbClr val="000000"/>
                </a:solidFill>
                <a:effectLst/>
                <a:uLnTx/>
                <a:uFillTx/>
                <a:latin typeface="Poppins"/>
                <a:ea typeface="+mn-ea"/>
                <a:cs typeface="+mn-cs"/>
              </a:rPr>
              <a:t>Remaining</a:t>
            </a:r>
            <a:r>
              <a:rPr lang="en-GB" sz="1600" b="1">
                <a:solidFill>
                  <a:srgbClr val="000000"/>
                </a:solidFill>
                <a:latin typeface="Poppins"/>
              </a:rPr>
              <a:t> </a:t>
            </a:r>
            <a:r>
              <a:rPr kumimoji="0" lang="en-US" sz="1600" b="1" i="0" u="none" strike="noStrike" kern="1200" cap="none" spc="0" normalizeH="0" baseline="0" noProof="0">
                <a:ln>
                  <a:noFill/>
                </a:ln>
                <a:solidFill>
                  <a:srgbClr val="000000"/>
                </a:solidFill>
                <a:effectLst/>
                <a:uLnTx/>
                <a:uFillTx/>
                <a:latin typeface="Poppins"/>
                <a:ea typeface="+mn-ea"/>
                <a:cs typeface="+mn-cs"/>
              </a:rPr>
              <a:t>scientific questions on COVID-19 vaccines</a:t>
            </a:r>
            <a:endParaRPr kumimoji="0" lang="en-US" sz="1200" b="1" i="0" u="none" strike="noStrike" kern="1200" cap="none" spc="0" normalizeH="0" baseline="0" noProof="0">
              <a:ln>
                <a:noFill/>
              </a:ln>
              <a:solidFill>
                <a:srgbClr val="000000"/>
              </a:solidFill>
              <a:effectLst/>
              <a:uLnTx/>
              <a:uFillTx/>
              <a:latin typeface="Poppins"/>
              <a:ea typeface="+mn-ea"/>
              <a:cs typeface="+mn-cs"/>
            </a:endParaRPr>
          </a:p>
        </p:txBody>
      </p:sp>
      <p:sp>
        <p:nvSpPr>
          <p:cNvPr id="13" name="Rectangle 12">
            <a:extLst>
              <a:ext uri="{FF2B5EF4-FFF2-40B4-BE49-F238E27FC236}">
                <a16:creationId xmlns:a16="http://schemas.microsoft.com/office/drawing/2014/main" id="{9A879691-A13B-72B9-C02E-2B70B67546D3}"/>
              </a:ext>
            </a:extLst>
          </p:cNvPr>
          <p:cNvSpPr/>
          <p:nvPr/>
        </p:nvSpPr>
        <p:spPr>
          <a:xfrm>
            <a:off x="0" y="0"/>
            <a:ext cx="36360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Poppins"/>
                <a:ea typeface="+mn-ea"/>
                <a:cs typeface="+mn-cs"/>
              </a:rPr>
              <a:t>Content to support country COVID-19 vaccine decision-making </a:t>
            </a:r>
          </a:p>
        </p:txBody>
      </p:sp>
      <p:sp>
        <p:nvSpPr>
          <p:cNvPr id="22" name="Rectangle 21">
            <a:extLst>
              <a:ext uri="{FF2B5EF4-FFF2-40B4-BE49-F238E27FC236}">
                <a16:creationId xmlns:a16="http://schemas.microsoft.com/office/drawing/2014/main" id="{CED01476-80E8-48FF-9E63-DE4DC204D14F}"/>
              </a:ext>
            </a:extLst>
          </p:cNvPr>
          <p:cNvSpPr/>
          <p:nvPr/>
        </p:nvSpPr>
        <p:spPr>
          <a:xfrm>
            <a:off x="3636066" y="0"/>
            <a:ext cx="144668" cy="685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grpSp>
        <p:nvGrpSpPr>
          <p:cNvPr id="24" name="CustomIcon">
            <a:extLst>
              <a:ext uri="{FF2B5EF4-FFF2-40B4-BE49-F238E27FC236}">
                <a16:creationId xmlns:a16="http://schemas.microsoft.com/office/drawing/2014/main" id="{99A902B8-5777-9C6C-701A-B18314BCFAD8}"/>
              </a:ext>
            </a:extLst>
          </p:cNvPr>
          <p:cNvGrpSpPr>
            <a:grpSpLocks/>
          </p:cNvGrpSpPr>
          <p:nvPr>
            <p:custDataLst>
              <p:tags r:id="rId2"/>
            </p:custDataLst>
          </p:nvPr>
        </p:nvGrpSpPr>
        <p:grpSpPr>
          <a:xfrm>
            <a:off x="3433445" y="3140596"/>
            <a:ext cx="1042514" cy="1042514"/>
            <a:chOff x="-205105" y="-205105"/>
            <a:chExt cx="1019810" cy="1019810"/>
          </a:xfrm>
        </p:grpSpPr>
        <p:sp>
          <p:nvSpPr>
            <p:cNvPr id="25" name="Oval 24">
              <a:extLst>
                <a:ext uri="{FF2B5EF4-FFF2-40B4-BE49-F238E27FC236}">
                  <a16:creationId xmlns:a16="http://schemas.microsoft.com/office/drawing/2014/main" id="{7A3EE4E3-85D4-3369-4A7E-354DDE8D7782}"/>
                </a:ext>
              </a:extLst>
            </p:cNvPr>
            <p:cNvSpPr>
              <a:spLocks noChangeAspect="1"/>
            </p:cNvSpPr>
            <p:nvPr/>
          </p:nvSpPr>
          <p:spPr>
            <a:xfrm>
              <a:off x="-205105" y="-205105"/>
              <a:ext cx="1019810" cy="1019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pic>
          <p:nvPicPr>
            <p:cNvPr id="29" name="Graphic 28">
              <a:extLst>
                <a:ext uri="{FF2B5EF4-FFF2-40B4-BE49-F238E27FC236}">
                  <a16:creationId xmlns:a16="http://schemas.microsoft.com/office/drawing/2014/main" id="{A5487274-64BD-FC38-D472-5D4058BE26D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0"/>
              <a:ext cx="609600" cy="609600"/>
            </a:xfrm>
            <a:prstGeom prst="rect">
              <a:avLst/>
            </a:prstGeom>
          </p:spPr>
        </p:pic>
      </p:grpSp>
    </p:spTree>
    <p:extLst>
      <p:ext uri="{BB962C8B-B14F-4D97-AF65-F5344CB8AC3E}">
        <p14:creationId xmlns:p14="http://schemas.microsoft.com/office/powerpoint/2010/main" val="272842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EF3E9C-EDC7-4325-8BA8-9BFEC73498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18F0A45C-3FDE-4E34-9900-28672D041521}"/>
              </a:ext>
            </a:extLst>
          </p:cNvPr>
          <p:cNvSpPr>
            <a:spLocks noGrp="1"/>
          </p:cNvSpPr>
          <p:nvPr>
            <p:ph type="title"/>
          </p:nvPr>
        </p:nvSpPr>
        <p:spPr>
          <a:xfrm>
            <a:off x="577639" y="611086"/>
            <a:ext cx="11300683" cy="391389"/>
          </a:xfrm>
        </p:spPr>
        <p:txBody>
          <a:bodyPr/>
          <a:lstStyle/>
          <a:p>
            <a:r>
              <a:rPr lang="en-GB" sz="2800">
                <a:solidFill>
                  <a:srgbClr val="FA9A00"/>
                </a:solidFill>
              </a:rPr>
              <a:t>9. </a:t>
            </a:r>
            <a:r>
              <a:rPr lang="en-GB" sz="2800"/>
              <a:t>COVID-19 vaccine programmatic resources</a:t>
            </a:r>
          </a:p>
        </p:txBody>
      </p:sp>
      <p:cxnSp>
        <p:nvCxnSpPr>
          <p:cNvPr id="8" name="Straight Connector 7">
            <a:extLst>
              <a:ext uri="{FF2B5EF4-FFF2-40B4-BE49-F238E27FC236}">
                <a16:creationId xmlns:a16="http://schemas.microsoft.com/office/drawing/2014/main" id="{46435F2F-2E75-454A-B073-FD0D8EE9E63D}"/>
              </a:ext>
            </a:extLst>
          </p:cNvPr>
          <p:cNvCxnSpPr/>
          <p:nvPr/>
        </p:nvCxnSpPr>
        <p:spPr>
          <a:xfrm>
            <a:off x="624432" y="4930035"/>
            <a:ext cx="10963923" cy="0"/>
          </a:xfrm>
          <a:prstGeom prst="line">
            <a:avLst/>
          </a:prstGeom>
          <a:ln>
            <a:solidFill>
              <a:srgbClr val="E6E6E6"/>
            </a:solidFill>
            <a:prstDash val="dash"/>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60A23E8F-A131-4C3E-8554-274A22868412}"/>
              </a:ext>
            </a:extLst>
          </p:cNvPr>
          <p:cNvGrpSpPr/>
          <p:nvPr/>
        </p:nvGrpSpPr>
        <p:grpSpPr>
          <a:xfrm>
            <a:off x="928065" y="1339965"/>
            <a:ext cx="10555960" cy="1272197"/>
            <a:chOff x="992365" y="3405387"/>
            <a:chExt cx="10555960" cy="1272197"/>
          </a:xfrm>
        </p:grpSpPr>
        <p:pic>
          <p:nvPicPr>
            <p:cNvPr id="10" name="Picture Placeholder 23">
              <a:extLst>
                <a:ext uri="{FF2B5EF4-FFF2-40B4-BE49-F238E27FC236}">
                  <a16:creationId xmlns:a16="http://schemas.microsoft.com/office/drawing/2014/main" id="{DC03A9E9-8F38-4B0D-8CFD-FB64A36BE9B1}"/>
                </a:ext>
              </a:extLst>
            </p:cNvPr>
            <p:cNvPicPr>
              <a:picLocks noChangeAspect="1"/>
            </p:cNvPicPr>
            <p:nvPr/>
          </p:nvPicPr>
          <p:blipFill>
            <a:blip r:embed="rId3">
              <a:extLst>
                <a:ext uri="{28A0092B-C50C-407E-A947-70E740481C1C}">
                  <a14:useLocalDpi xmlns:a14="http://schemas.microsoft.com/office/drawing/2010/main" val="0"/>
                </a:ext>
              </a:extLst>
            </a:blip>
            <a:srcRect l="17748" r="17748"/>
            <a:stretch/>
          </p:blipFill>
          <p:spPr>
            <a:xfrm>
              <a:off x="992365" y="3405387"/>
              <a:ext cx="1215093" cy="1190637"/>
            </a:xfrm>
            <a:prstGeom prst="ellipse">
              <a:avLst/>
            </a:prstGeom>
            <a:solidFill>
              <a:schemeClr val="bg2"/>
            </a:solidFill>
          </p:spPr>
        </p:pic>
        <p:sp>
          <p:nvSpPr>
            <p:cNvPr id="11" name="Text Placeholder 12">
              <a:extLst>
                <a:ext uri="{FF2B5EF4-FFF2-40B4-BE49-F238E27FC236}">
                  <a16:creationId xmlns:a16="http://schemas.microsoft.com/office/drawing/2014/main" id="{FEE3DB17-C9B5-47C3-A477-DE2ED200BAFB}"/>
                </a:ext>
              </a:extLst>
            </p:cNvPr>
            <p:cNvSpPr txBox="1">
              <a:spLocks/>
            </p:cNvSpPr>
            <p:nvPr/>
          </p:nvSpPr>
          <p:spPr>
            <a:xfrm>
              <a:off x="2320615" y="3512970"/>
              <a:ext cx="9227710" cy="1164614"/>
            </a:xfrm>
            <a:prstGeom prst="rect">
              <a:avLst/>
            </a:prstGeom>
          </p:spPr>
          <p:txBody>
            <a:bodyPr vert="horz" wrap="square" lIns="0" tIns="0" rIns="0" bIns="0" numCol="1" spcCol="756000" rtlCol="0" anchor="t" anchorCtr="0">
              <a:spAutoFit/>
            </a:bodyPr>
            <a:lstStyle>
              <a:lvl1pPr marL="0" indent="0" algn="l" defTabSz="554492" rtl="0" eaLnBrk="1" latinLnBrk="0" hangingPunct="1">
                <a:lnSpc>
                  <a:spcPct val="120000"/>
                </a:lnSpc>
                <a:spcBef>
                  <a:spcPts val="606"/>
                </a:spcBef>
                <a:spcAft>
                  <a:spcPts val="0"/>
                </a:spcAft>
                <a:buSzPct val="75000"/>
                <a:buFont typeface="Arial" panose="020B0604020202020204" pitchFamily="34" charset="0"/>
                <a:buNone/>
                <a:defRPr sz="1455" b="1" i="0" kern="1200">
                  <a:solidFill>
                    <a:schemeClr val="tx1"/>
                  </a:solidFill>
                  <a:latin typeface="Poppins SemiBold" pitchFamily="2" charset="77"/>
                  <a:ea typeface="Roboto" panose="02000000000000000000" pitchFamily="2" charset="0"/>
                  <a:cs typeface="Poppins SemiBold" pitchFamily="2" charset="77"/>
                </a:defRPr>
              </a:lvl1pPr>
              <a:lvl2pPr marL="0" indent="0" algn="l" defTabSz="554492" rtl="0" eaLnBrk="1" latinLnBrk="0" hangingPunct="1">
                <a:lnSpc>
                  <a:spcPct val="120000"/>
                </a:lnSpc>
                <a:spcBef>
                  <a:spcPts val="0"/>
                </a:spcBef>
                <a:spcAft>
                  <a:spcPts val="0"/>
                </a:spcAft>
                <a:buClr>
                  <a:schemeClr val="accent1"/>
                </a:buClr>
                <a:buSzPct val="110000"/>
                <a:buFont typeface="Arial" panose="020B0604020202020204" pitchFamily="34" charset="0"/>
                <a:buNone/>
                <a:defRPr sz="1213" kern="1200">
                  <a:solidFill>
                    <a:schemeClr val="tx1"/>
                  </a:solidFill>
                  <a:latin typeface="Poppins" pitchFamily="2" charset="77"/>
                  <a:ea typeface="Roboto" panose="02000000000000000000" pitchFamily="2" charset="0"/>
                  <a:cs typeface="Poppins" pitchFamily="2" charset="77"/>
                </a:defRPr>
              </a:lvl2pPr>
              <a:lvl3pPr marL="0" indent="0" algn="l" defTabSz="554492" rtl="0" eaLnBrk="1" latinLnBrk="0" hangingPunct="1">
                <a:lnSpc>
                  <a:spcPct val="120000"/>
                </a:lnSpc>
                <a:spcBef>
                  <a:spcPts val="303"/>
                </a:spcBef>
                <a:spcAft>
                  <a:spcPts val="728"/>
                </a:spcAft>
                <a:buClr>
                  <a:schemeClr val="accent1"/>
                </a:buClr>
                <a:buSzPct val="110000"/>
                <a:buFontTx/>
                <a:buNone/>
                <a:defRPr sz="1092" kern="1200">
                  <a:solidFill>
                    <a:schemeClr val="accent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92" rtl="0" eaLnBrk="1" fontAlgn="auto" latinLnBrk="0" hangingPunct="1">
                <a:lnSpc>
                  <a:spcPct val="120000"/>
                </a:lnSpc>
                <a:spcBef>
                  <a:spcPts val="606"/>
                </a:spcBef>
                <a:spcAft>
                  <a:spcPts val="0"/>
                </a:spcAft>
                <a:buClrTx/>
                <a:buSzPct val="75000"/>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Poppins"/>
                  <a:ea typeface="Roboto" panose="02000000000000000000" pitchFamily="2" charset="0"/>
                  <a:cs typeface="Arial" panose="020B0604020202020204" pitchFamily="34" charset="0"/>
                </a:rPr>
                <a:t>COVID-19 vaccine delivery toolkit </a:t>
              </a:r>
              <a:r>
                <a:rPr kumimoji="0" lang="en-US" sz="1600" b="0" i="1" u="none" strike="noStrike" kern="1200" cap="none" spc="0" normalizeH="0" baseline="0" noProof="0">
                  <a:ln>
                    <a:noFill/>
                  </a:ln>
                  <a:solidFill>
                    <a:srgbClr val="000000"/>
                  </a:solidFill>
                  <a:effectLst/>
                  <a:uLnTx/>
                  <a:uFillTx/>
                  <a:latin typeface="Poppins"/>
                  <a:ea typeface="Roboto" panose="02000000000000000000" pitchFamily="2" charset="0"/>
                  <a:cs typeface="Arial" panose="020B0604020202020204" pitchFamily="34" charset="0"/>
                </a:rPr>
                <a:t>(Microplanning; Integration of COVID-19 vaccination into PHC; Regulatory; Supply, logistics &amp; waste management; Vaccine safety; Generating acceptance &amp; demand for COVID-19 vaccines; Data and monitoring; Evaluation…)</a:t>
              </a:r>
            </a:p>
            <a:p>
              <a:pPr marL="0" marR="0" lvl="0" indent="0" algn="l" defTabSz="554492" rtl="0" eaLnBrk="1" fontAlgn="auto" latinLnBrk="0" hangingPunct="1">
                <a:lnSpc>
                  <a:spcPct val="120000"/>
                </a:lnSpc>
                <a:spcBef>
                  <a:spcPts val="606"/>
                </a:spcBef>
                <a:spcAft>
                  <a:spcPts val="0"/>
                </a:spcAft>
                <a:buClrTx/>
                <a:buSzPct val="75000"/>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Poppins"/>
                  <a:ea typeface="Roboto" panose="02000000000000000000" pitchFamily="2" charset="0"/>
                  <a:cs typeface="Poppins"/>
                  <a:hlinkClick r:id="rId4"/>
                </a:rPr>
                <a:t>https://www.who.int/tools/covid-19-vaccine-introduction-toolkit#vaccine%20specific%20resources</a:t>
              </a:r>
              <a:r>
                <a:rPr kumimoji="0" lang="en-US" sz="1200" b="0" i="0" u="none" strike="noStrike" kern="1200" cap="none" spc="0" normalizeH="0" baseline="0" noProof="0">
                  <a:ln>
                    <a:noFill/>
                  </a:ln>
                  <a:solidFill>
                    <a:srgbClr val="000000"/>
                  </a:solidFill>
                  <a:effectLst/>
                  <a:uLnTx/>
                  <a:uFillTx/>
                  <a:latin typeface="Poppins"/>
                  <a:ea typeface="Roboto" panose="02000000000000000000" pitchFamily="2" charset="0"/>
                  <a:cs typeface="Poppins"/>
                </a:rPr>
                <a:t> </a:t>
              </a:r>
            </a:p>
          </p:txBody>
        </p:sp>
      </p:grpSp>
      <p:sp>
        <p:nvSpPr>
          <p:cNvPr id="13" name="Text Placeholder 12">
            <a:extLst>
              <a:ext uri="{FF2B5EF4-FFF2-40B4-BE49-F238E27FC236}">
                <a16:creationId xmlns:a16="http://schemas.microsoft.com/office/drawing/2014/main" id="{DBB40854-06BA-4863-8703-532EDFC3133B}"/>
              </a:ext>
            </a:extLst>
          </p:cNvPr>
          <p:cNvSpPr txBox="1">
            <a:spLocks/>
          </p:cNvSpPr>
          <p:nvPr/>
        </p:nvSpPr>
        <p:spPr>
          <a:xfrm>
            <a:off x="2327355" y="3262444"/>
            <a:ext cx="9085630" cy="877163"/>
          </a:xfrm>
          <a:prstGeom prst="rect">
            <a:avLst/>
          </a:prstGeom>
        </p:spPr>
        <p:txBody>
          <a:bodyPr vert="horz" wrap="square" lIns="0" tIns="0" rIns="0" bIns="0" numCol="1" spcCol="756000" rtlCol="0" anchor="t" anchorCtr="0">
            <a:spAutoFit/>
          </a:bodyPr>
          <a:lstStyle>
            <a:lvl1pPr marL="0" indent="0" algn="l" defTabSz="554492" rtl="0" eaLnBrk="1" latinLnBrk="0" hangingPunct="1">
              <a:lnSpc>
                <a:spcPct val="120000"/>
              </a:lnSpc>
              <a:spcBef>
                <a:spcPts val="606"/>
              </a:spcBef>
              <a:spcAft>
                <a:spcPts val="0"/>
              </a:spcAft>
              <a:buSzPct val="75000"/>
              <a:buFont typeface="Arial" panose="020B0604020202020204" pitchFamily="34" charset="0"/>
              <a:buNone/>
              <a:defRPr sz="1455" b="1" i="0" kern="1200">
                <a:solidFill>
                  <a:schemeClr val="tx1"/>
                </a:solidFill>
                <a:latin typeface="Poppins SemiBold" pitchFamily="2" charset="77"/>
                <a:ea typeface="Roboto" panose="02000000000000000000" pitchFamily="2" charset="0"/>
                <a:cs typeface="Poppins SemiBold" pitchFamily="2" charset="77"/>
              </a:defRPr>
            </a:lvl1pPr>
            <a:lvl2pPr marL="0" indent="0" algn="l" defTabSz="554492" rtl="0" eaLnBrk="1" latinLnBrk="0" hangingPunct="1">
              <a:lnSpc>
                <a:spcPct val="120000"/>
              </a:lnSpc>
              <a:spcBef>
                <a:spcPts val="0"/>
              </a:spcBef>
              <a:spcAft>
                <a:spcPts val="0"/>
              </a:spcAft>
              <a:buClr>
                <a:schemeClr val="accent1"/>
              </a:buClr>
              <a:buSzPct val="110000"/>
              <a:buFont typeface="Arial" panose="020B0604020202020204" pitchFamily="34" charset="0"/>
              <a:buNone/>
              <a:defRPr sz="1213" kern="1200">
                <a:solidFill>
                  <a:schemeClr val="tx1"/>
                </a:solidFill>
                <a:latin typeface="Poppins" pitchFamily="2" charset="77"/>
                <a:ea typeface="Roboto" panose="02000000000000000000" pitchFamily="2" charset="0"/>
                <a:cs typeface="Poppins" pitchFamily="2" charset="77"/>
              </a:defRPr>
            </a:lvl2pPr>
            <a:lvl3pPr marL="0" indent="0" algn="l" defTabSz="554492" rtl="0" eaLnBrk="1" latinLnBrk="0" hangingPunct="1">
              <a:lnSpc>
                <a:spcPct val="120000"/>
              </a:lnSpc>
              <a:spcBef>
                <a:spcPts val="303"/>
              </a:spcBef>
              <a:spcAft>
                <a:spcPts val="728"/>
              </a:spcAft>
              <a:buClr>
                <a:schemeClr val="accent1"/>
              </a:buClr>
              <a:buSzPct val="110000"/>
              <a:buFontTx/>
              <a:buNone/>
              <a:defRPr sz="1092" kern="1200">
                <a:solidFill>
                  <a:schemeClr val="accent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92" rtl="0" eaLnBrk="1" fontAlgn="auto" latinLnBrk="0" hangingPunct="1">
              <a:lnSpc>
                <a:spcPct val="120000"/>
              </a:lnSpc>
              <a:spcBef>
                <a:spcPts val="606"/>
              </a:spcBef>
              <a:spcAft>
                <a:spcPts val="0"/>
              </a:spcAft>
              <a:buClrTx/>
              <a:buSzPct val="75000"/>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Poppins"/>
                <a:ea typeface="Roboto" panose="02000000000000000000" pitchFamily="2" charset="0"/>
                <a:cs typeface="Poppins"/>
              </a:rPr>
              <a:t>Global Compendium of country knowledge on COVID-19 vaccination </a:t>
            </a:r>
            <a:r>
              <a:rPr lang="en-US" sz="1600" b="0" i="1">
                <a:solidFill>
                  <a:srgbClr val="000000"/>
                </a:solidFill>
                <a:latin typeface="Poppins"/>
                <a:cs typeface="Arial" panose="020B0604020202020204" pitchFamily="34" charset="0"/>
              </a:rPr>
              <a:t>(country experiences and best practices by programmatic category) </a:t>
            </a:r>
          </a:p>
          <a:p>
            <a:pPr marL="0" marR="0" lvl="0" indent="0" algn="l" defTabSz="554492" rtl="0" eaLnBrk="1" fontAlgn="auto" latinLnBrk="0" hangingPunct="1">
              <a:lnSpc>
                <a:spcPct val="120000"/>
              </a:lnSpc>
              <a:spcBef>
                <a:spcPts val="606"/>
              </a:spcBef>
              <a:spcAft>
                <a:spcPts val="0"/>
              </a:spcAft>
              <a:buClrTx/>
              <a:buSzPct val="75000"/>
              <a:buFont typeface="Arial" panose="020B0604020202020204" pitchFamily="34" charset="0"/>
              <a:buNone/>
              <a:tabLst/>
              <a:defRPr/>
            </a:pPr>
            <a:r>
              <a:rPr kumimoji="0" lang="en-US" sz="1200" b="0" i="0" u="sng" strike="noStrike" kern="1200" cap="none" spc="0" normalizeH="0" baseline="0" noProof="0">
                <a:ln>
                  <a:noFill/>
                </a:ln>
                <a:solidFill>
                  <a:srgbClr val="009CDE"/>
                </a:solidFill>
                <a:effectLst/>
                <a:uLnTx/>
                <a:uFillTx/>
                <a:latin typeface="Poppins"/>
                <a:ea typeface="Roboto" panose="02000000000000000000" pitchFamily="2" charset="0"/>
                <a:cs typeface="Poppins SemiBold" pitchFamily="2" charset="77"/>
                <a:hlinkClick r:id="rId5">
                  <a:extLst>
                    <a:ext uri="{A12FA001-AC4F-418D-AE19-62706E023703}">
                      <ahyp:hlinkClr xmlns:ahyp="http://schemas.microsoft.com/office/drawing/2018/hyperlinkcolor" val="tx"/>
                    </a:ext>
                  </a:extLst>
                </a:hlinkClick>
              </a:rPr>
              <a:t>Global compendium of country knowledge on COVID-19 vaccination</a:t>
            </a:r>
            <a:endParaRPr kumimoji="0" lang="en-US" sz="1200" b="0" i="0" u="sng" strike="noStrike" kern="1200" cap="none" spc="0" normalizeH="0" baseline="0" noProof="0">
              <a:ln>
                <a:noFill/>
              </a:ln>
              <a:solidFill>
                <a:srgbClr val="009CDE"/>
              </a:solidFill>
              <a:effectLst/>
              <a:uLnTx/>
              <a:uFillTx/>
              <a:latin typeface="Poppins"/>
              <a:ea typeface="Roboto" panose="02000000000000000000" pitchFamily="2" charset="0"/>
              <a:cs typeface="Poppins SemiBold" pitchFamily="2" charset="77"/>
            </a:endParaRPr>
          </a:p>
        </p:txBody>
      </p:sp>
      <p:pic>
        <p:nvPicPr>
          <p:cNvPr id="14" name="Picture Placeholder 23">
            <a:extLst>
              <a:ext uri="{FF2B5EF4-FFF2-40B4-BE49-F238E27FC236}">
                <a16:creationId xmlns:a16="http://schemas.microsoft.com/office/drawing/2014/main" id="{F65CE79F-0B53-4024-B7EB-335DED08F2AB}"/>
              </a:ext>
            </a:extLst>
          </p:cNvPr>
          <p:cNvPicPr>
            <a:picLocks/>
          </p:cNvPicPr>
          <p:nvPr/>
        </p:nvPicPr>
        <p:blipFill>
          <a:blip r:embed="rId6">
            <a:extLst>
              <a:ext uri="{28A0092B-C50C-407E-A947-70E740481C1C}">
                <a14:useLocalDpi xmlns:a14="http://schemas.microsoft.com/office/drawing/2010/main" val="0"/>
              </a:ext>
            </a:extLst>
          </a:blip>
          <a:srcRect l="10221" r="10221"/>
          <a:stretch/>
        </p:blipFill>
        <p:spPr>
          <a:xfrm>
            <a:off x="928065" y="2992109"/>
            <a:ext cx="1254919" cy="1154674"/>
          </a:xfrm>
          <a:prstGeom prst="ellipse">
            <a:avLst/>
          </a:prstGeom>
        </p:spPr>
      </p:pic>
      <p:pic>
        <p:nvPicPr>
          <p:cNvPr id="18" name="Picture Placeholder 23">
            <a:extLst>
              <a:ext uri="{FF2B5EF4-FFF2-40B4-BE49-F238E27FC236}">
                <a16:creationId xmlns:a16="http://schemas.microsoft.com/office/drawing/2014/main" id="{C9F5CB67-2FCD-4E38-9E57-9C798011576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67891" y="4520236"/>
            <a:ext cx="1215093" cy="1190637"/>
          </a:xfrm>
          <a:prstGeom prst="ellipse">
            <a:avLst/>
          </a:prstGeom>
          <a:solidFill>
            <a:schemeClr val="bg2"/>
          </a:solidFill>
        </p:spPr>
      </p:pic>
      <p:sp>
        <p:nvSpPr>
          <p:cNvPr id="4" name="Text Placeholder 16">
            <a:extLst>
              <a:ext uri="{FF2B5EF4-FFF2-40B4-BE49-F238E27FC236}">
                <a16:creationId xmlns:a16="http://schemas.microsoft.com/office/drawing/2014/main" id="{A1236893-EC5D-CD05-B50D-25E885B1B73C}"/>
              </a:ext>
            </a:extLst>
          </p:cNvPr>
          <p:cNvSpPr txBox="1">
            <a:spLocks/>
          </p:cNvSpPr>
          <p:nvPr/>
        </p:nvSpPr>
        <p:spPr>
          <a:xfrm>
            <a:off x="2298842" y="4833710"/>
            <a:ext cx="9259684" cy="784830"/>
          </a:xfrm>
          <a:prstGeom prst="rect">
            <a:avLst/>
          </a:prstGeom>
        </p:spPr>
        <p:txBody>
          <a:bodyPr wrap="square">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1" indent="0" algn="l" defTabSz="914400" rtl="0" eaLnBrk="1" fontAlgn="auto" latinLnBrk="0" hangingPunct="1">
              <a:lnSpc>
                <a:spcPct val="100000"/>
              </a:lnSpc>
              <a:spcBef>
                <a:spcPts val="0"/>
              </a:spcBef>
              <a:spcAft>
                <a:spcPts val="300"/>
              </a:spcAft>
              <a:buClr>
                <a:srgbClr val="000066"/>
              </a:buClr>
              <a:buSzPct val="110000"/>
              <a:buFont typeface="Wingdings" panose="05000000000000000000" pitchFamily="2" charset="2"/>
              <a:buNone/>
              <a:tabLst/>
              <a:defRPr/>
            </a:pPr>
            <a:r>
              <a:rPr kumimoji="0" lang="en-US" sz="1600" b="1" i="0" u="none" strike="noStrike" kern="1200" cap="none" spc="0" normalizeH="0" baseline="0" noProof="0">
                <a:ln>
                  <a:noFill/>
                </a:ln>
                <a:solidFill>
                  <a:srgbClr val="000000"/>
                </a:solidFill>
                <a:effectLst/>
                <a:uLnTx/>
                <a:uFillTx/>
                <a:latin typeface="Poppins"/>
                <a:ea typeface="Roboto" panose="02000000000000000000" pitchFamily="2" charset="0"/>
                <a:cs typeface="Arial" panose="020B0604020202020204" pitchFamily="34" charset="0"/>
              </a:rPr>
              <a:t>Vaccine Emergency Use Listing and Prequalification</a:t>
            </a:r>
          </a:p>
          <a:p>
            <a:pPr marL="0" marR="0" lvl="1" indent="0" algn="l" defTabSz="914400" rtl="0" eaLnBrk="1" fontAlgn="auto" latinLnBrk="0" hangingPunct="1">
              <a:lnSpc>
                <a:spcPct val="100000"/>
              </a:lnSpc>
              <a:spcBef>
                <a:spcPts val="0"/>
              </a:spcBef>
              <a:spcAft>
                <a:spcPts val="300"/>
              </a:spcAft>
              <a:buClr>
                <a:srgbClr val="000066"/>
              </a:buClr>
              <a:buSzPct val="110000"/>
              <a:buFont typeface="Wingdings" panose="05000000000000000000" pitchFamily="2" charset="2"/>
              <a:buNone/>
              <a:tabLst/>
              <a:defRPr/>
            </a:pPr>
            <a:r>
              <a:rPr kumimoji="0" lang="en-US" sz="1200" b="0" i="0" u="sng" strike="noStrike" kern="1200" cap="none" spc="0" normalizeH="0" baseline="0" noProof="0">
                <a:ln>
                  <a:noFill/>
                </a:ln>
                <a:solidFill>
                  <a:srgbClr val="0563C1"/>
                </a:solidFill>
                <a:effectLst/>
                <a:uLnTx/>
                <a:uFillTx/>
                <a:latin typeface="Poppins"/>
                <a:ea typeface="Calibri" panose="020F0502020204030204" pitchFamily="34" charset="0"/>
                <a:cs typeface="Times New Roman" panose="02020603050405020304" pitchFamily="18" charset="0"/>
                <a:hlinkClick r:id="rId8"/>
              </a:rPr>
              <a:t>https://extranet.who.int/prequal/vaccines/covid-19-vaccines-who-emergency-use-listing</a:t>
            </a:r>
            <a:endParaRPr kumimoji="0" lang="en-US" sz="1200" b="0" i="0" u="sng" strike="noStrike" kern="1200" cap="none" spc="0" normalizeH="0" baseline="0" noProof="0">
              <a:ln>
                <a:noFill/>
              </a:ln>
              <a:solidFill>
                <a:srgbClr val="0563C1"/>
              </a:solidFill>
              <a:effectLst/>
              <a:uLnTx/>
              <a:uFillTx/>
              <a:latin typeface="Poppins"/>
              <a:ea typeface="Calibri" panose="020F0502020204030204" pitchFamily="34" charset="0"/>
              <a:cs typeface="Times New Roman" panose="02020603050405020304" pitchFamily="18" charset="0"/>
            </a:endParaRPr>
          </a:p>
          <a:p>
            <a:pPr marL="0" marR="0" lvl="1" indent="0" algn="l" defTabSz="914400" rtl="0" eaLnBrk="1" fontAlgn="auto" latinLnBrk="0" hangingPunct="1">
              <a:lnSpc>
                <a:spcPct val="100000"/>
              </a:lnSpc>
              <a:spcBef>
                <a:spcPts val="0"/>
              </a:spcBef>
              <a:spcAft>
                <a:spcPts val="300"/>
              </a:spcAft>
              <a:buClr>
                <a:srgbClr val="000066"/>
              </a:buClr>
              <a:buSzPct val="110000"/>
              <a:buFont typeface="Wingdings" panose="05000000000000000000" pitchFamily="2" charset="2"/>
              <a:buNone/>
              <a:tabLst/>
              <a:defRPr/>
            </a:pPr>
            <a:r>
              <a:rPr lang="en-US" sz="1200" u="sng">
                <a:solidFill>
                  <a:srgbClr val="009CDE"/>
                </a:solidFill>
                <a:latin typeface="Poppins"/>
                <a:ea typeface="Roboto" panose="02000000000000000000" pitchFamily="2" charset="0"/>
                <a:cs typeface="Poppins SemiBold" pitchFamily="2" charset="77"/>
              </a:rPr>
              <a:t>https://extranet.who.int/prequal/vaccines/welcome-vaccines-prequalification</a:t>
            </a:r>
          </a:p>
        </p:txBody>
      </p:sp>
    </p:spTree>
    <p:extLst>
      <p:ext uri="{BB962C8B-B14F-4D97-AF65-F5344CB8AC3E}">
        <p14:creationId xmlns:p14="http://schemas.microsoft.com/office/powerpoint/2010/main" val="16185101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928F9-D1DB-B565-E9FE-E0B3E4FB2FFF}"/>
              </a:ext>
            </a:extLst>
          </p:cNvPr>
          <p:cNvSpPr>
            <a:spLocks noGrp="1"/>
          </p:cNvSpPr>
          <p:nvPr>
            <p:ph type="sldNum" sz="quarter" idx="12"/>
          </p:nvPr>
        </p:nvSpPr>
        <p:spPr/>
        <p:txBody>
          <a:bodyPr/>
          <a:lstStyle/>
          <a:p>
            <a:fld id="{E2E31AFC-DF42-41A5-B57C-06A83BBA6616}" type="slidenum">
              <a:rPr lang="en-GB" smtClean="0"/>
              <a:t>31</a:t>
            </a:fld>
            <a:endParaRPr lang="en-GB"/>
          </a:p>
        </p:txBody>
      </p:sp>
      <p:sp>
        <p:nvSpPr>
          <p:cNvPr id="3" name="Title 2">
            <a:extLst>
              <a:ext uri="{FF2B5EF4-FFF2-40B4-BE49-F238E27FC236}">
                <a16:creationId xmlns:a16="http://schemas.microsoft.com/office/drawing/2014/main" id="{6AE8A0CC-0C5C-B85B-0F44-63E078126BDE}"/>
              </a:ext>
            </a:extLst>
          </p:cNvPr>
          <p:cNvSpPr>
            <a:spLocks noGrp="1"/>
          </p:cNvSpPr>
          <p:nvPr>
            <p:ph type="title"/>
          </p:nvPr>
        </p:nvSpPr>
        <p:spPr>
          <a:xfrm>
            <a:off x="577639" y="537198"/>
            <a:ext cx="11114252" cy="1498872"/>
          </a:xfrm>
        </p:spPr>
        <p:txBody>
          <a:bodyPr/>
          <a:lstStyle/>
          <a:p>
            <a:r>
              <a:rPr lang="en-GB" sz="2800">
                <a:solidFill>
                  <a:srgbClr val="FA9A00"/>
                </a:solidFill>
              </a:rPr>
              <a:t>10. </a:t>
            </a:r>
            <a:r>
              <a:rPr lang="en-US" sz="2800"/>
              <a:t>There remains unresolved scientific questions on COVID-19 vaccines, considering population immunity, variants, and more...</a:t>
            </a:r>
            <a:br>
              <a:rPr lang="en-US" sz="2400"/>
            </a:br>
            <a:endParaRPr lang="en-GB" sz="2400"/>
          </a:p>
        </p:txBody>
      </p:sp>
      <p:sp>
        <p:nvSpPr>
          <p:cNvPr id="5" name="Slide Number Placeholder 1">
            <a:extLst>
              <a:ext uri="{FF2B5EF4-FFF2-40B4-BE49-F238E27FC236}">
                <a16:creationId xmlns:a16="http://schemas.microsoft.com/office/drawing/2014/main" id="{7816C7F5-F988-FB07-0444-8FED311E31DE}"/>
              </a:ext>
            </a:extLst>
          </p:cNvPr>
          <p:cNvSpPr txBox="1">
            <a:spLocks/>
          </p:cNvSpPr>
          <p:nvPr/>
        </p:nvSpPr>
        <p:spPr>
          <a:xfrm>
            <a:off x="10693993" y="6482886"/>
            <a:ext cx="897196" cy="111982"/>
          </a:xfrm>
          <a:prstGeom prst="rect">
            <a:avLst/>
          </a:prstGeom>
        </p:spPr>
        <p:txBody>
          <a:bodyPr vert="horz" wrap="square" lIns="0" tIns="0" rIns="0" bIns="0" rtlCol="0" anchor="t" anchorCtr="0">
            <a:spAutoFit/>
          </a:bodyPr>
          <a:lstStyle>
            <a:defPPr>
              <a:defRPr lang="en-US"/>
            </a:defPPr>
            <a:lvl1pPr marL="0" algn="r" defTabSz="914400" rtl="0" eaLnBrk="1" latinLnBrk="0" hangingPunct="1">
              <a:defRPr sz="728"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2E31AFC-DF42-41A5-B57C-06A83BBA6616}" type="slidenum">
              <a:rPr lang="en-GB" smtClean="0">
                <a:solidFill>
                  <a:srgbClr val="000000">
                    <a:tint val="75000"/>
                  </a:srgbClr>
                </a:solidFill>
              </a:rPr>
              <a:pPr>
                <a:defRPr/>
              </a:pPr>
              <a:t>31</a:t>
            </a:fld>
            <a:endParaRPr lang="en-GB">
              <a:solidFill>
                <a:srgbClr val="000000">
                  <a:tint val="75000"/>
                </a:srgbClr>
              </a:solidFill>
            </a:endParaRPr>
          </a:p>
        </p:txBody>
      </p:sp>
      <p:sp>
        <p:nvSpPr>
          <p:cNvPr id="6" name="Text Placeholder 3">
            <a:extLst>
              <a:ext uri="{FF2B5EF4-FFF2-40B4-BE49-F238E27FC236}">
                <a16:creationId xmlns:a16="http://schemas.microsoft.com/office/drawing/2014/main" id="{E0D7A1D3-06F2-7678-811A-A17B830389A7}"/>
              </a:ext>
            </a:extLst>
          </p:cNvPr>
          <p:cNvSpPr txBox="1">
            <a:spLocks/>
          </p:cNvSpPr>
          <p:nvPr/>
        </p:nvSpPr>
        <p:spPr>
          <a:xfrm>
            <a:off x="632265" y="2232338"/>
            <a:ext cx="5081284" cy="261290"/>
          </a:xfrm>
          <a:prstGeom prst="rect">
            <a:avLst/>
          </a:prstGeom>
        </p:spPr>
        <p:txBody>
          <a:bodyPr vert="horz" wrap="square" lIns="0" tIns="0" rIns="0" bIns="0" rtlCol="0" anchor="t" anchorCtr="0">
            <a:spAutoFit/>
          </a:bodyPr>
          <a:lstStyle>
            <a:lvl1pPr marL="0" indent="0" algn="l" defTabSz="554492" rtl="0" eaLnBrk="1" latinLnBrk="0" hangingPunct="1">
              <a:lnSpc>
                <a:spcPct val="100000"/>
              </a:lnSpc>
              <a:spcBef>
                <a:spcPts val="606"/>
              </a:spcBef>
              <a:spcAft>
                <a:spcPts val="728"/>
              </a:spcAft>
              <a:buSzPct val="75000"/>
              <a:buFont typeface="Arial" panose="020B0604020202020204" pitchFamily="34" charset="0"/>
              <a:buNone/>
              <a:defRPr sz="1698" kern="1200">
                <a:solidFill>
                  <a:schemeClr val="accent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r>
              <a:rPr lang="en-GB"/>
              <a:t>What we know</a:t>
            </a:r>
          </a:p>
        </p:txBody>
      </p:sp>
      <p:cxnSp>
        <p:nvCxnSpPr>
          <p:cNvPr id="7" name="Straight Connector 6">
            <a:extLst>
              <a:ext uri="{FF2B5EF4-FFF2-40B4-BE49-F238E27FC236}">
                <a16:creationId xmlns:a16="http://schemas.microsoft.com/office/drawing/2014/main" id="{D92C0E94-BE1C-0DE3-7C6A-53DE18B34141}"/>
              </a:ext>
            </a:extLst>
          </p:cNvPr>
          <p:cNvCxnSpPr>
            <a:cxnSpLocks/>
          </p:cNvCxnSpPr>
          <p:nvPr/>
        </p:nvCxnSpPr>
        <p:spPr>
          <a:xfrm>
            <a:off x="609363" y="2589317"/>
            <a:ext cx="11082528" cy="0"/>
          </a:xfrm>
          <a:prstGeom prst="line">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EA777E9-513E-2A8E-C68C-196F27564B32}"/>
              </a:ext>
            </a:extLst>
          </p:cNvPr>
          <p:cNvSpPr txBox="1">
            <a:spLocks/>
          </p:cNvSpPr>
          <p:nvPr>
            <p:custDataLst>
              <p:tags r:id="rId1"/>
            </p:custDataLst>
          </p:nvPr>
        </p:nvSpPr>
        <p:spPr>
          <a:xfrm>
            <a:off x="5961157" y="2663734"/>
            <a:ext cx="5730733" cy="370746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1400"/>
              </a:spcBef>
              <a:buClr>
                <a:srgbClr val="000066"/>
              </a:buClr>
              <a:defRPr/>
            </a:pPr>
            <a:r>
              <a:rPr kumimoji="0" lang="en-US" sz="1400" b="0"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What is the vaccine effectiveness considering </a:t>
            </a:r>
            <a:r>
              <a:rPr kumimoji="0" lang="en-US" sz="1400" b="1"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high population immunity</a:t>
            </a:r>
            <a:r>
              <a:rPr kumimoji="0" lang="en-US" sz="1400" b="0"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 </a:t>
            </a:r>
          </a:p>
          <a:p>
            <a:pPr>
              <a:spcBef>
                <a:spcPts val="1400"/>
              </a:spcBef>
              <a:buClr>
                <a:srgbClr val="000066"/>
              </a:buClr>
              <a:defRPr/>
            </a:pPr>
            <a:r>
              <a:rPr kumimoji="0" lang="en-US" sz="1400" b="0"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What will be the </a:t>
            </a:r>
            <a:r>
              <a:rPr kumimoji="0" lang="en-US" sz="1400" b="1"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need and timing for further booster doses/revaccination in the longer-term</a:t>
            </a:r>
            <a:r>
              <a:rPr kumimoji="0" lang="en-US" sz="1400" b="0"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a:t>
            </a:r>
          </a:p>
          <a:p>
            <a:pPr>
              <a:spcBef>
                <a:spcPts val="1400"/>
              </a:spcBef>
              <a:buClr>
                <a:srgbClr val="000066"/>
              </a:buClr>
              <a:defRPr/>
            </a:pPr>
            <a:r>
              <a:rPr lang="en-US" sz="1400">
                <a:solidFill>
                  <a:srgbClr val="000000"/>
                </a:solidFill>
                <a:cs typeface="Arial"/>
                <a:sym typeface="Arial" panose="020B0604020202020204" pitchFamily="34" charset="0"/>
              </a:rPr>
              <a:t>Can seroprevalence be used, and how, to </a:t>
            </a:r>
            <a:r>
              <a:rPr lang="en-US" sz="1400" b="1">
                <a:solidFill>
                  <a:srgbClr val="000000"/>
                </a:solidFill>
                <a:cs typeface="Arial"/>
                <a:sym typeface="Arial" panose="020B0604020202020204" pitchFamily="34" charset="0"/>
              </a:rPr>
              <a:t>modify the vaccine schedules in populations with high seroprevalence</a:t>
            </a:r>
            <a:r>
              <a:rPr lang="en-US" sz="1400">
                <a:solidFill>
                  <a:srgbClr val="000000"/>
                </a:solidFill>
                <a:cs typeface="Arial"/>
                <a:sym typeface="Arial" panose="020B0604020202020204" pitchFamily="34" charset="0"/>
              </a:rPr>
              <a:t>?</a:t>
            </a:r>
            <a:endParaRPr lang="en-US" sz="1400">
              <a:solidFill>
                <a:srgbClr val="000000"/>
              </a:solidFill>
              <a:cs typeface="Arial"/>
            </a:endParaRPr>
          </a:p>
          <a:p>
            <a:pPr marL="0" marR="0" lvl="0" indent="0" algn="l" defTabSz="914400" rtl="0" eaLnBrk="1" fontAlgn="auto" latinLnBrk="0" hangingPunct="1">
              <a:lnSpc>
                <a:spcPct val="100000"/>
              </a:lnSpc>
              <a:spcBef>
                <a:spcPts val="1400"/>
              </a:spcBef>
              <a:spcAft>
                <a:spcPts val="300"/>
              </a:spcAft>
              <a:buClr>
                <a:srgbClr val="000066"/>
              </a:buClr>
              <a:buSzPct val="100000"/>
              <a:buFont typeface="Segoe UI" panose="020B0502040204020203" pitchFamily="34" charset="0"/>
              <a:buChar char="​"/>
              <a:tabLst/>
              <a:defRPr/>
            </a:pPr>
            <a:r>
              <a:rPr kumimoji="0" lang="en-US" sz="1400" b="0"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What is the evidence on </a:t>
            </a:r>
            <a:r>
              <a:rPr kumimoji="0" lang="en-US" sz="1400" b="1"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duration of protection</a:t>
            </a:r>
            <a:r>
              <a:rPr kumimoji="0" lang="en-US" sz="1400" b="0"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 by the </a:t>
            </a:r>
            <a:r>
              <a:rPr kumimoji="0" lang="en-US" sz="1400" b="1"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vaccine </a:t>
            </a:r>
            <a:r>
              <a:rPr kumimoji="0" lang="en-US" sz="1400" b="0"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and protection against </a:t>
            </a:r>
            <a:r>
              <a:rPr kumimoji="0" lang="en-US" sz="1400" b="1"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Post COVID-19 condition (Long COVID)?</a:t>
            </a:r>
            <a:endParaRPr kumimoji="0" lang="en-US" sz="1400" b="0"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endParaRPr>
          </a:p>
          <a:p>
            <a:pPr marL="0" marR="0" lvl="0" indent="0" algn="l" defTabSz="914400" rtl="0" eaLnBrk="1" fontAlgn="auto" latinLnBrk="0" hangingPunct="1">
              <a:lnSpc>
                <a:spcPct val="100000"/>
              </a:lnSpc>
              <a:spcBef>
                <a:spcPts val="1400"/>
              </a:spcBef>
              <a:spcAft>
                <a:spcPts val="300"/>
              </a:spcAft>
              <a:buClr>
                <a:srgbClr val="000066"/>
              </a:buClr>
              <a:buSzPct val="100000"/>
              <a:buFont typeface="Segoe UI" panose="020B0502040204020203" pitchFamily="34" charset="0"/>
              <a:buChar char="​"/>
              <a:tabLst/>
              <a:defRPr/>
            </a:pPr>
            <a:r>
              <a:rPr kumimoji="0" lang="en-US" sz="1400" b="0" i="0" u="none" strike="noStrike" kern="1200" cap="none" spc="0" normalizeH="0" baseline="0" noProof="0">
                <a:ln>
                  <a:noFill/>
                </a:ln>
                <a:solidFill>
                  <a:srgbClr val="000000"/>
                </a:solidFill>
                <a:effectLst/>
                <a:uLnTx/>
                <a:uFillTx/>
                <a:latin typeface="Poppins"/>
                <a:ea typeface="+mn-ea"/>
                <a:cs typeface="Arial"/>
              </a:rPr>
              <a:t>Will </a:t>
            </a:r>
            <a:r>
              <a:rPr kumimoji="0" lang="en-US" sz="1400" b="1" i="0" u="none" strike="noStrike" kern="1200" cap="none" spc="0" normalizeH="0" baseline="0" noProof="0">
                <a:ln>
                  <a:noFill/>
                </a:ln>
                <a:solidFill>
                  <a:srgbClr val="000000"/>
                </a:solidFill>
                <a:effectLst/>
                <a:uLnTx/>
                <a:uFillTx/>
                <a:latin typeface="Poppins"/>
                <a:ea typeface="+mn-ea"/>
                <a:cs typeface="Arial"/>
              </a:rPr>
              <a:t>new vaccines offer a better protection</a:t>
            </a:r>
            <a:r>
              <a:rPr kumimoji="0" lang="en-US" sz="1400" b="0" i="0" u="none" strike="noStrike" kern="1200" cap="none" spc="0" normalizeH="0" baseline="0" noProof="0">
                <a:ln>
                  <a:noFill/>
                </a:ln>
                <a:solidFill>
                  <a:srgbClr val="000000"/>
                </a:solidFill>
                <a:effectLst/>
                <a:uLnTx/>
                <a:uFillTx/>
                <a:latin typeface="Poppins"/>
                <a:ea typeface="+mn-ea"/>
                <a:cs typeface="Arial"/>
              </a:rPr>
              <a:t> against infection and transmission? </a:t>
            </a:r>
          </a:p>
          <a:p>
            <a:pPr marL="0" marR="0" lvl="0" indent="0" algn="l" defTabSz="914400" rtl="0" eaLnBrk="1" fontAlgn="auto" latinLnBrk="0" hangingPunct="1">
              <a:lnSpc>
                <a:spcPct val="100000"/>
              </a:lnSpc>
              <a:spcBef>
                <a:spcPts val="1400"/>
              </a:spcBef>
              <a:spcAft>
                <a:spcPts val="300"/>
              </a:spcAft>
              <a:buClr>
                <a:srgbClr val="000066"/>
              </a:buClr>
              <a:buSzPct val="100000"/>
              <a:buFont typeface="Segoe UI" panose="020B0502040204020203" pitchFamily="34" charset="0"/>
              <a:buChar char="​"/>
              <a:tabLst/>
              <a:defRPr/>
            </a:pPr>
            <a:r>
              <a:rPr kumimoji="0" lang="en-US" sz="1400" b="0"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How will vaccines/immunization perform against </a:t>
            </a:r>
            <a:r>
              <a:rPr kumimoji="0" lang="en-US" sz="1400" b="1"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future variants? </a:t>
            </a:r>
            <a:endParaRPr kumimoji="0" lang="en-US" sz="1400" b="0" i="0" u="none" strike="noStrike" kern="1200" cap="none" spc="0" normalizeH="0" baseline="0" noProof="0">
              <a:ln>
                <a:noFill/>
              </a:ln>
              <a:solidFill>
                <a:srgbClr val="000000"/>
              </a:solidFill>
              <a:effectLst/>
              <a:uLnTx/>
              <a:uFillTx/>
              <a:latin typeface="Poppins"/>
              <a:ea typeface="+mn-ea"/>
              <a:cs typeface="Arial"/>
            </a:endParaRPr>
          </a:p>
        </p:txBody>
      </p:sp>
      <p:sp>
        <p:nvSpPr>
          <p:cNvPr id="9" name="TextBox 8">
            <a:extLst>
              <a:ext uri="{FF2B5EF4-FFF2-40B4-BE49-F238E27FC236}">
                <a16:creationId xmlns:a16="http://schemas.microsoft.com/office/drawing/2014/main" id="{622A2C90-CB38-0FFC-1BD8-FD3D12447ADE}"/>
              </a:ext>
            </a:extLst>
          </p:cNvPr>
          <p:cNvSpPr txBox="1">
            <a:spLocks/>
          </p:cNvSpPr>
          <p:nvPr>
            <p:custDataLst>
              <p:tags r:id="rId2"/>
            </p:custDataLst>
          </p:nvPr>
        </p:nvSpPr>
        <p:spPr>
          <a:xfrm>
            <a:off x="609362" y="2663734"/>
            <a:ext cx="5133887" cy="34894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1400"/>
              </a:spcBef>
              <a:spcAft>
                <a:spcPts val="300"/>
              </a:spcAft>
              <a:buClr>
                <a:srgbClr val="000066"/>
              </a:buClr>
              <a:buSzPct val="100000"/>
              <a:buFont typeface="Segoe UI" panose="020B0502040204020203" pitchFamily="34" charset="0"/>
              <a:buChar char="​"/>
              <a:tabLst/>
              <a:defRPr/>
            </a:pPr>
            <a:r>
              <a:rPr kumimoji="0" lang="en-US" sz="1400" b="1"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Hybrid </a:t>
            </a:r>
            <a:r>
              <a:rPr kumimoji="0" lang="en-US" sz="1400" b="0"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(infection- and vaccine-induced) immunity </a:t>
            </a:r>
            <a:r>
              <a:rPr kumimoji="0" lang="en-US" sz="1400" b="1"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is better than either alone</a:t>
            </a:r>
          </a:p>
          <a:p>
            <a:pPr marL="0" marR="0" lvl="0" indent="0" algn="l" defTabSz="914400" rtl="0" eaLnBrk="1" fontAlgn="auto" latinLnBrk="0" hangingPunct="1">
              <a:lnSpc>
                <a:spcPct val="100000"/>
              </a:lnSpc>
              <a:spcBef>
                <a:spcPts val="1400"/>
              </a:spcBef>
              <a:spcAft>
                <a:spcPts val="300"/>
              </a:spcAft>
              <a:buClr>
                <a:srgbClr val="000066"/>
              </a:buClr>
              <a:buSzPct val="100000"/>
              <a:buFont typeface="Segoe UI" panose="020B0502040204020203" pitchFamily="34" charset="0"/>
              <a:buChar char="​"/>
              <a:tabLst/>
              <a:defRPr/>
            </a:pPr>
            <a:r>
              <a:rPr kumimoji="0" lang="en-US" sz="1400" b="1"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In low coverage settings, </a:t>
            </a:r>
            <a:r>
              <a:rPr kumimoji="0" lang="en-US" sz="1400" b="1" i="1"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older adults</a:t>
            </a:r>
            <a:r>
              <a:rPr kumimoji="0" lang="en-US" sz="1400" b="1"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 tend to have lower seroprevalence than other groups  </a:t>
            </a:r>
            <a:endParaRPr kumimoji="0" lang="en-US" sz="1400" b="1" i="0" u="none" strike="noStrike" kern="1200" cap="none" spc="0" normalizeH="0" baseline="0" noProof="0">
              <a:ln>
                <a:noFill/>
              </a:ln>
              <a:solidFill>
                <a:srgbClr val="000000"/>
              </a:solidFill>
              <a:effectLst/>
              <a:uLnTx/>
              <a:uFillTx/>
              <a:latin typeface="Poppins"/>
              <a:ea typeface="+mn-ea"/>
              <a:cs typeface="Arial"/>
            </a:endParaRPr>
          </a:p>
          <a:p>
            <a:pPr marL="0" marR="0" lvl="0" indent="0" algn="l" defTabSz="914400" rtl="0" eaLnBrk="1" fontAlgn="auto" latinLnBrk="0" hangingPunct="1">
              <a:lnSpc>
                <a:spcPct val="100000"/>
              </a:lnSpc>
              <a:spcBef>
                <a:spcPts val="1400"/>
              </a:spcBef>
              <a:spcAft>
                <a:spcPts val="300"/>
              </a:spcAft>
              <a:buClr>
                <a:srgbClr val="000066"/>
              </a:buClr>
              <a:buSzPct val="100000"/>
              <a:buFont typeface="Segoe UI" panose="020B0502040204020203" pitchFamily="34" charset="0"/>
              <a:buChar char="​"/>
              <a:tabLst/>
              <a:defRPr/>
            </a:pPr>
            <a:r>
              <a:rPr kumimoji="0" lang="en-US" sz="1400" b="1"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Groups at risk for severe outcomes (esp. 60+) have had excess mortality, </a:t>
            </a:r>
            <a:r>
              <a:rPr kumimoji="0" lang="en-US" sz="1400" b="0"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even in less affected geographies; </a:t>
            </a:r>
            <a:r>
              <a:rPr kumimoji="0" lang="en-US" sz="1400" b="1"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communications and targeted infrastructure </a:t>
            </a:r>
            <a:r>
              <a:rPr kumimoji="0" lang="en-US" sz="1400" b="0"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important to increase </a:t>
            </a:r>
            <a:r>
              <a:rPr kumimoji="0" lang="en-US" sz="1400" b="1"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vaccination uptake</a:t>
            </a:r>
            <a:endParaRPr kumimoji="0" lang="en-US" sz="1400" b="1" i="0" u="none" strike="noStrike" kern="1200" cap="none" spc="0" normalizeH="0" baseline="0" noProof="0">
              <a:ln>
                <a:noFill/>
              </a:ln>
              <a:solidFill>
                <a:srgbClr val="000000"/>
              </a:solidFill>
              <a:effectLst/>
              <a:uLnTx/>
              <a:uFillTx/>
              <a:latin typeface="Poppins"/>
              <a:ea typeface="+mn-ea"/>
              <a:cs typeface="Arial"/>
            </a:endParaRPr>
          </a:p>
          <a:p>
            <a:pPr marL="0" marR="0" lvl="0" indent="0" algn="l" defTabSz="914400" rtl="0" eaLnBrk="1" fontAlgn="auto" latinLnBrk="0" hangingPunct="1">
              <a:lnSpc>
                <a:spcPct val="100000"/>
              </a:lnSpc>
              <a:spcBef>
                <a:spcPts val="1400"/>
              </a:spcBef>
              <a:spcAft>
                <a:spcPts val="300"/>
              </a:spcAft>
              <a:buClr>
                <a:srgbClr val="000066"/>
              </a:buClr>
              <a:buSzPct val="100000"/>
              <a:buFont typeface="Segoe UI" panose="020B0502040204020203" pitchFamily="34" charset="0"/>
              <a:buChar char="​"/>
              <a:tabLst/>
              <a:defRPr/>
            </a:pPr>
            <a:r>
              <a:rPr kumimoji="0" lang="en-US" sz="1400" b="1" i="0" u="none" strike="noStrike" kern="1200" cap="none" spc="0" normalizeH="0" baseline="0" noProof="0">
                <a:ln>
                  <a:noFill/>
                </a:ln>
                <a:solidFill>
                  <a:srgbClr val="000000"/>
                </a:solidFill>
                <a:effectLst/>
                <a:uLnTx/>
                <a:uFillTx/>
                <a:latin typeface="Poppins"/>
                <a:ea typeface="+mn-ea"/>
                <a:cs typeface="Arial"/>
                <a:sym typeface="Arial" panose="020B0604020202020204" pitchFamily="34" charset="0"/>
              </a:rPr>
              <a:t>Variant-containing vaccines (VCVs) have been authorized</a:t>
            </a:r>
          </a:p>
        </p:txBody>
      </p:sp>
      <p:pic>
        <p:nvPicPr>
          <p:cNvPr id="10" name="CustomIcon">
            <a:extLst>
              <a:ext uri="{FF2B5EF4-FFF2-40B4-BE49-F238E27FC236}">
                <a16:creationId xmlns:a16="http://schemas.microsoft.com/office/drawing/2014/main" id="{903F7898-B7FB-FDF2-7E6D-9C67555C4646}"/>
              </a:ext>
            </a:extLst>
          </p:cNvPr>
          <p:cNvPicPr>
            <a:picLocks noChangeAspect="1"/>
          </p:cNvPicPr>
          <p:nvPr>
            <p:custDataLst>
              <p:tags r:id="rId3"/>
            </p:custDataLst>
          </p:nvPr>
        </p:nvPicPr>
        <p:blipFill>
          <a:blip r:embed="rId6">
            <a:extLst>
              <a:ext uri="{96DAC541-7B7A-43D3-8B79-37D633B846F1}">
                <asvg:svgBlip xmlns:asvg="http://schemas.microsoft.com/office/drawing/2016/SVG/main" r:embed="rId7"/>
              </a:ext>
            </a:extLst>
          </a:blip>
          <a:stretch>
            <a:fillRect/>
          </a:stretch>
        </p:blipFill>
        <p:spPr>
          <a:xfrm>
            <a:off x="4988387" y="2017123"/>
            <a:ext cx="497776" cy="497776"/>
          </a:xfrm>
          <a:prstGeom prst="rect">
            <a:avLst/>
          </a:prstGeom>
        </p:spPr>
      </p:pic>
      <p:pic>
        <p:nvPicPr>
          <p:cNvPr id="11" name="CustomIcon">
            <a:extLst>
              <a:ext uri="{FF2B5EF4-FFF2-40B4-BE49-F238E27FC236}">
                <a16:creationId xmlns:a16="http://schemas.microsoft.com/office/drawing/2014/main" id="{3E1EE3D4-9455-2ACE-06C3-EF3905744E1D}"/>
              </a:ext>
            </a:extLst>
          </p:cNvPr>
          <p:cNvPicPr>
            <a:picLocks noChangeAspect="1"/>
          </p:cNvPicPr>
          <p:nvPr>
            <p:custDataLst>
              <p:tags r:id="rId4"/>
            </p:custDataLst>
          </p:nvPr>
        </p:nvPicPr>
        <p:blipFill>
          <a:blip r:embed="rId8">
            <a:extLst>
              <a:ext uri="{96DAC541-7B7A-43D3-8B79-37D633B846F1}">
                <asvg:svgBlip xmlns:asvg="http://schemas.microsoft.com/office/drawing/2016/SVG/main" r:embed="rId9"/>
              </a:ext>
            </a:extLst>
          </a:blip>
          <a:stretch>
            <a:fillRect/>
          </a:stretch>
        </p:blipFill>
        <p:spPr>
          <a:xfrm>
            <a:off x="11194115" y="2017123"/>
            <a:ext cx="497776" cy="497776"/>
          </a:xfrm>
          <a:prstGeom prst="rect">
            <a:avLst/>
          </a:prstGeom>
        </p:spPr>
      </p:pic>
      <p:sp>
        <p:nvSpPr>
          <p:cNvPr id="12" name="Text Placeholder 3">
            <a:extLst>
              <a:ext uri="{FF2B5EF4-FFF2-40B4-BE49-F238E27FC236}">
                <a16:creationId xmlns:a16="http://schemas.microsoft.com/office/drawing/2014/main" id="{77CF4884-01EC-36DC-3CE7-2E1FE6F14D5B}"/>
              </a:ext>
            </a:extLst>
          </p:cNvPr>
          <p:cNvSpPr txBox="1">
            <a:spLocks/>
          </p:cNvSpPr>
          <p:nvPr/>
        </p:nvSpPr>
        <p:spPr>
          <a:xfrm>
            <a:off x="5961157" y="2232338"/>
            <a:ext cx="5081284" cy="261290"/>
          </a:xfrm>
          <a:prstGeom prst="rect">
            <a:avLst/>
          </a:prstGeom>
        </p:spPr>
        <p:txBody>
          <a:bodyPr vert="horz" wrap="square" lIns="0" tIns="0" rIns="0" bIns="0" rtlCol="0" anchor="t" anchorCtr="0">
            <a:spAutoFit/>
          </a:bodyPr>
          <a:lstStyle>
            <a:lvl1pPr marL="0" indent="0" algn="l" defTabSz="554492" rtl="0" eaLnBrk="1" latinLnBrk="0" hangingPunct="1">
              <a:lnSpc>
                <a:spcPct val="100000"/>
              </a:lnSpc>
              <a:spcBef>
                <a:spcPts val="606"/>
              </a:spcBef>
              <a:spcAft>
                <a:spcPts val="728"/>
              </a:spcAft>
              <a:buSzPct val="75000"/>
              <a:buFont typeface="Arial" panose="020B0604020202020204" pitchFamily="34" charset="0"/>
              <a:buNone/>
              <a:defRPr sz="1698" kern="1200">
                <a:solidFill>
                  <a:schemeClr val="accent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r>
              <a:rPr kumimoji="0" lang="en-GB" sz="1698" b="0" i="0" u="none" strike="noStrike" kern="1200" cap="none" spc="0" normalizeH="0" baseline="0" noProof="0">
                <a:ln>
                  <a:noFill/>
                </a:ln>
                <a:solidFill>
                  <a:srgbClr val="009CDE"/>
                </a:solidFill>
                <a:effectLst/>
                <a:uLnTx/>
                <a:uFillTx/>
                <a:latin typeface="Poppins" pitchFamily="2" charset="77"/>
                <a:ea typeface="Roboto" panose="02000000000000000000" pitchFamily="2" charset="0"/>
                <a:cs typeface="Poppins" pitchFamily="2" charset="77"/>
              </a:rPr>
              <a:t>What remains unknown</a:t>
            </a:r>
          </a:p>
        </p:txBody>
      </p:sp>
      <p:sp>
        <p:nvSpPr>
          <p:cNvPr id="14" name="TextBox 13">
            <a:extLst>
              <a:ext uri="{FF2B5EF4-FFF2-40B4-BE49-F238E27FC236}">
                <a16:creationId xmlns:a16="http://schemas.microsoft.com/office/drawing/2014/main" id="{ADEC038A-45FF-C568-9B06-7601C1456673}"/>
              </a:ext>
            </a:extLst>
          </p:cNvPr>
          <p:cNvSpPr txBox="1"/>
          <p:nvPr/>
        </p:nvSpPr>
        <p:spPr>
          <a:xfrm>
            <a:off x="576775" y="6446585"/>
            <a:ext cx="9028863" cy="246221"/>
          </a:xfrm>
          <a:prstGeom prst="rect">
            <a:avLst/>
          </a:prstGeom>
          <a:noFill/>
        </p:spPr>
        <p:txBody>
          <a:bodyPr wrap="square">
            <a:spAutoFit/>
          </a:bodyPr>
          <a:lstStyle/>
          <a:p>
            <a:r>
              <a:rPr lang="en-GB" sz="1000">
                <a:hlinkClick r:id="rId10"/>
              </a:rPr>
              <a:t>https://iris.who.int/bitstream/handle/10665/373987/WHO-2019-nCoV-Vaccines-SAGE-Prioritization-2023.2-eng.pdf?sequence=1</a:t>
            </a:r>
            <a:r>
              <a:rPr lang="en-GB" sz="1000"/>
              <a:t> </a:t>
            </a:r>
          </a:p>
        </p:txBody>
      </p:sp>
    </p:spTree>
    <p:extLst>
      <p:ext uri="{BB962C8B-B14F-4D97-AF65-F5344CB8AC3E}">
        <p14:creationId xmlns:p14="http://schemas.microsoft.com/office/powerpoint/2010/main" val="380833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0D2B80-B32A-2187-2F42-D77E76E4BB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72DBCE80-8E4E-17BA-3ABE-7EAA9E6B189E}"/>
              </a:ext>
            </a:extLst>
          </p:cNvPr>
          <p:cNvSpPr>
            <a:spLocks noGrp="1"/>
          </p:cNvSpPr>
          <p:nvPr>
            <p:ph type="title"/>
          </p:nvPr>
        </p:nvSpPr>
        <p:spPr>
          <a:xfrm>
            <a:off x="577639" y="537198"/>
            <a:ext cx="9411092" cy="406906"/>
          </a:xfrm>
        </p:spPr>
        <p:txBody>
          <a:bodyPr/>
          <a:lstStyle/>
          <a:p>
            <a:r>
              <a:rPr lang="en-GB">
                <a:solidFill>
                  <a:srgbClr val="FA9A00"/>
                </a:solidFill>
              </a:rPr>
              <a:t>1. </a:t>
            </a:r>
            <a:r>
              <a:rPr lang="en-GB" sz="2800"/>
              <a:t>Increasing COVID-19 vaccination uptake (1/4)</a:t>
            </a:r>
            <a:endParaRPr lang="en-GB"/>
          </a:p>
        </p:txBody>
      </p:sp>
      <p:sp>
        <p:nvSpPr>
          <p:cNvPr id="4" name="Text Placeholder 3">
            <a:extLst>
              <a:ext uri="{FF2B5EF4-FFF2-40B4-BE49-F238E27FC236}">
                <a16:creationId xmlns:a16="http://schemas.microsoft.com/office/drawing/2014/main" id="{7375DAA6-F869-B315-1509-DCEC311C84B6}"/>
              </a:ext>
            </a:extLst>
          </p:cNvPr>
          <p:cNvSpPr>
            <a:spLocks noGrp="1"/>
          </p:cNvSpPr>
          <p:nvPr>
            <p:ph type="body" sz="quarter" idx="13"/>
          </p:nvPr>
        </p:nvSpPr>
        <p:spPr>
          <a:xfrm>
            <a:off x="830186" y="1174154"/>
            <a:ext cx="9158545" cy="950581"/>
          </a:xfrm>
        </p:spPr>
        <p:txBody>
          <a:bodyPr/>
          <a:lstStyle/>
          <a:p>
            <a:r>
              <a:rPr lang="en-US"/>
              <a:t>An update on messaging, delivery strategies and policy recommendations to assist program managers and partners with: </a:t>
            </a:r>
          </a:p>
          <a:p>
            <a:endParaRPr lang="en-GB"/>
          </a:p>
        </p:txBody>
      </p:sp>
      <p:sp>
        <p:nvSpPr>
          <p:cNvPr id="5" name="Rectangle 4">
            <a:extLst>
              <a:ext uri="{FF2B5EF4-FFF2-40B4-BE49-F238E27FC236}">
                <a16:creationId xmlns:a16="http://schemas.microsoft.com/office/drawing/2014/main" id="{71D83A62-7F00-2D51-BDF4-E5E33AD4EFC2}"/>
              </a:ext>
            </a:extLst>
          </p:cNvPr>
          <p:cNvSpPr/>
          <p:nvPr/>
        </p:nvSpPr>
        <p:spPr>
          <a:xfrm>
            <a:off x="3781582" y="5503990"/>
            <a:ext cx="2175968" cy="6463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Download here (English &amp; French)</a:t>
            </a:r>
          </a:p>
        </p:txBody>
      </p:sp>
      <p:sp>
        <p:nvSpPr>
          <p:cNvPr id="6" name="TextBox 5">
            <a:extLst>
              <a:ext uri="{FF2B5EF4-FFF2-40B4-BE49-F238E27FC236}">
                <a16:creationId xmlns:a16="http://schemas.microsoft.com/office/drawing/2014/main" id="{8C8FA58A-4C35-9726-AA90-F931F28F37BB}"/>
              </a:ext>
            </a:extLst>
          </p:cNvPr>
          <p:cNvSpPr txBox="1"/>
          <p:nvPr/>
        </p:nvSpPr>
        <p:spPr>
          <a:xfrm>
            <a:off x="3852817" y="2378271"/>
            <a:ext cx="7969460" cy="1785104"/>
          </a:xfrm>
          <a:prstGeom prst="rect">
            <a:avLst/>
          </a:prstGeom>
          <a:noFill/>
        </p:spPr>
        <p:txBody>
          <a:bodyPr wrap="square">
            <a:spAutoFit/>
          </a:bodyPr>
          <a:lstStyle/>
          <a:p>
            <a:pPr marL="800100"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000" b="0" i="0" u="sng" strike="noStrike" kern="1200" cap="none" spc="0" normalizeH="0" baseline="0" noProof="0">
                <a:ln>
                  <a:noFill/>
                </a:ln>
                <a:solidFill>
                  <a:srgbClr val="000000"/>
                </a:solidFill>
                <a:effectLst/>
                <a:uLnTx/>
                <a:uFillTx/>
                <a:latin typeface="Poppins"/>
                <a:ea typeface="+mn-ea"/>
                <a:cs typeface="Arial" panose="020B0604020202020204" pitchFamily="34" charset="0"/>
              </a:rPr>
              <a:t>Key messages </a:t>
            </a:r>
            <a:r>
              <a:rPr kumimoji="0" lang="en-US" sz="2000" b="0" i="0" u="none" strike="noStrike" kern="1200" cap="none" spc="0" normalizeH="0" baseline="0" noProof="0">
                <a:ln>
                  <a:noFill/>
                </a:ln>
                <a:solidFill>
                  <a:srgbClr val="000000"/>
                </a:solidFill>
                <a:effectLst/>
                <a:uLnTx/>
                <a:uFillTx/>
                <a:latin typeface="Poppins"/>
                <a:ea typeface="+mn-ea"/>
                <a:cs typeface="Arial" panose="020B0604020202020204" pitchFamily="34" charset="0"/>
              </a:rPr>
              <a:t>to support public communications </a:t>
            </a:r>
          </a:p>
          <a:p>
            <a:pPr marL="800100"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000" b="0" i="0" u="sng" strike="noStrike" kern="1200" cap="none" spc="0" normalizeH="0" baseline="0" noProof="0">
                <a:ln>
                  <a:noFill/>
                </a:ln>
                <a:solidFill>
                  <a:srgbClr val="000000"/>
                </a:solidFill>
                <a:effectLst/>
                <a:uLnTx/>
                <a:uFillTx/>
                <a:latin typeface="Poppins"/>
                <a:ea typeface="+mn-ea"/>
                <a:cs typeface="Arial" panose="020B0604020202020204" pitchFamily="34" charset="0"/>
              </a:rPr>
              <a:t>Questions and answers </a:t>
            </a:r>
            <a:r>
              <a:rPr kumimoji="0" lang="en-US" sz="2000" b="0" i="0" u="none" strike="noStrike" kern="1200" cap="none" spc="0" normalizeH="0" baseline="0" noProof="0">
                <a:ln>
                  <a:noFill/>
                </a:ln>
                <a:solidFill>
                  <a:srgbClr val="000000"/>
                </a:solidFill>
                <a:effectLst/>
                <a:uLnTx/>
                <a:uFillTx/>
                <a:latin typeface="Poppins"/>
                <a:ea typeface="+mn-ea"/>
                <a:cs typeface="Arial" panose="020B0604020202020204" pitchFamily="34" charset="0"/>
              </a:rPr>
              <a:t>on the updated SAGE recommendations, and </a:t>
            </a:r>
          </a:p>
          <a:p>
            <a:pPr marL="800100"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000" b="0" i="0" u="sng" strike="noStrike" kern="1200" cap="none" spc="0" normalizeH="0" baseline="0" noProof="0">
                <a:ln>
                  <a:noFill/>
                </a:ln>
                <a:solidFill>
                  <a:srgbClr val="000000"/>
                </a:solidFill>
                <a:effectLst/>
                <a:uLnTx/>
                <a:uFillTx/>
                <a:latin typeface="Poppins"/>
                <a:ea typeface="+mn-ea"/>
                <a:cs typeface="Arial" panose="020B0604020202020204" pitchFamily="34" charset="0"/>
              </a:rPr>
              <a:t>Programme considerations </a:t>
            </a:r>
            <a:r>
              <a:rPr kumimoji="0" lang="en-US" sz="2000" b="0" i="0" u="none" strike="noStrike" kern="1200" cap="none" spc="0" normalizeH="0" baseline="0" noProof="0">
                <a:ln>
                  <a:noFill/>
                </a:ln>
                <a:solidFill>
                  <a:srgbClr val="000000"/>
                </a:solidFill>
                <a:effectLst/>
                <a:uLnTx/>
                <a:uFillTx/>
                <a:latin typeface="Poppins"/>
                <a:ea typeface="+mn-ea"/>
                <a:cs typeface="Arial" panose="020B0604020202020204" pitchFamily="34" charset="0"/>
              </a:rPr>
              <a:t>for increasing COVID-19 vaccine uptake. </a:t>
            </a:r>
          </a:p>
        </p:txBody>
      </p:sp>
      <p:pic>
        <p:nvPicPr>
          <p:cNvPr id="7" name="Picture 6">
            <a:extLst>
              <a:ext uri="{FF2B5EF4-FFF2-40B4-BE49-F238E27FC236}">
                <a16:creationId xmlns:a16="http://schemas.microsoft.com/office/drawing/2014/main" id="{0D59BA09-D44D-537B-BA46-F04CB0747E0D}"/>
              </a:ext>
            </a:extLst>
          </p:cNvPr>
          <p:cNvPicPr>
            <a:picLocks noChangeAspect="1"/>
          </p:cNvPicPr>
          <p:nvPr/>
        </p:nvPicPr>
        <p:blipFill>
          <a:blip r:embed="rId2"/>
          <a:stretch>
            <a:fillRect/>
          </a:stretch>
        </p:blipFill>
        <p:spPr>
          <a:xfrm>
            <a:off x="577640" y="2378271"/>
            <a:ext cx="2723312" cy="3832029"/>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32750131-645C-CC28-75E4-7058FC08CD54}"/>
              </a:ext>
            </a:extLst>
          </p:cNvPr>
          <p:cNvSpPr txBox="1"/>
          <p:nvPr/>
        </p:nvSpPr>
        <p:spPr>
          <a:xfrm>
            <a:off x="6392091" y="5696269"/>
            <a:ext cx="573401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hlinkClick r:id="rId3"/>
              </a:rPr>
              <a:t>https://www.who.int/publications/m/item/increasing-covid-19-vaccination-uptake</a:t>
            </a: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a:t>
            </a: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Isosceles Triangle 9">
            <a:extLst>
              <a:ext uri="{FF2B5EF4-FFF2-40B4-BE49-F238E27FC236}">
                <a16:creationId xmlns:a16="http://schemas.microsoft.com/office/drawing/2014/main" id="{76E0412D-A4BD-396E-A0E9-C33CA0D0D6B2}"/>
              </a:ext>
            </a:extLst>
          </p:cNvPr>
          <p:cNvSpPr/>
          <p:nvPr/>
        </p:nvSpPr>
        <p:spPr>
          <a:xfrm rot="5400000">
            <a:off x="5792318" y="5659425"/>
            <a:ext cx="653171" cy="324883"/>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oppins"/>
              <a:ea typeface="+mn-ea"/>
              <a:cs typeface="+mn-cs"/>
            </a:endParaRPr>
          </a:p>
        </p:txBody>
      </p:sp>
    </p:spTree>
    <p:extLst>
      <p:ext uri="{BB962C8B-B14F-4D97-AF65-F5344CB8AC3E}">
        <p14:creationId xmlns:p14="http://schemas.microsoft.com/office/powerpoint/2010/main" val="154874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0D2B80-B32A-2187-2F42-D77E76E4BB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72DBCE80-8E4E-17BA-3ABE-7EAA9E6B189E}"/>
              </a:ext>
            </a:extLst>
          </p:cNvPr>
          <p:cNvSpPr>
            <a:spLocks noGrp="1"/>
          </p:cNvSpPr>
          <p:nvPr>
            <p:ph type="title"/>
          </p:nvPr>
        </p:nvSpPr>
        <p:spPr>
          <a:xfrm>
            <a:off x="577639" y="537198"/>
            <a:ext cx="9411092" cy="406906"/>
          </a:xfrm>
        </p:spPr>
        <p:txBody>
          <a:bodyPr/>
          <a:lstStyle/>
          <a:p>
            <a:r>
              <a:rPr lang="en-GB">
                <a:solidFill>
                  <a:srgbClr val="FA9A00"/>
                </a:solidFill>
              </a:rPr>
              <a:t>1. </a:t>
            </a:r>
            <a:r>
              <a:rPr lang="en-GB" sz="2800"/>
              <a:t>Increasing COVID-19 vaccination uptake (2/4)</a:t>
            </a:r>
            <a:endParaRPr lang="en-GB"/>
          </a:p>
        </p:txBody>
      </p:sp>
      <p:pic>
        <p:nvPicPr>
          <p:cNvPr id="12" name="Picture 11">
            <a:extLst>
              <a:ext uri="{FF2B5EF4-FFF2-40B4-BE49-F238E27FC236}">
                <a16:creationId xmlns:a16="http://schemas.microsoft.com/office/drawing/2014/main" id="{DEC8D466-F9A6-149C-572E-D42F8D7F20D9}"/>
              </a:ext>
            </a:extLst>
          </p:cNvPr>
          <p:cNvPicPr>
            <a:picLocks noChangeAspect="1"/>
          </p:cNvPicPr>
          <p:nvPr/>
        </p:nvPicPr>
        <p:blipFill>
          <a:blip r:embed="rId2"/>
          <a:stretch>
            <a:fillRect/>
          </a:stretch>
        </p:blipFill>
        <p:spPr>
          <a:xfrm>
            <a:off x="3784924" y="1496142"/>
            <a:ext cx="3013183" cy="4257302"/>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FBDCD7DE-3AA4-B3F5-15C9-98EBEA6305BD}"/>
              </a:ext>
            </a:extLst>
          </p:cNvPr>
          <p:cNvPicPr>
            <a:picLocks noChangeAspect="1"/>
          </p:cNvPicPr>
          <p:nvPr/>
        </p:nvPicPr>
        <p:blipFill>
          <a:blip r:embed="rId3"/>
          <a:stretch>
            <a:fillRect/>
          </a:stretch>
        </p:blipFill>
        <p:spPr>
          <a:xfrm>
            <a:off x="577639" y="1496142"/>
            <a:ext cx="3013183" cy="4239913"/>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F286746A-10A5-885A-872E-F4F66908ABDA}"/>
              </a:ext>
            </a:extLst>
          </p:cNvPr>
          <p:cNvSpPr txBox="1"/>
          <p:nvPr/>
        </p:nvSpPr>
        <p:spPr>
          <a:xfrm>
            <a:off x="7195243" y="2242213"/>
            <a:ext cx="4764385" cy="143116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Key messages </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 support public communications</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Sample content: </a:t>
            </a: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social media</a:t>
            </a:r>
          </a:p>
        </p:txBody>
      </p:sp>
      <p:cxnSp>
        <p:nvCxnSpPr>
          <p:cNvPr id="15" name="Connector: Elbow 14">
            <a:extLst>
              <a:ext uri="{FF2B5EF4-FFF2-40B4-BE49-F238E27FC236}">
                <a16:creationId xmlns:a16="http://schemas.microsoft.com/office/drawing/2014/main" id="{5403BFA6-75A2-63B7-0238-AF8B00761A4D}"/>
              </a:ext>
            </a:extLst>
          </p:cNvPr>
          <p:cNvCxnSpPr>
            <a:cxnSpLocks/>
          </p:cNvCxnSpPr>
          <p:nvPr/>
        </p:nvCxnSpPr>
        <p:spPr>
          <a:xfrm flipH="1">
            <a:off x="2385872" y="2504022"/>
            <a:ext cx="4809372" cy="1426251"/>
          </a:xfrm>
          <a:prstGeom prst="bent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5B10A29B-471F-7CA0-0108-88F5B166CA61}"/>
              </a:ext>
            </a:extLst>
          </p:cNvPr>
          <p:cNvCxnSpPr>
            <a:cxnSpLocks/>
          </p:cNvCxnSpPr>
          <p:nvPr/>
        </p:nvCxnSpPr>
        <p:spPr>
          <a:xfrm rot="10800000" flipV="1">
            <a:off x="6409853" y="3447339"/>
            <a:ext cx="805760" cy="487844"/>
          </a:xfrm>
          <a:prstGeom prst="bent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AD1B84A5-D969-33A3-2692-479A6FC28DD1}"/>
              </a:ext>
            </a:extLst>
          </p:cNvPr>
          <p:cNvCxnSpPr>
            <a:cxnSpLocks/>
          </p:cNvCxnSpPr>
          <p:nvPr/>
        </p:nvCxnSpPr>
        <p:spPr>
          <a:xfrm>
            <a:off x="939935" y="4682971"/>
            <a:ext cx="652430" cy="206830"/>
          </a:xfrm>
          <a:prstGeom prst="bentConnector3">
            <a:avLst>
              <a:gd name="adj1" fmla="val -51299"/>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B2BA9D0-A982-A8CA-4199-9BEEA93707ED}"/>
              </a:ext>
            </a:extLst>
          </p:cNvPr>
          <p:cNvPicPr>
            <a:picLocks noChangeAspect="1"/>
          </p:cNvPicPr>
          <p:nvPr/>
        </p:nvPicPr>
        <p:blipFill>
          <a:blip r:embed="rId4"/>
          <a:stretch>
            <a:fillRect/>
          </a:stretch>
        </p:blipFill>
        <p:spPr>
          <a:xfrm>
            <a:off x="1592365" y="4192700"/>
            <a:ext cx="7805132" cy="1328533"/>
          </a:xfrm>
          <a:prstGeom prst="rect">
            <a:avLst/>
          </a:prstGeom>
          <a:solidFill>
            <a:srgbClr val="FA9A00"/>
          </a:solidFill>
          <a:ln>
            <a:solidFill>
              <a:schemeClr val="bg1">
                <a:lumMod val="75000"/>
              </a:schemeClr>
            </a:solidFill>
          </a:ln>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71CD2F39-7FD1-8A63-254A-26432FAF89D2}"/>
              </a:ext>
            </a:extLst>
          </p:cNvPr>
          <p:cNvSpPr txBox="1"/>
          <p:nvPr/>
        </p:nvSpPr>
        <p:spPr>
          <a:xfrm>
            <a:off x="426720" y="6464063"/>
            <a:ext cx="5734014"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ysClr val="windowText" lastClr="000000"/>
                </a:solidFill>
                <a:effectLst/>
                <a:uLnTx/>
                <a:uFillTx/>
                <a:latin typeface="Poppins"/>
                <a:ea typeface="+mn-ea"/>
                <a:cs typeface="Arial" panose="020B0604020202020204" pitchFamily="34" charset="0"/>
                <a:hlinkClick r:id="rId5"/>
              </a:rPr>
              <a:t>https://www.who.int/publications/m/item/increasing-covid-19-vaccination-uptake</a:t>
            </a:r>
            <a:r>
              <a:rPr kumimoji="0" lang="en-US" sz="1000" b="0" i="0" u="none" strike="noStrike" kern="0" cap="none" spc="0" normalizeH="0" baseline="0" noProof="0">
                <a:ln>
                  <a:noFill/>
                </a:ln>
                <a:solidFill>
                  <a:sysClr val="windowText" lastClr="000000"/>
                </a:solidFill>
                <a:effectLst/>
                <a:uLnTx/>
                <a:uFillTx/>
                <a:latin typeface="Poppins"/>
                <a:ea typeface="+mn-ea"/>
                <a:cs typeface="Arial" panose="020B0604020202020204" pitchFamily="34" charset="0"/>
              </a:rPr>
              <a:t> </a:t>
            </a:r>
            <a:endParaRPr kumimoji="0" lang="en-US" sz="1000" b="0" i="0" u="none" strike="noStrike" kern="1200" cap="none" spc="0" normalizeH="0" baseline="0" noProof="0">
              <a:ln>
                <a:noFill/>
              </a:ln>
              <a:solidFill>
                <a:prstClr val="black"/>
              </a:solidFill>
              <a:effectLst/>
              <a:uLnTx/>
              <a:uFillTx/>
              <a:latin typeface="Poppins"/>
              <a:ea typeface="+mn-ea"/>
              <a:cs typeface="Arial" panose="020B0604020202020204" pitchFamily="34" charset="0"/>
            </a:endParaRPr>
          </a:p>
        </p:txBody>
      </p:sp>
    </p:spTree>
    <p:extLst>
      <p:ext uri="{BB962C8B-B14F-4D97-AF65-F5344CB8AC3E}">
        <p14:creationId xmlns:p14="http://schemas.microsoft.com/office/powerpoint/2010/main" val="94110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0D2B80-B32A-2187-2F42-D77E76E4BB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72DBCE80-8E4E-17BA-3ABE-7EAA9E6B189E}"/>
              </a:ext>
            </a:extLst>
          </p:cNvPr>
          <p:cNvSpPr>
            <a:spLocks noGrp="1"/>
          </p:cNvSpPr>
          <p:nvPr>
            <p:ph type="title"/>
          </p:nvPr>
        </p:nvSpPr>
        <p:spPr>
          <a:xfrm>
            <a:off x="577639" y="537198"/>
            <a:ext cx="9411092" cy="406906"/>
          </a:xfrm>
        </p:spPr>
        <p:txBody>
          <a:bodyPr/>
          <a:lstStyle/>
          <a:p>
            <a:r>
              <a:rPr lang="en-GB">
                <a:solidFill>
                  <a:srgbClr val="FA9A00"/>
                </a:solidFill>
              </a:rPr>
              <a:t>1. </a:t>
            </a:r>
            <a:r>
              <a:rPr lang="en-GB"/>
              <a:t>Increasing COVID-19 vaccination uptake (3/4)</a:t>
            </a:r>
          </a:p>
        </p:txBody>
      </p:sp>
      <p:sp>
        <p:nvSpPr>
          <p:cNvPr id="12" name="TextBox 11">
            <a:extLst>
              <a:ext uri="{FF2B5EF4-FFF2-40B4-BE49-F238E27FC236}">
                <a16:creationId xmlns:a16="http://schemas.microsoft.com/office/drawing/2014/main" id="{F1F26742-B2F5-206A-C755-2753B67E1557}"/>
              </a:ext>
            </a:extLst>
          </p:cNvPr>
          <p:cNvSpPr txBox="1"/>
          <p:nvPr/>
        </p:nvSpPr>
        <p:spPr>
          <a:xfrm>
            <a:off x="7163432" y="2071474"/>
            <a:ext cx="4764385" cy="216982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Questions and answers on </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updated WHO SAGE Roadmap</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a:t>
            </a: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simplified table </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on the updated recommendations</a:t>
            </a: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3" name="Connector: Elbow 12">
            <a:extLst>
              <a:ext uri="{FF2B5EF4-FFF2-40B4-BE49-F238E27FC236}">
                <a16:creationId xmlns:a16="http://schemas.microsoft.com/office/drawing/2014/main" id="{887E0903-EE7F-AEC2-4749-F6C786005E5D}"/>
              </a:ext>
            </a:extLst>
          </p:cNvPr>
          <p:cNvCxnSpPr>
            <a:cxnSpLocks/>
          </p:cNvCxnSpPr>
          <p:nvPr/>
        </p:nvCxnSpPr>
        <p:spPr>
          <a:xfrm>
            <a:off x="908124" y="4512232"/>
            <a:ext cx="652430" cy="206830"/>
          </a:xfrm>
          <a:prstGeom prst="bentConnector3">
            <a:avLst>
              <a:gd name="adj1" fmla="val -51299"/>
            </a:avLst>
          </a:prstGeom>
          <a:ln w="952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19AC6F0-132D-7D9E-AAF2-52946B7DD778}"/>
              </a:ext>
            </a:extLst>
          </p:cNvPr>
          <p:cNvPicPr>
            <a:picLocks noChangeAspect="1"/>
          </p:cNvPicPr>
          <p:nvPr/>
        </p:nvPicPr>
        <p:blipFill>
          <a:blip r:embed="rId2"/>
          <a:stretch>
            <a:fillRect/>
          </a:stretch>
        </p:blipFill>
        <p:spPr>
          <a:xfrm>
            <a:off x="577639" y="1309043"/>
            <a:ext cx="2991959" cy="423991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CE65F633-EC3A-E3C0-CB53-A513000F53DA}"/>
              </a:ext>
            </a:extLst>
          </p:cNvPr>
          <p:cNvPicPr>
            <a:picLocks noChangeAspect="1"/>
          </p:cNvPicPr>
          <p:nvPr/>
        </p:nvPicPr>
        <p:blipFill>
          <a:blip r:embed="rId3"/>
          <a:stretch>
            <a:fillRect/>
          </a:stretch>
        </p:blipFill>
        <p:spPr>
          <a:xfrm>
            <a:off x="3713364" y="1309043"/>
            <a:ext cx="2995648" cy="423991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A1C4280B-C6FB-3A8C-A597-084CFD96EA9C}"/>
              </a:ext>
            </a:extLst>
          </p:cNvPr>
          <p:cNvPicPr>
            <a:picLocks noChangeAspect="1"/>
          </p:cNvPicPr>
          <p:nvPr/>
        </p:nvPicPr>
        <p:blipFill>
          <a:blip r:embed="rId4"/>
          <a:stretch>
            <a:fillRect/>
          </a:stretch>
        </p:blipFill>
        <p:spPr>
          <a:xfrm>
            <a:off x="1821959" y="4180175"/>
            <a:ext cx="6736823" cy="1684206"/>
          </a:xfrm>
          <a:prstGeom prst="rect">
            <a:avLst/>
          </a:prstGeom>
          <a:ln>
            <a:solidFill>
              <a:schemeClr val="bg1">
                <a:lumMod val="75000"/>
              </a:schemeClr>
            </a:solidFill>
          </a:ln>
          <a:effectLst>
            <a:outerShdw blurRad="50800" dist="38100" dir="2700000" algn="tl" rotWithShape="0">
              <a:prstClr val="black">
                <a:alpha val="40000"/>
              </a:prstClr>
            </a:outerShdw>
          </a:effectLst>
        </p:spPr>
      </p:pic>
      <p:cxnSp>
        <p:nvCxnSpPr>
          <p:cNvPr id="17" name="Connector: Elbow 16">
            <a:extLst>
              <a:ext uri="{FF2B5EF4-FFF2-40B4-BE49-F238E27FC236}">
                <a16:creationId xmlns:a16="http://schemas.microsoft.com/office/drawing/2014/main" id="{F616D614-9B2E-4C16-FC84-701CA5D5B14B}"/>
              </a:ext>
            </a:extLst>
          </p:cNvPr>
          <p:cNvCxnSpPr>
            <a:cxnSpLocks/>
          </p:cNvCxnSpPr>
          <p:nvPr/>
        </p:nvCxnSpPr>
        <p:spPr>
          <a:xfrm rot="10800000">
            <a:off x="2607680" y="1802951"/>
            <a:ext cx="4555755" cy="530333"/>
          </a:xfrm>
          <a:prstGeom prst="bent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20B4C9EF-E7C0-4B07-9786-60F0EC621294}"/>
              </a:ext>
            </a:extLst>
          </p:cNvPr>
          <p:cNvCxnSpPr>
            <a:cxnSpLocks/>
            <a:endCxn id="16" idx="1"/>
          </p:cNvCxnSpPr>
          <p:nvPr/>
        </p:nvCxnSpPr>
        <p:spPr>
          <a:xfrm rot="16200000" flipH="1">
            <a:off x="20545" y="3220863"/>
            <a:ext cx="2688993" cy="913835"/>
          </a:xfrm>
          <a:prstGeom prst="bentConnector2">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FFE40407-2B33-37DC-86D3-9BE9F91671AC}"/>
              </a:ext>
            </a:extLst>
          </p:cNvPr>
          <p:cNvCxnSpPr>
            <a:cxnSpLocks/>
          </p:cNvCxnSpPr>
          <p:nvPr/>
        </p:nvCxnSpPr>
        <p:spPr>
          <a:xfrm rot="10800000" flipV="1">
            <a:off x="6378042" y="3276600"/>
            <a:ext cx="805760" cy="487844"/>
          </a:xfrm>
          <a:prstGeom prst="bent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B8E8A6C-1445-1A45-127C-EA49CCA1C2A6}"/>
              </a:ext>
            </a:extLst>
          </p:cNvPr>
          <p:cNvSpPr txBox="1"/>
          <p:nvPr/>
        </p:nvSpPr>
        <p:spPr>
          <a:xfrm>
            <a:off x="426720" y="6464063"/>
            <a:ext cx="5734014"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ysClr val="windowText" lastClr="000000"/>
                </a:solidFill>
                <a:effectLst/>
                <a:uLnTx/>
                <a:uFillTx/>
                <a:latin typeface="Poppins"/>
                <a:ea typeface="+mn-ea"/>
                <a:cs typeface="Arial" panose="020B0604020202020204" pitchFamily="34" charset="0"/>
                <a:hlinkClick r:id="rId5"/>
              </a:rPr>
              <a:t>https://www.who.int/publications/m/item/increasing-covid-19-vaccination-uptake</a:t>
            </a:r>
            <a:r>
              <a:rPr kumimoji="0" lang="en-US" sz="1000" b="0" i="0" u="none" strike="noStrike" kern="0" cap="none" spc="0" normalizeH="0" baseline="0" noProof="0">
                <a:ln>
                  <a:noFill/>
                </a:ln>
                <a:solidFill>
                  <a:sysClr val="windowText" lastClr="000000"/>
                </a:solidFill>
                <a:effectLst/>
                <a:uLnTx/>
                <a:uFillTx/>
                <a:latin typeface="Poppins"/>
                <a:ea typeface="+mn-ea"/>
                <a:cs typeface="Arial" panose="020B0604020202020204" pitchFamily="34" charset="0"/>
              </a:rPr>
              <a:t> </a:t>
            </a:r>
            <a:endParaRPr kumimoji="0" lang="en-US" sz="1000" b="0" i="0" u="none" strike="noStrike" kern="1200" cap="none" spc="0" normalizeH="0" baseline="0" noProof="0">
              <a:ln>
                <a:noFill/>
              </a:ln>
              <a:solidFill>
                <a:prstClr val="black"/>
              </a:solidFill>
              <a:effectLst/>
              <a:uLnTx/>
              <a:uFillTx/>
              <a:latin typeface="Poppins"/>
              <a:ea typeface="+mn-ea"/>
              <a:cs typeface="Arial" panose="020B0604020202020204" pitchFamily="34" charset="0"/>
            </a:endParaRPr>
          </a:p>
        </p:txBody>
      </p:sp>
    </p:spTree>
    <p:extLst>
      <p:ext uri="{BB962C8B-B14F-4D97-AF65-F5344CB8AC3E}">
        <p14:creationId xmlns:p14="http://schemas.microsoft.com/office/powerpoint/2010/main" val="37584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0C3EC8-0C3B-4CC4-C56E-895C075607FA}"/>
              </a:ext>
            </a:extLst>
          </p:cNvPr>
          <p:cNvSpPr>
            <a:spLocks noGrp="1"/>
          </p:cNvSpPr>
          <p:nvPr>
            <p:ph type="sldNum" sz="quarter" idx="12"/>
          </p:nvPr>
        </p:nvSpPr>
        <p:spPr>
          <a:xfrm>
            <a:off x="10670917" y="6565670"/>
            <a:ext cx="897196" cy="11198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C3E42EEC-6940-B240-9088-9ED84C87D62F}"/>
              </a:ext>
            </a:extLst>
          </p:cNvPr>
          <p:cNvSpPr>
            <a:spLocks noGrp="1"/>
          </p:cNvSpPr>
          <p:nvPr>
            <p:ph type="title"/>
          </p:nvPr>
        </p:nvSpPr>
        <p:spPr>
          <a:xfrm>
            <a:off x="577639" y="537198"/>
            <a:ext cx="9367550" cy="406906"/>
          </a:xfrm>
        </p:spPr>
        <p:txBody>
          <a:bodyPr/>
          <a:lstStyle/>
          <a:p>
            <a:r>
              <a:rPr lang="en-GB">
                <a:solidFill>
                  <a:srgbClr val="FA9A00"/>
                </a:solidFill>
              </a:rPr>
              <a:t>1. </a:t>
            </a:r>
            <a:r>
              <a:rPr lang="en-GB" sz="2800"/>
              <a:t>Increasing COVID-19 vaccination uptake (3/4)</a:t>
            </a:r>
            <a:endParaRPr lang="en-GB"/>
          </a:p>
        </p:txBody>
      </p:sp>
      <p:sp>
        <p:nvSpPr>
          <p:cNvPr id="6" name="TextBox 5">
            <a:extLst>
              <a:ext uri="{FF2B5EF4-FFF2-40B4-BE49-F238E27FC236}">
                <a16:creationId xmlns:a16="http://schemas.microsoft.com/office/drawing/2014/main" id="{4B16D598-8057-3EB8-8702-8FA26D2C50C6}"/>
              </a:ext>
            </a:extLst>
          </p:cNvPr>
          <p:cNvSpPr txBox="1"/>
          <p:nvPr/>
        </p:nvSpPr>
        <p:spPr>
          <a:xfrm>
            <a:off x="4844672" y="1500086"/>
            <a:ext cx="6966527" cy="216982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Suggestions on leveraging platforms and partner collaborations</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to increase demand and uptake among high priority-use groups</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Proposed objectives and activities </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 assist with local planning and resource mobilization</a:t>
            </a:r>
          </a:p>
        </p:txBody>
      </p:sp>
      <p:cxnSp>
        <p:nvCxnSpPr>
          <p:cNvPr id="7" name="Connector: Elbow 6">
            <a:extLst>
              <a:ext uri="{FF2B5EF4-FFF2-40B4-BE49-F238E27FC236}">
                <a16:creationId xmlns:a16="http://schemas.microsoft.com/office/drawing/2014/main" id="{39FA972E-495C-6392-5FE5-0B037A544EFC}"/>
              </a:ext>
            </a:extLst>
          </p:cNvPr>
          <p:cNvCxnSpPr>
            <a:cxnSpLocks/>
          </p:cNvCxnSpPr>
          <p:nvPr/>
        </p:nvCxnSpPr>
        <p:spPr>
          <a:xfrm rot="16200000" flipH="1">
            <a:off x="87191" y="3361174"/>
            <a:ext cx="2688993" cy="913835"/>
          </a:xfrm>
          <a:prstGeom prst="bentConnector2">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D69E8AE-7DB2-D2FB-1696-94EE94AA2C67}"/>
              </a:ext>
            </a:extLst>
          </p:cNvPr>
          <p:cNvPicPr>
            <a:picLocks noChangeAspect="1"/>
          </p:cNvPicPr>
          <p:nvPr/>
        </p:nvPicPr>
        <p:blipFill>
          <a:blip r:embed="rId2"/>
          <a:stretch>
            <a:fillRect/>
          </a:stretch>
        </p:blipFill>
        <p:spPr>
          <a:xfrm>
            <a:off x="706416" y="1500086"/>
            <a:ext cx="3067535" cy="4321493"/>
          </a:xfrm>
          <a:prstGeom prst="rect">
            <a:avLst/>
          </a:prstGeom>
          <a:ln>
            <a:solidFill>
              <a:schemeClr val="bg1">
                <a:lumMod val="75000"/>
              </a:schemeClr>
            </a:solidFill>
          </a:ln>
          <a:effectLst>
            <a:outerShdw blurRad="50800" dist="38100" dir="2700000" algn="tl" rotWithShape="0">
              <a:prstClr val="black">
                <a:alpha val="40000"/>
              </a:prstClr>
            </a:outerShdw>
          </a:effectLst>
        </p:spPr>
      </p:pic>
      <p:cxnSp>
        <p:nvCxnSpPr>
          <p:cNvPr id="9" name="Connector: Elbow 8">
            <a:extLst>
              <a:ext uri="{FF2B5EF4-FFF2-40B4-BE49-F238E27FC236}">
                <a16:creationId xmlns:a16="http://schemas.microsoft.com/office/drawing/2014/main" id="{D00B6FAD-E309-32E9-6CF5-95AEBBB2DB71}"/>
              </a:ext>
            </a:extLst>
          </p:cNvPr>
          <p:cNvCxnSpPr>
            <a:cxnSpLocks/>
          </p:cNvCxnSpPr>
          <p:nvPr/>
        </p:nvCxnSpPr>
        <p:spPr>
          <a:xfrm rot="10800000" flipV="1">
            <a:off x="3511370" y="1727327"/>
            <a:ext cx="1333302" cy="1241267"/>
          </a:xfrm>
          <a:prstGeom prst="bent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30A1FB4-9C4E-8054-94BC-F710430C01AA}"/>
              </a:ext>
            </a:extLst>
          </p:cNvPr>
          <p:cNvPicPr>
            <a:picLocks noChangeAspect="1"/>
          </p:cNvPicPr>
          <p:nvPr/>
        </p:nvPicPr>
        <p:blipFill>
          <a:blip r:embed="rId3"/>
          <a:stretch>
            <a:fillRect/>
          </a:stretch>
        </p:blipFill>
        <p:spPr>
          <a:xfrm>
            <a:off x="2365775" y="3912230"/>
            <a:ext cx="5263364" cy="2408572"/>
          </a:xfrm>
          <a:prstGeom prst="rect">
            <a:avLst/>
          </a:prstGeom>
        </p:spPr>
      </p:pic>
      <p:cxnSp>
        <p:nvCxnSpPr>
          <p:cNvPr id="11" name="Connector: Elbow 10">
            <a:extLst>
              <a:ext uri="{FF2B5EF4-FFF2-40B4-BE49-F238E27FC236}">
                <a16:creationId xmlns:a16="http://schemas.microsoft.com/office/drawing/2014/main" id="{E1196EAB-FE3C-48EE-FF63-133DDA974E2B}"/>
              </a:ext>
            </a:extLst>
          </p:cNvPr>
          <p:cNvCxnSpPr>
            <a:cxnSpLocks/>
            <a:stCxn id="8" idx="1"/>
            <a:endCxn id="10" idx="1"/>
          </p:cNvCxnSpPr>
          <p:nvPr/>
        </p:nvCxnSpPr>
        <p:spPr>
          <a:xfrm rot="10800000" flipH="1" flipV="1">
            <a:off x="706415" y="3660832"/>
            <a:ext cx="1659359" cy="1455683"/>
          </a:xfrm>
          <a:prstGeom prst="bentConnector3">
            <a:avLst>
              <a:gd name="adj1" fmla="val -13776"/>
            </a:avLst>
          </a:prstGeom>
          <a:ln w="95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8F3EBBD-60B4-B9C5-E7E9-31066DE85F65}"/>
              </a:ext>
            </a:extLst>
          </p:cNvPr>
          <p:cNvSpPr txBox="1"/>
          <p:nvPr/>
        </p:nvSpPr>
        <p:spPr>
          <a:xfrm>
            <a:off x="426720" y="6464063"/>
            <a:ext cx="5734014"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ysClr val="windowText" lastClr="000000"/>
                </a:solidFill>
                <a:effectLst/>
                <a:uLnTx/>
                <a:uFillTx/>
                <a:latin typeface="Poppins"/>
                <a:ea typeface="+mn-ea"/>
                <a:cs typeface="Arial" panose="020B0604020202020204" pitchFamily="34" charset="0"/>
                <a:hlinkClick r:id="rId4"/>
              </a:rPr>
              <a:t>https://www.who.int/publications/m/item/increasing-covid-19-vaccination-uptake</a:t>
            </a:r>
            <a:r>
              <a:rPr kumimoji="0" lang="en-US" sz="1000" b="0" i="0" u="none" strike="noStrike" kern="0" cap="none" spc="0" normalizeH="0" baseline="0" noProof="0">
                <a:ln>
                  <a:noFill/>
                </a:ln>
                <a:solidFill>
                  <a:sysClr val="windowText" lastClr="000000"/>
                </a:solidFill>
                <a:effectLst/>
                <a:uLnTx/>
                <a:uFillTx/>
                <a:latin typeface="Poppins"/>
                <a:ea typeface="+mn-ea"/>
                <a:cs typeface="Arial" panose="020B0604020202020204" pitchFamily="34" charset="0"/>
              </a:rPr>
              <a:t> </a:t>
            </a:r>
            <a:endParaRPr kumimoji="0" lang="en-US" sz="1000" b="0" i="0" u="none" strike="noStrike" kern="1200" cap="none" spc="0" normalizeH="0" baseline="0" noProof="0">
              <a:ln>
                <a:noFill/>
              </a:ln>
              <a:solidFill>
                <a:prstClr val="black"/>
              </a:solidFill>
              <a:effectLst/>
              <a:uLnTx/>
              <a:uFillTx/>
              <a:latin typeface="Poppins"/>
              <a:ea typeface="+mn-ea"/>
              <a:cs typeface="Arial" panose="020B0604020202020204" pitchFamily="34" charset="0"/>
            </a:endParaRPr>
          </a:p>
        </p:txBody>
      </p:sp>
    </p:spTree>
    <p:extLst>
      <p:ext uri="{BB962C8B-B14F-4D97-AF65-F5344CB8AC3E}">
        <p14:creationId xmlns:p14="http://schemas.microsoft.com/office/powerpoint/2010/main" val="40178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A4C0B0-0362-2303-106C-2F277B1498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6F7D5C51-4204-EE74-B91D-1CB6253242AA}"/>
              </a:ext>
            </a:extLst>
          </p:cNvPr>
          <p:cNvSpPr>
            <a:spLocks noGrp="1"/>
          </p:cNvSpPr>
          <p:nvPr>
            <p:ph type="title"/>
          </p:nvPr>
        </p:nvSpPr>
        <p:spPr>
          <a:xfrm>
            <a:off x="577639" y="537198"/>
            <a:ext cx="10990474" cy="1000274"/>
          </a:xfrm>
        </p:spPr>
        <p:txBody>
          <a:bodyPr/>
          <a:lstStyle/>
          <a:p>
            <a:r>
              <a:rPr lang="en-GB" sz="2400">
                <a:solidFill>
                  <a:srgbClr val="FA9A00"/>
                </a:solidFill>
              </a:rPr>
              <a:t>2. </a:t>
            </a:r>
            <a:r>
              <a:rPr lang="en-US" sz="2400"/>
              <a:t>Regulatory considerations for the use of WHO recommended COVID-19 vaccines post Public Health Emergency of International Concern (PHEIC)</a:t>
            </a:r>
            <a:endParaRPr lang="en-GB" sz="2400"/>
          </a:p>
        </p:txBody>
      </p:sp>
      <p:sp>
        <p:nvSpPr>
          <p:cNvPr id="9" name="TextBox 8">
            <a:extLst>
              <a:ext uri="{FF2B5EF4-FFF2-40B4-BE49-F238E27FC236}">
                <a16:creationId xmlns:a16="http://schemas.microsoft.com/office/drawing/2014/main" id="{64D7D82E-A4B7-8F70-56B7-C41E07761FA7}"/>
              </a:ext>
            </a:extLst>
          </p:cNvPr>
          <p:cNvSpPr txBox="1"/>
          <p:nvPr/>
        </p:nvSpPr>
        <p:spPr>
          <a:xfrm>
            <a:off x="577640" y="1941628"/>
            <a:ext cx="10990474" cy="3539430"/>
          </a:xfrm>
          <a:prstGeom prst="rect">
            <a:avLst/>
          </a:prstGeom>
          <a:solidFill>
            <a:schemeClr val="accent1">
              <a:lumMod val="20000"/>
              <a:lumOff val="80000"/>
            </a:schemeClr>
          </a:solidFill>
        </p:spPr>
        <p:txBody>
          <a:bodyPr wrap="square" lIns="91440" tIns="45720" rIns="91440" bIns="45720" anchor="t">
            <a:spAutoFit/>
          </a:bodyPr>
          <a:lstStyle/>
          <a:p>
            <a:pPr marL="285750" indent="-285750">
              <a:buFont typeface="Arial" panose="020B0604020202020204" pitchFamily="34" charset="0"/>
              <a:buChar char="•"/>
              <a:defRPr/>
            </a:pPr>
            <a:r>
              <a:rPr lang="en-GB" sz="1400">
                <a:solidFill>
                  <a:srgbClr val="000000"/>
                </a:solidFill>
                <a:ea typeface="+mn-lt"/>
                <a:cs typeface="+mn-lt"/>
              </a:rPr>
              <a:t>With the lifting of the public health emergency of international concern (PHEIC), submissions to </a:t>
            </a:r>
            <a:r>
              <a:rPr lang="en-GB" sz="1400" b="1">
                <a:solidFill>
                  <a:srgbClr val="000000"/>
                </a:solidFill>
                <a:ea typeface="+mn-lt"/>
                <a:cs typeface="+mn-lt"/>
              </a:rPr>
              <a:t>WHO for assessment under emergency use listing (EUL)</a:t>
            </a:r>
            <a:r>
              <a:rPr lang="en-GB" sz="1400">
                <a:solidFill>
                  <a:srgbClr val="000000"/>
                </a:solidFill>
                <a:ea typeface="+mn-lt"/>
                <a:cs typeface="+mn-lt"/>
              </a:rPr>
              <a:t> are no longer accepted for COVID-19 vaccines.</a:t>
            </a:r>
            <a:endParaRPr lang="en-US" sz="1400">
              <a:cs typeface="Poppins"/>
            </a:endParaRPr>
          </a:p>
          <a:p>
            <a:pPr marL="285750" indent="-285750">
              <a:buFont typeface="Arial" panose="020B0604020202020204" pitchFamily="34" charset="0"/>
              <a:buChar char="•"/>
              <a:defRPr/>
            </a:pPr>
            <a:endParaRPr lang="en-US" sz="1400">
              <a:cs typeface="Poppins"/>
            </a:endParaRPr>
          </a:p>
          <a:p>
            <a:pPr marL="285750" indent="-285750">
              <a:buFont typeface="Arial" panose="020B0604020202020204" pitchFamily="34" charset="0"/>
              <a:buChar char="•"/>
              <a:defRPr/>
            </a:pPr>
            <a:r>
              <a:rPr lang="en-GB" sz="1400">
                <a:solidFill>
                  <a:srgbClr val="000000"/>
                </a:solidFill>
                <a:ea typeface="+mn-lt"/>
                <a:cs typeface="+mn-lt"/>
              </a:rPr>
              <a:t>Vaccine manufacturers may submit requests to </a:t>
            </a:r>
            <a:r>
              <a:rPr lang="en-GB" sz="1400" b="1">
                <a:solidFill>
                  <a:srgbClr val="000000"/>
                </a:solidFill>
                <a:ea typeface="+mn-lt"/>
                <a:cs typeface="+mn-lt"/>
              </a:rPr>
              <a:t>WHO for prequalification (PQ), </a:t>
            </a:r>
            <a:r>
              <a:rPr lang="en-GB" sz="1400">
                <a:solidFill>
                  <a:srgbClr val="000000"/>
                </a:solidFill>
                <a:ea typeface="+mn-lt"/>
                <a:cs typeface="+mn-lt"/>
              </a:rPr>
              <a:t>as long as the vaccine:</a:t>
            </a:r>
            <a:endParaRPr lang="en-GB" sz="2000">
              <a:cs typeface="Poppins"/>
            </a:endParaRPr>
          </a:p>
          <a:p>
            <a:pPr marL="285750" indent="-285750">
              <a:buFont typeface="Arial" panose="020B0604020202020204" pitchFamily="34" charset="0"/>
              <a:buChar char="•"/>
              <a:defRPr/>
            </a:pPr>
            <a:endParaRPr lang="en-GB" sz="1400">
              <a:solidFill>
                <a:srgbClr val="000000"/>
              </a:solidFill>
              <a:ea typeface="Calibri"/>
              <a:cs typeface="Poppins"/>
            </a:endParaRPr>
          </a:p>
          <a:p>
            <a:pPr marL="742950" lvl="1" indent="-285750">
              <a:buFont typeface="Arial"/>
              <a:buChar char="•"/>
              <a:defRPr/>
            </a:pPr>
            <a:r>
              <a:rPr lang="en-GB" sz="1400">
                <a:solidFill>
                  <a:srgbClr val="000000"/>
                </a:solidFill>
                <a:ea typeface="Calibri"/>
                <a:cs typeface="Calibri"/>
              </a:rPr>
              <a:t>meets the criteria for PQ – see </a:t>
            </a:r>
            <a:r>
              <a:rPr lang="en-GB" sz="1400">
                <a:solidFill>
                  <a:srgbClr val="000000"/>
                </a:solidFill>
                <a:ea typeface="Calibri"/>
                <a:cs typeface="Calibri"/>
                <a:hlinkClick r:id="rId2"/>
              </a:rPr>
              <a:t>https://extranet.who.int/prequal/vaccines</a:t>
            </a:r>
            <a:r>
              <a:rPr lang="en-GB" sz="1400">
                <a:solidFill>
                  <a:srgbClr val="000000"/>
                </a:solidFill>
                <a:ea typeface="Calibri"/>
                <a:cs typeface="Calibri"/>
              </a:rPr>
              <a:t> and </a:t>
            </a:r>
            <a:r>
              <a:rPr lang="en-GB" sz="1400">
                <a:solidFill>
                  <a:srgbClr val="000000"/>
                </a:solidFill>
                <a:ea typeface="Calibri"/>
                <a:cs typeface="Calibri"/>
                <a:hlinkClick r:id="rId3"/>
              </a:rPr>
              <a:t>https://extranet.who.int/prequal/vaccines/manufacturers</a:t>
            </a:r>
            <a:r>
              <a:rPr lang="en-GB" sz="1400">
                <a:solidFill>
                  <a:srgbClr val="000000"/>
                </a:solidFill>
                <a:ea typeface="Calibri"/>
                <a:cs typeface="Calibri"/>
              </a:rPr>
              <a:t> for details, in summary:</a:t>
            </a:r>
            <a:endParaRPr lang="en-US" sz="2400"/>
          </a:p>
          <a:p>
            <a:pPr marL="1200150" lvl="2" indent="-285750">
              <a:buFont typeface="Courier New"/>
              <a:buChar char="o"/>
              <a:defRPr/>
            </a:pPr>
            <a:r>
              <a:rPr lang="en-GB" sz="1400">
                <a:solidFill>
                  <a:srgbClr val="000000"/>
                </a:solidFill>
                <a:ea typeface="Calibri"/>
                <a:cs typeface="Calibri"/>
              </a:rPr>
              <a:t>is included in the </a:t>
            </a:r>
            <a:r>
              <a:rPr lang="en-GB" sz="1400">
                <a:solidFill>
                  <a:srgbClr val="000000"/>
                </a:solidFill>
                <a:ea typeface="Calibri"/>
                <a:cs typeface="Calibri"/>
                <a:hlinkClick r:id="rId4"/>
              </a:rPr>
              <a:t>vaccines prequalification priority list</a:t>
            </a:r>
            <a:r>
              <a:rPr lang="en-GB" sz="1400">
                <a:solidFill>
                  <a:srgbClr val="000000"/>
                </a:solidFill>
                <a:ea typeface="Calibri"/>
                <a:cs typeface="Calibri"/>
              </a:rPr>
              <a:t>;</a:t>
            </a:r>
            <a:endParaRPr lang="en-US" sz="2400">
              <a:cs typeface="Poppins"/>
            </a:endParaRPr>
          </a:p>
          <a:p>
            <a:pPr marL="1200150" lvl="2" indent="-285750">
              <a:buFont typeface="Courier New"/>
              <a:buChar char="o"/>
              <a:defRPr/>
            </a:pPr>
            <a:r>
              <a:rPr lang="en-GB" sz="1400">
                <a:solidFill>
                  <a:srgbClr val="000000"/>
                </a:solidFill>
                <a:ea typeface="Calibri"/>
                <a:cs typeface="Calibri"/>
              </a:rPr>
              <a:t>meets the mandatory </a:t>
            </a:r>
            <a:r>
              <a:rPr lang="en-GB" sz="1400">
                <a:solidFill>
                  <a:srgbClr val="000000"/>
                </a:solidFill>
                <a:ea typeface="Calibri"/>
                <a:cs typeface="Calibri"/>
                <a:hlinkClick r:id="rId5"/>
              </a:rPr>
              <a:t>characteristics for programmatic suitability</a:t>
            </a:r>
            <a:r>
              <a:rPr lang="en-GB" sz="1400">
                <a:solidFill>
                  <a:srgbClr val="000000"/>
                </a:solidFill>
                <a:ea typeface="Calibri"/>
                <a:cs typeface="Calibri"/>
              </a:rPr>
              <a:t>;</a:t>
            </a:r>
            <a:endParaRPr lang="en-US" sz="2400">
              <a:solidFill>
                <a:srgbClr val="000000"/>
              </a:solidFill>
              <a:ea typeface="Calibri"/>
              <a:cs typeface="Poppins"/>
            </a:endParaRPr>
          </a:p>
          <a:p>
            <a:pPr marL="1200150" lvl="2" indent="-285750">
              <a:buFont typeface="Courier New"/>
              <a:buChar char="o"/>
              <a:defRPr/>
            </a:pPr>
            <a:r>
              <a:rPr lang="en-GB" sz="1400">
                <a:solidFill>
                  <a:srgbClr val="000000"/>
                </a:solidFill>
                <a:ea typeface="Calibri"/>
                <a:cs typeface="Calibri"/>
              </a:rPr>
              <a:t>has received marketing authorization from the national regulatory authority (NRA) of reference for the country in which the vaccine is manufactured; </a:t>
            </a:r>
            <a:endParaRPr lang="en-US" sz="2400">
              <a:cs typeface="Poppins"/>
            </a:endParaRPr>
          </a:p>
          <a:p>
            <a:pPr marL="1200150" lvl="2" indent="-285750">
              <a:buFont typeface="Courier New"/>
              <a:buChar char="o"/>
              <a:defRPr/>
            </a:pPr>
            <a:r>
              <a:rPr lang="en-GB" sz="1400">
                <a:solidFill>
                  <a:srgbClr val="000000"/>
                </a:solidFill>
                <a:ea typeface="Calibri"/>
                <a:cs typeface="Calibri"/>
              </a:rPr>
              <a:t>and for which the NRA responsible for its regulatory oversight is a of maturity level 3 or higher for vaccine producing countries.</a:t>
            </a:r>
            <a:endParaRPr lang="en-GB" sz="1400">
              <a:solidFill>
                <a:srgbClr val="000000"/>
              </a:solidFill>
              <a:ea typeface="+mn-lt"/>
              <a:cs typeface="+mn-lt"/>
            </a:endParaRPr>
          </a:p>
          <a:p>
            <a:pPr marL="742950" lvl="1" indent="-285750">
              <a:buFont typeface="Arial"/>
              <a:buChar char="•"/>
              <a:defRPr/>
            </a:pPr>
            <a:endParaRPr lang="en-GB" sz="1400">
              <a:ea typeface="Calibri"/>
              <a:cs typeface="Calibri"/>
            </a:endParaRPr>
          </a:p>
          <a:p>
            <a:pPr marL="742950" lvl="1" indent="-285750">
              <a:buFont typeface="Arial"/>
              <a:buChar char="•"/>
              <a:defRPr/>
            </a:pPr>
            <a:r>
              <a:rPr lang="en-GB" sz="1400">
                <a:solidFill>
                  <a:srgbClr val="000000"/>
                </a:solidFill>
                <a:ea typeface="Calibri"/>
                <a:cs typeface="Calibri"/>
              </a:rPr>
              <a:t>meets the recommendations for vaccine strains identified by the Technical Advisory Group on COVID-19 Vaccine Composition (</a:t>
            </a:r>
            <a:r>
              <a:rPr lang="en-GB" sz="1400">
                <a:solidFill>
                  <a:srgbClr val="000000"/>
                </a:solidFill>
                <a:ea typeface="Calibri"/>
                <a:cs typeface="Calibri"/>
                <a:hlinkClick r:id="rId6"/>
              </a:rPr>
              <a:t>TAG-CO-VAC</a:t>
            </a:r>
            <a:r>
              <a:rPr lang="en-GB" sz="1400">
                <a:solidFill>
                  <a:srgbClr val="000000"/>
                </a:solidFill>
                <a:ea typeface="Calibri"/>
                <a:cs typeface="Calibri"/>
              </a:rPr>
              <a:t>) and the Strategic Advisory Group of Experts on Immunization (</a:t>
            </a:r>
            <a:r>
              <a:rPr lang="en-GB" sz="1400">
                <a:solidFill>
                  <a:srgbClr val="000000"/>
                </a:solidFill>
                <a:ea typeface="Calibri"/>
                <a:cs typeface="Calibri"/>
                <a:hlinkClick r:id="rId7"/>
              </a:rPr>
              <a:t>SAGE</a:t>
            </a:r>
            <a:r>
              <a:rPr lang="en-GB" sz="1400">
                <a:solidFill>
                  <a:srgbClr val="000000"/>
                </a:solidFill>
                <a:ea typeface="Calibri"/>
                <a:cs typeface="Calibri"/>
              </a:rPr>
              <a:t>)</a:t>
            </a:r>
            <a:endParaRPr lang="en-US" sz="1600" b="0" i="0" u="none" strike="noStrike" kern="1200" cap="none" spc="0" normalizeH="0" baseline="0" noProof="0">
              <a:ln>
                <a:noFill/>
              </a:ln>
              <a:solidFill>
                <a:srgbClr val="000000"/>
              </a:solidFill>
              <a:effectLst/>
              <a:uLnTx/>
              <a:uFillTx/>
              <a:latin typeface="Poppins"/>
              <a:cs typeface="Poppins"/>
            </a:endParaRPr>
          </a:p>
        </p:txBody>
      </p:sp>
      <p:sp>
        <p:nvSpPr>
          <p:cNvPr id="6" name="TextBox 5">
            <a:extLst>
              <a:ext uri="{FF2B5EF4-FFF2-40B4-BE49-F238E27FC236}">
                <a16:creationId xmlns:a16="http://schemas.microsoft.com/office/drawing/2014/main" id="{1BD200D8-39E0-6DCC-4298-A26273AFF86E}"/>
              </a:ext>
            </a:extLst>
          </p:cNvPr>
          <p:cNvSpPr txBox="1"/>
          <p:nvPr/>
        </p:nvSpPr>
        <p:spPr>
          <a:xfrm>
            <a:off x="463162" y="6386836"/>
            <a:ext cx="1051634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Poppins"/>
              </a:rPr>
              <a:t>WHO EUL: </a:t>
            </a:r>
            <a:r>
              <a:rPr lang="en-US" sz="1000">
                <a:solidFill>
                  <a:srgbClr val="000000"/>
                </a:solidFill>
                <a:latin typeface="Poppins"/>
                <a:hlinkClick r:id="rId8"/>
              </a:rPr>
              <a:t>https://extranet.who.int/prequal/vaccines/covid-19-vaccines-who-emergency-use-listing</a:t>
            </a:r>
            <a:r>
              <a:rPr lang="en-US" sz="1000">
                <a:solidFill>
                  <a:srgbClr val="000000"/>
                </a:solidFill>
                <a:latin typeface="Poppi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Poppins"/>
              </a:rPr>
              <a:t>WHO PQ: </a:t>
            </a:r>
            <a:r>
              <a:rPr lang="en-US" sz="1000">
                <a:solidFill>
                  <a:srgbClr val="000000"/>
                </a:solidFill>
                <a:latin typeface="Poppins"/>
                <a:hlinkClick r:id="rId9"/>
              </a:rPr>
              <a:t>https://extranet.who.int/prequal/vaccines/welcome-vaccines-prequalification</a:t>
            </a:r>
            <a:r>
              <a:rPr lang="en-US" sz="1000">
                <a:solidFill>
                  <a:srgbClr val="000000"/>
                </a:solidFill>
                <a:latin typeface="Poppins"/>
              </a:rPr>
              <a:t> </a:t>
            </a:r>
            <a:endParaRPr kumimoji="0" lang="en-GB" sz="1200" b="0" i="0" u="none" strike="noStrike" kern="1200" cap="none" spc="0" normalizeH="0" baseline="0" noProof="0">
              <a:ln>
                <a:noFill/>
              </a:ln>
              <a:solidFill>
                <a:srgbClr val="000000"/>
              </a:solidFill>
              <a:effectLst/>
              <a:uLnTx/>
              <a:uFillTx/>
              <a:latin typeface="Poppins"/>
              <a:ea typeface="+mn-ea"/>
              <a:cs typeface="+mn-cs"/>
            </a:endParaRPr>
          </a:p>
        </p:txBody>
      </p:sp>
    </p:spTree>
    <p:extLst>
      <p:ext uri="{BB962C8B-B14F-4D97-AF65-F5344CB8AC3E}">
        <p14:creationId xmlns:p14="http://schemas.microsoft.com/office/powerpoint/2010/main" val="123245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FDFAAE1-04BE-EF2C-C224-A806FAF4A8D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7" name="Object 6" hidden="1">
                        <a:extLst>
                          <a:ext uri="{FF2B5EF4-FFF2-40B4-BE49-F238E27FC236}">
                            <a16:creationId xmlns:a16="http://schemas.microsoft.com/office/drawing/2014/main" id="{3FDFAAE1-04BE-EF2C-C224-A806FAF4A8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C906853-CEDC-C18D-2040-C6567CA93340}"/>
              </a:ext>
            </a:extLst>
          </p:cNvPr>
          <p:cNvSpPr>
            <a:spLocks noGrp="1"/>
          </p:cNvSpPr>
          <p:nvPr>
            <p:ph type="title"/>
          </p:nvPr>
        </p:nvSpPr>
        <p:spPr>
          <a:xfrm>
            <a:off x="566148" y="280580"/>
            <a:ext cx="11446558" cy="830997"/>
          </a:xfrm>
          <a:solidFill>
            <a:schemeClr val="bg1"/>
          </a:solidFill>
        </p:spPr>
        <p:txBody>
          <a:bodyPr vert="horz" anchor="ctr" anchorCtr="0">
            <a:normAutofit/>
          </a:bodyPr>
          <a:lstStyle/>
          <a:p>
            <a:pPr marL="533400" marR="0" indent="-533400" fontAlgn="base">
              <a:spcBef>
                <a:spcPts val="0"/>
              </a:spcBef>
              <a:spcAft>
                <a:spcPts val="0"/>
              </a:spcAft>
            </a:pPr>
            <a:r>
              <a:rPr lang="en-US" sz="2800">
                <a:solidFill>
                  <a:srgbClr val="FA9A00"/>
                </a:solidFill>
              </a:rPr>
              <a:t>3. </a:t>
            </a:r>
            <a:r>
              <a:rPr lang="en-US" sz="2800"/>
              <a:t>Gavi COVID-19 vaccine </a:t>
            </a:r>
            <a:r>
              <a:rPr lang="en-US" sz="2800" err="1"/>
              <a:t>programme</a:t>
            </a:r>
            <a:r>
              <a:rPr lang="en-US" sz="2800"/>
              <a:t> for 2024-2025: objectives and scope (1/2)</a:t>
            </a:r>
          </a:p>
        </p:txBody>
      </p:sp>
      <p:grpSp>
        <p:nvGrpSpPr>
          <p:cNvPr id="5" name="Group 4">
            <a:extLst>
              <a:ext uri="{FF2B5EF4-FFF2-40B4-BE49-F238E27FC236}">
                <a16:creationId xmlns:a16="http://schemas.microsoft.com/office/drawing/2014/main" id="{4C0487B3-ECFE-CB2E-84B0-B961B1F5DDA6}"/>
              </a:ext>
            </a:extLst>
          </p:cNvPr>
          <p:cNvGrpSpPr/>
          <p:nvPr/>
        </p:nvGrpSpPr>
        <p:grpSpPr>
          <a:xfrm>
            <a:off x="566148" y="1338566"/>
            <a:ext cx="11059704" cy="1507772"/>
            <a:chOff x="521719" y="1743642"/>
            <a:chExt cx="7282664" cy="1507772"/>
          </a:xfrm>
        </p:grpSpPr>
        <p:sp>
          <p:nvSpPr>
            <p:cNvPr id="21" name="Flowchart: Alternate Process 20">
              <a:extLst>
                <a:ext uri="{FF2B5EF4-FFF2-40B4-BE49-F238E27FC236}">
                  <a16:creationId xmlns:a16="http://schemas.microsoft.com/office/drawing/2014/main" id="{58016915-BE98-9B66-15EF-1EA89844CCDC}"/>
                </a:ext>
              </a:extLst>
            </p:cNvPr>
            <p:cNvSpPr/>
            <p:nvPr/>
          </p:nvSpPr>
          <p:spPr>
            <a:xfrm>
              <a:off x="521719" y="2076806"/>
              <a:ext cx="3415964" cy="1170000"/>
            </a:xfrm>
            <a:prstGeom prst="flowChartAlternateProcess">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ts val="0"/>
                </a:spcBef>
                <a:spcAft>
                  <a:spcPts val="0"/>
                </a:spcAft>
                <a:buClrTx/>
                <a:buSzPts val="1000"/>
                <a:buFontTx/>
                <a:buNone/>
                <a:tabLst>
                  <a:tab pos="457200" algn="l"/>
                </a:tabLst>
                <a:defRPr/>
              </a:pPr>
              <a:r>
                <a:rPr kumimoji="0" lang="en-US" sz="1800" b="1"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Maximise</a:t>
              </a: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health impact by continuing to support COVID-19 vaccine delivery for high priority use groups per the SAGE Roadmap</a:t>
              </a:r>
            </a:p>
          </p:txBody>
        </p:sp>
        <p:sp>
          <p:nvSpPr>
            <p:cNvPr id="22" name="Flowchart: Alternate Process 21">
              <a:extLst>
                <a:ext uri="{FF2B5EF4-FFF2-40B4-BE49-F238E27FC236}">
                  <a16:creationId xmlns:a16="http://schemas.microsoft.com/office/drawing/2014/main" id="{AFDC1194-920B-59D2-BDFE-E02A8864DB77}"/>
                </a:ext>
              </a:extLst>
            </p:cNvPr>
            <p:cNvSpPr/>
            <p:nvPr/>
          </p:nvSpPr>
          <p:spPr>
            <a:xfrm>
              <a:off x="4387616" y="2083196"/>
              <a:ext cx="3416767" cy="1168218"/>
            </a:xfrm>
            <a:prstGeom prst="flowChartAlternateProcess">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ts val="0"/>
                </a:spcBef>
                <a:spcAft>
                  <a:spcPts val="0"/>
                </a:spcAft>
                <a:buClrTx/>
                <a:buSzPts val="1000"/>
                <a:buFontTx/>
                <a:buNone/>
                <a:tabLst>
                  <a:tab pos="457200" algn="l"/>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Continue to support health system strengthening and integration of COVID-19 vaccination into routine </a:t>
              </a:r>
              <a:r>
                <a:rPr kumimoji="0" lang="en-US" sz="1800" b="1"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immunisation</a:t>
              </a: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primary healthcare, and other healthcare services</a:t>
              </a:r>
            </a:p>
          </p:txBody>
        </p:sp>
        <p:grpSp>
          <p:nvGrpSpPr>
            <p:cNvPr id="23" name="Group 22">
              <a:extLst>
                <a:ext uri="{FF2B5EF4-FFF2-40B4-BE49-F238E27FC236}">
                  <a16:creationId xmlns:a16="http://schemas.microsoft.com/office/drawing/2014/main" id="{D01CB525-3892-BB19-E529-0C0CF3CCA69D}"/>
                </a:ext>
              </a:extLst>
            </p:cNvPr>
            <p:cNvGrpSpPr/>
            <p:nvPr/>
          </p:nvGrpSpPr>
          <p:grpSpPr>
            <a:xfrm>
              <a:off x="521719" y="1743642"/>
              <a:ext cx="3283223" cy="276999"/>
              <a:chOff x="777567" y="2315543"/>
              <a:chExt cx="2822152" cy="276999"/>
            </a:xfrm>
          </p:grpSpPr>
          <p:cxnSp>
            <p:nvCxnSpPr>
              <p:cNvPr id="24" name="Straight Connector 23">
                <a:extLst>
                  <a:ext uri="{FF2B5EF4-FFF2-40B4-BE49-F238E27FC236}">
                    <a16:creationId xmlns:a16="http://schemas.microsoft.com/office/drawing/2014/main" id="{605DBAC4-7A05-36C1-39C9-DA264F119654}"/>
                  </a:ext>
                </a:extLst>
              </p:cNvPr>
              <p:cNvCxnSpPr>
                <a:cxnSpLocks/>
              </p:cNvCxnSpPr>
              <p:nvPr/>
            </p:nvCxnSpPr>
            <p:spPr>
              <a:xfrm>
                <a:off x="777567" y="2475308"/>
                <a:ext cx="2822152" cy="0"/>
              </a:xfrm>
              <a:prstGeom prst="line">
                <a:avLst/>
              </a:prstGeom>
              <a:ln>
                <a:headEnd type="oval"/>
                <a:tailEnd type="oval"/>
              </a:ln>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id="{F0E6B490-D08D-4BB5-D3AD-CD2AB91B44A1}"/>
                  </a:ext>
                </a:extLst>
              </p:cNvPr>
              <p:cNvSpPr txBox="1"/>
              <p:nvPr/>
            </p:nvSpPr>
            <p:spPr>
              <a:xfrm>
                <a:off x="1413391" y="2315543"/>
                <a:ext cx="1550504" cy="276999"/>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Objective 1</a:t>
                </a:r>
              </a:p>
            </p:txBody>
          </p:sp>
        </p:grpSp>
        <p:grpSp>
          <p:nvGrpSpPr>
            <p:cNvPr id="33" name="Group 32">
              <a:extLst>
                <a:ext uri="{FF2B5EF4-FFF2-40B4-BE49-F238E27FC236}">
                  <a16:creationId xmlns:a16="http://schemas.microsoft.com/office/drawing/2014/main" id="{62E881DE-A8CB-C854-9001-97010BE1F014}"/>
                </a:ext>
              </a:extLst>
            </p:cNvPr>
            <p:cNvGrpSpPr/>
            <p:nvPr/>
          </p:nvGrpSpPr>
          <p:grpSpPr>
            <a:xfrm>
              <a:off x="4454389" y="1764908"/>
              <a:ext cx="3283223" cy="276999"/>
              <a:chOff x="775083" y="1580524"/>
              <a:chExt cx="2822152" cy="276999"/>
            </a:xfrm>
          </p:grpSpPr>
          <p:cxnSp>
            <p:nvCxnSpPr>
              <p:cNvPr id="34" name="Straight Connector 33">
                <a:extLst>
                  <a:ext uri="{FF2B5EF4-FFF2-40B4-BE49-F238E27FC236}">
                    <a16:creationId xmlns:a16="http://schemas.microsoft.com/office/drawing/2014/main" id="{491FA0AE-9067-E491-781B-8D7E260A5949}"/>
                  </a:ext>
                </a:extLst>
              </p:cNvPr>
              <p:cNvCxnSpPr>
                <a:cxnSpLocks/>
              </p:cNvCxnSpPr>
              <p:nvPr/>
            </p:nvCxnSpPr>
            <p:spPr>
              <a:xfrm>
                <a:off x="775083" y="1719023"/>
                <a:ext cx="2822152" cy="0"/>
              </a:xfrm>
              <a:prstGeom prst="line">
                <a:avLst/>
              </a:prstGeom>
              <a:ln>
                <a:headEnd type="oval"/>
                <a:tailEnd type="oval"/>
              </a:ln>
            </p:spPr>
            <p:style>
              <a:lnRef idx="3">
                <a:schemeClr val="dk1"/>
              </a:lnRef>
              <a:fillRef idx="0">
                <a:schemeClr val="dk1"/>
              </a:fillRef>
              <a:effectRef idx="2">
                <a:schemeClr val="dk1"/>
              </a:effectRef>
              <a:fontRef idx="minor">
                <a:schemeClr val="tx1"/>
              </a:fontRef>
            </p:style>
          </p:cxnSp>
          <p:sp>
            <p:nvSpPr>
              <p:cNvPr id="35" name="TextBox 34">
                <a:extLst>
                  <a:ext uri="{FF2B5EF4-FFF2-40B4-BE49-F238E27FC236}">
                    <a16:creationId xmlns:a16="http://schemas.microsoft.com/office/drawing/2014/main" id="{A5CC6841-C1A8-C589-FFE5-90D576998D79}"/>
                  </a:ext>
                </a:extLst>
              </p:cNvPr>
              <p:cNvSpPr txBox="1"/>
              <p:nvPr/>
            </p:nvSpPr>
            <p:spPr>
              <a:xfrm>
                <a:off x="1413391" y="1580524"/>
                <a:ext cx="1550504" cy="276999"/>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Objective 2</a:t>
                </a:r>
              </a:p>
            </p:txBody>
          </p:sp>
        </p:grpSp>
      </p:grpSp>
      <p:sp>
        <p:nvSpPr>
          <p:cNvPr id="31" name="TextBox 30">
            <a:extLst>
              <a:ext uri="{FF2B5EF4-FFF2-40B4-BE49-F238E27FC236}">
                <a16:creationId xmlns:a16="http://schemas.microsoft.com/office/drawing/2014/main" id="{70A88C61-8FEE-A961-1AE4-048AC08CA967}"/>
              </a:ext>
            </a:extLst>
          </p:cNvPr>
          <p:cNvSpPr txBox="1"/>
          <p:nvPr/>
        </p:nvSpPr>
        <p:spPr>
          <a:xfrm>
            <a:off x="481742" y="4357723"/>
            <a:ext cx="5388528" cy="830997"/>
          </a:xfrm>
          <a:prstGeom prst="rect">
            <a:avLst/>
          </a:prstGeom>
          <a:noFill/>
          <a:ln w="6350">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Gavi-eligible 54 (</a:t>
            </a: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Gavi 54</a:t>
            </a: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 countries are eligible for full vaccine procurement without co-financing obligations.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endParaRPr>
          </a:p>
        </p:txBody>
      </p:sp>
      <p:sp>
        <p:nvSpPr>
          <p:cNvPr id="38" name="TextBox 37">
            <a:extLst>
              <a:ext uri="{FF2B5EF4-FFF2-40B4-BE49-F238E27FC236}">
                <a16:creationId xmlns:a16="http://schemas.microsoft.com/office/drawing/2014/main" id="{948B8E4E-849A-0153-FC02-01EC7C285072}"/>
              </a:ext>
            </a:extLst>
          </p:cNvPr>
          <p:cNvSpPr txBox="1"/>
          <p:nvPr/>
        </p:nvSpPr>
        <p:spPr>
          <a:xfrm>
            <a:off x="6246992" y="4123725"/>
            <a:ext cx="5541412" cy="1077218"/>
          </a:xfrm>
          <a:prstGeom prst="rect">
            <a:avLst/>
          </a:prstGeom>
          <a:noFill/>
          <a:ln w="6350">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AMC 37 </a:t>
            </a: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(former- and never-Gavi eligible countries which received COVAX support) are eligible for 50% procurement support for one year (either 2024 or 2025) – in line with Gavi’s Middle-Income-Countries Approach.</a:t>
            </a: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46" name="Group 45">
            <a:extLst>
              <a:ext uri="{FF2B5EF4-FFF2-40B4-BE49-F238E27FC236}">
                <a16:creationId xmlns:a16="http://schemas.microsoft.com/office/drawing/2014/main" id="{E8BB8799-DCF9-3515-E943-534F959BAD71}"/>
              </a:ext>
            </a:extLst>
          </p:cNvPr>
          <p:cNvGrpSpPr/>
          <p:nvPr/>
        </p:nvGrpSpPr>
        <p:grpSpPr>
          <a:xfrm>
            <a:off x="624552" y="3396110"/>
            <a:ext cx="10943561" cy="615553"/>
            <a:chOff x="631100" y="4413155"/>
            <a:chExt cx="10943561" cy="615553"/>
          </a:xfrm>
        </p:grpSpPr>
        <p:cxnSp>
          <p:nvCxnSpPr>
            <p:cNvPr id="43" name="Straight Connector 42">
              <a:extLst>
                <a:ext uri="{FF2B5EF4-FFF2-40B4-BE49-F238E27FC236}">
                  <a16:creationId xmlns:a16="http://schemas.microsoft.com/office/drawing/2014/main" id="{992FDD93-2081-B378-64A5-71BF500B99D1}"/>
                </a:ext>
              </a:extLst>
            </p:cNvPr>
            <p:cNvCxnSpPr>
              <a:cxnSpLocks/>
            </p:cNvCxnSpPr>
            <p:nvPr/>
          </p:nvCxnSpPr>
          <p:spPr>
            <a:xfrm>
              <a:off x="631100" y="4598800"/>
              <a:ext cx="10943561" cy="0"/>
            </a:xfrm>
            <a:prstGeom prst="line">
              <a:avLst/>
            </a:prstGeom>
            <a:ln>
              <a:headEnd type="oval"/>
              <a:tailEnd type="oval"/>
            </a:ln>
          </p:spPr>
          <p:style>
            <a:lnRef idx="3">
              <a:schemeClr val="dk1"/>
            </a:lnRef>
            <a:fillRef idx="0">
              <a:schemeClr val="dk1"/>
            </a:fillRef>
            <a:effectRef idx="2">
              <a:schemeClr val="dk1"/>
            </a:effectRef>
            <a:fontRef idx="minor">
              <a:schemeClr val="tx1"/>
            </a:fontRef>
          </p:style>
        </p:cxnSp>
        <p:sp>
          <p:nvSpPr>
            <p:cNvPr id="45" name="TextBox 44">
              <a:extLst>
                <a:ext uri="{FF2B5EF4-FFF2-40B4-BE49-F238E27FC236}">
                  <a16:creationId xmlns:a16="http://schemas.microsoft.com/office/drawing/2014/main" id="{3A428ED9-FAC6-C483-D49D-851D09E4BCAD}"/>
                </a:ext>
              </a:extLst>
            </p:cNvPr>
            <p:cNvSpPr txBox="1"/>
            <p:nvPr/>
          </p:nvSpPr>
          <p:spPr>
            <a:xfrm>
              <a:off x="3544515" y="4413155"/>
              <a:ext cx="5102967" cy="615553"/>
            </a:xfrm>
            <a:prstGeom prst="rect">
              <a:avLst/>
            </a:prstGeom>
            <a:solidFill>
              <a:schemeClr val="bg1"/>
            </a:solidFill>
            <a:ln w="6350">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Scope: All AMC 91 countries are eligible for support </a:t>
              </a: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(C19 vaccine doses &amp; operational funding)</a:t>
              </a: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grpSp>
      <p:pic>
        <p:nvPicPr>
          <p:cNvPr id="40" name="Picture 39" descr="A blue and white logo&#10;&#10;Description automatically generated with low confidence">
            <a:extLst>
              <a:ext uri="{FF2B5EF4-FFF2-40B4-BE49-F238E27FC236}">
                <a16:creationId xmlns:a16="http://schemas.microsoft.com/office/drawing/2014/main" id="{2E9947DD-6A3A-B484-9308-4E49FA12972E}"/>
              </a:ext>
            </a:extLst>
          </p:cNvPr>
          <p:cNvPicPr>
            <a:picLocks noChangeAspect="1"/>
          </p:cNvPicPr>
          <p:nvPr/>
        </p:nvPicPr>
        <p:blipFill>
          <a:blip r:embed="rId6"/>
          <a:stretch>
            <a:fillRect/>
          </a:stretch>
        </p:blipFill>
        <p:spPr>
          <a:xfrm>
            <a:off x="2609132" y="3721682"/>
            <a:ext cx="1133748" cy="428305"/>
          </a:xfrm>
          <a:prstGeom prst="rect">
            <a:avLst/>
          </a:prstGeom>
        </p:spPr>
      </p:pic>
      <p:sp>
        <p:nvSpPr>
          <p:cNvPr id="3" name="TextBox 2">
            <a:extLst>
              <a:ext uri="{FF2B5EF4-FFF2-40B4-BE49-F238E27FC236}">
                <a16:creationId xmlns:a16="http://schemas.microsoft.com/office/drawing/2014/main" id="{CBEB6820-6B3C-F66A-E5A4-F160028BF891}"/>
              </a:ext>
            </a:extLst>
          </p:cNvPr>
          <p:cNvSpPr txBox="1"/>
          <p:nvPr/>
        </p:nvSpPr>
        <p:spPr>
          <a:xfrm>
            <a:off x="566148" y="5320690"/>
            <a:ext cx="11059704" cy="707886"/>
          </a:xfrm>
          <a:prstGeom prst="rect">
            <a:avLst/>
          </a:prstGeom>
          <a:solidFill>
            <a:schemeClr val="accent4"/>
          </a:solidFill>
          <a:ln w="38100">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mn-cs"/>
              </a:rPr>
              <a:t>Approved COVID-19 Delivery Support (CDS) funds extended for use until the end of 2025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mn-cs"/>
              </a:rPr>
              <a:t>“The timeline was extended to enable countries to create sustainable integration of COVID-19 vaccine into routine immunization and PHC and reduce backsliding of other antigens due to acute focus on COVID-19 during the pandemic.”</a:t>
            </a:r>
          </a:p>
        </p:txBody>
      </p:sp>
      <p:sp>
        <p:nvSpPr>
          <p:cNvPr id="4" name="TextBox 3">
            <a:extLst>
              <a:ext uri="{FF2B5EF4-FFF2-40B4-BE49-F238E27FC236}">
                <a16:creationId xmlns:a16="http://schemas.microsoft.com/office/drawing/2014/main" id="{E8D8F384-9667-4B19-B6DB-85BEB38A1B8B}"/>
              </a:ext>
            </a:extLst>
          </p:cNvPr>
          <p:cNvSpPr txBox="1"/>
          <p:nvPr/>
        </p:nvSpPr>
        <p:spPr>
          <a:xfrm>
            <a:off x="397071" y="6334097"/>
            <a:ext cx="7202214"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Poppins"/>
                <a:ea typeface="+mn-ea"/>
                <a:cs typeface="+mn-cs"/>
                <a:hlinkClick r:id="rId7"/>
              </a:rPr>
              <a:t>COVID-19 Delivery Support (CDS) - Third Funding Window Guidelines (gavi.org)</a:t>
            </a:r>
            <a:r>
              <a:rPr kumimoji="0" lang="en-US" sz="1000" b="0" i="0" u="none" strike="noStrike" kern="1200" cap="none" spc="0" normalizeH="0" baseline="0" noProof="0">
                <a:ln>
                  <a:noFill/>
                </a:ln>
                <a:solidFill>
                  <a:srgbClr val="000000"/>
                </a:solidFill>
                <a:effectLst/>
                <a:uLnTx/>
                <a:uFillTx/>
                <a:latin typeface="Poppins"/>
                <a:ea typeface="+mn-ea"/>
                <a:cs typeface="+mn-cs"/>
              </a:rPr>
              <a:t> (update October 2023)</a:t>
            </a:r>
          </a:p>
        </p:txBody>
      </p:sp>
      <p:pic>
        <p:nvPicPr>
          <p:cNvPr id="42" name="Picture 41" descr="A picture containing font, graphics, screenshot, graphic design&#10;&#10;Description automatically generated">
            <a:extLst>
              <a:ext uri="{FF2B5EF4-FFF2-40B4-BE49-F238E27FC236}">
                <a16:creationId xmlns:a16="http://schemas.microsoft.com/office/drawing/2014/main" id="{961DB6E2-49C7-D00A-CC79-8A5C8D84B715}"/>
              </a:ext>
            </a:extLst>
          </p:cNvPr>
          <p:cNvPicPr>
            <a:picLocks noChangeAspect="1"/>
          </p:cNvPicPr>
          <p:nvPr/>
        </p:nvPicPr>
        <p:blipFill rotWithShape="1">
          <a:blip r:embed="rId8"/>
          <a:srcRect l="29312"/>
          <a:stretch/>
        </p:blipFill>
        <p:spPr>
          <a:xfrm>
            <a:off x="8425750" y="3770476"/>
            <a:ext cx="1133748" cy="338416"/>
          </a:xfrm>
          <a:prstGeom prst="rect">
            <a:avLst/>
          </a:prstGeom>
        </p:spPr>
      </p:pic>
    </p:spTree>
    <p:extLst>
      <p:ext uri="{BB962C8B-B14F-4D97-AF65-F5344CB8AC3E}">
        <p14:creationId xmlns:p14="http://schemas.microsoft.com/office/powerpoint/2010/main" val="164401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SCLIENT" val="True"/>
  <p:tag name="MTBTACCENT" val="Accent1ColorBoldTex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00.xml><?xml version="1.0" encoding="utf-8"?>
<p:tagLst xmlns:a="http://schemas.openxmlformats.org/drawingml/2006/main" xmlns:r="http://schemas.openxmlformats.org/officeDocument/2006/relationships" xmlns:p="http://schemas.openxmlformats.org/presentationml/2006/main">
  <p:tag name="SHAPENAME" val="5. Source"/>
</p:tagLst>
</file>

<file path=ppt/tags/tag10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0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02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4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4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5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6.xml><?xml version="1.0" encoding="utf-8"?>
<p:tagLst xmlns:a="http://schemas.openxmlformats.org/drawingml/2006/main" xmlns:r="http://schemas.openxmlformats.org/officeDocument/2006/relationships" xmlns:p="http://schemas.openxmlformats.org/presentationml/2006/main">
  <p:tag name="SHAPENAME" val="5. Source"/>
</p:tagLst>
</file>

<file path=ppt/tags/tag10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7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8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9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10.xml><?xml version="1.0" encoding="utf-8"?>
<p:tagLst xmlns:a="http://schemas.openxmlformats.org/drawingml/2006/main" xmlns:r="http://schemas.openxmlformats.org/officeDocument/2006/relationships" xmlns:p="http://schemas.openxmlformats.org/presentationml/2006/main">
  <p:tag name="SHAPENAME" val="5. Source"/>
</p:tagLst>
</file>

<file path=ppt/tags/tag11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1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2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2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8bLYCGPTqIWeTShwYsN8fA"/>
</p:tagLst>
</file>

<file path=ppt/tags/tag113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4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rCLHzm.oeOb1bwfpBs0fYg"/>
</p:tagLst>
</file>

<file path=ppt/tags/tag11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1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16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7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1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82.xml><?xml version="1.0" encoding="utf-8"?>
<p:tagLst xmlns:a="http://schemas.openxmlformats.org/drawingml/2006/main" xmlns:r="http://schemas.openxmlformats.org/officeDocument/2006/relationships" xmlns:p="http://schemas.openxmlformats.org/presentationml/2006/main">
  <p:tag name="SHAPENAME" val="5. Source"/>
</p:tagLst>
</file>

<file path=ppt/tags/tag11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5.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18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8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88.xml><?xml version="1.0" encoding="utf-8"?>
<p:tagLst xmlns:a="http://schemas.openxmlformats.org/drawingml/2006/main" xmlns:r="http://schemas.openxmlformats.org/officeDocument/2006/relationships" xmlns:p="http://schemas.openxmlformats.org/presentationml/2006/main">
  <p:tag name="SHAPENAME" val="5. Source"/>
</p:tagLst>
</file>

<file path=ppt/tags/tag118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9.xml><?xml version="1.0" encoding="utf-8"?>
<p:tagLst xmlns:a="http://schemas.openxmlformats.org/drawingml/2006/main" xmlns:r="http://schemas.openxmlformats.org/officeDocument/2006/relationships" xmlns:p="http://schemas.openxmlformats.org/presentationml/2006/main">
  <p:tag name="SHAPENAME" val="5. Source"/>
</p:tagLst>
</file>

<file path=ppt/tags/tag1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1.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19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94.xml><?xml version="1.0" encoding="utf-8"?>
<p:tagLst xmlns:a="http://schemas.openxmlformats.org/drawingml/2006/main" xmlns:r="http://schemas.openxmlformats.org/officeDocument/2006/relationships" xmlns:p="http://schemas.openxmlformats.org/presentationml/2006/main">
  <p:tag name="SHAPENAME" val="5. Source"/>
</p:tagLst>
</file>

<file path=ppt/tags/tag119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7.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19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9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0.xml><?xml version="1.0" encoding="utf-8"?>
<p:tagLst xmlns:a="http://schemas.openxmlformats.org/drawingml/2006/main" xmlns:r="http://schemas.openxmlformats.org/officeDocument/2006/relationships" xmlns:p="http://schemas.openxmlformats.org/presentationml/2006/main">
  <p:tag name="SHAPENAME" val="5. Source"/>
</p:tagLst>
</file>

<file path=ppt/tags/tag120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3.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20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0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0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07.xml><?xml version="1.0" encoding="utf-8"?>
<p:tagLst xmlns:a="http://schemas.openxmlformats.org/drawingml/2006/main" xmlns:r="http://schemas.openxmlformats.org/officeDocument/2006/relationships" xmlns:p="http://schemas.openxmlformats.org/presentationml/2006/main">
  <p:tag name="SHAPENAME" val="5. Source"/>
</p:tagLst>
</file>

<file path=ppt/tags/tag12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1210.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21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1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1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16.xml><?xml version="1.0" encoding="utf-8"?>
<p:tagLst xmlns:a="http://schemas.openxmlformats.org/drawingml/2006/main" xmlns:r="http://schemas.openxmlformats.org/officeDocument/2006/relationships" xmlns:p="http://schemas.openxmlformats.org/presentationml/2006/main">
  <p:tag name="SHAPENAME" val="5. Source"/>
</p:tagLst>
</file>

<file path=ppt/tags/tag1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8.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21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2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2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24.xml><?xml version="1.0" encoding="utf-8"?>
<p:tagLst xmlns:a="http://schemas.openxmlformats.org/drawingml/2006/main" xmlns:r="http://schemas.openxmlformats.org/officeDocument/2006/relationships" xmlns:p="http://schemas.openxmlformats.org/presentationml/2006/main">
  <p:tag name="SHAPENAME" val="5. Source"/>
</p:tagLst>
</file>

<file path=ppt/tags/tag1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6.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22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2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32.xml><?xml version="1.0" encoding="utf-8"?>
<p:tagLst xmlns:a="http://schemas.openxmlformats.org/drawingml/2006/main" xmlns:r="http://schemas.openxmlformats.org/officeDocument/2006/relationships" xmlns:p="http://schemas.openxmlformats.org/presentationml/2006/main">
  <p:tag name="SHAPENAME" val="5. Source"/>
</p:tagLst>
</file>

<file path=ppt/tags/tag1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4.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2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3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3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3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40.xml><?xml version="1.0" encoding="utf-8"?>
<p:tagLst xmlns:a="http://schemas.openxmlformats.org/drawingml/2006/main" xmlns:r="http://schemas.openxmlformats.org/officeDocument/2006/relationships" xmlns:p="http://schemas.openxmlformats.org/presentationml/2006/main">
  <p:tag name="SHAPENAME" val="5. Source"/>
</p:tagLst>
</file>

<file path=ppt/tags/tag1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2.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24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4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4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48.xml><?xml version="1.0" encoding="utf-8"?>
<p:tagLst xmlns:a="http://schemas.openxmlformats.org/drawingml/2006/main" xmlns:r="http://schemas.openxmlformats.org/officeDocument/2006/relationships" xmlns:p="http://schemas.openxmlformats.org/presentationml/2006/main">
  <p:tag name="SHAPENAME" val="5. Source"/>
</p:tagLst>
</file>

<file path=ppt/tags/tag1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SHAPENAME" val="5. Source"/>
</p:tagLst>
</file>

<file path=ppt/tags/tag1250.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2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53.xml><?xml version="1.0" encoding="utf-8"?>
<p:tagLst xmlns:a="http://schemas.openxmlformats.org/drawingml/2006/main" xmlns:r="http://schemas.openxmlformats.org/officeDocument/2006/relationships" xmlns:p="http://schemas.openxmlformats.org/presentationml/2006/main">
  <p:tag name="SHAPENAME" val="5. Source"/>
</p:tagLst>
</file>

<file path=ppt/tags/tag12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58.xml><?xml version="1.0" encoding="utf-8"?>
<p:tagLst xmlns:a="http://schemas.openxmlformats.org/drawingml/2006/main" xmlns:r="http://schemas.openxmlformats.org/officeDocument/2006/relationships" xmlns:p="http://schemas.openxmlformats.org/presentationml/2006/main">
  <p:tag name="SHAPENAME" val="5. Source"/>
</p:tagLst>
</file>

<file path=ppt/tags/tag1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60.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12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64.xml><?xml version="1.0" encoding="utf-8"?>
<p:tagLst xmlns:a="http://schemas.openxmlformats.org/drawingml/2006/main" xmlns:r="http://schemas.openxmlformats.org/officeDocument/2006/relationships" xmlns:p="http://schemas.openxmlformats.org/presentationml/2006/main">
  <p:tag name="SHAPENAME" val="5. Source"/>
</p:tagLst>
</file>

<file path=ppt/tags/tag126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7.xml><?xml version="1.0" encoding="utf-8"?>
<p:tagLst xmlns:a="http://schemas.openxmlformats.org/drawingml/2006/main" xmlns:r="http://schemas.openxmlformats.org/officeDocument/2006/relationships" xmlns:p="http://schemas.openxmlformats.org/presentationml/2006/main">
  <p:tag name="THINKCELLSHAPEDONOTDELETE" val="tFWrJZYiK81Dqg3AKqhPXmQ"/>
</p:tagLst>
</file>

<file path=ppt/tags/tag12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0.xml><?xml version="1.0" encoding="utf-8"?>
<p:tagLst xmlns:a="http://schemas.openxmlformats.org/drawingml/2006/main" xmlns:r="http://schemas.openxmlformats.org/officeDocument/2006/relationships" xmlns:p="http://schemas.openxmlformats.org/presentationml/2006/main">
  <p:tag name="SHAPENAME" val="5. Source"/>
</p:tagLst>
</file>

<file path=ppt/tags/tag12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3.xml><?xml version="1.0" encoding="utf-8"?>
<p:tagLst xmlns:a="http://schemas.openxmlformats.org/drawingml/2006/main" xmlns:r="http://schemas.openxmlformats.org/officeDocument/2006/relationships" xmlns:p="http://schemas.openxmlformats.org/presentationml/2006/main">
  <p:tag name="THINKCELLSHAPEDONOTDELETE" val="tTqRLcqlXddAIBcoL4_FmkA"/>
</p:tagLst>
</file>

<file path=ppt/tags/tag127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76.xml><?xml version="1.0" encoding="utf-8"?>
<p:tagLst xmlns:a="http://schemas.openxmlformats.org/drawingml/2006/main" xmlns:r="http://schemas.openxmlformats.org/officeDocument/2006/relationships" xmlns:p="http://schemas.openxmlformats.org/presentationml/2006/main">
  <p:tag name="SHAPENAME" val="5. Source"/>
</p:tagLst>
</file>

<file path=ppt/tags/tag127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9.xml><?xml version="1.0" encoding="utf-8"?>
<p:tagLst xmlns:a="http://schemas.openxmlformats.org/drawingml/2006/main" xmlns:r="http://schemas.openxmlformats.org/officeDocument/2006/relationships" xmlns:p="http://schemas.openxmlformats.org/presentationml/2006/main">
  <p:tag name="THINKCELLSHAPEDONOTDELETE" val="tzFTi586bxaRXNGLyq6cjU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82.xml><?xml version="1.0" encoding="utf-8"?>
<p:tagLst xmlns:a="http://schemas.openxmlformats.org/drawingml/2006/main" xmlns:r="http://schemas.openxmlformats.org/officeDocument/2006/relationships" xmlns:p="http://schemas.openxmlformats.org/presentationml/2006/main">
  <p:tag name="SHAPENAME" val="5. Source"/>
</p:tagLst>
</file>

<file path=ppt/tags/tag12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5.xml><?xml version="1.0" encoding="utf-8"?>
<p:tagLst xmlns:a="http://schemas.openxmlformats.org/drawingml/2006/main" xmlns:r="http://schemas.openxmlformats.org/officeDocument/2006/relationships" xmlns:p="http://schemas.openxmlformats.org/presentationml/2006/main">
  <p:tag name="THINKCELLSHAPEDONOTDELETE" val="tfRnDxEIFDMpZ7XFucXEwcQ"/>
</p:tagLst>
</file>

<file path=ppt/tags/tag128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8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89.xml><?xml version="1.0" encoding="utf-8"?>
<p:tagLst xmlns:a="http://schemas.openxmlformats.org/drawingml/2006/main" xmlns:r="http://schemas.openxmlformats.org/officeDocument/2006/relationships" xmlns:p="http://schemas.openxmlformats.org/presentationml/2006/main">
  <p:tag name="SHAPENAME" val="5. Sourc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2.xml><?xml version="1.0" encoding="utf-8"?>
<p:tagLst xmlns:a="http://schemas.openxmlformats.org/drawingml/2006/main" xmlns:r="http://schemas.openxmlformats.org/officeDocument/2006/relationships" xmlns:p="http://schemas.openxmlformats.org/presentationml/2006/main">
  <p:tag name="THINKCELLSHAPEDONOTDELETE" val="tMlpk7TYHRxaIHe6.SUx9jg"/>
</p:tagLst>
</file>

<file path=ppt/tags/tag1293.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29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9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98.xml><?xml version="1.0" encoding="utf-8"?>
<p:tagLst xmlns:a="http://schemas.openxmlformats.org/drawingml/2006/main" xmlns:r="http://schemas.openxmlformats.org/officeDocument/2006/relationships" xmlns:p="http://schemas.openxmlformats.org/presentationml/2006/main">
  <p:tag name="SHAPENAME" val="5. Source"/>
</p:tagLst>
</file>

<file path=ppt/tags/tag12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00.xml><?xml version="1.0" encoding="utf-8"?>
<p:tagLst xmlns:a="http://schemas.openxmlformats.org/drawingml/2006/main" xmlns:r="http://schemas.openxmlformats.org/officeDocument/2006/relationships" xmlns:p="http://schemas.openxmlformats.org/presentationml/2006/main">
  <p:tag name="THINKCELLSHAPEDONOTDELETE" val="tyA0evTD9FXplcSqw.av8MA"/>
</p:tagLst>
</file>

<file path=ppt/tags/tag1301.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3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0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06.xml><?xml version="1.0" encoding="utf-8"?>
<p:tagLst xmlns:a="http://schemas.openxmlformats.org/drawingml/2006/main" xmlns:r="http://schemas.openxmlformats.org/officeDocument/2006/relationships" xmlns:p="http://schemas.openxmlformats.org/presentationml/2006/main">
  <p:tag name="SHAPENAME" val="5. Source"/>
</p:tagLst>
</file>

<file path=ppt/tags/tag13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8.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1309.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3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1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14.xml><?xml version="1.0" encoding="utf-8"?>
<p:tagLst xmlns:a="http://schemas.openxmlformats.org/drawingml/2006/main" xmlns:r="http://schemas.openxmlformats.org/officeDocument/2006/relationships" xmlns:p="http://schemas.openxmlformats.org/presentationml/2006/main">
  <p:tag name="SHAPENAME" val="5. Source"/>
</p:tagLst>
</file>

<file path=ppt/tags/tag13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6.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1317.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3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1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22.xml><?xml version="1.0" encoding="utf-8"?>
<p:tagLst xmlns:a="http://schemas.openxmlformats.org/drawingml/2006/main" xmlns:r="http://schemas.openxmlformats.org/officeDocument/2006/relationships" xmlns:p="http://schemas.openxmlformats.org/presentationml/2006/main">
  <p:tag name="SHAPENAME" val="5. Source"/>
</p:tagLst>
</file>

<file path=ppt/tags/tag13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4.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13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2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28.xml><?xml version="1.0" encoding="utf-8"?>
<p:tagLst xmlns:a="http://schemas.openxmlformats.org/drawingml/2006/main" xmlns:r="http://schemas.openxmlformats.org/officeDocument/2006/relationships" xmlns:p="http://schemas.openxmlformats.org/presentationml/2006/main">
  <p:tag name="SHAPENAME" val="5. Source"/>
</p:tagLst>
</file>

<file path=ppt/tags/tag13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1.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1332.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3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36.xml><?xml version="1.0" encoding="utf-8"?>
<p:tagLst xmlns:a="http://schemas.openxmlformats.org/drawingml/2006/main" xmlns:r="http://schemas.openxmlformats.org/officeDocument/2006/relationships" xmlns:p="http://schemas.openxmlformats.org/presentationml/2006/main">
  <p:tag name="SHAPENAME" val="5. Source"/>
</p:tagLst>
</file>

<file path=ppt/tags/tag13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9.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134.xml><?xml version="1.0" encoding="utf-8"?>
<p:tagLst xmlns:a="http://schemas.openxmlformats.org/drawingml/2006/main" xmlns:r="http://schemas.openxmlformats.org/officeDocument/2006/relationships" xmlns:p="http://schemas.openxmlformats.org/presentationml/2006/main">
  <p:tag name="SHAPENAME" val="5. Source"/>
</p:tagLst>
</file>

<file path=ppt/tags/tag1340.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3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4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44.xml><?xml version="1.0" encoding="utf-8"?>
<p:tagLst xmlns:a="http://schemas.openxmlformats.org/drawingml/2006/main" xmlns:r="http://schemas.openxmlformats.org/officeDocument/2006/relationships" xmlns:p="http://schemas.openxmlformats.org/presentationml/2006/main">
  <p:tag name="SHAPENAME" val="5. Source"/>
</p:tagLst>
</file>

<file path=ppt/tags/tag13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7.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134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3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5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52.xml><?xml version="1.0" encoding="utf-8"?>
<p:tagLst xmlns:a="http://schemas.openxmlformats.org/drawingml/2006/main" xmlns:r="http://schemas.openxmlformats.org/officeDocument/2006/relationships" xmlns:p="http://schemas.openxmlformats.org/presentationml/2006/main">
  <p:tag name="SHAPENAME" val="5. Source"/>
</p:tagLst>
</file>

<file path=ppt/tags/tag13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5.xml><?xml version="1.0" encoding="utf-8"?>
<p:tagLst xmlns:a="http://schemas.openxmlformats.org/drawingml/2006/main" xmlns:r="http://schemas.openxmlformats.org/officeDocument/2006/relationships" xmlns:p="http://schemas.openxmlformats.org/presentationml/2006/main">
  <p:tag name="THINKCELLSHAPEDONOTDELETE" val="tRw4BZlnvKEO9ZCIa9.28.w"/>
</p:tagLst>
</file>

<file path=ppt/tags/tag13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57.xml><?xml version="1.0" encoding="utf-8"?>
<p:tagLst xmlns:a="http://schemas.openxmlformats.org/drawingml/2006/main" xmlns:r="http://schemas.openxmlformats.org/officeDocument/2006/relationships" xmlns:p="http://schemas.openxmlformats.org/presentationml/2006/main">
  <p:tag name="SHAPENAME" val="5. Source"/>
</p:tagLst>
</file>

<file path=ppt/tags/tag13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5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3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1.xml><?xml version="1.0" encoding="utf-8"?>
<p:tagLst xmlns:a="http://schemas.openxmlformats.org/drawingml/2006/main" xmlns:r="http://schemas.openxmlformats.org/officeDocument/2006/relationships" xmlns:p="http://schemas.openxmlformats.org/presentationml/2006/main">
  <p:tag name="SHAPENAME" val="5. Source"/>
</p:tagLst>
</file>

<file path=ppt/tags/tag13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6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6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68.xml><?xml version="1.0" encoding="utf-8"?>
<p:tagLst xmlns:a="http://schemas.openxmlformats.org/drawingml/2006/main" xmlns:r="http://schemas.openxmlformats.org/officeDocument/2006/relationships" xmlns:p="http://schemas.openxmlformats.org/presentationml/2006/main">
  <p:tag name="SHAPENAME" val="5. Source"/>
</p:tagLst>
</file>

<file path=ppt/tags/tag136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7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2.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3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75.xml><?xml version="1.0" encoding="utf-8"?>
<p:tagLst xmlns:a="http://schemas.openxmlformats.org/drawingml/2006/main" xmlns:r="http://schemas.openxmlformats.org/officeDocument/2006/relationships" xmlns:p="http://schemas.openxmlformats.org/presentationml/2006/main">
  <p:tag name="SHAPENAME" val="5. Source"/>
</p:tagLst>
</file>

<file path=ppt/tags/tag13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8.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3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81.xml><?xml version="1.0" encoding="utf-8"?>
<p:tagLst xmlns:a="http://schemas.openxmlformats.org/drawingml/2006/main" xmlns:r="http://schemas.openxmlformats.org/officeDocument/2006/relationships" xmlns:p="http://schemas.openxmlformats.org/presentationml/2006/main">
  <p:tag name="SHAPENAME" val="5. Source"/>
</p:tagLst>
</file>

<file path=ppt/tags/tag13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4.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3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8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87.xml><?xml version="1.0" encoding="utf-8"?>
<p:tagLst xmlns:a="http://schemas.openxmlformats.org/drawingml/2006/main" xmlns:r="http://schemas.openxmlformats.org/officeDocument/2006/relationships" xmlns:p="http://schemas.openxmlformats.org/presentationml/2006/main">
  <p:tag name="SHAPENAME" val="5. Source"/>
</p:tagLst>
</file>

<file path=ppt/tags/tag13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SHAPENAME" val="5. Source"/>
</p:tagLst>
</file>

<file path=ppt/tags/tag1390.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3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94.xml><?xml version="1.0" encoding="utf-8"?>
<p:tagLst xmlns:a="http://schemas.openxmlformats.org/drawingml/2006/main" xmlns:r="http://schemas.openxmlformats.org/officeDocument/2006/relationships" xmlns:p="http://schemas.openxmlformats.org/presentationml/2006/main">
  <p:tag name="SHAPENAME" val="5. Source"/>
</p:tagLst>
</file>

<file path=ppt/tags/tag139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7.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39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3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xml><?xml version="1.0" encoding="utf-8"?>
<p:tagLst xmlns:a="http://schemas.openxmlformats.org/drawingml/2006/main" xmlns:r="http://schemas.openxmlformats.org/officeDocument/2006/relationships" xmlns:p="http://schemas.openxmlformats.org/presentationml/2006/main">
  <p:tag name="ANGLE" val="5"/>
</p:tagLst>
</file>

<file path=ppt/tags/tag1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0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0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0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03.xml><?xml version="1.0" encoding="utf-8"?>
<p:tagLst xmlns:a="http://schemas.openxmlformats.org/drawingml/2006/main" xmlns:r="http://schemas.openxmlformats.org/officeDocument/2006/relationships" xmlns:p="http://schemas.openxmlformats.org/presentationml/2006/main">
  <p:tag name="SHAPENAME" val="5. Source"/>
</p:tagLst>
</file>

<file path=ppt/tags/tag14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5.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40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0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0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11.xml><?xml version="1.0" encoding="utf-8"?>
<p:tagLst xmlns:a="http://schemas.openxmlformats.org/drawingml/2006/main" xmlns:r="http://schemas.openxmlformats.org/officeDocument/2006/relationships" xmlns:p="http://schemas.openxmlformats.org/presentationml/2006/main">
  <p:tag name="SHAPENAME" val="5. Source"/>
</p:tagLst>
</file>

<file path=ppt/tags/tag14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3.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41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1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1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19.xml><?xml version="1.0" encoding="utf-8"?>
<p:tagLst xmlns:a="http://schemas.openxmlformats.org/drawingml/2006/main" xmlns:r="http://schemas.openxmlformats.org/officeDocument/2006/relationships" xmlns:p="http://schemas.openxmlformats.org/presentationml/2006/main">
  <p:tag name="SHAPENAME" val="5. Sourc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1.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4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2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2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27.xml><?xml version="1.0" encoding="utf-8"?>
<p:tagLst xmlns:a="http://schemas.openxmlformats.org/drawingml/2006/main" xmlns:r="http://schemas.openxmlformats.org/officeDocument/2006/relationships" xmlns:p="http://schemas.openxmlformats.org/presentationml/2006/main">
  <p:tag name="SHAPENAME" val="5. Source"/>
</p:tagLst>
</file>

<file path=ppt/tags/tag14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9.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35.xml><?xml version="1.0" encoding="utf-8"?>
<p:tagLst xmlns:a="http://schemas.openxmlformats.org/drawingml/2006/main" xmlns:r="http://schemas.openxmlformats.org/officeDocument/2006/relationships" xmlns:p="http://schemas.openxmlformats.org/presentationml/2006/main">
  <p:tag name="SHAPENAME" val="5. Source"/>
</p:tagLst>
</file>

<file path=ppt/tags/tag14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7.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4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3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40.xml><?xml version="1.0" encoding="utf-8"?>
<p:tagLst xmlns:a="http://schemas.openxmlformats.org/drawingml/2006/main" xmlns:r="http://schemas.openxmlformats.org/officeDocument/2006/relationships" xmlns:p="http://schemas.openxmlformats.org/presentationml/2006/main">
  <p:tag name="SHAPENAME" val="5. Source"/>
</p:tagLst>
</file>

<file path=ppt/tags/tag14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45.xml><?xml version="1.0" encoding="utf-8"?>
<p:tagLst xmlns:a="http://schemas.openxmlformats.org/drawingml/2006/main" xmlns:r="http://schemas.openxmlformats.org/officeDocument/2006/relationships" xmlns:p="http://schemas.openxmlformats.org/presentationml/2006/main">
  <p:tag name="SHAPENAME" val="5. Source"/>
</p:tagLst>
</file>

<file path=ppt/tags/tag14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7.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144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4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51.xml><?xml version="1.0" encoding="utf-8"?>
<p:tagLst xmlns:a="http://schemas.openxmlformats.org/drawingml/2006/main" xmlns:r="http://schemas.openxmlformats.org/officeDocument/2006/relationships" xmlns:p="http://schemas.openxmlformats.org/presentationml/2006/main">
  <p:tag name="SHAPENAME" val="5. Source"/>
</p:tagLst>
</file>

<file path=ppt/tags/tag14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4.xml><?xml version="1.0" encoding="utf-8"?>
<p:tagLst xmlns:a="http://schemas.openxmlformats.org/drawingml/2006/main" xmlns:r="http://schemas.openxmlformats.org/officeDocument/2006/relationships" xmlns:p="http://schemas.openxmlformats.org/presentationml/2006/main">
  <p:tag name="THINKCELLSHAPEDONOTDELETE" val="tFWrJZYiK81Dqg3AKqhPXmQ"/>
</p:tagLst>
</file>

<file path=ppt/tags/tag14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57.xml><?xml version="1.0" encoding="utf-8"?>
<p:tagLst xmlns:a="http://schemas.openxmlformats.org/drawingml/2006/main" xmlns:r="http://schemas.openxmlformats.org/officeDocument/2006/relationships" xmlns:p="http://schemas.openxmlformats.org/presentationml/2006/main">
  <p:tag name="SHAPENAME" val="5. Source"/>
</p:tagLst>
</file>

<file path=ppt/tags/tag14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60.xml><?xml version="1.0" encoding="utf-8"?>
<p:tagLst xmlns:a="http://schemas.openxmlformats.org/drawingml/2006/main" xmlns:r="http://schemas.openxmlformats.org/officeDocument/2006/relationships" xmlns:p="http://schemas.openxmlformats.org/presentationml/2006/main">
  <p:tag name="THINKCELLSHAPEDONOTDELETE" val="tTqRLcqlXddAIBcoL4_FmkA"/>
</p:tagLst>
</file>

<file path=ppt/tags/tag14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63.xml><?xml version="1.0" encoding="utf-8"?>
<p:tagLst xmlns:a="http://schemas.openxmlformats.org/drawingml/2006/main" xmlns:r="http://schemas.openxmlformats.org/officeDocument/2006/relationships" xmlns:p="http://schemas.openxmlformats.org/presentationml/2006/main">
  <p:tag name="SHAPENAME" val="5. Source"/>
</p:tagLst>
</file>

<file path=ppt/tags/tag14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6.xml><?xml version="1.0" encoding="utf-8"?>
<p:tagLst xmlns:a="http://schemas.openxmlformats.org/drawingml/2006/main" xmlns:r="http://schemas.openxmlformats.org/officeDocument/2006/relationships" xmlns:p="http://schemas.openxmlformats.org/presentationml/2006/main">
  <p:tag name="THINKCELLSHAPEDONOTDELETE" val="tzFTi586bxaRXNGLyq6cjUQ"/>
</p:tagLst>
</file>

<file path=ppt/tags/tag14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69.xml><?xml version="1.0" encoding="utf-8"?>
<p:tagLst xmlns:a="http://schemas.openxmlformats.org/drawingml/2006/main" xmlns:r="http://schemas.openxmlformats.org/officeDocument/2006/relationships" xmlns:p="http://schemas.openxmlformats.org/presentationml/2006/main">
  <p:tag name="SHAPENAME" val="5. Source"/>
</p:tagLst>
</file>

<file path=ppt/tags/tag14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2.xml><?xml version="1.0" encoding="utf-8"?>
<p:tagLst xmlns:a="http://schemas.openxmlformats.org/drawingml/2006/main" xmlns:r="http://schemas.openxmlformats.org/officeDocument/2006/relationships" xmlns:p="http://schemas.openxmlformats.org/presentationml/2006/main">
  <p:tag name="THINKCELLSHAPEDONOTDELETE" val="tfRnDxEIFDMpZ7XFucXEwcQ"/>
</p:tagLst>
</file>

<file path=ppt/tags/tag14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7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76.xml><?xml version="1.0" encoding="utf-8"?>
<p:tagLst xmlns:a="http://schemas.openxmlformats.org/drawingml/2006/main" xmlns:r="http://schemas.openxmlformats.org/officeDocument/2006/relationships" xmlns:p="http://schemas.openxmlformats.org/presentationml/2006/main">
  <p:tag name="SHAPENAME" val="5. Source"/>
</p:tagLst>
</file>

<file path=ppt/tags/tag147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9.xml><?xml version="1.0" encoding="utf-8"?>
<p:tagLst xmlns:a="http://schemas.openxmlformats.org/drawingml/2006/main" xmlns:r="http://schemas.openxmlformats.org/officeDocument/2006/relationships" xmlns:p="http://schemas.openxmlformats.org/presentationml/2006/main">
  <p:tag name="THINKCELLSHAPEDONOTDELETE" val="tMlpk7TYHRxaIHe6.SUx9jg"/>
</p:tagLst>
</file>

<file path=ppt/tags/tag1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80.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4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85.xml><?xml version="1.0" encoding="utf-8"?>
<p:tagLst xmlns:a="http://schemas.openxmlformats.org/drawingml/2006/main" xmlns:r="http://schemas.openxmlformats.org/officeDocument/2006/relationships" xmlns:p="http://schemas.openxmlformats.org/presentationml/2006/main">
  <p:tag name="SHAPENAME" val="5. Source"/>
</p:tagLst>
</file>

<file path=ppt/tags/tag14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7.xml><?xml version="1.0" encoding="utf-8"?>
<p:tagLst xmlns:a="http://schemas.openxmlformats.org/drawingml/2006/main" xmlns:r="http://schemas.openxmlformats.org/officeDocument/2006/relationships" xmlns:p="http://schemas.openxmlformats.org/presentationml/2006/main">
  <p:tag name="THINKCELLSHAPEDONOTDELETE" val="tyA0evTD9FXplcSqw.av8MA"/>
</p:tagLst>
</file>

<file path=ppt/tags/tag1488.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4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9.xml><?xml version="1.0" encoding="utf-8"?>
<p:tagLst xmlns:a="http://schemas.openxmlformats.org/drawingml/2006/main" xmlns:r="http://schemas.openxmlformats.org/officeDocument/2006/relationships" xmlns:p="http://schemas.openxmlformats.org/presentationml/2006/main">
  <p:tag name="SHAPENAME" val="5. Source"/>
</p:tagLst>
</file>

<file path=ppt/tags/tag14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9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93.xml><?xml version="1.0" encoding="utf-8"?>
<p:tagLst xmlns:a="http://schemas.openxmlformats.org/drawingml/2006/main" xmlns:r="http://schemas.openxmlformats.org/officeDocument/2006/relationships" xmlns:p="http://schemas.openxmlformats.org/presentationml/2006/main">
  <p:tag name="SHAPENAME" val="5. Source"/>
</p:tagLst>
</file>

<file path=ppt/tags/tag14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5.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1496.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4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9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xml><?xml version="1.0" encoding="utf-8"?>
<p:tagLst xmlns:a="http://schemas.openxmlformats.org/drawingml/2006/main" xmlns:r="http://schemas.openxmlformats.org/officeDocument/2006/relationships" xmlns:p="http://schemas.openxmlformats.org/presentationml/2006/main">
  <p:tag name="ANGLE" val="5"/>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01.xml><?xml version="1.0" encoding="utf-8"?>
<p:tagLst xmlns:a="http://schemas.openxmlformats.org/drawingml/2006/main" xmlns:r="http://schemas.openxmlformats.org/officeDocument/2006/relationships" xmlns:p="http://schemas.openxmlformats.org/presentationml/2006/main">
  <p:tag name="SHAPENAME" val="5. Source"/>
</p:tagLst>
</file>

<file path=ppt/tags/tag15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3.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1504.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5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0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0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09.xml><?xml version="1.0" encoding="utf-8"?>
<p:tagLst xmlns:a="http://schemas.openxmlformats.org/drawingml/2006/main" xmlns:r="http://schemas.openxmlformats.org/officeDocument/2006/relationships" xmlns:p="http://schemas.openxmlformats.org/presentationml/2006/main">
  <p:tag name="SHAPENAME" val="5. Sourc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1.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15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1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15.xml><?xml version="1.0" encoding="utf-8"?>
<p:tagLst xmlns:a="http://schemas.openxmlformats.org/drawingml/2006/main" xmlns:r="http://schemas.openxmlformats.org/officeDocument/2006/relationships" xmlns:p="http://schemas.openxmlformats.org/presentationml/2006/main">
  <p:tag name="SHAPENAME" val="5. Source"/>
</p:tagLst>
</file>

<file path=ppt/tags/tag15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8.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1519.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2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23.xml><?xml version="1.0" encoding="utf-8"?>
<p:tagLst xmlns:a="http://schemas.openxmlformats.org/drawingml/2006/main" xmlns:r="http://schemas.openxmlformats.org/officeDocument/2006/relationships" xmlns:p="http://schemas.openxmlformats.org/presentationml/2006/main">
  <p:tag name="SHAPENAME" val="5. Source"/>
</p:tagLst>
</file>

<file path=ppt/tags/tag15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6.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1527.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5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31.xml><?xml version="1.0" encoding="utf-8"?>
<p:tagLst xmlns:a="http://schemas.openxmlformats.org/drawingml/2006/main" xmlns:r="http://schemas.openxmlformats.org/officeDocument/2006/relationships" xmlns:p="http://schemas.openxmlformats.org/presentationml/2006/main">
  <p:tag name="SHAPENAME" val="5. Source"/>
</p:tagLst>
</file>

<file path=ppt/tags/tag15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4.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153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3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39.xml><?xml version="1.0" encoding="utf-8"?>
<p:tagLst xmlns:a="http://schemas.openxmlformats.org/drawingml/2006/main" xmlns:r="http://schemas.openxmlformats.org/officeDocument/2006/relationships" xmlns:p="http://schemas.openxmlformats.org/presentationml/2006/main">
  <p:tag name="SHAPENAME" val="5. Sourc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4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2.xml><?xml version="1.0" encoding="utf-8"?>
<p:tagLst xmlns:a="http://schemas.openxmlformats.org/drawingml/2006/main" xmlns:r="http://schemas.openxmlformats.org/officeDocument/2006/relationships" xmlns:p="http://schemas.openxmlformats.org/presentationml/2006/main">
  <p:tag name="THINKCELLSHAPEDONOTDELETE" val="tRw4BZlnvKEO9ZCIa9.28.w"/>
</p:tagLst>
</file>

<file path=ppt/tags/tag15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44.xml><?xml version="1.0" encoding="utf-8"?>
<p:tagLst xmlns:a="http://schemas.openxmlformats.org/drawingml/2006/main" xmlns:r="http://schemas.openxmlformats.org/officeDocument/2006/relationships" xmlns:p="http://schemas.openxmlformats.org/presentationml/2006/main">
  <p:tag name="SHAPENAME" val="5. Source"/>
</p:tagLst>
</file>

<file path=ppt/tags/tag15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8.xml><?xml version="1.0" encoding="utf-8"?>
<p:tagLst xmlns:a="http://schemas.openxmlformats.org/drawingml/2006/main" xmlns:r="http://schemas.openxmlformats.org/officeDocument/2006/relationships" xmlns:p="http://schemas.openxmlformats.org/presentationml/2006/main">
  <p:tag name="SHAPENAME" val="5. Source"/>
</p:tagLst>
</file>

<file path=ppt/tags/tag15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2.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55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5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5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58.xml><?xml version="1.0" encoding="utf-8"?>
<p:tagLst xmlns:a="http://schemas.openxmlformats.org/drawingml/2006/main" xmlns:r="http://schemas.openxmlformats.org/officeDocument/2006/relationships" xmlns:p="http://schemas.openxmlformats.org/presentationml/2006/main">
  <p:tag name="SHAPENAME" val="5. Source"/>
</p:tagLst>
</file>

<file path=ppt/tags/tag15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60.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5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66.xml><?xml version="1.0" encoding="utf-8"?>
<p:tagLst xmlns:a="http://schemas.openxmlformats.org/drawingml/2006/main" xmlns:r="http://schemas.openxmlformats.org/officeDocument/2006/relationships" xmlns:p="http://schemas.openxmlformats.org/presentationml/2006/main">
  <p:tag name="SHAPENAME" val="5. Source"/>
</p:tagLst>
</file>

<file path=ppt/tags/tag15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9.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1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70.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5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7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75.xml><?xml version="1.0" encoding="utf-8"?>
<p:tagLst xmlns:a="http://schemas.openxmlformats.org/drawingml/2006/main" xmlns:r="http://schemas.openxmlformats.org/officeDocument/2006/relationships" xmlns:p="http://schemas.openxmlformats.org/presentationml/2006/main">
  <p:tag name="SHAPENAME" val="5. Source"/>
</p:tagLst>
</file>

<file path=ppt/tags/tag15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7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7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8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82.xml><?xml version="1.0" encoding="utf-8"?>
<p:tagLst xmlns:a="http://schemas.openxmlformats.org/drawingml/2006/main" xmlns:r="http://schemas.openxmlformats.org/officeDocument/2006/relationships" xmlns:p="http://schemas.openxmlformats.org/presentationml/2006/main">
  <p:tag name="SHAPENAME" val="5. Source"/>
</p:tagLst>
</file>

<file path=ppt/tags/tag15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4.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58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8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8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9.xml><?xml version="1.0" encoding="utf-8"?>
<p:tagLst xmlns:a="http://schemas.openxmlformats.org/drawingml/2006/main" xmlns:r="http://schemas.openxmlformats.org/officeDocument/2006/relationships" xmlns:p="http://schemas.openxmlformats.org/presentationml/2006/main">
  <p:tag name="SHAPENAME" val="5. Source"/>
</p:tagLst>
</file>

<file path=ppt/tags/tag1590.xml><?xml version="1.0" encoding="utf-8"?>
<p:tagLst xmlns:a="http://schemas.openxmlformats.org/drawingml/2006/main" xmlns:r="http://schemas.openxmlformats.org/officeDocument/2006/relationships" xmlns:p="http://schemas.openxmlformats.org/presentationml/2006/main">
  <p:tag name="SHAPENAME" val="5. Source"/>
</p:tagLst>
</file>

<file path=ppt/tags/tag15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9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9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9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98.xml><?xml version="1.0" encoding="utf-8"?>
<p:tagLst xmlns:a="http://schemas.openxmlformats.org/drawingml/2006/main" xmlns:r="http://schemas.openxmlformats.org/officeDocument/2006/relationships" xmlns:p="http://schemas.openxmlformats.org/presentationml/2006/main">
  <p:tag name="SHAPENAME" val="5. Source"/>
</p:tagLst>
</file>

<file path=ppt/tags/tag15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ANGLE" val="4"/>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0.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6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0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03.xml><?xml version="1.0" encoding="utf-8"?>
<p:tagLst xmlns:a="http://schemas.openxmlformats.org/drawingml/2006/main" xmlns:r="http://schemas.openxmlformats.org/officeDocument/2006/relationships" xmlns:p="http://schemas.openxmlformats.org/presentationml/2006/main">
  <p:tag name="SHAPENAME" val="5. Source"/>
</p:tagLst>
</file>

<file path=ppt/tags/tag16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0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7.xml><?xml version="1.0" encoding="utf-8"?>
<p:tagLst xmlns:a="http://schemas.openxmlformats.org/drawingml/2006/main" xmlns:r="http://schemas.openxmlformats.org/officeDocument/2006/relationships" xmlns:p="http://schemas.openxmlformats.org/presentationml/2006/main">
  <p:tag name="NAME" val="CustomIcon"/>
</p:tagLst>
</file>

<file path=ppt/tags/tag1608.xml><?xml version="1.0" encoding="utf-8"?>
<p:tagLst xmlns:a="http://schemas.openxmlformats.org/drawingml/2006/main" xmlns:r="http://schemas.openxmlformats.org/officeDocument/2006/relationships" xmlns:p="http://schemas.openxmlformats.org/presentationml/2006/main">
  <p:tag name="NAME" val="CustomIcon"/>
</p:tagLst>
</file>

<file path=ppt/tags/tag1609.xml><?xml version="1.0" encoding="utf-8"?>
<p:tagLst xmlns:a="http://schemas.openxmlformats.org/drawingml/2006/main" xmlns:r="http://schemas.openxmlformats.org/officeDocument/2006/relationships" xmlns:p="http://schemas.openxmlformats.org/presentationml/2006/main">
  <p:tag name="NAME" val="CustomIcon"/>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6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1.xml><?xml version="1.0" encoding="utf-8"?>
<p:tagLst xmlns:a="http://schemas.openxmlformats.org/drawingml/2006/main" xmlns:r="http://schemas.openxmlformats.org/officeDocument/2006/relationships" xmlns:p="http://schemas.openxmlformats.org/presentationml/2006/main">
  <p:tag name="NAME" val="CustomIcon"/>
</p:tagLst>
</file>

<file path=ppt/tags/tag16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20.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1621.xml><?xml version="1.0" encoding="utf-8"?>
<p:tagLst xmlns:a="http://schemas.openxmlformats.org/drawingml/2006/main" xmlns:r="http://schemas.openxmlformats.org/officeDocument/2006/relationships" xmlns:p="http://schemas.openxmlformats.org/presentationml/2006/main">
  <p:tag name="NAME" val="TrackerNumBlue"/>
</p:tagLst>
</file>

<file path=ppt/tags/tag1622.xml><?xml version="1.0" encoding="utf-8"?>
<p:tagLst xmlns:a="http://schemas.openxmlformats.org/drawingml/2006/main" xmlns:r="http://schemas.openxmlformats.org/officeDocument/2006/relationships" xmlns:p="http://schemas.openxmlformats.org/presentationml/2006/main">
  <p:tag name="NAME" val="TrackerNumBlue"/>
</p:tagLst>
</file>

<file path=ppt/tags/tag1623.xml><?xml version="1.0" encoding="utf-8"?>
<p:tagLst xmlns:a="http://schemas.openxmlformats.org/drawingml/2006/main" xmlns:r="http://schemas.openxmlformats.org/officeDocument/2006/relationships" xmlns:p="http://schemas.openxmlformats.org/presentationml/2006/main">
  <p:tag name="NAME" val="TrackerNumBlue"/>
</p:tagLst>
</file>

<file path=ppt/tags/tag1624.xml><?xml version="1.0" encoding="utf-8"?>
<p:tagLst xmlns:a="http://schemas.openxmlformats.org/drawingml/2006/main" xmlns:r="http://schemas.openxmlformats.org/officeDocument/2006/relationships" xmlns:p="http://schemas.openxmlformats.org/presentationml/2006/main">
  <p:tag name="NAME" val="TrackerNumBlue"/>
</p:tagLst>
</file>

<file path=ppt/tags/tag1625.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62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27.xml><?xml version="1.0" encoding="utf-8"?>
<p:tagLst xmlns:a="http://schemas.openxmlformats.org/drawingml/2006/main" xmlns:r="http://schemas.openxmlformats.org/officeDocument/2006/relationships" xmlns:p="http://schemas.openxmlformats.org/presentationml/2006/main">
  <p:tag name="1LEVEL" val="14"/>
  <p:tag name="2LEVEL" val="7"/>
  <p:tag name="3LEVEL" val="3.5"/>
  <p:tag name="4LEVEL" val="1.75"/>
  <p:tag name="5LEVEL" val="0.88"/>
</p:tagLst>
</file>

<file path=ppt/tags/tag1628.xml><?xml version="1.0" encoding="utf-8"?>
<p:tagLst xmlns:a="http://schemas.openxmlformats.org/drawingml/2006/main" xmlns:r="http://schemas.openxmlformats.org/officeDocument/2006/relationships" xmlns:p="http://schemas.openxmlformats.org/presentationml/2006/main">
  <p:tag name="1LEVEL" val="14"/>
  <p:tag name="2LEVEL" val="7"/>
  <p:tag name="3LEVEL" val="3.5"/>
  <p:tag name="4LEVEL" val="1.75"/>
  <p:tag name="5LEVEL" val="0.88"/>
</p:tagLst>
</file>

<file path=ppt/tags/tag1629.xml><?xml version="1.0" encoding="utf-8"?>
<p:tagLst xmlns:a="http://schemas.openxmlformats.org/drawingml/2006/main" xmlns:r="http://schemas.openxmlformats.org/officeDocument/2006/relationships" xmlns:p="http://schemas.openxmlformats.org/presentationml/2006/main">
  <p:tag name="NAME" val="CustomIcon"/>
</p:tagLst>
</file>

<file path=ppt/tags/tag1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30.xml><?xml version="1.0" encoding="utf-8"?>
<p:tagLst xmlns:a="http://schemas.openxmlformats.org/drawingml/2006/main" xmlns:r="http://schemas.openxmlformats.org/officeDocument/2006/relationships" xmlns:p="http://schemas.openxmlformats.org/presentationml/2006/main">
  <p:tag name="NAME" val="CustomIcon"/>
</p:tagLst>
</file>

<file path=ppt/tags/tag164.xml><?xml version="1.0" encoding="utf-8"?>
<p:tagLst xmlns:a="http://schemas.openxmlformats.org/drawingml/2006/main" xmlns:r="http://schemas.openxmlformats.org/officeDocument/2006/relationships" xmlns:p="http://schemas.openxmlformats.org/presentationml/2006/main">
  <p:tag name="SHAPENAME" val="5. Source"/>
</p:tagLst>
</file>

<file path=ppt/tags/tag16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69.xml><?xml version="1.0" encoding="utf-8"?>
<p:tagLst xmlns:a="http://schemas.openxmlformats.org/drawingml/2006/main" xmlns:r="http://schemas.openxmlformats.org/officeDocument/2006/relationships" xmlns:p="http://schemas.openxmlformats.org/presentationml/2006/main">
  <p:tag name="SHAPENAME" val="4. Footnote"/>
</p:tagLst>
</file>

<file path=ppt/tags/tag17.xml><?xml version="1.0" encoding="utf-8"?>
<p:tagLst xmlns:a="http://schemas.openxmlformats.org/drawingml/2006/main" xmlns:r="http://schemas.openxmlformats.org/officeDocument/2006/relationships" xmlns:p="http://schemas.openxmlformats.org/presentationml/2006/main">
  <p:tag name="ANGLE" val="4"/>
</p:tagLst>
</file>

<file path=ppt/tags/tag17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1.xml><?xml version="1.0" encoding="utf-8"?>
<p:tagLst xmlns:a="http://schemas.openxmlformats.org/drawingml/2006/main" xmlns:r="http://schemas.openxmlformats.org/officeDocument/2006/relationships" xmlns:p="http://schemas.openxmlformats.org/presentationml/2006/main">
  <p:tag name="NAME" val="ACET"/>
</p:tagLst>
</file>

<file path=ppt/tags/tag172.xml><?xml version="1.0" encoding="utf-8"?>
<p:tagLst xmlns:a="http://schemas.openxmlformats.org/drawingml/2006/main" xmlns:r="http://schemas.openxmlformats.org/officeDocument/2006/relationships" xmlns:p="http://schemas.openxmlformats.org/presentationml/2006/main">
  <p:tag name="NAME" val="Moon"/>
</p:tagLst>
</file>

<file path=ppt/tags/tag173.xml><?xml version="1.0" encoding="utf-8"?>
<p:tagLst xmlns:a="http://schemas.openxmlformats.org/drawingml/2006/main" xmlns:r="http://schemas.openxmlformats.org/officeDocument/2006/relationships" xmlns:p="http://schemas.openxmlformats.org/presentationml/2006/main">
  <p:tag name="NAME" val="Moon"/>
</p:tagLst>
</file>

<file path=ppt/tags/tag174.xml><?xml version="1.0" encoding="utf-8"?>
<p:tagLst xmlns:a="http://schemas.openxmlformats.org/drawingml/2006/main" xmlns:r="http://schemas.openxmlformats.org/officeDocument/2006/relationships" xmlns:p="http://schemas.openxmlformats.org/presentationml/2006/main">
  <p:tag name="NAME" val="Moon"/>
</p:tagLst>
</file>

<file path=ppt/tags/tag175.xml><?xml version="1.0" encoding="utf-8"?>
<p:tagLst xmlns:a="http://schemas.openxmlformats.org/drawingml/2006/main" xmlns:r="http://schemas.openxmlformats.org/officeDocument/2006/relationships" xmlns:p="http://schemas.openxmlformats.org/presentationml/2006/main">
  <p:tag name="NAME" val="Moon"/>
</p:tagLst>
</file>

<file path=ppt/tags/tag176.xml><?xml version="1.0" encoding="utf-8"?>
<p:tagLst xmlns:a="http://schemas.openxmlformats.org/drawingml/2006/main" xmlns:r="http://schemas.openxmlformats.org/officeDocument/2006/relationships" xmlns:p="http://schemas.openxmlformats.org/presentationml/2006/main">
  <p:tag name="NAME" val="Moon"/>
</p:tagLst>
</file>

<file path=ppt/tags/tag177.xml><?xml version="1.0" encoding="utf-8"?>
<p:tagLst xmlns:a="http://schemas.openxmlformats.org/drawingml/2006/main" xmlns:r="http://schemas.openxmlformats.org/officeDocument/2006/relationships" xmlns:p="http://schemas.openxmlformats.org/presentationml/2006/main">
  <p:tag name="ANGLE" val="5"/>
</p:tagLst>
</file>

<file path=ppt/tags/tag178.xml><?xml version="1.0" encoding="utf-8"?>
<p:tagLst xmlns:a="http://schemas.openxmlformats.org/drawingml/2006/main" xmlns:r="http://schemas.openxmlformats.org/officeDocument/2006/relationships" xmlns:p="http://schemas.openxmlformats.org/presentationml/2006/main">
  <p:tag name="ANGLE" val="5"/>
</p:tagLst>
</file>

<file path=ppt/tags/tag179.xml><?xml version="1.0" encoding="utf-8"?>
<p:tagLst xmlns:a="http://schemas.openxmlformats.org/drawingml/2006/main" xmlns:r="http://schemas.openxmlformats.org/officeDocument/2006/relationships" xmlns:p="http://schemas.openxmlformats.org/presentationml/2006/main">
  <p:tag name="ANGLE" val="4"/>
</p:tagLst>
</file>

<file path=ppt/tags/tag18.xml><?xml version="1.0" encoding="utf-8"?>
<p:tagLst xmlns:a="http://schemas.openxmlformats.org/drawingml/2006/main" xmlns:r="http://schemas.openxmlformats.org/officeDocument/2006/relationships" xmlns:p="http://schemas.openxmlformats.org/presentationml/2006/main">
  <p:tag name="ANGLE" val="3"/>
</p:tagLst>
</file>

<file path=ppt/tags/tag180.xml><?xml version="1.0" encoding="utf-8"?>
<p:tagLst xmlns:a="http://schemas.openxmlformats.org/drawingml/2006/main" xmlns:r="http://schemas.openxmlformats.org/officeDocument/2006/relationships" xmlns:p="http://schemas.openxmlformats.org/presentationml/2006/main">
  <p:tag name="ANGLE" val="4"/>
</p:tagLst>
</file>

<file path=ppt/tags/tag181.xml><?xml version="1.0" encoding="utf-8"?>
<p:tagLst xmlns:a="http://schemas.openxmlformats.org/drawingml/2006/main" xmlns:r="http://schemas.openxmlformats.org/officeDocument/2006/relationships" xmlns:p="http://schemas.openxmlformats.org/presentationml/2006/main">
  <p:tag name="ANGLE" val="3"/>
</p:tagLst>
</file>

<file path=ppt/tags/tag182.xml><?xml version="1.0" encoding="utf-8"?>
<p:tagLst xmlns:a="http://schemas.openxmlformats.org/drawingml/2006/main" xmlns:r="http://schemas.openxmlformats.org/officeDocument/2006/relationships" xmlns:p="http://schemas.openxmlformats.org/presentationml/2006/main">
  <p:tag name="ANGLE" val="3"/>
</p:tagLst>
</file>

<file path=ppt/tags/tag183.xml><?xml version="1.0" encoding="utf-8"?>
<p:tagLst xmlns:a="http://schemas.openxmlformats.org/drawingml/2006/main" xmlns:r="http://schemas.openxmlformats.org/officeDocument/2006/relationships" xmlns:p="http://schemas.openxmlformats.org/presentationml/2006/main">
  <p:tag name="ANGLE" val="2"/>
</p:tagLst>
</file>

<file path=ppt/tags/tag184.xml><?xml version="1.0" encoding="utf-8"?>
<p:tagLst xmlns:a="http://schemas.openxmlformats.org/drawingml/2006/main" xmlns:r="http://schemas.openxmlformats.org/officeDocument/2006/relationships" xmlns:p="http://schemas.openxmlformats.org/presentationml/2006/main">
  <p:tag name="ANGLE" val="2"/>
</p:tagLst>
</file>

<file path=ppt/tags/tag185.xml><?xml version="1.0" encoding="utf-8"?>
<p:tagLst xmlns:a="http://schemas.openxmlformats.org/drawingml/2006/main" xmlns:r="http://schemas.openxmlformats.org/officeDocument/2006/relationships" xmlns:p="http://schemas.openxmlformats.org/presentationml/2006/main">
  <p:tag name="ANGLE" val="1"/>
</p:tagLst>
</file>

<file path=ppt/tags/tag186.xml><?xml version="1.0" encoding="utf-8"?>
<p:tagLst xmlns:a="http://schemas.openxmlformats.org/drawingml/2006/main" xmlns:r="http://schemas.openxmlformats.org/officeDocument/2006/relationships" xmlns:p="http://schemas.openxmlformats.org/presentationml/2006/main">
  <p:tag name="ANGLE" val="1"/>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89.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9.xml><?xml version="1.0" encoding="utf-8"?>
<p:tagLst xmlns:a="http://schemas.openxmlformats.org/drawingml/2006/main" xmlns:r="http://schemas.openxmlformats.org/officeDocument/2006/relationships" xmlns:p="http://schemas.openxmlformats.org/presentationml/2006/main">
  <p:tag name="ANGLE" val="3"/>
</p:tagLst>
</file>

<file path=ppt/tags/tag190.xml><?xml version="1.0" encoding="utf-8"?>
<p:tagLst xmlns:a="http://schemas.openxmlformats.org/drawingml/2006/main" xmlns:r="http://schemas.openxmlformats.org/officeDocument/2006/relationships" xmlns:p="http://schemas.openxmlformats.org/presentationml/2006/main">
  <p:tag name="SHAPENAME" val="Subtitle"/>
</p:tagLst>
</file>

<file path=ppt/tags/tag191.xml><?xml version="1.0" encoding="utf-8"?>
<p:tagLst xmlns:a="http://schemas.openxmlformats.org/drawingml/2006/main" xmlns:r="http://schemas.openxmlformats.org/officeDocument/2006/relationships" xmlns:p="http://schemas.openxmlformats.org/presentationml/2006/main">
  <p:tag name="SHAPENAME" val="Titl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9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7.xml><?xml version="1.0" encoding="utf-8"?>
<p:tagLst xmlns:a="http://schemas.openxmlformats.org/drawingml/2006/main" xmlns:r="http://schemas.openxmlformats.org/officeDocument/2006/relationships" xmlns:p="http://schemas.openxmlformats.org/presentationml/2006/main">
  <p:tag name="SHAPENAME" val="5. Source"/>
</p:tagLst>
</file>

<file path=ppt/tags/tag1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NGLE" val="2"/>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4.xml><?xml version="1.0" encoding="utf-8"?>
<p:tagLst xmlns:a="http://schemas.openxmlformats.org/drawingml/2006/main" xmlns:r="http://schemas.openxmlformats.org/officeDocument/2006/relationships" xmlns:p="http://schemas.openxmlformats.org/presentationml/2006/main">
  <p:tag name="SHAPENAME" val="5. Sourc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2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xml><?xml version="1.0" encoding="utf-8"?>
<p:tagLst xmlns:a="http://schemas.openxmlformats.org/drawingml/2006/main" xmlns:r="http://schemas.openxmlformats.org/officeDocument/2006/relationships" xmlns:p="http://schemas.openxmlformats.org/presentationml/2006/main">
  <p:tag name="ANGLE" val="2"/>
</p:tagLst>
</file>

<file path=ppt/tags/tag210.xml><?xml version="1.0" encoding="utf-8"?>
<p:tagLst xmlns:a="http://schemas.openxmlformats.org/drawingml/2006/main" xmlns:r="http://schemas.openxmlformats.org/officeDocument/2006/relationships" xmlns:p="http://schemas.openxmlformats.org/presentationml/2006/main">
  <p:tag name="SHAPENAME" val="5. Sourc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2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6.xml><?xml version="1.0" encoding="utf-8"?>
<p:tagLst xmlns:a="http://schemas.openxmlformats.org/drawingml/2006/main" xmlns:r="http://schemas.openxmlformats.org/officeDocument/2006/relationships" xmlns:p="http://schemas.openxmlformats.org/presentationml/2006/main">
  <p:tag name="SHAPENAME" val="5. Sourc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2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xml><?xml version="1.0" encoding="utf-8"?>
<p:tagLst xmlns:a="http://schemas.openxmlformats.org/drawingml/2006/main" xmlns:r="http://schemas.openxmlformats.org/officeDocument/2006/relationships" xmlns:p="http://schemas.openxmlformats.org/presentationml/2006/main">
  <p:tag name="ANGLE" val="1"/>
</p:tagLst>
</file>

<file path=ppt/tags/tag2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3.xml><?xml version="1.0" encoding="utf-8"?>
<p:tagLst xmlns:a="http://schemas.openxmlformats.org/drawingml/2006/main" xmlns:r="http://schemas.openxmlformats.org/officeDocument/2006/relationships" xmlns:p="http://schemas.openxmlformats.org/presentationml/2006/main">
  <p:tag name="SHAPENAME" val="5. Sourc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22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xml><?xml version="1.0" encoding="utf-8"?>
<p:tagLst xmlns:a="http://schemas.openxmlformats.org/drawingml/2006/main" xmlns:r="http://schemas.openxmlformats.org/officeDocument/2006/relationships" xmlns:p="http://schemas.openxmlformats.org/presentationml/2006/main">
  <p:tag name="ANGLE" val="1"/>
</p:tagLst>
</file>

<file path=ppt/tags/tag23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1.xml><?xml version="1.0" encoding="utf-8"?>
<p:tagLst xmlns:a="http://schemas.openxmlformats.org/drawingml/2006/main" xmlns:r="http://schemas.openxmlformats.org/officeDocument/2006/relationships" xmlns:p="http://schemas.openxmlformats.org/presentationml/2006/main">
  <p:tag name="SHAPENAME" val="5. Sourc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23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9.xml><?xml version="1.0" encoding="utf-8"?>
<p:tagLst xmlns:a="http://schemas.openxmlformats.org/drawingml/2006/main" xmlns:r="http://schemas.openxmlformats.org/officeDocument/2006/relationships" xmlns:p="http://schemas.openxmlformats.org/presentationml/2006/main">
  <p:tag name="SHAPENAME" val="5. Sourc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24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7.xml><?xml version="1.0" encoding="utf-8"?>
<p:tagLst xmlns:a="http://schemas.openxmlformats.org/drawingml/2006/main" xmlns:r="http://schemas.openxmlformats.org/officeDocument/2006/relationships" xmlns:p="http://schemas.openxmlformats.org/presentationml/2006/main">
  <p:tag name="SHAPENAME" val="5. Sourc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5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5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5.xml><?xml version="1.0" encoding="utf-8"?>
<p:tagLst xmlns:a="http://schemas.openxmlformats.org/drawingml/2006/main" xmlns:r="http://schemas.openxmlformats.org/officeDocument/2006/relationships" xmlns:p="http://schemas.openxmlformats.org/presentationml/2006/main">
  <p:tag name="SHAPENAME" val="5. Sourc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25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3.xml><?xml version="1.0" encoding="utf-8"?>
<p:tagLst xmlns:a="http://schemas.openxmlformats.org/drawingml/2006/main" xmlns:r="http://schemas.openxmlformats.org/officeDocument/2006/relationships" xmlns:p="http://schemas.openxmlformats.org/presentationml/2006/main">
  <p:tag name="SHAPENAME" val="5. Source"/>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26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9.xml><?xml version="1.0" encoding="utf-8"?>
<p:tagLst xmlns:a="http://schemas.openxmlformats.org/drawingml/2006/main" xmlns:r="http://schemas.openxmlformats.org/officeDocument/2006/relationships" xmlns:p="http://schemas.openxmlformats.org/presentationml/2006/main">
  <p:tag name="SHAPENAME" val="5. Source"/>
</p:tagLst>
</file>

<file path=ppt/tags/tag27.xml><?xml version="1.0" encoding="utf-8"?>
<p:tagLst xmlns:a="http://schemas.openxmlformats.org/drawingml/2006/main" xmlns:r="http://schemas.openxmlformats.org/officeDocument/2006/relationships" xmlns:p="http://schemas.openxmlformats.org/presentationml/2006/main">
  <p:tag name="SHAPENAME" val="Subtitl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73.xml><?xml version="1.0" encoding="utf-8"?>
<p:tagLst xmlns:a="http://schemas.openxmlformats.org/drawingml/2006/main" xmlns:r="http://schemas.openxmlformats.org/officeDocument/2006/relationships" xmlns:p="http://schemas.openxmlformats.org/presentationml/2006/main">
  <p:tag name="SHAPENAME" val="5. Source"/>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27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7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xml><?xml version="1.0" encoding="utf-8"?>
<p:tagLst xmlns:a="http://schemas.openxmlformats.org/drawingml/2006/main" xmlns:r="http://schemas.openxmlformats.org/officeDocument/2006/relationships" xmlns:p="http://schemas.openxmlformats.org/presentationml/2006/main">
  <p:tag name="SHAPENAME" val="Title"/>
</p:tagLst>
</file>

<file path=ppt/tags/tag2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2.xml><?xml version="1.0" encoding="utf-8"?>
<p:tagLst xmlns:a="http://schemas.openxmlformats.org/drawingml/2006/main" xmlns:r="http://schemas.openxmlformats.org/officeDocument/2006/relationships" xmlns:p="http://schemas.openxmlformats.org/presentationml/2006/main">
  <p:tag name="SHAPENAME" val="5. Source"/>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85.xml><?xml version="1.0" encoding="utf-8"?>
<p:tagLst xmlns:a="http://schemas.openxmlformats.org/drawingml/2006/main" xmlns:r="http://schemas.openxmlformats.org/officeDocument/2006/relationships" xmlns:p="http://schemas.openxmlformats.org/presentationml/2006/main">
  <p:tag name="SHAPENAME" val="4. Footnote"/>
</p:tagLst>
</file>

<file path=ppt/tags/tag28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7.xml><?xml version="1.0" encoding="utf-8"?>
<p:tagLst xmlns:a="http://schemas.openxmlformats.org/drawingml/2006/main" xmlns:r="http://schemas.openxmlformats.org/officeDocument/2006/relationships" xmlns:p="http://schemas.openxmlformats.org/presentationml/2006/main">
  <p:tag name="NAME" val="ACET"/>
</p:tagLst>
</file>

<file path=ppt/tags/tag2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9.xml><?xml version="1.0" encoding="utf-8"?>
<p:tagLst xmlns:a="http://schemas.openxmlformats.org/drawingml/2006/main" xmlns:r="http://schemas.openxmlformats.org/officeDocument/2006/relationships" xmlns:p="http://schemas.openxmlformats.org/presentationml/2006/main">
  <p:tag name="NAME" val="Moon"/>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NAME" val="Moon"/>
</p:tagLst>
</file>

<file path=ppt/tags/tag291.xml><?xml version="1.0" encoding="utf-8"?>
<p:tagLst xmlns:a="http://schemas.openxmlformats.org/drawingml/2006/main" xmlns:r="http://schemas.openxmlformats.org/officeDocument/2006/relationships" xmlns:p="http://schemas.openxmlformats.org/presentationml/2006/main">
  <p:tag name="NAME" val="Moon"/>
</p:tagLst>
</file>

<file path=ppt/tags/tag292.xml><?xml version="1.0" encoding="utf-8"?>
<p:tagLst xmlns:a="http://schemas.openxmlformats.org/drawingml/2006/main" xmlns:r="http://schemas.openxmlformats.org/officeDocument/2006/relationships" xmlns:p="http://schemas.openxmlformats.org/presentationml/2006/main">
  <p:tag name="NAME" val="Moon"/>
</p:tagLst>
</file>

<file path=ppt/tags/tag293.xml><?xml version="1.0" encoding="utf-8"?>
<p:tagLst xmlns:a="http://schemas.openxmlformats.org/drawingml/2006/main" xmlns:r="http://schemas.openxmlformats.org/officeDocument/2006/relationships" xmlns:p="http://schemas.openxmlformats.org/presentationml/2006/main">
  <p:tag name="NAME" val="Moon"/>
</p:tagLst>
</file>

<file path=ppt/tags/tag294.xml><?xml version="1.0" encoding="utf-8"?>
<p:tagLst xmlns:a="http://schemas.openxmlformats.org/drawingml/2006/main" xmlns:r="http://schemas.openxmlformats.org/officeDocument/2006/relationships" xmlns:p="http://schemas.openxmlformats.org/presentationml/2006/main">
  <p:tag name="ANGLE" val="5"/>
</p:tagLst>
</file>

<file path=ppt/tags/tag295.xml><?xml version="1.0" encoding="utf-8"?>
<p:tagLst xmlns:a="http://schemas.openxmlformats.org/drawingml/2006/main" xmlns:r="http://schemas.openxmlformats.org/officeDocument/2006/relationships" xmlns:p="http://schemas.openxmlformats.org/presentationml/2006/main">
  <p:tag name="ANGLE" val="5"/>
</p:tagLst>
</file>

<file path=ppt/tags/tag296.xml><?xml version="1.0" encoding="utf-8"?>
<p:tagLst xmlns:a="http://schemas.openxmlformats.org/drawingml/2006/main" xmlns:r="http://schemas.openxmlformats.org/officeDocument/2006/relationships" xmlns:p="http://schemas.openxmlformats.org/presentationml/2006/main">
  <p:tag name="ANGLE" val="4"/>
</p:tagLst>
</file>

<file path=ppt/tags/tag297.xml><?xml version="1.0" encoding="utf-8"?>
<p:tagLst xmlns:a="http://schemas.openxmlformats.org/drawingml/2006/main" xmlns:r="http://schemas.openxmlformats.org/officeDocument/2006/relationships" xmlns:p="http://schemas.openxmlformats.org/presentationml/2006/main">
  <p:tag name="ANGLE" val="4"/>
</p:tagLst>
</file>

<file path=ppt/tags/tag298.xml><?xml version="1.0" encoding="utf-8"?>
<p:tagLst xmlns:a="http://schemas.openxmlformats.org/drawingml/2006/main" xmlns:r="http://schemas.openxmlformats.org/officeDocument/2006/relationships" xmlns:p="http://schemas.openxmlformats.org/presentationml/2006/main">
  <p:tag name="ANGLE" val="3"/>
</p:tagLst>
</file>

<file path=ppt/tags/tag299.xml><?xml version="1.0" encoding="utf-8"?>
<p:tagLst xmlns:a="http://schemas.openxmlformats.org/drawingml/2006/main" xmlns:r="http://schemas.openxmlformats.org/officeDocument/2006/relationships" xmlns:p="http://schemas.openxmlformats.org/presentationml/2006/main">
  <p:tag name="ANGLE" val="3"/>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0.xml><?xml version="1.0" encoding="utf-8"?>
<p:tagLst xmlns:a="http://schemas.openxmlformats.org/drawingml/2006/main" xmlns:r="http://schemas.openxmlformats.org/officeDocument/2006/relationships" xmlns:p="http://schemas.openxmlformats.org/presentationml/2006/main">
  <p:tag name="ANGLE" val="2"/>
</p:tagLst>
</file>

<file path=ppt/tags/tag301.xml><?xml version="1.0" encoding="utf-8"?>
<p:tagLst xmlns:a="http://schemas.openxmlformats.org/drawingml/2006/main" xmlns:r="http://schemas.openxmlformats.org/officeDocument/2006/relationships" xmlns:p="http://schemas.openxmlformats.org/presentationml/2006/main">
  <p:tag name="ANGLE" val="2"/>
</p:tagLst>
</file>

<file path=ppt/tags/tag302.xml><?xml version="1.0" encoding="utf-8"?>
<p:tagLst xmlns:a="http://schemas.openxmlformats.org/drawingml/2006/main" xmlns:r="http://schemas.openxmlformats.org/officeDocument/2006/relationships" xmlns:p="http://schemas.openxmlformats.org/presentationml/2006/main">
  <p:tag name="ANGLE" val="1"/>
</p:tagLst>
</file>

<file path=ppt/tags/tag303.xml><?xml version="1.0" encoding="utf-8"?>
<p:tagLst xmlns:a="http://schemas.openxmlformats.org/drawingml/2006/main" xmlns:r="http://schemas.openxmlformats.org/officeDocument/2006/relationships" xmlns:p="http://schemas.openxmlformats.org/presentationml/2006/main">
  <p:tag name="ANGLE" val="1"/>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30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07.xml><?xml version="1.0" encoding="utf-8"?>
<p:tagLst xmlns:a="http://schemas.openxmlformats.org/drawingml/2006/main" xmlns:r="http://schemas.openxmlformats.org/officeDocument/2006/relationships" xmlns:p="http://schemas.openxmlformats.org/presentationml/2006/main">
  <p:tag name="SHAPENAME" val="Subtitle"/>
</p:tagLst>
</file>

<file path=ppt/tags/tag308.xml><?xml version="1.0" encoding="utf-8"?>
<p:tagLst xmlns:a="http://schemas.openxmlformats.org/drawingml/2006/main" xmlns:r="http://schemas.openxmlformats.org/officeDocument/2006/relationships" xmlns:p="http://schemas.openxmlformats.org/presentationml/2006/main">
  <p:tag name="SHAPENAME" val="Title"/>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4.xml><?xml version="1.0" encoding="utf-8"?>
<p:tagLst xmlns:a="http://schemas.openxmlformats.org/drawingml/2006/main" xmlns:r="http://schemas.openxmlformats.org/officeDocument/2006/relationships" xmlns:p="http://schemas.openxmlformats.org/presentationml/2006/main">
  <p:tag name="SHAPENAME" val="5. Source"/>
</p:tagLst>
</file>

<file path=ppt/tags/tag31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3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1.xml><?xml version="1.0" encoding="utf-8"?>
<p:tagLst xmlns:a="http://schemas.openxmlformats.org/drawingml/2006/main" xmlns:r="http://schemas.openxmlformats.org/officeDocument/2006/relationships" xmlns:p="http://schemas.openxmlformats.org/presentationml/2006/main">
  <p:tag name="SHAPENAME" val="5. Source"/>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32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2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7.xml><?xml version="1.0" encoding="utf-8"?>
<p:tagLst xmlns:a="http://schemas.openxmlformats.org/drawingml/2006/main" xmlns:r="http://schemas.openxmlformats.org/officeDocument/2006/relationships" xmlns:p="http://schemas.openxmlformats.org/presentationml/2006/main">
  <p:tag name="SHAPENAME" val="5. Source"/>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3.xml><?xml version="1.0" encoding="utf-8"?>
<p:tagLst xmlns:a="http://schemas.openxmlformats.org/drawingml/2006/main" xmlns:r="http://schemas.openxmlformats.org/officeDocument/2006/relationships" xmlns:p="http://schemas.openxmlformats.org/presentationml/2006/main">
  <p:tag name="SHAPENAME" val="5. Source"/>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33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37.xml><?xml version="1.0" encoding="utf-8"?>
<p:tagLst xmlns:a="http://schemas.openxmlformats.org/drawingml/2006/main" xmlns:r="http://schemas.openxmlformats.org/officeDocument/2006/relationships" xmlns:p="http://schemas.openxmlformats.org/presentationml/2006/main">
  <p:tag name="SHAPENAME" val="3. Subtitle"/>
</p:tagLst>
</file>

<file path=ppt/tags/tag3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xml><?xml version="1.0" encoding="utf-8"?>
<p:tagLst xmlns:a="http://schemas.openxmlformats.org/drawingml/2006/main" xmlns:r="http://schemas.openxmlformats.org/officeDocument/2006/relationships" xmlns:p="http://schemas.openxmlformats.org/presentationml/2006/main">
  <p:tag name="SHAPENAME" val="5. Source"/>
</p:tagLst>
</file>

<file path=ppt/tags/tag340.xml><?xml version="1.0" encoding="utf-8"?>
<p:tagLst xmlns:a="http://schemas.openxmlformats.org/drawingml/2006/main" xmlns:r="http://schemas.openxmlformats.org/officeDocument/2006/relationships" xmlns:p="http://schemas.openxmlformats.org/presentationml/2006/main">
  <p:tag name="SHAPENAME" val="5. Source"/>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34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45.xml><?xml version="1.0" encoding="utf-8"?>
<p:tagLst xmlns:a="http://schemas.openxmlformats.org/drawingml/2006/main" xmlns:r="http://schemas.openxmlformats.org/officeDocument/2006/relationships" xmlns:p="http://schemas.openxmlformats.org/presentationml/2006/main">
  <p:tag name="SHAPENAME" val="3. Subtitle"/>
</p:tagLst>
</file>

<file path=ppt/tags/tag3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4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8.xml><?xml version="1.0" encoding="utf-8"?>
<p:tagLst xmlns:a="http://schemas.openxmlformats.org/drawingml/2006/main" xmlns:r="http://schemas.openxmlformats.org/officeDocument/2006/relationships" xmlns:p="http://schemas.openxmlformats.org/presentationml/2006/main">
  <p:tag name="SHAPENAME" val="5. Source"/>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35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5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5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56.xml><?xml version="1.0" encoding="utf-8"?>
<p:tagLst xmlns:a="http://schemas.openxmlformats.org/drawingml/2006/main" xmlns:r="http://schemas.openxmlformats.org/officeDocument/2006/relationships" xmlns:p="http://schemas.openxmlformats.org/presentationml/2006/main">
  <p:tag name="SHAPENAME" val="5. Source"/>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35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61.xml><?xml version="1.0" encoding="utf-8"?>
<p:tagLst xmlns:a="http://schemas.openxmlformats.org/drawingml/2006/main" xmlns:r="http://schemas.openxmlformats.org/officeDocument/2006/relationships" xmlns:p="http://schemas.openxmlformats.org/presentationml/2006/main">
  <p:tag name="SHAPENAME" val="3. Subtitle"/>
</p:tagLst>
</file>

<file path=ppt/tags/tag3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4.xml><?xml version="1.0" encoding="utf-8"?>
<p:tagLst xmlns:a="http://schemas.openxmlformats.org/drawingml/2006/main" xmlns:r="http://schemas.openxmlformats.org/officeDocument/2006/relationships" xmlns:p="http://schemas.openxmlformats.org/presentationml/2006/main">
  <p:tag name="SHAPENAME" val="5. Source"/>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3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69.xml><?xml version="1.0" encoding="utf-8"?>
<p:tagLst xmlns:a="http://schemas.openxmlformats.org/drawingml/2006/main" xmlns:r="http://schemas.openxmlformats.org/officeDocument/2006/relationships" xmlns:p="http://schemas.openxmlformats.org/presentationml/2006/main">
  <p:tag name="SHAPENAME" val="3. Subtitl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3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7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72.xml><?xml version="1.0" encoding="utf-8"?>
<p:tagLst xmlns:a="http://schemas.openxmlformats.org/drawingml/2006/main" xmlns:r="http://schemas.openxmlformats.org/officeDocument/2006/relationships" xmlns:p="http://schemas.openxmlformats.org/presentationml/2006/main">
  <p:tag name="SHAPENAME" val="5. Source"/>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37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7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3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80.xml><?xml version="1.0" encoding="utf-8"?>
<p:tagLst xmlns:a="http://schemas.openxmlformats.org/drawingml/2006/main" xmlns:r="http://schemas.openxmlformats.org/officeDocument/2006/relationships" xmlns:p="http://schemas.openxmlformats.org/presentationml/2006/main">
  <p:tag name="SHAPENAME" val="5. Source"/>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3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6.xml><?xml version="1.0" encoding="utf-8"?>
<p:tagLst xmlns:a="http://schemas.openxmlformats.org/drawingml/2006/main" xmlns:r="http://schemas.openxmlformats.org/officeDocument/2006/relationships" xmlns:p="http://schemas.openxmlformats.org/presentationml/2006/main">
  <p:tag name="SHAPENAME" val="5. Source"/>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90.xml><?xml version="1.0" encoding="utf-8"?>
<p:tagLst xmlns:a="http://schemas.openxmlformats.org/drawingml/2006/main" xmlns:r="http://schemas.openxmlformats.org/officeDocument/2006/relationships" xmlns:p="http://schemas.openxmlformats.org/presentationml/2006/main">
  <p:tag name="SHAPENAME" val="5. Source"/>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397.xml><?xml version="1.0" encoding="utf-8"?>
<p:tagLst xmlns:a="http://schemas.openxmlformats.org/drawingml/2006/main" xmlns:r="http://schemas.openxmlformats.org/officeDocument/2006/relationships" xmlns:p="http://schemas.openxmlformats.org/presentationml/2006/main">
  <p:tag name="SHAPENAME" val="4. Footnote"/>
</p:tagLst>
</file>

<file path=ppt/tags/tag39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99.xml><?xml version="1.0" encoding="utf-8"?>
<p:tagLst xmlns:a="http://schemas.openxmlformats.org/drawingml/2006/main" xmlns:r="http://schemas.openxmlformats.org/officeDocument/2006/relationships" xmlns:p="http://schemas.openxmlformats.org/presentationml/2006/main">
  <p:tag name="NAME" val="ACET"/>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1.xml><?xml version="1.0" encoding="utf-8"?>
<p:tagLst xmlns:a="http://schemas.openxmlformats.org/drawingml/2006/main" xmlns:r="http://schemas.openxmlformats.org/officeDocument/2006/relationships" xmlns:p="http://schemas.openxmlformats.org/presentationml/2006/main">
  <p:tag name="NAME" val="Moon"/>
</p:tagLst>
</file>

<file path=ppt/tags/tag402.xml><?xml version="1.0" encoding="utf-8"?>
<p:tagLst xmlns:a="http://schemas.openxmlformats.org/drawingml/2006/main" xmlns:r="http://schemas.openxmlformats.org/officeDocument/2006/relationships" xmlns:p="http://schemas.openxmlformats.org/presentationml/2006/main">
  <p:tag name="NAME" val="Moon"/>
</p:tagLst>
</file>

<file path=ppt/tags/tag403.xml><?xml version="1.0" encoding="utf-8"?>
<p:tagLst xmlns:a="http://schemas.openxmlformats.org/drawingml/2006/main" xmlns:r="http://schemas.openxmlformats.org/officeDocument/2006/relationships" xmlns:p="http://schemas.openxmlformats.org/presentationml/2006/main">
  <p:tag name="NAME" val="Moon"/>
</p:tagLst>
</file>

<file path=ppt/tags/tag404.xml><?xml version="1.0" encoding="utf-8"?>
<p:tagLst xmlns:a="http://schemas.openxmlformats.org/drawingml/2006/main" xmlns:r="http://schemas.openxmlformats.org/officeDocument/2006/relationships" xmlns:p="http://schemas.openxmlformats.org/presentationml/2006/main">
  <p:tag name="NAME" val="Moon"/>
</p:tagLst>
</file>

<file path=ppt/tags/tag405.xml><?xml version="1.0" encoding="utf-8"?>
<p:tagLst xmlns:a="http://schemas.openxmlformats.org/drawingml/2006/main" xmlns:r="http://schemas.openxmlformats.org/officeDocument/2006/relationships" xmlns:p="http://schemas.openxmlformats.org/presentationml/2006/main">
  <p:tag name="NAME" val="Moon"/>
</p:tagLst>
</file>

<file path=ppt/tags/tag406.xml><?xml version="1.0" encoding="utf-8"?>
<p:tagLst xmlns:a="http://schemas.openxmlformats.org/drawingml/2006/main" xmlns:r="http://schemas.openxmlformats.org/officeDocument/2006/relationships" xmlns:p="http://schemas.openxmlformats.org/presentationml/2006/main">
  <p:tag name="ANGLE" val="5"/>
</p:tagLst>
</file>

<file path=ppt/tags/tag407.xml><?xml version="1.0" encoding="utf-8"?>
<p:tagLst xmlns:a="http://schemas.openxmlformats.org/drawingml/2006/main" xmlns:r="http://schemas.openxmlformats.org/officeDocument/2006/relationships" xmlns:p="http://schemas.openxmlformats.org/presentationml/2006/main">
  <p:tag name="ANGLE" val="5"/>
</p:tagLst>
</file>

<file path=ppt/tags/tag408.xml><?xml version="1.0" encoding="utf-8"?>
<p:tagLst xmlns:a="http://schemas.openxmlformats.org/drawingml/2006/main" xmlns:r="http://schemas.openxmlformats.org/officeDocument/2006/relationships" xmlns:p="http://schemas.openxmlformats.org/presentationml/2006/main">
  <p:tag name="ANGLE" val="4"/>
</p:tagLst>
</file>

<file path=ppt/tags/tag409.xml><?xml version="1.0" encoding="utf-8"?>
<p:tagLst xmlns:a="http://schemas.openxmlformats.org/drawingml/2006/main" xmlns:r="http://schemas.openxmlformats.org/officeDocument/2006/relationships" xmlns:p="http://schemas.openxmlformats.org/presentationml/2006/main">
  <p:tag name="ANGLE" val="4"/>
</p:tagLst>
</file>

<file path=ppt/tags/tag41.xml><?xml version="1.0" encoding="utf-8"?>
<p:tagLst xmlns:a="http://schemas.openxmlformats.org/drawingml/2006/main" xmlns:r="http://schemas.openxmlformats.org/officeDocument/2006/relationships" xmlns:p="http://schemas.openxmlformats.org/presentationml/2006/main">
  <p:tag name="SHAPENAME" val="5. Source"/>
</p:tagLst>
</file>

<file path=ppt/tags/tag410.xml><?xml version="1.0" encoding="utf-8"?>
<p:tagLst xmlns:a="http://schemas.openxmlformats.org/drawingml/2006/main" xmlns:r="http://schemas.openxmlformats.org/officeDocument/2006/relationships" xmlns:p="http://schemas.openxmlformats.org/presentationml/2006/main">
  <p:tag name="ANGLE" val="3"/>
</p:tagLst>
</file>

<file path=ppt/tags/tag411.xml><?xml version="1.0" encoding="utf-8"?>
<p:tagLst xmlns:a="http://schemas.openxmlformats.org/drawingml/2006/main" xmlns:r="http://schemas.openxmlformats.org/officeDocument/2006/relationships" xmlns:p="http://schemas.openxmlformats.org/presentationml/2006/main">
  <p:tag name="ANGLE" val="3"/>
</p:tagLst>
</file>

<file path=ppt/tags/tag412.xml><?xml version="1.0" encoding="utf-8"?>
<p:tagLst xmlns:a="http://schemas.openxmlformats.org/drawingml/2006/main" xmlns:r="http://schemas.openxmlformats.org/officeDocument/2006/relationships" xmlns:p="http://schemas.openxmlformats.org/presentationml/2006/main">
  <p:tag name="ANGLE" val="2"/>
</p:tagLst>
</file>

<file path=ppt/tags/tag413.xml><?xml version="1.0" encoding="utf-8"?>
<p:tagLst xmlns:a="http://schemas.openxmlformats.org/drawingml/2006/main" xmlns:r="http://schemas.openxmlformats.org/officeDocument/2006/relationships" xmlns:p="http://schemas.openxmlformats.org/presentationml/2006/main">
  <p:tag name="ANGLE" val="2"/>
</p:tagLst>
</file>

<file path=ppt/tags/tag414.xml><?xml version="1.0" encoding="utf-8"?>
<p:tagLst xmlns:a="http://schemas.openxmlformats.org/drawingml/2006/main" xmlns:r="http://schemas.openxmlformats.org/officeDocument/2006/relationships" xmlns:p="http://schemas.openxmlformats.org/presentationml/2006/main">
  <p:tag name="ANGLE" val="1"/>
</p:tagLst>
</file>

<file path=ppt/tags/tag415.xml><?xml version="1.0" encoding="utf-8"?>
<p:tagLst xmlns:a="http://schemas.openxmlformats.org/drawingml/2006/main" xmlns:r="http://schemas.openxmlformats.org/officeDocument/2006/relationships" xmlns:p="http://schemas.openxmlformats.org/presentationml/2006/main">
  <p:tag name="ANGLE" val="1"/>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418.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419.xml><?xml version="1.0" encoding="utf-8"?>
<p:tagLst xmlns:a="http://schemas.openxmlformats.org/drawingml/2006/main" xmlns:r="http://schemas.openxmlformats.org/officeDocument/2006/relationships" xmlns:p="http://schemas.openxmlformats.org/presentationml/2006/main">
  <p:tag name="SHAPENAME" val="Subtitl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0.xml><?xml version="1.0" encoding="utf-8"?>
<p:tagLst xmlns:a="http://schemas.openxmlformats.org/drawingml/2006/main" xmlns:r="http://schemas.openxmlformats.org/officeDocument/2006/relationships" xmlns:p="http://schemas.openxmlformats.org/presentationml/2006/main">
  <p:tag name="SHAPENAME" val="Title"/>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26.xml><?xml version="1.0" encoding="utf-8"?>
<p:tagLst xmlns:a="http://schemas.openxmlformats.org/drawingml/2006/main" xmlns:r="http://schemas.openxmlformats.org/officeDocument/2006/relationships" xmlns:p="http://schemas.openxmlformats.org/presentationml/2006/main">
  <p:tag name="SHAPENAME" val="5. Source"/>
</p:tagLst>
</file>

<file path=ppt/tags/tag42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4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33.xml><?xml version="1.0" encoding="utf-8"?>
<p:tagLst xmlns:a="http://schemas.openxmlformats.org/drawingml/2006/main" xmlns:r="http://schemas.openxmlformats.org/officeDocument/2006/relationships" xmlns:p="http://schemas.openxmlformats.org/presentationml/2006/main">
  <p:tag name="SHAPENAME" val="5. Source"/>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43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39.xml><?xml version="1.0" encoding="utf-8"?>
<p:tagLst xmlns:a="http://schemas.openxmlformats.org/drawingml/2006/main" xmlns:r="http://schemas.openxmlformats.org/officeDocument/2006/relationships" xmlns:p="http://schemas.openxmlformats.org/presentationml/2006/main">
  <p:tag name="SHAPENAME" val="5. Source"/>
</p:tagLst>
</file>

<file path=ppt/tags/tag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4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45.xml><?xml version="1.0" encoding="utf-8"?>
<p:tagLst xmlns:a="http://schemas.openxmlformats.org/drawingml/2006/main" xmlns:r="http://schemas.openxmlformats.org/officeDocument/2006/relationships" xmlns:p="http://schemas.openxmlformats.org/presentationml/2006/main">
  <p:tag name="SHAPENAME" val="5. Source"/>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44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9.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52.xml><?xml version="1.0" encoding="utf-8"?>
<p:tagLst xmlns:a="http://schemas.openxmlformats.org/drawingml/2006/main" xmlns:r="http://schemas.openxmlformats.org/officeDocument/2006/relationships" xmlns:p="http://schemas.openxmlformats.org/presentationml/2006/main">
  <p:tag name="SHAPENAME" val="5. Source"/>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45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57.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5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0.xml><?xml version="1.0" encoding="utf-8"?>
<p:tagLst xmlns:a="http://schemas.openxmlformats.org/drawingml/2006/main" xmlns:r="http://schemas.openxmlformats.org/officeDocument/2006/relationships" xmlns:p="http://schemas.openxmlformats.org/presentationml/2006/main">
  <p:tag name="SHAPENAME" val="5. Source"/>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46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6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5.xml><?xml version="1.0" encoding="utf-8"?>
<p:tagLst xmlns:a="http://schemas.openxmlformats.org/drawingml/2006/main" xmlns:r="http://schemas.openxmlformats.org/officeDocument/2006/relationships" xmlns:p="http://schemas.openxmlformats.org/presentationml/2006/main">
  <p:tag name="SHAPENAME" val="3. Subtitle"/>
</p:tagLst>
</file>

<file path=ppt/tags/tag4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6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8.xml><?xml version="1.0" encoding="utf-8"?>
<p:tagLst xmlns:a="http://schemas.openxmlformats.org/drawingml/2006/main" xmlns:r="http://schemas.openxmlformats.org/officeDocument/2006/relationships" xmlns:p="http://schemas.openxmlformats.org/presentationml/2006/main">
  <p:tag name="SHAPENAME" val="5. Source"/>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SHAPENAME" val="5. Source"/>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47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73.xml><?xml version="1.0" encoding="utf-8"?>
<p:tagLst xmlns:a="http://schemas.openxmlformats.org/drawingml/2006/main" xmlns:r="http://schemas.openxmlformats.org/officeDocument/2006/relationships" xmlns:p="http://schemas.openxmlformats.org/presentationml/2006/main">
  <p:tag name="SHAPENAME" val="3. Subtitle"/>
</p:tagLst>
</file>

<file path=ppt/tags/tag4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76.xml><?xml version="1.0" encoding="utf-8"?>
<p:tagLst xmlns:a="http://schemas.openxmlformats.org/drawingml/2006/main" xmlns:r="http://schemas.openxmlformats.org/officeDocument/2006/relationships" xmlns:p="http://schemas.openxmlformats.org/presentationml/2006/main">
  <p:tag name="SHAPENAME" val="5. Source"/>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4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8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84.xml><?xml version="1.0" encoding="utf-8"?>
<p:tagLst xmlns:a="http://schemas.openxmlformats.org/drawingml/2006/main" xmlns:r="http://schemas.openxmlformats.org/officeDocument/2006/relationships" xmlns:p="http://schemas.openxmlformats.org/presentationml/2006/main">
  <p:tag name="SHAPENAME" val="5. Source"/>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48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8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89.xml><?xml version="1.0" encoding="utf-8"?>
<p:tagLst xmlns:a="http://schemas.openxmlformats.org/drawingml/2006/main" xmlns:r="http://schemas.openxmlformats.org/officeDocument/2006/relationships" xmlns:p="http://schemas.openxmlformats.org/presentationml/2006/main">
  <p:tag name="SHAPENAME" val="3. Subtitl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4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2.xml><?xml version="1.0" encoding="utf-8"?>
<p:tagLst xmlns:a="http://schemas.openxmlformats.org/drawingml/2006/main" xmlns:r="http://schemas.openxmlformats.org/officeDocument/2006/relationships" xmlns:p="http://schemas.openxmlformats.org/presentationml/2006/main">
  <p:tag name="SHAPENAME" val="5. Source"/>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4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8.xml><?xml version="1.0" encoding="utf-8"?>
<p:tagLst xmlns:a="http://schemas.openxmlformats.org/drawingml/2006/main" xmlns:r="http://schemas.openxmlformats.org/officeDocument/2006/relationships" xmlns:p="http://schemas.openxmlformats.org/presentationml/2006/main">
  <p:tag name="SHAPENAME" val="5. Source"/>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5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02.xml><?xml version="1.0" encoding="utf-8"?>
<p:tagLst xmlns:a="http://schemas.openxmlformats.org/drawingml/2006/main" xmlns:r="http://schemas.openxmlformats.org/officeDocument/2006/relationships" xmlns:p="http://schemas.openxmlformats.org/presentationml/2006/main">
  <p:tag name="SHAPENAME" val="5. Source"/>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506.xml><?xml version="1.0" encoding="utf-8"?>
<p:tagLst xmlns:a="http://schemas.openxmlformats.org/drawingml/2006/main" xmlns:r="http://schemas.openxmlformats.org/officeDocument/2006/relationships" xmlns:p="http://schemas.openxmlformats.org/presentationml/2006/main">
  <p:tag name="SHAPENAME" val="4. Footnote"/>
</p:tagLst>
</file>

<file path=ppt/tags/tag5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8.xml><?xml version="1.0" encoding="utf-8"?>
<p:tagLst xmlns:a="http://schemas.openxmlformats.org/drawingml/2006/main" xmlns:r="http://schemas.openxmlformats.org/officeDocument/2006/relationships" xmlns:p="http://schemas.openxmlformats.org/presentationml/2006/main">
  <p:tag name="NAME" val="ACET"/>
</p:tagLst>
</file>

<file path=ppt/tags/tag509.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11.xml><?xml version="1.0" encoding="utf-8"?>
<p:tagLst xmlns:a="http://schemas.openxmlformats.org/drawingml/2006/main" xmlns:r="http://schemas.openxmlformats.org/officeDocument/2006/relationships" xmlns:p="http://schemas.openxmlformats.org/presentationml/2006/main">
  <p:tag name="NAME" val="Moon"/>
</p:tagLst>
</file>

<file path=ppt/tags/tag512.xml><?xml version="1.0" encoding="utf-8"?>
<p:tagLst xmlns:a="http://schemas.openxmlformats.org/drawingml/2006/main" xmlns:r="http://schemas.openxmlformats.org/officeDocument/2006/relationships" xmlns:p="http://schemas.openxmlformats.org/presentationml/2006/main">
  <p:tag name="NAME" val="Moon"/>
</p:tagLst>
</file>

<file path=ppt/tags/tag513.xml><?xml version="1.0" encoding="utf-8"?>
<p:tagLst xmlns:a="http://schemas.openxmlformats.org/drawingml/2006/main" xmlns:r="http://schemas.openxmlformats.org/officeDocument/2006/relationships" xmlns:p="http://schemas.openxmlformats.org/presentationml/2006/main">
  <p:tag name="NAME" val="Moon"/>
</p:tagLst>
</file>

<file path=ppt/tags/tag514.xml><?xml version="1.0" encoding="utf-8"?>
<p:tagLst xmlns:a="http://schemas.openxmlformats.org/drawingml/2006/main" xmlns:r="http://schemas.openxmlformats.org/officeDocument/2006/relationships" xmlns:p="http://schemas.openxmlformats.org/presentationml/2006/main">
  <p:tag name="NAME" val="Moon"/>
</p:tagLst>
</file>

<file path=ppt/tags/tag515.xml><?xml version="1.0" encoding="utf-8"?>
<p:tagLst xmlns:a="http://schemas.openxmlformats.org/drawingml/2006/main" xmlns:r="http://schemas.openxmlformats.org/officeDocument/2006/relationships" xmlns:p="http://schemas.openxmlformats.org/presentationml/2006/main">
  <p:tag name="NAME" val="Moon"/>
</p:tagLst>
</file>

<file path=ppt/tags/tag516.xml><?xml version="1.0" encoding="utf-8"?>
<p:tagLst xmlns:a="http://schemas.openxmlformats.org/drawingml/2006/main" xmlns:r="http://schemas.openxmlformats.org/officeDocument/2006/relationships" xmlns:p="http://schemas.openxmlformats.org/presentationml/2006/main">
  <p:tag name="ANGLE" val="5"/>
</p:tagLst>
</file>

<file path=ppt/tags/tag517.xml><?xml version="1.0" encoding="utf-8"?>
<p:tagLst xmlns:a="http://schemas.openxmlformats.org/drawingml/2006/main" xmlns:r="http://schemas.openxmlformats.org/officeDocument/2006/relationships" xmlns:p="http://schemas.openxmlformats.org/presentationml/2006/main">
  <p:tag name="ANGLE" val="5"/>
</p:tagLst>
</file>

<file path=ppt/tags/tag518.xml><?xml version="1.0" encoding="utf-8"?>
<p:tagLst xmlns:a="http://schemas.openxmlformats.org/drawingml/2006/main" xmlns:r="http://schemas.openxmlformats.org/officeDocument/2006/relationships" xmlns:p="http://schemas.openxmlformats.org/presentationml/2006/main">
  <p:tag name="ANGLE" val="4"/>
</p:tagLst>
</file>

<file path=ppt/tags/tag519.xml><?xml version="1.0" encoding="utf-8"?>
<p:tagLst xmlns:a="http://schemas.openxmlformats.org/drawingml/2006/main" xmlns:r="http://schemas.openxmlformats.org/officeDocument/2006/relationships" xmlns:p="http://schemas.openxmlformats.org/presentationml/2006/main">
  <p:tag name="ANGLE" val="4"/>
</p:tagLst>
</file>

<file path=ppt/tags/tag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20.xml><?xml version="1.0" encoding="utf-8"?>
<p:tagLst xmlns:a="http://schemas.openxmlformats.org/drawingml/2006/main" xmlns:r="http://schemas.openxmlformats.org/officeDocument/2006/relationships" xmlns:p="http://schemas.openxmlformats.org/presentationml/2006/main">
  <p:tag name="ANGLE" val="3"/>
</p:tagLst>
</file>

<file path=ppt/tags/tag521.xml><?xml version="1.0" encoding="utf-8"?>
<p:tagLst xmlns:a="http://schemas.openxmlformats.org/drawingml/2006/main" xmlns:r="http://schemas.openxmlformats.org/officeDocument/2006/relationships" xmlns:p="http://schemas.openxmlformats.org/presentationml/2006/main">
  <p:tag name="ANGLE" val="3"/>
</p:tagLst>
</file>

<file path=ppt/tags/tag522.xml><?xml version="1.0" encoding="utf-8"?>
<p:tagLst xmlns:a="http://schemas.openxmlformats.org/drawingml/2006/main" xmlns:r="http://schemas.openxmlformats.org/officeDocument/2006/relationships" xmlns:p="http://schemas.openxmlformats.org/presentationml/2006/main">
  <p:tag name="ANGLE" val="2"/>
</p:tagLst>
</file>

<file path=ppt/tags/tag523.xml><?xml version="1.0" encoding="utf-8"?>
<p:tagLst xmlns:a="http://schemas.openxmlformats.org/drawingml/2006/main" xmlns:r="http://schemas.openxmlformats.org/officeDocument/2006/relationships" xmlns:p="http://schemas.openxmlformats.org/presentationml/2006/main">
  <p:tag name="ANGLE" val="2"/>
</p:tagLst>
</file>

<file path=ppt/tags/tag524.xml><?xml version="1.0" encoding="utf-8"?>
<p:tagLst xmlns:a="http://schemas.openxmlformats.org/drawingml/2006/main" xmlns:r="http://schemas.openxmlformats.org/officeDocument/2006/relationships" xmlns:p="http://schemas.openxmlformats.org/presentationml/2006/main">
  <p:tag name="ANGLE" val="1"/>
</p:tagLst>
</file>

<file path=ppt/tags/tag525.xml><?xml version="1.0" encoding="utf-8"?>
<p:tagLst xmlns:a="http://schemas.openxmlformats.org/drawingml/2006/main" xmlns:r="http://schemas.openxmlformats.org/officeDocument/2006/relationships" xmlns:p="http://schemas.openxmlformats.org/presentationml/2006/main">
  <p:tag name="ANGLE" val="1"/>
</p:tagLst>
</file>

<file path=ppt/tags/tag5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7.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528.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529.xml><?xml version="1.0" encoding="utf-8"?>
<p:tagLst xmlns:a="http://schemas.openxmlformats.org/drawingml/2006/main" xmlns:r="http://schemas.openxmlformats.org/officeDocument/2006/relationships" xmlns:p="http://schemas.openxmlformats.org/presentationml/2006/main">
  <p:tag name="SHAPENAME" val="Subtitle"/>
</p:tagLst>
</file>

<file path=ppt/tags/tag53.xml><?xml version="1.0" encoding="utf-8"?>
<p:tagLst xmlns:a="http://schemas.openxmlformats.org/drawingml/2006/main" xmlns:r="http://schemas.openxmlformats.org/officeDocument/2006/relationships" xmlns:p="http://schemas.openxmlformats.org/presentationml/2006/main">
  <p:tag name="SHAPENAME" val="5. Source"/>
</p:tagLst>
</file>

<file path=ppt/tags/tag530.xml><?xml version="1.0" encoding="utf-8"?>
<p:tagLst xmlns:a="http://schemas.openxmlformats.org/drawingml/2006/main" xmlns:r="http://schemas.openxmlformats.org/officeDocument/2006/relationships" xmlns:p="http://schemas.openxmlformats.org/presentationml/2006/main">
  <p:tag name="SHAPENAME" val="Title"/>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33.xml><?xml version="1.0" encoding="utf-8"?>
<p:tagLst xmlns:a="http://schemas.openxmlformats.org/drawingml/2006/main" xmlns:r="http://schemas.openxmlformats.org/officeDocument/2006/relationships" xmlns:p="http://schemas.openxmlformats.org/presentationml/2006/main">
  <p:tag name="SHAPENAME" val="5. Source"/>
</p:tagLst>
</file>

<file path=ppt/tags/tag53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535.xml><?xml version="1.0" encoding="utf-8"?>
<p:tagLst xmlns:a="http://schemas.openxmlformats.org/drawingml/2006/main" xmlns:r="http://schemas.openxmlformats.org/officeDocument/2006/relationships" xmlns:p="http://schemas.openxmlformats.org/presentationml/2006/main">
  <p:tag name="SHAPENAME" val="Subtitle"/>
</p:tagLst>
</file>

<file path=ppt/tags/tag536.xml><?xml version="1.0" encoding="utf-8"?>
<p:tagLst xmlns:a="http://schemas.openxmlformats.org/drawingml/2006/main" xmlns:r="http://schemas.openxmlformats.org/officeDocument/2006/relationships" xmlns:p="http://schemas.openxmlformats.org/presentationml/2006/main">
  <p:tag name="SHAPENAME" val="Title"/>
</p:tagLst>
</file>

<file path=ppt/tags/tag5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39.xml><?xml version="1.0" encoding="utf-8"?>
<p:tagLst xmlns:a="http://schemas.openxmlformats.org/drawingml/2006/main" xmlns:r="http://schemas.openxmlformats.org/officeDocument/2006/relationships" xmlns:p="http://schemas.openxmlformats.org/presentationml/2006/main">
  <p:tag name="SHAPENAME" val="5. Sourc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0.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541.xml><?xml version="1.0" encoding="utf-8"?>
<p:tagLst xmlns:a="http://schemas.openxmlformats.org/drawingml/2006/main" xmlns:r="http://schemas.openxmlformats.org/officeDocument/2006/relationships" xmlns:p="http://schemas.openxmlformats.org/presentationml/2006/main">
  <p:tag name="SHAPENAME" val="Subtitle"/>
</p:tagLst>
</file>

<file path=ppt/tags/tag542.xml><?xml version="1.0" encoding="utf-8"?>
<p:tagLst xmlns:a="http://schemas.openxmlformats.org/drawingml/2006/main" xmlns:r="http://schemas.openxmlformats.org/officeDocument/2006/relationships" xmlns:p="http://schemas.openxmlformats.org/presentationml/2006/main">
  <p:tag name="SHAPENAME" val="Title"/>
</p:tagLst>
</file>

<file path=ppt/tags/tag5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5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47.xml><?xml version="1.0" encoding="utf-8"?>
<p:tagLst xmlns:a="http://schemas.openxmlformats.org/drawingml/2006/main" xmlns:r="http://schemas.openxmlformats.org/officeDocument/2006/relationships" xmlns:p="http://schemas.openxmlformats.org/presentationml/2006/main">
  <p:tag name="SHAPENAME" val="5. Source"/>
</p:tagLst>
</file>

<file path=ppt/tags/tag5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49.xml><?xml version="1.0" encoding="utf-8"?>
<p:tagLst xmlns:a="http://schemas.openxmlformats.org/drawingml/2006/main" xmlns:r="http://schemas.openxmlformats.org/officeDocument/2006/relationships" xmlns:p="http://schemas.openxmlformats.org/presentationml/2006/main">
  <p:tag name="SHAPENAME" val="3. Subtitl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1.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55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55.xml><?xml version="1.0" encoding="utf-8"?>
<p:tagLst xmlns:a="http://schemas.openxmlformats.org/drawingml/2006/main" xmlns:r="http://schemas.openxmlformats.org/officeDocument/2006/relationships" xmlns:p="http://schemas.openxmlformats.org/presentationml/2006/main">
  <p:tag name="SHAPENAME" val="5. Source"/>
</p:tagLst>
</file>

<file path=ppt/tags/tag5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5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9.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5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64.xml><?xml version="1.0" encoding="utf-8"?>
<p:tagLst xmlns:a="http://schemas.openxmlformats.org/drawingml/2006/main" xmlns:r="http://schemas.openxmlformats.org/officeDocument/2006/relationships" xmlns:p="http://schemas.openxmlformats.org/presentationml/2006/main">
  <p:tag name="SHAPENAME" val="5. Source"/>
</p:tagLst>
</file>

<file path=ppt/tags/tag5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7.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5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7.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72.xml><?xml version="1.0" encoding="utf-8"?>
<p:tagLst xmlns:a="http://schemas.openxmlformats.org/drawingml/2006/main" xmlns:r="http://schemas.openxmlformats.org/officeDocument/2006/relationships" xmlns:p="http://schemas.openxmlformats.org/presentationml/2006/main">
  <p:tag name="SHAPENAME" val="5. Source"/>
</p:tagLst>
</file>

<file path=ppt/tags/tag5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57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7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78.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80.xml><?xml version="1.0" encoding="utf-8"?>
<p:tagLst xmlns:a="http://schemas.openxmlformats.org/drawingml/2006/main" xmlns:r="http://schemas.openxmlformats.org/officeDocument/2006/relationships" xmlns:p="http://schemas.openxmlformats.org/presentationml/2006/main">
  <p:tag name="SHAPENAME" val="5. Source"/>
</p:tagLst>
</file>

<file path=ppt/tags/tag5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58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8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8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88.xml><?xml version="1.0" encoding="utf-8"?>
<p:tagLst xmlns:a="http://schemas.openxmlformats.org/drawingml/2006/main" xmlns:r="http://schemas.openxmlformats.org/officeDocument/2006/relationships" xmlns:p="http://schemas.openxmlformats.org/presentationml/2006/main">
  <p:tag name="SHAPENAME" val="5. Source"/>
</p:tagLst>
</file>

<file path=ppt/tags/tag5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1.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59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9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9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96.xml><?xml version="1.0" encoding="utf-8"?>
<p:tagLst xmlns:a="http://schemas.openxmlformats.org/drawingml/2006/main" xmlns:r="http://schemas.openxmlformats.org/officeDocument/2006/relationships" xmlns:p="http://schemas.openxmlformats.org/presentationml/2006/main">
  <p:tag name="SHAPENAME" val="5. Source"/>
</p:tagLst>
</file>

<file path=ppt/tags/tag5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9.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6.xml><?xml version="1.0" encoding="utf-8"?>
<p:tagLst xmlns:a="http://schemas.openxmlformats.org/drawingml/2006/main" xmlns:r="http://schemas.openxmlformats.org/officeDocument/2006/relationships" xmlns:p="http://schemas.openxmlformats.org/presentationml/2006/main">
  <p:tag name="SHAPENAME" val="4. Footnote"/>
</p:tagLst>
</file>

<file path=ppt/tags/tag60.xml><?xml version="1.0" encoding="utf-8"?>
<p:tagLst xmlns:a="http://schemas.openxmlformats.org/drawingml/2006/main" xmlns:r="http://schemas.openxmlformats.org/officeDocument/2006/relationships" xmlns:p="http://schemas.openxmlformats.org/presentationml/2006/main">
  <p:tag name="SHAPENAME" val="5. Source"/>
</p:tagLst>
</file>

<file path=ppt/tags/tag60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02.xml><?xml version="1.0" encoding="utf-8"?>
<p:tagLst xmlns:a="http://schemas.openxmlformats.org/drawingml/2006/main" xmlns:r="http://schemas.openxmlformats.org/officeDocument/2006/relationships" xmlns:p="http://schemas.openxmlformats.org/presentationml/2006/main">
  <p:tag name="SHAPENAME" val="3. Subtitle"/>
</p:tagLst>
</file>

<file path=ppt/tags/tag603.xml><?xml version="1.0" encoding="utf-8"?>
<p:tagLst xmlns:a="http://schemas.openxmlformats.org/drawingml/2006/main" xmlns:r="http://schemas.openxmlformats.org/officeDocument/2006/relationships" xmlns:p="http://schemas.openxmlformats.org/presentationml/2006/main">
  <p:tag name="SHAPENAME" val="5. Source"/>
</p:tagLst>
</file>

<file path=ppt/tags/tag6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0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60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0.xml><?xml version="1.0" encoding="utf-8"?>
<p:tagLst xmlns:a="http://schemas.openxmlformats.org/drawingml/2006/main" xmlns:r="http://schemas.openxmlformats.org/officeDocument/2006/relationships" xmlns:p="http://schemas.openxmlformats.org/presentationml/2006/main">
  <p:tag name="SHAPENAME" val="3. Subtitle"/>
</p:tagLst>
</file>

<file path=ppt/tags/tag6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12.xml><?xml version="1.0" encoding="utf-8"?>
<p:tagLst xmlns:a="http://schemas.openxmlformats.org/drawingml/2006/main" xmlns:r="http://schemas.openxmlformats.org/officeDocument/2006/relationships" xmlns:p="http://schemas.openxmlformats.org/presentationml/2006/main">
  <p:tag name="SHAPENAME" val="5. Source"/>
</p:tagLst>
</file>

<file path=ppt/tags/tag6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5.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61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6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620.xml><?xml version="1.0" encoding="utf-8"?>
<p:tagLst xmlns:a="http://schemas.openxmlformats.org/drawingml/2006/main" xmlns:r="http://schemas.openxmlformats.org/officeDocument/2006/relationships" xmlns:p="http://schemas.openxmlformats.org/presentationml/2006/main">
  <p:tag name="SHAPENAME" val="5. Source"/>
</p:tagLst>
</file>

<file path=ppt/tags/tag6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3.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62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2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62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28.xml><?xml version="1.0" encoding="utf-8"?>
<p:tagLst xmlns:a="http://schemas.openxmlformats.org/drawingml/2006/main" xmlns:r="http://schemas.openxmlformats.org/officeDocument/2006/relationships" xmlns:p="http://schemas.openxmlformats.org/presentationml/2006/main">
  <p:tag name="SHAPENAME" val="5. Source"/>
</p:tagLst>
</file>

<file path=ppt/tags/tag6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63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6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36.xml><?xml version="1.0" encoding="utf-8"?>
<p:tagLst xmlns:a="http://schemas.openxmlformats.org/drawingml/2006/main" xmlns:r="http://schemas.openxmlformats.org/officeDocument/2006/relationships" xmlns:p="http://schemas.openxmlformats.org/presentationml/2006/main">
  <p:tag name="SHAPENAME" val="5. Source"/>
</p:tagLst>
</file>

<file path=ppt/tags/tag6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9.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6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44.xml><?xml version="1.0" encoding="utf-8"?>
<p:tagLst xmlns:a="http://schemas.openxmlformats.org/drawingml/2006/main" xmlns:r="http://schemas.openxmlformats.org/officeDocument/2006/relationships" xmlns:p="http://schemas.openxmlformats.org/presentationml/2006/main">
  <p:tag name="SHAPENAME" val="5. Source"/>
</p:tagLst>
</file>

<file path=ppt/tags/tag6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7.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648.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649.xml><?xml version="1.0" encoding="utf-8"?>
<p:tagLst xmlns:a="http://schemas.openxmlformats.org/drawingml/2006/main" xmlns:r="http://schemas.openxmlformats.org/officeDocument/2006/relationships" xmlns:p="http://schemas.openxmlformats.org/presentationml/2006/main">
  <p:tag name="SHAPENAME" val="Subtitle"/>
</p:tagLst>
</file>

<file path=ppt/tags/tag65.xml><?xml version="1.0" encoding="utf-8"?>
<p:tagLst xmlns:a="http://schemas.openxmlformats.org/drawingml/2006/main" xmlns:r="http://schemas.openxmlformats.org/officeDocument/2006/relationships" xmlns:p="http://schemas.openxmlformats.org/presentationml/2006/main">
  <p:tag name="SHAPENAME" val="3. Subtitle"/>
</p:tagLst>
</file>

<file path=ppt/tags/tag650.xml><?xml version="1.0" encoding="utf-8"?>
<p:tagLst xmlns:a="http://schemas.openxmlformats.org/drawingml/2006/main" xmlns:r="http://schemas.openxmlformats.org/officeDocument/2006/relationships" xmlns:p="http://schemas.openxmlformats.org/presentationml/2006/main">
  <p:tag name="SHAPENAME" val="Title"/>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65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55.xml><?xml version="1.0" encoding="utf-8"?>
<p:tagLst xmlns:a="http://schemas.openxmlformats.org/drawingml/2006/main" xmlns:r="http://schemas.openxmlformats.org/officeDocument/2006/relationships" xmlns:p="http://schemas.openxmlformats.org/presentationml/2006/main">
  <p:tag name="SHAPENAME" val="3. Subtitle"/>
</p:tagLst>
</file>

<file path=ppt/tags/tag6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57.xml><?xml version="1.0" encoding="utf-8"?>
<p:tagLst xmlns:a="http://schemas.openxmlformats.org/drawingml/2006/main" xmlns:r="http://schemas.openxmlformats.org/officeDocument/2006/relationships" xmlns:p="http://schemas.openxmlformats.org/presentationml/2006/main">
  <p:tag name="SHAPENAME" val="5. Source"/>
</p:tagLst>
</file>

<file path=ppt/tags/tag6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60.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6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65.xml><?xml version="1.0" encoding="utf-8"?>
<p:tagLst xmlns:a="http://schemas.openxmlformats.org/drawingml/2006/main" xmlns:r="http://schemas.openxmlformats.org/officeDocument/2006/relationships" xmlns:p="http://schemas.openxmlformats.org/presentationml/2006/main">
  <p:tag name="SHAPENAME" val="5. Source"/>
</p:tagLst>
</file>

<file path=ppt/tags/tag66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6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71.xml><?xml version="1.0" encoding="utf-8"?>
<p:tagLst xmlns:a="http://schemas.openxmlformats.org/drawingml/2006/main" xmlns:r="http://schemas.openxmlformats.org/officeDocument/2006/relationships" xmlns:p="http://schemas.openxmlformats.org/presentationml/2006/main">
  <p:tag name="SHAPENAME" val="5. Source"/>
</p:tagLst>
</file>

<file path=ppt/tags/tag6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74.xml><?xml version="1.0" encoding="utf-8"?>
<p:tagLst xmlns:a="http://schemas.openxmlformats.org/drawingml/2006/main" xmlns:r="http://schemas.openxmlformats.org/officeDocument/2006/relationships" xmlns:p="http://schemas.openxmlformats.org/presentationml/2006/main">
  <p:tag name="SHAPENAME" val="3. Subtitle"/>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78.xml><?xml version="1.0" encoding="utf-8"?>
<p:tagLst xmlns:a="http://schemas.openxmlformats.org/drawingml/2006/main" xmlns:r="http://schemas.openxmlformats.org/officeDocument/2006/relationships" xmlns:p="http://schemas.openxmlformats.org/presentationml/2006/main">
  <p:tag name="SHAPENAME" val="3. Subtitle"/>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SHAPENAME" val="5. Source"/>
</p:tagLst>
</file>

<file path=ppt/tags/tag6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6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86.xml><?xml version="1.0" encoding="utf-8"?>
<p:tagLst xmlns:a="http://schemas.openxmlformats.org/drawingml/2006/main" xmlns:r="http://schemas.openxmlformats.org/officeDocument/2006/relationships" xmlns:p="http://schemas.openxmlformats.org/presentationml/2006/main">
  <p:tag name="SHAPENAME" val="3. Subtitle"/>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6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91.xml><?xml version="1.0" encoding="utf-8"?>
<p:tagLst xmlns:a="http://schemas.openxmlformats.org/drawingml/2006/main" xmlns:r="http://schemas.openxmlformats.org/officeDocument/2006/relationships" xmlns:p="http://schemas.openxmlformats.org/presentationml/2006/main">
  <p:tag name="SHAPENAME" val="5. Source"/>
</p:tagLst>
</file>

<file path=ppt/tags/tag6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694.xml><?xml version="1.0" encoding="utf-8"?>
<p:tagLst xmlns:a="http://schemas.openxmlformats.org/drawingml/2006/main" xmlns:r="http://schemas.openxmlformats.org/officeDocument/2006/relationships" xmlns:p="http://schemas.openxmlformats.org/presentationml/2006/main">
  <p:tag name="SHAPENAME" val="4. Footnote"/>
</p:tagLst>
</file>

<file path=ppt/tags/tag6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96.xml><?xml version="1.0" encoding="utf-8"?>
<p:tagLst xmlns:a="http://schemas.openxmlformats.org/drawingml/2006/main" xmlns:r="http://schemas.openxmlformats.org/officeDocument/2006/relationships" xmlns:p="http://schemas.openxmlformats.org/presentationml/2006/main">
  <p:tag name="NAME" val="ACET"/>
</p:tagLst>
</file>

<file path=ppt/tags/tag697.xml><?xml version="1.0" encoding="utf-8"?>
<p:tagLst xmlns:a="http://schemas.openxmlformats.org/drawingml/2006/main" xmlns:r="http://schemas.openxmlformats.org/officeDocument/2006/relationships" xmlns:p="http://schemas.openxmlformats.org/presentationml/2006/main">
  <p:tag name="NAME" val="Moon"/>
</p:tagLst>
</file>

<file path=ppt/tags/tag698.xml><?xml version="1.0" encoding="utf-8"?>
<p:tagLst xmlns:a="http://schemas.openxmlformats.org/drawingml/2006/main" xmlns:r="http://schemas.openxmlformats.org/officeDocument/2006/relationships" xmlns:p="http://schemas.openxmlformats.org/presentationml/2006/main">
  <p:tag name="NAME" val="Moon"/>
</p:tagLst>
</file>

<file path=ppt/tags/tag699.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700.xml><?xml version="1.0" encoding="utf-8"?>
<p:tagLst xmlns:a="http://schemas.openxmlformats.org/drawingml/2006/main" xmlns:r="http://schemas.openxmlformats.org/officeDocument/2006/relationships" xmlns:p="http://schemas.openxmlformats.org/presentationml/2006/main">
  <p:tag name="NAME" val="Moon"/>
</p:tagLst>
</file>

<file path=ppt/tags/tag701.xml><?xml version="1.0" encoding="utf-8"?>
<p:tagLst xmlns:a="http://schemas.openxmlformats.org/drawingml/2006/main" xmlns:r="http://schemas.openxmlformats.org/officeDocument/2006/relationships" xmlns:p="http://schemas.openxmlformats.org/presentationml/2006/main">
  <p:tag name="NAME" val="Moon"/>
</p:tagLst>
</file>

<file path=ppt/tags/tag702.xml><?xml version="1.0" encoding="utf-8"?>
<p:tagLst xmlns:a="http://schemas.openxmlformats.org/drawingml/2006/main" xmlns:r="http://schemas.openxmlformats.org/officeDocument/2006/relationships" xmlns:p="http://schemas.openxmlformats.org/presentationml/2006/main">
  <p:tag name="ANGLE" val="5"/>
</p:tagLst>
</file>

<file path=ppt/tags/tag703.xml><?xml version="1.0" encoding="utf-8"?>
<p:tagLst xmlns:a="http://schemas.openxmlformats.org/drawingml/2006/main" xmlns:r="http://schemas.openxmlformats.org/officeDocument/2006/relationships" xmlns:p="http://schemas.openxmlformats.org/presentationml/2006/main">
  <p:tag name="ANGLE" val="5"/>
</p:tagLst>
</file>

<file path=ppt/tags/tag704.xml><?xml version="1.0" encoding="utf-8"?>
<p:tagLst xmlns:a="http://schemas.openxmlformats.org/drawingml/2006/main" xmlns:r="http://schemas.openxmlformats.org/officeDocument/2006/relationships" xmlns:p="http://schemas.openxmlformats.org/presentationml/2006/main">
  <p:tag name="ANGLE" val="4"/>
</p:tagLst>
</file>

<file path=ppt/tags/tag705.xml><?xml version="1.0" encoding="utf-8"?>
<p:tagLst xmlns:a="http://schemas.openxmlformats.org/drawingml/2006/main" xmlns:r="http://schemas.openxmlformats.org/officeDocument/2006/relationships" xmlns:p="http://schemas.openxmlformats.org/presentationml/2006/main">
  <p:tag name="ANGLE" val="4"/>
</p:tagLst>
</file>

<file path=ppt/tags/tag706.xml><?xml version="1.0" encoding="utf-8"?>
<p:tagLst xmlns:a="http://schemas.openxmlformats.org/drawingml/2006/main" xmlns:r="http://schemas.openxmlformats.org/officeDocument/2006/relationships" xmlns:p="http://schemas.openxmlformats.org/presentationml/2006/main">
  <p:tag name="ANGLE" val="3"/>
</p:tagLst>
</file>

<file path=ppt/tags/tag707.xml><?xml version="1.0" encoding="utf-8"?>
<p:tagLst xmlns:a="http://schemas.openxmlformats.org/drawingml/2006/main" xmlns:r="http://schemas.openxmlformats.org/officeDocument/2006/relationships" xmlns:p="http://schemas.openxmlformats.org/presentationml/2006/main">
  <p:tag name="ANGLE" val="3"/>
</p:tagLst>
</file>

<file path=ppt/tags/tag708.xml><?xml version="1.0" encoding="utf-8"?>
<p:tagLst xmlns:a="http://schemas.openxmlformats.org/drawingml/2006/main" xmlns:r="http://schemas.openxmlformats.org/officeDocument/2006/relationships" xmlns:p="http://schemas.openxmlformats.org/presentationml/2006/main">
  <p:tag name="ANGLE" val="2"/>
</p:tagLst>
</file>

<file path=ppt/tags/tag709.xml><?xml version="1.0" encoding="utf-8"?>
<p:tagLst xmlns:a="http://schemas.openxmlformats.org/drawingml/2006/main" xmlns:r="http://schemas.openxmlformats.org/officeDocument/2006/relationships" xmlns:p="http://schemas.openxmlformats.org/presentationml/2006/main">
  <p:tag name="ANGLE" val="2"/>
</p:tagLst>
</file>

<file path=ppt/tags/tag7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10.xml><?xml version="1.0" encoding="utf-8"?>
<p:tagLst xmlns:a="http://schemas.openxmlformats.org/drawingml/2006/main" xmlns:r="http://schemas.openxmlformats.org/officeDocument/2006/relationships" xmlns:p="http://schemas.openxmlformats.org/presentationml/2006/main">
  <p:tag name="ANGLE" val="1"/>
</p:tagLst>
</file>

<file path=ppt/tags/tag711.xml><?xml version="1.0" encoding="utf-8"?>
<p:tagLst xmlns:a="http://schemas.openxmlformats.org/drawingml/2006/main" xmlns:r="http://schemas.openxmlformats.org/officeDocument/2006/relationships" xmlns:p="http://schemas.openxmlformats.org/presentationml/2006/main">
  <p:tag name="ANGLE" val="1"/>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3.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71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715.xml><?xml version="1.0" encoding="utf-8"?>
<p:tagLst xmlns:a="http://schemas.openxmlformats.org/drawingml/2006/main" xmlns:r="http://schemas.openxmlformats.org/officeDocument/2006/relationships" xmlns:p="http://schemas.openxmlformats.org/presentationml/2006/main">
  <p:tag name="SHAPENAME" val="Subtitle"/>
</p:tagLst>
</file>

<file path=ppt/tags/tag716.xml><?xml version="1.0" encoding="utf-8"?>
<p:tagLst xmlns:a="http://schemas.openxmlformats.org/drawingml/2006/main" xmlns:r="http://schemas.openxmlformats.org/officeDocument/2006/relationships" xmlns:p="http://schemas.openxmlformats.org/presentationml/2006/main">
  <p:tag name="SHAPENAME" val="Title"/>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23.xml><?xml version="1.0" encoding="utf-8"?>
<p:tagLst xmlns:a="http://schemas.openxmlformats.org/drawingml/2006/main" xmlns:r="http://schemas.openxmlformats.org/officeDocument/2006/relationships" xmlns:p="http://schemas.openxmlformats.org/presentationml/2006/main">
  <p:tag name="SHAPENAME" val="5. Source"/>
</p:tagLst>
</file>

<file path=ppt/tags/tag7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72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2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28.xml><?xml version="1.0" encoding="utf-8"?>
<p:tagLst xmlns:a="http://schemas.openxmlformats.org/drawingml/2006/main" xmlns:r="http://schemas.openxmlformats.org/officeDocument/2006/relationships" xmlns:p="http://schemas.openxmlformats.org/presentationml/2006/main">
  <p:tag name="SHAPENAME" val="5. Source"/>
</p:tagLst>
</file>

<file path=ppt/tags/tag7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xml><?xml version="1.0" encoding="utf-8"?>
<p:tagLst xmlns:a="http://schemas.openxmlformats.org/drawingml/2006/main" xmlns:r="http://schemas.openxmlformats.org/officeDocument/2006/relationships" xmlns:p="http://schemas.openxmlformats.org/presentationml/2006/main">
  <p:tag name="SHAPENAME" val="3. Subtitle"/>
</p:tagLst>
</file>

<file path=ppt/tags/tag7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1.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7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34.xml><?xml version="1.0" encoding="utf-8"?>
<p:tagLst xmlns:a="http://schemas.openxmlformats.org/drawingml/2006/main" xmlns:r="http://schemas.openxmlformats.org/officeDocument/2006/relationships" xmlns:p="http://schemas.openxmlformats.org/presentationml/2006/main">
  <p:tag name="SHAPENAME" val="5. Source"/>
</p:tagLst>
</file>

<file path=ppt/tags/tag7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7.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7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3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40.xml><?xml version="1.0" encoding="utf-8"?>
<p:tagLst xmlns:a="http://schemas.openxmlformats.org/drawingml/2006/main" xmlns:r="http://schemas.openxmlformats.org/officeDocument/2006/relationships" xmlns:p="http://schemas.openxmlformats.org/presentationml/2006/main">
  <p:tag name="SHAPENAME" val="5. Source"/>
</p:tagLst>
</file>

<file path=ppt/tags/tag7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3.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7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45.xml><?xml version="1.0" encoding="utf-8"?>
<p:tagLst xmlns:a="http://schemas.openxmlformats.org/drawingml/2006/main" xmlns:r="http://schemas.openxmlformats.org/officeDocument/2006/relationships" xmlns:p="http://schemas.openxmlformats.org/presentationml/2006/main">
  <p:tag name="SHAPENAME" val="3. Subtitle"/>
</p:tagLst>
</file>

<file path=ppt/tags/tag7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47.xml><?xml version="1.0" encoding="utf-8"?>
<p:tagLst xmlns:a="http://schemas.openxmlformats.org/drawingml/2006/main" xmlns:r="http://schemas.openxmlformats.org/officeDocument/2006/relationships" xmlns:p="http://schemas.openxmlformats.org/presentationml/2006/main">
  <p:tag name="SHAPENAME" val="5. Source"/>
</p:tagLst>
</file>

<file path=ppt/tags/tag7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50.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75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5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53.xml><?xml version="1.0" encoding="utf-8"?>
<p:tagLst xmlns:a="http://schemas.openxmlformats.org/drawingml/2006/main" xmlns:r="http://schemas.openxmlformats.org/officeDocument/2006/relationships" xmlns:p="http://schemas.openxmlformats.org/presentationml/2006/main">
  <p:tag name="SHAPENAME" val="3. Subtitle"/>
</p:tagLst>
</file>

<file path=ppt/tags/tag7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55.xml><?xml version="1.0" encoding="utf-8"?>
<p:tagLst xmlns:a="http://schemas.openxmlformats.org/drawingml/2006/main" xmlns:r="http://schemas.openxmlformats.org/officeDocument/2006/relationships" xmlns:p="http://schemas.openxmlformats.org/presentationml/2006/main">
  <p:tag name="SHAPENAME" val="5. Source"/>
</p:tagLst>
</file>

<file path=ppt/tags/tag7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59.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76.xml><?xml version="1.0" encoding="utf-8"?>
<p:tagLst xmlns:a="http://schemas.openxmlformats.org/drawingml/2006/main" xmlns:r="http://schemas.openxmlformats.org/officeDocument/2006/relationships" xmlns:p="http://schemas.openxmlformats.org/presentationml/2006/main">
  <p:tag name="SHAPENAME" val="5. Source"/>
</p:tagLst>
</file>

<file path=ppt/tags/tag76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1.xml><?xml version="1.0" encoding="utf-8"?>
<p:tagLst xmlns:a="http://schemas.openxmlformats.org/drawingml/2006/main" xmlns:r="http://schemas.openxmlformats.org/officeDocument/2006/relationships" xmlns:p="http://schemas.openxmlformats.org/presentationml/2006/main">
  <p:tag name="SHAPENAME" val="3. Subtitle"/>
</p:tagLst>
</file>

<file path=ppt/tags/tag7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63.xml><?xml version="1.0" encoding="utf-8"?>
<p:tagLst xmlns:a="http://schemas.openxmlformats.org/drawingml/2006/main" xmlns:r="http://schemas.openxmlformats.org/officeDocument/2006/relationships" xmlns:p="http://schemas.openxmlformats.org/presentationml/2006/main">
  <p:tag name="SHAPENAME" val="5. Source"/>
</p:tagLst>
</file>

<file path=ppt/tags/tag7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6.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76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9.xml><?xml version="1.0" encoding="utf-8"?>
<p:tagLst xmlns:a="http://schemas.openxmlformats.org/drawingml/2006/main" xmlns:r="http://schemas.openxmlformats.org/officeDocument/2006/relationships" xmlns:p="http://schemas.openxmlformats.org/presentationml/2006/main">
  <p:tag name="SHAPENAME" val="3. Subtitl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71.xml><?xml version="1.0" encoding="utf-8"?>
<p:tagLst xmlns:a="http://schemas.openxmlformats.org/drawingml/2006/main" xmlns:r="http://schemas.openxmlformats.org/officeDocument/2006/relationships" xmlns:p="http://schemas.openxmlformats.org/presentationml/2006/main">
  <p:tag name="SHAPENAME" val="5. Source"/>
</p:tagLst>
</file>

<file path=ppt/tags/tag7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4.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7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7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79.xml><?xml version="1.0" encoding="utf-8"?>
<p:tagLst xmlns:a="http://schemas.openxmlformats.org/drawingml/2006/main" xmlns:r="http://schemas.openxmlformats.org/officeDocument/2006/relationships" xmlns:p="http://schemas.openxmlformats.org/presentationml/2006/main">
  <p:tag name="SHAPENAME" val="5. Sourc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7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2.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78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85.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87.xml><?xml version="1.0" encoding="utf-8"?>
<p:tagLst xmlns:a="http://schemas.openxmlformats.org/drawingml/2006/main" xmlns:r="http://schemas.openxmlformats.org/officeDocument/2006/relationships" xmlns:p="http://schemas.openxmlformats.org/presentationml/2006/main">
  <p:tag name="SHAPENAME" val="5. Source"/>
</p:tagLst>
</file>

<file path=ppt/tags/tag7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90.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7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93.xml><?xml version="1.0" encoding="utf-8"?>
<p:tagLst xmlns:a="http://schemas.openxmlformats.org/drawingml/2006/main" xmlns:r="http://schemas.openxmlformats.org/officeDocument/2006/relationships" xmlns:p="http://schemas.openxmlformats.org/presentationml/2006/main">
  <p:tag name="SHAPENAME" val="5. Source"/>
</p:tagLst>
</file>

<file path=ppt/tags/tag7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6.xml><?xml version="1.0" encoding="utf-8"?>
<p:tagLst xmlns:a="http://schemas.openxmlformats.org/drawingml/2006/main" xmlns:r="http://schemas.openxmlformats.org/officeDocument/2006/relationships" xmlns:p="http://schemas.openxmlformats.org/presentationml/2006/main">
  <p:tag name="SHAPENAME" val="5. Source"/>
</p:tagLst>
</file>

<file path=ppt/tags/tag79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9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NAME" val="ACET"/>
</p:tagLst>
</file>

<file path=ppt/tags/tag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00.xml><?xml version="1.0" encoding="utf-8"?>
<p:tagLst xmlns:a="http://schemas.openxmlformats.org/drawingml/2006/main" xmlns:r="http://schemas.openxmlformats.org/officeDocument/2006/relationships" xmlns:p="http://schemas.openxmlformats.org/presentationml/2006/main">
  <p:tag name="SHAPENAME" val="5. Source"/>
</p:tagLst>
</file>

<file path=ppt/tags/tag8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2.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803.xml><?xml version="1.0" encoding="utf-8"?>
<p:tagLst xmlns:a="http://schemas.openxmlformats.org/drawingml/2006/main" xmlns:r="http://schemas.openxmlformats.org/officeDocument/2006/relationships" xmlns:p="http://schemas.openxmlformats.org/presentationml/2006/main">
  <p:tag name="SHAPENAME" val="4. Footnote"/>
</p:tagLst>
</file>

<file path=ppt/tags/tag80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05.xml><?xml version="1.0" encoding="utf-8"?>
<p:tagLst xmlns:a="http://schemas.openxmlformats.org/drawingml/2006/main" xmlns:r="http://schemas.openxmlformats.org/officeDocument/2006/relationships" xmlns:p="http://schemas.openxmlformats.org/presentationml/2006/main">
  <p:tag name="NAME" val="ACET"/>
</p:tagLst>
</file>

<file path=ppt/tags/tag80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07.xml><?xml version="1.0" encoding="utf-8"?>
<p:tagLst xmlns:a="http://schemas.openxmlformats.org/drawingml/2006/main" xmlns:r="http://schemas.openxmlformats.org/officeDocument/2006/relationships" xmlns:p="http://schemas.openxmlformats.org/presentationml/2006/main">
  <p:tag name="NAME" val="Moon"/>
</p:tagLst>
</file>

<file path=ppt/tags/tag808.xml><?xml version="1.0" encoding="utf-8"?>
<p:tagLst xmlns:a="http://schemas.openxmlformats.org/drawingml/2006/main" xmlns:r="http://schemas.openxmlformats.org/officeDocument/2006/relationships" xmlns:p="http://schemas.openxmlformats.org/presentationml/2006/main">
  <p:tag name="NAME" val="Moon"/>
</p:tagLst>
</file>

<file path=ppt/tags/tag809.xml><?xml version="1.0" encoding="utf-8"?>
<p:tagLst xmlns:a="http://schemas.openxmlformats.org/drawingml/2006/main" xmlns:r="http://schemas.openxmlformats.org/officeDocument/2006/relationships" xmlns:p="http://schemas.openxmlformats.org/presentationml/2006/main">
  <p:tag name="NAME" val="Moon"/>
</p:tagLst>
</file>

<file path=ppt/tags/tag81.xml><?xml version="1.0" encoding="utf-8"?>
<p:tagLst xmlns:a="http://schemas.openxmlformats.org/drawingml/2006/main" xmlns:r="http://schemas.openxmlformats.org/officeDocument/2006/relationships" xmlns:p="http://schemas.openxmlformats.org/presentationml/2006/main">
  <p:tag name="SHAPENAME" val="3. Subtitle"/>
</p:tagLst>
</file>

<file path=ppt/tags/tag810.xml><?xml version="1.0" encoding="utf-8"?>
<p:tagLst xmlns:a="http://schemas.openxmlformats.org/drawingml/2006/main" xmlns:r="http://schemas.openxmlformats.org/officeDocument/2006/relationships" xmlns:p="http://schemas.openxmlformats.org/presentationml/2006/main">
  <p:tag name="NAME" val="Moon"/>
</p:tagLst>
</file>

<file path=ppt/tags/tag811.xml><?xml version="1.0" encoding="utf-8"?>
<p:tagLst xmlns:a="http://schemas.openxmlformats.org/drawingml/2006/main" xmlns:r="http://schemas.openxmlformats.org/officeDocument/2006/relationships" xmlns:p="http://schemas.openxmlformats.org/presentationml/2006/main">
  <p:tag name="NAME" val="Moon"/>
</p:tagLst>
</file>

<file path=ppt/tags/tag812.xml><?xml version="1.0" encoding="utf-8"?>
<p:tagLst xmlns:a="http://schemas.openxmlformats.org/drawingml/2006/main" xmlns:r="http://schemas.openxmlformats.org/officeDocument/2006/relationships" xmlns:p="http://schemas.openxmlformats.org/presentationml/2006/main">
  <p:tag name="ANGLE" val="5"/>
</p:tagLst>
</file>

<file path=ppt/tags/tag813.xml><?xml version="1.0" encoding="utf-8"?>
<p:tagLst xmlns:a="http://schemas.openxmlformats.org/drawingml/2006/main" xmlns:r="http://schemas.openxmlformats.org/officeDocument/2006/relationships" xmlns:p="http://schemas.openxmlformats.org/presentationml/2006/main">
  <p:tag name="ANGLE" val="5"/>
</p:tagLst>
</file>

<file path=ppt/tags/tag814.xml><?xml version="1.0" encoding="utf-8"?>
<p:tagLst xmlns:a="http://schemas.openxmlformats.org/drawingml/2006/main" xmlns:r="http://schemas.openxmlformats.org/officeDocument/2006/relationships" xmlns:p="http://schemas.openxmlformats.org/presentationml/2006/main">
  <p:tag name="ANGLE" val="4"/>
</p:tagLst>
</file>

<file path=ppt/tags/tag815.xml><?xml version="1.0" encoding="utf-8"?>
<p:tagLst xmlns:a="http://schemas.openxmlformats.org/drawingml/2006/main" xmlns:r="http://schemas.openxmlformats.org/officeDocument/2006/relationships" xmlns:p="http://schemas.openxmlformats.org/presentationml/2006/main">
  <p:tag name="ANGLE" val="4"/>
</p:tagLst>
</file>

<file path=ppt/tags/tag816.xml><?xml version="1.0" encoding="utf-8"?>
<p:tagLst xmlns:a="http://schemas.openxmlformats.org/drawingml/2006/main" xmlns:r="http://schemas.openxmlformats.org/officeDocument/2006/relationships" xmlns:p="http://schemas.openxmlformats.org/presentationml/2006/main">
  <p:tag name="ANGLE" val="3"/>
</p:tagLst>
</file>

<file path=ppt/tags/tag817.xml><?xml version="1.0" encoding="utf-8"?>
<p:tagLst xmlns:a="http://schemas.openxmlformats.org/drawingml/2006/main" xmlns:r="http://schemas.openxmlformats.org/officeDocument/2006/relationships" xmlns:p="http://schemas.openxmlformats.org/presentationml/2006/main">
  <p:tag name="ANGLE" val="3"/>
</p:tagLst>
</file>

<file path=ppt/tags/tag818.xml><?xml version="1.0" encoding="utf-8"?>
<p:tagLst xmlns:a="http://schemas.openxmlformats.org/drawingml/2006/main" xmlns:r="http://schemas.openxmlformats.org/officeDocument/2006/relationships" xmlns:p="http://schemas.openxmlformats.org/presentationml/2006/main">
  <p:tag name="ANGLE" val="2"/>
</p:tagLst>
</file>

<file path=ppt/tags/tag819.xml><?xml version="1.0" encoding="utf-8"?>
<p:tagLst xmlns:a="http://schemas.openxmlformats.org/drawingml/2006/main" xmlns:r="http://schemas.openxmlformats.org/officeDocument/2006/relationships" xmlns:p="http://schemas.openxmlformats.org/presentationml/2006/main">
  <p:tag name="ANGLE" val="2"/>
</p:tagLst>
</file>

<file path=ppt/tags/tag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20.xml><?xml version="1.0" encoding="utf-8"?>
<p:tagLst xmlns:a="http://schemas.openxmlformats.org/drawingml/2006/main" xmlns:r="http://schemas.openxmlformats.org/officeDocument/2006/relationships" xmlns:p="http://schemas.openxmlformats.org/presentationml/2006/main">
  <p:tag name="ANGLE" val="1"/>
</p:tagLst>
</file>

<file path=ppt/tags/tag821.xml><?xml version="1.0" encoding="utf-8"?>
<p:tagLst xmlns:a="http://schemas.openxmlformats.org/drawingml/2006/main" xmlns:r="http://schemas.openxmlformats.org/officeDocument/2006/relationships" xmlns:p="http://schemas.openxmlformats.org/presentationml/2006/main">
  <p:tag name="ANGLE" val="1"/>
</p:tagLst>
</file>

<file path=ppt/tags/tag8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3.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82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825.xml><?xml version="1.0" encoding="utf-8"?>
<p:tagLst xmlns:a="http://schemas.openxmlformats.org/drawingml/2006/main" xmlns:r="http://schemas.openxmlformats.org/officeDocument/2006/relationships" xmlns:p="http://schemas.openxmlformats.org/presentationml/2006/main">
  <p:tag name="SHAPENAME" val="Subtitle"/>
</p:tagLst>
</file>

<file path=ppt/tags/tag826.xml><?xml version="1.0" encoding="utf-8"?>
<p:tagLst xmlns:a="http://schemas.openxmlformats.org/drawingml/2006/main" xmlns:r="http://schemas.openxmlformats.org/officeDocument/2006/relationships" xmlns:p="http://schemas.openxmlformats.org/presentationml/2006/main">
  <p:tag name="SHAPENAME" val="Title"/>
</p:tagLst>
</file>

<file path=ppt/tags/tag8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3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SHAPENAME" val="5. Source"/>
</p:tagLst>
</file>

<file path=ppt/tags/tag8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4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8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6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7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SHAPENAME" val="3. Subtitle"/>
</p:tagLst>
</file>

<file path=ppt/tags/tag8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9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9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0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8.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909.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10.xml><?xml version="1.0" encoding="utf-8"?>
<p:tagLst xmlns:a="http://schemas.openxmlformats.org/drawingml/2006/main" xmlns:r="http://schemas.openxmlformats.org/officeDocument/2006/relationships" xmlns:p="http://schemas.openxmlformats.org/presentationml/2006/main">
  <p:tag name="SHAPENAME" val="Subtitle"/>
</p:tagLst>
</file>

<file path=ppt/tags/tag911.xml><?xml version="1.0" encoding="utf-8"?>
<p:tagLst xmlns:a="http://schemas.openxmlformats.org/drawingml/2006/main" xmlns:r="http://schemas.openxmlformats.org/officeDocument/2006/relationships" xmlns:p="http://schemas.openxmlformats.org/presentationml/2006/main">
  <p:tag name="SHAPENAME" val="Title"/>
</p:tagLst>
</file>

<file path=ppt/tags/tag9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2.xml><?xml version="1.0" encoding="utf-8"?>
<p:tagLst xmlns:a="http://schemas.openxmlformats.org/drawingml/2006/main" xmlns:r="http://schemas.openxmlformats.org/officeDocument/2006/relationships" xmlns:p="http://schemas.openxmlformats.org/presentationml/2006/main">
  <p:tag name="SHAPENAME" val="5. Source"/>
</p:tagLst>
</file>

<file path=ppt/tags/tag9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3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9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4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SHAPENAME" val="3. Subtitle"/>
</p:tagLst>
</file>

<file path=ppt/tags/tag97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7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8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3" id="{86E009A7-EC5C-4797-8D25-F22A41E3F8D1}" vid="{16C91B8E-9747-49D4-A543-53042D72CE31}"/>
    </a:ext>
  </a:extLst>
</a:theme>
</file>

<file path=ppt/theme/theme10.xml><?xml version="1.0" encoding="utf-8"?>
<a:theme xmlns:a="http://schemas.openxmlformats.org/drawingml/2006/main" name="1_White">
  <a:themeElements>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GV0351_OFF.potx" id="{FD38F87B-94C5-4668-BF33-7224F0112EE7}" vid="{24B64329-BF09-465A-92A7-ED2F4D961A2B}"/>
    </a:ext>
  </a:extLst>
</a:theme>
</file>

<file path=ppt/theme/theme11.xml><?xml version="1.0" encoding="utf-8"?>
<a:theme xmlns:a="http://schemas.openxmlformats.org/drawingml/2006/main" name="10_White">
  <a:themeElements>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GV0351_OFF.potx" id="{FD38F87B-94C5-4668-BF33-7224F0112EE7}" vid="{24B64329-BF09-465A-92A7-ED2F4D961A2B}"/>
    </a:ext>
  </a:extLst>
</a:theme>
</file>

<file path=ppt/theme/theme12.xml><?xml version="1.0" encoding="utf-8"?>
<a:theme xmlns:a="http://schemas.openxmlformats.org/drawingml/2006/main" name="4_White">
  <a:themeElements>
    <a:clrScheme name="Custom 1">
      <a:dk1>
        <a:srgbClr val="000000"/>
      </a:dk1>
      <a:lt1>
        <a:srgbClr val="FFFFFF"/>
      </a:lt1>
      <a:dk2>
        <a:srgbClr val="FFFFFF"/>
      </a:dk2>
      <a:lt2>
        <a:srgbClr val="FFFFFF"/>
      </a:lt2>
      <a:accent1>
        <a:srgbClr val="092C3A"/>
      </a:accent1>
      <a:accent2>
        <a:srgbClr val="94D502"/>
      </a:accent2>
      <a:accent3>
        <a:srgbClr val="01ACEE"/>
      </a:accent3>
      <a:accent4>
        <a:srgbClr val="008DC9"/>
      </a:accent4>
      <a:accent5>
        <a:srgbClr val="BBA66C"/>
      </a:accent5>
      <a:accent6>
        <a:srgbClr val="D5D5D5"/>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template_CoVDP_PPT slides_v3" id="{B18D3D78-D965-7147-BA2E-4881CD216D73}" vid="{9E508006-DDA3-FB42-BCB0-5635EBB4E465}"/>
    </a:ext>
  </a:extLst>
</a:theme>
</file>

<file path=ppt/theme/theme13.xml><?xml version="1.0" encoding="utf-8"?>
<a:theme xmlns:a="http://schemas.openxmlformats.org/drawingml/2006/main" name="2_White">
  <a:themeElements>
    <a:clrScheme name="Scheme1">
      <a:dk1>
        <a:srgbClr val="000066"/>
      </a:dk1>
      <a:lt1>
        <a:srgbClr val="FFFFFF"/>
      </a:lt1>
      <a:dk2>
        <a:srgbClr val="FFFFFF"/>
      </a:dk2>
      <a:lt2>
        <a:srgbClr val="FFFFFF"/>
      </a:lt2>
      <a:accent1>
        <a:srgbClr val="000066"/>
      </a:accent1>
      <a:accent2>
        <a:srgbClr val="53ACE3"/>
      </a:accent2>
      <a:accent3>
        <a:srgbClr val="1E7FB8"/>
      </a:accent3>
      <a:accent4>
        <a:srgbClr val="A2D2F0"/>
      </a:accent4>
      <a:accent5>
        <a:srgbClr val="D86422"/>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66"/>
        </a:dk1>
        <a:lt1>
          <a:srgbClr val="FFFFFF"/>
        </a:lt1>
        <a:dk2>
          <a:srgbClr val="FFFFFF"/>
        </a:dk2>
        <a:lt2>
          <a:srgbClr val="FFFFFF"/>
        </a:lt2>
        <a:accent1>
          <a:srgbClr val="000066"/>
        </a:accent1>
        <a:accent2>
          <a:srgbClr val="53ACE3"/>
        </a:accent2>
        <a:accent3>
          <a:srgbClr val="1E7FB8"/>
        </a:accent3>
        <a:accent4>
          <a:srgbClr val="A2D2F0"/>
        </a:accent4>
        <a:accent5>
          <a:srgbClr val="D86422"/>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FBDF53"/>
    </a:custClr>
    <a:custClr name="Custom Color7">
      <a:srgbClr val="20313B"/>
    </a:custClr>
  </a:custClrLst>
  <a:extLst>
    <a:ext uri="{05A4C25C-085E-4340-85A3-A5531E510DB2}">
      <thm15:themeFamily xmlns:thm15="http://schemas.microsoft.com/office/thememl/2012/main" name="WHO Template" id="{CFABA306-933C-4E6F-8C88-FCB9328AE916}" vid="{13A16DDB-7135-4C00-9DA2-3F271ABB4368}"/>
    </a:ext>
  </a:extLst>
</a:theme>
</file>

<file path=ppt/theme/theme14.xml><?xml version="1.0" encoding="utf-8"?>
<a:theme xmlns:a="http://schemas.openxmlformats.org/drawingml/2006/main" name="Covax Grid 16:9 - 15334">
  <a:themeElements>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82F3B"/>
        </a:solidFill>
        <a:ln w="6350" cap="sq">
          <a:solidFill>
            <a:srgbClr val="082F3B"/>
          </a:solidFill>
          <a:miter lim="800000"/>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spcBef>
            <a:spcPts val="300"/>
          </a:spcBef>
          <a:spcAft>
            <a:spcPts val="300"/>
          </a:spcAft>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Updated COVAX Template March 2021 (1).pptx" id="{F348229A-9FA4-43C5-85F8-9101999278EC}" vid="{FC236EB0-4008-4CB1-84A9-19D0BB3AC66B}"/>
    </a:ext>
  </a:extLst>
</a:theme>
</file>

<file path=ppt/theme/theme15.xml><?xml version="1.0" encoding="utf-8"?>
<a:theme xmlns:a="http://schemas.openxmlformats.org/drawingml/2006/main" name="4_CustomMaster 1">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potx  -  Read-Only" id="{F982E920-293F-476F-8113-D560139842DA}" vid="{01F87C72-A18A-4C17-A22F-130C2F8C9112}"/>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3.xml><?xml version="1.0" encoding="utf-8"?>
<a:theme xmlns:a="http://schemas.openxmlformats.org/drawingml/2006/main" name="6_White">
  <a:themeElements>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GV0351_OFF.potx" id="{FD38F87B-94C5-4668-BF33-7224F0112EE7}" vid="{24B64329-BF09-465A-92A7-ED2F4D961A2B}"/>
    </a:ext>
  </a:extLst>
</a:theme>
</file>

<file path=ppt/theme/theme4.xml><?xml version="1.0" encoding="utf-8"?>
<a:theme xmlns:a="http://schemas.openxmlformats.org/drawingml/2006/main" name="CustomMaster 1">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potx  -  Read-Only" id="{F982E920-293F-476F-8113-D560139842DA}" vid="{01F87C72-A18A-4C17-A22F-130C2F8C9112}"/>
    </a:ext>
  </a:extLst>
</a:theme>
</file>

<file path=ppt/theme/theme5.xml><?xml version="1.0" encoding="utf-8"?>
<a:theme xmlns:a="http://schemas.openxmlformats.org/drawingml/2006/main" name="1_CustomMaster 1">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potx  -  Read-Only" id="{F982E920-293F-476F-8113-D560139842DA}" vid="{01F87C72-A18A-4C17-A22F-130C2F8C9112}"/>
    </a:ext>
  </a:extLst>
</a:theme>
</file>

<file path=ppt/theme/theme6.xml><?xml version="1.0" encoding="utf-8"?>
<a:theme xmlns:a="http://schemas.openxmlformats.org/drawingml/2006/main" name="6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7.xml><?xml version="1.0" encoding="utf-8"?>
<a:theme xmlns:a="http://schemas.openxmlformats.org/drawingml/2006/main" name="7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Presentation5" id="{F025D395-3EE2-4544-AEDF-F2CB1DB50719}" vid="{36167E56-A4B7-2E41-91AB-E615F86910FA}"/>
    </a:ext>
  </a:extLst>
</a:theme>
</file>

<file path=ppt/theme/theme8.xml><?xml version="1.0" encoding="utf-8"?>
<a:theme xmlns:a="http://schemas.openxmlformats.org/drawingml/2006/main" name="3_CustomMaster 1">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potx  -  Read-Only" id="{F982E920-293F-476F-8113-D560139842DA}" vid="{01F87C72-A18A-4C17-A22F-130C2F8C9112}"/>
    </a:ext>
  </a:extLst>
</a:theme>
</file>

<file path=ppt/theme/theme9.xml><?xml version="1.0" encoding="utf-8"?>
<a:theme xmlns:a="http://schemas.openxmlformats.org/drawingml/2006/main" name="White">
  <a:themeElements>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GV0351_OFF.potx" id="{FD38F87B-94C5-4668-BF33-7224F0112EE7}" vid="{24B64329-BF09-465A-92A7-ED2F4D961A2B}"/>
    </a:ext>
  </a:extLst>
</a:theme>
</file>

<file path=ppt/theme/themeOverride1.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0.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1.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2.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3.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4.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5.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6.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7.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8.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9.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0.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1.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2.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3.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4.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5.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6.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7.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8.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9.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0.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1.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2.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3.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4.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5.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6.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7.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8.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9.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0.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1.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2.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3.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4.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5.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6.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7.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8.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9.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0.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1.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2.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3.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4.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5.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6.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7.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8.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9.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0.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1.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2.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3.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4.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5.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6.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7.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8.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9.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7.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70.xml><?xml version="1.0" encoding="utf-8"?>
<a:themeOverride xmlns:a="http://schemas.openxmlformats.org/drawingml/2006/main">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themeOverride>
</file>

<file path=ppt/theme/themeOverride71.xml><?xml version="1.0" encoding="utf-8"?>
<a:themeOverride xmlns:a="http://schemas.openxmlformats.org/drawingml/2006/main">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themeOverride>
</file>

<file path=ppt/theme/themeOverride72.xml><?xml version="1.0" encoding="utf-8"?>
<a:themeOverride xmlns:a="http://schemas.openxmlformats.org/drawingml/2006/main">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themeOverride>
</file>

<file path=ppt/theme/themeOverride73.xml><?xml version="1.0" encoding="utf-8"?>
<a:themeOverride xmlns:a="http://schemas.openxmlformats.org/drawingml/2006/main">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themeOverride>
</file>

<file path=ppt/theme/themeOverride74.xml><?xml version="1.0" encoding="utf-8"?>
<a:themeOverride xmlns:a="http://schemas.openxmlformats.org/drawingml/2006/main">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themeOverride>
</file>

<file path=ppt/theme/themeOverride75.xml><?xml version="1.0" encoding="utf-8"?>
<a:themeOverride xmlns:a="http://schemas.openxmlformats.org/drawingml/2006/main">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themeOverride>
</file>

<file path=ppt/theme/themeOverride76.xml><?xml version="1.0" encoding="utf-8"?>
<a:themeOverride xmlns:a="http://schemas.openxmlformats.org/drawingml/2006/main">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themeOverride>
</file>

<file path=ppt/theme/themeOverride8.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9.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D1F87200D60C4999F5D159BD59F64B" ma:contentTypeVersion="17" ma:contentTypeDescription="Create a new document." ma:contentTypeScope="" ma:versionID="cd28f40d9902cb561bc1cc68a36d5505">
  <xsd:schema xmlns:xsd="http://www.w3.org/2001/XMLSchema" xmlns:xs="http://www.w3.org/2001/XMLSchema" xmlns:p="http://schemas.microsoft.com/office/2006/metadata/properties" xmlns:ns3="1b7bf1b4-7a90-4f2d-8b63-52ef21334652" xmlns:ns4="013749d3-80f0-4fae-9657-10a50ebc0ee2" targetNamespace="http://schemas.microsoft.com/office/2006/metadata/properties" ma:root="true" ma:fieldsID="8c6ea53beb50ca0690b3f8f38d14ab89" ns3:_="" ns4:_="">
    <xsd:import namespace="1b7bf1b4-7a90-4f2d-8b63-52ef21334652"/>
    <xsd:import namespace="013749d3-80f0-4fae-9657-10a50ebc0ee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LengthInSeconds" minOccurs="0"/>
                <xsd:element ref="ns4:MediaServiceGenerationTime" minOccurs="0"/>
                <xsd:element ref="ns4:MediaServiceEventHashCode" minOccurs="0"/>
                <xsd:element ref="ns4:MediaServiceOCR" minOccurs="0"/>
                <xsd:element ref="ns4:MediaServiceLocation" minOccurs="0"/>
                <xsd:element ref="ns4:_activity" minOccurs="0"/>
                <xsd:element ref="ns4:MediaServiceObjectDetectorVersion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7bf1b4-7a90-4f2d-8b63-52ef2133465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3749d3-80f0-4fae-9657-10a50ebc0ee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013749d3-80f0-4fae-9657-10a50ebc0ee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AB6B15-5CB2-4BEF-BDF1-F89955EC0979}">
  <ds:schemaRefs>
    <ds:schemaRef ds:uri="013749d3-80f0-4fae-9657-10a50ebc0ee2"/>
    <ds:schemaRef ds:uri="1b7bf1b4-7a90-4f2d-8b63-52ef213346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52DD607-1477-4BDC-84CB-9458AD2CA4F3}">
  <ds:schemaRefs>
    <ds:schemaRef ds:uri="013749d3-80f0-4fae-9657-10a50ebc0ee2"/>
    <ds:schemaRef ds:uri="1b7bf1b4-7a90-4f2d-8b63-52ef213346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D4A976B-DC09-4A1A-8017-71FE3CAC52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1059</TotalTime>
  <Words>6172</Words>
  <Application>Microsoft Office PowerPoint</Application>
  <PresentationFormat>Widescreen</PresentationFormat>
  <Paragraphs>695</Paragraphs>
  <Slides>31</Slides>
  <Notes>8</Notes>
  <HiddenSlides>0</HiddenSlides>
  <MMClips>0</MMClips>
  <ScaleCrop>false</ScaleCrop>
  <HeadingPairs>
    <vt:vector size="8" baseType="variant">
      <vt:variant>
        <vt:lpstr>Fonts Used</vt:lpstr>
      </vt:variant>
      <vt:variant>
        <vt:i4>11</vt:i4>
      </vt:variant>
      <vt:variant>
        <vt:lpstr>Theme</vt:lpstr>
      </vt:variant>
      <vt:variant>
        <vt:i4>15</vt:i4>
      </vt:variant>
      <vt:variant>
        <vt:lpstr>Embedded OLE Servers</vt:lpstr>
      </vt:variant>
      <vt:variant>
        <vt:i4>1</vt:i4>
      </vt:variant>
      <vt:variant>
        <vt:lpstr>Slide Titles</vt:lpstr>
      </vt:variant>
      <vt:variant>
        <vt:i4>31</vt:i4>
      </vt:variant>
    </vt:vector>
  </HeadingPairs>
  <TitlesOfParts>
    <vt:vector size="58" baseType="lpstr">
      <vt:lpstr>Arial</vt:lpstr>
      <vt:lpstr>Calibri</vt:lpstr>
      <vt:lpstr>Calibri Light</vt:lpstr>
      <vt:lpstr>Courier New</vt:lpstr>
      <vt:lpstr>Ebrima</vt:lpstr>
      <vt:lpstr>Georgia</vt:lpstr>
      <vt:lpstr>Poppins</vt:lpstr>
      <vt:lpstr>Poppins Medium</vt:lpstr>
      <vt:lpstr>Poppins SemiBold</vt:lpstr>
      <vt:lpstr>Segoe UI</vt:lpstr>
      <vt:lpstr>Wingdings</vt:lpstr>
      <vt:lpstr>WHO/IVB Presentation</vt:lpstr>
      <vt:lpstr>1_WHO/IVB Presentation</vt:lpstr>
      <vt:lpstr>6_White</vt:lpstr>
      <vt:lpstr>CustomMaster 1</vt:lpstr>
      <vt:lpstr>1_CustomMaster 1</vt:lpstr>
      <vt:lpstr>6_WHO/IVB Presentation</vt:lpstr>
      <vt:lpstr>7_WHO/IVB Presentation</vt:lpstr>
      <vt:lpstr>3_CustomMaster 1</vt:lpstr>
      <vt:lpstr>White</vt:lpstr>
      <vt:lpstr>1_White</vt:lpstr>
      <vt:lpstr>10_White</vt:lpstr>
      <vt:lpstr>4_White</vt:lpstr>
      <vt:lpstr>2_White</vt:lpstr>
      <vt:lpstr>Covax Grid 16:9 - 15334</vt:lpstr>
      <vt:lpstr>4_CustomMaster 1</vt:lpstr>
      <vt:lpstr>think-cell Slide</vt:lpstr>
      <vt:lpstr>PowerPoint Presentation</vt:lpstr>
      <vt:lpstr>Purpose of this slide set</vt:lpstr>
      <vt:lpstr>PowerPoint Presentation</vt:lpstr>
      <vt:lpstr>1. Increasing COVID-19 vaccination uptake (1/4)</vt:lpstr>
      <vt:lpstr>1. Increasing COVID-19 vaccination uptake (2/4)</vt:lpstr>
      <vt:lpstr>1. Increasing COVID-19 vaccination uptake (3/4)</vt:lpstr>
      <vt:lpstr>1. Increasing COVID-19 vaccination uptake (3/4)</vt:lpstr>
      <vt:lpstr>2. Regulatory considerations for the use of WHO recommended COVID-19 vaccines post Public Health Emergency of International Concern (PHEIC)</vt:lpstr>
      <vt:lpstr>3. Gavi COVID-19 vaccine programme for 2024-2025: objectives and scope (1/2)</vt:lpstr>
      <vt:lpstr>3. Allocation and delivery of Gavi C19 vaccine doses for 2024 (2/2)</vt:lpstr>
      <vt:lpstr>4. Latest WHO SAGE COVID-19 vaccination roadmap</vt:lpstr>
      <vt:lpstr>Roadmap: WHO Interim Recommendations for the optimal use of COVID-19 vaccination (1/3) </vt:lpstr>
      <vt:lpstr>Roadmap: WHO Interim Recommendations for the optimal use of COVID-19 vaccination (2/3) </vt:lpstr>
      <vt:lpstr>Roadmap: WHO Interim Recommendations for the optimal use of COVID-19 vaccination (3/3) </vt:lpstr>
      <vt:lpstr>5. Latest WHO SAGE recommendations by COVID-19 vaccine platform </vt:lpstr>
      <vt:lpstr>5. Summary of WHO SAGE Interim recommendations by COVID-19 vaccine (1/2) </vt:lpstr>
      <vt:lpstr>5. Summary of WHO SAGE Interim recommendations by COVID-19 vaccine (2/2) </vt:lpstr>
      <vt:lpstr>5. WHO SAGE good practice statement on the use of variant-containing COVID-19 vaccines (VCV)</vt:lpstr>
      <vt:lpstr>5. WHO recommended schedules, including VCV</vt:lpstr>
      <vt:lpstr>5. WHO SAGE recommendations on co-administration of COVID-19 vaccines (including VCV) with other vaccines </vt:lpstr>
      <vt:lpstr>6. Summary of key cold chain and storage attributes by COVID-19 vaccine (1/3)</vt:lpstr>
      <vt:lpstr>6. Summary of key cold chain and storage attributes by COVID-19 vaccine (2/3)</vt:lpstr>
      <vt:lpstr>6. Summary of key cold chain and storage attributes by COVID-19 vaccine (3/3)</vt:lpstr>
      <vt:lpstr>7.  Upcoming changes to global-level COVID-19 vaccination monitoring (1/4)</vt:lpstr>
      <vt:lpstr>7.  Updated global-level COVID-19 vaccination monitoring indicators, from 01 Jan 2024 (2/4) </vt:lpstr>
      <vt:lpstr>7.  Updated global-level COVID-19 vaccination monitoring process &amp; timeline, for 2024 (3/4) </vt:lpstr>
      <vt:lpstr>7.  An update to COVID-19 vaccination monitoring guidance is underway (4/4) </vt:lpstr>
      <vt:lpstr>8. Overview of Vaccine Effectiveness (VE) studies against Omicron (1/2)</vt:lpstr>
      <vt:lpstr>PowerPoint Presentation</vt:lpstr>
      <vt:lpstr>9. COVID-19 vaccine programmatic resources</vt:lpstr>
      <vt:lpstr>10. There remains unresolved scientific questions on COVID-19 vaccines, considering population immunity, variants, and more...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DRAFT_WHO_Optimising_CovidVaxPortfolio_Modified at 18 July</dc:title>
  <dc:creator>VILAJELIU, Alba</dc:creator>
  <cp:lastModifiedBy>VILAJELIU, Alba</cp:lastModifiedBy>
  <cp:revision>2</cp:revision>
  <dcterms:created xsi:type="dcterms:W3CDTF">2022-06-30T14:48:20Z</dcterms:created>
  <dcterms:modified xsi:type="dcterms:W3CDTF">2024-02-09T11:13:48Z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0x01010090D1F87200D60C4999F5D159BD59F64B</vt:lpwstr>
  </property>
</Properties>
</file>