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 id="2147483706" r:id="rId5"/>
    <p:sldMasterId id="2147483730" r:id="rId6"/>
    <p:sldMasterId id="2147483766" r:id="rId7"/>
  </p:sldMasterIdLst>
  <p:notesMasterIdLst>
    <p:notesMasterId r:id="rId40"/>
  </p:notesMasterIdLst>
  <p:handoutMasterIdLst>
    <p:handoutMasterId r:id="rId41"/>
  </p:handoutMasterIdLst>
  <p:sldIdLst>
    <p:sldId id="2145706943" r:id="rId8"/>
    <p:sldId id="2145706946" r:id="rId9"/>
    <p:sldId id="2145706909" r:id="rId10"/>
    <p:sldId id="2145706910" r:id="rId11"/>
    <p:sldId id="2145706911" r:id="rId12"/>
    <p:sldId id="2145706912" r:id="rId13"/>
    <p:sldId id="2145706913" r:id="rId14"/>
    <p:sldId id="2145706914" r:id="rId15"/>
    <p:sldId id="2145706915" r:id="rId16"/>
    <p:sldId id="2145706916" r:id="rId17"/>
    <p:sldId id="2145706919" r:id="rId18"/>
    <p:sldId id="2145706920" r:id="rId19"/>
    <p:sldId id="2145706921" r:id="rId20"/>
    <p:sldId id="2145706951" r:id="rId21"/>
    <p:sldId id="2145706952" r:id="rId22"/>
    <p:sldId id="2145706923" r:id="rId23"/>
    <p:sldId id="2145706926" r:id="rId24"/>
    <p:sldId id="2145706927" r:id="rId25"/>
    <p:sldId id="2145706928" r:id="rId26"/>
    <p:sldId id="2145706929" r:id="rId27"/>
    <p:sldId id="2145706930" r:id="rId28"/>
    <p:sldId id="2145706931" r:id="rId29"/>
    <p:sldId id="2145706932" r:id="rId30"/>
    <p:sldId id="2145706933" r:id="rId31"/>
    <p:sldId id="2145706934" r:id="rId32"/>
    <p:sldId id="2145706935" r:id="rId33"/>
    <p:sldId id="2145706936" r:id="rId34"/>
    <p:sldId id="2145706937" r:id="rId35"/>
    <p:sldId id="2145706956" r:id="rId36"/>
    <p:sldId id="2145706939" r:id="rId37"/>
    <p:sldId id="2145706940" r:id="rId38"/>
    <p:sldId id="2145706942" r:id="rId39"/>
  </p:sldIdLst>
  <p:sldSz cx="12169775" cy="6877050"/>
  <p:notesSz cx="6808788" cy="9940925"/>
  <p:embeddedFontLst>
    <p:embeddedFont>
      <p:font typeface="Calibri" panose="020F0502020204030204" pitchFamily="34" charset="0"/>
      <p:regular r:id="rId42"/>
      <p:bold r:id="rId43"/>
      <p:italic r:id="rId44"/>
      <p:boldItalic r:id="rId45"/>
    </p:embeddedFont>
    <p:embeddedFont>
      <p:font typeface="Ebrima" panose="02000000000000000000" pitchFamily="2" charset="0"/>
      <p:regular r:id="rId46"/>
      <p:bold r:id="rId47"/>
    </p:embeddedFont>
    <p:embeddedFont>
      <p:font typeface="Gill Sans MT" panose="020B0502020104020203" pitchFamily="34" charset="0"/>
      <p:regular r:id="rId48"/>
      <p:bold r:id="rId49"/>
      <p:italic r:id="rId50"/>
      <p:boldItalic r:id="rId51"/>
    </p:embeddedFont>
    <p:embeddedFont>
      <p:font typeface="Poppins" panose="00000500000000000000" pitchFamily="2" charset="0"/>
      <p:regular r:id="rId52"/>
      <p:bold r:id="rId53"/>
      <p:italic r:id="rId54"/>
      <p:boldItalic r:id="rId55"/>
    </p:embeddedFont>
    <p:embeddedFont>
      <p:font typeface="Poppins Medium" panose="00000600000000000000" pitchFamily="2" charset="0"/>
      <p:regular r:id="rId56"/>
      <p:italic r:id="rId57"/>
    </p:embeddedFont>
    <p:embeddedFont>
      <p:font typeface="Poppins SemiBold" panose="00000700000000000000" pitchFamily="2" charset="0"/>
      <p:regular r:id="rId58"/>
      <p:bold r:id="rId59"/>
      <p:italic r:id="rId60"/>
      <p:boldItalic r:id="rId61"/>
    </p:embeddedFont>
  </p:embeddedFontLst>
  <p:defaultTex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71221D5-B680-2241-8C77-A7A1471A0792}">
          <p14:sldIdLst>
            <p14:sldId id="2145706943"/>
            <p14:sldId id="2145706946"/>
            <p14:sldId id="2145706909"/>
            <p14:sldId id="2145706910"/>
            <p14:sldId id="2145706911"/>
            <p14:sldId id="2145706912"/>
            <p14:sldId id="2145706913"/>
            <p14:sldId id="2145706914"/>
            <p14:sldId id="2145706915"/>
            <p14:sldId id="2145706916"/>
            <p14:sldId id="2145706919"/>
            <p14:sldId id="2145706920"/>
            <p14:sldId id="2145706921"/>
            <p14:sldId id="2145706951"/>
            <p14:sldId id="2145706952"/>
            <p14:sldId id="2145706923"/>
            <p14:sldId id="2145706926"/>
            <p14:sldId id="2145706927"/>
            <p14:sldId id="2145706928"/>
            <p14:sldId id="2145706929"/>
            <p14:sldId id="2145706930"/>
            <p14:sldId id="2145706931"/>
            <p14:sldId id="2145706932"/>
            <p14:sldId id="2145706933"/>
            <p14:sldId id="2145706934"/>
            <p14:sldId id="2145706935"/>
            <p14:sldId id="2145706936"/>
            <p14:sldId id="2145706937"/>
            <p14:sldId id="2145706956"/>
            <p14:sldId id="2145706939"/>
            <p14:sldId id="2145706940"/>
            <p14:sldId id="2145706942"/>
          </p14:sldIdLst>
        </p14:section>
      </p14:sectionLst>
    </p:ex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3" orient="horz" pos="2143">
          <p15:clr>
            <a:srgbClr val="A4A3A4"/>
          </p15:clr>
        </p15:guide>
        <p15:guide id="4" pos="383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AFF, Louise" initials="HL" lastIdx="14" clrIdx="0">
    <p:extLst>
      <p:ext uri="{19B8F6BF-5375-455C-9EA6-DF929625EA0E}">
        <p15:presenceInfo xmlns:p15="http://schemas.microsoft.com/office/powerpoint/2012/main" userId="S::henaffl@who.int::1fce807b-cec0-448f-8696-ba70cb03b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077"/>
    <a:srgbClr val="173C5B"/>
    <a:srgbClr val="F1E11C"/>
    <a:srgbClr val="00C871"/>
    <a:srgbClr val="D80B12"/>
    <a:srgbClr val="66C4EB"/>
    <a:srgbClr val="FFFFFF"/>
    <a:srgbClr val="0092CC"/>
    <a:srgbClr val="82B195"/>
    <a:srgbClr val="F4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4" autoAdjust="0"/>
    <p:restoredTop sz="90427" autoAdjust="0"/>
  </p:normalViewPr>
  <p:slideViewPr>
    <p:cSldViewPr snapToGrid="0">
      <p:cViewPr varScale="1">
        <p:scale>
          <a:sx n="103" d="100"/>
          <a:sy n="103" d="100"/>
        </p:scale>
        <p:origin x="1062" y="102"/>
      </p:cViewPr>
      <p:guideLst>
        <p:guide orient="horz" pos="2137"/>
        <p:guide pos="2880"/>
        <p:guide orient="horz" pos="2143"/>
        <p:guide pos="3833"/>
      </p:guideLst>
    </p:cSldViewPr>
  </p:slideViewPr>
  <p:outlineViewPr>
    <p:cViewPr>
      <p:scale>
        <a:sx n="33" d="100"/>
        <a:sy n="33" d="100"/>
      </p:scale>
      <p:origin x="48"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41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openxmlformats.org/officeDocument/2006/relationships/font" Target="fonts/font1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7C413-14A1-4242-B6D1-F0630A31B18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BB51ED64-2E31-4541-8893-146214BE92C7}">
      <dgm:prSet phldrT="[Texte]"/>
      <dgm:spPr/>
      <dgm:t>
        <a:bodyPr/>
        <a:lstStyle/>
        <a:p>
          <a:pPr>
            <a:buClr>
              <a:srgbClr val="0092CC"/>
            </a:buClr>
            <a:buFont typeface="+mj-lt"/>
            <a:buAutoNum type="arabicPeriod"/>
          </a:pPr>
          <a:r>
            <a:rPr lang="en-US" dirty="0">
              <a:latin typeface="Poppins" pitchFamily="2" charset="77"/>
              <a:cs typeface="Poppins" pitchFamily="2" charset="77"/>
            </a:rPr>
            <a:t>Purpose of a NITAG</a:t>
          </a:r>
          <a:endParaRPr lang="fr-FR" dirty="0"/>
        </a:p>
      </dgm:t>
    </dgm:pt>
    <dgm:pt modelId="{16EF1F39-B4CB-2940-961D-F9B7E4BCCF3A}" type="parTrans" cxnId="{5C19A063-06F1-BD45-AB4C-319998577DD0}">
      <dgm:prSet/>
      <dgm:spPr/>
      <dgm:t>
        <a:bodyPr/>
        <a:lstStyle/>
        <a:p>
          <a:endParaRPr lang="fr-FR"/>
        </a:p>
      </dgm:t>
    </dgm:pt>
    <dgm:pt modelId="{610D3DC1-97D8-574B-B4AB-1954A3DD1253}" type="sibTrans" cxnId="{5C19A063-06F1-BD45-AB4C-319998577DD0}">
      <dgm:prSet/>
      <dgm:spPr/>
      <dgm:t>
        <a:bodyPr/>
        <a:lstStyle/>
        <a:p>
          <a:endParaRPr lang="fr-FR"/>
        </a:p>
      </dgm:t>
    </dgm:pt>
    <dgm:pt modelId="{8528D4F9-1281-3B4A-A18E-66D9D3AA6F69}">
      <dgm:prSet/>
      <dgm:spPr/>
      <dgm:t>
        <a:bodyPr/>
        <a:lstStyle/>
        <a:p>
          <a:r>
            <a:rPr lang="en-US">
              <a:latin typeface="Poppins" pitchFamily="2" charset="77"/>
              <a:cs typeface="Poppins" pitchFamily="2" charset="77"/>
            </a:rPr>
            <a:t>Composition of a NITAG</a:t>
          </a:r>
          <a:endParaRPr lang="en-US" dirty="0">
            <a:latin typeface="Poppins" pitchFamily="2" charset="77"/>
            <a:cs typeface="Poppins" pitchFamily="2" charset="77"/>
          </a:endParaRPr>
        </a:p>
      </dgm:t>
    </dgm:pt>
    <dgm:pt modelId="{75362A20-76F1-7D45-A04A-EB845C33CC87}" type="parTrans" cxnId="{991D73BA-33A1-7344-A1D0-6B3B25851250}">
      <dgm:prSet/>
      <dgm:spPr/>
      <dgm:t>
        <a:bodyPr/>
        <a:lstStyle/>
        <a:p>
          <a:endParaRPr lang="fr-FR"/>
        </a:p>
      </dgm:t>
    </dgm:pt>
    <dgm:pt modelId="{A84E640D-E2B5-5840-9F5E-FD67723227FA}" type="sibTrans" cxnId="{991D73BA-33A1-7344-A1D0-6B3B25851250}">
      <dgm:prSet/>
      <dgm:spPr/>
      <dgm:t>
        <a:bodyPr/>
        <a:lstStyle/>
        <a:p>
          <a:endParaRPr lang="fr-FR"/>
        </a:p>
      </dgm:t>
    </dgm:pt>
    <dgm:pt modelId="{5634C3D4-0767-654B-B375-D91C96553B0D}">
      <dgm:prSet/>
      <dgm:spPr/>
      <dgm:t>
        <a:bodyPr/>
        <a:lstStyle/>
        <a:p>
          <a:r>
            <a:rPr lang="en-US">
              <a:latin typeface="Poppins" pitchFamily="2" charset="77"/>
              <a:cs typeface="Poppins" pitchFamily="2" charset="77"/>
            </a:rPr>
            <a:t>Functioning of NITAGs</a:t>
          </a:r>
          <a:endParaRPr lang="en-US" dirty="0">
            <a:latin typeface="Poppins" pitchFamily="2" charset="77"/>
            <a:cs typeface="Poppins" pitchFamily="2" charset="77"/>
          </a:endParaRPr>
        </a:p>
      </dgm:t>
    </dgm:pt>
    <dgm:pt modelId="{4C2A6542-8A57-9D41-881E-269C9C1EAE1A}" type="parTrans" cxnId="{9EF3DD2E-5413-D14C-A1B2-A28108F9E27B}">
      <dgm:prSet/>
      <dgm:spPr/>
      <dgm:t>
        <a:bodyPr/>
        <a:lstStyle/>
        <a:p>
          <a:endParaRPr lang="fr-FR"/>
        </a:p>
      </dgm:t>
    </dgm:pt>
    <dgm:pt modelId="{F54FC627-4D27-A742-8294-EF254227FC34}" type="sibTrans" cxnId="{9EF3DD2E-5413-D14C-A1B2-A28108F9E27B}">
      <dgm:prSet/>
      <dgm:spPr/>
      <dgm:t>
        <a:bodyPr/>
        <a:lstStyle/>
        <a:p>
          <a:endParaRPr lang="fr-FR"/>
        </a:p>
      </dgm:t>
    </dgm:pt>
    <dgm:pt modelId="{54D41E01-85AC-B145-AC70-E1746C6F0B3C}">
      <dgm:prSet/>
      <dgm:spPr/>
      <dgm:t>
        <a:bodyPr/>
        <a:lstStyle/>
        <a:p>
          <a:r>
            <a:rPr lang="en-US" dirty="0">
              <a:latin typeface="Poppins" pitchFamily="2" charset="77"/>
              <a:cs typeface="Poppins" pitchFamily="2" charset="77"/>
            </a:rPr>
            <a:t>Additional resources/Takeaways </a:t>
          </a:r>
        </a:p>
      </dgm:t>
    </dgm:pt>
    <dgm:pt modelId="{643D1DFE-E76D-284B-89EA-C64D3DE01D29}" type="parTrans" cxnId="{BB1395A3-3FE0-9249-9548-B5602EC8393B}">
      <dgm:prSet/>
      <dgm:spPr/>
      <dgm:t>
        <a:bodyPr/>
        <a:lstStyle/>
        <a:p>
          <a:endParaRPr lang="fr-FR"/>
        </a:p>
      </dgm:t>
    </dgm:pt>
    <dgm:pt modelId="{CEFD8BFB-BDBB-A84D-8334-D96DBC12DB34}" type="sibTrans" cxnId="{BB1395A3-3FE0-9249-9548-B5602EC8393B}">
      <dgm:prSet/>
      <dgm:spPr/>
      <dgm:t>
        <a:bodyPr/>
        <a:lstStyle/>
        <a:p>
          <a:endParaRPr lang="fr-FR"/>
        </a:p>
      </dgm:t>
    </dgm:pt>
    <dgm:pt modelId="{C3B2BA4C-6A70-4042-BA5C-C48BC5C8B1B0}" type="pres">
      <dgm:prSet presAssocID="{CCB7C413-14A1-4242-B6D1-F0630A31B18C}" presName="Name0" presStyleCnt="0">
        <dgm:presLayoutVars>
          <dgm:chMax val="7"/>
          <dgm:chPref val="7"/>
          <dgm:dir/>
        </dgm:presLayoutVars>
      </dgm:prSet>
      <dgm:spPr/>
    </dgm:pt>
    <dgm:pt modelId="{65FF029D-346A-834F-A91A-CF9D5B6EA47F}" type="pres">
      <dgm:prSet presAssocID="{CCB7C413-14A1-4242-B6D1-F0630A31B18C}" presName="Name1" presStyleCnt="0"/>
      <dgm:spPr/>
    </dgm:pt>
    <dgm:pt modelId="{C8610A27-90C9-AE47-BB05-C36283B26FF5}" type="pres">
      <dgm:prSet presAssocID="{CCB7C413-14A1-4242-B6D1-F0630A31B18C}" presName="cycle" presStyleCnt="0"/>
      <dgm:spPr/>
    </dgm:pt>
    <dgm:pt modelId="{2A3D4655-1BD8-454D-8DF7-A9F4699E7B77}" type="pres">
      <dgm:prSet presAssocID="{CCB7C413-14A1-4242-B6D1-F0630A31B18C}" presName="srcNode" presStyleLbl="node1" presStyleIdx="0" presStyleCnt="4"/>
      <dgm:spPr/>
    </dgm:pt>
    <dgm:pt modelId="{7C23F623-DDB8-EF4B-9796-DAF297886BAD}" type="pres">
      <dgm:prSet presAssocID="{CCB7C413-14A1-4242-B6D1-F0630A31B18C}" presName="conn" presStyleLbl="parChTrans1D2" presStyleIdx="0" presStyleCnt="1"/>
      <dgm:spPr/>
    </dgm:pt>
    <dgm:pt modelId="{3F35AF13-7D6F-F14E-8CC9-681B2EFA7982}" type="pres">
      <dgm:prSet presAssocID="{CCB7C413-14A1-4242-B6D1-F0630A31B18C}" presName="extraNode" presStyleLbl="node1" presStyleIdx="0" presStyleCnt="4"/>
      <dgm:spPr/>
    </dgm:pt>
    <dgm:pt modelId="{DE9F80B0-38E3-8A4C-AD25-00ED527ED938}" type="pres">
      <dgm:prSet presAssocID="{CCB7C413-14A1-4242-B6D1-F0630A31B18C}" presName="dstNode" presStyleLbl="node1" presStyleIdx="0" presStyleCnt="4"/>
      <dgm:spPr/>
    </dgm:pt>
    <dgm:pt modelId="{544994D7-1C3A-4244-B368-6B4F37F859A5}" type="pres">
      <dgm:prSet presAssocID="{BB51ED64-2E31-4541-8893-146214BE92C7}" presName="text_1" presStyleLbl="node1" presStyleIdx="0" presStyleCnt="4">
        <dgm:presLayoutVars>
          <dgm:bulletEnabled val="1"/>
        </dgm:presLayoutVars>
      </dgm:prSet>
      <dgm:spPr/>
    </dgm:pt>
    <dgm:pt modelId="{DC095F4C-7547-694C-88B7-BC43F841A0B9}" type="pres">
      <dgm:prSet presAssocID="{BB51ED64-2E31-4541-8893-146214BE92C7}" presName="accent_1" presStyleCnt="0"/>
      <dgm:spPr/>
    </dgm:pt>
    <dgm:pt modelId="{CBD33DF5-7AD5-A544-A22A-628B2A6DF93C}" type="pres">
      <dgm:prSet presAssocID="{BB51ED64-2E31-4541-8893-146214BE92C7}" presName="accentRepeatNode" presStyleLbl="solidFgAcc1" presStyleIdx="0" presStyleCnt="4"/>
      <dgm:spPr/>
    </dgm:pt>
    <dgm:pt modelId="{FDC471BB-D5E5-4B48-A185-9CEBA32FA5A4}" type="pres">
      <dgm:prSet presAssocID="{8528D4F9-1281-3B4A-A18E-66D9D3AA6F69}" presName="text_2" presStyleLbl="node1" presStyleIdx="1" presStyleCnt="4">
        <dgm:presLayoutVars>
          <dgm:bulletEnabled val="1"/>
        </dgm:presLayoutVars>
      </dgm:prSet>
      <dgm:spPr/>
    </dgm:pt>
    <dgm:pt modelId="{403E46B5-76B1-3E47-A03D-492E80FBD32D}" type="pres">
      <dgm:prSet presAssocID="{8528D4F9-1281-3B4A-A18E-66D9D3AA6F69}" presName="accent_2" presStyleCnt="0"/>
      <dgm:spPr/>
    </dgm:pt>
    <dgm:pt modelId="{BF05AE6D-2F34-3446-BDB7-3E85D0E80782}" type="pres">
      <dgm:prSet presAssocID="{8528D4F9-1281-3B4A-A18E-66D9D3AA6F69}" presName="accentRepeatNode" presStyleLbl="solidFgAcc1" presStyleIdx="1" presStyleCnt="4"/>
      <dgm:spPr/>
    </dgm:pt>
    <dgm:pt modelId="{A3942F2C-13EC-CA41-96F8-4E086CCCAB83}" type="pres">
      <dgm:prSet presAssocID="{5634C3D4-0767-654B-B375-D91C96553B0D}" presName="text_3" presStyleLbl="node1" presStyleIdx="2" presStyleCnt="4">
        <dgm:presLayoutVars>
          <dgm:bulletEnabled val="1"/>
        </dgm:presLayoutVars>
      </dgm:prSet>
      <dgm:spPr/>
    </dgm:pt>
    <dgm:pt modelId="{7FFEF960-7304-414E-AB8B-F57D16D366A7}" type="pres">
      <dgm:prSet presAssocID="{5634C3D4-0767-654B-B375-D91C96553B0D}" presName="accent_3" presStyleCnt="0"/>
      <dgm:spPr/>
    </dgm:pt>
    <dgm:pt modelId="{2ECD37B6-9428-E94D-BF78-81386B8B0CC7}" type="pres">
      <dgm:prSet presAssocID="{5634C3D4-0767-654B-B375-D91C96553B0D}" presName="accentRepeatNode" presStyleLbl="solidFgAcc1" presStyleIdx="2" presStyleCnt="4"/>
      <dgm:spPr/>
    </dgm:pt>
    <dgm:pt modelId="{978FDEB7-6D2F-184F-8DFB-7A0D04C4168B}" type="pres">
      <dgm:prSet presAssocID="{54D41E01-85AC-B145-AC70-E1746C6F0B3C}" presName="text_4" presStyleLbl="node1" presStyleIdx="3" presStyleCnt="4">
        <dgm:presLayoutVars>
          <dgm:bulletEnabled val="1"/>
        </dgm:presLayoutVars>
      </dgm:prSet>
      <dgm:spPr/>
    </dgm:pt>
    <dgm:pt modelId="{4B6C0665-4C71-4F43-AB9A-3FFBEB9DE76D}" type="pres">
      <dgm:prSet presAssocID="{54D41E01-85AC-B145-AC70-E1746C6F0B3C}" presName="accent_4" presStyleCnt="0"/>
      <dgm:spPr/>
    </dgm:pt>
    <dgm:pt modelId="{C255D67F-AA22-A047-B51B-D92260BD58BF}" type="pres">
      <dgm:prSet presAssocID="{54D41E01-85AC-B145-AC70-E1746C6F0B3C}" presName="accentRepeatNode" presStyleLbl="solidFgAcc1" presStyleIdx="3" presStyleCnt="4"/>
      <dgm:spPr/>
    </dgm:pt>
  </dgm:ptLst>
  <dgm:cxnLst>
    <dgm:cxn modelId="{9EF3DD2E-5413-D14C-A1B2-A28108F9E27B}" srcId="{CCB7C413-14A1-4242-B6D1-F0630A31B18C}" destId="{5634C3D4-0767-654B-B375-D91C96553B0D}" srcOrd="2" destOrd="0" parTransId="{4C2A6542-8A57-9D41-881E-269C9C1EAE1A}" sibTransId="{F54FC627-4D27-A742-8294-EF254227FC34}"/>
    <dgm:cxn modelId="{C3AEFA35-2096-CC49-B32E-F18557CBF0D5}" type="presOf" srcId="{54D41E01-85AC-B145-AC70-E1746C6F0B3C}" destId="{978FDEB7-6D2F-184F-8DFB-7A0D04C4168B}" srcOrd="0" destOrd="0" presId="urn:microsoft.com/office/officeart/2008/layout/VerticalCurvedList"/>
    <dgm:cxn modelId="{FEA8613F-F6D6-9E44-8ED4-40DA8D202335}" type="presOf" srcId="{610D3DC1-97D8-574B-B4AB-1954A3DD1253}" destId="{7C23F623-DDB8-EF4B-9796-DAF297886BAD}" srcOrd="0" destOrd="0" presId="urn:microsoft.com/office/officeart/2008/layout/VerticalCurvedList"/>
    <dgm:cxn modelId="{5C19A063-06F1-BD45-AB4C-319998577DD0}" srcId="{CCB7C413-14A1-4242-B6D1-F0630A31B18C}" destId="{BB51ED64-2E31-4541-8893-146214BE92C7}" srcOrd="0" destOrd="0" parTransId="{16EF1F39-B4CB-2940-961D-F9B7E4BCCF3A}" sibTransId="{610D3DC1-97D8-574B-B4AB-1954A3DD1253}"/>
    <dgm:cxn modelId="{1BF8578C-6850-7142-8740-1AF3A993BE7F}" type="presOf" srcId="{BB51ED64-2E31-4541-8893-146214BE92C7}" destId="{544994D7-1C3A-4244-B368-6B4F37F859A5}" srcOrd="0" destOrd="0" presId="urn:microsoft.com/office/officeart/2008/layout/VerticalCurvedList"/>
    <dgm:cxn modelId="{BB1395A3-3FE0-9249-9548-B5602EC8393B}" srcId="{CCB7C413-14A1-4242-B6D1-F0630A31B18C}" destId="{54D41E01-85AC-B145-AC70-E1746C6F0B3C}" srcOrd="3" destOrd="0" parTransId="{643D1DFE-E76D-284B-89EA-C64D3DE01D29}" sibTransId="{CEFD8BFB-BDBB-A84D-8334-D96DBC12DB34}"/>
    <dgm:cxn modelId="{991D73BA-33A1-7344-A1D0-6B3B25851250}" srcId="{CCB7C413-14A1-4242-B6D1-F0630A31B18C}" destId="{8528D4F9-1281-3B4A-A18E-66D9D3AA6F69}" srcOrd="1" destOrd="0" parTransId="{75362A20-76F1-7D45-A04A-EB845C33CC87}" sibTransId="{A84E640D-E2B5-5840-9F5E-FD67723227FA}"/>
    <dgm:cxn modelId="{32EE51C9-470D-5942-9D88-5683940B328C}" type="presOf" srcId="{8528D4F9-1281-3B4A-A18E-66D9D3AA6F69}" destId="{FDC471BB-D5E5-4B48-A185-9CEBA32FA5A4}" srcOrd="0" destOrd="0" presId="urn:microsoft.com/office/officeart/2008/layout/VerticalCurvedList"/>
    <dgm:cxn modelId="{4DC4B7D5-CA10-5C43-A21A-1B7A1B3EB4FC}" type="presOf" srcId="{CCB7C413-14A1-4242-B6D1-F0630A31B18C}" destId="{C3B2BA4C-6A70-4042-BA5C-C48BC5C8B1B0}" srcOrd="0" destOrd="0" presId="urn:microsoft.com/office/officeart/2008/layout/VerticalCurvedList"/>
    <dgm:cxn modelId="{11636AF9-292D-1043-A6DC-4C90838CD86E}" type="presOf" srcId="{5634C3D4-0767-654B-B375-D91C96553B0D}" destId="{A3942F2C-13EC-CA41-96F8-4E086CCCAB83}" srcOrd="0" destOrd="0" presId="urn:microsoft.com/office/officeart/2008/layout/VerticalCurvedList"/>
    <dgm:cxn modelId="{ACCC48B2-A19C-4E44-96A9-0CDAAF6CC9E5}" type="presParOf" srcId="{C3B2BA4C-6A70-4042-BA5C-C48BC5C8B1B0}" destId="{65FF029D-346A-834F-A91A-CF9D5B6EA47F}" srcOrd="0" destOrd="0" presId="urn:microsoft.com/office/officeart/2008/layout/VerticalCurvedList"/>
    <dgm:cxn modelId="{FD67300B-1A78-1A42-BD04-00AC6A8D7260}" type="presParOf" srcId="{65FF029D-346A-834F-A91A-CF9D5B6EA47F}" destId="{C8610A27-90C9-AE47-BB05-C36283B26FF5}" srcOrd="0" destOrd="0" presId="urn:microsoft.com/office/officeart/2008/layout/VerticalCurvedList"/>
    <dgm:cxn modelId="{546C8039-E42B-354C-BD8E-A97B039566D4}" type="presParOf" srcId="{C8610A27-90C9-AE47-BB05-C36283B26FF5}" destId="{2A3D4655-1BD8-454D-8DF7-A9F4699E7B77}" srcOrd="0" destOrd="0" presId="urn:microsoft.com/office/officeart/2008/layout/VerticalCurvedList"/>
    <dgm:cxn modelId="{F9D84029-0544-5946-9728-E68D21895E60}" type="presParOf" srcId="{C8610A27-90C9-AE47-BB05-C36283B26FF5}" destId="{7C23F623-DDB8-EF4B-9796-DAF297886BAD}" srcOrd="1" destOrd="0" presId="urn:microsoft.com/office/officeart/2008/layout/VerticalCurvedList"/>
    <dgm:cxn modelId="{CE92D1A5-C856-2245-B656-FC26C9BC4308}" type="presParOf" srcId="{C8610A27-90C9-AE47-BB05-C36283B26FF5}" destId="{3F35AF13-7D6F-F14E-8CC9-681B2EFA7982}" srcOrd="2" destOrd="0" presId="urn:microsoft.com/office/officeart/2008/layout/VerticalCurvedList"/>
    <dgm:cxn modelId="{DFE40F81-30AC-BB43-BBF1-615C5BCC134B}" type="presParOf" srcId="{C8610A27-90C9-AE47-BB05-C36283B26FF5}" destId="{DE9F80B0-38E3-8A4C-AD25-00ED527ED938}" srcOrd="3" destOrd="0" presId="urn:microsoft.com/office/officeart/2008/layout/VerticalCurvedList"/>
    <dgm:cxn modelId="{B8423BBB-5F72-0A41-95AE-B982281A1463}" type="presParOf" srcId="{65FF029D-346A-834F-A91A-CF9D5B6EA47F}" destId="{544994D7-1C3A-4244-B368-6B4F37F859A5}" srcOrd="1" destOrd="0" presId="urn:microsoft.com/office/officeart/2008/layout/VerticalCurvedList"/>
    <dgm:cxn modelId="{808E17FB-9E67-834A-B628-6584C468BD66}" type="presParOf" srcId="{65FF029D-346A-834F-A91A-CF9D5B6EA47F}" destId="{DC095F4C-7547-694C-88B7-BC43F841A0B9}" srcOrd="2" destOrd="0" presId="urn:microsoft.com/office/officeart/2008/layout/VerticalCurvedList"/>
    <dgm:cxn modelId="{2B85B705-EC60-1148-96A9-D1167A326B68}" type="presParOf" srcId="{DC095F4C-7547-694C-88B7-BC43F841A0B9}" destId="{CBD33DF5-7AD5-A544-A22A-628B2A6DF93C}" srcOrd="0" destOrd="0" presId="urn:microsoft.com/office/officeart/2008/layout/VerticalCurvedList"/>
    <dgm:cxn modelId="{199C8B97-3EE5-3E42-BE97-F8232F3F8AB9}" type="presParOf" srcId="{65FF029D-346A-834F-A91A-CF9D5B6EA47F}" destId="{FDC471BB-D5E5-4B48-A185-9CEBA32FA5A4}" srcOrd="3" destOrd="0" presId="urn:microsoft.com/office/officeart/2008/layout/VerticalCurvedList"/>
    <dgm:cxn modelId="{0AAF569B-FDB0-1B46-89CB-B5CF8E946348}" type="presParOf" srcId="{65FF029D-346A-834F-A91A-CF9D5B6EA47F}" destId="{403E46B5-76B1-3E47-A03D-492E80FBD32D}" srcOrd="4" destOrd="0" presId="urn:microsoft.com/office/officeart/2008/layout/VerticalCurvedList"/>
    <dgm:cxn modelId="{F096B902-90D1-AB49-AA9D-D8E27EE198CD}" type="presParOf" srcId="{403E46B5-76B1-3E47-A03D-492E80FBD32D}" destId="{BF05AE6D-2F34-3446-BDB7-3E85D0E80782}" srcOrd="0" destOrd="0" presId="urn:microsoft.com/office/officeart/2008/layout/VerticalCurvedList"/>
    <dgm:cxn modelId="{72BFE345-E136-E34B-8AB6-35D93D27D97D}" type="presParOf" srcId="{65FF029D-346A-834F-A91A-CF9D5B6EA47F}" destId="{A3942F2C-13EC-CA41-96F8-4E086CCCAB83}" srcOrd="5" destOrd="0" presId="urn:microsoft.com/office/officeart/2008/layout/VerticalCurvedList"/>
    <dgm:cxn modelId="{001B08A2-5198-EC4E-B91A-8E0BF48EECB7}" type="presParOf" srcId="{65FF029D-346A-834F-A91A-CF9D5B6EA47F}" destId="{7FFEF960-7304-414E-AB8B-F57D16D366A7}" srcOrd="6" destOrd="0" presId="urn:microsoft.com/office/officeart/2008/layout/VerticalCurvedList"/>
    <dgm:cxn modelId="{DDD6E48F-D57C-CB4E-B7E5-E7CAC249A498}" type="presParOf" srcId="{7FFEF960-7304-414E-AB8B-F57D16D366A7}" destId="{2ECD37B6-9428-E94D-BF78-81386B8B0CC7}" srcOrd="0" destOrd="0" presId="urn:microsoft.com/office/officeart/2008/layout/VerticalCurvedList"/>
    <dgm:cxn modelId="{33A88B22-1361-1645-BF72-1DED6007A865}" type="presParOf" srcId="{65FF029D-346A-834F-A91A-CF9D5B6EA47F}" destId="{978FDEB7-6D2F-184F-8DFB-7A0D04C4168B}" srcOrd="7" destOrd="0" presId="urn:microsoft.com/office/officeart/2008/layout/VerticalCurvedList"/>
    <dgm:cxn modelId="{6F43E09F-9C96-824D-AEC3-3F0BFC33854D}" type="presParOf" srcId="{65FF029D-346A-834F-A91A-CF9D5B6EA47F}" destId="{4B6C0665-4C71-4F43-AB9A-3FFBEB9DE76D}" srcOrd="8" destOrd="0" presId="urn:microsoft.com/office/officeart/2008/layout/VerticalCurvedList"/>
    <dgm:cxn modelId="{9EA7FA28-880B-1E4A-BFF5-DC2F39151A97}" type="presParOf" srcId="{4B6C0665-4C71-4F43-AB9A-3FFBEB9DE76D}" destId="{C255D67F-AA22-A047-B51B-D92260BD58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70631-0E29-3A42-87CA-ACA1D293B61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C5AF33CD-E411-6E45-9F2A-95CBBD6E5D64}">
      <dgm:prSet phldrT="[Texte]" custT="1"/>
      <dgm:spPr/>
      <dgm:t>
        <a:bodyPr/>
        <a:lstStyle/>
        <a:p>
          <a:r>
            <a:rPr lang="fr-FR" sz="1940" b="1" dirty="0">
              <a:solidFill>
                <a:schemeClr val="bg1"/>
              </a:solidFill>
              <a:latin typeface="Poppins" pitchFamily="2" charset="77"/>
              <a:cs typeface="Poppins" pitchFamily="2" charset="77"/>
            </a:rPr>
            <a:t>ADVISORY</a:t>
          </a:r>
        </a:p>
      </dgm:t>
    </dgm:pt>
    <dgm:pt modelId="{4DD3ACEF-8914-744F-AFE0-D95B1A8BB431}" type="parTrans" cxnId="{CDDD68F5-D90D-944E-B194-1E4132C55691}">
      <dgm:prSet/>
      <dgm:spPr/>
      <dgm:t>
        <a:bodyPr/>
        <a:lstStyle/>
        <a:p>
          <a:endParaRPr lang="fr-FR"/>
        </a:p>
      </dgm:t>
    </dgm:pt>
    <dgm:pt modelId="{FB6F0163-1DFD-3A48-AD92-CA94DFCCEFEE}" type="sibTrans" cxnId="{CDDD68F5-D90D-944E-B194-1E4132C55691}">
      <dgm:prSet/>
      <dgm:spPr/>
      <dgm:t>
        <a:bodyPr/>
        <a:lstStyle/>
        <a:p>
          <a:endParaRPr lang="fr-FR"/>
        </a:p>
      </dgm:t>
    </dgm:pt>
    <dgm:pt modelId="{CEA21EE8-AFAF-444E-9A76-9FD2136E2A5C}">
      <dgm:prSet phldrT="[Texte]" custT="1"/>
      <dgm:spPr/>
      <dgm:t>
        <a:bodyPr/>
        <a:lstStyle/>
        <a:p>
          <a:r>
            <a:rPr lang="fr-FR" sz="1940" b="1" dirty="0">
              <a:solidFill>
                <a:schemeClr val="bg1"/>
              </a:solidFill>
              <a:latin typeface="Poppins" pitchFamily="2" charset="77"/>
              <a:cs typeface="Poppins" pitchFamily="2" charset="77"/>
            </a:rPr>
            <a:t>INDEPENDENT</a:t>
          </a:r>
        </a:p>
      </dgm:t>
    </dgm:pt>
    <dgm:pt modelId="{C0BEFA6A-0B65-B948-817D-E6273EF0FB76}" type="parTrans" cxnId="{C6B5DDCE-CD3A-1A47-8D6E-B31BAE968BFB}">
      <dgm:prSet/>
      <dgm:spPr/>
      <dgm:t>
        <a:bodyPr/>
        <a:lstStyle/>
        <a:p>
          <a:endParaRPr lang="fr-FR"/>
        </a:p>
      </dgm:t>
    </dgm:pt>
    <dgm:pt modelId="{18C68C9F-C8D5-1940-9CDF-7A1E8090F404}" type="sibTrans" cxnId="{C6B5DDCE-CD3A-1A47-8D6E-B31BAE968BFB}">
      <dgm:prSet/>
      <dgm:spPr/>
      <dgm:t>
        <a:bodyPr/>
        <a:lstStyle/>
        <a:p>
          <a:endParaRPr lang="fr-FR"/>
        </a:p>
      </dgm:t>
    </dgm:pt>
    <dgm:pt modelId="{D74AE876-16A4-D646-AC4E-ADF3A753B1B3}">
      <dgm:prSet phldrT="[Texte]" custT="1"/>
      <dgm:spPr/>
      <dgm:t>
        <a:bodyPr/>
        <a:lstStyle/>
        <a:p>
          <a:r>
            <a:rPr lang="en-US" sz="1940" b="1" dirty="0">
              <a:solidFill>
                <a:schemeClr val="bg1"/>
              </a:solidFill>
              <a:latin typeface="Poppins" pitchFamily="2" charset="77"/>
              <a:cs typeface="Poppins" pitchFamily="2" charset="77"/>
            </a:rPr>
            <a:t>EVIDENCE-BASED</a:t>
          </a:r>
          <a:endParaRPr lang="fr-FR" sz="1940" b="1" dirty="0">
            <a:solidFill>
              <a:schemeClr val="bg1"/>
            </a:solidFill>
            <a:latin typeface="Poppins" pitchFamily="2" charset="77"/>
            <a:cs typeface="Poppins" pitchFamily="2" charset="77"/>
          </a:endParaRPr>
        </a:p>
      </dgm:t>
    </dgm:pt>
    <dgm:pt modelId="{E534C934-8F30-3646-9324-C8964B41E6CA}" type="parTrans" cxnId="{06EB724C-CFAF-2348-B43A-5BD1320A0FDD}">
      <dgm:prSet/>
      <dgm:spPr/>
      <dgm:t>
        <a:bodyPr/>
        <a:lstStyle/>
        <a:p>
          <a:endParaRPr lang="fr-FR"/>
        </a:p>
      </dgm:t>
    </dgm:pt>
    <dgm:pt modelId="{9CA292E3-FE67-ED44-9C86-585E792C3D22}" type="sibTrans" cxnId="{06EB724C-CFAF-2348-B43A-5BD1320A0FDD}">
      <dgm:prSet/>
      <dgm:spPr/>
      <dgm:t>
        <a:bodyPr/>
        <a:lstStyle/>
        <a:p>
          <a:endParaRPr lang="fr-FR"/>
        </a:p>
      </dgm:t>
    </dgm:pt>
    <dgm:pt modelId="{AE6F4159-4BA3-3A4E-BA83-6D1BA9DD36E7}" type="pres">
      <dgm:prSet presAssocID="{1A170631-0E29-3A42-87CA-ACA1D293B610}" presName="Name0" presStyleCnt="0">
        <dgm:presLayoutVars>
          <dgm:chMax val="7"/>
          <dgm:chPref val="7"/>
          <dgm:dir/>
        </dgm:presLayoutVars>
      </dgm:prSet>
      <dgm:spPr/>
    </dgm:pt>
    <dgm:pt modelId="{26493C0E-A727-EB44-BE46-1285ABF71B6B}" type="pres">
      <dgm:prSet presAssocID="{1A170631-0E29-3A42-87CA-ACA1D293B610}" presName="Name1" presStyleCnt="0"/>
      <dgm:spPr/>
    </dgm:pt>
    <dgm:pt modelId="{CA4B3A2D-BB74-C844-98F9-9DE4B4534672}" type="pres">
      <dgm:prSet presAssocID="{1A170631-0E29-3A42-87CA-ACA1D293B610}" presName="cycle" presStyleCnt="0"/>
      <dgm:spPr/>
    </dgm:pt>
    <dgm:pt modelId="{ED14490A-FB3B-1E41-AF11-3433FA4BFAA8}" type="pres">
      <dgm:prSet presAssocID="{1A170631-0E29-3A42-87CA-ACA1D293B610}" presName="srcNode" presStyleLbl="node1" presStyleIdx="0" presStyleCnt="3"/>
      <dgm:spPr/>
    </dgm:pt>
    <dgm:pt modelId="{D7DD6B36-E1BE-8349-8B6C-61DA0B28638D}" type="pres">
      <dgm:prSet presAssocID="{1A170631-0E29-3A42-87CA-ACA1D293B610}" presName="conn" presStyleLbl="parChTrans1D2" presStyleIdx="0" presStyleCnt="1"/>
      <dgm:spPr/>
    </dgm:pt>
    <dgm:pt modelId="{3DBA5FAF-8537-DB4C-9DB4-0DF8CBA05135}" type="pres">
      <dgm:prSet presAssocID="{1A170631-0E29-3A42-87CA-ACA1D293B610}" presName="extraNode" presStyleLbl="node1" presStyleIdx="0" presStyleCnt="3"/>
      <dgm:spPr/>
    </dgm:pt>
    <dgm:pt modelId="{FB225749-5288-DF43-BD17-322E57CD944A}" type="pres">
      <dgm:prSet presAssocID="{1A170631-0E29-3A42-87CA-ACA1D293B610}" presName="dstNode" presStyleLbl="node1" presStyleIdx="0" presStyleCnt="3"/>
      <dgm:spPr/>
    </dgm:pt>
    <dgm:pt modelId="{8E965B92-FC3D-AD49-860F-D0684960B1EC}" type="pres">
      <dgm:prSet presAssocID="{C5AF33CD-E411-6E45-9F2A-95CBBD6E5D64}" presName="text_1" presStyleLbl="node1" presStyleIdx="0" presStyleCnt="3">
        <dgm:presLayoutVars>
          <dgm:bulletEnabled val="1"/>
        </dgm:presLayoutVars>
      </dgm:prSet>
      <dgm:spPr/>
    </dgm:pt>
    <dgm:pt modelId="{D3ED7E60-FEE3-AE42-9F3C-DB3CC0AFB4FA}" type="pres">
      <dgm:prSet presAssocID="{C5AF33CD-E411-6E45-9F2A-95CBBD6E5D64}" presName="accent_1" presStyleCnt="0"/>
      <dgm:spPr/>
    </dgm:pt>
    <dgm:pt modelId="{F411942E-1564-264F-B347-4659246557CE}" type="pres">
      <dgm:prSet presAssocID="{C5AF33CD-E411-6E45-9F2A-95CBBD6E5D64}" presName="accentRepeatNode" presStyleLbl="solidFgAcc1" presStyleIdx="0" presStyleCnt="3"/>
      <dgm:spPr/>
    </dgm:pt>
    <dgm:pt modelId="{FD257031-85BB-6A43-8560-35888DFBFFD3}" type="pres">
      <dgm:prSet presAssocID="{CEA21EE8-AFAF-444E-9A76-9FD2136E2A5C}" presName="text_2" presStyleLbl="node1" presStyleIdx="1" presStyleCnt="3">
        <dgm:presLayoutVars>
          <dgm:bulletEnabled val="1"/>
        </dgm:presLayoutVars>
      </dgm:prSet>
      <dgm:spPr/>
    </dgm:pt>
    <dgm:pt modelId="{07F71A6E-8F05-8640-AA2D-33926A1B6822}" type="pres">
      <dgm:prSet presAssocID="{CEA21EE8-AFAF-444E-9A76-9FD2136E2A5C}" presName="accent_2" presStyleCnt="0"/>
      <dgm:spPr/>
    </dgm:pt>
    <dgm:pt modelId="{3C538A55-E33D-3244-8B56-882EC9FB2C0A}" type="pres">
      <dgm:prSet presAssocID="{CEA21EE8-AFAF-444E-9A76-9FD2136E2A5C}" presName="accentRepeatNode" presStyleLbl="solidFgAcc1" presStyleIdx="1" presStyleCnt="3"/>
      <dgm:spPr/>
    </dgm:pt>
    <dgm:pt modelId="{E765233B-50FF-584D-AA5D-302C5C9C8BD5}" type="pres">
      <dgm:prSet presAssocID="{D74AE876-16A4-D646-AC4E-ADF3A753B1B3}" presName="text_3" presStyleLbl="node1" presStyleIdx="2" presStyleCnt="3">
        <dgm:presLayoutVars>
          <dgm:bulletEnabled val="1"/>
        </dgm:presLayoutVars>
      </dgm:prSet>
      <dgm:spPr/>
    </dgm:pt>
    <dgm:pt modelId="{38630E70-52D1-9047-95EC-C085EFDBBF5A}" type="pres">
      <dgm:prSet presAssocID="{D74AE876-16A4-D646-AC4E-ADF3A753B1B3}" presName="accent_3" presStyleCnt="0"/>
      <dgm:spPr/>
    </dgm:pt>
    <dgm:pt modelId="{C1B517B4-37C9-EE4F-94D1-BBF30A5677FC}" type="pres">
      <dgm:prSet presAssocID="{D74AE876-16A4-D646-AC4E-ADF3A753B1B3}" presName="accentRepeatNode" presStyleLbl="solidFgAcc1" presStyleIdx="2" presStyleCnt="3"/>
      <dgm:spPr/>
    </dgm:pt>
  </dgm:ptLst>
  <dgm:cxnLst>
    <dgm:cxn modelId="{1A9F5F4C-1E43-914E-AC0D-B1EA00925F06}" type="presOf" srcId="{CEA21EE8-AFAF-444E-9A76-9FD2136E2A5C}" destId="{FD257031-85BB-6A43-8560-35888DFBFFD3}" srcOrd="0" destOrd="0" presId="urn:microsoft.com/office/officeart/2008/layout/VerticalCurvedList"/>
    <dgm:cxn modelId="{06EB724C-CFAF-2348-B43A-5BD1320A0FDD}" srcId="{1A170631-0E29-3A42-87CA-ACA1D293B610}" destId="{D74AE876-16A4-D646-AC4E-ADF3A753B1B3}" srcOrd="2" destOrd="0" parTransId="{E534C934-8F30-3646-9324-C8964B41E6CA}" sibTransId="{9CA292E3-FE67-ED44-9C86-585E792C3D22}"/>
    <dgm:cxn modelId="{0F0CCB6C-E423-F846-A2E6-D5C2914E5914}" type="presOf" srcId="{1A170631-0E29-3A42-87CA-ACA1D293B610}" destId="{AE6F4159-4BA3-3A4E-BA83-6D1BA9DD36E7}" srcOrd="0" destOrd="0" presId="urn:microsoft.com/office/officeart/2008/layout/VerticalCurvedList"/>
    <dgm:cxn modelId="{7738F7BE-D17E-F445-B5D4-9F7C1975674F}" type="presOf" srcId="{FB6F0163-1DFD-3A48-AD92-CA94DFCCEFEE}" destId="{D7DD6B36-E1BE-8349-8B6C-61DA0B28638D}" srcOrd="0" destOrd="0" presId="urn:microsoft.com/office/officeart/2008/layout/VerticalCurvedList"/>
    <dgm:cxn modelId="{B8435FC5-33FB-1C40-9D9C-D060493A4788}" type="presOf" srcId="{D74AE876-16A4-D646-AC4E-ADF3A753B1B3}" destId="{E765233B-50FF-584D-AA5D-302C5C9C8BD5}" srcOrd="0" destOrd="0" presId="urn:microsoft.com/office/officeart/2008/layout/VerticalCurvedList"/>
    <dgm:cxn modelId="{C6B5DDCE-CD3A-1A47-8D6E-B31BAE968BFB}" srcId="{1A170631-0E29-3A42-87CA-ACA1D293B610}" destId="{CEA21EE8-AFAF-444E-9A76-9FD2136E2A5C}" srcOrd="1" destOrd="0" parTransId="{C0BEFA6A-0B65-B948-817D-E6273EF0FB76}" sibTransId="{18C68C9F-C8D5-1940-9CDF-7A1E8090F404}"/>
    <dgm:cxn modelId="{CDDD68F5-D90D-944E-B194-1E4132C55691}" srcId="{1A170631-0E29-3A42-87CA-ACA1D293B610}" destId="{C5AF33CD-E411-6E45-9F2A-95CBBD6E5D64}" srcOrd="0" destOrd="0" parTransId="{4DD3ACEF-8914-744F-AFE0-D95B1A8BB431}" sibTransId="{FB6F0163-1DFD-3A48-AD92-CA94DFCCEFEE}"/>
    <dgm:cxn modelId="{DBB19EF9-2AAC-3941-B16F-58C572043443}" type="presOf" srcId="{C5AF33CD-E411-6E45-9F2A-95CBBD6E5D64}" destId="{8E965B92-FC3D-AD49-860F-D0684960B1EC}" srcOrd="0" destOrd="0" presId="urn:microsoft.com/office/officeart/2008/layout/VerticalCurvedList"/>
    <dgm:cxn modelId="{5A8BF497-3086-1048-A608-E0095F22C8BD}" type="presParOf" srcId="{AE6F4159-4BA3-3A4E-BA83-6D1BA9DD36E7}" destId="{26493C0E-A727-EB44-BE46-1285ABF71B6B}" srcOrd="0" destOrd="0" presId="urn:microsoft.com/office/officeart/2008/layout/VerticalCurvedList"/>
    <dgm:cxn modelId="{007FA296-1F28-3B46-8886-320AF450327E}" type="presParOf" srcId="{26493C0E-A727-EB44-BE46-1285ABF71B6B}" destId="{CA4B3A2D-BB74-C844-98F9-9DE4B4534672}" srcOrd="0" destOrd="0" presId="urn:microsoft.com/office/officeart/2008/layout/VerticalCurvedList"/>
    <dgm:cxn modelId="{F470F7F2-8CEB-6340-8A1C-BA127F3AEB12}" type="presParOf" srcId="{CA4B3A2D-BB74-C844-98F9-9DE4B4534672}" destId="{ED14490A-FB3B-1E41-AF11-3433FA4BFAA8}" srcOrd="0" destOrd="0" presId="urn:microsoft.com/office/officeart/2008/layout/VerticalCurvedList"/>
    <dgm:cxn modelId="{BC60F6AA-9F6C-894B-B015-42B842892A9A}" type="presParOf" srcId="{CA4B3A2D-BB74-C844-98F9-9DE4B4534672}" destId="{D7DD6B36-E1BE-8349-8B6C-61DA0B28638D}" srcOrd="1" destOrd="0" presId="urn:microsoft.com/office/officeart/2008/layout/VerticalCurvedList"/>
    <dgm:cxn modelId="{38ADECB7-B0A0-0A40-B722-087233942020}" type="presParOf" srcId="{CA4B3A2D-BB74-C844-98F9-9DE4B4534672}" destId="{3DBA5FAF-8537-DB4C-9DB4-0DF8CBA05135}" srcOrd="2" destOrd="0" presId="urn:microsoft.com/office/officeart/2008/layout/VerticalCurvedList"/>
    <dgm:cxn modelId="{D439F85E-23BB-F144-B75D-C389F4633F12}" type="presParOf" srcId="{CA4B3A2D-BB74-C844-98F9-9DE4B4534672}" destId="{FB225749-5288-DF43-BD17-322E57CD944A}" srcOrd="3" destOrd="0" presId="urn:microsoft.com/office/officeart/2008/layout/VerticalCurvedList"/>
    <dgm:cxn modelId="{B69C4B09-F5AA-944E-937A-9A3443A89EFA}" type="presParOf" srcId="{26493C0E-A727-EB44-BE46-1285ABF71B6B}" destId="{8E965B92-FC3D-AD49-860F-D0684960B1EC}" srcOrd="1" destOrd="0" presId="urn:microsoft.com/office/officeart/2008/layout/VerticalCurvedList"/>
    <dgm:cxn modelId="{761BCB4B-2AC0-FF47-8122-C13EE920B925}" type="presParOf" srcId="{26493C0E-A727-EB44-BE46-1285ABF71B6B}" destId="{D3ED7E60-FEE3-AE42-9F3C-DB3CC0AFB4FA}" srcOrd="2" destOrd="0" presId="urn:microsoft.com/office/officeart/2008/layout/VerticalCurvedList"/>
    <dgm:cxn modelId="{E0927D90-5AC7-3B44-9CD8-6BE53A1435DB}" type="presParOf" srcId="{D3ED7E60-FEE3-AE42-9F3C-DB3CC0AFB4FA}" destId="{F411942E-1564-264F-B347-4659246557CE}" srcOrd="0" destOrd="0" presId="urn:microsoft.com/office/officeart/2008/layout/VerticalCurvedList"/>
    <dgm:cxn modelId="{E2DB7CDA-4A06-524B-86D5-68E4301220FA}" type="presParOf" srcId="{26493C0E-A727-EB44-BE46-1285ABF71B6B}" destId="{FD257031-85BB-6A43-8560-35888DFBFFD3}" srcOrd="3" destOrd="0" presId="urn:microsoft.com/office/officeart/2008/layout/VerticalCurvedList"/>
    <dgm:cxn modelId="{A3420D0B-D90C-9B4E-9D83-C25639DC022F}" type="presParOf" srcId="{26493C0E-A727-EB44-BE46-1285ABF71B6B}" destId="{07F71A6E-8F05-8640-AA2D-33926A1B6822}" srcOrd="4" destOrd="0" presId="urn:microsoft.com/office/officeart/2008/layout/VerticalCurvedList"/>
    <dgm:cxn modelId="{909FD06B-1DC5-EC40-86FD-51F753014869}" type="presParOf" srcId="{07F71A6E-8F05-8640-AA2D-33926A1B6822}" destId="{3C538A55-E33D-3244-8B56-882EC9FB2C0A}" srcOrd="0" destOrd="0" presId="urn:microsoft.com/office/officeart/2008/layout/VerticalCurvedList"/>
    <dgm:cxn modelId="{6D67EA4E-7E99-834F-9802-29AE7C15FBA3}" type="presParOf" srcId="{26493C0E-A727-EB44-BE46-1285ABF71B6B}" destId="{E765233B-50FF-584D-AA5D-302C5C9C8BD5}" srcOrd="5" destOrd="0" presId="urn:microsoft.com/office/officeart/2008/layout/VerticalCurvedList"/>
    <dgm:cxn modelId="{67681BCB-39CE-8449-A68E-A66A72EB3061}" type="presParOf" srcId="{26493C0E-A727-EB44-BE46-1285ABF71B6B}" destId="{38630E70-52D1-9047-95EC-C085EFDBBF5A}" srcOrd="6" destOrd="0" presId="urn:microsoft.com/office/officeart/2008/layout/VerticalCurvedList"/>
    <dgm:cxn modelId="{97A9CF5D-DC39-BC42-A8E1-E511CB575489}" type="presParOf" srcId="{38630E70-52D1-9047-95EC-C085EFDBBF5A}" destId="{C1B517B4-37C9-EE4F-94D1-BBF30A5677F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170631-0E29-3A42-87CA-ACA1D293B61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C5AF33CD-E411-6E45-9F2A-95CBBD6E5D64}">
      <dgm:prSet phldrT="[Texte]" custT="1"/>
      <dgm:spPr/>
      <dgm:t>
        <a:bodyPr/>
        <a:lstStyle/>
        <a:p>
          <a:r>
            <a:rPr lang="fr-FR" sz="1800" b="1" dirty="0">
              <a:solidFill>
                <a:schemeClr val="bg1"/>
              </a:solidFill>
              <a:latin typeface="Poppins" pitchFamily="2" charset="77"/>
              <a:cs typeface="Poppins" pitchFamily="2" charset="77"/>
            </a:rPr>
            <a:t>SELECTION OF MEMBERS</a:t>
          </a:r>
        </a:p>
      </dgm:t>
    </dgm:pt>
    <dgm:pt modelId="{4DD3ACEF-8914-744F-AFE0-D95B1A8BB431}" type="parTrans" cxnId="{CDDD68F5-D90D-944E-B194-1E4132C55691}">
      <dgm:prSet/>
      <dgm:spPr/>
      <dgm:t>
        <a:bodyPr/>
        <a:lstStyle/>
        <a:p>
          <a:endParaRPr lang="fr-FR"/>
        </a:p>
      </dgm:t>
    </dgm:pt>
    <dgm:pt modelId="{FB6F0163-1DFD-3A48-AD92-CA94DFCCEFEE}" type="sibTrans" cxnId="{CDDD68F5-D90D-944E-B194-1E4132C55691}">
      <dgm:prSet/>
      <dgm:spPr/>
      <dgm:t>
        <a:bodyPr/>
        <a:lstStyle/>
        <a:p>
          <a:endParaRPr lang="fr-FR"/>
        </a:p>
      </dgm:t>
    </dgm:pt>
    <dgm:pt modelId="{CEA21EE8-AFAF-444E-9A76-9FD2136E2A5C}">
      <dgm:prSet phldrT="[Texte]" custT="1"/>
      <dgm:spPr/>
      <dgm:t>
        <a:bodyPr/>
        <a:lstStyle/>
        <a:p>
          <a:r>
            <a:rPr lang="fr-FR" sz="1800" b="1" dirty="0">
              <a:solidFill>
                <a:schemeClr val="bg1"/>
              </a:solidFill>
              <a:latin typeface="Poppins" pitchFamily="2" charset="77"/>
              <a:cs typeface="Poppins" pitchFamily="2" charset="77"/>
            </a:rPr>
            <a:t>ROTATION OF MEMBERS</a:t>
          </a:r>
        </a:p>
      </dgm:t>
    </dgm:pt>
    <dgm:pt modelId="{18C68C9F-C8D5-1940-9CDF-7A1E8090F404}" type="sibTrans" cxnId="{C6B5DDCE-CD3A-1A47-8D6E-B31BAE968BFB}">
      <dgm:prSet/>
      <dgm:spPr/>
      <dgm:t>
        <a:bodyPr/>
        <a:lstStyle/>
        <a:p>
          <a:endParaRPr lang="fr-FR"/>
        </a:p>
      </dgm:t>
    </dgm:pt>
    <dgm:pt modelId="{C0BEFA6A-0B65-B948-817D-E6273EF0FB76}" type="parTrans" cxnId="{C6B5DDCE-CD3A-1A47-8D6E-B31BAE968BFB}">
      <dgm:prSet/>
      <dgm:spPr/>
      <dgm:t>
        <a:bodyPr/>
        <a:lstStyle/>
        <a:p>
          <a:endParaRPr lang="fr-FR"/>
        </a:p>
      </dgm:t>
    </dgm:pt>
    <dgm:pt modelId="{D74AE876-16A4-D646-AC4E-ADF3A753B1B3}">
      <dgm:prSet phldrT="[Texte]" custT="1"/>
      <dgm:spPr/>
      <dgm:t>
        <a:bodyPr/>
        <a:lstStyle/>
        <a:p>
          <a:r>
            <a:rPr lang="en-US" sz="1800" b="1" dirty="0">
              <a:solidFill>
                <a:schemeClr val="bg1"/>
              </a:solidFill>
              <a:latin typeface="Poppins" pitchFamily="2" charset="77"/>
              <a:cs typeface="Poppins" pitchFamily="2" charset="77"/>
            </a:rPr>
            <a:t>TERMINATION</a:t>
          </a:r>
          <a:endParaRPr lang="fr-FR" sz="1800" b="1" dirty="0">
            <a:solidFill>
              <a:schemeClr val="bg1"/>
            </a:solidFill>
            <a:latin typeface="Poppins" pitchFamily="2" charset="77"/>
            <a:cs typeface="Poppins" pitchFamily="2" charset="77"/>
          </a:endParaRPr>
        </a:p>
      </dgm:t>
    </dgm:pt>
    <dgm:pt modelId="{9CA292E3-FE67-ED44-9C86-585E792C3D22}" type="sibTrans" cxnId="{06EB724C-CFAF-2348-B43A-5BD1320A0FDD}">
      <dgm:prSet/>
      <dgm:spPr/>
      <dgm:t>
        <a:bodyPr/>
        <a:lstStyle/>
        <a:p>
          <a:endParaRPr lang="fr-FR"/>
        </a:p>
      </dgm:t>
    </dgm:pt>
    <dgm:pt modelId="{E534C934-8F30-3646-9324-C8964B41E6CA}" type="parTrans" cxnId="{06EB724C-CFAF-2348-B43A-5BD1320A0FDD}">
      <dgm:prSet/>
      <dgm:spPr/>
      <dgm:t>
        <a:bodyPr/>
        <a:lstStyle/>
        <a:p>
          <a:endParaRPr lang="fr-FR"/>
        </a:p>
      </dgm:t>
    </dgm:pt>
    <dgm:pt modelId="{F9877CB9-0E01-3B41-B96C-4B6808C130EA}">
      <dgm:prSet phldrT="[Texte]" custT="1"/>
      <dgm:spPr/>
      <dgm:t>
        <a:bodyPr/>
        <a:lstStyle/>
        <a:p>
          <a:r>
            <a:rPr lang="fr-FR" sz="1800" b="1" dirty="0">
              <a:solidFill>
                <a:schemeClr val="bg1"/>
              </a:solidFill>
              <a:latin typeface="Poppins" pitchFamily="2" charset="77"/>
              <a:cs typeface="Poppins" pitchFamily="2" charset="77"/>
            </a:rPr>
            <a:t>VOTING OR CONSENSUS</a:t>
          </a:r>
        </a:p>
      </dgm:t>
    </dgm:pt>
    <dgm:pt modelId="{FEA07F1D-E394-1248-AA54-C4FD9757D019}" type="parTrans" cxnId="{ACB52B58-7B8E-E240-9067-9969A3F78DC4}">
      <dgm:prSet/>
      <dgm:spPr/>
      <dgm:t>
        <a:bodyPr/>
        <a:lstStyle/>
        <a:p>
          <a:endParaRPr lang="fr-FR"/>
        </a:p>
      </dgm:t>
    </dgm:pt>
    <dgm:pt modelId="{30B9731D-60AD-6F48-9F23-55F1F59E3AA7}" type="sibTrans" cxnId="{ACB52B58-7B8E-E240-9067-9969A3F78DC4}">
      <dgm:prSet/>
      <dgm:spPr/>
      <dgm:t>
        <a:bodyPr/>
        <a:lstStyle/>
        <a:p>
          <a:endParaRPr lang="fr-FR"/>
        </a:p>
      </dgm:t>
    </dgm:pt>
    <dgm:pt modelId="{AE6F4159-4BA3-3A4E-BA83-6D1BA9DD36E7}" type="pres">
      <dgm:prSet presAssocID="{1A170631-0E29-3A42-87CA-ACA1D293B610}" presName="Name0" presStyleCnt="0">
        <dgm:presLayoutVars>
          <dgm:chMax val="7"/>
          <dgm:chPref val="7"/>
          <dgm:dir/>
        </dgm:presLayoutVars>
      </dgm:prSet>
      <dgm:spPr/>
    </dgm:pt>
    <dgm:pt modelId="{26493C0E-A727-EB44-BE46-1285ABF71B6B}" type="pres">
      <dgm:prSet presAssocID="{1A170631-0E29-3A42-87CA-ACA1D293B610}" presName="Name1" presStyleCnt="0"/>
      <dgm:spPr/>
    </dgm:pt>
    <dgm:pt modelId="{CA4B3A2D-BB74-C844-98F9-9DE4B4534672}" type="pres">
      <dgm:prSet presAssocID="{1A170631-0E29-3A42-87CA-ACA1D293B610}" presName="cycle" presStyleCnt="0"/>
      <dgm:spPr/>
    </dgm:pt>
    <dgm:pt modelId="{ED14490A-FB3B-1E41-AF11-3433FA4BFAA8}" type="pres">
      <dgm:prSet presAssocID="{1A170631-0E29-3A42-87CA-ACA1D293B610}" presName="srcNode" presStyleLbl="node1" presStyleIdx="0" presStyleCnt="4"/>
      <dgm:spPr/>
    </dgm:pt>
    <dgm:pt modelId="{D7DD6B36-E1BE-8349-8B6C-61DA0B28638D}" type="pres">
      <dgm:prSet presAssocID="{1A170631-0E29-3A42-87CA-ACA1D293B610}" presName="conn" presStyleLbl="parChTrans1D2" presStyleIdx="0" presStyleCnt="1"/>
      <dgm:spPr/>
    </dgm:pt>
    <dgm:pt modelId="{3DBA5FAF-8537-DB4C-9DB4-0DF8CBA05135}" type="pres">
      <dgm:prSet presAssocID="{1A170631-0E29-3A42-87CA-ACA1D293B610}" presName="extraNode" presStyleLbl="node1" presStyleIdx="0" presStyleCnt="4"/>
      <dgm:spPr/>
    </dgm:pt>
    <dgm:pt modelId="{FB225749-5288-DF43-BD17-322E57CD944A}" type="pres">
      <dgm:prSet presAssocID="{1A170631-0E29-3A42-87CA-ACA1D293B610}" presName="dstNode" presStyleLbl="node1" presStyleIdx="0" presStyleCnt="4"/>
      <dgm:spPr/>
    </dgm:pt>
    <dgm:pt modelId="{8E965B92-FC3D-AD49-860F-D0684960B1EC}" type="pres">
      <dgm:prSet presAssocID="{C5AF33CD-E411-6E45-9F2A-95CBBD6E5D64}" presName="text_1" presStyleLbl="node1" presStyleIdx="0" presStyleCnt="4">
        <dgm:presLayoutVars>
          <dgm:bulletEnabled val="1"/>
        </dgm:presLayoutVars>
      </dgm:prSet>
      <dgm:spPr/>
    </dgm:pt>
    <dgm:pt modelId="{D3ED7E60-FEE3-AE42-9F3C-DB3CC0AFB4FA}" type="pres">
      <dgm:prSet presAssocID="{C5AF33CD-E411-6E45-9F2A-95CBBD6E5D64}" presName="accent_1" presStyleCnt="0"/>
      <dgm:spPr/>
    </dgm:pt>
    <dgm:pt modelId="{F411942E-1564-264F-B347-4659246557CE}" type="pres">
      <dgm:prSet presAssocID="{C5AF33CD-E411-6E45-9F2A-95CBBD6E5D64}" presName="accentRepeatNode" presStyleLbl="solidFgAcc1" presStyleIdx="0" presStyleCnt="4"/>
      <dgm:spPr/>
    </dgm:pt>
    <dgm:pt modelId="{FD257031-85BB-6A43-8560-35888DFBFFD3}" type="pres">
      <dgm:prSet presAssocID="{CEA21EE8-AFAF-444E-9A76-9FD2136E2A5C}" presName="text_2" presStyleLbl="node1" presStyleIdx="1" presStyleCnt="4">
        <dgm:presLayoutVars>
          <dgm:bulletEnabled val="1"/>
        </dgm:presLayoutVars>
      </dgm:prSet>
      <dgm:spPr/>
    </dgm:pt>
    <dgm:pt modelId="{07F71A6E-8F05-8640-AA2D-33926A1B6822}" type="pres">
      <dgm:prSet presAssocID="{CEA21EE8-AFAF-444E-9A76-9FD2136E2A5C}" presName="accent_2" presStyleCnt="0"/>
      <dgm:spPr/>
    </dgm:pt>
    <dgm:pt modelId="{3C538A55-E33D-3244-8B56-882EC9FB2C0A}" type="pres">
      <dgm:prSet presAssocID="{CEA21EE8-AFAF-444E-9A76-9FD2136E2A5C}" presName="accentRepeatNode" presStyleLbl="solidFgAcc1" presStyleIdx="1" presStyleCnt="4"/>
      <dgm:spPr/>
    </dgm:pt>
    <dgm:pt modelId="{E765233B-50FF-584D-AA5D-302C5C9C8BD5}" type="pres">
      <dgm:prSet presAssocID="{D74AE876-16A4-D646-AC4E-ADF3A753B1B3}" presName="text_3" presStyleLbl="node1" presStyleIdx="2" presStyleCnt="4">
        <dgm:presLayoutVars>
          <dgm:bulletEnabled val="1"/>
        </dgm:presLayoutVars>
      </dgm:prSet>
      <dgm:spPr/>
    </dgm:pt>
    <dgm:pt modelId="{38630E70-52D1-9047-95EC-C085EFDBBF5A}" type="pres">
      <dgm:prSet presAssocID="{D74AE876-16A4-D646-AC4E-ADF3A753B1B3}" presName="accent_3" presStyleCnt="0"/>
      <dgm:spPr/>
    </dgm:pt>
    <dgm:pt modelId="{C1B517B4-37C9-EE4F-94D1-BBF30A5677FC}" type="pres">
      <dgm:prSet presAssocID="{D74AE876-16A4-D646-AC4E-ADF3A753B1B3}" presName="accentRepeatNode" presStyleLbl="solidFgAcc1" presStyleIdx="2" presStyleCnt="4"/>
      <dgm:spPr/>
    </dgm:pt>
    <dgm:pt modelId="{5EB5BB2D-59F0-DD47-B5BE-EB0922D489F4}" type="pres">
      <dgm:prSet presAssocID="{F9877CB9-0E01-3B41-B96C-4B6808C130EA}" presName="text_4" presStyleLbl="node1" presStyleIdx="3" presStyleCnt="4">
        <dgm:presLayoutVars>
          <dgm:bulletEnabled val="1"/>
        </dgm:presLayoutVars>
      </dgm:prSet>
      <dgm:spPr/>
    </dgm:pt>
    <dgm:pt modelId="{38493CE3-BE90-B742-976C-E0387CD6C7E3}" type="pres">
      <dgm:prSet presAssocID="{F9877CB9-0E01-3B41-B96C-4B6808C130EA}" presName="accent_4" presStyleCnt="0"/>
      <dgm:spPr/>
    </dgm:pt>
    <dgm:pt modelId="{E7E760EA-C0FC-1649-A50A-2B89B5BDF0E8}" type="pres">
      <dgm:prSet presAssocID="{F9877CB9-0E01-3B41-B96C-4B6808C130EA}" presName="accentRepeatNode" presStyleLbl="solidFgAcc1" presStyleIdx="3" presStyleCnt="4"/>
      <dgm:spPr/>
    </dgm:pt>
  </dgm:ptLst>
  <dgm:cxnLst>
    <dgm:cxn modelId="{1A9F5F4C-1E43-914E-AC0D-B1EA00925F06}" type="presOf" srcId="{CEA21EE8-AFAF-444E-9A76-9FD2136E2A5C}" destId="{FD257031-85BB-6A43-8560-35888DFBFFD3}" srcOrd="0" destOrd="0" presId="urn:microsoft.com/office/officeart/2008/layout/VerticalCurvedList"/>
    <dgm:cxn modelId="{06EB724C-CFAF-2348-B43A-5BD1320A0FDD}" srcId="{1A170631-0E29-3A42-87CA-ACA1D293B610}" destId="{D74AE876-16A4-D646-AC4E-ADF3A753B1B3}" srcOrd="2" destOrd="0" parTransId="{E534C934-8F30-3646-9324-C8964B41E6CA}" sibTransId="{9CA292E3-FE67-ED44-9C86-585E792C3D22}"/>
    <dgm:cxn modelId="{0F0CCB6C-E423-F846-A2E6-D5C2914E5914}" type="presOf" srcId="{1A170631-0E29-3A42-87CA-ACA1D293B610}" destId="{AE6F4159-4BA3-3A4E-BA83-6D1BA9DD36E7}" srcOrd="0" destOrd="0" presId="urn:microsoft.com/office/officeart/2008/layout/VerticalCurvedList"/>
    <dgm:cxn modelId="{ACB52B58-7B8E-E240-9067-9969A3F78DC4}" srcId="{1A170631-0E29-3A42-87CA-ACA1D293B610}" destId="{F9877CB9-0E01-3B41-B96C-4B6808C130EA}" srcOrd="3" destOrd="0" parTransId="{FEA07F1D-E394-1248-AA54-C4FD9757D019}" sibTransId="{30B9731D-60AD-6F48-9F23-55F1F59E3AA7}"/>
    <dgm:cxn modelId="{7738F7BE-D17E-F445-B5D4-9F7C1975674F}" type="presOf" srcId="{FB6F0163-1DFD-3A48-AD92-CA94DFCCEFEE}" destId="{D7DD6B36-E1BE-8349-8B6C-61DA0B28638D}" srcOrd="0" destOrd="0" presId="urn:microsoft.com/office/officeart/2008/layout/VerticalCurvedList"/>
    <dgm:cxn modelId="{B8435FC5-33FB-1C40-9D9C-D060493A4788}" type="presOf" srcId="{D74AE876-16A4-D646-AC4E-ADF3A753B1B3}" destId="{E765233B-50FF-584D-AA5D-302C5C9C8BD5}" srcOrd="0" destOrd="0" presId="urn:microsoft.com/office/officeart/2008/layout/VerticalCurvedList"/>
    <dgm:cxn modelId="{C6B5DDCE-CD3A-1A47-8D6E-B31BAE968BFB}" srcId="{1A170631-0E29-3A42-87CA-ACA1D293B610}" destId="{CEA21EE8-AFAF-444E-9A76-9FD2136E2A5C}" srcOrd="1" destOrd="0" parTransId="{C0BEFA6A-0B65-B948-817D-E6273EF0FB76}" sibTransId="{18C68C9F-C8D5-1940-9CDF-7A1E8090F404}"/>
    <dgm:cxn modelId="{225247F3-DC8D-1244-9030-36BED72DADF0}" type="presOf" srcId="{F9877CB9-0E01-3B41-B96C-4B6808C130EA}" destId="{5EB5BB2D-59F0-DD47-B5BE-EB0922D489F4}" srcOrd="0" destOrd="0" presId="urn:microsoft.com/office/officeart/2008/layout/VerticalCurvedList"/>
    <dgm:cxn modelId="{CDDD68F5-D90D-944E-B194-1E4132C55691}" srcId="{1A170631-0E29-3A42-87CA-ACA1D293B610}" destId="{C5AF33CD-E411-6E45-9F2A-95CBBD6E5D64}" srcOrd="0" destOrd="0" parTransId="{4DD3ACEF-8914-744F-AFE0-D95B1A8BB431}" sibTransId="{FB6F0163-1DFD-3A48-AD92-CA94DFCCEFEE}"/>
    <dgm:cxn modelId="{DBB19EF9-2AAC-3941-B16F-58C572043443}" type="presOf" srcId="{C5AF33CD-E411-6E45-9F2A-95CBBD6E5D64}" destId="{8E965B92-FC3D-AD49-860F-D0684960B1EC}" srcOrd="0" destOrd="0" presId="urn:microsoft.com/office/officeart/2008/layout/VerticalCurvedList"/>
    <dgm:cxn modelId="{5A8BF497-3086-1048-A608-E0095F22C8BD}" type="presParOf" srcId="{AE6F4159-4BA3-3A4E-BA83-6D1BA9DD36E7}" destId="{26493C0E-A727-EB44-BE46-1285ABF71B6B}" srcOrd="0" destOrd="0" presId="urn:microsoft.com/office/officeart/2008/layout/VerticalCurvedList"/>
    <dgm:cxn modelId="{007FA296-1F28-3B46-8886-320AF450327E}" type="presParOf" srcId="{26493C0E-A727-EB44-BE46-1285ABF71B6B}" destId="{CA4B3A2D-BB74-C844-98F9-9DE4B4534672}" srcOrd="0" destOrd="0" presId="urn:microsoft.com/office/officeart/2008/layout/VerticalCurvedList"/>
    <dgm:cxn modelId="{F470F7F2-8CEB-6340-8A1C-BA127F3AEB12}" type="presParOf" srcId="{CA4B3A2D-BB74-C844-98F9-9DE4B4534672}" destId="{ED14490A-FB3B-1E41-AF11-3433FA4BFAA8}" srcOrd="0" destOrd="0" presId="urn:microsoft.com/office/officeart/2008/layout/VerticalCurvedList"/>
    <dgm:cxn modelId="{BC60F6AA-9F6C-894B-B015-42B842892A9A}" type="presParOf" srcId="{CA4B3A2D-BB74-C844-98F9-9DE4B4534672}" destId="{D7DD6B36-E1BE-8349-8B6C-61DA0B28638D}" srcOrd="1" destOrd="0" presId="urn:microsoft.com/office/officeart/2008/layout/VerticalCurvedList"/>
    <dgm:cxn modelId="{38ADECB7-B0A0-0A40-B722-087233942020}" type="presParOf" srcId="{CA4B3A2D-BB74-C844-98F9-9DE4B4534672}" destId="{3DBA5FAF-8537-DB4C-9DB4-0DF8CBA05135}" srcOrd="2" destOrd="0" presId="urn:microsoft.com/office/officeart/2008/layout/VerticalCurvedList"/>
    <dgm:cxn modelId="{D439F85E-23BB-F144-B75D-C389F4633F12}" type="presParOf" srcId="{CA4B3A2D-BB74-C844-98F9-9DE4B4534672}" destId="{FB225749-5288-DF43-BD17-322E57CD944A}" srcOrd="3" destOrd="0" presId="urn:microsoft.com/office/officeart/2008/layout/VerticalCurvedList"/>
    <dgm:cxn modelId="{B69C4B09-F5AA-944E-937A-9A3443A89EFA}" type="presParOf" srcId="{26493C0E-A727-EB44-BE46-1285ABF71B6B}" destId="{8E965B92-FC3D-AD49-860F-D0684960B1EC}" srcOrd="1" destOrd="0" presId="urn:microsoft.com/office/officeart/2008/layout/VerticalCurvedList"/>
    <dgm:cxn modelId="{761BCB4B-2AC0-FF47-8122-C13EE920B925}" type="presParOf" srcId="{26493C0E-A727-EB44-BE46-1285ABF71B6B}" destId="{D3ED7E60-FEE3-AE42-9F3C-DB3CC0AFB4FA}" srcOrd="2" destOrd="0" presId="urn:microsoft.com/office/officeart/2008/layout/VerticalCurvedList"/>
    <dgm:cxn modelId="{E0927D90-5AC7-3B44-9CD8-6BE53A1435DB}" type="presParOf" srcId="{D3ED7E60-FEE3-AE42-9F3C-DB3CC0AFB4FA}" destId="{F411942E-1564-264F-B347-4659246557CE}" srcOrd="0" destOrd="0" presId="urn:microsoft.com/office/officeart/2008/layout/VerticalCurvedList"/>
    <dgm:cxn modelId="{E2DB7CDA-4A06-524B-86D5-68E4301220FA}" type="presParOf" srcId="{26493C0E-A727-EB44-BE46-1285ABF71B6B}" destId="{FD257031-85BB-6A43-8560-35888DFBFFD3}" srcOrd="3" destOrd="0" presId="urn:microsoft.com/office/officeart/2008/layout/VerticalCurvedList"/>
    <dgm:cxn modelId="{A3420D0B-D90C-9B4E-9D83-C25639DC022F}" type="presParOf" srcId="{26493C0E-A727-EB44-BE46-1285ABF71B6B}" destId="{07F71A6E-8F05-8640-AA2D-33926A1B6822}" srcOrd="4" destOrd="0" presId="urn:microsoft.com/office/officeart/2008/layout/VerticalCurvedList"/>
    <dgm:cxn modelId="{909FD06B-1DC5-EC40-86FD-51F753014869}" type="presParOf" srcId="{07F71A6E-8F05-8640-AA2D-33926A1B6822}" destId="{3C538A55-E33D-3244-8B56-882EC9FB2C0A}" srcOrd="0" destOrd="0" presId="urn:microsoft.com/office/officeart/2008/layout/VerticalCurvedList"/>
    <dgm:cxn modelId="{6D67EA4E-7E99-834F-9802-29AE7C15FBA3}" type="presParOf" srcId="{26493C0E-A727-EB44-BE46-1285ABF71B6B}" destId="{E765233B-50FF-584D-AA5D-302C5C9C8BD5}" srcOrd="5" destOrd="0" presId="urn:microsoft.com/office/officeart/2008/layout/VerticalCurvedList"/>
    <dgm:cxn modelId="{67681BCB-39CE-8449-A68E-A66A72EB3061}" type="presParOf" srcId="{26493C0E-A727-EB44-BE46-1285ABF71B6B}" destId="{38630E70-52D1-9047-95EC-C085EFDBBF5A}" srcOrd="6" destOrd="0" presId="urn:microsoft.com/office/officeart/2008/layout/VerticalCurvedList"/>
    <dgm:cxn modelId="{97A9CF5D-DC39-BC42-A8E1-E511CB575489}" type="presParOf" srcId="{38630E70-52D1-9047-95EC-C085EFDBBF5A}" destId="{C1B517B4-37C9-EE4F-94D1-BBF30A5677FC}" srcOrd="0" destOrd="0" presId="urn:microsoft.com/office/officeart/2008/layout/VerticalCurvedList"/>
    <dgm:cxn modelId="{AE4B319C-98FE-8941-8D98-CAECFAD63886}" type="presParOf" srcId="{26493C0E-A727-EB44-BE46-1285ABF71B6B}" destId="{5EB5BB2D-59F0-DD47-B5BE-EB0922D489F4}" srcOrd="7" destOrd="0" presId="urn:microsoft.com/office/officeart/2008/layout/VerticalCurvedList"/>
    <dgm:cxn modelId="{230A2BC2-4254-F640-BA4C-C1B4FAF1280D}" type="presParOf" srcId="{26493C0E-A727-EB44-BE46-1285ABF71B6B}" destId="{38493CE3-BE90-B742-976C-E0387CD6C7E3}" srcOrd="8" destOrd="0" presId="urn:microsoft.com/office/officeart/2008/layout/VerticalCurvedList"/>
    <dgm:cxn modelId="{1D25A5C1-E776-4F4D-94E2-4CB7BBF73D1A}" type="presParOf" srcId="{38493CE3-BE90-B742-976C-E0387CD6C7E3}" destId="{E7E760EA-C0FC-1649-A50A-2B89B5BDF0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40B8DB-9CDB-1F4D-BE2F-81CA71E36C6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ABD85058-D635-C549-B340-001509B74AEA}">
      <dgm:prSet phldrT="[Texte]" custT="1"/>
      <dgm:spPr/>
      <dgm:t>
        <a:bodyPr/>
        <a:lstStyle/>
        <a:p>
          <a:r>
            <a:rPr lang="fr-FR" sz="3200" b="1" dirty="0" err="1">
              <a:latin typeface="Poppins" pitchFamily="2" charset="77"/>
              <a:cs typeface="Poppins" pitchFamily="2" charset="77"/>
            </a:rPr>
            <a:t>Government</a:t>
          </a:r>
          <a:endParaRPr lang="fr-FR" sz="3200" b="1" dirty="0">
            <a:latin typeface="Poppins" pitchFamily="2" charset="77"/>
            <a:cs typeface="Poppins" pitchFamily="2" charset="77"/>
          </a:endParaRPr>
        </a:p>
      </dgm:t>
    </dgm:pt>
    <dgm:pt modelId="{1A248CFA-2C11-DE45-8F5C-69AD7CBD52CC}" type="parTrans" cxnId="{4261E231-FB47-BC47-8AA1-FE317681E39E}">
      <dgm:prSet/>
      <dgm:spPr/>
      <dgm:t>
        <a:bodyPr/>
        <a:lstStyle/>
        <a:p>
          <a:endParaRPr lang="fr-FR"/>
        </a:p>
      </dgm:t>
    </dgm:pt>
    <dgm:pt modelId="{E0DB6931-5BE9-DE4E-868C-62CF55D06D59}" type="sibTrans" cxnId="{4261E231-FB47-BC47-8AA1-FE317681E39E}">
      <dgm:prSet/>
      <dgm:spPr/>
      <dgm:t>
        <a:bodyPr/>
        <a:lstStyle/>
        <a:p>
          <a:endParaRPr lang="fr-FR"/>
        </a:p>
      </dgm:t>
    </dgm:pt>
    <dgm:pt modelId="{BFC311A3-0E36-C240-A691-58FC63119D9C}">
      <dgm:prSet phldrT="[Texte]" custT="1"/>
      <dgm:spPr/>
      <dgm:t>
        <a:bodyPr/>
        <a:lstStyle/>
        <a:p>
          <a:r>
            <a:rPr lang="fr-FR" sz="3200" b="1" dirty="0">
              <a:latin typeface="Poppins" pitchFamily="2" charset="77"/>
              <a:cs typeface="Poppins" pitchFamily="2" charset="77"/>
            </a:rPr>
            <a:t>Professional</a:t>
          </a:r>
        </a:p>
      </dgm:t>
    </dgm:pt>
    <dgm:pt modelId="{01B7DE1F-121D-6A48-A94F-1333CD9AF775}" type="parTrans" cxnId="{CF501803-4537-3447-B0BB-9EB2D22A6284}">
      <dgm:prSet/>
      <dgm:spPr/>
      <dgm:t>
        <a:bodyPr/>
        <a:lstStyle/>
        <a:p>
          <a:endParaRPr lang="fr-FR"/>
        </a:p>
      </dgm:t>
    </dgm:pt>
    <dgm:pt modelId="{AA51916C-DB36-FC42-946C-5DB9A6E2A5AA}" type="sibTrans" cxnId="{CF501803-4537-3447-B0BB-9EB2D22A6284}">
      <dgm:prSet/>
      <dgm:spPr/>
      <dgm:t>
        <a:bodyPr/>
        <a:lstStyle/>
        <a:p>
          <a:endParaRPr lang="fr-FR"/>
        </a:p>
      </dgm:t>
    </dgm:pt>
    <dgm:pt modelId="{62F78472-67EF-3243-8DFF-2A11D29FDD03}">
      <dgm:prSet phldrT="[Texte]" custT="1"/>
      <dgm:spPr/>
      <dgm:t>
        <a:bodyPr/>
        <a:lstStyle/>
        <a:p>
          <a:r>
            <a:rPr lang="fr-FR" sz="3200" b="1" dirty="0">
              <a:latin typeface="Poppins" pitchFamily="2" charset="77"/>
              <a:cs typeface="Poppins" pitchFamily="2" charset="77"/>
            </a:rPr>
            <a:t>Academic</a:t>
          </a:r>
        </a:p>
      </dgm:t>
    </dgm:pt>
    <dgm:pt modelId="{A5144006-9E37-AF40-860C-902452663998}" type="parTrans" cxnId="{58B0B7B1-67F9-DC43-AEE0-E74DD935C701}">
      <dgm:prSet/>
      <dgm:spPr/>
      <dgm:t>
        <a:bodyPr/>
        <a:lstStyle/>
        <a:p>
          <a:endParaRPr lang="fr-FR"/>
        </a:p>
      </dgm:t>
    </dgm:pt>
    <dgm:pt modelId="{5FD4AD95-37E7-D14C-AF42-CE5370F26EAC}" type="sibTrans" cxnId="{58B0B7B1-67F9-DC43-AEE0-E74DD935C701}">
      <dgm:prSet/>
      <dgm:spPr/>
      <dgm:t>
        <a:bodyPr/>
        <a:lstStyle/>
        <a:p>
          <a:endParaRPr lang="fr-FR"/>
        </a:p>
      </dgm:t>
    </dgm:pt>
    <dgm:pt modelId="{BC59979F-A756-3543-B1ED-AFDB2B18F5C2}">
      <dgm:prSet phldrT="[Texte]" custT="1"/>
      <dgm:spPr/>
      <dgm:t>
        <a:bodyPr/>
        <a:lstStyle/>
        <a:p>
          <a:r>
            <a:rPr lang="fr-FR" sz="3200" b="1" dirty="0" err="1">
              <a:latin typeface="Poppins" pitchFamily="2" charset="77"/>
              <a:cs typeface="Poppins" pitchFamily="2" charset="77"/>
            </a:rPr>
            <a:t>Industry</a:t>
          </a:r>
          <a:endParaRPr lang="fr-FR" sz="3200" b="1" dirty="0">
            <a:latin typeface="Poppins" pitchFamily="2" charset="77"/>
            <a:cs typeface="Poppins" pitchFamily="2" charset="77"/>
          </a:endParaRPr>
        </a:p>
      </dgm:t>
    </dgm:pt>
    <dgm:pt modelId="{BD39348C-093E-884D-BE8D-85D6286A5E83}" type="parTrans" cxnId="{580AA9CA-F03E-3146-AEBD-529DD5482EA8}">
      <dgm:prSet/>
      <dgm:spPr/>
      <dgm:t>
        <a:bodyPr/>
        <a:lstStyle/>
        <a:p>
          <a:endParaRPr lang="fr-FR"/>
        </a:p>
      </dgm:t>
    </dgm:pt>
    <dgm:pt modelId="{D42B2910-7282-E44F-9327-3DC80323B5CE}" type="sibTrans" cxnId="{580AA9CA-F03E-3146-AEBD-529DD5482EA8}">
      <dgm:prSet/>
      <dgm:spPr/>
      <dgm:t>
        <a:bodyPr/>
        <a:lstStyle/>
        <a:p>
          <a:endParaRPr lang="fr-FR"/>
        </a:p>
      </dgm:t>
    </dgm:pt>
    <dgm:pt modelId="{14F6D95D-AB88-5848-AC15-21F13ACD6C99}">
      <dgm:prSet phldrT="[Texte]" custT="1"/>
      <dgm:spPr/>
      <dgm:t>
        <a:bodyPr/>
        <a:lstStyle/>
        <a:p>
          <a:r>
            <a:rPr lang="fr-FR" sz="3200" b="1" dirty="0">
              <a:latin typeface="Poppins" pitchFamily="2" charset="77"/>
              <a:cs typeface="Poppins" pitchFamily="2" charset="77"/>
            </a:rPr>
            <a:t>General</a:t>
          </a:r>
          <a:r>
            <a:rPr lang="fr-FR" sz="3200" dirty="0">
              <a:latin typeface="Poppins" pitchFamily="2" charset="77"/>
              <a:cs typeface="Poppins" pitchFamily="2" charset="77"/>
            </a:rPr>
            <a:t> </a:t>
          </a:r>
          <a:r>
            <a:rPr lang="fr-FR" sz="3200" b="1" dirty="0">
              <a:latin typeface="Poppins" pitchFamily="2" charset="77"/>
              <a:cs typeface="Poppins" pitchFamily="2" charset="77"/>
            </a:rPr>
            <a:t>public</a:t>
          </a:r>
        </a:p>
      </dgm:t>
    </dgm:pt>
    <dgm:pt modelId="{91AC3802-F539-2940-AEA3-8DF9F6360B21}" type="parTrans" cxnId="{AC920DF1-9C7A-9A41-BBD4-4BECDAD386EA}">
      <dgm:prSet/>
      <dgm:spPr/>
      <dgm:t>
        <a:bodyPr/>
        <a:lstStyle/>
        <a:p>
          <a:endParaRPr lang="fr-FR"/>
        </a:p>
      </dgm:t>
    </dgm:pt>
    <dgm:pt modelId="{95DC2E01-A770-2C4B-A024-4B1A7AF6A6E3}" type="sibTrans" cxnId="{AC920DF1-9C7A-9A41-BBD4-4BECDAD386EA}">
      <dgm:prSet/>
      <dgm:spPr/>
      <dgm:t>
        <a:bodyPr/>
        <a:lstStyle/>
        <a:p>
          <a:endParaRPr lang="fr-FR"/>
        </a:p>
      </dgm:t>
    </dgm:pt>
    <dgm:pt modelId="{65F9B3B4-5DC2-D443-A426-E3634DAA7238}" type="pres">
      <dgm:prSet presAssocID="{C140B8DB-9CDB-1F4D-BE2F-81CA71E36C6C}" presName="Name0" presStyleCnt="0">
        <dgm:presLayoutVars>
          <dgm:chMax val="7"/>
          <dgm:chPref val="7"/>
          <dgm:dir/>
        </dgm:presLayoutVars>
      </dgm:prSet>
      <dgm:spPr/>
    </dgm:pt>
    <dgm:pt modelId="{3A846DF8-2457-214E-901F-5CEB05D8AFFF}" type="pres">
      <dgm:prSet presAssocID="{C140B8DB-9CDB-1F4D-BE2F-81CA71E36C6C}" presName="Name1" presStyleCnt="0"/>
      <dgm:spPr/>
    </dgm:pt>
    <dgm:pt modelId="{77673DD7-751D-994B-A223-FC8F9E7C0D3A}" type="pres">
      <dgm:prSet presAssocID="{C140B8DB-9CDB-1F4D-BE2F-81CA71E36C6C}" presName="cycle" presStyleCnt="0"/>
      <dgm:spPr/>
    </dgm:pt>
    <dgm:pt modelId="{B010ED37-3A5C-F64F-A574-8645A9CED7AD}" type="pres">
      <dgm:prSet presAssocID="{C140B8DB-9CDB-1F4D-BE2F-81CA71E36C6C}" presName="srcNode" presStyleLbl="node1" presStyleIdx="0" presStyleCnt="5"/>
      <dgm:spPr/>
    </dgm:pt>
    <dgm:pt modelId="{B126D3B0-1B60-B143-B0F5-693D758A2634}" type="pres">
      <dgm:prSet presAssocID="{C140B8DB-9CDB-1F4D-BE2F-81CA71E36C6C}" presName="conn" presStyleLbl="parChTrans1D2" presStyleIdx="0" presStyleCnt="1"/>
      <dgm:spPr/>
    </dgm:pt>
    <dgm:pt modelId="{68A4184C-0BD4-0643-8EBD-4643E128A588}" type="pres">
      <dgm:prSet presAssocID="{C140B8DB-9CDB-1F4D-BE2F-81CA71E36C6C}" presName="extraNode" presStyleLbl="node1" presStyleIdx="0" presStyleCnt="5"/>
      <dgm:spPr/>
    </dgm:pt>
    <dgm:pt modelId="{2B37BE1E-4D22-FA49-9E5F-53F18AF09EEB}" type="pres">
      <dgm:prSet presAssocID="{C140B8DB-9CDB-1F4D-BE2F-81CA71E36C6C}" presName="dstNode" presStyleLbl="node1" presStyleIdx="0" presStyleCnt="5"/>
      <dgm:spPr/>
    </dgm:pt>
    <dgm:pt modelId="{1D91C925-B0E8-3E4F-AD5A-0C248A45B597}" type="pres">
      <dgm:prSet presAssocID="{ABD85058-D635-C549-B340-001509B74AEA}" presName="text_1" presStyleLbl="node1" presStyleIdx="0" presStyleCnt="5">
        <dgm:presLayoutVars>
          <dgm:bulletEnabled val="1"/>
        </dgm:presLayoutVars>
      </dgm:prSet>
      <dgm:spPr/>
    </dgm:pt>
    <dgm:pt modelId="{0604FF7E-285C-B545-B395-A28AB314D155}" type="pres">
      <dgm:prSet presAssocID="{ABD85058-D635-C549-B340-001509B74AEA}" presName="accent_1" presStyleCnt="0"/>
      <dgm:spPr/>
    </dgm:pt>
    <dgm:pt modelId="{07F01A82-4585-7843-87CC-413A964776D2}" type="pres">
      <dgm:prSet presAssocID="{ABD85058-D635-C549-B340-001509B74AEA}" presName="accentRepeatNode" presStyleLbl="solidFgAcc1" presStyleIdx="0" presStyleCnt="5"/>
      <dgm:spPr/>
    </dgm:pt>
    <dgm:pt modelId="{029769C4-9CE4-5C44-A1C3-65B5AD4EB71C}" type="pres">
      <dgm:prSet presAssocID="{BFC311A3-0E36-C240-A691-58FC63119D9C}" presName="text_2" presStyleLbl="node1" presStyleIdx="1" presStyleCnt="5">
        <dgm:presLayoutVars>
          <dgm:bulletEnabled val="1"/>
        </dgm:presLayoutVars>
      </dgm:prSet>
      <dgm:spPr/>
    </dgm:pt>
    <dgm:pt modelId="{29CEE352-739F-0B47-9719-6CA4C54987AD}" type="pres">
      <dgm:prSet presAssocID="{BFC311A3-0E36-C240-A691-58FC63119D9C}" presName="accent_2" presStyleCnt="0"/>
      <dgm:spPr/>
    </dgm:pt>
    <dgm:pt modelId="{25F44CE8-13C5-8048-850C-C52EC8F0343C}" type="pres">
      <dgm:prSet presAssocID="{BFC311A3-0E36-C240-A691-58FC63119D9C}" presName="accentRepeatNode" presStyleLbl="solidFgAcc1" presStyleIdx="1" presStyleCnt="5"/>
      <dgm:spPr/>
    </dgm:pt>
    <dgm:pt modelId="{7EF7920C-703D-574F-A5A1-4B20918DC305}" type="pres">
      <dgm:prSet presAssocID="{62F78472-67EF-3243-8DFF-2A11D29FDD03}" presName="text_3" presStyleLbl="node1" presStyleIdx="2" presStyleCnt="5">
        <dgm:presLayoutVars>
          <dgm:bulletEnabled val="1"/>
        </dgm:presLayoutVars>
      </dgm:prSet>
      <dgm:spPr/>
    </dgm:pt>
    <dgm:pt modelId="{56F931E5-A7BE-D643-8AD2-6DC4C466A9ED}" type="pres">
      <dgm:prSet presAssocID="{62F78472-67EF-3243-8DFF-2A11D29FDD03}" presName="accent_3" presStyleCnt="0"/>
      <dgm:spPr/>
    </dgm:pt>
    <dgm:pt modelId="{48046E80-6C85-7D48-BFED-2BC0D2BC03F9}" type="pres">
      <dgm:prSet presAssocID="{62F78472-67EF-3243-8DFF-2A11D29FDD03}" presName="accentRepeatNode" presStyleLbl="solidFgAcc1" presStyleIdx="2" presStyleCnt="5"/>
      <dgm:spPr/>
    </dgm:pt>
    <dgm:pt modelId="{8EC6C365-692A-E44B-8EED-1C0FCB45BEBE}" type="pres">
      <dgm:prSet presAssocID="{BC59979F-A756-3543-B1ED-AFDB2B18F5C2}" presName="text_4" presStyleLbl="node1" presStyleIdx="3" presStyleCnt="5">
        <dgm:presLayoutVars>
          <dgm:bulletEnabled val="1"/>
        </dgm:presLayoutVars>
      </dgm:prSet>
      <dgm:spPr/>
    </dgm:pt>
    <dgm:pt modelId="{4E93BF52-0FC3-6946-A78C-8CBE0423F7E8}" type="pres">
      <dgm:prSet presAssocID="{BC59979F-A756-3543-B1ED-AFDB2B18F5C2}" presName="accent_4" presStyleCnt="0"/>
      <dgm:spPr/>
    </dgm:pt>
    <dgm:pt modelId="{8402D81C-7891-414F-BCAE-1A001C83E2A3}" type="pres">
      <dgm:prSet presAssocID="{BC59979F-A756-3543-B1ED-AFDB2B18F5C2}" presName="accentRepeatNode" presStyleLbl="solidFgAcc1" presStyleIdx="3" presStyleCnt="5"/>
      <dgm:spPr/>
    </dgm:pt>
    <dgm:pt modelId="{E59CF071-7767-DD41-81C4-55F364814E0E}" type="pres">
      <dgm:prSet presAssocID="{14F6D95D-AB88-5848-AC15-21F13ACD6C99}" presName="text_5" presStyleLbl="node1" presStyleIdx="4" presStyleCnt="5">
        <dgm:presLayoutVars>
          <dgm:bulletEnabled val="1"/>
        </dgm:presLayoutVars>
      </dgm:prSet>
      <dgm:spPr/>
    </dgm:pt>
    <dgm:pt modelId="{912A4E11-881A-D842-9643-FA3E7DA83B35}" type="pres">
      <dgm:prSet presAssocID="{14F6D95D-AB88-5848-AC15-21F13ACD6C99}" presName="accent_5" presStyleCnt="0"/>
      <dgm:spPr/>
    </dgm:pt>
    <dgm:pt modelId="{B8946A0F-E5C2-3B41-9ACE-267ABE8BEF5B}" type="pres">
      <dgm:prSet presAssocID="{14F6D95D-AB88-5848-AC15-21F13ACD6C99}" presName="accentRepeatNode" presStyleLbl="solidFgAcc1" presStyleIdx="4" presStyleCnt="5"/>
      <dgm:spPr/>
    </dgm:pt>
  </dgm:ptLst>
  <dgm:cxnLst>
    <dgm:cxn modelId="{CF501803-4537-3447-B0BB-9EB2D22A6284}" srcId="{C140B8DB-9CDB-1F4D-BE2F-81CA71E36C6C}" destId="{BFC311A3-0E36-C240-A691-58FC63119D9C}" srcOrd="1" destOrd="0" parTransId="{01B7DE1F-121D-6A48-A94F-1333CD9AF775}" sibTransId="{AA51916C-DB36-FC42-946C-5DB9A6E2A5AA}"/>
    <dgm:cxn modelId="{2FCB1309-20ED-FA49-BC45-BF5CE5A877A7}" type="presOf" srcId="{ABD85058-D635-C549-B340-001509B74AEA}" destId="{1D91C925-B0E8-3E4F-AD5A-0C248A45B597}" srcOrd="0" destOrd="0" presId="urn:microsoft.com/office/officeart/2008/layout/VerticalCurvedList"/>
    <dgm:cxn modelId="{4261E231-FB47-BC47-8AA1-FE317681E39E}" srcId="{C140B8DB-9CDB-1F4D-BE2F-81CA71E36C6C}" destId="{ABD85058-D635-C549-B340-001509B74AEA}" srcOrd="0" destOrd="0" parTransId="{1A248CFA-2C11-DE45-8F5C-69AD7CBD52CC}" sibTransId="{E0DB6931-5BE9-DE4E-868C-62CF55D06D59}"/>
    <dgm:cxn modelId="{A9842FA5-12BA-F541-A1A7-9EE646B4F3B9}" type="presOf" srcId="{BC59979F-A756-3543-B1ED-AFDB2B18F5C2}" destId="{8EC6C365-692A-E44B-8EED-1C0FCB45BEBE}" srcOrd="0" destOrd="0" presId="urn:microsoft.com/office/officeart/2008/layout/VerticalCurvedList"/>
    <dgm:cxn modelId="{F04322AA-32A7-8947-84DA-30C89DDC4C2C}" type="presOf" srcId="{E0DB6931-5BE9-DE4E-868C-62CF55D06D59}" destId="{B126D3B0-1B60-B143-B0F5-693D758A2634}" srcOrd="0" destOrd="0" presId="urn:microsoft.com/office/officeart/2008/layout/VerticalCurvedList"/>
    <dgm:cxn modelId="{FAB163AA-4811-A84C-92A0-BF6A3E54DE12}" type="presOf" srcId="{14F6D95D-AB88-5848-AC15-21F13ACD6C99}" destId="{E59CF071-7767-DD41-81C4-55F364814E0E}" srcOrd="0" destOrd="0" presId="urn:microsoft.com/office/officeart/2008/layout/VerticalCurvedList"/>
    <dgm:cxn modelId="{58B0B7B1-67F9-DC43-AEE0-E74DD935C701}" srcId="{C140B8DB-9CDB-1F4D-BE2F-81CA71E36C6C}" destId="{62F78472-67EF-3243-8DFF-2A11D29FDD03}" srcOrd="2" destOrd="0" parTransId="{A5144006-9E37-AF40-860C-902452663998}" sibTransId="{5FD4AD95-37E7-D14C-AF42-CE5370F26EAC}"/>
    <dgm:cxn modelId="{580AA9CA-F03E-3146-AEBD-529DD5482EA8}" srcId="{C140B8DB-9CDB-1F4D-BE2F-81CA71E36C6C}" destId="{BC59979F-A756-3543-B1ED-AFDB2B18F5C2}" srcOrd="3" destOrd="0" parTransId="{BD39348C-093E-884D-BE8D-85D6286A5E83}" sibTransId="{D42B2910-7282-E44F-9327-3DC80323B5CE}"/>
    <dgm:cxn modelId="{4890BCD4-D0C7-7A4A-A798-86F27E4BDB77}" type="presOf" srcId="{62F78472-67EF-3243-8DFF-2A11D29FDD03}" destId="{7EF7920C-703D-574F-A5A1-4B20918DC305}" srcOrd="0" destOrd="0" presId="urn:microsoft.com/office/officeart/2008/layout/VerticalCurvedList"/>
    <dgm:cxn modelId="{AC920DF1-9C7A-9A41-BBD4-4BECDAD386EA}" srcId="{C140B8DB-9CDB-1F4D-BE2F-81CA71E36C6C}" destId="{14F6D95D-AB88-5848-AC15-21F13ACD6C99}" srcOrd="4" destOrd="0" parTransId="{91AC3802-F539-2940-AEA3-8DF9F6360B21}" sibTransId="{95DC2E01-A770-2C4B-A024-4B1A7AF6A6E3}"/>
    <dgm:cxn modelId="{26FB34F9-D3F9-FE44-80E3-7156550A989A}" type="presOf" srcId="{C140B8DB-9CDB-1F4D-BE2F-81CA71E36C6C}" destId="{65F9B3B4-5DC2-D443-A426-E3634DAA7238}" srcOrd="0" destOrd="0" presId="urn:microsoft.com/office/officeart/2008/layout/VerticalCurvedList"/>
    <dgm:cxn modelId="{99C101FC-B1E4-9141-90C2-5D9236971E10}" type="presOf" srcId="{BFC311A3-0E36-C240-A691-58FC63119D9C}" destId="{029769C4-9CE4-5C44-A1C3-65B5AD4EB71C}" srcOrd="0" destOrd="0" presId="urn:microsoft.com/office/officeart/2008/layout/VerticalCurvedList"/>
    <dgm:cxn modelId="{02ECF052-B4C6-504B-A61E-9BAAE4D44294}" type="presParOf" srcId="{65F9B3B4-5DC2-D443-A426-E3634DAA7238}" destId="{3A846DF8-2457-214E-901F-5CEB05D8AFFF}" srcOrd="0" destOrd="0" presId="urn:microsoft.com/office/officeart/2008/layout/VerticalCurvedList"/>
    <dgm:cxn modelId="{DBEF2BD0-11CC-E447-9CB4-DDCC9322EE35}" type="presParOf" srcId="{3A846DF8-2457-214E-901F-5CEB05D8AFFF}" destId="{77673DD7-751D-994B-A223-FC8F9E7C0D3A}" srcOrd="0" destOrd="0" presId="urn:microsoft.com/office/officeart/2008/layout/VerticalCurvedList"/>
    <dgm:cxn modelId="{4B1B8D69-5910-E343-BE37-3E26E61FD921}" type="presParOf" srcId="{77673DD7-751D-994B-A223-FC8F9E7C0D3A}" destId="{B010ED37-3A5C-F64F-A574-8645A9CED7AD}" srcOrd="0" destOrd="0" presId="urn:microsoft.com/office/officeart/2008/layout/VerticalCurvedList"/>
    <dgm:cxn modelId="{DD959AD9-680D-1F4B-8017-02EB3BC66D57}" type="presParOf" srcId="{77673DD7-751D-994B-A223-FC8F9E7C0D3A}" destId="{B126D3B0-1B60-B143-B0F5-693D758A2634}" srcOrd="1" destOrd="0" presId="urn:microsoft.com/office/officeart/2008/layout/VerticalCurvedList"/>
    <dgm:cxn modelId="{CF9D70E7-3AB0-3F44-854A-A07A290EC5BA}" type="presParOf" srcId="{77673DD7-751D-994B-A223-FC8F9E7C0D3A}" destId="{68A4184C-0BD4-0643-8EBD-4643E128A588}" srcOrd="2" destOrd="0" presId="urn:microsoft.com/office/officeart/2008/layout/VerticalCurvedList"/>
    <dgm:cxn modelId="{874A9A26-E302-B245-99BA-5C57A256D750}" type="presParOf" srcId="{77673DD7-751D-994B-A223-FC8F9E7C0D3A}" destId="{2B37BE1E-4D22-FA49-9E5F-53F18AF09EEB}" srcOrd="3" destOrd="0" presId="urn:microsoft.com/office/officeart/2008/layout/VerticalCurvedList"/>
    <dgm:cxn modelId="{2A80208A-A2ED-E14A-B5AC-807F57EACCA8}" type="presParOf" srcId="{3A846DF8-2457-214E-901F-5CEB05D8AFFF}" destId="{1D91C925-B0E8-3E4F-AD5A-0C248A45B597}" srcOrd="1" destOrd="0" presId="urn:microsoft.com/office/officeart/2008/layout/VerticalCurvedList"/>
    <dgm:cxn modelId="{30CBA348-F243-3442-9527-63BC7AD3B121}" type="presParOf" srcId="{3A846DF8-2457-214E-901F-5CEB05D8AFFF}" destId="{0604FF7E-285C-B545-B395-A28AB314D155}" srcOrd="2" destOrd="0" presId="urn:microsoft.com/office/officeart/2008/layout/VerticalCurvedList"/>
    <dgm:cxn modelId="{02BB638E-AF66-1B4B-9D50-0278C3CBD312}" type="presParOf" srcId="{0604FF7E-285C-B545-B395-A28AB314D155}" destId="{07F01A82-4585-7843-87CC-413A964776D2}" srcOrd="0" destOrd="0" presId="urn:microsoft.com/office/officeart/2008/layout/VerticalCurvedList"/>
    <dgm:cxn modelId="{BC4C6698-2CC3-1643-970E-EED9F068C69E}" type="presParOf" srcId="{3A846DF8-2457-214E-901F-5CEB05D8AFFF}" destId="{029769C4-9CE4-5C44-A1C3-65B5AD4EB71C}" srcOrd="3" destOrd="0" presId="urn:microsoft.com/office/officeart/2008/layout/VerticalCurvedList"/>
    <dgm:cxn modelId="{E9646409-4143-0F4A-AEBB-8EB79CADBAC5}" type="presParOf" srcId="{3A846DF8-2457-214E-901F-5CEB05D8AFFF}" destId="{29CEE352-739F-0B47-9719-6CA4C54987AD}" srcOrd="4" destOrd="0" presId="urn:microsoft.com/office/officeart/2008/layout/VerticalCurvedList"/>
    <dgm:cxn modelId="{3AA7AEF9-33D1-9F4E-9625-C48712E91F74}" type="presParOf" srcId="{29CEE352-739F-0B47-9719-6CA4C54987AD}" destId="{25F44CE8-13C5-8048-850C-C52EC8F0343C}" srcOrd="0" destOrd="0" presId="urn:microsoft.com/office/officeart/2008/layout/VerticalCurvedList"/>
    <dgm:cxn modelId="{0D44B4AB-7526-6745-9AE5-6FC850A1636E}" type="presParOf" srcId="{3A846DF8-2457-214E-901F-5CEB05D8AFFF}" destId="{7EF7920C-703D-574F-A5A1-4B20918DC305}" srcOrd="5" destOrd="0" presId="urn:microsoft.com/office/officeart/2008/layout/VerticalCurvedList"/>
    <dgm:cxn modelId="{CA2D6B60-36EF-7841-B199-0EB7BE70E842}" type="presParOf" srcId="{3A846DF8-2457-214E-901F-5CEB05D8AFFF}" destId="{56F931E5-A7BE-D643-8AD2-6DC4C466A9ED}" srcOrd="6" destOrd="0" presId="urn:microsoft.com/office/officeart/2008/layout/VerticalCurvedList"/>
    <dgm:cxn modelId="{4D509A22-3623-0C49-979F-A060E75554B3}" type="presParOf" srcId="{56F931E5-A7BE-D643-8AD2-6DC4C466A9ED}" destId="{48046E80-6C85-7D48-BFED-2BC0D2BC03F9}" srcOrd="0" destOrd="0" presId="urn:microsoft.com/office/officeart/2008/layout/VerticalCurvedList"/>
    <dgm:cxn modelId="{3ACDE21C-EAE7-EB4E-B23B-102FDB7F6B15}" type="presParOf" srcId="{3A846DF8-2457-214E-901F-5CEB05D8AFFF}" destId="{8EC6C365-692A-E44B-8EED-1C0FCB45BEBE}" srcOrd="7" destOrd="0" presId="urn:microsoft.com/office/officeart/2008/layout/VerticalCurvedList"/>
    <dgm:cxn modelId="{018287FF-5D55-9646-972A-35BA88911E0E}" type="presParOf" srcId="{3A846DF8-2457-214E-901F-5CEB05D8AFFF}" destId="{4E93BF52-0FC3-6946-A78C-8CBE0423F7E8}" srcOrd="8" destOrd="0" presId="urn:microsoft.com/office/officeart/2008/layout/VerticalCurvedList"/>
    <dgm:cxn modelId="{4037B86F-85A6-3E44-9561-FF355D768565}" type="presParOf" srcId="{4E93BF52-0FC3-6946-A78C-8CBE0423F7E8}" destId="{8402D81C-7891-414F-BCAE-1A001C83E2A3}" srcOrd="0" destOrd="0" presId="urn:microsoft.com/office/officeart/2008/layout/VerticalCurvedList"/>
    <dgm:cxn modelId="{5E8EA163-7CFA-2542-938A-1ECD5288ADAC}" type="presParOf" srcId="{3A846DF8-2457-214E-901F-5CEB05D8AFFF}" destId="{E59CF071-7767-DD41-81C4-55F364814E0E}" srcOrd="9" destOrd="0" presId="urn:microsoft.com/office/officeart/2008/layout/VerticalCurvedList"/>
    <dgm:cxn modelId="{C68DDF97-3908-5442-B50D-863DF005A0AA}" type="presParOf" srcId="{3A846DF8-2457-214E-901F-5CEB05D8AFFF}" destId="{912A4E11-881A-D842-9643-FA3E7DA83B35}" srcOrd="10" destOrd="0" presId="urn:microsoft.com/office/officeart/2008/layout/VerticalCurvedList"/>
    <dgm:cxn modelId="{97F246EB-3FCC-B24B-AC01-754BA0790882}" type="presParOf" srcId="{912A4E11-881A-D842-9643-FA3E7DA83B35}" destId="{B8946A0F-E5C2-3B41-9ACE-267ABE8BEF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4D678B-660A-4761-A30B-69AEE5BF8A2F}" type="doc">
      <dgm:prSet loTypeId="urn:microsoft.com/office/officeart/2005/8/layout/cycle1" loCatId="cycle" qsTypeId="urn:microsoft.com/office/officeart/2005/8/quickstyle/simple5" qsCatId="simple" csTypeId="urn:microsoft.com/office/officeart/2005/8/colors/accent2_2" csCatId="accent2" phldr="1"/>
      <dgm:spPr/>
      <dgm:t>
        <a:bodyPr/>
        <a:lstStyle/>
        <a:p>
          <a:endParaRPr lang="en-US"/>
        </a:p>
      </dgm:t>
    </dgm:pt>
    <dgm:pt modelId="{F1EAB6E2-D2D3-47BA-8060-97C67F29F1E1}">
      <dgm:prSet phldrT="[Text]" custT="1"/>
      <dgm:spPr/>
      <dgm:t>
        <a:bodyPr/>
        <a:lstStyle/>
        <a:p>
          <a:r>
            <a:rPr lang="en-US" sz="2400" b="1">
              <a:solidFill>
                <a:srgbClr val="C10077"/>
              </a:solidFill>
              <a:effectLst/>
              <a:latin typeface="Poppins" pitchFamily="2" charset="77"/>
              <a:cs typeface="Poppins" pitchFamily="2" charset="77"/>
            </a:rPr>
            <a:t>Before meeting</a:t>
          </a:r>
          <a:endParaRPr lang="en-US" sz="2400" b="1" dirty="0">
            <a:solidFill>
              <a:srgbClr val="C10077"/>
            </a:solidFill>
            <a:effectLst/>
            <a:latin typeface="Poppins" pitchFamily="2" charset="77"/>
            <a:cs typeface="Poppins" pitchFamily="2" charset="77"/>
          </a:endParaRPr>
        </a:p>
      </dgm:t>
    </dgm:pt>
    <dgm:pt modelId="{07F41587-8952-4363-AC2B-82ACD5C06B33}" type="parTrans" cxnId="{3239921C-391A-470D-B62E-1279C4534A5D}">
      <dgm:prSet/>
      <dgm:spPr/>
      <dgm:t>
        <a:bodyPr/>
        <a:lstStyle/>
        <a:p>
          <a:endParaRPr lang="en-US"/>
        </a:p>
      </dgm:t>
    </dgm:pt>
    <dgm:pt modelId="{113B4E52-8B91-4254-A35C-9B04A223117D}" type="sibTrans" cxnId="{3239921C-391A-470D-B62E-1279C4534A5D}">
      <dgm:prSet/>
      <dgm:spPr>
        <a:effectLst>
          <a:outerShdw blurRad="50800" dist="38100" dir="2700000" algn="tl" rotWithShape="0">
            <a:prstClr val="black">
              <a:alpha val="40000"/>
            </a:prstClr>
          </a:outerShdw>
        </a:effectLst>
      </dgm:spPr>
      <dgm:t>
        <a:bodyPr/>
        <a:lstStyle/>
        <a:p>
          <a:endParaRPr lang="en-US"/>
        </a:p>
      </dgm:t>
    </dgm:pt>
    <dgm:pt modelId="{5A8839D1-E615-40B9-8104-CEA277A9444F}">
      <dgm:prSet phldrT="[Text]" custT="1"/>
      <dgm:spPr/>
      <dgm:t>
        <a:bodyPr/>
        <a:lstStyle/>
        <a:p>
          <a:r>
            <a:rPr lang="en-US" sz="2400" b="1">
              <a:solidFill>
                <a:srgbClr val="00B050"/>
              </a:solidFill>
              <a:effectLst/>
              <a:latin typeface="Poppins" pitchFamily="2" charset="77"/>
              <a:cs typeface="Poppins" pitchFamily="2" charset="77"/>
            </a:rPr>
            <a:t>During meeting</a:t>
          </a:r>
          <a:endParaRPr lang="en-US" sz="2400" b="1" dirty="0">
            <a:solidFill>
              <a:srgbClr val="00B050"/>
            </a:solidFill>
            <a:effectLst/>
            <a:latin typeface="Poppins" pitchFamily="2" charset="77"/>
            <a:cs typeface="Poppins" pitchFamily="2" charset="77"/>
          </a:endParaRPr>
        </a:p>
      </dgm:t>
    </dgm:pt>
    <dgm:pt modelId="{59BE6979-CA9C-46E6-9721-226AC0CE884E}" type="parTrans" cxnId="{25338265-EC89-4684-B679-4C1DC03B1944}">
      <dgm:prSet/>
      <dgm:spPr/>
      <dgm:t>
        <a:bodyPr/>
        <a:lstStyle/>
        <a:p>
          <a:endParaRPr lang="en-US"/>
        </a:p>
      </dgm:t>
    </dgm:pt>
    <dgm:pt modelId="{0E0541A6-7130-40D4-95FD-1D8388A74A0D}" type="sibTrans" cxnId="{25338265-EC89-4684-B679-4C1DC03B1944}">
      <dgm:prSet/>
      <dgm:spPr/>
      <dgm:t>
        <a:bodyPr/>
        <a:lstStyle/>
        <a:p>
          <a:endParaRPr lang="en-US"/>
        </a:p>
      </dgm:t>
    </dgm:pt>
    <dgm:pt modelId="{DCC7E439-BE8C-457B-92BC-7525AADD2128}">
      <dgm:prSet phldrT="[Text]" custT="1"/>
      <dgm:spPr/>
      <dgm:t>
        <a:bodyPr/>
        <a:lstStyle/>
        <a:p>
          <a:r>
            <a:rPr lang="en-US" sz="2400" b="1">
              <a:solidFill>
                <a:srgbClr val="009CDE"/>
              </a:solidFill>
              <a:effectLst/>
              <a:latin typeface="Poppins" pitchFamily="2" charset="77"/>
              <a:cs typeface="Poppins" pitchFamily="2" charset="77"/>
            </a:rPr>
            <a:t>After meeting</a:t>
          </a:r>
          <a:endParaRPr lang="en-US" sz="2400" b="1" dirty="0">
            <a:solidFill>
              <a:srgbClr val="009CDE"/>
            </a:solidFill>
            <a:effectLst/>
            <a:latin typeface="Poppins" pitchFamily="2" charset="77"/>
            <a:cs typeface="Poppins" pitchFamily="2" charset="77"/>
          </a:endParaRPr>
        </a:p>
      </dgm:t>
    </dgm:pt>
    <dgm:pt modelId="{0AFD5628-A37E-4382-89AC-1DF256A9F3F0}" type="parTrans" cxnId="{D9CE039F-D06B-43F9-8BBD-72F79F2BA07A}">
      <dgm:prSet/>
      <dgm:spPr/>
      <dgm:t>
        <a:bodyPr/>
        <a:lstStyle/>
        <a:p>
          <a:endParaRPr lang="en-US"/>
        </a:p>
      </dgm:t>
    </dgm:pt>
    <dgm:pt modelId="{F63C09DD-CECB-4DAE-958E-C0C0DAA8A55B}" type="sibTrans" cxnId="{D9CE039F-D06B-43F9-8BBD-72F79F2BA07A}">
      <dgm:prSet/>
      <dgm:spPr/>
      <dgm:t>
        <a:bodyPr/>
        <a:lstStyle/>
        <a:p>
          <a:endParaRPr lang="en-US"/>
        </a:p>
      </dgm:t>
    </dgm:pt>
    <dgm:pt modelId="{317D8697-4481-4139-A93B-DFBA100EF43E}" type="pres">
      <dgm:prSet presAssocID="{C84D678B-660A-4761-A30B-69AEE5BF8A2F}" presName="cycle" presStyleCnt="0">
        <dgm:presLayoutVars>
          <dgm:dir/>
          <dgm:resizeHandles val="exact"/>
        </dgm:presLayoutVars>
      </dgm:prSet>
      <dgm:spPr/>
    </dgm:pt>
    <dgm:pt modelId="{A3F3A3B5-4C14-4D21-903D-9C2B0E59CFA9}" type="pres">
      <dgm:prSet presAssocID="{F1EAB6E2-D2D3-47BA-8060-97C67F29F1E1}" presName="dummy" presStyleCnt="0"/>
      <dgm:spPr/>
    </dgm:pt>
    <dgm:pt modelId="{EB268D2B-93C5-4E40-B2C7-8423B2088C43}" type="pres">
      <dgm:prSet presAssocID="{F1EAB6E2-D2D3-47BA-8060-97C67F29F1E1}" presName="node" presStyleLbl="revTx" presStyleIdx="0" presStyleCnt="3" custRadScaleRad="101311" custRadScaleInc="10000">
        <dgm:presLayoutVars>
          <dgm:bulletEnabled val="1"/>
        </dgm:presLayoutVars>
      </dgm:prSet>
      <dgm:spPr/>
    </dgm:pt>
    <dgm:pt modelId="{048D8C73-010B-46C9-9BB8-48ACBF75E9F7}" type="pres">
      <dgm:prSet presAssocID="{113B4E52-8B91-4254-A35C-9B04A223117D}" presName="sibTrans" presStyleLbl="node1" presStyleIdx="0" presStyleCnt="3"/>
      <dgm:spPr/>
    </dgm:pt>
    <dgm:pt modelId="{BCD01099-BF34-486F-94FC-5C4AA3598FCA}" type="pres">
      <dgm:prSet presAssocID="{5A8839D1-E615-40B9-8104-CEA277A9444F}" presName="dummy" presStyleCnt="0"/>
      <dgm:spPr/>
    </dgm:pt>
    <dgm:pt modelId="{88B338D8-CD41-4A20-B21E-482A930C789E}" type="pres">
      <dgm:prSet presAssocID="{5A8839D1-E615-40B9-8104-CEA277A9444F}" presName="node" presStyleLbl="revTx" presStyleIdx="1" presStyleCnt="3">
        <dgm:presLayoutVars>
          <dgm:bulletEnabled val="1"/>
        </dgm:presLayoutVars>
      </dgm:prSet>
      <dgm:spPr/>
    </dgm:pt>
    <dgm:pt modelId="{DDAB453F-47C8-49E0-9E85-887DB6480A27}" type="pres">
      <dgm:prSet presAssocID="{0E0541A6-7130-40D4-95FD-1D8388A74A0D}" presName="sibTrans" presStyleLbl="node1" presStyleIdx="1" presStyleCnt="3"/>
      <dgm:spPr/>
    </dgm:pt>
    <dgm:pt modelId="{51B8110C-CAD0-4BE8-B195-4542B6D838AE}" type="pres">
      <dgm:prSet presAssocID="{DCC7E439-BE8C-457B-92BC-7525AADD2128}" presName="dummy" presStyleCnt="0"/>
      <dgm:spPr/>
    </dgm:pt>
    <dgm:pt modelId="{B027B957-6DED-4E6B-A6F8-292B4933784E}" type="pres">
      <dgm:prSet presAssocID="{DCC7E439-BE8C-457B-92BC-7525AADD2128}" presName="node" presStyleLbl="revTx" presStyleIdx="2" presStyleCnt="3" custRadScaleRad="105150" custRadScaleInc="-13669">
        <dgm:presLayoutVars>
          <dgm:bulletEnabled val="1"/>
        </dgm:presLayoutVars>
      </dgm:prSet>
      <dgm:spPr/>
    </dgm:pt>
    <dgm:pt modelId="{10D13FEB-CECE-4275-B189-9740668AB2D8}" type="pres">
      <dgm:prSet presAssocID="{F63C09DD-CECB-4DAE-958E-C0C0DAA8A55B}" presName="sibTrans" presStyleLbl="node1" presStyleIdx="2" presStyleCnt="3" custLinFactNeighborX="2940"/>
      <dgm:spPr/>
    </dgm:pt>
  </dgm:ptLst>
  <dgm:cxnLst>
    <dgm:cxn modelId="{3239921C-391A-470D-B62E-1279C4534A5D}" srcId="{C84D678B-660A-4761-A30B-69AEE5BF8A2F}" destId="{F1EAB6E2-D2D3-47BA-8060-97C67F29F1E1}" srcOrd="0" destOrd="0" parTransId="{07F41587-8952-4363-AC2B-82ACD5C06B33}" sibTransId="{113B4E52-8B91-4254-A35C-9B04A223117D}"/>
    <dgm:cxn modelId="{6D2E772A-8432-4CC4-9B67-F4767D8965B3}" type="presOf" srcId="{C84D678B-660A-4761-A30B-69AEE5BF8A2F}" destId="{317D8697-4481-4139-A93B-DFBA100EF43E}" srcOrd="0" destOrd="0" presId="urn:microsoft.com/office/officeart/2005/8/layout/cycle1"/>
    <dgm:cxn modelId="{88F1272C-ABB3-41C4-96A6-AFFA80740885}" type="presOf" srcId="{DCC7E439-BE8C-457B-92BC-7525AADD2128}" destId="{B027B957-6DED-4E6B-A6F8-292B4933784E}" srcOrd="0" destOrd="0" presId="urn:microsoft.com/office/officeart/2005/8/layout/cycle1"/>
    <dgm:cxn modelId="{DF364938-F839-4940-B6E5-612919E0857F}" type="presOf" srcId="{F63C09DD-CECB-4DAE-958E-C0C0DAA8A55B}" destId="{10D13FEB-CECE-4275-B189-9740668AB2D8}" srcOrd="0" destOrd="0" presId="urn:microsoft.com/office/officeart/2005/8/layout/cycle1"/>
    <dgm:cxn modelId="{F72A5240-91CC-4171-A207-7CEB9BEDE20A}" type="presOf" srcId="{F1EAB6E2-D2D3-47BA-8060-97C67F29F1E1}" destId="{EB268D2B-93C5-4E40-B2C7-8423B2088C43}" srcOrd="0" destOrd="0" presId="urn:microsoft.com/office/officeart/2005/8/layout/cycle1"/>
    <dgm:cxn modelId="{25338265-EC89-4684-B679-4C1DC03B1944}" srcId="{C84D678B-660A-4761-A30B-69AEE5BF8A2F}" destId="{5A8839D1-E615-40B9-8104-CEA277A9444F}" srcOrd="1" destOrd="0" parTransId="{59BE6979-CA9C-46E6-9721-226AC0CE884E}" sibTransId="{0E0541A6-7130-40D4-95FD-1D8388A74A0D}"/>
    <dgm:cxn modelId="{CB58AC85-E20F-4D4D-A671-8F48DC383F25}" type="presOf" srcId="{5A8839D1-E615-40B9-8104-CEA277A9444F}" destId="{88B338D8-CD41-4A20-B21E-482A930C789E}" srcOrd="0" destOrd="0" presId="urn:microsoft.com/office/officeart/2005/8/layout/cycle1"/>
    <dgm:cxn modelId="{21C18391-A85E-4002-B780-E07F25BACF94}" type="presOf" srcId="{113B4E52-8B91-4254-A35C-9B04A223117D}" destId="{048D8C73-010B-46C9-9BB8-48ACBF75E9F7}" srcOrd="0" destOrd="0" presId="urn:microsoft.com/office/officeart/2005/8/layout/cycle1"/>
    <dgm:cxn modelId="{D9CE039F-D06B-43F9-8BBD-72F79F2BA07A}" srcId="{C84D678B-660A-4761-A30B-69AEE5BF8A2F}" destId="{DCC7E439-BE8C-457B-92BC-7525AADD2128}" srcOrd="2" destOrd="0" parTransId="{0AFD5628-A37E-4382-89AC-1DF256A9F3F0}" sibTransId="{F63C09DD-CECB-4DAE-958E-C0C0DAA8A55B}"/>
    <dgm:cxn modelId="{DC155BA6-8D50-4E92-B347-614EC9E3AF34}" type="presOf" srcId="{0E0541A6-7130-40D4-95FD-1D8388A74A0D}" destId="{DDAB453F-47C8-49E0-9E85-887DB6480A27}" srcOrd="0" destOrd="0" presId="urn:microsoft.com/office/officeart/2005/8/layout/cycle1"/>
    <dgm:cxn modelId="{73497599-829D-4BF4-86EB-DDC96DAACEE6}" type="presParOf" srcId="{317D8697-4481-4139-A93B-DFBA100EF43E}" destId="{A3F3A3B5-4C14-4D21-903D-9C2B0E59CFA9}" srcOrd="0" destOrd="0" presId="urn:microsoft.com/office/officeart/2005/8/layout/cycle1"/>
    <dgm:cxn modelId="{3DA08AB5-C51C-4D1F-A302-0A68C33214CA}" type="presParOf" srcId="{317D8697-4481-4139-A93B-DFBA100EF43E}" destId="{EB268D2B-93C5-4E40-B2C7-8423B2088C43}" srcOrd="1" destOrd="0" presId="urn:microsoft.com/office/officeart/2005/8/layout/cycle1"/>
    <dgm:cxn modelId="{70E3FE95-1C98-49E0-A03A-42B6D6771CBF}" type="presParOf" srcId="{317D8697-4481-4139-A93B-DFBA100EF43E}" destId="{048D8C73-010B-46C9-9BB8-48ACBF75E9F7}" srcOrd="2" destOrd="0" presId="urn:microsoft.com/office/officeart/2005/8/layout/cycle1"/>
    <dgm:cxn modelId="{E12DED45-0DFC-4F45-9470-C4E0759AF5DE}" type="presParOf" srcId="{317D8697-4481-4139-A93B-DFBA100EF43E}" destId="{BCD01099-BF34-486F-94FC-5C4AA3598FCA}" srcOrd="3" destOrd="0" presId="urn:microsoft.com/office/officeart/2005/8/layout/cycle1"/>
    <dgm:cxn modelId="{B5735D41-EE3C-49AF-9FE9-F620E08EE91C}" type="presParOf" srcId="{317D8697-4481-4139-A93B-DFBA100EF43E}" destId="{88B338D8-CD41-4A20-B21E-482A930C789E}" srcOrd="4" destOrd="0" presId="urn:microsoft.com/office/officeart/2005/8/layout/cycle1"/>
    <dgm:cxn modelId="{91B63707-DD0D-49D1-8024-7418D172740C}" type="presParOf" srcId="{317D8697-4481-4139-A93B-DFBA100EF43E}" destId="{DDAB453F-47C8-49E0-9E85-887DB6480A27}" srcOrd="5" destOrd="0" presId="urn:microsoft.com/office/officeart/2005/8/layout/cycle1"/>
    <dgm:cxn modelId="{D1B9BF97-361F-4A08-9460-1A1C3A5184DC}" type="presParOf" srcId="{317D8697-4481-4139-A93B-DFBA100EF43E}" destId="{51B8110C-CAD0-4BE8-B195-4542B6D838AE}" srcOrd="6" destOrd="0" presId="urn:microsoft.com/office/officeart/2005/8/layout/cycle1"/>
    <dgm:cxn modelId="{A759532F-7FFE-4738-8939-BF10F12FDCD1}" type="presParOf" srcId="{317D8697-4481-4139-A93B-DFBA100EF43E}" destId="{B027B957-6DED-4E6B-A6F8-292B4933784E}" srcOrd="7" destOrd="0" presId="urn:microsoft.com/office/officeart/2005/8/layout/cycle1"/>
    <dgm:cxn modelId="{7C215D77-64DF-47AC-9576-C0795A626566}" type="presParOf" srcId="{317D8697-4481-4139-A93B-DFBA100EF43E}" destId="{10D13FEB-CECE-4275-B189-9740668AB2D8}" srcOrd="8" destOrd="0" presId="urn:microsoft.com/office/officeart/2005/8/layout/cycle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579F3B-F0AF-5341-9171-DCD74D1271E8}" type="doc">
      <dgm:prSet loTypeId="urn:microsoft.com/office/officeart/2005/8/layout/cycle4" loCatId="" qsTypeId="urn:microsoft.com/office/officeart/2005/8/quickstyle/simple2" qsCatId="simple" csTypeId="urn:microsoft.com/office/officeart/2005/8/colors/accent1_2" csCatId="accent1" phldr="1"/>
      <dgm:spPr/>
      <dgm:t>
        <a:bodyPr/>
        <a:lstStyle/>
        <a:p>
          <a:endParaRPr lang="en-US"/>
        </a:p>
      </dgm:t>
    </dgm:pt>
    <dgm:pt modelId="{85F44E45-5A00-594B-B55C-88EBC5A4F94D}">
      <dgm:prSet phldrT="[Text]" custT="1"/>
      <dgm:spPr/>
      <dgm:t>
        <a:bodyPr/>
        <a:lstStyle/>
        <a:p>
          <a:endParaRPr lang="en-US" sz="1800" dirty="0">
            <a:latin typeface="Poppins" pitchFamily="2" charset="77"/>
            <a:cs typeface="Poppins" pitchFamily="2" charset="77"/>
          </a:endParaRPr>
        </a:p>
      </dgm:t>
    </dgm:pt>
    <dgm:pt modelId="{3003983C-A3FC-3549-882D-09CE0C6BF87B}" type="parTrans" cxnId="{60886D5F-BC4E-E140-AC17-D6B5C5414495}">
      <dgm:prSet/>
      <dgm:spPr/>
      <dgm:t>
        <a:bodyPr/>
        <a:lstStyle/>
        <a:p>
          <a:endParaRPr lang="en-US"/>
        </a:p>
      </dgm:t>
    </dgm:pt>
    <dgm:pt modelId="{F880BCF2-792F-DB48-89AF-411AFA648279}" type="sibTrans" cxnId="{60886D5F-BC4E-E140-AC17-D6B5C5414495}">
      <dgm:prSet/>
      <dgm:spPr/>
      <dgm:t>
        <a:bodyPr/>
        <a:lstStyle/>
        <a:p>
          <a:endParaRPr lang="en-US"/>
        </a:p>
      </dgm:t>
    </dgm:pt>
    <dgm:pt modelId="{4A03B08B-A42A-D144-8D04-CCA1A3EA553E}">
      <dgm:prSet phldrT="[Text]" custT="1"/>
      <dgm:spPr/>
      <dgm:t>
        <a:bodyPr/>
        <a:lstStyle/>
        <a:p>
          <a:endParaRPr lang="en-US" sz="1400" dirty="0">
            <a:latin typeface="Poppins" pitchFamily="2" charset="77"/>
            <a:cs typeface="Poppins" pitchFamily="2" charset="77"/>
          </a:endParaRPr>
        </a:p>
      </dgm:t>
    </dgm:pt>
    <dgm:pt modelId="{159F1D44-248B-7042-8E55-991FD6CDE448}" type="parTrans" cxnId="{B94490F1-CBA1-ED48-A93E-524A3856A55E}">
      <dgm:prSet/>
      <dgm:spPr/>
      <dgm:t>
        <a:bodyPr/>
        <a:lstStyle/>
        <a:p>
          <a:endParaRPr lang="en-US"/>
        </a:p>
      </dgm:t>
    </dgm:pt>
    <dgm:pt modelId="{3B16642C-2598-1C42-8FA0-9D0D1767E2DF}" type="sibTrans" cxnId="{B94490F1-CBA1-ED48-A93E-524A3856A55E}">
      <dgm:prSet/>
      <dgm:spPr/>
      <dgm:t>
        <a:bodyPr/>
        <a:lstStyle/>
        <a:p>
          <a:endParaRPr lang="en-US"/>
        </a:p>
      </dgm:t>
    </dgm:pt>
    <dgm:pt modelId="{2DF50817-0495-EA42-9E1E-71BA076EAD71}">
      <dgm:prSet phldrT="[Text]"/>
      <dgm:spPr/>
      <dgm:t>
        <a:bodyPr/>
        <a:lstStyle/>
        <a:p>
          <a:endParaRPr lang="en-US" dirty="0">
            <a:latin typeface="Poppins" pitchFamily="2" charset="77"/>
            <a:cs typeface="Poppins" pitchFamily="2" charset="77"/>
          </a:endParaRPr>
        </a:p>
      </dgm:t>
    </dgm:pt>
    <dgm:pt modelId="{57C5D738-9FE6-ED41-BAD2-BD6B7AF5B1EF}" type="parTrans" cxnId="{A3987DC9-2C1F-5F45-81D9-05C9523FC333}">
      <dgm:prSet/>
      <dgm:spPr/>
      <dgm:t>
        <a:bodyPr/>
        <a:lstStyle/>
        <a:p>
          <a:endParaRPr lang="en-US"/>
        </a:p>
      </dgm:t>
    </dgm:pt>
    <dgm:pt modelId="{7BB225B4-549A-9B4C-A64E-370249C35531}" type="sibTrans" cxnId="{A3987DC9-2C1F-5F45-81D9-05C9523FC333}">
      <dgm:prSet/>
      <dgm:spPr/>
      <dgm:t>
        <a:bodyPr/>
        <a:lstStyle/>
        <a:p>
          <a:endParaRPr lang="en-US"/>
        </a:p>
      </dgm:t>
    </dgm:pt>
    <dgm:pt modelId="{A034E255-9DAB-6249-BEAD-88871072049D}">
      <dgm:prSet phldrT="[Text]"/>
      <dgm:spPr/>
      <dgm:t>
        <a:bodyPr/>
        <a:lstStyle/>
        <a:p>
          <a:endParaRPr lang="en-US" dirty="0">
            <a:latin typeface="Poppins" pitchFamily="2" charset="77"/>
            <a:cs typeface="Poppins" pitchFamily="2" charset="77"/>
          </a:endParaRPr>
        </a:p>
      </dgm:t>
    </dgm:pt>
    <dgm:pt modelId="{5D968C5C-1581-C441-9EA1-F569857A4317}" type="parTrans" cxnId="{00A616F1-0338-3D4A-930D-BF0EB0629B2A}">
      <dgm:prSet/>
      <dgm:spPr/>
      <dgm:t>
        <a:bodyPr/>
        <a:lstStyle/>
        <a:p>
          <a:endParaRPr lang="en-US"/>
        </a:p>
      </dgm:t>
    </dgm:pt>
    <dgm:pt modelId="{4B410AA9-1463-0D4F-8567-4BD4217CFD36}" type="sibTrans" cxnId="{00A616F1-0338-3D4A-930D-BF0EB0629B2A}">
      <dgm:prSet/>
      <dgm:spPr/>
      <dgm:t>
        <a:bodyPr/>
        <a:lstStyle/>
        <a:p>
          <a:endParaRPr lang="en-US"/>
        </a:p>
      </dgm:t>
    </dgm:pt>
    <dgm:pt modelId="{406FA1B8-D315-864A-95DC-6490DB1CD4E2}" type="pres">
      <dgm:prSet presAssocID="{E9579F3B-F0AF-5341-9171-DCD74D1271E8}" presName="cycleMatrixDiagram" presStyleCnt="0">
        <dgm:presLayoutVars>
          <dgm:chMax val="1"/>
          <dgm:dir/>
          <dgm:animLvl val="lvl"/>
          <dgm:resizeHandles val="exact"/>
        </dgm:presLayoutVars>
      </dgm:prSet>
      <dgm:spPr/>
    </dgm:pt>
    <dgm:pt modelId="{F61464C7-A5DE-7E43-AE57-273EE1734264}" type="pres">
      <dgm:prSet presAssocID="{E9579F3B-F0AF-5341-9171-DCD74D1271E8}" presName="children" presStyleCnt="0"/>
      <dgm:spPr/>
    </dgm:pt>
    <dgm:pt modelId="{54BE3296-21AE-1142-AA5A-8DAD37A99550}" type="pres">
      <dgm:prSet presAssocID="{E9579F3B-F0AF-5341-9171-DCD74D1271E8}" presName="childPlaceholder" presStyleCnt="0"/>
      <dgm:spPr/>
    </dgm:pt>
    <dgm:pt modelId="{7E822493-DF41-B24E-BA9B-34CCFB835302}" type="pres">
      <dgm:prSet presAssocID="{E9579F3B-F0AF-5341-9171-DCD74D1271E8}" presName="circle" presStyleCnt="0"/>
      <dgm:spPr/>
    </dgm:pt>
    <dgm:pt modelId="{ECEB69F1-8B87-FA49-87A5-8AEAC71CCA65}" type="pres">
      <dgm:prSet presAssocID="{E9579F3B-F0AF-5341-9171-DCD74D1271E8}" presName="quadrant1" presStyleLbl="node1" presStyleIdx="0" presStyleCnt="4">
        <dgm:presLayoutVars>
          <dgm:chMax val="1"/>
          <dgm:bulletEnabled val="1"/>
        </dgm:presLayoutVars>
      </dgm:prSet>
      <dgm:spPr/>
    </dgm:pt>
    <dgm:pt modelId="{2EFB94F1-DB9C-8640-A77D-F4BB4695D283}" type="pres">
      <dgm:prSet presAssocID="{E9579F3B-F0AF-5341-9171-DCD74D1271E8}" presName="quadrant2" presStyleLbl="node1" presStyleIdx="1" presStyleCnt="4">
        <dgm:presLayoutVars>
          <dgm:chMax val="1"/>
          <dgm:bulletEnabled val="1"/>
        </dgm:presLayoutVars>
      </dgm:prSet>
      <dgm:spPr/>
    </dgm:pt>
    <dgm:pt modelId="{1892E443-1121-D74B-AC49-E34C7948B66A}" type="pres">
      <dgm:prSet presAssocID="{E9579F3B-F0AF-5341-9171-DCD74D1271E8}" presName="quadrant3" presStyleLbl="node1" presStyleIdx="2" presStyleCnt="4">
        <dgm:presLayoutVars>
          <dgm:chMax val="1"/>
          <dgm:bulletEnabled val="1"/>
        </dgm:presLayoutVars>
      </dgm:prSet>
      <dgm:spPr/>
    </dgm:pt>
    <dgm:pt modelId="{9D9AA9E8-3715-0645-AF3D-EFED65E062EE}" type="pres">
      <dgm:prSet presAssocID="{E9579F3B-F0AF-5341-9171-DCD74D1271E8}" presName="quadrant4" presStyleLbl="node1" presStyleIdx="3" presStyleCnt="4">
        <dgm:presLayoutVars>
          <dgm:chMax val="1"/>
          <dgm:bulletEnabled val="1"/>
        </dgm:presLayoutVars>
      </dgm:prSet>
      <dgm:spPr/>
    </dgm:pt>
    <dgm:pt modelId="{4AD71115-389D-734F-AF40-B22A62C2AC89}" type="pres">
      <dgm:prSet presAssocID="{E9579F3B-F0AF-5341-9171-DCD74D1271E8}" presName="quadrantPlaceholder" presStyleCnt="0"/>
      <dgm:spPr/>
    </dgm:pt>
    <dgm:pt modelId="{E70139B9-DF57-C84F-BFAA-1806731D3DA3}" type="pres">
      <dgm:prSet presAssocID="{E9579F3B-F0AF-5341-9171-DCD74D1271E8}" presName="center1" presStyleLbl="fgShp" presStyleIdx="0" presStyleCnt="2"/>
      <dgm:spPr/>
    </dgm:pt>
    <dgm:pt modelId="{4A45BABD-C149-8546-9D57-DA24F54F285C}" type="pres">
      <dgm:prSet presAssocID="{E9579F3B-F0AF-5341-9171-DCD74D1271E8}" presName="center2" presStyleLbl="fgShp" presStyleIdx="1" presStyleCnt="2"/>
      <dgm:spPr/>
    </dgm:pt>
  </dgm:ptLst>
  <dgm:cxnLst>
    <dgm:cxn modelId="{C6644B10-ED6D-D046-9ACE-F33E7877EC0F}" type="presOf" srcId="{A034E255-9DAB-6249-BEAD-88871072049D}" destId="{9D9AA9E8-3715-0645-AF3D-EFED65E062EE}" srcOrd="0" destOrd="0" presId="urn:microsoft.com/office/officeart/2005/8/layout/cycle4"/>
    <dgm:cxn modelId="{60886D5F-BC4E-E140-AC17-D6B5C5414495}" srcId="{E9579F3B-F0AF-5341-9171-DCD74D1271E8}" destId="{85F44E45-5A00-594B-B55C-88EBC5A4F94D}" srcOrd="0" destOrd="0" parTransId="{3003983C-A3FC-3549-882D-09CE0C6BF87B}" sibTransId="{F880BCF2-792F-DB48-89AF-411AFA648279}"/>
    <dgm:cxn modelId="{CC36CCB5-17FF-834C-B69A-52A36E2A35FB}" type="presOf" srcId="{2DF50817-0495-EA42-9E1E-71BA076EAD71}" destId="{1892E443-1121-D74B-AC49-E34C7948B66A}" srcOrd="0" destOrd="0" presId="urn:microsoft.com/office/officeart/2005/8/layout/cycle4"/>
    <dgm:cxn modelId="{96BCE0B6-0C8A-3B4A-B5C0-2057C11048CF}" type="presOf" srcId="{85F44E45-5A00-594B-B55C-88EBC5A4F94D}" destId="{ECEB69F1-8B87-FA49-87A5-8AEAC71CCA65}" srcOrd="0" destOrd="0" presId="urn:microsoft.com/office/officeart/2005/8/layout/cycle4"/>
    <dgm:cxn modelId="{A3987DC9-2C1F-5F45-81D9-05C9523FC333}" srcId="{E9579F3B-F0AF-5341-9171-DCD74D1271E8}" destId="{2DF50817-0495-EA42-9E1E-71BA076EAD71}" srcOrd="2" destOrd="0" parTransId="{57C5D738-9FE6-ED41-BAD2-BD6B7AF5B1EF}" sibTransId="{7BB225B4-549A-9B4C-A64E-370249C35531}"/>
    <dgm:cxn modelId="{662FDBDC-B374-6F44-ABEB-629DC64614B5}" type="presOf" srcId="{E9579F3B-F0AF-5341-9171-DCD74D1271E8}" destId="{406FA1B8-D315-864A-95DC-6490DB1CD4E2}" srcOrd="0" destOrd="0" presId="urn:microsoft.com/office/officeart/2005/8/layout/cycle4"/>
    <dgm:cxn modelId="{00A616F1-0338-3D4A-930D-BF0EB0629B2A}" srcId="{E9579F3B-F0AF-5341-9171-DCD74D1271E8}" destId="{A034E255-9DAB-6249-BEAD-88871072049D}" srcOrd="3" destOrd="0" parTransId="{5D968C5C-1581-C441-9EA1-F569857A4317}" sibTransId="{4B410AA9-1463-0D4F-8567-4BD4217CFD36}"/>
    <dgm:cxn modelId="{B94490F1-CBA1-ED48-A93E-524A3856A55E}" srcId="{E9579F3B-F0AF-5341-9171-DCD74D1271E8}" destId="{4A03B08B-A42A-D144-8D04-CCA1A3EA553E}" srcOrd="1" destOrd="0" parTransId="{159F1D44-248B-7042-8E55-991FD6CDE448}" sibTransId="{3B16642C-2598-1C42-8FA0-9D0D1767E2DF}"/>
    <dgm:cxn modelId="{0C487AF4-223A-A24D-8643-2EE3F86F8652}" type="presOf" srcId="{4A03B08B-A42A-D144-8D04-CCA1A3EA553E}" destId="{2EFB94F1-DB9C-8640-A77D-F4BB4695D283}" srcOrd="0" destOrd="0" presId="urn:microsoft.com/office/officeart/2005/8/layout/cycle4"/>
    <dgm:cxn modelId="{7B3A70E8-26B8-8D43-8948-B5832F7DE472}" type="presParOf" srcId="{406FA1B8-D315-864A-95DC-6490DB1CD4E2}" destId="{F61464C7-A5DE-7E43-AE57-273EE1734264}" srcOrd="0" destOrd="0" presId="urn:microsoft.com/office/officeart/2005/8/layout/cycle4"/>
    <dgm:cxn modelId="{9A56F7D2-5FCE-4F4B-8D93-7B2A79B87273}" type="presParOf" srcId="{F61464C7-A5DE-7E43-AE57-273EE1734264}" destId="{54BE3296-21AE-1142-AA5A-8DAD37A99550}" srcOrd="0" destOrd="0" presId="urn:microsoft.com/office/officeart/2005/8/layout/cycle4"/>
    <dgm:cxn modelId="{C3B80D60-3869-4A48-A35D-3652D94B2052}" type="presParOf" srcId="{406FA1B8-D315-864A-95DC-6490DB1CD4E2}" destId="{7E822493-DF41-B24E-BA9B-34CCFB835302}" srcOrd="1" destOrd="0" presId="urn:microsoft.com/office/officeart/2005/8/layout/cycle4"/>
    <dgm:cxn modelId="{E3C64DAD-2552-D04D-95C3-086686B8BDBD}" type="presParOf" srcId="{7E822493-DF41-B24E-BA9B-34CCFB835302}" destId="{ECEB69F1-8B87-FA49-87A5-8AEAC71CCA65}" srcOrd="0" destOrd="0" presId="urn:microsoft.com/office/officeart/2005/8/layout/cycle4"/>
    <dgm:cxn modelId="{EDD3A3D4-8229-1D46-9264-2F8C4CC3494E}" type="presParOf" srcId="{7E822493-DF41-B24E-BA9B-34CCFB835302}" destId="{2EFB94F1-DB9C-8640-A77D-F4BB4695D283}" srcOrd="1" destOrd="0" presId="urn:microsoft.com/office/officeart/2005/8/layout/cycle4"/>
    <dgm:cxn modelId="{AE040595-7F6D-874C-A2C0-9D1E8A7C6C96}" type="presParOf" srcId="{7E822493-DF41-B24E-BA9B-34CCFB835302}" destId="{1892E443-1121-D74B-AC49-E34C7948B66A}" srcOrd="2" destOrd="0" presId="urn:microsoft.com/office/officeart/2005/8/layout/cycle4"/>
    <dgm:cxn modelId="{A0B9D0CC-C39E-334D-896D-57A205D087EB}" type="presParOf" srcId="{7E822493-DF41-B24E-BA9B-34CCFB835302}" destId="{9D9AA9E8-3715-0645-AF3D-EFED65E062EE}" srcOrd="3" destOrd="0" presId="urn:microsoft.com/office/officeart/2005/8/layout/cycle4"/>
    <dgm:cxn modelId="{32A9BAED-7AE6-7F44-B255-40D510693E01}" type="presParOf" srcId="{7E822493-DF41-B24E-BA9B-34CCFB835302}" destId="{4AD71115-389D-734F-AF40-B22A62C2AC89}" srcOrd="4" destOrd="0" presId="urn:microsoft.com/office/officeart/2005/8/layout/cycle4"/>
    <dgm:cxn modelId="{D9517643-FD4A-7145-BA43-27E825ACA9F1}" type="presParOf" srcId="{406FA1B8-D315-864A-95DC-6490DB1CD4E2}" destId="{E70139B9-DF57-C84F-BFAA-1806731D3DA3}" srcOrd="2" destOrd="0" presId="urn:microsoft.com/office/officeart/2005/8/layout/cycle4"/>
    <dgm:cxn modelId="{CA11D38F-95FD-4749-B018-E717B2E350B6}" type="presParOf" srcId="{406FA1B8-D315-864A-95DC-6490DB1CD4E2}" destId="{4A45BABD-C149-8546-9D57-DA24F54F285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3F623-DDB8-EF4B-9796-DAF297886BAD}">
      <dsp:nvSpPr>
        <dsp:cNvPr id="0" name=""/>
        <dsp:cNvSpPr/>
      </dsp:nvSpPr>
      <dsp:spPr>
        <a:xfrm>
          <a:off x="-5195451" y="-795793"/>
          <a:ext cx="6186897" cy="6186897"/>
        </a:xfrm>
        <a:prstGeom prst="blockArc">
          <a:avLst>
            <a:gd name="adj1" fmla="val 18900000"/>
            <a:gd name="adj2" fmla="val 2700000"/>
            <a:gd name="adj3" fmla="val 34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4994D7-1C3A-4244-B368-6B4F37F859A5}">
      <dsp:nvSpPr>
        <dsp:cNvPr id="0" name=""/>
        <dsp:cNvSpPr/>
      </dsp:nvSpPr>
      <dsp:spPr>
        <a:xfrm>
          <a:off x="519107" y="353287"/>
          <a:ext cx="7070651"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76200" rIns="76200" bIns="76200" numCol="1" spcCol="1270" anchor="ctr" anchorCtr="0">
          <a:noAutofit/>
        </a:bodyPr>
        <a:lstStyle/>
        <a:p>
          <a:pPr marL="0" lvl="0" indent="0" algn="l" defTabSz="1333500">
            <a:lnSpc>
              <a:spcPct val="90000"/>
            </a:lnSpc>
            <a:spcBef>
              <a:spcPct val="0"/>
            </a:spcBef>
            <a:spcAft>
              <a:spcPct val="35000"/>
            </a:spcAft>
            <a:buClr>
              <a:srgbClr val="0092CC"/>
            </a:buClr>
            <a:buFont typeface="+mj-lt"/>
            <a:buNone/>
          </a:pPr>
          <a:r>
            <a:rPr lang="en-US" sz="3000" kern="1200" dirty="0">
              <a:latin typeface="Poppins" pitchFamily="2" charset="77"/>
              <a:cs typeface="Poppins" pitchFamily="2" charset="77"/>
            </a:rPr>
            <a:t>Purpose of a NITAG</a:t>
          </a:r>
          <a:endParaRPr lang="fr-FR" sz="3000" kern="1200" dirty="0"/>
        </a:p>
      </dsp:txBody>
      <dsp:txXfrm>
        <a:off x="519107" y="353287"/>
        <a:ext cx="7070651" cy="706942"/>
      </dsp:txXfrm>
    </dsp:sp>
    <dsp:sp modelId="{CBD33DF5-7AD5-A544-A22A-628B2A6DF93C}">
      <dsp:nvSpPr>
        <dsp:cNvPr id="0" name=""/>
        <dsp:cNvSpPr/>
      </dsp:nvSpPr>
      <dsp:spPr>
        <a:xfrm>
          <a:off x="77268" y="264919"/>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C471BB-D5E5-4B48-A185-9CEBA32FA5A4}">
      <dsp:nvSpPr>
        <dsp:cNvPr id="0" name=""/>
        <dsp:cNvSpPr/>
      </dsp:nvSpPr>
      <dsp:spPr>
        <a:xfrm>
          <a:off x="924413" y="1413885"/>
          <a:ext cx="6665345"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Poppins" pitchFamily="2" charset="77"/>
              <a:cs typeface="Poppins" pitchFamily="2" charset="77"/>
            </a:rPr>
            <a:t>Composition of a NITAG</a:t>
          </a:r>
          <a:endParaRPr lang="en-US" sz="3000" kern="1200" dirty="0">
            <a:latin typeface="Poppins" pitchFamily="2" charset="77"/>
            <a:cs typeface="Poppins" pitchFamily="2" charset="77"/>
          </a:endParaRPr>
        </a:p>
      </dsp:txBody>
      <dsp:txXfrm>
        <a:off x="924413" y="1413885"/>
        <a:ext cx="6665345" cy="706942"/>
      </dsp:txXfrm>
    </dsp:sp>
    <dsp:sp modelId="{BF05AE6D-2F34-3446-BDB7-3E85D0E80782}">
      <dsp:nvSpPr>
        <dsp:cNvPr id="0" name=""/>
        <dsp:cNvSpPr/>
      </dsp:nvSpPr>
      <dsp:spPr>
        <a:xfrm>
          <a:off x="482574" y="1325517"/>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942F2C-13EC-CA41-96F8-4E086CCCAB83}">
      <dsp:nvSpPr>
        <dsp:cNvPr id="0" name=""/>
        <dsp:cNvSpPr/>
      </dsp:nvSpPr>
      <dsp:spPr>
        <a:xfrm>
          <a:off x="924413" y="2474483"/>
          <a:ext cx="6665345"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Poppins" pitchFamily="2" charset="77"/>
              <a:cs typeface="Poppins" pitchFamily="2" charset="77"/>
            </a:rPr>
            <a:t>Functioning of NITAGs</a:t>
          </a:r>
          <a:endParaRPr lang="en-US" sz="3000" kern="1200" dirty="0">
            <a:latin typeface="Poppins" pitchFamily="2" charset="77"/>
            <a:cs typeface="Poppins" pitchFamily="2" charset="77"/>
          </a:endParaRPr>
        </a:p>
      </dsp:txBody>
      <dsp:txXfrm>
        <a:off x="924413" y="2474483"/>
        <a:ext cx="6665345" cy="706942"/>
      </dsp:txXfrm>
    </dsp:sp>
    <dsp:sp modelId="{2ECD37B6-9428-E94D-BF78-81386B8B0CC7}">
      <dsp:nvSpPr>
        <dsp:cNvPr id="0" name=""/>
        <dsp:cNvSpPr/>
      </dsp:nvSpPr>
      <dsp:spPr>
        <a:xfrm>
          <a:off x="482574" y="2386115"/>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8FDEB7-6D2F-184F-8DFB-7A0D04C4168B}">
      <dsp:nvSpPr>
        <dsp:cNvPr id="0" name=""/>
        <dsp:cNvSpPr/>
      </dsp:nvSpPr>
      <dsp:spPr>
        <a:xfrm>
          <a:off x="519107" y="3535080"/>
          <a:ext cx="7070651"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Poppins" pitchFamily="2" charset="77"/>
              <a:cs typeface="Poppins" pitchFamily="2" charset="77"/>
            </a:rPr>
            <a:t>Additional resources/Takeaways </a:t>
          </a:r>
        </a:p>
      </dsp:txBody>
      <dsp:txXfrm>
        <a:off x="519107" y="3535080"/>
        <a:ext cx="7070651" cy="706942"/>
      </dsp:txXfrm>
    </dsp:sp>
    <dsp:sp modelId="{C255D67F-AA22-A047-B51B-D92260BD58BF}">
      <dsp:nvSpPr>
        <dsp:cNvPr id="0" name=""/>
        <dsp:cNvSpPr/>
      </dsp:nvSpPr>
      <dsp:spPr>
        <a:xfrm>
          <a:off x="77268" y="3446713"/>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D6B36-E1BE-8349-8B6C-61DA0B28638D}">
      <dsp:nvSpPr>
        <dsp:cNvPr id="0" name=""/>
        <dsp:cNvSpPr/>
      </dsp:nvSpPr>
      <dsp:spPr>
        <a:xfrm>
          <a:off x="-4843943" y="-742354"/>
          <a:ext cx="5769331" cy="5769331"/>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65B92-FC3D-AD49-860F-D0684960B1EC}">
      <dsp:nvSpPr>
        <dsp:cNvPr id="0" name=""/>
        <dsp:cNvSpPr/>
      </dsp:nvSpPr>
      <dsp:spPr>
        <a:xfrm>
          <a:off x="595162" y="428462"/>
          <a:ext cx="3290966"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itchFamily="2" charset="77"/>
              <a:cs typeface="Poppins" pitchFamily="2" charset="77"/>
            </a:rPr>
            <a:t>ADVISORY</a:t>
          </a:r>
        </a:p>
      </dsp:txBody>
      <dsp:txXfrm>
        <a:off x="595162" y="428462"/>
        <a:ext cx="3290966" cy="856924"/>
      </dsp:txXfrm>
    </dsp:sp>
    <dsp:sp modelId="{F411942E-1564-264F-B347-4659246557CE}">
      <dsp:nvSpPr>
        <dsp:cNvPr id="0" name=""/>
        <dsp:cNvSpPr/>
      </dsp:nvSpPr>
      <dsp:spPr>
        <a:xfrm>
          <a:off x="59584" y="321346"/>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57031-85BB-6A43-8560-35888DFBFFD3}">
      <dsp:nvSpPr>
        <dsp:cNvPr id="0" name=""/>
        <dsp:cNvSpPr/>
      </dsp:nvSpPr>
      <dsp:spPr>
        <a:xfrm>
          <a:off x="906654" y="1713848"/>
          <a:ext cx="2979474"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itchFamily="2" charset="77"/>
              <a:cs typeface="Poppins" pitchFamily="2" charset="77"/>
            </a:rPr>
            <a:t>INDEPENDENT</a:t>
          </a:r>
        </a:p>
      </dsp:txBody>
      <dsp:txXfrm>
        <a:off x="906654" y="1713848"/>
        <a:ext cx="2979474" cy="856924"/>
      </dsp:txXfrm>
    </dsp:sp>
    <dsp:sp modelId="{3C538A55-E33D-3244-8B56-882EC9FB2C0A}">
      <dsp:nvSpPr>
        <dsp:cNvPr id="0" name=""/>
        <dsp:cNvSpPr/>
      </dsp:nvSpPr>
      <dsp:spPr>
        <a:xfrm>
          <a:off x="371076" y="1606733"/>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5233B-50FF-584D-AA5D-302C5C9C8BD5}">
      <dsp:nvSpPr>
        <dsp:cNvPr id="0" name=""/>
        <dsp:cNvSpPr/>
      </dsp:nvSpPr>
      <dsp:spPr>
        <a:xfrm>
          <a:off x="595162" y="2999235"/>
          <a:ext cx="3290966"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en-US" sz="1940" b="1" kern="1200" dirty="0">
              <a:solidFill>
                <a:schemeClr val="bg1"/>
              </a:solidFill>
              <a:latin typeface="Poppins" pitchFamily="2" charset="77"/>
              <a:cs typeface="Poppins" pitchFamily="2" charset="77"/>
            </a:rPr>
            <a:t>EVIDENCE-BASED</a:t>
          </a:r>
          <a:endParaRPr lang="fr-FR" sz="1940" b="1" kern="1200" dirty="0">
            <a:solidFill>
              <a:schemeClr val="bg1"/>
            </a:solidFill>
            <a:latin typeface="Poppins" pitchFamily="2" charset="77"/>
            <a:cs typeface="Poppins" pitchFamily="2" charset="77"/>
          </a:endParaRPr>
        </a:p>
      </dsp:txBody>
      <dsp:txXfrm>
        <a:off x="595162" y="2999235"/>
        <a:ext cx="3290966" cy="856924"/>
      </dsp:txXfrm>
    </dsp:sp>
    <dsp:sp modelId="{C1B517B4-37C9-EE4F-94D1-BBF30A5677FC}">
      <dsp:nvSpPr>
        <dsp:cNvPr id="0" name=""/>
        <dsp:cNvSpPr/>
      </dsp:nvSpPr>
      <dsp:spPr>
        <a:xfrm>
          <a:off x="59584" y="2892119"/>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D6B36-E1BE-8349-8B6C-61DA0B28638D}">
      <dsp:nvSpPr>
        <dsp:cNvPr id="0" name=""/>
        <dsp:cNvSpPr/>
      </dsp:nvSpPr>
      <dsp:spPr>
        <a:xfrm>
          <a:off x="-4843943" y="-742354"/>
          <a:ext cx="5769331" cy="5769331"/>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65B92-FC3D-AD49-860F-D0684960B1EC}">
      <dsp:nvSpPr>
        <dsp:cNvPr id="0" name=""/>
        <dsp:cNvSpPr/>
      </dsp:nvSpPr>
      <dsp:spPr>
        <a:xfrm>
          <a:off x="484619" y="329401"/>
          <a:ext cx="3401509"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SELECTION OF MEMBERS</a:t>
          </a:r>
        </a:p>
      </dsp:txBody>
      <dsp:txXfrm>
        <a:off x="484619" y="329401"/>
        <a:ext cx="3401509" cy="659146"/>
      </dsp:txXfrm>
    </dsp:sp>
    <dsp:sp modelId="{F411942E-1564-264F-B347-4659246557CE}">
      <dsp:nvSpPr>
        <dsp:cNvPr id="0" name=""/>
        <dsp:cNvSpPr/>
      </dsp:nvSpPr>
      <dsp:spPr>
        <a:xfrm>
          <a:off x="72652" y="247008"/>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57031-85BB-6A43-8560-35888DFBFFD3}">
      <dsp:nvSpPr>
        <dsp:cNvPr id="0" name=""/>
        <dsp:cNvSpPr/>
      </dsp:nvSpPr>
      <dsp:spPr>
        <a:xfrm>
          <a:off x="862522" y="1318292"/>
          <a:ext cx="3023606"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ROTATION OF MEMBERS</a:t>
          </a:r>
        </a:p>
      </dsp:txBody>
      <dsp:txXfrm>
        <a:off x="862522" y="1318292"/>
        <a:ext cx="3023606" cy="659146"/>
      </dsp:txXfrm>
    </dsp:sp>
    <dsp:sp modelId="{3C538A55-E33D-3244-8B56-882EC9FB2C0A}">
      <dsp:nvSpPr>
        <dsp:cNvPr id="0" name=""/>
        <dsp:cNvSpPr/>
      </dsp:nvSpPr>
      <dsp:spPr>
        <a:xfrm>
          <a:off x="450556" y="1235899"/>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5233B-50FF-584D-AA5D-302C5C9C8BD5}">
      <dsp:nvSpPr>
        <dsp:cNvPr id="0" name=""/>
        <dsp:cNvSpPr/>
      </dsp:nvSpPr>
      <dsp:spPr>
        <a:xfrm>
          <a:off x="862522" y="2307183"/>
          <a:ext cx="3023606"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latin typeface="Poppins" pitchFamily="2" charset="77"/>
              <a:cs typeface="Poppins" pitchFamily="2" charset="77"/>
            </a:rPr>
            <a:t>TERMINATION</a:t>
          </a:r>
          <a:endParaRPr lang="fr-FR" sz="1800" b="1" kern="1200" dirty="0">
            <a:solidFill>
              <a:schemeClr val="bg1"/>
            </a:solidFill>
            <a:latin typeface="Poppins" pitchFamily="2" charset="77"/>
            <a:cs typeface="Poppins" pitchFamily="2" charset="77"/>
          </a:endParaRPr>
        </a:p>
      </dsp:txBody>
      <dsp:txXfrm>
        <a:off x="862522" y="2307183"/>
        <a:ext cx="3023606" cy="659146"/>
      </dsp:txXfrm>
    </dsp:sp>
    <dsp:sp modelId="{C1B517B4-37C9-EE4F-94D1-BBF30A5677FC}">
      <dsp:nvSpPr>
        <dsp:cNvPr id="0" name=""/>
        <dsp:cNvSpPr/>
      </dsp:nvSpPr>
      <dsp:spPr>
        <a:xfrm>
          <a:off x="450556" y="2224789"/>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B5BB2D-59F0-DD47-B5BE-EB0922D489F4}">
      <dsp:nvSpPr>
        <dsp:cNvPr id="0" name=""/>
        <dsp:cNvSpPr/>
      </dsp:nvSpPr>
      <dsp:spPr>
        <a:xfrm>
          <a:off x="484619" y="3296074"/>
          <a:ext cx="3401509"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VOTING OR CONSENSUS</a:t>
          </a:r>
        </a:p>
      </dsp:txBody>
      <dsp:txXfrm>
        <a:off x="484619" y="3296074"/>
        <a:ext cx="3401509" cy="659146"/>
      </dsp:txXfrm>
    </dsp:sp>
    <dsp:sp modelId="{E7E760EA-C0FC-1649-A50A-2B89B5BDF0E8}">
      <dsp:nvSpPr>
        <dsp:cNvPr id="0" name=""/>
        <dsp:cNvSpPr/>
      </dsp:nvSpPr>
      <dsp:spPr>
        <a:xfrm>
          <a:off x="72652" y="3213680"/>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6D3B0-1B60-B143-B0F5-693D758A2634}">
      <dsp:nvSpPr>
        <dsp:cNvPr id="0" name=""/>
        <dsp:cNvSpPr/>
      </dsp:nvSpPr>
      <dsp:spPr>
        <a:xfrm>
          <a:off x="-5700713" y="-872606"/>
          <a:ext cx="6787113" cy="67871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1C925-B0E8-3E4F-AD5A-0C248A45B597}">
      <dsp:nvSpPr>
        <dsp:cNvPr id="0" name=""/>
        <dsp:cNvSpPr/>
      </dsp:nvSpPr>
      <dsp:spPr>
        <a:xfrm>
          <a:off x="474902" y="315017"/>
          <a:ext cx="7017316"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err="1">
              <a:latin typeface="Poppins" pitchFamily="2" charset="77"/>
              <a:cs typeface="Poppins" pitchFamily="2" charset="77"/>
            </a:rPr>
            <a:t>Government</a:t>
          </a:r>
          <a:endParaRPr lang="fr-FR" sz="3200" b="1" kern="1200" dirty="0">
            <a:latin typeface="Poppins" pitchFamily="2" charset="77"/>
            <a:cs typeface="Poppins" pitchFamily="2" charset="77"/>
          </a:endParaRPr>
        </a:p>
      </dsp:txBody>
      <dsp:txXfrm>
        <a:off x="474902" y="315017"/>
        <a:ext cx="7017316" cy="630439"/>
      </dsp:txXfrm>
    </dsp:sp>
    <dsp:sp modelId="{07F01A82-4585-7843-87CC-413A964776D2}">
      <dsp:nvSpPr>
        <dsp:cNvPr id="0" name=""/>
        <dsp:cNvSpPr/>
      </dsp:nvSpPr>
      <dsp:spPr>
        <a:xfrm>
          <a:off x="80877" y="236213"/>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769C4-9CE4-5C44-A1C3-65B5AD4EB71C}">
      <dsp:nvSpPr>
        <dsp:cNvPr id="0" name=""/>
        <dsp:cNvSpPr/>
      </dsp:nvSpPr>
      <dsp:spPr>
        <a:xfrm>
          <a:off x="926656" y="1260374"/>
          <a:ext cx="6565562"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Professional</a:t>
          </a:r>
        </a:p>
      </dsp:txBody>
      <dsp:txXfrm>
        <a:off x="926656" y="1260374"/>
        <a:ext cx="6565562" cy="630439"/>
      </dsp:txXfrm>
    </dsp:sp>
    <dsp:sp modelId="{25F44CE8-13C5-8048-850C-C52EC8F0343C}">
      <dsp:nvSpPr>
        <dsp:cNvPr id="0" name=""/>
        <dsp:cNvSpPr/>
      </dsp:nvSpPr>
      <dsp:spPr>
        <a:xfrm>
          <a:off x="532631" y="1181569"/>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F7920C-703D-574F-A5A1-4B20918DC305}">
      <dsp:nvSpPr>
        <dsp:cNvPr id="0" name=""/>
        <dsp:cNvSpPr/>
      </dsp:nvSpPr>
      <dsp:spPr>
        <a:xfrm>
          <a:off x="1065308" y="2205730"/>
          <a:ext cx="6426909"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Academic</a:t>
          </a:r>
        </a:p>
      </dsp:txBody>
      <dsp:txXfrm>
        <a:off x="1065308" y="2205730"/>
        <a:ext cx="6426909" cy="630439"/>
      </dsp:txXfrm>
    </dsp:sp>
    <dsp:sp modelId="{48046E80-6C85-7D48-BFED-2BC0D2BC03F9}">
      <dsp:nvSpPr>
        <dsp:cNvPr id="0" name=""/>
        <dsp:cNvSpPr/>
      </dsp:nvSpPr>
      <dsp:spPr>
        <a:xfrm>
          <a:off x="671284" y="2126925"/>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C6C365-692A-E44B-8EED-1C0FCB45BEBE}">
      <dsp:nvSpPr>
        <dsp:cNvPr id="0" name=""/>
        <dsp:cNvSpPr/>
      </dsp:nvSpPr>
      <dsp:spPr>
        <a:xfrm>
          <a:off x="926656" y="3151086"/>
          <a:ext cx="6565562"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err="1">
              <a:latin typeface="Poppins" pitchFamily="2" charset="77"/>
              <a:cs typeface="Poppins" pitchFamily="2" charset="77"/>
            </a:rPr>
            <a:t>Industry</a:t>
          </a:r>
          <a:endParaRPr lang="fr-FR" sz="3200" b="1" kern="1200" dirty="0">
            <a:latin typeface="Poppins" pitchFamily="2" charset="77"/>
            <a:cs typeface="Poppins" pitchFamily="2" charset="77"/>
          </a:endParaRPr>
        </a:p>
      </dsp:txBody>
      <dsp:txXfrm>
        <a:off x="926656" y="3151086"/>
        <a:ext cx="6565562" cy="630439"/>
      </dsp:txXfrm>
    </dsp:sp>
    <dsp:sp modelId="{8402D81C-7891-414F-BCAE-1A001C83E2A3}">
      <dsp:nvSpPr>
        <dsp:cNvPr id="0" name=""/>
        <dsp:cNvSpPr/>
      </dsp:nvSpPr>
      <dsp:spPr>
        <a:xfrm>
          <a:off x="532631" y="3072281"/>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CF071-7767-DD41-81C4-55F364814E0E}">
      <dsp:nvSpPr>
        <dsp:cNvPr id="0" name=""/>
        <dsp:cNvSpPr/>
      </dsp:nvSpPr>
      <dsp:spPr>
        <a:xfrm>
          <a:off x="474902" y="4096442"/>
          <a:ext cx="7017316"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General</a:t>
          </a:r>
          <a:r>
            <a:rPr lang="fr-FR" sz="3200" kern="1200" dirty="0">
              <a:latin typeface="Poppins" pitchFamily="2" charset="77"/>
              <a:cs typeface="Poppins" pitchFamily="2" charset="77"/>
            </a:rPr>
            <a:t> </a:t>
          </a:r>
          <a:r>
            <a:rPr lang="fr-FR" sz="3200" b="1" kern="1200" dirty="0">
              <a:latin typeface="Poppins" pitchFamily="2" charset="77"/>
              <a:cs typeface="Poppins" pitchFamily="2" charset="77"/>
            </a:rPr>
            <a:t>public</a:t>
          </a:r>
        </a:p>
      </dsp:txBody>
      <dsp:txXfrm>
        <a:off x="474902" y="4096442"/>
        <a:ext cx="7017316" cy="630439"/>
      </dsp:txXfrm>
    </dsp:sp>
    <dsp:sp modelId="{B8946A0F-E5C2-3B41-9ACE-267ABE8BEF5B}">
      <dsp:nvSpPr>
        <dsp:cNvPr id="0" name=""/>
        <dsp:cNvSpPr/>
      </dsp:nvSpPr>
      <dsp:spPr>
        <a:xfrm>
          <a:off x="80877" y="4017638"/>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68D2B-93C5-4E40-B2C7-8423B2088C43}">
      <dsp:nvSpPr>
        <dsp:cNvPr id="0" name=""/>
        <dsp:cNvSpPr/>
      </dsp:nvSpPr>
      <dsp:spPr>
        <a:xfrm>
          <a:off x="4185873" y="370221"/>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C10077"/>
              </a:solidFill>
              <a:effectLst/>
              <a:latin typeface="Poppins" pitchFamily="2" charset="77"/>
              <a:cs typeface="Poppins" pitchFamily="2" charset="77"/>
            </a:rPr>
            <a:t>Before meeting</a:t>
          </a:r>
          <a:endParaRPr lang="en-US" sz="2400" b="1" kern="1200" dirty="0">
            <a:solidFill>
              <a:srgbClr val="C10077"/>
            </a:solidFill>
            <a:effectLst/>
            <a:latin typeface="Poppins" pitchFamily="2" charset="77"/>
            <a:cs typeface="Poppins" pitchFamily="2" charset="77"/>
          </a:endParaRPr>
        </a:p>
      </dsp:txBody>
      <dsp:txXfrm>
        <a:off x="4185873" y="370221"/>
        <a:ext cx="1475723" cy="1475723"/>
      </dsp:txXfrm>
    </dsp:sp>
    <dsp:sp modelId="{048D8C73-010B-46C9-9BB8-48ACBF75E9F7}">
      <dsp:nvSpPr>
        <dsp:cNvPr id="0" name=""/>
        <dsp:cNvSpPr/>
      </dsp:nvSpPr>
      <dsp:spPr>
        <a:xfrm>
          <a:off x="1895136" y="-11489"/>
          <a:ext cx="3488127" cy="3488127"/>
        </a:xfrm>
        <a:prstGeom prst="circularArrow">
          <a:avLst>
            <a:gd name="adj1" fmla="val 8250"/>
            <a:gd name="adj2" fmla="val 576238"/>
            <a:gd name="adj3" fmla="val 3018208"/>
            <a:gd name="adj4" fmla="val 272391"/>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88B338D8-CD41-4A20-B21E-482A930C789E}">
      <dsp:nvSpPr>
        <dsp:cNvPr id="0" name=""/>
        <dsp:cNvSpPr/>
      </dsp:nvSpPr>
      <dsp:spPr>
        <a:xfrm>
          <a:off x="2881638" y="2438656"/>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00B050"/>
              </a:solidFill>
              <a:effectLst/>
              <a:latin typeface="Poppins" pitchFamily="2" charset="77"/>
              <a:cs typeface="Poppins" pitchFamily="2" charset="77"/>
            </a:rPr>
            <a:t>During meeting</a:t>
          </a:r>
          <a:endParaRPr lang="en-US" sz="2400" b="1" kern="1200" dirty="0">
            <a:solidFill>
              <a:srgbClr val="00B050"/>
            </a:solidFill>
            <a:effectLst/>
            <a:latin typeface="Poppins" pitchFamily="2" charset="77"/>
            <a:cs typeface="Poppins" pitchFamily="2" charset="77"/>
          </a:endParaRPr>
        </a:p>
      </dsp:txBody>
      <dsp:txXfrm>
        <a:off x="2881638" y="2438656"/>
        <a:ext cx="1475723" cy="1475723"/>
      </dsp:txXfrm>
    </dsp:sp>
    <dsp:sp modelId="{DDAB453F-47C8-49E0-9E85-887DB6480A27}">
      <dsp:nvSpPr>
        <dsp:cNvPr id="0" name=""/>
        <dsp:cNvSpPr/>
      </dsp:nvSpPr>
      <dsp:spPr>
        <a:xfrm>
          <a:off x="1797338" y="-43541"/>
          <a:ext cx="3488127" cy="3488127"/>
        </a:xfrm>
        <a:prstGeom prst="circularArrow">
          <a:avLst>
            <a:gd name="adj1" fmla="val 8250"/>
            <a:gd name="adj2" fmla="val 576238"/>
            <a:gd name="adj3" fmla="val 9848105"/>
            <a:gd name="adj4" fmla="val 7045654"/>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027B957-6DED-4E6B-A6F8-292B4933784E}">
      <dsp:nvSpPr>
        <dsp:cNvPr id="0" name=""/>
        <dsp:cNvSpPr/>
      </dsp:nvSpPr>
      <dsp:spPr>
        <a:xfrm>
          <a:off x="1511515" y="381002"/>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009CDE"/>
              </a:solidFill>
              <a:effectLst/>
              <a:latin typeface="Poppins" pitchFamily="2" charset="77"/>
              <a:cs typeface="Poppins" pitchFamily="2" charset="77"/>
            </a:rPr>
            <a:t>After meeting</a:t>
          </a:r>
          <a:endParaRPr lang="en-US" sz="2400" b="1" kern="1200" dirty="0">
            <a:solidFill>
              <a:srgbClr val="009CDE"/>
            </a:solidFill>
            <a:effectLst/>
            <a:latin typeface="Poppins" pitchFamily="2" charset="77"/>
            <a:cs typeface="Poppins" pitchFamily="2" charset="77"/>
          </a:endParaRPr>
        </a:p>
      </dsp:txBody>
      <dsp:txXfrm>
        <a:off x="1511515" y="381002"/>
        <a:ext cx="1475723" cy="1475723"/>
      </dsp:txXfrm>
    </dsp:sp>
    <dsp:sp modelId="{10D13FEB-CECE-4275-B189-9740668AB2D8}">
      <dsp:nvSpPr>
        <dsp:cNvPr id="0" name=""/>
        <dsp:cNvSpPr/>
      </dsp:nvSpPr>
      <dsp:spPr>
        <a:xfrm>
          <a:off x="1911757" y="-50815"/>
          <a:ext cx="3488127" cy="3488127"/>
        </a:xfrm>
        <a:prstGeom prst="circularArrow">
          <a:avLst>
            <a:gd name="adj1" fmla="val 8250"/>
            <a:gd name="adj2" fmla="val 576238"/>
            <a:gd name="adj3" fmla="val 17196369"/>
            <a:gd name="adj4" fmla="val 14782341"/>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B69F1-8B87-FA49-87A5-8AEAC71CCA65}">
      <dsp:nvSpPr>
        <dsp:cNvPr id="0" name=""/>
        <dsp:cNvSpPr/>
      </dsp:nvSpPr>
      <dsp:spPr>
        <a:xfrm>
          <a:off x="1555924" y="262146"/>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Poppins" pitchFamily="2" charset="77"/>
            <a:cs typeface="Poppins" pitchFamily="2" charset="77"/>
          </a:endParaRPr>
        </a:p>
      </dsp:txBody>
      <dsp:txXfrm>
        <a:off x="2139189" y="845411"/>
        <a:ext cx="1408125" cy="1408125"/>
      </dsp:txXfrm>
    </dsp:sp>
    <dsp:sp modelId="{2EFB94F1-DB9C-8640-A77D-F4BB4695D283}">
      <dsp:nvSpPr>
        <dsp:cNvPr id="0" name=""/>
        <dsp:cNvSpPr/>
      </dsp:nvSpPr>
      <dsp:spPr>
        <a:xfrm rot="5400000">
          <a:off x="3639296" y="262146"/>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Poppins" pitchFamily="2" charset="77"/>
            <a:cs typeface="Poppins" pitchFamily="2" charset="77"/>
          </a:endParaRPr>
        </a:p>
      </dsp:txBody>
      <dsp:txXfrm rot="-5400000">
        <a:off x="3639296" y="845411"/>
        <a:ext cx="1408125" cy="1408125"/>
      </dsp:txXfrm>
    </dsp:sp>
    <dsp:sp modelId="{1892E443-1121-D74B-AC49-E34C7948B66A}">
      <dsp:nvSpPr>
        <dsp:cNvPr id="0" name=""/>
        <dsp:cNvSpPr/>
      </dsp:nvSpPr>
      <dsp:spPr>
        <a:xfrm rot="10800000">
          <a:off x="3639296" y="2345518"/>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US" sz="4400" kern="1200" dirty="0">
            <a:latin typeface="Poppins" pitchFamily="2" charset="77"/>
            <a:cs typeface="Poppins" pitchFamily="2" charset="77"/>
          </a:endParaRPr>
        </a:p>
      </dsp:txBody>
      <dsp:txXfrm rot="10800000">
        <a:off x="3639296" y="2345518"/>
        <a:ext cx="1408125" cy="1408125"/>
      </dsp:txXfrm>
    </dsp:sp>
    <dsp:sp modelId="{9D9AA9E8-3715-0645-AF3D-EFED65E062EE}">
      <dsp:nvSpPr>
        <dsp:cNvPr id="0" name=""/>
        <dsp:cNvSpPr/>
      </dsp:nvSpPr>
      <dsp:spPr>
        <a:xfrm rot="16200000">
          <a:off x="1555924" y="2345518"/>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US" sz="4400" kern="1200" dirty="0">
            <a:latin typeface="Poppins" pitchFamily="2" charset="77"/>
            <a:cs typeface="Poppins" pitchFamily="2" charset="77"/>
          </a:endParaRPr>
        </a:p>
      </dsp:txBody>
      <dsp:txXfrm rot="5400000">
        <a:off x="2139189" y="2345518"/>
        <a:ext cx="1408125" cy="1408125"/>
      </dsp:txXfrm>
    </dsp:sp>
    <dsp:sp modelId="{E70139B9-DF57-C84F-BFAA-1806731D3DA3}">
      <dsp:nvSpPr>
        <dsp:cNvPr id="0" name=""/>
        <dsp:cNvSpPr/>
      </dsp:nvSpPr>
      <dsp:spPr>
        <a:xfrm>
          <a:off x="3249526" y="1885612"/>
          <a:ext cx="687558" cy="59787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A45BABD-C149-8546-9D57-DA24F54F285C}">
      <dsp:nvSpPr>
        <dsp:cNvPr id="0" name=""/>
        <dsp:cNvSpPr/>
      </dsp:nvSpPr>
      <dsp:spPr>
        <a:xfrm rot="10800000">
          <a:off x="3249526" y="2115565"/>
          <a:ext cx="687558" cy="59787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057E8843-A7C4-432A-9F08-16396B59A19A}" type="datetimeFigureOut">
              <a:rPr lang="en-US" smtClean="0"/>
              <a:t>2/2/2024</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8F3CDB66-C0F6-45B6-BFF5-4575694EFB28}" type="datetimeFigureOut">
              <a:rPr lang="en-US" smtClean="0"/>
              <a:t>2/2/2024</a:t>
            </a:fld>
            <a:endParaRPr lang="en-US"/>
          </a:p>
        </p:txBody>
      </p:sp>
      <p:sp>
        <p:nvSpPr>
          <p:cNvPr id="4" name="Slide Image Placeholder 3"/>
          <p:cNvSpPr>
            <a:spLocks noGrp="1" noRot="1" noChangeAspect="1"/>
          </p:cNvSpPr>
          <p:nvPr>
            <p:ph type="sldImg" idx="2"/>
          </p:nvPr>
        </p:nvSpPr>
        <p:spPr>
          <a:xfrm>
            <a:off x="436563" y="1243013"/>
            <a:ext cx="59356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1088319" rtl="0" eaLnBrk="1" latinLnBrk="0" hangingPunct="1">
      <a:defRPr sz="1400" kern="1200">
        <a:solidFill>
          <a:schemeClr val="tx1"/>
        </a:solidFill>
        <a:latin typeface="+mn-lt"/>
        <a:ea typeface="+mn-ea"/>
        <a:cs typeface="+mn-cs"/>
      </a:defRPr>
    </a:lvl1pPr>
    <a:lvl2pPr marL="544159" algn="l" defTabSz="1088319" rtl="0" eaLnBrk="1" latinLnBrk="0" hangingPunct="1">
      <a:defRPr sz="1400" kern="1200">
        <a:solidFill>
          <a:schemeClr val="tx1"/>
        </a:solidFill>
        <a:latin typeface="+mn-lt"/>
        <a:ea typeface="+mn-ea"/>
        <a:cs typeface="+mn-cs"/>
      </a:defRPr>
    </a:lvl2pPr>
    <a:lvl3pPr marL="1088319" algn="l" defTabSz="1088319" rtl="0" eaLnBrk="1" latinLnBrk="0" hangingPunct="1">
      <a:defRPr sz="1400" kern="1200">
        <a:solidFill>
          <a:schemeClr val="tx1"/>
        </a:solidFill>
        <a:latin typeface="+mn-lt"/>
        <a:ea typeface="+mn-ea"/>
        <a:cs typeface="+mn-cs"/>
      </a:defRPr>
    </a:lvl3pPr>
    <a:lvl4pPr marL="1632478" algn="l" defTabSz="1088319" rtl="0" eaLnBrk="1" latinLnBrk="0" hangingPunct="1">
      <a:defRPr sz="1400" kern="1200">
        <a:solidFill>
          <a:schemeClr val="tx1"/>
        </a:solidFill>
        <a:latin typeface="+mn-lt"/>
        <a:ea typeface="+mn-ea"/>
        <a:cs typeface="+mn-cs"/>
      </a:defRPr>
    </a:lvl4pPr>
    <a:lvl5pPr marL="2176638" algn="l" defTabSz="1088319" rtl="0" eaLnBrk="1" latinLnBrk="0" hangingPunct="1">
      <a:defRPr sz="1400" kern="1200">
        <a:solidFill>
          <a:schemeClr val="tx1"/>
        </a:solidFill>
        <a:latin typeface="+mn-lt"/>
        <a:ea typeface="+mn-ea"/>
        <a:cs typeface="+mn-cs"/>
      </a:defRPr>
    </a:lvl5pPr>
    <a:lvl6pPr marL="2720797" algn="l" defTabSz="1088319" rtl="0" eaLnBrk="1" latinLnBrk="0" hangingPunct="1">
      <a:defRPr sz="1400" kern="1200">
        <a:solidFill>
          <a:schemeClr val="tx1"/>
        </a:solidFill>
        <a:latin typeface="+mn-lt"/>
        <a:ea typeface="+mn-ea"/>
        <a:cs typeface="+mn-cs"/>
      </a:defRPr>
    </a:lvl6pPr>
    <a:lvl7pPr marL="3264957" algn="l" defTabSz="1088319" rtl="0" eaLnBrk="1" latinLnBrk="0" hangingPunct="1">
      <a:defRPr sz="1400" kern="1200">
        <a:solidFill>
          <a:schemeClr val="tx1"/>
        </a:solidFill>
        <a:latin typeface="+mn-lt"/>
        <a:ea typeface="+mn-ea"/>
        <a:cs typeface="+mn-cs"/>
      </a:defRPr>
    </a:lvl7pPr>
    <a:lvl8pPr marL="3809116" algn="l" defTabSz="1088319" rtl="0" eaLnBrk="1" latinLnBrk="0" hangingPunct="1">
      <a:defRPr sz="1400" kern="1200">
        <a:solidFill>
          <a:schemeClr val="tx1"/>
        </a:solidFill>
        <a:latin typeface="+mn-lt"/>
        <a:ea typeface="+mn-ea"/>
        <a:cs typeface="+mn-cs"/>
      </a:defRPr>
    </a:lvl8pPr>
    <a:lvl9pPr marL="4353276" algn="l" defTabSz="108831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4</a:t>
            </a:fld>
            <a:endParaRPr lang="en-US"/>
          </a:p>
        </p:txBody>
      </p:sp>
    </p:spTree>
    <p:extLst>
      <p:ext uri="{BB962C8B-B14F-4D97-AF65-F5344CB8AC3E}">
        <p14:creationId xmlns:p14="http://schemas.microsoft.com/office/powerpoint/2010/main" val="393905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14</a:t>
            </a:fld>
            <a:endParaRPr lang="en-US"/>
          </a:p>
        </p:txBody>
      </p:sp>
    </p:spTree>
    <p:extLst>
      <p:ext uri="{BB962C8B-B14F-4D97-AF65-F5344CB8AC3E}">
        <p14:creationId xmlns:p14="http://schemas.microsoft.com/office/powerpoint/2010/main" val="2579909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15</a:t>
            </a:fld>
            <a:endParaRPr lang="en-US"/>
          </a:p>
        </p:txBody>
      </p:sp>
    </p:spTree>
    <p:extLst>
      <p:ext uri="{BB962C8B-B14F-4D97-AF65-F5344CB8AC3E}">
        <p14:creationId xmlns:p14="http://schemas.microsoft.com/office/powerpoint/2010/main" val="75099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itchFamily="2" charset="2"/>
              <a:buChar char="Ø"/>
            </a:pPr>
            <a:r>
              <a:rPr lang="en-US" sz="2000" dirty="0"/>
              <a:t>Stakeholders are involved in the decisions, processes, and/or outcomes of the immunization program.</a:t>
            </a:r>
          </a:p>
          <a:p>
            <a:pPr marL="342900" indent="-342900">
              <a:buFont typeface="Wingdings" pitchFamily="2" charset="2"/>
              <a:buChar char="Ø"/>
            </a:pPr>
            <a:r>
              <a:rPr lang="en-US" sz="2000" dirty="0"/>
              <a:t>Role of stakeholders at meetings:</a:t>
            </a:r>
          </a:p>
          <a:p>
            <a:pPr lvl="2"/>
            <a:r>
              <a:rPr lang="en-US" sz="2000" dirty="0"/>
              <a:t>Participate in preparatory discussions</a:t>
            </a:r>
          </a:p>
          <a:p>
            <a:pPr lvl="2"/>
            <a:r>
              <a:rPr lang="en-US" sz="2000" dirty="0"/>
              <a:t>Do NOT vote on final recommendations</a:t>
            </a:r>
          </a:p>
          <a:p>
            <a:pPr lvl="2"/>
            <a:r>
              <a:rPr lang="en-US" sz="2000" dirty="0"/>
              <a:t>May actively participate as</a:t>
            </a:r>
          </a:p>
          <a:p>
            <a:pPr lvl="3">
              <a:buFont typeface="Arial" panose="020B0604020202020204" pitchFamily="34" charset="0"/>
              <a:buChar char="‒"/>
            </a:pPr>
            <a:r>
              <a:rPr lang="en-US" sz="2000" dirty="0"/>
              <a:t>Ex-officio members</a:t>
            </a:r>
          </a:p>
          <a:p>
            <a:pPr lvl="3">
              <a:buFont typeface="Arial" panose="020B0604020202020204" pitchFamily="34" charset="0"/>
              <a:buChar char="‒"/>
            </a:pPr>
            <a:r>
              <a:rPr lang="en-US" sz="2000" dirty="0"/>
              <a:t>Liaison members</a:t>
            </a:r>
          </a:p>
          <a:p>
            <a:pPr lvl="3">
              <a:buFont typeface="Arial" panose="020B0604020202020204" pitchFamily="34" charset="0"/>
              <a:buChar char="‒"/>
            </a:pPr>
            <a:r>
              <a:rPr lang="en-US" sz="2000" dirty="0"/>
              <a:t>Special invitees to meetings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16</a:t>
            </a:fld>
            <a:endParaRPr lang="en-US"/>
          </a:p>
        </p:txBody>
      </p:sp>
    </p:spTree>
    <p:extLst>
      <p:ext uri="{BB962C8B-B14F-4D97-AF65-F5344CB8AC3E}">
        <p14:creationId xmlns:p14="http://schemas.microsoft.com/office/powerpoint/2010/main" val="355502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itchFamily="2" charset="2"/>
              <a:buChar char="Ø"/>
            </a:pPr>
            <a:r>
              <a:rPr lang="en-US" sz="2000" dirty="0"/>
              <a:t>Stakeholders are involved in the decisions, processes, and/or outcomes of the immunization program.</a:t>
            </a:r>
          </a:p>
          <a:p>
            <a:pPr marL="342900" indent="-342900">
              <a:buFont typeface="Wingdings" pitchFamily="2" charset="2"/>
              <a:buChar char="Ø"/>
            </a:pPr>
            <a:r>
              <a:rPr lang="en-US" sz="2000" dirty="0"/>
              <a:t>Role of stakeholders at meetings:</a:t>
            </a:r>
          </a:p>
          <a:p>
            <a:pPr lvl="2"/>
            <a:r>
              <a:rPr lang="en-US" sz="2000" dirty="0"/>
              <a:t>Participate in preparatory discussions</a:t>
            </a:r>
          </a:p>
          <a:p>
            <a:pPr lvl="2"/>
            <a:r>
              <a:rPr lang="en-US" sz="2000" dirty="0"/>
              <a:t>Do NOT vote on final recommendations</a:t>
            </a:r>
          </a:p>
          <a:p>
            <a:pPr lvl="2"/>
            <a:r>
              <a:rPr lang="en-US" sz="2000" dirty="0"/>
              <a:t>May actively participate as</a:t>
            </a:r>
          </a:p>
          <a:p>
            <a:pPr lvl="3">
              <a:buFont typeface="Arial" panose="020B0604020202020204" pitchFamily="34" charset="0"/>
              <a:buChar char="‒"/>
            </a:pPr>
            <a:r>
              <a:rPr lang="en-US" sz="2000" dirty="0"/>
              <a:t>Ex-officio members</a:t>
            </a:r>
          </a:p>
          <a:p>
            <a:pPr lvl="3">
              <a:buFont typeface="Arial" panose="020B0604020202020204" pitchFamily="34" charset="0"/>
              <a:buChar char="‒"/>
            </a:pPr>
            <a:r>
              <a:rPr lang="en-US" sz="2000" dirty="0"/>
              <a:t>Liaison members</a:t>
            </a:r>
          </a:p>
          <a:p>
            <a:pPr lvl="3">
              <a:buFont typeface="Arial" panose="020B0604020202020204" pitchFamily="34" charset="0"/>
              <a:buChar char="‒"/>
            </a:pPr>
            <a:r>
              <a:rPr lang="en-US" sz="2000" dirty="0"/>
              <a:t>Special invitees to meetings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17</a:t>
            </a:fld>
            <a:endParaRPr lang="en-US"/>
          </a:p>
        </p:txBody>
      </p:sp>
    </p:spTree>
    <p:extLst>
      <p:ext uri="{BB962C8B-B14F-4D97-AF65-F5344CB8AC3E}">
        <p14:creationId xmlns:p14="http://schemas.microsoft.com/office/powerpoint/2010/main" val="3727536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20</a:t>
            </a:fld>
            <a:endParaRPr lang="en-US"/>
          </a:p>
        </p:txBody>
      </p:sp>
    </p:spTree>
    <p:extLst>
      <p:ext uri="{BB962C8B-B14F-4D97-AF65-F5344CB8AC3E}">
        <p14:creationId xmlns:p14="http://schemas.microsoft.com/office/powerpoint/2010/main" val="316425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21</a:t>
            </a:fld>
            <a:endParaRPr lang="en-US"/>
          </a:p>
        </p:txBody>
      </p:sp>
    </p:spTree>
    <p:extLst>
      <p:ext uri="{BB962C8B-B14F-4D97-AF65-F5344CB8AC3E}">
        <p14:creationId xmlns:p14="http://schemas.microsoft.com/office/powerpoint/2010/main" val="2098817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22</a:t>
            </a:fld>
            <a:endParaRPr lang="en-US"/>
          </a:p>
        </p:txBody>
      </p:sp>
    </p:spTree>
    <p:extLst>
      <p:ext uri="{BB962C8B-B14F-4D97-AF65-F5344CB8AC3E}">
        <p14:creationId xmlns:p14="http://schemas.microsoft.com/office/powerpoint/2010/main" val="1574825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23</a:t>
            </a:fld>
            <a:endParaRPr lang="en-US"/>
          </a:p>
        </p:txBody>
      </p:sp>
    </p:spTree>
    <p:extLst>
      <p:ext uri="{BB962C8B-B14F-4D97-AF65-F5344CB8AC3E}">
        <p14:creationId xmlns:p14="http://schemas.microsoft.com/office/powerpoint/2010/main" val="123243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24</a:t>
            </a:fld>
            <a:endParaRPr lang="en-US"/>
          </a:p>
        </p:txBody>
      </p:sp>
    </p:spTree>
    <p:extLst>
      <p:ext uri="{BB962C8B-B14F-4D97-AF65-F5344CB8AC3E}">
        <p14:creationId xmlns:p14="http://schemas.microsoft.com/office/powerpoint/2010/main" val="400133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25</a:t>
            </a:fld>
            <a:endParaRPr lang="en-US"/>
          </a:p>
        </p:txBody>
      </p:sp>
    </p:spTree>
    <p:extLst>
      <p:ext uri="{BB962C8B-B14F-4D97-AF65-F5344CB8AC3E}">
        <p14:creationId xmlns:p14="http://schemas.microsoft.com/office/powerpoint/2010/main" val="293596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NITAG is not completely independent</a:t>
            </a:r>
            <a:r>
              <a:rPr lang="en-US" baseline="0" dirty="0"/>
              <a:t> from govt because it is established by the MoH, members selected by MoH, MoH has input into agenda.  </a:t>
            </a:r>
          </a:p>
          <a:p>
            <a:r>
              <a:rPr lang="en-US" dirty="0"/>
              <a:t>As an independent scientific</a:t>
            </a:r>
            <a:r>
              <a:rPr lang="en-US" baseline="0" dirty="0"/>
              <a:t> advisory group, the NITAG should not include the MoH officials and the NIP specialists as core members. They should serve as ex-officio.</a:t>
            </a:r>
            <a:endParaRPr lang="en-US" dirty="0"/>
          </a:p>
          <a:p>
            <a:pPr marL="0" marR="0" lvl="0" indent="0" algn="l" defTabSz="1088319"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5</a:t>
            </a:fld>
            <a:endParaRPr lang="en-US"/>
          </a:p>
        </p:txBody>
      </p:sp>
    </p:spTree>
    <p:extLst>
      <p:ext uri="{BB962C8B-B14F-4D97-AF65-F5344CB8AC3E}">
        <p14:creationId xmlns:p14="http://schemas.microsoft.com/office/powerpoint/2010/main" val="4272067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sz="1400" kern="1200" dirty="0">
                <a:solidFill>
                  <a:schemeClr val="tx1"/>
                </a:solidFill>
                <a:effectLst/>
                <a:latin typeface="+mn-lt"/>
                <a:ea typeface="+mn-ea"/>
                <a:cs typeface="+mn-cs"/>
              </a:rPr>
              <a:t>Divide the participants into the same groups as earlier. Get participants to individually reflect on each of the points in the activity 2A – 2 and based on their notes, to then discuss it with their groups and present a SWOT analysis of their group (activity 3A - 1). End the activity by getting the participants to reflect and use the gaps identified, to make necessary changes to their charter (activity 3A – 2). Total activity time = 40 mins.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26</a:t>
            </a:fld>
            <a:endParaRPr lang="en-US"/>
          </a:p>
        </p:txBody>
      </p:sp>
    </p:spTree>
    <p:extLst>
      <p:ext uri="{BB962C8B-B14F-4D97-AF65-F5344CB8AC3E}">
        <p14:creationId xmlns:p14="http://schemas.microsoft.com/office/powerpoint/2010/main" val="3287590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27</a:t>
            </a:fld>
            <a:endParaRPr lang="en-US"/>
          </a:p>
        </p:txBody>
      </p:sp>
    </p:spTree>
    <p:extLst>
      <p:ext uri="{BB962C8B-B14F-4D97-AF65-F5344CB8AC3E}">
        <p14:creationId xmlns:p14="http://schemas.microsoft.com/office/powerpoint/2010/main" val="1648294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28</a:t>
            </a:fld>
            <a:endParaRPr lang="en-US"/>
          </a:p>
        </p:txBody>
      </p:sp>
    </p:spTree>
    <p:extLst>
      <p:ext uri="{BB962C8B-B14F-4D97-AF65-F5344CB8AC3E}">
        <p14:creationId xmlns:p14="http://schemas.microsoft.com/office/powerpoint/2010/main" val="3655724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29</a:t>
            </a:fld>
            <a:endParaRPr lang="en-US"/>
          </a:p>
        </p:txBody>
      </p:sp>
    </p:spTree>
    <p:extLst>
      <p:ext uri="{BB962C8B-B14F-4D97-AF65-F5344CB8AC3E}">
        <p14:creationId xmlns:p14="http://schemas.microsoft.com/office/powerpoint/2010/main" val="2115089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Encourage participants to share their takeaways and to ask any further queries they might have </a:t>
            </a:r>
          </a:p>
          <a:p>
            <a:endParaRPr lang="en-US" dirty="0"/>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30</a:t>
            </a:fld>
            <a:endParaRPr lang="en-US"/>
          </a:p>
        </p:txBody>
      </p:sp>
    </p:spTree>
    <p:extLst>
      <p:ext uri="{BB962C8B-B14F-4D97-AF65-F5344CB8AC3E}">
        <p14:creationId xmlns:p14="http://schemas.microsoft.com/office/powerpoint/2010/main" val="1988038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31</a:t>
            </a:fld>
            <a:endParaRPr lang="en-US"/>
          </a:p>
        </p:txBody>
      </p:sp>
    </p:spTree>
    <p:extLst>
      <p:ext uri="{BB962C8B-B14F-4D97-AF65-F5344CB8AC3E}">
        <p14:creationId xmlns:p14="http://schemas.microsoft.com/office/powerpoint/2010/main" val="192924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2">
              <a:spcBef>
                <a:spcPts val="600"/>
              </a:spcBef>
            </a:pPr>
            <a:r>
              <a:rPr lang="en-US" sz="1400" dirty="0"/>
              <a:t>Optimal immunization policies and strategies</a:t>
            </a:r>
          </a:p>
          <a:p>
            <a:pPr lvl="2">
              <a:spcBef>
                <a:spcPts val="600"/>
              </a:spcBef>
            </a:pPr>
            <a:r>
              <a:rPr lang="en-US" sz="1400" dirty="0"/>
              <a:t>Monitoring immunization program impact</a:t>
            </a:r>
          </a:p>
          <a:p>
            <a:pPr lvl="2">
              <a:spcBef>
                <a:spcPts val="600"/>
              </a:spcBef>
            </a:pPr>
            <a:r>
              <a:rPr lang="en-US" sz="1400" dirty="0"/>
              <a:t>Collection of data and information</a:t>
            </a:r>
          </a:p>
          <a:p>
            <a:pPr marL="0" marR="0" lvl="0" indent="0" algn="l" defTabSz="1088319"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6</a:t>
            </a:fld>
            <a:endParaRPr lang="en-US"/>
          </a:p>
        </p:txBody>
      </p:sp>
    </p:spTree>
    <p:extLst>
      <p:ext uri="{BB962C8B-B14F-4D97-AF65-F5344CB8AC3E}">
        <p14:creationId xmlns:p14="http://schemas.microsoft.com/office/powerpoint/2010/main" val="251725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Code and group the pre and post test forms using random alphabets. Distribute the pre-test form to all participants. Each participant has to keep note of the alphabet code on their form to ensure they receive the same alphabet code form for the later post test.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8</a:t>
            </a:fld>
            <a:endParaRPr lang="en-US"/>
          </a:p>
        </p:txBody>
      </p:sp>
    </p:spTree>
    <p:extLst>
      <p:ext uri="{BB962C8B-B14F-4D97-AF65-F5344CB8AC3E}">
        <p14:creationId xmlns:p14="http://schemas.microsoft.com/office/powerpoint/2010/main" val="1840397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r>
              <a:rPr lang="en-US" sz="1400" dirty="0">
                <a:latin typeface="Gill Sans MT" panose="020B0502020104020203" pitchFamily="34" charset="0"/>
              </a:rPr>
              <a:t>Re 10-15: </a:t>
            </a:r>
            <a:r>
              <a:rPr lang="en-US" sz="1400" dirty="0"/>
              <a:t>Critical mass for decision-making</a:t>
            </a:r>
          </a:p>
          <a:p>
            <a:pPr marL="857250" lvl="1" indent="-457200" algn="just">
              <a:lnSpc>
                <a:spcPct val="120000"/>
              </a:lnSpc>
              <a:spcBef>
                <a:spcPts val="300"/>
              </a:spcBef>
            </a:pPr>
            <a:r>
              <a:rPr lang="en-US" sz="1400" dirty="0"/>
              <a:t>Allows committee to continue functioning if all members are not present (quorum should be defined in advance)</a:t>
            </a:r>
          </a:p>
          <a:p>
            <a:pPr marL="857250" lvl="1" indent="-457200" algn="just">
              <a:lnSpc>
                <a:spcPct val="120000"/>
              </a:lnSpc>
              <a:spcBef>
                <a:spcPts val="300"/>
              </a:spcBef>
            </a:pPr>
            <a:r>
              <a:rPr lang="en-US" sz="1400" dirty="0"/>
              <a:t>Assists in manageable discussion and decision-making</a:t>
            </a:r>
          </a:p>
          <a:p>
            <a:pPr marL="857250" lvl="1" indent="-457200" algn="just">
              <a:lnSpc>
                <a:spcPct val="120000"/>
              </a:lnSpc>
              <a:spcBef>
                <a:spcPts val="300"/>
              </a:spcBef>
            </a:pPr>
            <a:r>
              <a:rPr lang="en-US" sz="1400" dirty="0"/>
              <a:t>Minimizes budget to bring members together</a:t>
            </a:r>
          </a:p>
          <a:p>
            <a:pPr marL="857250" lvl="1" indent="-457200" algn="just">
              <a:lnSpc>
                <a:spcPct val="120000"/>
              </a:lnSpc>
              <a:spcBef>
                <a:spcPts val="300"/>
              </a:spcBef>
            </a:pPr>
            <a:r>
              <a:rPr lang="en-US" sz="1400" dirty="0"/>
              <a:t>Odd number may be useful for tie-breaking</a:t>
            </a:r>
          </a:p>
          <a:p>
            <a:pPr marL="857250" lvl="1" indent="-457200" algn="just">
              <a:lnSpc>
                <a:spcPct val="120000"/>
              </a:lnSpc>
              <a:spcBef>
                <a:spcPts val="300"/>
              </a:spcBef>
            </a:pPr>
            <a:r>
              <a:rPr lang="en-US" sz="1400" dirty="0"/>
              <a:t>Terms should be staggered (all members should not rotate off committee at the same time)</a:t>
            </a:r>
          </a:p>
          <a:p>
            <a:pPr marL="857250" lvl="1" indent="-457200" algn="just">
              <a:lnSpc>
                <a:spcPct val="120000"/>
              </a:lnSpc>
              <a:spcBef>
                <a:spcPts val="300"/>
              </a:spcBef>
            </a:pPr>
            <a:r>
              <a:rPr lang="en-US" sz="1400" dirty="0"/>
              <a:t>To avoid expertise redundancy – members must each represent diverse areas of expertise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9</a:t>
            </a:fld>
            <a:endParaRPr lang="en-US"/>
          </a:p>
        </p:txBody>
      </p:sp>
    </p:spTree>
    <p:extLst>
      <p:ext uri="{BB962C8B-B14F-4D97-AF65-F5344CB8AC3E}">
        <p14:creationId xmlns:p14="http://schemas.microsoft.com/office/powerpoint/2010/main" val="2138214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r>
              <a:rPr lang="en-US" sz="1400" dirty="0">
                <a:latin typeface="Gill Sans MT" panose="020B0502020104020203" pitchFamily="34" charset="0"/>
              </a:rPr>
              <a:t>Re 10-15: </a:t>
            </a:r>
            <a:r>
              <a:rPr lang="en-US" sz="1400" dirty="0"/>
              <a:t>Critical mass for decision-making</a:t>
            </a:r>
          </a:p>
          <a:p>
            <a:pPr marL="857250" lvl="1" indent="-457200" algn="just">
              <a:lnSpc>
                <a:spcPct val="120000"/>
              </a:lnSpc>
              <a:spcBef>
                <a:spcPts val="300"/>
              </a:spcBef>
            </a:pPr>
            <a:r>
              <a:rPr lang="en-US" sz="1400" dirty="0"/>
              <a:t>Allows committee to continue functioning if all members are not present (quorum should be defined in advance)</a:t>
            </a:r>
          </a:p>
          <a:p>
            <a:pPr marL="857250" lvl="1" indent="-457200" algn="just">
              <a:lnSpc>
                <a:spcPct val="120000"/>
              </a:lnSpc>
              <a:spcBef>
                <a:spcPts val="300"/>
              </a:spcBef>
            </a:pPr>
            <a:r>
              <a:rPr lang="en-US" sz="1400" dirty="0"/>
              <a:t>Assists in manageable discussion and decision-making</a:t>
            </a:r>
          </a:p>
          <a:p>
            <a:pPr marL="857250" lvl="1" indent="-457200" algn="just">
              <a:lnSpc>
                <a:spcPct val="120000"/>
              </a:lnSpc>
              <a:spcBef>
                <a:spcPts val="300"/>
              </a:spcBef>
            </a:pPr>
            <a:r>
              <a:rPr lang="en-US" sz="1400" dirty="0"/>
              <a:t>Minimizes budget to bring members together</a:t>
            </a:r>
          </a:p>
          <a:p>
            <a:pPr marL="857250" lvl="1" indent="-457200" algn="just">
              <a:lnSpc>
                <a:spcPct val="120000"/>
              </a:lnSpc>
              <a:spcBef>
                <a:spcPts val="300"/>
              </a:spcBef>
            </a:pPr>
            <a:r>
              <a:rPr lang="en-US" sz="1400" dirty="0"/>
              <a:t>Odd number may be useful for tie-breaking</a:t>
            </a:r>
          </a:p>
          <a:p>
            <a:pPr marL="857250" lvl="1" indent="-457200" algn="just">
              <a:lnSpc>
                <a:spcPct val="120000"/>
              </a:lnSpc>
              <a:spcBef>
                <a:spcPts val="300"/>
              </a:spcBef>
            </a:pPr>
            <a:r>
              <a:rPr lang="en-US" sz="1400" dirty="0"/>
              <a:t>Terms should be staggered (all members should not rotate off committee at the same time)</a:t>
            </a:r>
          </a:p>
          <a:p>
            <a:pPr marL="857250" lvl="1" indent="-457200" algn="just">
              <a:lnSpc>
                <a:spcPct val="120000"/>
              </a:lnSpc>
              <a:spcBef>
                <a:spcPts val="300"/>
              </a:spcBef>
            </a:pPr>
            <a:r>
              <a:rPr lang="en-US" sz="1400" dirty="0"/>
              <a:t>To avoid expertise redundancy – members must each represent diverse areas of expertise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10</a:t>
            </a:fld>
            <a:endParaRPr lang="en-US"/>
          </a:p>
        </p:txBody>
      </p:sp>
    </p:spTree>
    <p:extLst>
      <p:ext uri="{BB962C8B-B14F-4D97-AF65-F5344CB8AC3E}">
        <p14:creationId xmlns:p14="http://schemas.microsoft.com/office/powerpoint/2010/main" val="224209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11</a:t>
            </a:fld>
            <a:endParaRPr lang="en-US"/>
          </a:p>
        </p:txBody>
      </p:sp>
    </p:spTree>
    <p:extLst>
      <p:ext uri="{BB962C8B-B14F-4D97-AF65-F5344CB8AC3E}">
        <p14:creationId xmlns:p14="http://schemas.microsoft.com/office/powerpoint/2010/main" val="311341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12</a:t>
            </a:fld>
            <a:endParaRPr lang="en-US"/>
          </a:p>
        </p:txBody>
      </p:sp>
    </p:spTree>
    <p:extLst>
      <p:ext uri="{BB962C8B-B14F-4D97-AF65-F5344CB8AC3E}">
        <p14:creationId xmlns:p14="http://schemas.microsoft.com/office/powerpoint/2010/main" val="37825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13</a:t>
            </a:fld>
            <a:endParaRPr lang="en-US"/>
          </a:p>
        </p:txBody>
      </p:sp>
    </p:spTree>
    <p:extLst>
      <p:ext uri="{BB962C8B-B14F-4D97-AF65-F5344CB8AC3E}">
        <p14:creationId xmlns:p14="http://schemas.microsoft.com/office/powerpoint/2010/main" val="326544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3" y="0"/>
            <a:ext cx="12169775" cy="6877050"/>
          </a:xfrm>
          <a:solidFill>
            <a:schemeClr val="bg1"/>
          </a:solidFill>
        </p:spPr>
        <p:txBody>
          <a:bodyPr bIns="1456805"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3" y="486535"/>
            <a:ext cx="7330613" cy="1122267"/>
          </a:xfrm>
          <a:noFill/>
        </p:spPr>
        <p:txBody>
          <a:bodyPr lIns="428472" tIns="85694" rIns="535590" bIns="214236" anchor="t" anchorCtr="0">
            <a:noAutofit/>
          </a:bodyPr>
          <a:lstStyle>
            <a:lvl1pPr algn="l">
              <a:lnSpc>
                <a:spcPct val="85000"/>
              </a:lnSpc>
              <a:defRPr sz="5000">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479125" y="6525081"/>
            <a:ext cx="5960714" cy="248338"/>
          </a:xfrm>
        </p:spPr>
        <p:txBody>
          <a:bodyPr lIns="0" anchor="ctr">
            <a:noAutofit/>
          </a:bodyPr>
          <a:lstStyle>
            <a:lvl1pPr>
              <a:defRPr sz="12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9478606" y="6494037"/>
            <a:ext cx="2191257" cy="248338"/>
          </a:xfrm>
        </p:spPr>
        <p:txBody>
          <a:bodyPr rIns="0" anchor="ctr">
            <a:noAutofit/>
          </a:bodyPr>
          <a:lstStyle>
            <a:lvl1pPr algn="ctr">
              <a:defRPr sz="19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2" y="4494451"/>
            <a:ext cx="12169774" cy="1660600"/>
          </a:xfrm>
          <a:solidFill>
            <a:schemeClr val="tx2"/>
          </a:solidFill>
        </p:spPr>
        <p:txBody>
          <a:bodyPr lIns="428472" tIns="428472" rIns="428472" bIns="985486" anchor="b">
            <a:noAutofit/>
          </a:bodyPr>
          <a:lstStyle>
            <a:lvl1pPr marL="0" indent="0" algn="l">
              <a:lnSpc>
                <a:spcPct val="90000"/>
              </a:lnSpc>
              <a:buNone/>
              <a:defRPr sz="2900" b="1">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479127" y="5455968"/>
            <a:ext cx="11190735" cy="288800"/>
          </a:xfrm>
          <a:noFill/>
        </p:spPr>
        <p:txBody>
          <a:bodyPr lIns="0" rIns="107118">
            <a:noAutofit/>
          </a:bodyPr>
          <a:lstStyle>
            <a:lvl1pPr algn="l">
              <a:defRPr sz="19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pic>
        <p:nvPicPr>
          <p:cNvPr id="5" name="Image 4" descr="Une image contenant logo&#10;&#10;Description générée automatiquement">
            <a:extLst>
              <a:ext uri="{FF2B5EF4-FFF2-40B4-BE49-F238E27FC236}">
                <a16:creationId xmlns:a16="http://schemas.microsoft.com/office/drawing/2014/main" id="{E33FD1F0-B5C5-40E0-36F4-43369B8F4F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2352" y="486532"/>
            <a:ext cx="3432239" cy="1045622"/>
          </a:xfrm>
          <a:prstGeom prst="rect">
            <a:avLst/>
          </a:prstGeom>
        </p:spPr>
      </p:pic>
    </p:spTree>
    <p:extLst>
      <p:ext uri="{BB962C8B-B14F-4D97-AF65-F5344CB8AC3E}">
        <p14:creationId xmlns:p14="http://schemas.microsoft.com/office/powerpoint/2010/main" val="374954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endParaRPr lang="en-GB" noProof="0"/>
          </a:p>
        </p:txBody>
      </p:sp>
      <p:sp>
        <p:nvSpPr>
          <p:cNvPr id="19" name="Footer Placeholder 18"/>
          <p:cNvSpPr>
            <a:spLocks noGrp="1"/>
          </p:cNvSpPr>
          <p:nvPr>
            <p:ph type="ftr" sz="quarter" idx="15"/>
          </p:nvPr>
        </p:nvSpPr>
        <p:spPr>
          <a:noFill/>
        </p:spPr>
        <p:txBody>
          <a:bodyPr/>
          <a:lstStyle/>
          <a:p>
            <a:r>
              <a:rPr lang="en-US" noProof="0"/>
              <a:t>NITAGs composition and functioning</a:t>
            </a:r>
            <a:endParaRPr lang="en-GB" noProof="0"/>
          </a:p>
        </p:txBody>
      </p:sp>
      <p:sp>
        <p:nvSpPr>
          <p:cNvPr id="20" name="Slide Number Placeholder 19"/>
          <p:cNvSpPr>
            <a:spLocks noGrp="1"/>
          </p:cNvSpPr>
          <p:nvPr>
            <p:ph type="sldNum" sz="quarter" idx="16"/>
          </p:nvPr>
        </p:nvSpPr>
        <p:spPr>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a:xfrm>
            <a:off x="479125" y="6311133"/>
            <a:ext cx="11205901" cy="209158"/>
          </a:xfrm>
          <a:noFill/>
        </p:spPr>
        <p:txBody>
          <a:bodyPr anchor="t">
            <a:normAutofit/>
          </a:bodyPr>
          <a:lstStyle>
            <a:lvl1pPr>
              <a:defRPr sz="1000"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479123" y="1805000"/>
            <a:ext cx="11205901" cy="4248970"/>
          </a:xfrm>
          <a:noFill/>
        </p:spPr>
        <p:txBody>
          <a:bodyPr lIns="0" tIns="0" rIns="0" bIns="0"/>
          <a:lstStyle>
            <a:lvl1pPr>
              <a:lnSpc>
                <a:spcPct val="110000"/>
              </a:lnSpc>
              <a:defRPr sz="1700" b="1">
                <a:solidFill>
                  <a:schemeClr val="tx1"/>
                </a:solidFill>
                <a:latin typeface="+mn-lt"/>
              </a:defRPr>
            </a:lvl1pPr>
            <a:lvl2pPr>
              <a:lnSpc>
                <a:spcPct val="110000"/>
              </a:lnSpc>
              <a:defRPr sz="17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2780775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69775" cy="68770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dirty="0"/>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392417" y="2113815"/>
            <a:ext cx="4207137" cy="1433286"/>
          </a:xfrm>
        </p:spPr>
        <p:txBody>
          <a:bodyPr numCol="1" spcCol="756000" anchor="b">
            <a:noAutofit/>
          </a:bodyPr>
          <a:lstStyle>
            <a:lvl1pPr marL="0" indent="0">
              <a:buFont typeface="Arial" panose="020B0604020202020204" pitchFamily="34" charset="0"/>
              <a:buNone/>
              <a:defRPr sz="12106" b="0" i="0" spc="-636">
                <a:solidFill>
                  <a:schemeClr val="bg1"/>
                </a:solidFill>
                <a:latin typeface="Poppins Medium" pitchFamily="2" charset="77"/>
                <a:cs typeface="Poppins Medium" pitchFamily="2" charset="77"/>
              </a:defRPr>
            </a:lvl1pPr>
            <a:lvl5pPr>
              <a:defRPr/>
            </a:lvl5pPr>
          </a:lstStyle>
          <a:p>
            <a:pPr lvl="0"/>
            <a:r>
              <a:rPr lang="en-US" dirty="0" err="1"/>
              <a:t>x.xm</a:t>
            </a:r>
            <a:endParaRPr lang="en-US" dirty="0"/>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392418" y="3490163"/>
            <a:ext cx="4207136" cy="296994"/>
          </a:xfrm>
        </p:spPr>
        <p:txBody>
          <a:bodyPr numCol="1" spcCol="756000"/>
          <a:lstStyle>
            <a:lvl1pPr marL="0" indent="0">
              <a:buFont typeface="Arial" panose="020B0604020202020204" pitchFamily="34" charset="0"/>
              <a:buNone/>
              <a:defRPr sz="1695"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Tree>
    <p:extLst>
      <p:ext uri="{BB962C8B-B14F-4D97-AF65-F5344CB8AC3E}">
        <p14:creationId xmlns:p14="http://schemas.microsoft.com/office/powerpoint/2010/main" val="280861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8534" y="1513965"/>
            <a:ext cx="9179223" cy="4551238"/>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6586" y="538691"/>
            <a:ext cx="10993474" cy="404253"/>
          </a:xfrm>
        </p:spPr>
        <p:txBody>
          <a:bodyPr lIns="0" tIns="0" rIns="0" bIns="0" anchor="t" anchorCtr="0"/>
          <a:lstStyle>
            <a:lvl1pPr>
              <a:defRPr>
                <a:solidFill>
                  <a:schemeClr val="bg1"/>
                </a:solidFill>
              </a:defRPr>
            </a:lvl1pPr>
          </a:lstStyle>
          <a:p>
            <a:r>
              <a:rPr lang="en-US"/>
              <a:t>Click to edit Master title style</a:t>
            </a:r>
            <a:endParaRPr lang="en-GB" dirty="0"/>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6585" y="1131043"/>
            <a:ext cx="5072021" cy="262016"/>
          </a:xfrm>
        </p:spPr>
        <p:txBody>
          <a:bodyPr/>
          <a:lstStyle>
            <a:lvl1pPr>
              <a:lnSpc>
                <a:spcPct val="100000"/>
              </a:lnSpc>
              <a:buFont typeface="Arial" panose="020B0604020202020204" pitchFamily="34" charset="0"/>
              <a:buNone/>
              <a:defRPr sz="1695">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6585" y="5991052"/>
            <a:ext cx="3134697" cy="172182"/>
          </a:xfrm>
        </p:spPr>
        <p:txBody>
          <a:bodyPr tIns="0" bIns="0" anchor="t" anchorCtr="0"/>
          <a:lstStyle>
            <a:lvl1pPr marL="217169" indent="-217169">
              <a:spcBef>
                <a:spcPts val="0"/>
              </a:spcBef>
              <a:buSzPct val="200000"/>
              <a:buFontTx/>
              <a:buBlip>
                <a:blip r:embed="rId4">
                  <a:extLst>
                    <a:ext uri="{96DAC541-7B7A-43D3-8B79-37D633B846F1}">
                      <asvg:svgBlip xmlns:asvg="http://schemas.microsoft.com/office/drawing/2016/SVG/main" r:embed="rId5"/>
                    </a:ext>
                  </a:extLst>
                </a:blip>
              </a:buBlip>
              <a:defRPr sz="1452"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6585" y="5553272"/>
            <a:ext cx="3134697" cy="172182"/>
          </a:xfrm>
        </p:spPr>
        <p:txBody>
          <a:bodyPr tIns="0" bIns="0" anchor="t" anchorCtr="0"/>
          <a:lstStyle>
            <a:lvl1pPr marL="217169" indent="-217169">
              <a:spcBef>
                <a:spcPts val="0"/>
              </a:spcBef>
              <a:buSzPct val="200000"/>
              <a:buFontTx/>
              <a:buBlip>
                <a:blip r:embed="rId6">
                  <a:extLst>
                    <a:ext uri="{96DAC541-7B7A-43D3-8B79-37D633B846F1}">
                      <asvg:svgBlip xmlns:asvg="http://schemas.microsoft.com/office/drawing/2016/SVG/main" r:embed="rId7"/>
                    </a:ext>
                  </a:extLst>
                </a:blip>
              </a:buBlip>
              <a:defRPr sz="1452"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74918" y="4174998"/>
            <a:ext cx="2309969" cy="172182"/>
          </a:xfrm>
        </p:spPr>
        <p:txBody>
          <a:bodyPr wrap="square" tIns="0" bIns="0" anchor="t" anchorCtr="0">
            <a:spAutoFit/>
          </a:bodyPr>
          <a:lstStyle>
            <a:lvl1pPr marL="217169" indent="-217169">
              <a:spcBef>
                <a:spcPts val="0"/>
              </a:spcBef>
              <a:buSzPct val="200000"/>
              <a:buFontTx/>
              <a:buBlip>
                <a:blip r:embed="rId4">
                  <a:extLst>
                    <a:ext uri="{96DAC541-7B7A-43D3-8B79-37D633B846F1}">
                      <asvg:svgBlip xmlns:asvg="http://schemas.microsoft.com/office/drawing/2016/SVG/main" r:embed="rId5"/>
                    </a:ext>
                  </a:extLst>
                </a:blip>
              </a:buBlip>
              <a:defRPr sz="1452"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13926" y="3044486"/>
            <a:ext cx="2309969" cy="172182"/>
          </a:xfrm>
        </p:spPr>
        <p:txBody>
          <a:bodyPr wrap="square" tIns="0" bIns="0" anchor="t" anchorCtr="0">
            <a:spAutoFit/>
          </a:bodyPr>
          <a:lstStyle>
            <a:lvl1pPr marL="217169" indent="-217169">
              <a:spcBef>
                <a:spcPts val="0"/>
              </a:spcBef>
              <a:buSzPct val="200000"/>
              <a:buFontTx/>
              <a:buBlip>
                <a:blip r:embed="rId6">
                  <a:extLst>
                    <a:ext uri="{96DAC541-7B7A-43D3-8B79-37D633B846F1}">
                      <asvg:svgBlip xmlns:asvg="http://schemas.microsoft.com/office/drawing/2016/SVG/main" r:embed="rId7"/>
                    </a:ext>
                  </a:extLst>
                </a:blip>
              </a:buBlip>
              <a:defRPr sz="1452"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04286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6586" y="6500894"/>
            <a:ext cx="7561905" cy="112293"/>
          </a:xfrm>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0654" y="579202"/>
            <a:ext cx="5548467" cy="1179072"/>
          </a:xfrm>
        </p:spPr>
        <p:txBody>
          <a:bodyPr lIns="0" tIns="0" rIns="0" bIns="0" anchor="b" anchorCtr="0"/>
          <a:lstStyle>
            <a:lvl1pPr algn="ctr">
              <a:defRPr sz="4237">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8754" y="2168843"/>
            <a:ext cx="10971307" cy="572769"/>
          </a:xfrm>
        </p:spPr>
        <p:txBody>
          <a:bodyPr/>
          <a:lstStyle>
            <a:lvl1pPr algn="ctr">
              <a:defRPr sz="3269">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38546"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5" name="object 38">
            <a:extLst>
              <a:ext uri="{FF2B5EF4-FFF2-40B4-BE49-F238E27FC236}">
                <a16:creationId xmlns:a16="http://schemas.microsoft.com/office/drawing/2014/main" id="{5C6A6A71-005C-4561-B24C-20036B336094}"/>
              </a:ext>
            </a:extLst>
          </p:cNvPr>
          <p:cNvSpPr/>
          <p:nvPr userDrawn="1"/>
        </p:nvSpPr>
        <p:spPr>
          <a:xfrm>
            <a:off x="9756770"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6585" y="5256476"/>
            <a:ext cx="1693579"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Associated</a:t>
            </a:r>
            <a:r>
              <a:rPr sz="1392" b="0" i="0" spc="-61"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with</a:t>
            </a:r>
            <a:endParaRPr sz="1392"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08375" y="5256476"/>
            <a:ext cx="1740619"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Supported</a:t>
            </a:r>
            <a:r>
              <a:rPr sz="1392" b="0" i="0" spc="-67" dirty="0">
                <a:solidFill>
                  <a:srgbClr val="FFFFFF"/>
                </a:solidFill>
                <a:latin typeface="Poppins Medium" pitchFamily="2" charset="77"/>
                <a:cs typeface="Poppins Medium" pitchFamily="2" charset="77"/>
              </a:rPr>
              <a:t> </a:t>
            </a:r>
            <a:r>
              <a:rPr sz="1392" b="0" i="0" spc="-12" dirty="0">
                <a:solidFill>
                  <a:srgbClr val="FFFFFF"/>
                </a:solidFill>
                <a:latin typeface="Poppins Medium" pitchFamily="2" charset="77"/>
                <a:cs typeface="Poppins Medium" pitchFamily="2" charset="77"/>
              </a:rPr>
              <a:t>by</a:t>
            </a:r>
            <a:endParaRPr sz="1392"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42942" y="5256476"/>
            <a:ext cx="1740618"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Hosted</a:t>
            </a:r>
            <a:r>
              <a:rPr sz="1392" b="0" i="0" spc="-64"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at</a:t>
            </a:r>
            <a:endParaRPr sz="1392" b="0" i="0" dirty="0">
              <a:latin typeface="Poppins Medium" pitchFamily="2" charset="77"/>
              <a:cs typeface="Poppins Medium" pitchFamily="2" charset="77"/>
            </a:endParaRPr>
          </a:p>
        </p:txBody>
      </p:sp>
    </p:spTree>
    <p:extLst>
      <p:ext uri="{BB962C8B-B14F-4D97-AF65-F5344CB8AC3E}">
        <p14:creationId xmlns:p14="http://schemas.microsoft.com/office/powerpoint/2010/main" val="314771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8755" y="1303489"/>
            <a:ext cx="7321594" cy="454785"/>
          </a:xfrm>
        </p:spPr>
        <p:txBody>
          <a:bodyPr lIns="0" tIns="0" rIns="0" bIns="0" anchor="b" anchorCtr="0"/>
          <a:lstStyle>
            <a:lvl1pPr algn="l">
              <a:defRPr sz="3269">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8754" y="2168843"/>
            <a:ext cx="8240285" cy="296994"/>
          </a:xfrm>
        </p:spPr>
        <p:txBody>
          <a:bodyPr/>
          <a:lstStyle>
            <a:lvl1pPr algn="l">
              <a:defRPr sz="169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38546"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5" name="object 38">
            <a:extLst>
              <a:ext uri="{FF2B5EF4-FFF2-40B4-BE49-F238E27FC236}">
                <a16:creationId xmlns:a16="http://schemas.microsoft.com/office/drawing/2014/main" id="{5C6A6A71-005C-4561-B24C-20036B336094}"/>
              </a:ext>
            </a:extLst>
          </p:cNvPr>
          <p:cNvSpPr/>
          <p:nvPr userDrawn="1"/>
        </p:nvSpPr>
        <p:spPr>
          <a:xfrm>
            <a:off x="9756770"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8753" y="5256476"/>
            <a:ext cx="1877240"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Associated</a:t>
            </a:r>
            <a:r>
              <a:rPr sz="1392" b="0" i="0" spc="-61"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with</a:t>
            </a:r>
            <a:endParaRPr sz="1392"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08375" y="5256476"/>
            <a:ext cx="2176511"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Supported</a:t>
            </a:r>
            <a:r>
              <a:rPr sz="1392" b="0" i="0" spc="-67" dirty="0">
                <a:solidFill>
                  <a:srgbClr val="FFFFFF"/>
                </a:solidFill>
                <a:latin typeface="Poppins Medium" pitchFamily="2" charset="77"/>
                <a:cs typeface="Poppins Medium" pitchFamily="2" charset="77"/>
              </a:rPr>
              <a:t> </a:t>
            </a:r>
            <a:r>
              <a:rPr sz="1392" b="0" i="0" spc="-12" dirty="0">
                <a:solidFill>
                  <a:srgbClr val="FFFFFF"/>
                </a:solidFill>
                <a:latin typeface="Poppins Medium" pitchFamily="2" charset="77"/>
                <a:cs typeface="Poppins Medium" pitchFamily="2" charset="77"/>
              </a:rPr>
              <a:t>by</a:t>
            </a:r>
            <a:endParaRPr sz="1392"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42942" y="5256476"/>
            <a:ext cx="1456611"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Hosted</a:t>
            </a:r>
            <a:r>
              <a:rPr sz="1392" b="0" i="0" spc="-64"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at</a:t>
            </a:r>
            <a:endParaRPr sz="1392" b="0" i="0" dirty="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6797" y="5013952"/>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Tree>
    <p:extLst>
      <p:ext uri="{BB962C8B-B14F-4D97-AF65-F5344CB8AC3E}">
        <p14:creationId xmlns:p14="http://schemas.microsoft.com/office/powerpoint/2010/main" val="31622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5277" y="2871604"/>
            <a:ext cx="9179223" cy="1133844"/>
          </a:xfrm>
        </p:spPr>
        <p:txBody>
          <a:bodyPr anchor="ctr"/>
          <a:lstStyle>
            <a:lvl1pPr algn="ctr">
              <a:defRPr sz="4237"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50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6" y="3691682"/>
            <a:ext cx="9179223"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2" cy="1059938"/>
          </a:xfrm>
          <a:prstGeom prst="rect">
            <a:avLst/>
          </a:prstGeom>
        </p:spPr>
      </p:pic>
    </p:spTree>
    <p:extLst>
      <p:ext uri="{BB962C8B-B14F-4D97-AF65-F5344CB8AC3E}">
        <p14:creationId xmlns:p14="http://schemas.microsoft.com/office/powerpoint/2010/main" val="362611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dirty="0"/>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908557"/>
            <a:ext cx="4935562" cy="1059938"/>
          </a:xfrm>
          <a:prstGeom prst="rect">
            <a:avLst/>
          </a:prstGeom>
        </p:spPr>
      </p:pic>
    </p:spTree>
    <p:extLst>
      <p:ext uri="{BB962C8B-B14F-4D97-AF65-F5344CB8AC3E}">
        <p14:creationId xmlns:p14="http://schemas.microsoft.com/office/powerpoint/2010/main" val="3786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15C7-AD3F-46B8-906F-F6578AFA5B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CD6C50-799C-4ED2-B58B-41A389175E9B}"/>
              </a:ext>
            </a:extLst>
          </p:cNvPr>
          <p:cNvSpPr>
            <a:spLocks noGrp="1"/>
          </p:cNvSpPr>
          <p:nvPr>
            <p:ph type="dt" sz="half" idx="10"/>
          </p:nvPr>
        </p:nvSpPr>
        <p:spPr/>
        <p:txBody>
          <a:bodyPr/>
          <a:lstStyle/>
          <a:p>
            <a:fld id="{2255A2CD-CA3E-4EC1-9E45-94B6AE7E00E6}" type="datetimeFigureOut">
              <a:rPr lang="en-GB" smtClean="0"/>
              <a:t>02/02/2024</a:t>
            </a:fld>
            <a:endParaRPr lang="en-GB"/>
          </a:p>
        </p:txBody>
      </p:sp>
      <p:sp>
        <p:nvSpPr>
          <p:cNvPr id="4" name="Footer Placeholder 3">
            <a:extLst>
              <a:ext uri="{FF2B5EF4-FFF2-40B4-BE49-F238E27FC236}">
                <a16:creationId xmlns:a16="http://schemas.microsoft.com/office/drawing/2014/main" id="{DED6E9BC-C19F-4D4E-95B7-86259B5D53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099118-C4F6-43B2-AB61-D9DEED8FF230}"/>
              </a:ext>
            </a:extLst>
          </p:cNvPr>
          <p:cNvSpPr>
            <a:spLocks noGrp="1"/>
          </p:cNvSpPr>
          <p:nvPr>
            <p:ph type="sldNum" sz="quarter" idx="12"/>
          </p:nvPr>
        </p:nvSpPr>
        <p:spPr/>
        <p:txBody>
          <a:bodyPr/>
          <a:lstStyle/>
          <a:p>
            <a:fld id="{FD4B98B9-B3A3-40EC-9FF8-C2BA43BDE357}" type="slidenum">
              <a:rPr lang="en-GB" smtClean="0"/>
              <a:t>‹#›</a:t>
            </a:fld>
            <a:endParaRPr lang="en-GB"/>
          </a:p>
        </p:txBody>
      </p:sp>
    </p:spTree>
    <p:extLst>
      <p:ext uri="{BB962C8B-B14F-4D97-AF65-F5344CB8AC3E}">
        <p14:creationId xmlns:p14="http://schemas.microsoft.com/office/powerpoint/2010/main" val="33827156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C9CC-2E0C-486C-8780-AA00F15D4B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9179E0-1BB9-4B95-B86D-6432FCF59E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DA591E-E467-4ECA-8C31-0D6BBA2235A3}"/>
              </a:ext>
            </a:extLst>
          </p:cNvPr>
          <p:cNvSpPr>
            <a:spLocks noGrp="1"/>
          </p:cNvSpPr>
          <p:nvPr>
            <p:ph type="dt" sz="half" idx="10"/>
          </p:nvPr>
        </p:nvSpPr>
        <p:spPr/>
        <p:txBody>
          <a:bodyPr/>
          <a:lstStyle/>
          <a:p>
            <a:fld id="{2255A2CD-CA3E-4EC1-9E45-94B6AE7E00E6}" type="datetimeFigureOut">
              <a:rPr lang="en-GB" smtClean="0"/>
              <a:t>02/02/2024</a:t>
            </a:fld>
            <a:endParaRPr lang="en-GB"/>
          </a:p>
        </p:txBody>
      </p:sp>
      <p:sp>
        <p:nvSpPr>
          <p:cNvPr id="5" name="Footer Placeholder 4">
            <a:extLst>
              <a:ext uri="{FF2B5EF4-FFF2-40B4-BE49-F238E27FC236}">
                <a16:creationId xmlns:a16="http://schemas.microsoft.com/office/drawing/2014/main" id="{86461DD3-746C-4B3F-8E6C-4A5112D4AF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9998A6-C0C5-4C9D-AB6C-7557C5B6228E}"/>
              </a:ext>
            </a:extLst>
          </p:cNvPr>
          <p:cNvSpPr>
            <a:spLocks noGrp="1"/>
          </p:cNvSpPr>
          <p:nvPr>
            <p:ph type="sldNum" sz="quarter" idx="12"/>
          </p:nvPr>
        </p:nvSpPr>
        <p:spPr/>
        <p:txBody>
          <a:bodyPr/>
          <a:lstStyle/>
          <a:p>
            <a:fld id="{FD4B98B9-B3A3-40EC-9FF8-C2BA43BDE357}" type="slidenum">
              <a:rPr lang="en-GB" smtClean="0"/>
              <a:t>‹#›</a:t>
            </a:fld>
            <a:endParaRPr lang="en-GB"/>
          </a:p>
        </p:txBody>
      </p:sp>
    </p:spTree>
    <p:extLst>
      <p:ext uri="{BB962C8B-B14F-4D97-AF65-F5344CB8AC3E}">
        <p14:creationId xmlns:p14="http://schemas.microsoft.com/office/powerpoint/2010/main" val="59831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3" y="6"/>
            <a:ext cx="12169775" cy="6877049"/>
          </a:xfrm>
          <a:solidFill>
            <a:schemeClr val="bg1"/>
          </a:solidFill>
        </p:spPr>
        <p:txBody>
          <a:bodyPr wrap="square" tIns="2356596" bIns="0"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accent6"/>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p>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28472" tIns="214236" rIns="428472" bIns="214236">
            <a:noAutofit/>
          </a:bodyPr>
          <a:lstStyle>
            <a:lvl1pPr>
              <a:defRPr sz="3300" b="1">
                <a:solidFill>
                  <a:schemeClr val="bg1"/>
                </a:solidFill>
                <a:latin typeface="+mj-lt"/>
              </a:defRPr>
            </a:lvl1pPr>
            <a:lvl2pPr marL="644300" indent="-326874">
              <a:buClr>
                <a:schemeClr val="bg1"/>
              </a:buClr>
              <a:defRPr sz="33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noProof="0"/>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noProof="0"/>
              <a:t>NITAGs composition and functioning</a:t>
            </a:r>
            <a:endParaRPr lang="en-GB" noProof="0"/>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54628" y="372991"/>
            <a:ext cx="2630396"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02672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a:p>
        </p:txBody>
      </p:sp>
      <p:sp>
        <p:nvSpPr>
          <p:cNvPr id="8" name="Footer Placeholder 7"/>
          <p:cNvSpPr>
            <a:spLocks noGrp="1"/>
          </p:cNvSpPr>
          <p:nvPr>
            <p:ph type="ftr" sz="quarter" idx="31"/>
          </p:nvPr>
        </p:nvSpPr>
        <p:spPr bwMode="gray"/>
        <p:txBody>
          <a:bodyPr/>
          <a:lstStyle/>
          <a:p>
            <a:r>
              <a:rPr lang="en-US" noProof="0"/>
              <a:t>NITAGs composition and functioning</a:t>
            </a:r>
            <a:endParaRPr lang="en-GB" noProof="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28" name="Rectangle 27"/>
          <p:cNvSpPr/>
          <p:nvPr userDrawn="1"/>
        </p:nvSpPr>
        <p:spPr bwMode="gray">
          <a:xfrm>
            <a:off x="479129" y="1805005"/>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
        <p:nvSpPr>
          <p:cNvPr id="4" name="Text Placeholder 3"/>
          <p:cNvSpPr>
            <a:spLocks noGrp="1"/>
          </p:cNvSpPr>
          <p:nvPr>
            <p:ph type="body" sz="quarter" idx="33" hasCustomPrompt="1"/>
          </p:nvPr>
        </p:nvSpPr>
        <p:spPr>
          <a:xfrm>
            <a:off x="479124" y="2149638"/>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4325" y="2149638"/>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19190" y="2149638"/>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90" y="2885922"/>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90" y="3622207"/>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90" y="4358491"/>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90" y="5094776"/>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90" y="5831063"/>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228545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noProof="0"/>
          </a:p>
        </p:txBody>
      </p:sp>
      <p:sp>
        <p:nvSpPr>
          <p:cNvPr id="4" name="Footer Placeholder 3"/>
          <p:cNvSpPr>
            <a:spLocks noGrp="1"/>
          </p:cNvSpPr>
          <p:nvPr>
            <p:ph type="ftr" sz="quarter" idx="11"/>
          </p:nvPr>
        </p:nvSpPr>
        <p:spPr bwMode="gray"/>
        <p:txBody>
          <a:bodyPr/>
          <a:lstStyle/>
          <a:p>
            <a:r>
              <a:rPr lang="en-US" noProof="0"/>
              <a:t>NITAGs composition and functioning</a:t>
            </a:r>
            <a:endParaRPr lang="en-GB" noProof="0"/>
          </a:p>
        </p:txBody>
      </p:sp>
      <p:sp>
        <p:nvSpPr>
          <p:cNvPr id="5" name="Slide Number Placeholder 4"/>
          <p:cNvSpPr>
            <a:spLocks noGrp="1"/>
          </p:cNvSpPr>
          <p:nvPr>
            <p:ph type="sldNum" sz="quarter" idx="12"/>
          </p:nvPr>
        </p:nvSpPr>
        <p:spPr bwMode="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gray">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860535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chemeClr val="bg1"/>
          </a:solidFill>
        </p:spPr>
        <p:txBody>
          <a:bodyPr bIns="2356596"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2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p:nvPr>
        </p:nvSpPr>
        <p:spPr bwMode="gray">
          <a:xfrm>
            <a:off x="2" y="4494450"/>
            <a:ext cx="12169774" cy="1660600"/>
          </a:xfrm>
          <a:solidFill>
            <a:schemeClr val="tx2">
              <a:alpha val="90000"/>
            </a:schemeClr>
          </a:solidFill>
        </p:spPr>
        <p:txBody>
          <a:bodyPr lIns="428472" tIns="257083" rIns="428472" bIns="257083" numCol="3" anchor="t">
            <a:noAutofit/>
          </a:bodyPr>
          <a:lstStyle>
            <a:lvl1pPr marL="0" indent="0" algn="l">
              <a:lnSpc>
                <a:spcPct val="90000"/>
              </a:lnSpc>
              <a:buNone/>
              <a:defRPr sz="1700" b="0">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endParaRPr lang="en-GB" noProof="0" dirty="0"/>
          </a:p>
        </p:txBody>
      </p:sp>
      <p:sp>
        <p:nvSpPr>
          <p:cNvPr id="35"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986485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454785"/>
          </a:xfrm>
        </p:spPr>
        <p:txBody>
          <a:bodyPr lIns="0" tIns="0" rIns="0" bIns="0" anchor="t" anchorCtr="0"/>
          <a:lstStyle>
            <a:lvl1pPr algn="l">
              <a:defRPr sz="3269">
                <a:solidFill>
                  <a:schemeClr val="tx1"/>
                </a:solidFill>
              </a:defRPr>
            </a:lvl1pPr>
          </a:lstStyle>
          <a:p>
            <a:r>
              <a:rPr lang="fr-FR"/>
              <a:t>Modifiez le style du titre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2871126"/>
            <a:ext cx="3974470" cy="56739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3" indent="0" algn="ctr">
              <a:buNone/>
              <a:defRPr sz="1211"/>
            </a:lvl2pPr>
            <a:lvl3pPr marL="553486" indent="0" algn="ctr">
              <a:buNone/>
              <a:defRPr sz="1090"/>
            </a:lvl3pPr>
            <a:lvl4pPr marL="830229" indent="0" algn="ctr">
              <a:buNone/>
              <a:defRPr sz="968"/>
            </a:lvl4pPr>
            <a:lvl5pPr marL="1106973" indent="0" algn="ctr">
              <a:buNone/>
              <a:defRPr sz="968"/>
            </a:lvl5pPr>
            <a:lvl6pPr marL="1383716" indent="0" algn="ctr">
              <a:buNone/>
              <a:defRPr sz="968"/>
            </a:lvl6pPr>
            <a:lvl7pPr marL="1660459" indent="0" algn="ctr">
              <a:buNone/>
              <a:defRPr sz="968"/>
            </a:lvl7pPr>
            <a:lvl8pPr marL="1937202" indent="0" algn="ctr">
              <a:buNone/>
              <a:defRPr sz="968"/>
            </a:lvl8pPr>
            <a:lvl9pPr marL="2213945" indent="0" algn="ctr">
              <a:buNone/>
              <a:defRPr sz="968"/>
            </a:lvl9pPr>
          </a:lstStyle>
          <a:p>
            <a:r>
              <a:rPr lang="fr-FR"/>
              <a:t>Modifiez le style des sous-titres du masque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7" y="3581704"/>
            <a:ext cx="3699750" cy="243652"/>
          </a:xfrm>
        </p:spPr>
        <p:txBody>
          <a:bodyPr/>
          <a:lstStyle/>
          <a:p>
            <a:pPr lvl="0"/>
            <a:r>
              <a:rPr lang="fr-FR"/>
              <a:t>Cliquez pour modifier les styles du texte du masque</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7" y="4507539"/>
            <a:ext cx="3699750" cy="243652"/>
          </a:xfrm>
        </p:spPr>
        <p:txBody>
          <a:bodyPr/>
          <a:lstStyle/>
          <a:p>
            <a:pPr lvl="0"/>
            <a:r>
              <a:rPr lang="fr-FR"/>
              <a:t>Cliquez pour modifier les styles du texte du masque</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7" y="4894370"/>
            <a:ext cx="3699750" cy="243652"/>
          </a:xfrm>
        </p:spPr>
        <p:txBody>
          <a:bodyPr/>
          <a:lstStyle/>
          <a:p>
            <a:pPr lvl="0"/>
            <a:r>
              <a:rPr lang="fr-FR"/>
              <a:t>Cliquez pour modifier les styles du texte du masque</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4"/>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7"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242853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0"/>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fr-FR"/>
              <a:t>Cliquez pour modifier les styles du texte du masque</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311336" indent="-311336">
              <a:spcAft>
                <a:spcPts val="0"/>
              </a:spcAft>
              <a:buFont typeface="+mj-lt"/>
              <a:buAutoNum type="arabicPeriod"/>
              <a:defRPr sz="1937" b="0" i="0">
                <a:solidFill>
                  <a:schemeClr val="tx1"/>
                </a:solidFill>
                <a:latin typeface="Poppins Medium" pitchFamily="2" charset="77"/>
                <a:cs typeface="Poppins Medium" pitchFamily="2" charset="77"/>
              </a:defRPr>
            </a:lvl1pPr>
            <a:lvl2pPr marL="311336" indent="-311336">
              <a:spcAft>
                <a:spcPts val="1453"/>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6"/>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Tree>
    <p:extLst>
      <p:ext uri="{BB962C8B-B14F-4D97-AF65-F5344CB8AC3E}">
        <p14:creationId xmlns:p14="http://schemas.microsoft.com/office/powerpoint/2010/main" val="124015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5276" y="2871604"/>
            <a:ext cx="9179224" cy="1133844"/>
          </a:xfrm>
        </p:spPr>
        <p:txBody>
          <a:bodyPr anchor="ctr"/>
          <a:lstStyle>
            <a:lvl1pPr algn="ctr">
              <a:defRPr sz="4237"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19664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0"/>
            <a:ext cx="10993474" cy="404253"/>
          </a:xfr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49677"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57979"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57979"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07063"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15364"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07063"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15364"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336987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5" y="3691681"/>
            <a:ext cx="9179224"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3" cy="1059938"/>
          </a:xfrm>
          <a:prstGeom prst="rect">
            <a:avLst/>
          </a:prstGeom>
        </p:spPr>
      </p:pic>
    </p:spTree>
    <p:extLst>
      <p:ext uri="{BB962C8B-B14F-4D97-AF65-F5344CB8AC3E}">
        <p14:creationId xmlns:p14="http://schemas.microsoft.com/office/powerpoint/2010/main" val="34514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noProof="0"/>
          </a:p>
        </p:txBody>
      </p:sp>
      <p:sp>
        <p:nvSpPr>
          <p:cNvPr id="5" name="Footer Placeholder 4"/>
          <p:cNvSpPr>
            <a:spLocks noGrp="1"/>
          </p:cNvSpPr>
          <p:nvPr>
            <p:ph type="ftr" sz="quarter" idx="15"/>
          </p:nvPr>
        </p:nvSpPr>
        <p:spPr/>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209924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rgbClr val="0074A2"/>
          </a:solidFill>
        </p:spPr>
        <p:txBody>
          <a:bodyPr bIns="2356596" anchor="ctr">
            <a:normAutofit/>
          </a:bodyPr>
          <a:lstStyle>
            <a:lvl1pPr algn="ctr">
              <a:defRPr sz="1700">
                <a:solidFill>
                  <a:schemeClr val="bg1"/>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94456"/>
            <a:ext cx="12169774" cy="1660599"/>
          </a:xfrm>
          <a:solidFill>
            <a:schemeClr val="tx2"/>
          </a:solidFill>
        </p:spPr>
        <p:txBody>
          <a:bodyPr lIns="428472" tIns="428472" rIns="428472" bIns="985486" anchor="b">
            <a:noAutofit/>
          </a:bodyPr>
          <a:lstStyle>
            <a:lvl1pPr marL="0" indent="0" algn="l">
              <a:lnSpc>
                <a:spcPct val="90000"/>
              </a:lnSpc>
              <a:buNone/>
              <a:defRPr sz="2900" b="1">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r>
              <a:rPr lang="en-GB" noProof="0" dirty="0"/>
              <a:t>Click to edit Master subtitle style</a:t>
            </a:r>
          </a:p>
        </p:txBody>
      </p:sp>
      <p:sp>
        <p:nvSpPr>
          <p:cNvPr id="2"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79125" y="6525081"/>
            <a:ext cx="5960714" cy="248338"/>
          </a:xfrm>
        </p:spPr>
        <p:txBody>
          <a:bodyPr lIns="0" anchor="ctr">
            <a:noAutofit/>
          </a:bodyPr>
          <a:lstStyle>
            <a:lvl1pPr>
              <a:defRPr sz="12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127" y="5455968"/>
            <a:ext cx="11190735" cy="288800"/>
          </a:xfrm>
        </p:spPr>
        <p:txBody>
          <a:bodyPr lIns="0" rIns="107118">
            <a:noAutofit/>
          </a:bodyPr>
          <a:lstStyle>
            <a:lvl1pPr algn="l">
              <a:defRPr sz="19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802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124" y="360999"/>
            <a:ext cx="8145125" cy="722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114652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7639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294530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124"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22999"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124" y="4050745"/>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23001" y="4050745"/>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531824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09311"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09311"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39499"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39499"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99778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79594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a:solidFill>
            <a:srgbClr val="009CDE"/>
          </a:solidFill>
        </p:spPr>
        <p:txBody>
          <a:bodyPr lIns="171389" tIns="171389" rIns="171389" bIns="171389"/>
          <a:lstStyle>
            <a:lvl1pPr>
              <a:defRPr sz="1700" b="1">
                <a:solidFill>
                  <a:schemeClr val="bg1"/>
                </a:solidFill>
                <a:latin typeface="+mn-lt"/>
              </a:defRPr>
            </a:lvl1pPr>
            <a:lvl2pPr>
              <a:defRPr sz="1700">
                <a:solidFill>
                  <a:schemeClr val="bg1"/>
                </a:solidFill>
                <a:latin typeface="+mn-lt"/>
              </a:defRPr>
            </a:lvl2pPr>
            <a:lvl3pPr>
              <a:buClr>
                <a:schemeClr val="bg1"/>
              </a:buClr>
              <a:defRPr sz="1700">
                <a:solidFill>
                  <a:schemeClr val="bg1"/>
                </a:solidFill>
                <a:latin typeface="+mn-lt"/>
              </a:defRPr>
            </a:lvl3pPr>
            <a:lvl4pPr>
              <a:buClr>
                <a:schemeClr val="bg1"/>
              </a:buClr>
              <a:defRPr sz="1700">
                <a:solidFill>
                  <a:schemeClr val="bg1"/>
                </a:solidFill>
                <a:latin typeface="+mn-lt"/>
              </a:defRPr>
            </a:lvl4pPr>
            <a:lvl5pPr>
              <a:buClr>
                <a:schemeClr val="bg1"/>
              </a:buClr>
              <a:defRPr sz="17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56257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124" y="1805000"/>
            <a:ext cx="11205899"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r>
              <a:rPr lang="en-US" noProof="0"/>
              <a:t>NITAGs composition and functioning</a:t>
            </a:r>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6194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endParaRPr lang="en-GB" noProof="0"/>
          </a:p>
        </p:txBody>
      </p:sp>
      <p:sp>
        <p:nvSpPr>
          <p:cNvPr id="19" name="Footer Placeholder 18"/>
          <p:cNvSpPr>
            <a:spLocks noGrp="1"/>
          </p:cNvSpPr>
          <p:nvPr>
            <p:ph type="ftr" sz="quarter" idx="15"/>
          </p:nvPr>
        </p:nvSpPr>
        <p:spPr bwMode="invGray">
          <a:noFill/>
        </p:spPr>
        <p:txBody>
          <a:bodyPr/>
          <a:lstStyle/>
          <a:p>
            <a:r>
              <a:rPr lang="en-US" noProof="0"/>
              <a:t>NITAGs composition and functioning</a:t>
            </a:r>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79125" y="6311133"/>
            <a:ext cx="11205901" cy="209158"/>
          </a:xfrm>
          <a:noFill/>
        </p:spPr>
        <p:txBody>
          <a:bodyPr anchor="t">
            <a:normAutofit/>
          </a:bodyPr>
          <a:lstStyle>
            <a:lvl1pPr>
              <a:defRPr sz="10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123" y="1805000"/>
            <a:ext cx="11205901" cy="4248970"/>
          </a:xfrm>
          <a:noFill/>
        </p:spPr>
        <p:txBody>
          <a:bodyPr lIns="0" tIns="0" rIns="0" bIns="0"/>
          <a:lstStyle>
            <a:lvl1pPr>
              <a:lnSpc>
                <a:spcPct val="110000"/>
              </a:lnSpc>
              <a:defRPr sz="1700" b="1">
                <a:solidFill>
                  <a:schemeClr val="bg2"/>
                </a:solidFill>
                <a:latin typeface="+mn-lt"/>
              </a:defRPr>
            </a:lvl1pPr>
            <a:lvl2pPr>
              <a:lnSpc>
                <a:spcPct val="110000"/>
              </a:lnSpc>
              <a:defRPr sz="1700">
                <a:solidFill>
                  <a:schemeClr val="bg2"/>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79408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456334541"/>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3" y="0"/>
            <a:ext cx="12169775" cy="6877050"/>
          </a:xfrm>
          <a:solidFill>
            <a:srgbClr val="0074A2"/>
          </a:solidFill>
        </p:spPr>
        <p:txBody>
          <a:bodyPr wrap="square" tIns="2356596" bIns="0"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28472" tIns="214236" rIns="428472" bIns="214236">
            <a:noAutofit/>
          </a:bodyPr>
          <a:lstStyle>
            <a:lvl1pPr>
              <a:defRPr sz="3300" b="1">
                <a:solidFill>
                  <a:schemeClr val="bg1"/>
                </a:solidFill>
                <a:latin typeface="+mj-lt"/>
              </a:defRPr>
            </a:lvl1pPr>
            <a:lvl2pPr marL="644300" indent="-326874">
              <a:tabLst>
                <a:tab pos="1921564" algn="l"/>
              </a:tabLst>
              <a:defRPr sz="33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r>
              <a:rPr lang="en-US" noProof="0"/>
              <a:t>NITAGs composition and functioning</a:t>
            </a:r>
            <a:endParaRPr lang="en-GB" noProof="0"/>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2" name="Picture Placeholder 5"/>
          <p:cNvSpPr>
            <a:spLocks noGrp="1"/>
          </p:cNvSpPr>
          <p:nvPr>
            <p:ph type="pic" sz="quarter" idx="23" hasCustomPrompt="1"/>
          </p:nvPr>
        </p:nvSpPr>
        <p:spPr bwMode="gray">
          <a:xfrm>
            <a:off x="9055463" y="371830"/>
            <a:ext cx="2630396"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6219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a:p>
        </p:txBody>
      </p:sp>
      <p:sp>
        <p:nvSpPr>
          <p:cNvPr id="8" name="Footer Placeholder 7"/>
          <p:cNvSpPr>
            <a:spLocks noGrp="1"/>
          </p:cNvSpPr>
          <p:nvPr>
            <p:ph type="ftr" sz="quarter" idx="31"/>
          </p:nvPr>
        </p:nvSpPr>
        <p:spPr bwMode="gray"/>
        <p:txBody>
          <a:bodyPr/>
          <a:lstStyle/>
          <a:p>
            <a:r>
              <a:rPr lang="en-US" noProof="0"/>
              <a:t>NITAGs composition and functioning</a:t>
            </a:r>
            <a:endParaRPr lang="en-GB" noProof="0" dirty="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124" y="360999"/>
            <a:ext cx="8145125" cy="722000"/>
          </a:xfrm>
        </p:spPr>
        <p:txBody>
          <a:bodyPr/>
          <a:lstStyle/>
          <a:p>
            <a:r>
              <a:rPr lang="en-GB" noProof="0"/>
              <a:t>Click to edit Master title style</a:t>
            </a:r>
          </a:p>
        </p:txBody>
      </p:sp>
      <p:sp>
        <p:nvSpPr>
          <p:cNvPr id="28" name="Rectangle 27"/>
          <p:cNvSpPr/>
          <p:nvPr userDrawn="1"/>
        </p:nvSpPr>
        <p:spPr bwMode="gray">
          <a:xfrm>
            <a:off x="479129" y="1805005"/>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
        <p:nvSpPr>
          <p:cNvPr id="4" name="Text Placeholder 3"/>
          <p:cNvSpPr>
            <a:spLocks noGrp="1"/>
          </p:cNvSpPr>
          <p:nvPr>
            <p:ph type="body" sz="quarter" idx="33" hasCustomPrompt="1"/>
          </p:nvPr>
        </p:nvSpPr>
        <p:spPr>
          <a:xfrm>
            <a:off x="479124" y="2149638"/>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4325" y="2149638"/>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19190" y="2149638"/>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90" y="2885922"/>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90" y="3622207"/>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90" y="4358491"/>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90" y="5094776"/>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90" y="5831063"/>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95313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endParaRPr lang="en-GB" noProof="0"/>
          </a:p>
        </p:txBody>
      </p:sp>
      <p:sp>
        <p:nvSpPr>
          <p:cNvPr id="4" name="Footer Placeholder 3"/>
          <p:cNvSpPr>
            <a:spLocks noGrp="1"/>
          </p:cNvSpPr>
          <p:nvPr>
            <p:ph type="ftr" sz="quarter" idx="11"/>
          </p:nvPr>
        </p:nvSpPr>
        <p:spPr bwMode="invGray"/>
        <p:txBody>
          <a:bodyPr/>
          <a:lstStyle/>
          <a:p>
            <a:r>
              <a:rPr lang="en-US" noProof="0"/>
              <a:t>NITAGs composition and functioning</a:t>
            </a:r>
            <a:endParaRPr lang="en-GB" noProof="0"/>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918371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rgbClr val="0074A2"/>
          </a:solidFill>
        </p:spPr>
        <p:txBody>
          <a:bodyPr bIns="2356596"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2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5"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94450"/>
            <a:ext cx="12169774" cy="1660600"/>
          </a:xfrm>
          <a:solidFill>
            <a:schemeClr val="tx2">
              <a:alpha val="90000"/>
            </a:schemeClr>
          </a:solidFill>
        </p:spPr>
        <p:txBody>
          <a:bodyPr lIns="428472" tIns="257083" rIns="428472" bIns="257083" numCol="3" anchor="t">
            <a:noAutofit/>
          </a:bodyPr>
          <a:lstStyle>
            <a:lvl1pPr marL="0" indent="0" algn="l">
              <a:lnSpc>
                <a:spcPct val="90000"/>
              </a:lnSpc>
              <a:buNone/>
              <a:defRPr sz="1700" b="0">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endParaRPr lang="en-GB" noProof="0" dirty="0"/>
          </a:p>
          <a:p>
            <a:endParaRPr lang="en-GB" noProof="0" dirty="0"/>
          </a:p>
        </p:txBody>
      </p:sp>
    </p:spTree>
    <p:extLst>
      <p:ext uri="{BB962C8B-B14F-4D97-AF65-F5344CB8AC3E}">
        <p14:creationId xmlns:p14="http://schemas.microsoft.com/office/powerpoint/2010/main" val="982847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a:solidFill>
                  <a:schemeClr val="bg1"/>
                </a:solidFill>
              </a:defRPr>
            </a:lvl1pPr>
          </a:lstStyle>
          <a:p>
            <a:endParaRPr lang="en-GB"/>
          </a:p>
        </p:txBody>
      </p:sp>
      <p:sp>
        <p:nvSpPr>
          <p:cNvPr id="4" name="Footer Placeholder 3"/>
          <p:cNvSpPr>
            <a:spLocks noGrp="1"/>
          </p:cNvSpPr>
          <p:nvPr>
            <p:ph type="ftr" sz="quarter" idx="11"/>
          </p:nvPr>
        </p:nvSpPr>
        <p:spPr bwMode="gray"/>
        <p:txBody>
          <a:bodyPr/>
          <a:lstStyle>
            <a:lvl1pPr>
              <a:defRPr>
                <a:solidFill>
                  <a:schemeClr val="bg1"/>
                </a:solidFill>
              </a:defRPr>
            </a:lvl1pPr>
          </a:lstStyle>
          <a:p>
            <a:r>
              <a:rPr lang="en-US"/>
              <a:t>NITAGs composition and functioning</a:t>
            </a:r>
            <a:endParaRPr lang="en-GB"/>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479123" y="6311131"/>
            <a:ext cx="11205901" cy="209158"/>
          </a:xfrm>
        </p:spPr>
        <p:txBody>
          <a:bodyPr anchor="t">
            <a:normAutofit/>
          </a:bodyPr>
          <a:lstStyle>
            <a:lvl1pPr>
              <a:defRPr sz="1000" b="0">
                <a:solidFill>
                  <a:schemeClr val="bg1"/>
                </a:solidFill>
                <a:latin typeface="+mn-lt"/>
              </a:defRPr>
            </a:lvl1pPr>
          </a:lstStyle>
          <a:p>
            <a:pPr lvl="0"/>
            <a:r>
              <a:rPr lang="en-GB" noProof="0" dirty="0"/>
              <a:t>Source:</a:t>
            </a:r>
          </a:p>
        </p:txBody>
      </p:sp>
      <p:sp>
        <p:nvSpPr>
          <p:cNvPr id="10" name="Text Placeholder 7"/>
          <p:cNvSpPr>
            <a:spLocks noGrp="1"/>
          </p:cNvSpPr>
          <p:nvPr>
            <p:ph type="body" sz="quarter" idx="13" hasCustomPrompt="1"/>
          </p:nvPr>
        </p:nvSpPr>
        <p:spPr bwMode="gray">
          <a:xfrm>
            <a:off x="479609" y="1191300"/>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2490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69775" cy="687705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94454"/>
            <a:ext cx="12169774" cy="16605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6532"/>
            <a:ext cx="7330613" cy="1122267"/>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79125" y="6525081"/>
            <a:ext cx="5960714" cy="248338"/>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78603" y="6494037"/>
            <a:ext cx="2191257" cy="248338"/>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124" y="5455968"/>
            <a:ext cx="11190735" cy="2888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02772" y="486532"/>
            <a:ext cx="3167087"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087165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a:solidFill>
                <a:prstClr val="black"/>
              </a:solidFill>
            </a:endParaRPr>
          </a:p>
        </p:txBody>
      </p:sp>
      <p:sp>
        <p:nvSpPr>
          <p:cNvPr id="5" name="Footer Placeholder 4"/>
          <p:cNvSpPr>
            <a:spLocks noGrp="1"/>
          </p:cNvSpPr>
          <p:nvPr>
            <p:ph type="ftr" sz="quarter" idx="15"/>
          </p:nvPr>
        </p:nvSpPr>
        <p:spPr bwMode="invGray"/>
        <p:txBody>
          <a:bodyPr/>
          <a:lstStyle/>
          <a:p>
            <a:r>
              <a:rPr lang="en-GB">
                <a:solidFill>
                  <a:prstClr val="black"/>
                </a:solidFill>
              </a:rPr>
              <a:t>NITAGs composition and functioning</a:t>
            </a:r>
          </a:p>
        </p:txBody>
      </p:sp>
      <p:sp>
        <p:nvSpPr>
          <p:cNvPr id="6" name="Slide Number Placeholder 5"/>
          <p:cNvSpPr>
            <a:spLocks noGrp="1"/>
          </p:cNvSpPr>
          <p:nvPr>
            <p:ph type="sldNum" sz="quarter" idx="16"/>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124" y="360999"/>
            <a:ext cx="8145125" cy="722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640526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87136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124" y="1805000"/>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23000" y="1805000"/>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861196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23000" y="1805000"/>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124" y="439337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22999" y="439337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124" y="4050745"/>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23000" y="4050745"/>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34182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252190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09311"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09311"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39499"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39499"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43348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3309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22050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124" y="1805000"/>
            <a:ext cx="11205899"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a:solidFill>
                <a:prstClr val="black"/>
              </a:solidFill>
            </a:endParaRPr>
          </a:p>
        </p:txBody>
      </p:sp>
      <p:sp>
        <p:nvSpPr>
          <p:cNvPr id="4" name="Footer Placeholder 3"/>
          <p:cNvSpPr>
            <a:spLocks noGrp="1"/>
          </p:cNvSpPr>
          <p:nvPr>
            <p:ph type="ftr" sz="quarter" idx="19"/>
          </p:nvPr>
        </p:nvSpPr>
        <p:spPr bwMode="invGray"/>
        <p:txBody>
          <a:bodyPr/>
          <a:lstStyle/>
          <a:p>
            <a:r>
              <a:rPr lang="en-GB">
                <a:solidFill>
                  <a:prstClr val="black"/>
                </a:solidFill>
              </a:rPr>
              <a:t>NITAGs composition and functioning</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63498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solidFill>
                <a:prstClr val="black"/>
              </a:solidFill>
            </a:endParaRPr>
          </a:p>
        </p:txBody>
      </p:sp>
      <p:sp>
        <p:nvSpPr>
          <p:cNvPr id="19" name="Footer Placeholder 18"/>
          <p:cNvSpPr>
            <a:spLocks noGrp="1"/>
          </p:cNvSpPr>
          <p:nvPr>
            <p:ph type="ftr" sz="quarter" idx="15"/>
          </p:nvPr>
        </p:nvSpPr>
        <p:spPr bwMode="invGray">
          <a:noFill/>
        </p:spPr>
        <p:txBody>
          <a:bodyPr/>
          <a:lstStyle/>
          <a:p>
            <a:r>
              <a:rPr lang="en-GB">
                <a:solidFill>
                  <a:prstClr val="black"/>
                </a:solidFill>
              </a:rPr>
              <a:t>NITAGs composition and functioning</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bwMode="invGray">
          <a:xfrm>
            <a:off x="479126" y="6311134"/>
            <a:ext cx="11205900" cy="209158"/>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125" y="1805000"/>
            <a:ext cx="11205900" cy="424897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745130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69775" cy="687705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solidFill>
                  <a:prstClr val="black"/>
                </a:solidFill>
              </a:rPr>
              <a:t>NITAGs composition and functioning</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20012" y="372991"/>
            <a:ext cx="1972797"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078379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solidFill>
                <a:prstClr val="black"/>
              </a:solidFill>
            </a:endParaRPr>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solidFill>
                  <a:prstClr val="black"/>
                </a:solidFill>
              </a:rPr>
              <a:t>NITAGs composition and functioning</a:t>
            </a:r>
            <a:endParaRPr lang="en-GB" dirty="0">
              <a:solidFill>
                <a:prstClr val="black"/>
              </a:solidFill>
            </a:endParaRP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0" name="Title 9"/>
          <p:cNvSpPr>
            <a:spLocks noGrp="1"/>
          </p:cNvSpPr>
          <p:nvPr>
            <p:ph type="title"/>
          </p:nvPr>
        </p:nvSpPr>
        <p:spPr bwMode="gray">
          <a:xfrm>
            <a:off x="479124" y="360999"/>
            <a:ext cx="8145125" cy="722000"/>
          </a:xfrm>
        </p:spPr>
        <p:txBody>
          <a:bodyPr/>
          <a:lstStyle/>
          <a:p>
            <a:r>
              <a:rPr lang="en-GB" noProof="0"/>
              <a:t>Click to edit Master title style</a:t>
            </a:r>
          </a:p>
        </p:txBody>
      </p:sp>
      <p:sp>
        <p:nvSpPr>
          <p:cNvPr id="28" name="Rectangle 27"/>
          <p:cNvSpPr/>
          <p:nvPr userDrawn="1"/>
        </p:nvSpPr>
        <p:spPr bwMode="gray">
          <a:xfrm>
            <a:off x="479126" y="1805002"/>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black"/>
              </a:solidFill>
            </a:endParaRPr>
          </a:p>
        </p:txBody>
      </p:sp>
      <p:sp>
        <p:nvSpPr>
          <p:cNvPr id="4" name="Text Placeholder 3"/>
          <p:cNvSpPr>
            <a:spLocks noGrp="1"/>
          </p:cNvSpPr>
          <p:nvPr>
            <p:ph type="body" sz="quarter" idx="33" hasCustomPrompt="1"/>
          </p:nvPr>
        </p:nvSpPr>
        <p:spPr>
          <a:xfrm>
            <a:off x="479124" y="2149638"/>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4325" y="2149638"/>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19187" y="2149638"/>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87" y="2885922"/>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87" y="3622207"/>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87" y="4358491"/>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87" y="5094776"/>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87" y="5831063"/>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719653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solidFill>
                <a:prstClr val="black"/>
              </a:solidFill>
            </a:endParaRPr>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solidFill>
                  <a:prstClr val="black"/>
                </a:solidFill>
              </a:rPr>
              <a:t>NITAGs composition and functioning</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407165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69775" cy="687705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78603" y="6494037"/>
            <a:ext cx="2191257" cy="248338"/>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6532"/>
            <a:ext cx="7330613" cy="1122267"/>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94450"/>
            <a:ext cx="12169774" cy="16606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02772" y="486532"/>
            <a:ext cx="3167087"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74322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5"/>
            <a:ext cx="1700924" cy="648705"/>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356970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22999"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479124"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6222999"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479124" y="4050745"/>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6223001" y="4050745"/>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304697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66915"/>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191682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72435"/>
            <a:ext cx="749560" cy="55603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156278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35351" y="2781133"/>
            <a:ext cx="3465273" cy="1314787"/>
          </a:xfrm>
          <a:prstGeom prst="rect">
            <a:avLst/>
          </a:prstGeom>
        </p:spPr>
      </p:pic>
    </p:spTree>
    <p:extLst>
      <p:ext uri="{BB962C8B-B14F-4D97-AF65-F5344CB8AC3E}">
        <p14:creationId xmlns:p14="http://schemas.microsoft.com/office/powerpoint/2010/main" val="2765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0205" y="2908557"/>
            <a:ext cx="4935562" cy="1059938"/>
          </a:xfrm>
          <a:prstGeom prst="rect">
            <a:avLst/>
          </a:prstGeom>
        </p:spPr>
      </p:pic>
    </p:spTree>
    <p:extLst>
      <p:ext uri="{BB962C8B-B14F-4D97-AF65-F5344CB8AC3E}">
        <p14:creationId xmlns:p14="http://schemas.microsoft.com/office/powerpoint/2010/main" val="60346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42745" y="2227059"/>
            <a:ext cx="2450484" cy="1824484"/>
          </a:xfrm>
          <a:prstGeom prst="rect">
            <a:avLst/>
          </a:prstGeom>
        </p:spPr>
      </p:pic>
    </p:spTree>
    <p:extLst>
      <p:ext uri="{BB962C8B-B14F-4D97-AF65-F5344CB8AC3E}">
        <p14:creationId xmlns:p14="http://schemas.microsoft.com/office/powerpoint/2010/main" val="1117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66915"/>
            <a:ext cx="3031187" cy="648705"/>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66198" y="0"/>
            <a:ext cx="7003579" cy="6877050"/>
          </a:xfrm>
          <a:solidFill>
            <a:schemeClr val="bg2"/>
          </a:solidFill>
        </p:spPr>
        <p:txBody>
          <a:bodyPr bIns="1764000" anchor="ctr">
            <a:noAutofit/>
          </a:bodyPr>
          <a:lstStyle>
            <a:lvl1pPr algn="ctr">
              <a:defRPr sz="2179" b="1"/>
            </a:lvl1pPr>
          </a:lstStyle>
          <a:p>
            <a:r>
              <a:rPr lang="en-GB" dirty="0"/>
              <a:t>Click icon to insert image</a:t>
            </a:r>
          </a:p>
        </p:txBody>
      </p:sp>
    </p:spTree>
    <p:extLst>
      <p:ext uri="{BB962C8B-B14F-4D97-AF65-F5344CB8AC3E}">
        <p14:creationId xmlns:p14="http://schemas.microsoft.com/office/powerpoint/2010/main" val="338538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66198" y="0"/>
            <a:ext cx="7003579" cy="6877050"/>
          </a:xfrm>
          <a:solidFill>
            <a:schemeClr val="bg2"/>
          </a:solidFill>
        </p:spPr>
        <p:txBody>
          <a:bodyPr bIns="1764000" anchor="ctr">
            <a:noAutofit/>
          </a:bodyPr>
          <a:lstStyle>
            <a:lvl1pPr algn="ctr">
              <a:defRPr sz="2179" b="1"/>
            </a:lvl1pPr>
          </a:lstStyle>
          <a:p>
            <a:r>
              <a:rPr lang="en-GB" dirty="0"/>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72435"/>
            <a:ext cx="749560" cy="556033"/>
          </a:xfrm>
          <a:prstGeom prst="rect">
            <a:avLst/>
          </a:prstGeom>
        </p:spPr>
      </p:pic>
    </p:spTree>
    <p:extLst>
      <p:ext uri="{BB962C8B-B14F-4D97-AF65-F5344CB8AC3E}">
        <p14:creationId xmlns:p14="http://schemas.microsoft.com/office/powerpoint/2010/main" val="320713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66197" y="0"/>
            <a:ext cx="7003578" cy="68770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endParaRPr lang="en-GB" dirty="0"/>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0917" y="6415621"/>
            <a:ext cx="4004363" cy="44209"/>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6585" y="2956922"/>
            <a:ext cx="4157174" cy="1774116"/>
          </a:xfrm>
        </p:spPr>
        <p:txBody>
          <a:bodyPr lIns="0" tIns="0" rIns="0" bIns="0" anchor="t" anchorCtr="0"/>
          <a:lstStyle>
            <a:lvl1pPr algn="l">
              <a:defRPr sz="4237">
                <a:solidFill>
                  <a:schemeClr val="tx1"/>
                </a:solidFill>
              </a:defRPr>
            </a:lvl1pPr>
          </a:lstStyle>
          <a:p>
            <a:r>
              <a:rPr lang="en-US"/>
              <a:t>Click to edit Master title style</a:t>
            </a:r>
            <a:endParaRPr lang="en-GB" dirty="0"/>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0917" y="2442795"/>
            <a:ext cx="4157174" cy="339302"/>
          </a:xfrm>
        </p:spPr>
        <p:txBody>
          <a:bodyPr wrap="square" anchor="b" anchorCtr="0">
            <a:spAutoFit/>
          </a:bodyPr>
          <a:lstStyle>
            <a:lvl1pPr marL="0" indent="0" algn="l">
              <a:buNone/>
              <a:defRPr sz="1937">
                <a:solidFill>
                  <a:schemeClr val="accent1"/>
                </a:solidFill>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Tree>
    <p:extLst>
      <p:ext uri="{BB962C8B-B14F-4D97-AF65-F5344CB8AC3E}">
        <p14:creationId xmlns:p14="http://schemas.microsoft.com/office/powerpoint/2010/main" val="225932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311341" indent="-311341">
              <a:spcAft>
                <a:spcPts val="0"/>
              </a:spcAft>
              <a:buFont typeface="+mj-lt"/>
              <a:buAutoNum type="arabicPeriod"/>
              <a:defRPr sz="1937" b="0" i="0">
                <a:solidFill>
                  <a:schemeClr val="tx1"/>
                </a:solidFill>
                <a:latin typeface="Poppins Medium" pitchFamily="2" charset="77"/>
                <a:cs typeface="Poppins Medium" pitchFamily="2" charset="77"/>
              </a:defRPr>
            </a:lvl1pPr>
            <a:lvl2pPr marL="311341" indent="-311341">
              <a:spcAft>
                <a:spcPts val="1452"/>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3921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11022757" cy="3015790"/>
          </a:xfrm>
        </p:spPr>
        <p:txBody>
          <a:bodyPr wrap="square" numCol="2" spcCol="756000">
            <a:noAutofit/>
          </a:bodyPr>
          <a:lstStyle>
            <a:lvl1pPr marL="311341" indent="-311341">
              <a:spcAft>
                <a:spcPts val="0"/>
              </a:spcAft>
              <a:buFont typeface="+mj-lt"/>
              <a:buAutoNum type="arabicPeriod"/>
              <a:defRPr sz="1937" b="0" i="0">
                <a:solidFill>
                  <a:schemeClr val="tx1"/>
                </a:solidFill>
                <a:latin typeface="Poppins Medium" pitchFamily="2" charset="77"/>
                <a:cs typeface="Poppins Medium" pitchFamily="2" charset="77"/>
              </a:defRPr>
            </a:lvl1pPr>
            <a:lvl2pPr marL="311341" indent="-311341">
              <a:spcAft>
                <a:spcPts val="1452"/>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9924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124"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4309311"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4309311"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8139499"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8139499"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07333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0435" y="2022530"/>
            <a:ext cx="11029118" cy="3847743"/>
          </a:xfrm>
        </p:spPr>
        <p:txBody>
          <a:bodyPr wrap="square" numCol="2" spcCol="756000">
            <a:noAutofit/>
          </a:bodyPr>
          <a:lstStyle>
            <a:lvl1pPr marL="0" indent="0">
              <a:spcAft>
                <a:spcPts val="0"/>
              </a:spcAft>
              <a:buFont typeface="Arial" panose="020B0604020202020204" pitchFamily="34" charset="0"/>
              <a:buNone/>
              <a:defRPr sz="1937" b="0" i="0">
                <a:solidFill>
                  <a:schemeClr val="accent1"/>
                </a:solidFill>
                <a:latin typeface="Poppins Medium" pitchFamily="2" charset="77"/>
                <a:cs typeface="Poppins Medium" pitchFamily="2" charset="77"/>
              </a:defRPr>
            </a:lvl1pPr>
            <a:lvl2pPr marL="0" indent="0">
              <a:spcAft>
                <a:spcPts val="1452"/>
              </a:spcAft>
              <a:buFont typeface="Arial" panose="020B0604020202020204" pitchFamily="34" charset="0"/>
              <a:buNone/>
              <a:defRPr sz="1937" b="0" i="0">
                <a:latin typeface="Poppins Medium" pitchFamily="2" charset="77"/>
                <a:cs typeface="Poppins Medium" pitchFamily="2" charset="77"/>
              </a:defRPr>
            </a:lvl2pPr>
            <a:lvl5pPr>
              <a:defRPr/>
            </a:lvl5pPr>
          </a:lstStyle>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Tree>
    <p:extLst>
      <p:ext uri="{BB962C8B-B14F-4D97-AF65-F5344CB8AC3E}">
        <p14:creationId xmlns:p14="http://schemas.microsoft.com/office/powerpoint/2010/main" val="104463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Table of contents</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0" indent="0">
              <a:spcAft>
                <a:spcPts val="0"/>
              </a:spcAft>
              <a:buFont typeface="Arial" panose="020B0604020202020204" pitchFamily="34" charset="0"/>
              <a:buNone/>
              <a:defRPr sz="1332" b="0" i="0">
                <a:solidFill>
                  <a:schemeClr val="accent1"/>
                </a:solidFill>
                <a:latin typeface="Poppins Medium" pitchFamily="2" charset="77"/>
                <a:cs typeface="Poppins Medium" pitchFamily="2" charset="77"/>
              </a:defRPr>
            </a:lvl1pPr>
            <a:lvl2pPr marL="0" indent="0">
              <a:spcAft>
                <a:spcPts val="1452"/>
              </a:spcAft>
              <a:buFont typeface="Arial" panose="020B0604020202020204" pitchFamily="34" charset="0"/>
              <a:buNone/>
              <a:defRPr sz="1332" b="0" i="0">
                <a:latin typeface="Poppins Medium" pitchFamily="2" charset="77"/>
                <a:cs typeface="Poppins Medium" pitchFamily="2" charset="77"/>
              </a:defRPr>
            </a:lvl2pPr>
            <a:lvl5pPr>
              <a:defRPr/>
            </a:lvl5pPr>
          </a:lstStyle>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14404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a:t>
            </a:r>
            <a:endParaRPr lang="en-GB" dirty="0"/>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07062"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49677"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07062" y="4514364"/>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49677" y="4090172"/>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15365"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57980"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15365" y="4514364"/>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57980" y="4090172"/>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42497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Chairperson</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07062"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21170"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2135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 3 columns 3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260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4967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9824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1531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72659"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089734"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2603"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49677"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598243"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15317"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72659"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089734"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2603"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49677"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598243"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15317"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72659"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089734"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Tree>
    <p:extLst>
      <p:ext uri="{BB962C8B-B14F-4D97-AF65-F5344CB8AC3E}">
        <p14:creationId xmlns:p14="http://schemas.microsoft.com/office/powerpoint/2010/main" val="427253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 3 columns 4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37058" y="1617186"/>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0410"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54859" y="1618399"/>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88211"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72659" y="1618399"/>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06012"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0410"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88211"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06012"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0410"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88211"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06012"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0410"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88211"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06012"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37058" y="2830128"/>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54859" y="2831341"/>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72659" y="2831341"/>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37058" y="4043070"/>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54859" y="4044283"/>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72659" y="4044283"/>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37058" y="5256011"/>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54859" y="5257224"/>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72659" y="5257224"/>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Tree>
    <p:extLst>
      <p:ext uri="{BB962C8B-B14F-4D97-AF65-F5344CB8AC3E}">
        <p14:creationId xmlns:p14="http://schemas.microsoft.com/office/powerpoint/2010/main" val="24652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2913385"/>
            <a:ext cx="11016606" cy="166347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330587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04037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207561" indent="-207561">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26300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276747" indent="-276747">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324387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baseline="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endParaRPr lang="en-GB" noProof="0"/>
          </a:p>
        </p:txBody>
      </p:sp>
      <p:sp>
        <p:nvSpPr>
          <p:cNvPr id="9" name="Footer Placeholder 8"/>
          <p:cNvSpPr>
            <a:spLocks noGrp="1"/>
          </p:cNvSpPr>
          <p:nvPr>
            <p:ph type="ftr" sz="quarter" idx="19"/>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4945628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6585" y="2913383"/>
            <a:ext cx="10756182" cy="1568588"/>
          </a:xfrm>
        </p:spPr>
        <p:txBody>
          <a:bodyPr/>
          <a:lstStyle>
            <a:lvl1pPr marL="0" indent="0">
              <a:spcAft>
                <a:spcPts val="727"/>
              </a:spcAft>
              <a:buFontTx/>
              <a:buNone/>
              <a:defRPr/>
            </a:lvl1pPr>
            <a:lvl2pPr>
              <a:spcAft>
                <a:spcPts val="727"/>
              </a:spcAft>
              <a:defRPr/>
            </a:lvl2pPr>
            <a:lvl3pPr>
              <a:spcAft>
                <a:spcPts val="727"/>
              </a:spcAft>
              <a:defRPr/>
            </a:lvl3pPr>
            <a:lvl4pPr>
              <a:spcAft>
                <a:spcPts val="727"/>
              </a:spcAft>
              <a:defRPr/>
            </a:lvl4pPr>
            <a:lvl5pPr>
              <a:spcAft>
                <a:spcPts val="727"/>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endParaRPr lang="en-GB" dirty="0"/>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48746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21170" y="2"/>
            <a:ext cx="5648605" cy="687704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2913383"/>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6585" y="6387909"/>
            <a:ext cx="5368001" cy="278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21170" y="5933126"/>
            <a:ext cx="5072021" cy="148528"/>
          </a:xfrm>
        </p:spPr>
        <p:txBody>
          <a:bodyPr/>
          <a:lstStyle>
            <a:lvl1pPr>
              <a:defRPr sz="847"/>
            </a:lvl1pPr>
          </a:lstStyle>
          <a:p>
            <a:pPr lvl="0"/>
            <a:r>
              <a:rPr lang="en-US" dirty="0"/>
              <a:t>Caption text goes here if required</a:t>
            </a:r>
            <a:endParaRPr lang="en-GB" dirty="0"/>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6584" y="5106625"/>
            <a:ext cx="954247" cy="793312"/>
          </a:xfrm>
        </p:spPr>
        <p:txBody>
          <a:bodyPr/>
          <a:lstStyle/>
          <a:p>
            <a:r>
              <a:rPr lang="en-US"/>
              <a:t>Click icon to add picture</a:t>
            </a:r>
            <a:endParaRPr lang="en-GB" dirty="0"/>
          </a:p>
        </p:txBody>
      </p:sp>
    </p:spTree>
    <p:extLst>
      <p:ext uri="{BB962C8B-B14F-4D97-AF65-F5344CB8AC3E}">
        <p14:creationId xmlns:p14="http://schemas.microsoft.com/office/powerpoint/2010/main" val="6429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21170" y="579202"/>
            <a:ext cx="5072021" cy="264146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21170" y="3444349"/>
            <a:ext cx="5072021" cy="262085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592283" y="646388"/>
            <a:ext cx="4929796" cy="254492"/>
          </a:xfrm>
        </p:spPr>
        <p:txBody>
          <a:bodyPr/>
          <a:lstStyle>
            <a:lvl1pPr>
              <a:defRPr/>
            </a:lvl1pPr>
          </a:lstStyle>
          <a:p>
            <a:pPr lvl="0"/>
            <a:r>
              <a:rPr lang="en-US" dirty="0"/>
              <a:t>Caption, if required, goes here</a:t>
            </a:r>
            <a:endParaRPr lang="en-GB" dirty="0"/>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592283" y="3519227"/>
            <a:ext cx="4929796" cy="254492"/>
          </a:xfrm>
        </p:spPr>
        <p:txBody>
          <a:bodyPr/>
          <a:lstStyle>
            <a:lvl1pPr>
              <a:defRPr/>
            </a:lvl1pPr>
          </a:lstStyle>
          <a:p>
            <a:pPr lvl="0"/>
            <a:r>
              <a:rPr lang="en-US" dirty="0"/>
              <a:t>Caption, if required, goes here</a:t>
            </a:r>
            <a:endParaRPr lang="en-GB" dirty="0"/>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6584" y="5106625"/>
            <a:ext cx="954247" cy="793312"/>
          </a:xfrm>
        </p:spPr>
        <p:txBody>
          <a:bodyPr/>
          <a:lstStyle/>
          <a:p>
            <a:r>
              <a:rPr lang="en-US"/>
              <a:t>Click icon to add picture</a:t>
            </a:r>
            <a:endParaRPr lang="en-GB" dirty="0"/>
          </a:p>
        </p:txBody>
      </p:sp>
    </p:spTree>
    <p:extLst>
      <p:ext uri="{BB962C8B-B14F-4D97-AF65-F5344CB8AC3E}">
        <p14:creationId xmlns:p14="http://schemas.microsoft.com/office/powerpoint/2010/main" val="206971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21170" y="3444349"/>
            <a:ext cx="5072021" cy="262085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28573" y="2156887"/>
            <a:ext cx="5064617" cy="841883"/>
          </a:xfrm>
        </p:spPr>
        <p:txBody>
          <a:bodyPr/>
          <a:lstStyle>
            <a:lvl1pPr>
              <a:lnSpc>
                <a:spcPct val="100000"/>
              </a:lnSpc>
              <a:buFont typeface="Arial" panose="020B0604020202020204" pitchFamily="34" charset="0"/>
              <a:buNone/>
              <a:defRPr sz="1452" b="0" i="0">
                <a:solidFill>
                  <a:schemeClr val="tx1"/>
                </a:solidFill>
                <a:latin typeface="Poppins Medium" pitchFamily="2" charset="77"/>
                <a:cs typeface="Poppins Medium" pitchFamily="2" charset="77"/>
              </a:defRPr>
            </a:lvl1pPr>
            <a:lvl2pPr marL="0" indent="0">
              <a:spcAft>
                <a:spcPts val="0"/>
              </a:spcAft>
              <a:buFontTx/>
              <a:buNone/>
              <a:defRPr sz="1452" b="1" i="0">
                <a:solidFill>
                  <a:schemeClr val="accent1"/>
                </a:solidFill>
                <a:latin typeface="Poppins SemiBold" pitchFamily="2" charset="77"/>
                <a:cs typeface="Poppins SemiBold" pitchFamily="2" charset="77"/>
              </a:defRPr>
            </a:lvl2pPr>
            <a:lvl3pPr marL="0" indent="0">
              <a:spcBef>
                <a:spcPts val="0"/>
              </a:spcBef>
              <a:buFontTx/>
              <a:buNone/>
              <a:defRPr sz="1211"/>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6584" y="5106625"/>
            <a:ext cx="954247" cy="793312"/>
          </a:xfrm>
        </p:spPr>
        <p:txBody>
          <a:bodyPr/>
          <a:lstStyle/>
          <a:p>
            <a:r>
              <a:rPr lang="en-US"/>
              <a:t>Click icon to add picture</a:t>
            </a:r>
            <a:endParaRPr lang="en-GB" dirty="0"/>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28574" y="1611282"/>
            <a:ext cx="474045" cy="402303"/>
          </a:xfrm>
          <a:prstGeom prst="rect">
            <a:avLst/>
          </a:prstGeom>
        </p:spPr>
      </p:pic>
    </p:spTree>
    <p:extLst>
      <p:ext uri="{BB962C8B-B14F-4D97-AF65-F5344CB8AC3E}">
        <p14:creationId xmlns:p14="http://schemas.microsoft.com/office/powerpoint/2010/main" val="25645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5" y="538691"/>
            <a:ext cx="11022757" cy="404253"/>
          </a:xfrm>
        </p:spPr>
        <p:txBody>
          <a:bodyPr lIns="0" tIns="0" rIns="0" bIns="0" anchor="t" anchorCtr="0"/>
          <a:lstStyle/>
          <a:p>
            <a:r>
              <a:rPr lang="en-US"/>
              <a:t>Click to edit Master title style</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03030" y="3876221"/>
            <a:ext cx="2419834" cy="21889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6585" y="1249421"/>
            <a:ext cx="5290162" cy="481578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73358" y="3876221"/>
            <a:ext cx="2419834" cy="21889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03029" y="1249419"/>
            <a:ext cx="5290162" cy="218910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59956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8829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endParaRPr lang="en-GB" dirty="0"/>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8" name="object 14">
            <a:extLst>
              <a:ext uri="{FF2B5EF4-FFF2-40B4-BE49-F238E27FC236}">
                <a16:creationId xmlns:a16="http://schemas.microsoft.com/office/drawing/2014/main" id="{C887375E-F637-44FE-AF63-8A8B04BD6ACA}"/>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688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233550"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5236" y="2002107"/>
            <a:ext cx="5325296"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59244" y="2002107"/>
            <a:ext cx="5325296"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5236" y="1533378"/>
            <a:ext cx="5325296" cy="301319"/>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59244" y="1533379"/>
            <a:ext cx="5325296"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Tree>
    <p:extLst>
      <p:ext uri="{BB962C8B-B14F-4D97-AF65-F5344CB8AC3E}">
        <p14:creationId xmlns:p14="http://schemas.microsoft.com/office/powerpoint/2010/main" val="27103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233550"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5235" y="1533378"/>
            <a:ext cx="3450497" cy="301319"/>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59639" y="1533379"/>
            <a:ext cx="3450497"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34043" y="1533379"/>
            <a:ext cx="3450497"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5235"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57537"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35902"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9352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6584" y="579201"/>
            <a:ext cx="10993543" cy="789792"/>
          </a:xfrm>
        </p:spPr>
        <p:txBody>
          <a:bodyPr numCol="5" spcCol="144000"/>
          <a:lstStyle>
            <a:lvl1pPr>
              <a:spcBef>
                <a:spcPts val="1090"/>
              </a:spcBef>
              <a:defRPr sz="1452"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8"/>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881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22999" y="1805000"/>
            <a:ext cx="5462025" cy="4248970"/>
          </a:xfrm>
          <a:solidFill>
            <a:srgbClr val="009CDE"/>
          </a:solidFill>
        </p:spPr>
        <p:txBody>
          <a:bodyPr lIns="171389" tIns="171389" rIns="171389" bIns="171389"/>
          <a:lstStyle>
            <a:lvl1pPr>
              <a:defRPr sz="1700" b="1">
                <a:solidFill>
                  <a:schemeClr val="bg1"/>
                </a:solidFill>
                <a:latin typeface="+mn-lt"/>
              </a:defRPr>
            </a:lvl1pPr>
            <a:lvl2pPr>
              <a:buClr>
                <a:schemeClr val="bg1"/>
              </a:buClr>
              <a:defRPr sz="1700">
                <a:solidFill>
                  <a:schemeClr val="bg1"/>
                </a:solidFill>
                <a:latin typeface="+mn-lt"/>
              </a:defRPr>
            </a:lvl2pPr>
            <a:lvl3pPr>
              <a:buClr>
                <a:schemeClr val="bg1"/>
              </a:buClr>
              <a:defRPr sz="1700">
                <a:solidFill>
                  <a:schemeClr val="bg1"/>
                </a:solidFill>
                <a:latin typeface="+mn-lt"/>
              </a:defRPr>
            </a:lvl3pPr>
            <a:lvl4pPr>
              <a:buClr>
                <a:schemeClr val="bg1"/>
              </a:buClr>
              <a:defRPr sz="1700">
                <a:solidFill>
                  <a:schemeClr val="bg1"/>
                </a:solidFill>
                <a:latin typeface="+mn-lt"/>
              </a:defRPr>
            </a:lvl4pPr>
            <a:lvl5pPr>
              <a:buClr>
                <a:schemeClr val="bg1"/>
              </a:buClr>
              <a:defRPr sz="17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p>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endParaRPr lang="en-GB" noProof="0"/>
          </a:p>
        </p:txBody>
      </p:sp>
      <p:sp>
        <p:nvSpPr>
          <p:cNvPr id="9" name="Footer Placeholder 8"/>
          <p:cNvSpPr>
            <a:spLocks noGrp="1"/>
          </p:cNvSpPr>
          <p:nvPr>
            <p:ph type="ftr" sz="quarter" idx="19"/>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77150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122732"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0457" y="1512554"/>
            <a:ext cx="3228861" cy="4462211"/>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64329" y="1512554"/>
            <a:ext cx="3228861" cy="4462211"/>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6585" y="1512554"/>
            <a:ext cx="3228861" cy="4462211"/>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574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574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5746" y="2558140"/>
            <a:ext cx="2904424" cy="190966"/>
          </a:xfrm>
        </p:spPr>
        <p:txBody>
          <a:bodyPr/>
          <a:lstStyle>
            <a:lvl1pPr>
              <a:defRPr sz="1090"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3267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3267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32676" y="2558140"/>
            <a:ext cx="2904424" cy="190966"/>
          </a:xfrm>
        </p:spPr>
        <p:txBody>
          <a:bodyPr/>
          <a:lstStyle>
            <a:lvl1pPr>
              <a:defRPr sz="1090"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2654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2654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26546" y="2558140"/>
            <a:ext cx="2904424" cy="190966"/>
          </a:xfrm>
        </p:spPr>
        <p:txBody>
          <a:bodyPr/>
          <a:lstStyle>
            <a:lvl1pPr>
              <a:defRPr sz="109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6184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Dial-in Details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75977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2339" y="2349364"/>
            <a:ext cx="3027966" cy="3715836"/>
          </a:xfrm>
        </p:spPr>
        <p:txBody>
          <a:bodyPr wrap="square" numCol="1" spcCol="756000" anchor="t">
            <a:noAutofit/>
          </a:bodyPr>
          <a:lstStyle>
            <a:lvl1pPr marL="0" indent="0">
              <a:spcBef>
                <a:spcPts val="968"/>
              </a:spcBef>
              <a:spcAft>
                <a:spcPts val="0"/>
              </a:spcAft>
              <a:buFont typeface="Arial" panose="020B0604020202020204" pitchFamily="34" charset="0"/>
              <a:buNone/>
              <a:defRPr sz="1452"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2" b="0" i="0">
                <a:latin typeface="Poppins" pitchFamily="2" charset="77"/>
                <a:cs typeface="Poppins" pitchFamily="2" charset="77"/>
              </a:defRPr>
            </a:lvl2pPr>
            <a:lvl3pPr marL="0" indent="0">
              <a:buFontTx/>
              <a:buNone/>
              <a:defRPr sz="1452" b="0" i="0">
                <a:solidFill>
                  <a:schemeClr val="accent1"/>
                </a:solidFill>
                <a:latin typeface="Poppins" pitchFamily="2" charset="77"/>
                <a:cs typeface="Poppins" pitchFamily="2" charset="77"/>
              </a:defRPr>
            </a:lvl3pPr>
            <a:lvl5pPr>
              <a:defRPr/>
            </a:lvl5pPr>
          </a:lstStyle>
          <a:p>
            <a:pPr lvl="0"/>
            <a:r>
              <a:rPr lang="en-GB" dirty="0"/>
              <a:t>Topic</a:t>
            </a:r>
          </a:p>
          <a:p>
            <a:pPr lvl="1"/>
            <a:r>
              <a:rPr lang="en-GB" dirty="0"/>
              <a:t>Meeting title</a:t>
            </a:r>
          </a:p>
          <a:p>
            <a:pPr lvl="1"/>
            <a:endParaRPr lang="en-GB" dirty="0"/>
          </a:p>
          <a:p>
            <a:pPr lvl="0"/>
            <a:r>
              <a:rPr lang="en-GB" dirty="0"/>
              <a:t>Time</a:t>
            </a:r>
          </a:p>
          <a:p>
            <a:pPr lvl="1"/>
            <a:r>
              <a:rPr lang="en-GB" dirty="0"/>
              <a:t>MMM DD, YYYY</a:t>
            </a:r>
          </a:p>
          <a:p>
            <a:pPr lvl="1"/>
            <a:r>
              <a:rPr lang="en-GB" dirty="0"/>
              <a:t>04:00 PM CET/10:00 AM ET</a:t>
            </a:r>
          </a:p>
          <a:p>
            <a:pPr lvl="1"/>
            <a:endParaRPr lang="en-GB" dirty="0"/>
          </a:p>
          <a:p>
            <a:pPr lvl="0"/>
            <a:r>
              <a:rPr lang="en-GB" dirty="0"/>
              <a:t>Estimated call length</a:t>
            </a:r>
          </a:p>
          <a:p>
            <a:pPr lvl="1"/>
            <a:r>
              <a:rPr lang="en-GB" dirty="0"/>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39655" y="2356630"/>
            <a:ext cx="4141166" cy="3715836"/>
          </a:xfrm>
        </p:spPr>
        <p:txBody>
          <a:bodyPr wrap="square" numCol="1" spcCol="756000" anchor="t">
            <a:noAutofit/>
          </a:bodyPr>
          <a:lstStyle>
            <a:lvl1pPr marL="0" indent="0">
              <a:spcBef>
                <a:spcPts val="968"/>
              </a:spcBef>
              <a:spcAft>
                <a:spcPts val="0"/>
              </a:spcAft>
              <a:buFont typeface="Arial" panose="020B0604020202020204" pitchFamily="34" charset="0"/>
              <a:buNone/>
              <a:defRPr sz="1452" b="0" i="0">
                <a:solidFill>
                  <a:schemeClr val="accent1"/>
                </a:solidFill>
                <a:latin typeface="Poppins" pitchFamily="2" charset="77"/>
                <a:cs typeface="Poppins" pitchFamily="2" charset="77"/>
              </a:defRPr>
            </a:lvl1pPr>
            <a:lvl2pPr marL="0" marR="0" indent="0" algn="l" defTabSz="55349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2" b="0" i="0">
                <a:latin typeface="Poppins" pitchFamily="2" charset="77"/>
                <a:cs typeface="Poppins" pitchFamily="2" charset="77"/>
              </a:defRPr>
            </a:lvl2pPr>
            <a:lvl3pPr marL="0" indent="0">
              <a:buFontTx/>
              <a:buNone/>
              <a:defRPr sz="1452" b="0" i="0">
                <a:solidFill>
                  <a:schemeClr val="accent1"/>
                </a:solidFill>
                <a:latin typeface="Poppins" pitchFamily="2" charset="77"/>
                <a:cs typeface="Poppins" pitchFamily="2" charset="77"/>
              </a:defRPr>
            </a:lvl3pPr>
            <a:lvl5pPr>
              <a:defRPr/>
            </a:lvl5pPr>
          </a:lstStyle>
          <a:p>
            <a:pPr lvl="0"/>
            <a:r>
              <a:rPr lang="en-GB" dirty="0"/>
              <a:t>Join Zoom meeting</a:t>
            </a:r>
          </a:p>
          <a:p>
            <a:pPr lvl="1"/>
            <a:r>
              <a:rPr lang="en-GB" dirty="0"/>
              <a:t>Https://</a:t>
            </a:r>
            <a:r>
              <a:rPr lang="en-GB" dirty="0" err="1"/>
              <a:t>zoom.us</a:t>
            </a:r>
            <a:r>
              <a:rPr lang="en-GB" dirty="0"/>
              <a:t>/#/########</a:t>
            </a:r>
          </a:p>
          <a:p>
            <a:pPr lvl="1"/>
            <a:endParaRPr lang="en-GB" dirty="0"/>
          </a:p>
          <a:p>
            <a:pPr lvl="0"/>
            <a:r>
              <a:rPr lang="en-GB" dirty="0"/>
              <a:t>Meeting ID</a:t>
            </a:r>
          </a:p>
          <a:p>
            <a:pPr lvl="1"/>
            <a:r>
              <a:rPr lang="en-GB" dirty="0"/>
              <a:t>985 717 469</a:t>
            </a:r>
          </a:p>
          <a:p>
            <a:pPr lvl="0"/>
            <a:r>
              <a:rPr lang="en-GB" dirty="0"/>
              <a:t>One tap mobile</a:t>
            </a:r>
          </a:p>
          <a:p>
            <a:pPr marL="0" marR="0" lvl="1" indent="0" algn="l" defTabSz="55349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dirty="0"/>
              <a:t>+ 00000000000, 00000000000# US (New York)</a:t>
            </a:r>
          </a:p>
          <a:p>
            <a:pPr lvl="0"/>
            <a:r>
              <a:rPr lang="en-GB" dirty="0"/>
              <a:t>Dial by your location </a:t>
            </a:r>
          </a:p>
          <a:p>
            <a:pPr lvl="1"/>
            <a:r>
              <a:rPr lang="en-GB" dirty="0"/>
              <a:t>+0 000 000 0000 US (New York)</a:t>
            </a:r>
            <a:br>
              <a:rPr lang="en-GB" dirty="0"/>
            </a:br>
            <a:r>
              <a:rPr lang="en-GB" dirty="0"/>
              <a:t>+ 0 000 000 0000 (Switzerland)</a:t>
            </a:r>
          </a:p>
          <a:p>
            <a:pPr lvl="0"/>
            <a:r>
              <a:rPr lang="en-GB" dirty="0"/>
              <a:t>Find your local number</a:t>
            </a:r>
          </a:p>
          <a:p>
            <a:pPr lvl="1"/>
            <a:r>
              <a:rPr lang="en-GB" dirty="0"/>
              <a:t>https://</a:t>
            </a:r>
            <a:r>
              <a:rPr lang="en-GB" dirty="0" err="1"/>
              <a:t>zoom.us</a:t>
            </a:r>
            <a:r>
              <a:rPr lang="en-GB" dirty="0"/>
              <a:t>/#/########</a:t>
            </a:r>
          </a:p>
        </p:txBody>
      </p:sp>
    </p:spTree>
    <p:extLst>
      <p:ext uri="{BB962C8B-B14F-4D97-AF65-F5344CB8AC3E}">
        <p14:creationId xmlns:p14="http://schemas.microsoft.com/office/powerpoint/2010/main" val="25400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736630720"/>
              </p:ext>
            </p:extLst>
          </p:nvPr>
        </p:nvGraphicFramePr>
        <p:xfrm>
          <a:off x="576169" y="2737691"/>
          <a:ext cx="11016604" cy="3327512"/>
        </p:xfrm>
        <a:graphic>
          <a:graphicData uri="http://schemas.openxmlformats.org/drawingml/2006/table">
            <a:tbl>
              <a:tblPr bandCol="1">
                <a:tableStyleId>{2D5ABB26-0587-4C30-8999-92F81FD0307C}</a:tableStyleId>
              </a:tblPr>
              <a:tblGrid>
                <a:gridCol w="2754151">
                  <a:extLst>
                    <a:ext uri="{9D8B030D-6E8A-4147-A177-3AD203B41FA5}">
                      <a16:colId xmlns:a16="http://schemas.microsoft.com/office/drawing/2014/main" val="4151945498"/>
                    </a:ext>
                  </a:extLst>
                </a:gridCol>
                <a:gridCol w="2754151">
                  <a:extLst>
                    <a:ext uri="{9D8B030D-6E8A-4147-A177-3AD203B41FA5}">
                      <a16:colId xmlns:a16="http://schemas.microsoft.com/office/drawing/2014/main" val="1382627474"/>
                    </a:ext>
                  </a:extLst>
                </a:gridCol>
                <a:gridCol w="2754151">
                  <a:extLst>
                    <a:ext uri="{9D8B030D-6E8A-4147-A177-3AD203B41FA5}">
                      <a16:colId xmlns:a16="http://schemas.microsoft.com/office/drawing/2014/main" val="2312284562"/>
                    </a:ext>
                  </a:extLst>
                </a:gridCol>
                <a:gridCol w="2754151">
                  <a:extLst>
                    <a:ext uri="{9D8B030D-6E8A-4147-A177-3AD203B41FA5}">
                      <a16:colId xmlns:a16="http://schemas.microsoft.com/office/drawing/2014/main" val="380964293"/>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53640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629911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60" name="Oval 59">
            <a:extLst>
              <a:ext uri="{FF2B5EF4-FFF2-40B4-BE49-F238E27FC236}">
                <a16:creationId xmlns:a16="http://schemas.microsoft.com/office/drawing/2014/main" id="{33F6E636-79A6-4B30-8BC0-632CE4B6ECAC}"/>
              </a:ext>
            </a:extLst>
          </p:cNvPr>
          <p:cNvSpPr/>
          <p:nvPr/>
        </p:nvSpPr>
        <p:spPr>
          <a:xfrm>
            <a:off x="9052255"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2762600"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38770" y="2280720"/>
            <a:ext cx="274150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089501" y="2280720"/>
            <a:ext cx="2741170"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30672" y="2280720"/>
            <a:ext cx="2768881"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2762600" cy="461304"/>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38770" y="3044219"/>
            <a:ext cx="2746118" cy="461304"/>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84555" y="3044219"/>
            <a:ext cx="2746118" cy="461304"/>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47487" y="3044219"/>
            <a:ext cx="2745286" cy="461304"/>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Tree>
    <p:extLst>
      <p:ext uri="{BB962C8B-B14F-4D97-AF65-F5344CB8AC3E}">
        <p14:creationId xmlns:p14="http://schemas.microsoft.com/office/powerpoint/2010/main" val="102925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19756075"/>
              </p:ext>
            </p:extLst>
          </p:nvPr>
        </p:nvGraphicFramePr>
        <p:xfrm>
          <a:off x="576170" y="2737691"/>
          <a:ext cx="11016810" cy="3327512"/>
        </p:xfrm>
        <a:graphic>
          <a:graphicData uri="http://schemas.openxmlformats.org/drawingml/2006/table">
            <a:tbl>
              <a:tblPr bandCol="1">
                <a:tableStyleId>{2D5ABB26-0587-4C30-8999-92F81FD0307C}</a:tableStyleId>
              </a:tblPr>
              <a:tblGrid>
                <a:gridCol w="2203362">
                  <a:extLst>
                    <a:ext uri="{9D8B030D-6E8A-4147-A177-3AD203B41FA5}">
                      <a16:colId xmlns:a16="http://schemas.microsoft.com/office/drawing/2014/main" val="4151945498"/>
                    </a:ext>
                  </a:extLst>
                </a:gridCol>
                <a:gridCol w="2203362">
                  <a:extLst>
                    <a:ext uri="{9D8B030D-6E8A-4147-A177-3AD203B41FA5}">
                      <a16:colId xmlns:a16="http://schemas.microsoft.com/office/drawing/2014/main" val="1382627474"/>
                    </a:ext>
                  </a:extLst>
                </a:gridCol>
                <a:gridCol w="2203362">
                  <a:extLst>
                    <a:ext uri="{9D8B030D-6E8A-4147-A177-3AD203B41FA5}">
                      <a16:colId xmlns:a16="http://schemas.microsoft.com/office/drawing/2014/main" val="2312284562"/>
                    </a:ext>
                  </a:extLst>
                </a:gridCol>
                <a:gridCol w="2203362">
                  <a:extLst>
                    <a:ext uri="{9D8B030D-6E8A-4147-A177-3AD203B41FA5}">
                      <a16:colId xmlns:a16="http://schemas.microsoft.com/office/drawing/2014/main" val="1977789979"/>
                    </a:ext>
                  </a:extLst>
                </a:gridCol>
                <a:gridCol w="2203362">
                  <a:extLst>
                    <a:ext uri="{9D8B030D-6E8A-4147-A177-3AD203B41FA5}">
                      <a16:colId xmlns:a16="http://schemas.microsoft.com/office/drawing/2014/main" val="289107806"/>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97626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5190699"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738660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960727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2189915"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4617" y="2282883"/>
            <a:ext cx="2208447"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993064"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82979"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397665"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2189915" cy="640953"/>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4616" y="3044219"/>
            <a:ext cx="2189915"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993063" y="3044219"/>
            <a:ext cx="2189915"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82978" y="3044219"/>
            <a:ext cx="2201889"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397664" y="3044219"/>
            <a:ext cx="2201889"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Tree>
    <p:extLst>
      <p:ext uri="{BB962C8B-B14F-4D97-AF65-F5344CB8AC3E}">
        <p14:creationId xmlns:p14="http://schemas.microsoft.com/office/powerpoint/2010/main" val="79005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049190866"/>
              </p:ext>
            </p:extLst>
          </p:nvPr>
        </p:nvGraphicFramePr>
        <p:xfrm>
          <a:off x="576170" y="2737691"/>
          <a:ext cx="11016810" cy="3327512"/>
        </p:xfrm>
        <a:graphic>
          <a:graphicData uri="http://schemas.openxmlformats.org/drawingml/2006/table">
            <a:tbl>
              <a:tblPr bandCol="1">
                <a:tableStyleId>{2D5ABB26-0587-4C30-8999-92F81FD0307C}</a:tableStyleId>
              </a:tblPr>
              <a:tblGrid>
                <a:gridCol w="1836135">
                  <a:extLst>
                    <a:ext uri="{9D8B030D-6E8A-4147-A177-3AD203B41FA5}">
                      <a16:colId xmlns:a16="http://schemas.microsoft.com/office/drawing/2014/main" val="4151945498"/>
                    </a:ext>
                  </a:extLst>
                </a:gridCol>
                <a:gridCol w="1836135">
                  <a:extLst>
                    <a:ext uri="{9D8B030D-6E8A-4147-A177-3AD203B41FA5}">
                      <a16:colId xmlns:a16="http://schemas.microsoft.com/office/drawing/2014/main" val="1382627474"/>
                    </a:ext>
                  </a:extLst>
                </a:gridCol>
                <a:gridCol w="1836135">
                  <a:extLst>
                    <a:ext uri="{9D8B030D-6E8A-4147-A177-3AD203B41FA5}">
                      <a16:colId xmlns:a16="http://schemas.microsoft.com/office/drawing/2014/main" val="2312284562"/>
                    </a:ext>
                  </a:extLst>
                </a:gridCol>
                <a:gridCol w="1836135">
                  <a:extLst>
                    <a:ext uri="{9D8B030D-6E8A-4147-A177-3AD203B41FA5}">
                      <a16:colId xmlns:a16="http://schemas.microsoft.com/office/drawing/2014/main" val="1977789979"/>
                    </a:ext>
                  </a:extLst>
                </a:gridCol>
                <a:gridCol w="1836135">
                  <a:extLst>
                    <a:ext uri="{9D8B030D-6E8A-4147-A177-3AD203B41FA5}">
                      <a16:colId xmlns:a16="http://schemas.microsoft.com/office/drawing/2014/main" val="289107806"/>
                    </a:ext>
                  </a:extLst>
                </a:gridCol>
                <a:gridCol w="1836135">
                  <a:extLst>
                    <a:ext uri="{9D8B030D-6E8A-4147-A177-3AD203B41FA5}">
                      <a16:colId xmlns:a16="http://schemas.microsoft.com/office/drawing/2014/main" val="380964293"/>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60649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4451780"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628851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8125243"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9" name="Oval 58">
            <a:extLst>
              <a:ext uri="{FF2B5EF4-FFF2-40B4-BE49-F238E27FC236}">
                <a16:creationId xmlns:a16="http://schemas.microsoft.com/office/drawing/2014/main" id="{7EED920D-5A0E-4D1A-B8B2-01481F89A849}"/>
              </a:ext>
            </a:extLst>
          </p:cNvPr>
          <p:cNvSpPr/>
          <p:nvPr/>
        </p:nvSpPr>
        <p:spPr>
          <a:xfrm>
            <a:off x="996990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dirty="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4843" y="2282883"/>
            <a:ext cx="1585712"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54143"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84888"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15633"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54305"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1585712" cy="820602"/>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484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5414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84888"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1563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54305" y="3044763"/>
            <a:ext cx="1585712" cy="820602"/>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Tree>
    <p:extLst>
      <p:ext uri="{BB962C8B-B14F-4D97-AF65-F5344CB8AC3E}">
        <p14:creationId xmlns:p14="http://schemas.microsoft.com/office/powerpoint/2010/main" val="32074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1182581122"/>
              </p:ext>
            </p:extLst>
          </p:nvPr>
        </p:nvGraphicFramePr>
        <p:xfrm>
          <a:off x="576170" y="2737691"/>
          <a:ext cx="11016607" cy="3327512"/>
        </p:xfrm>
        <a:graphic>
          <a:graphicData uri="http://schemas.openxmlformats.org/drawingml/2006/table">
            <a:tbl>
              <a:tblPr bandCol="1">
                <a:tableStyleId>{2D5ABB26-0587-4C30-8999-92F81FD0307C}</a:tableStyleId>
              </a:tblPr>
              <a:tblGrid>
                <a:gridCol w="1573801">
                  <a:extLst>
                    <a:ext uri="{9D8B030D-6E8A-4147-A177-3AD203B41FA5}">
                      <a16:colId xmlns:a16="http://schemas.microsoft.com/office/drawing/2014/main" val="4151945498"/>
                    </a:ext>
                  </a:extLst>
                </a:gridCol>
                <a:gridCol w="1573801">
                  <a:extLst>
                    <a:ext uri="{9D8B030D-6E8A-4147-A177-3AD203B41FA5}">
                      <a16:colId xmlns:a16="http://schemas.microsoft.com/office/drawing/2014/main" val="1382627474"/>
                    </a:ext>
                  </a:extLst>
                </a:gridCol>
                <a:gridCol w="1573801">
                  <a:extLst>
                    <a:ext uri="{9D8B030D-6E8A-4147-A177-3AD203B41FA5}">
                      <a16:colId xmlns:a16="http://schemas.microsoft.com/office/drawing/2014/main" val="2312284562"/>
                    </a:ext>
                  </a:extLst>
                </a:gridCol>
                <a:gridCol w="1573801">
                  <a:extLst>
                    <a:ext uri="{9D8B030D-6E8A-4147-A177-3AD203B41FA5}">
                      <a16:colId xmlns:a16="http://schemas.microsoft.com/office/drawing/2014/main" val="1977789979"/>
                    </a:ext>
                  </a:extLst>
                </a:gridCol>
                <a:gridCol w="1573801">
                  <a:extLst>
                    <a:ext uri="{9D8B030D-6E8A-4147-A177-3AD203B41FA5}">
                      <a16:colId xmlns:a16="http://schemas.microsoft.com/office/drawing/2014/main" val="289107806"/>
                    </a:ext>
                  </a:extLst>
                </a:gridCol>
                <a:gridCol w="1573801">
                  <a:extLst>
                    <a:ext uri="{9D8B030D-6E8A-4147-A177-3AD203B41FA5}">
                      <a16:colId xmlns:a16="http://schemas.microsoft.com/office/drawing/2014/main" val="380964293"/>
                    </a:ext>
                  </a:extLst>
                </a:gridCol>
                <a:gridCol w="1573801">
                  <a:extLst>
                    <a:ext uri="{9D8B030D-6E8A-4147-A177-3AD203B41FA5}">
                      <a16:colId xmlns:a16="http://schemas.microsoft.com/office/drawing/2014/main" val="2998086781"/>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339635"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917437"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5495238"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707304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9" name="Oval 58">
            <a:extLst>
              <a:ext uri="{FF2B5EF4-FFF2-40B4-BE49-F238E27FC236}">
                <a16:creationId xmlns:a16="http://schemas.microsoft.com/office/drawing/2014/main" id="{7EED920D-5A0E-4D1A-B8B2-01481F89A849}"/>
              </a:ext>
            </a:extLst>
          </p:cNvPr>
          <p:cNvSpPr/>
          <p:nvPr/>
        </p:nvSpPr>
        <p:spPr>
          <a:xfrm>
            <a:off x="865084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dirty="0"/>
          </a:p>
        </p:txBody>
      </p:sp>
      <p:sp>
        <p:nvSpPr>
          <p:cNvPr id="60" name="Oval 59">
            <a:extLst>
              <a:ext uri="{FF2B5EF4-FFF2-40B4-BE49-F238E27FC236}">
                <a16:creationId xmlns:a16="http://schemas.microsoft.com/office/drawing/2014/main" id="{33F6E636-79A6-4B30-8BC0-632CE4B6ECAC}"/>
              </a:ext>
            </a:extLst>
          </p:cNvPr>
          <p:cNvSpPr/>
          <p:nvPr/>
        </p:nvSpPr>
        <p:spPr>
          <a:xfrm>
            <a:off x="1022864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47985" y="2282883"/>
            <a:ext cx="1585712"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19801"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291615"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63431"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35246"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07062"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1585712" cy="820602"/>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47985"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19801"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291615"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63431"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35246"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07062" y="3044219"/>
            <a:ext cx="1585712" cy="820602"/>
          </a:xfrm>
        </p:spPr>
        <p:txBody>
          <a:bodyPr lIns="288000" rIns="288000" bIns="288000" anchor="t" anchorCtr="0"/>
          <a:lstStyle>
            <a:lvl1pPr>
              <a:defRPr sz="968" b="0">
                <a:latin typeface="Poppins" pitchFamily="2" charset="77"/>
                <a:cs typeface="Poppins" pitchFamily="2" charset="77"/>
              </a:defRPr>
            </a:lvl1pPr>
          </a:lstStyle>
          <a:p>
            <a:pPr marL="0" marR="0" lvl="0" indent="0" algn="l" defTabSz="553494" rtl="0" eaLnBrk="1" fontAlgn="auto" latinLnBrk="0" hangingPunct="1">
              <a:lnSpc>
                <a:spcPct val="120000"/>
              </a:lnSpc>
              <a:spcBef>
                <a:spcPts val="0"/>
              </a:spcBef>
              <a:spcAft>
                <a:spcPts val="1452"/>
              </a:spcAft>
              <a:buClrTx/>
              <a:buSzTx/>
              <a:buFontTx/>
              <a:buNone/>
              <a:tabLst/>
              <a:defRPr/>
            </a:pPr>
            <a:r>
              <a:rPr lang="en-US" sz="968" b="0" i="0">
                <a:solidFill>
                  <a:schemeClr val="tx1"/>
                </a:solidFill>
              </a:rPr>
              <a:t>Click to edit Master text styles</a:t>
            </a:r>
          </a:p>
        </p:txBody>
      </p:sp>
    </p:spTree>
    <p:extLst>
      <p:ext uri="{BB962C8B-B14F-4D97-AF65-F5344CB8AC3E}">
        <p14:creationId xmlns:p14="http://schemas.microsoft.com/office/powerpoint/2010/main" val="61126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09046046"/>
              </p:ext>
            </p:extLst>
          </p:nvPr>
        </p:nvGraphicFramePr>
        <p:xfrm>
          <a:off x="576169" y="3135524"/>
          <a:ext cx="11028908" cy="2929679"/>
        </p:xfrm>
        <a:graphic>
          <a:graphicData uri="http://schemas.openxmlformats.org/drawingml/2006/table">
            <a:tbl>
              <a:tblPr bandCol="1">
                <a:tableStyleId>{2D5ABB26-0587-4C30-8999-92F81FD0307C}</a:tableStyleId>
              </a:tblPr>
              <a:tblGrid>
                <a:gridCol w="2757227">
                  <a:extLst>
                    <a:ext uri="{9D8B030D-6E8A-4147-A177-3AD203B41FA5}">
                      <a16:colId xmlns:a16="http://schemas.microsoft.com/office/drawing/2014/main" val="1382627474"/>
                    </a:ext>
                  </a:extLst>
                </a:gridCol>
                <a:gridCol w="2757227">
                  <a:extLst>
                    <a:ext uri="{9D8B030D-6E8A-4147-A177-3AD203B41FA5}">
                      <a16:colId xmlns:a16="http://schemas.microsoft.com/office/drawing/2014/main" val="2312284562"/>
                    </a:ext>
                  </a:extLst>
                </a:gridCol>
                <a:gridCol w="2757227">
                  <a:extLst>
                    <a:ext uri="{9D8B030D-6E8A-4147-A177-3AD203B41FA5}">
                      <a16:colId xmlns:a16="http://schemas.microsoft.com/office/drawing/2014/main" val="1977789979"/>
                    </a:ext>
                  </a:extLst>
                </a:gridCol>
                <a:gridCol w="2757227">
                  <a:extLst>
                    <a:ext uri="{9D8B030D-6E8A-4147-A177-3AD203B41FA5}">
                      <a16:colId xmlns:a16="http://schemas.microsoft.com/office/drawing/2014/main" val="289107806"/>
                    </a:ext>
                  </a:extLst>
                </a:gridCol>
              </a:tblGrid>
              <a:tr h="2929679">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Delivery Timeline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3139213"/>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524472"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6287111"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60" name="Oval 59">
            <a:extLst>
              <a:ext uri="{FF2B5EF4-FFF2-40B4-BE49-F238E27FC236}">
                <a16:creationId xmlns:a16="http://schemas.microsoft.com/office/drawing/2014/main" id="{33F6E636-79A6-4B30-8BC0-632CE4B6ECAC}"/>
              </a:ext>
            </a:extLst>
          </p:cNvPr>
          <p:cNvSpPr/>
          <p:nvPr/>
        </p:nvSpPr>
        <p:spPr>
          <a:xfrm>
            <a:off x="9049750"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1"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34284"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092398"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50511"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79760" y="3375509"/>
            <a:ext cx="7998355" cy="461304"/>
          </a:xfrm>
          <a:solidFill>
            <a:schemeClr val="accent1"/>
          </a:solidFill>
        </p:spPr>
        <p:txBody>
          <a:bodyPr vert="horz" wrap="square" lIns="288000" tIns="144000" rIns="288000" bIns="144000" rtlCol="0" anchor="ctr" anchorCtr="0">
            <a:spAutoFit/>
          </a:bodyPr>
          <a:lstStyle>
            <a:lvl1pPr>
              <a:defRPr lang="en-US" sz="968" dirty="0" smtClean="0">
                <a:solidFill>
                  <a:schemeClr val="bg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7121" y="3375509"/>
            <a:ext cx="2447616"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05038" y="3901334"/>
            <a:ext cx="2473077" cy="461304"/>
          </a:xfrm>
          <a:solidFill>
            <a:schemeClr val="accent1"/>
          </a:solidFill>
        </p:spPr>
        <p:txBody>
          <a:bodyPr vert="horz" wrap="square" lIns="288000" tIns="144000" rIns="288000" bIns="144000" rtlCol="0" anchor="ctr" anchorCtr="0">
            <a:spAutoFit/>
          </a:bodyPr>
          <a:lstStyle>
            <a:lvl1pPr>
              <a:defRPr lang="en-US" sz="968" dirty="0" smtClean="0">
                <a:solidFill>
                  <a:schemeClr val="bg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7120" y="3901334"/>
            <a:ext cx="7998355"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7121" y="4427159"/>
            <a:ext cx="10760994"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4376" y="4952984"/>
            <a:ext cx="9521008"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79587" y="5478808"/>
            <a:ext cx="3979458"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Tree>
    <p:extLst>
      <p:ext uri="{BB962C8B-B14F-4D97-AF65-F5344CB8AC3E}">
        <p14:creationId xmlns:p14="http://schemas.microsoft.com/office/powerpoint/2010/main" val="401424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Table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16314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0"/>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260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4967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59824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1531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6585" y="1491727"/>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6585" y="3454526"/>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39040" y="1491728"/>
            <a:ext cx="2754151" cy="524033"/>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39040" y="1909435"/>
            <a:ext cx="2754151" cy="4388411"/>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6585" y="3855550"/>
            <a:ext cx="5072021" cy="941971"/>
          </a:xfrm>
        </p:spPr>
        <p:txBody>
          <a:bodyPr/>
          <a:lstStyle>
            <a:lvl2pPr marL="216209" indent="-216209">
              <a:defRPr/>
            </a:lvl2pPr>
            <a:lvl3pPr marL="380527" indent="-173928">
              <a:defRPr/>
            </a:lvl3pPr>
            <a:lvl4pPr marL="924412" indent="-183537">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060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0"/>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6585" y="1491727"/>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6585" y="3454526"/>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39040" y="1491728"/>
            <a:ext cx="2754151" cy="524033"/>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39040" y="1909435"/>
            <a:ext cx="2754151" cy="4388411"/>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4012" y="1959827"/>
            <a:ext cx="2868595" cy="254492"/>
          </a:xfrm>
        </p:spPr>
        <p:txBody>
          <a:bodyPr/>
          <a:lstStyle/>
          <a:p>
            <a:r>
              <a:rPr lang="en-US"/>
              <a:t>Click icon to add picture</a:t>
            </a:r>
            <a:endParaRPr lang="en-GB" dirty="0"/>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78551" y="1959827"/>
            <a:ext cx="2868595" cy="254492"/>
          </a:xfrm>
        </p:spPr>
        <p:txBody>
          <a:bodyPr/>
          <a:lstStyle/>
          <a:p>
            <a:r>
              <a:rPr lang="en-US"/>
              <a:t>Click icon to add picture</a:t>
            </a:r>
            <a:endParaRPr lang="en-GB" dirty="0"/>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6585" y="3855550"/>
            <a:ext cx="5072021" cy="941971"/>
          </a:xfrm>
        </p:spPr>
        <p:txBody>
          <a:bodyPr/>
          <a:lstStyle>
            <a:lvl2pPr marL="216209" indent="-216209">
              <a:defRPr/>
            </a:lvl2pPr>
            <a:lvl3pPr marL="380527" indent="-173928">
              <a:defRPr/>
            </a:lvl3pPr>
            <a:lvl4pPr marL="924412" indent="-183537">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98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479124" y="1805000"/>
            <a:ext cx="11205899"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endParaRPr lang="en-GB" noProof="0"/>
          </a:p>
        </p:txBody>
      </p:sp>
      <p:sp>
        <p:nvSpPr>
          <p:cNvPr id="4" name="Footer Placeholder 3"/>
          <p:cNvSpPr>
            <a:spLocks noGrp="1"/>
          </p:cNvSpPr>
          <p:nvPr>
            <p:ph type="ftr" sz="quarter" idx="19"/>
          </p:nvPr>
        </p:nvSpPr>
        <p:spPr/>
        <p:txBody>
          <a:bodyPr/>
          <a:lstStyle/>
          <a:p>
            <a:r>
              <a:rPr lang="en-US" noProof="0"/>
              <a:t>NITAGs composition and functioning</a:t>
            </a:r>
            <a:endParaRPr lang="en-GB" noProof="0"/>
          </a:p>
        </p:txBody>
      </p:sp>
      <p:sp>
        <p:nvSpPr>
          <p:cNvPr id="5" name="Slide Number Placeholder 4"/>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2289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Infographic</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4316" y="3526974"/>
            <a:ext cx="9181553" cy="254492"/>
          </a:xfrm>
        </p:spPr>
        <p:txBody>
          <a:bodyPr anchor="ctr"/>
          <a:lstStyle>
            <a:lvl1pPr algn="ctr">
              <a:defRPr/>
            </a:lvl1pPr>
          </a:lstStyle>
          <a:p>
            <a:r>
              <a:rPr lang="en-US"/>
              <a:t>Click icon to add chart</a:t>
            </a:r>
            <a:endParaRPr lang="en-GB" dirty="0"/>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0819" y="5919886"/>
            <a:ext cx="11028138" cy="148528"/>
          </a:xfrm>
        </p:spPr>
        <p:txBody>
          <a:bodyPr/>
          <a:lstStyle>
            <a:lvl1pPr>
              <a:defRPr sz="847"/>
            </a:lvl1pPr>
          </a:lstStyle>
          <a:p>
            <a:pPr lvl="0"/>
            <a:r>
              <a:rPr lang="en-US"/>
              <a:t>Click to edit Master text styles</a:t>
            </a:r>
          </a:p>
        </p:txBody>
      </p:sp>
    </p:spTree>
    <p:extLst>
      <p:ext uri="{BB962C8B-B14F-4D97-AF65-F5344CB8AC3E}">
        <p14:creationId xmlns:p14="http://schemas.microsoft.com/office/powerpoint/2010/main" val="165071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49677" y="4175356"/>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57980"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57980" y="4175356"/>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07062" y="2342698"/>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15365" y="2342698"/>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07062" y="4533082"/>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15365" y="4533082"/>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18734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6585" y="5952898"/>
            <a:ext cx="11026215" cy="446134"/>
          </a:xfrm>
          <a:solidFill>
            <a:schemeClr val="bg2"/>
          </a:solidFill>
        </p:spPr>
        <p:txBody>
          <a:bodyPr tIns="108000" bIns="144000"/>
          <a:lstStyle>
            <a:lvl1pPr algn="ctr">
              <a:defRPr sz="109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5"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6585"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69079"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69079"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61575"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61575"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65326"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65326"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2833"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2833"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2496" y="5607637"/>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Tree>
    <p:extLst>
      <p:ext uri="{BB962C8B-B14F-4D97-AF65-F5344CB8AC3E}">
        <p14:creationId xmlns:p14="http://schemas.microsoft.com/office/powerpoint/2010/main" val="315941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3550"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6584" y="3605488"/>
            <a:ext cx="11028907" cy="407997"/>
          </a:xfrm>
        </p:spPr>
        <p:txBody>
          <a:bodyPr numCol="6" spcCol="360000" anchor="b"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6585" y="4156655"/>
            <a:ext cx="11016606" cy="295704"/>
          </a:xfrm>
        </p:spPr>
        <p:txBody>
          <a:bodyPr numCol="6" spcCol="360000"/>
          <a:lstStyle>
            <a:lvl1pPr marL="0" indent="0" algn="l">
              <a:buFont typeface="Arial" panose="020B0604020202020204" pitchFamily="34" charset="0"/>
              <a:buNone/>
              <a:defRPr sz="1090" b="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GB" dirty="0"/>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38280"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0915"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03869"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38598"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71233"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6586" y="538691"/>
            <a:ext cx="7121101" cy="404253"/>
          </a:xfrm>
        </p:spPr>
        <p:txBody>
          <a:bodyPr lIns="0" tIns="0" rIns="0" bIns="0" anchor="t" anchorCtr="0"/>
          <a:lstStyle>
            <a:lvl1pPr>
              <a:defRPr/>
            </a:lvl1pPr>
          </a:lstStyle>
          <a:p>
            <a:r>
              <a:rPr lang="en-US" dirty="0"/>
              <a:t>Iconography with text multi-column</a:t>
            </a:r>
            <a:endParaRPr lang="en-GB" dirty="0"/>
          </a:p>
        </p:txBody>
      </p:sp>
    </p:spTree>
    <p:extLst>
      <p:ext uri="{BB962C8B-B14F-4D97-AF65-F5344CB8AC3E}">
        <p14:creationId xmlns:p14="http://schemas.microsoft.com/office/powerpoint/2010/main" val="143248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7164691" cy="404253"/>
          </a:xfrm>
        </p:spPr>
        <p:txBody>
          <a:bodyPr lIns="0" tIns="0" rIns="0" bIns="0" anchor="t" anchorCtr="0"/>
          <a:lstStyle>
            <a:lvl1pPr>
              <a:defRPr/>
            </a:lvl1pPr>
          </a:lstStyle>
          <a:p>
            <a:r>
              <a:rPr lang="en-US" dirty="0"/>
              <a:t>Iconography with text multi-column</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3551"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4" y="4339402"/>
            <a:ext cx="11028907" cy="407997"/>
          </a:xfrm>
        </p:spPr>
        <p:txBody>
          <a:bodyPr numCol="3" spcCol="720000" anchor="t"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47137"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1291"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Tree>
    <p:extLst>
      <p:ext uri="{BB962C8B-B14F-4D97-AF65-F5344CB8AC3E}">
        <p14:creationId xmlns:p14="http://schemas.microsoft.com/office/powerpoint/2010/main" val="334030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3551"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4" y="1724089"/>
            <a:ext cx="11028907" cy="407997"/>
          </a:xfrm>
        </p:spPr>
        <p:txBody>
          <a:bodyPr numCol="3" spcCol="720000" anchor="t"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47138"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1291"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6586"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54807"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15696"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Tree>
    <p:extLst>
      <p:ext uri="{BB962C8B-B14F-4D97-AF65-F5344CB8AC3E}">
        <p14:creationId xmlns:p14="http://schemas.microsoft.com/office/powerpoint/2010/main" val="8656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6585" y="2743523"/>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1871"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67158"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spcAft>
                <a:spcPts val="363"/>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62445"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57731" y="2743523"/>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830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x5+1</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5"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6585"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69079"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69079"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61575"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61575"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65326"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65326"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2833"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2833"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7424" y="1642865"/>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08730" y="1555649"/>
            <a:ext cx="4576158" cy="258273"/>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08730" y="1923399"/>
            <a:ext cx="4576158" cy="258273"/>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303663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1"/>
            <a:ext cx="5508301" cy="40425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6" y="1524067"/>
            <a:ext cx="7343763"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6584"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66580"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1582"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6584"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66580"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1582"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54975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1"/>
            <a:ext cx="5508301" cy="40425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7755"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6585"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35217"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4046"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38328"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67158"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49232"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78062"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28901"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57730"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6736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7.pn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2.png"/><Relationship Id="rId2" Type="http://schemas.openxmlformats.org/officeDocument/2006/relationships/slideLayout" Target="../slideLayouts/slideLayout36.xml"/><Relationship Id="rId16" Type="http://schemas.openxmlformats.org/officeDocument/2006/relationships/image" Target="../media/image7.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61"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60" Type="http://schemas.openxmlformats.org/officeDocument/2006/relationships/slideLayout" Target="../slideLayouts/slideLayout10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124" y="368640"/>
            <a:ext cx="8145125" cy="722000"/>
          </a:xfrm>
          <a:prstGeom prst="rect">
            <a:avLst/>
          </a:prstGeom>
        </p:spPr>
        <p:txBody>
          <a:bodyPr vert="horz" lIns="21424" tIns="0" rIns="428472"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79125" y="1812641"/>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gray">
          <a:xfrm>
            <a:off x="479127" y="6606509"/>
            <a:ext cx="788561" cy="180500"/>
          </a:xfrm>
          <a:prstGeom prst="rect">
            <a:avLst/>
          </a:prstGeom>
        </p:spPr>
        <p:txBody>
          <a:bodyPr vert="horz" lIns="0" tIns="0" rIns="0" bIns="0" rtlCol="0" anchor="t"/>
          <a:lstStyle>
            <a:lvl1pPr algn="l">
              <a:defRPr sz="1000">
                <a:solidFill>
                  <a:schemeClr val="tx1"/>
                </a:solidFill>
                <a:latin typeface="+mn-lt"/>
                <a:cs typeface="Times New Roman" panose="02020603050405020304" pitchFamily="18" charset="0"/>
              </a:defRPr>
            </a:lvl1pPr>
          </a:lstStyle>
          <a:p>
            <a:endParaRPr lang="en-GB" noProof="0"/>
          </a:p>
        </p:txBody>
      </p:sp>
      <p:sp>
        <p:nvSpPr>
          <p:cNvPr id="5" name="Footer Placeholder 4"/>
          <p:cNvSpPr>
            <a:spLocks noGrp="1"/>
          </p:cNvSpPr>
          <p:nvPr>
            <p:ph type="ftr" sz="quarter" idx="3"/>
          </p:nvPr>
        </p:nvSpPr>
        <p:spPr bwMode="gray">
          <a:xfrm>
            <a:off x="1390453" y="6606509"/>
            <a:ext cx="2260480" cy="180500"/>
          </a:xfrm>
          <a:prstGeom prst="rect">
            <a:avLst/>
          </a:prstGeom>
        </p:spPr>
        <p:txBody>
          <a:bodyPr vert="horz" lIns="0" tIns="0" rIns="0" bIns="0" rtlCol="0" anchor="t"/>
          <a:lstStyle>
            <a:lvl1pPr algn="l">
              <a:defRPr sz="1000">
                <a:solidFill>
                  <a:schemeClr val="tx1"/>
                </a:solidFill>
                <a:latin typeface="+mn-lt"/>
                <a:cs typeface="Times New Roman" panose="02020603050405020304" pitchFamily="18" charset="0"/>
              </a:defRPr>
            </a:lvl1pPr>
          </a:lstStyle>
          <a:p>
            <a:r>
              <a:rPr lang="en-US" noProof="0"/>
              <a:t>NITAGs composition and functioning</a:t>
            </a:r>
            <a:endParaRPr lang="en-GB" noProof="0"/>
          </a:p>
        </p:txBody>
      </p:sp>
      <p:sp>
        <p:nvSpPr>
          <p:cNvPr id="6" name="Slide Number Placeholder 5"/>
          <p:cNvSpPr>
            <a:spLocks noGrp="1"/>
          </p:cNvSpPr>
          <p:nvPr>
            <p:ph type="sldNum" sz="quarter" idx="4"/>
          </p:nvPr>
        </p:nvSpPr>
        <p:spPr bwMode="gray">
          <a:xfrm>
            <a:off x="11395625" y="6606509"/>
            <a:ext cx="289402" cy="180500"/>
          </a:xfrm>
          <a:prstGeom prst="rect">
            <a:avLst/>
          </a:prstGeom>
        </p:spPr>
        <p:txBody>
          <a:bodyPr vert="horz" lIns="0" tIns="0" rIns="0" bIns="0" rtlCol="0" anchor="t"/>
          <a:lstStyle>
            <a:lvl1pPr algn="r">
              <a:defRPr sz="1000" b="0">
                <a:solidFill>
                  <a:schemeClr val="tx1"/>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pic>
        <p:nvPicPr>
          <p:cNvPr id="7" name="Image 6" descr="Une image contenant logo&#10;&#10;Description générée automatiquement">
            <a:extLst>
              <a:ext uri="{FF2B5EF4-FFF2-40B4-BE49-F238E27FC236}">
                <a16:creationId xmlns:a16="http://schemas.microsoft.com/office/drawing/2014/main" id="{D2154608-D081-D6D6-B1F5-4D8B6EA6C32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734911" y="460445"/>
            <a:ext cx="1927335" cy="587157"/>
          </a:xfrm>
          <a:prstGeom prst="rect">
            <a:avLst/>
          </a:prstGeom>
        </p:spPr>
      </p:pic>
    </p:spTree>
    <p:extLst>
      <p:ext uri="{BB962C8B-B14F-4D97-AF65-F5344CB8AC3E}">
        <p14:creationId xmlns:p14="http://schemas.microsoft.com/office/powerpoint/2010/main" val="2663504846"/>
      </p:ext>
    </p:extLst>
  </p:cSld>
  <p:clrMap bg1="lt1" tx1="dk1" bg2="lt2" tx2="dk2" accent1="accent1" accent2="accent2" accent3="accent3" accent4="accent4" accent5="accent5" accent6="accent6" hlink="hlink" folHlink="folHlink"/>
  <p:sldLayoutIdLst>
    <p:sldLayoutId id="2147483721" r:id="rId1"/>
    <p:sldLayoutId id="2147483662" r:id="rId2"/>
    <p:sldLayoutId id="2147483664" r:id="rId3"/>
    <p:sldLayoutId id="2147483686" r:id="rId4"/>
    <p:sldLayoutId id="2147483687" r:id="rId5"/>
    <p:sldLayoutId id="2147483688" r:id="rId6"/>
    <p:sldLayoutId id="2147483670" r:id="rId7"/>
    <p:sldLayoutId id="2147483690" r:id="rId8"/>
    <p:sldLayoutId id="2147483671" r:id="rId9"/>
    <p:sldLayoutId id="2147483685" r:id="rId10"/>
    <p:sldLayoutId id="2147483676" r:id="rId11"/>
    <p:sldLayoutId id="2147483725" r:id="rId12"/>
    <p:sldLayoutId id="2147483666" r:id="rId13"/>
    <p:sldLayoutId id="2147483684" r:id="rId14"/>
    <p:sldLayoutId id="2147483833" r:id="rId15"/>
    <p:sldLayoutId id="2147483838" r:id="rId16"/>
    <p:sldLayoutId id="2147483853" r:id="rId17"/>
    <p:sldLayoutId id="2147483859" r:id="rId18"/>
    <p:sldLayoutId id="2147483869" r:id="rId19"/>
  </p:sldLayoutIdLst>
  <p:hf hdr="0" dt="0"/>
  <p:txStyles>
    <p:titleStyle>
      <a:lvl1pPr algn="l" defTabSz="1088319" rtl="0" eaLnBrk="1" latinLnBrk="0" hangingPunct="1">
        <a:lnSpc>
          <a:spcPct val="90000"/>
        </a:lnSpc>
        <a:spcBef>
          <a:spcPct val="0"/>
        </a:spcBef>
        <a:buNone/>
        <a:defRPr sz="3300" b="1" kern="1200">
          <a:solidFill>
            <a:srgbClr val="0092CC"/>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orient="horz" pos="3809" userDrawn="1">
          <p15:clr>
            <a:srgbClr val="F26B43"/>
          </p15:clr>
        </p15:guide>
        <p15:guide id="3" pos="2880" userDrawn="1">
          <p15:clr>
            <a:srgbClr val="F26B43"/>
          </p15:clr>
        </p15:guide>
        <p15:guide id="4" pos="226" userDrawn="1">
          <p15:clr>
            <a:srgbClr val="F26B43"/>
          </p15:clr>
        </p15:guide>
        <p15:guide id="5" pos="5534" userDrawn="1">
          <p15:clr>
            <a:srgbClr val="F26B43"/>
          </p15:clr>
        </p15:guide>
        <p15:guide id="6" pos="2939" userDrawn="1">
          <p15:clr>
            <a:srgbClr val="F26B43"/>
          </p15:clr>
        </p15:guide>
        <p15:guide id="7" pos="28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124" y="360999"/>
            <a:ext cx="8145125" cy="722000"/>
          </a:xfrm>
          <a:prstGeom prst="rect">
            <a:avLst/>
          </a:prstGeom>
        </p:spPr>
        <p:txBody>
          <a:bodyPr vert="horz" lIns="21424" tIns="0" rIns="428472"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79125" y="1805000"/>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127" y="6598867"/>
            <a:ext cx="788561" cy="180500"/>
          </a:xfrm>
          <a:prstGeom prst="rect">
            <a:avLst/>
          </a:prstGeom>
        </p:spPr>
        <p:txBody>
          <a:bodyPr vert="horz" lIns="0" tIns="0" rIns="0" bIns="0" rtlCol="0" anchor="t"/>
          <a:lstStyle>
            <a:lvl1pPr algn="l">
              <a:defRPr sz="1000">
                <a:solidFill>
                  <a:schemeClr val="bg2"/>
                </a:solidFill>
                <a:latin typeface="+mn-lt"/>
                <a:cs typeface="Times New Roman" panose="02020603050405020304" pitchFamily="18" charset="0"/>
              </a:defRPr>
            </a:lvl1pPr>
          </a:lstStyle>
          <a:p>
            <a:endParaRPr lang="en-GB" noProof="0"/>
          </a:p>
        </p:txBody>
      </p:sp>
      <p:sp>
        <p:nvSpPr>
          <p:cNvPr id="5" name="Footer Placeholder 4"/>
          <p:cNvSpPr>
            <a:spLocks noGrp="1"/>
          </p:cNvSpPr>
          <p:nvPr>
            <p:ph type="ftr" sz="quarter" idx="3"/>
          </p:nvPr>
        </p:nvSpPr>
        <p:spPr bwMode="invGray">
          <a:xfrm>
            <a:off x="1390453" y="6598867"/>
            <a:ext cx="2260480" cy="180500"/>
          </a:xfrm>
          <a:prstGeom prst="rect">
            <a:avLst/>
          </a:prstGeom>
        </p:spPr>
        <p:txBody>
          <a:bodyPr vert="horz" lIns="0" tIns="0" rIns="0" bIns="0" rtlCol="0" anchor="t"/>
          <a:lstStyle>
            <a:lvl1pPr algn="l">
              <a:defRPr sz="1000">
                <a:solidFill>
                  <a:schemeClr val="bg2"/>
                </a:solidFill>
                <a:latin typeface="+mn-lt"/>
                <a:cs typeface="Times New Roman" panose="02020603050405020304" pitchFamily="18" charset="0"/>
              </a:defRPr>
            </a:lvl1pPr>
          </a:lstStyle>
          <a:p>
            <a:r>
              <a:rPr lang="en-US" noProof="0"/>
              <a:t>NITAGs composition and functioning</a:t>
            </a:r>
            <a:endParaRPr lang="en-GB" noProof="0"/>
          </a:p>
        </p:txBody>
      </p:sp>
      <p:sp>
        <p:nvSpPr>
          <p:cNvPr id="6" name="Slide Number Placeholder 5"/>
          <p:cNvSpPr>
            <a:spLocks noGrp="1"/>
          </p:cNvSpPr>
          <p:nvPr>
            <p:ph type="sldNum" sz="quarter" idx="4"/>
          </p:nvPr>
        </p:nvSpPr>
        <p:spPr bwMode="invGray">
          <a:xfrm>
            <a:off x="11395625" y="6598867"/>
            <a:ext cx="289402" cy="180500"/>
          </a:xfrm>
          <a:prstGeom prst="rect">
            <a:avLst/>
          </a:prstGeom>
        </p:spPr>
        <p:txBody>
          <a:bodyPr vert="horz" lIns="0" tIns="0" rIns="0" bIns="0" rtlCol="0" anchor="t"/>
          <a:lstStyle>
            <a:lvl1pPr algn="r">
              <a:defRPr sz="10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8" name="Rectangle 7"/>
          <p:cNvSpPr/>
          <p:nvPr userDrawn="1"/>
        </p:nvSpPr>
        <p:spPr bwMode="invGray">
          <a:xfrm>
            <a:off x="9054628" y="372991"/>
            <a:ext cx="2630396" cy="69673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Tree>
    <p:extLst>
      <p:ext uri="{BB962C8B-B14F-4D97-AF65-F5344CB8AC3E}">
        <p14:creationId xmlns:p14="http://schemas.microsoft.com/office/powerpoint/2010/main" val="23884498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6" r:id="rId12"/>
    <p:sldLayoutId id="2147483719" r:id="rId13"/>
    <p:sldLayoutId id="2147483720" r:id="rId14"/>
    <p:sldLayoutId id="2147483727" r:id="rId15"/>
  </p:sldLayoutIdLst>
  <p:hf hdr="0" dt="0"/>
  <p:txStyles>
    <p:titleStyle>
      <a:lvl1pPr algn="l" defTabSz="1088319" rtl="0" eaLnBrk="1" latinLnBrk="0" hangingPunct="1">
        <a:lnSpc>
          <a:spcPct val="90000"/>
        </a:lnSpc>
        <a:spcBef>
          <a:spcPct val="0"/>
        </a:spcBef>
        <a:buNone/>
        <a:defRPr sz="3300" b="1" kern="1200">
          <a:solidFill>
            <a:schemeClr val="bg2"/>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bg1"/>
        </a:buClr>
        <a:buSzPct val="80000"/>
        <a:buFontTx/>
        <a:buNone/>
        <a:defRPr sz="1700" b="0" kern="1200">
          <a:solidFill>
            <a:schemeClr val="bg1"/>
          </a:solidFill>
          <a:latin typeface="+mn-lt"/>
          <a:ea typeface="+mn-ea"/>
          <a:cs typeface="Times New Roman" panose="02020603050405020304" pitchFamily="18" charset="0"/>
        </a:defRPr>
      </a:lvl1pPr>
      <a:lvl2pPr marL="555496"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tabLst>
          <a:tab pos="1279153" algn="l"/>
        </a:tabLst>
        <a:defRPr sz="1700" kern="1200">
          <a:solidFill>
            <a:schemeClr val="bg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5pPr>
      <a:lvl6pPr marL="2454386" indent="-427014" algn="l" defTabSz="1088319" rtl="0" eaLnBrk="1" latinLnBrk="0" hangingPunct="1">
        <a:lnSpc>
          <a:spcPct val="90000"/>
        </a:lnSpc>
        <a:spcBef>
          <a:spcPts val="595"/>
        </a:spcBef>
        <a:buClr>
          <a:schemeClr val="bg1"/>
        </a:buClr>
        <a:buFont typeface="Arial" panose="020B0604020202020204" pitchFamily="34" charset="0"/>
        <a:buChar char="•"/>
        <a:defRPr sz="1700" kern="1200">
          <a:solidFill>
            <a:schemeClr val="bg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2880" userDrawn="1">
          <p15:clr>
            <a:srgbClr val="F26B43"/>
          </p15:clr>
        </p15:guide>
        <p15:guide id="4" pos="227" userDrawn="1">
          <p15:clr>
            <a:srgbClr val="F26B43"/>
          </p15:clr>
        </p15:guide>
        <p15:guide id="5" pos="5534" userDrawn="1">
          <p15:clr>
            <a:srgbClr val="F26B43"/>
          </p15:clr>
        </p15:guide>
        <p15:guide id="6" pos="2821" userDrawn="1">
          <p15:clr>
            <a:srgbClr val="F26B43"/>
          </p15:clr>
        </p15:guide>
        <p15:guide id="7" pos="29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124" y="360999"/>
            <a:ext cx="8145125" cy="722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79125" y="1805000"/>
            <a:ext cx="11211526" cy="424897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125" y="6598867"/>
            <a:ext cx="788561" cy="1805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endParaRPr lang="en-GB">
              <a:solidFill>
                <a:prstClr val="black"/>
              </a:solidFill>
            </a:endParaRPr>
          </a:p>
        </p:txBody>
      </p:sp>
      <p:sp>
        <p:nvSpPr>
          <p:cNvPr id="5" name="Footer Placeholder 4"/>
          <p:cNvSpPr>
            <a:spLocks noGrp="1"/>
          </p:cNvSpPr>
          <p:nvPr>
            <p:ph type="ftr" sz="quarter" idx="3"/>
          </p:nvPr>
        </p:nvSpPr>
        <p:spPr bwMode="invGray">
          <a:xfrm>
            <a:off x="1390453" y="6598867"/>
            <a:ext cx="2260480" cy="1805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r>
              <a:rPr lang="en-GB">
                <a:solidFill>
                  <a:prstClr val="black"/>
                </a:solidFill>
              </a:rPr>
              <a:t>NITAGs composition and functioning</a:t>
            </a:r>
          </a:p>
        </p:txBody>
      </p:sp>
      <p:sp>
        <p:nvSpPr>
          <p:cNvPr id="6" name="Slide Number Placeholder 5"/>
          <p:cNvSpPr>
            <a:spLocks noGrp="1"/>
          </p:cNvSpPr>
          <p:nvPr>
            <p:ph type="sldNum" sz="quarter" idx="4"/>
          </p:nvPr>
        </p:nvSpPr>
        <p:spPr bwMode="invGray">
          <a:xfrm>
            <a:off x="11395623" y="6598867"/>
            <a:ext cx="289402" cy="1805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pPr defTabSz="457200"/>
            <a:fld id="{A74CE0EA-F3B5-4684-BA10-C594598FDB9C}" type="slidenum">
              <a:rPr lang="en-GB" smtClean="0">
                <a:solidFill>
                  <a:prstClr val="black"/>
                </a:solidFill>
              </a:rPr>
              <a:pPr defTabSz="457200"/>
              <a:t>‹#›</a:t>
            </a:fld>
            <a:endParaRPr lang="en-GB">
              <a:solidFill>
                <a:prstClr val="black"/>
              </a:solidFill>
            </a:endParaRPr>
          </a:p>
        </p:txBody>
      </p:sp>
      <p:sp>
        <p:nvSpPr>
          <p:cNvPr id="9" name="Rectangle 8"/>
          <p:cNvSpPr/>
          <p:nvPr userDrawn="1"/>
        </p:nvSpPr>
        <p:spPr bwMode="invGray">
          <a:xfrm>
            <a:off x="9717854" y="2134099"/>
            <a:ext cx="1972797" cy="696730"/>
          </a:xfrm>
          <a:prstGeom prst="rect">
            <a:avLst/>
          </a:prstGeom>
          <a:blipFill dpi="0" rotWithShape="1">
            <a:blip r:embed="rId1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sp>
        <p:nvSpPr>
          <p:cNvPr id="12" name="Rectangle 11"/>
          <p:cNvSpPr/>
          <p:nvPr userDrawn="1"/>
        </p:nvSpPr>
        <p:spPr bwMode="gray">
          <a:xfrm>
            <a:off x="9717854" y="380632"/>
            <a:ext cx="1972797" cy="69673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spTree>
    <p:extLst>
      <p:ext uri="{BB962C8B-B14F-4D97-AF65-F5344CB8AC3E}">
        <p14:creationId xmlns:p14="http://schemas.microsoft.com/office/powerpoint/2010/main" val="13272558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hd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6586" y="538689"/>
            <a:ext cx="5682659" cy="415483"/>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6585" y="1555894"/>
            <a:ext cx="10756182" cy="1568588"/>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6586" y="6500894"/>
            <a:ext cx="7561905" cy="112329"/>
          </a:xfrm>
          <a:prstGeom prst="rect">
            <a:avLst/>
          </a:prstGeom>
        </p:spPr>
        <p:txBody>
          <a:bodyPr vert="horz" lIns="0" tIns="0" rIns="0" bIns="0" rtlCol="0" anchor="t" anchorCtr="0">
            <a:spAutoFit/>
          </a:bodyPr>
          <a:lstStyle>
            <a:lvl1pPr algn="l">
              <a:defRPr sz="727">
                <a:solidFill>
                  <a:schemeClr val="tx1">
                    <a:tint val="75000"/>
                  </a:schemeClr>
                </a:solidFill>
                <a:latin typeface="Poppins" pitchFamily="2" charset="77"/>
                <a:cs typeface="Poppins" pitchFamily="2" charset="77"/>
              </a:defRPr>
            </a:lvl1pPr>
          </a:lstStyle>
          <a:p>
            <a:pPr marL="7687">
              <a:spcBef>
                <a:spcPts val="76"/>
              </a:spcBef>
            </a:pPr>
            <a:r>
              <a:rPr lang="en-GB" spc="3"/>
              <a:t>Immunization, Vaccines and Biologicals</a:t>
            </a:r>
            <a:endParaRPr lang="en-GB" spc="3" dirty="0"/>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74499" y="6500894"/>
            <a:ext cx="895560" cy="112293"/>
          </a:xfrm>
          <a:prstGeom prst="rect">
            <a:avLst/>
          </a:prstGeom>
        </p:spPr>
        <p:txBody>
          <a:bodyPr vert="horz" wrap="square" lIns="0" tIns="0" rIns="0" bIns="0" rtlCol="0" anchor="t" anchorCtr="0">
            <a:spAutoFit/>
          </a:bodyPr>
          <a:lstStyle>
            <a:lvl1pPr algn="r">
              <a:defRPr sz="727">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89583509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 id="2147483816" r:id="rId50"/>
    <p:sldLayoutId id="2147483817" r:id="rId51"/>
    <p:sldLayoutId id="2147483818" r:id="rId52"/>
    <p:sldLayoutId id="2147483819" r:id="rId53"/>
    <p:sldLayoutId id="2147483820" r:id="rId54"/>
    <p:sldLayoutId id="2147483821" r:id="rId55"/>
    <p:sldLayoutId id="2147483822" r:id="rId56"/>
    <p:sldLayoutId id="2147483823" r:id="rId57"/>
    <p:sldLayoutId id="2147483824" r:id="rId58"/>
    <p:sldLayoutId id="2147483825" r:id="rId59"/>
    <p:sldLayoutId id="2147483826"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3494" rtl="0" eaLnBrk="1" latinLnBrk="0" hangingPunct="1">
        <a:lnSpc>
          <a:spcPct val="90000"/>
        </a:lnSpc>
        <a:spcBef>
          <a:spcPct val="0"/>
        </a:spcBef>
        <a:buNone/>
        <a:defRPr sz="2906"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3494" rtl="0" eaLnBrk="1" latinLnBrk="0" hangingPunct="1">
        <a:lnSpc>
          <a:spcPct val="120000"/>
        </a:lnSpc>
        <a:spcBef>
          <a:spcPts val="605"/>
        </a:spcBef>
        <a:spcAft>
          <a:spcPts val="727"/>
        </a:spcAft>
        <a:buSzPct val="75000"/>
        <a:buFontTx/>
        <a:buNone/>
        <a:defRPr sz="1452" kern="1200">
          <a:solidFill>
            <a:schemeClr val="tx1"/>
          </a:solidFill>
          <a:latin typeface="Poppins" pitchFamily="2" charset="77"/>
          <a:ea typeface="Roboto" panose="02000000000000000000" pitchFamily="2" charset="0"/>
          <a:cs typeface="Poppins" pitchFamily="2" charset="77"/>
        </a:defRPr>
      </a:lvl1pPr>
      <a:lvl2pPr marL="479405"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1211" kern="1200">
          <a:solidFill>
            <a:schemeClr val="tx1"/>
          </a:solidFill>
          <a:latin typeface="Poppins" pitchFamily="2" charset="77"/>
          <a:ea typeface="Roboto" panose="02000000000000000000" pitchFamily="2" charset="0"/>
          <a:cs typeface="Poppins" pitchFamily="2" charset="77"/>
        </a:defRPr>
      </a:lvl2pPr>
      <a:lvl3pPr marL="697316"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1090" kern="1200">
          <a:solidFill>
            <a:schemeClr val="tx1"/>
          </a:solidFill>
          <a:latin typeface="Poppins" pitchFamily="2" charset="77"/>
          <a:ea typeface="Roboto" panose="02000000000000000000" pitchFamily="2" charset="0"/>
          <a:cs typeface="Poppins" pitchFamily="2" charset="77"/>
        </a:defRPr>
      </a:lvl3pPr>
      <a:lvl4pPr marL="915227"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968" kern="1200">
          <a:solidFill>
            <a:schemeClr val="tx1"/>
          </a:solidFill>
          <a:latin typeface="Poppins" pitchFamily="2" charset="77"/>
          <a:ea typeface="Roboto" panose="02000000000000000000" pitchFamily="2" charset="0"/>
          <a:cs typeface="Poppins" pitchFamily="2" charset="77"/>
        </a:defRPr>
      </a:lvl4pPr>
      <a:lvl5pPr marL="1133138"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968" kern="1200">
          <a:solidFill>
            <a:schemeClr val="tx1"/>
          </a:solidFill>
          <a:latin typeface="Poppins" pitchFamily="2" charset="77"/>
          <a:ea typeface="Roboto" panose="02000000000000000000" pitchFamily="2" charset="0"/>
          <a:cs typeface="Poppins" pitchFamily="2" charset="77"/>
        </a:defRPr>
      </a:lvl5pPr>
      <a:lvl6pPr marL="1522108"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6pPr>
      <a:lvl7pPr marL="1798856"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7pPr>
      <a:lvl8pPr marL="2075603"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8pPr>
      <a:lvl9pPr marL="2352350"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9pPr>
    </p:bodyStyle>
    <p:otherStyle>
      <a:defPPr>
        <a:defRPr lang="en-US"/>
      </a:defPPr>
      <a:lvl1pPr marL="0" algn="l" defTabSz="553494" rtl="0" eaLnBrk="1" latinLnBrk="0" hangingPunct="1">
        <a:defRPr sz="1090" kern="1200">
          <a:solidFill>
            <a:schemeClr val="tx1"/>
          </a:solidFill>
          <a:latin typeface="+mn-lt"/>
          <a:ea typeface="+mn-ea"/>
          <a:cs typeface="+mn-cs"/>
        </a:defRPr>
      </a:lvl1pPr>
      <a:lvl2pPr marL="276747" algn="l" defTabSz="553494" rtl="0" eaLnBrk="1" latinLnBrk="0" hangingPunct="1">
        <a:defRPr sz="1090" kern="1200">
          <a:solidFill>
            <a:schemeClr val="tx1"/>
          </a:solidFill>
          <a:latin typeface="+mn-lt"/>
          <a:ea typeface="+mn-ea"/>
          <a:cs typeface="+mn-cs"/>
        </a:defRPr>
      </a:lvl2pPr>
      <a:lvl3pPr marL="553494" algn="l" defTabSz="553494" rtl="0" eaLnBrk="1" latinLnBrk="0" hangingPunct="1">
        <a:defRPr sz="1090" kern="1200">
          <a:solidFill>
            <a:schemeClr val="tx1"/>
          </a:solidFill>
          <a:latin typeface="+mn-lt"/>
          <a:ea typeface="+mn-ea"/>
          <a:cs typeface="+mn-cs"/>
        </a:defRPr>
      </a:lvl3pPr>
      <a:lvl4pPr marL="830241" algn="l" defTabSz="553494" rtl="0" eaLnBrk="1" latinLnBrk="0" hangingPunct="1">
        <a:defRPr sz="1090" kern="1200">
          <a:solidFill>
            <a:schemeClr val="tx1"/>
          </a:solidFill>
          <a:latin typeface="+mn-lt"/>
          <a:ea typeface="+mn-ea"/>
          <a:cs typeface="+mn-cs"/>
        </a:defRPr>
      </a:lvl4pPr>
      <a:lvl5pPr marL="1106988" algn="l" defTabSz="553494" rtl="0" eaLnBrk="1" latinLnBrk="0" hangingPunct="1">
        <a:defRPr sz="1090" kern="1200">
          <a:solidFill>
            <a:schemeClr val="tx1"/>
          </a:solidFill>
          <a:latin typeface="+mn-lt"/>
          <a:ea typeface="+mn-ea"/>
          <a:cs typeface="+mn-cs"/>
        </a:defRPr>
      </a:lvl5pPr>
      <a:lvl6pPr marL="1383735" algn="l" defTabSz="553494" rtl="0" eaLnBrk="1" latinLnBrk="0" hangingPunct="1">
        <a:defRPr sz="1090" kern="1200">
          <a:solidFill>
            <a:schemeClr val="tx1"/>
          </a:solidFill>
          <a:latin typeface="+mn-lt"/>
          <a:ea typeface="+mn-ea"/>
          <a:cs typeface="+mn-cs"/>
        </a:defRPr>
      </a:lvl6pPr>
      <a:lvl7pPr marL="1660482" algn="l" defTabSz="553494" rtl="0" eaLnBrk="1" latinLnBrk="0" hangingPunct="1">
        <a:defRPr sz="1090" kern="1200">
          <a:solidFill>
            <a:schemeClr val="tx1"/>
          </a:solidFill>
          <a:latin typeface="+mn-lt"/>
          <a:ea typeface="+mn-ea"/>
          <a:cs typeface="+mn-cs"/>
        </a:defRPr>
      </a:lvl7pPr>
      <a:lvl8pPr marL="1937230" algn="l" defTabSz="553494" rtl="0" eaLnBrk="1" latinLnBrk="0" hangingPunct="1">
        <a:defRPr sz="1090" kern="1200">
          <a:solidFill>
            <a:schemeClr val="tx1"/>
          </a:solidFill>
          <a:latin typeface="+mn-lt"/>
          <a:ea typeface="+mn-ea"/>
          <a:cs typeface="+mn-cs"/>
        </a:defRPr>
      </a:lvl8pPr>
      <a:lvl9pPr marL="2213977" algn="l" defTabSz="553494" rtl="0" eaLnBrk="1" latinLnBrk="0" hangingPunct="1">
        <a:defRPr sz="109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47.png"/><Relationship Id="rId5" Type="http://schemas.openxmlformats.org/officeDocument/2006/relationships/diagramQuickStyle" Target="../diagrams/quickStyle3.xml"/><Relationship Id="rId10" Type="http://schemas.openxmlformats.org/officeDocument/2006/relationships/image" Target="../media/image46.png"/><Relationship Id="rId4" Type="http://schemas.openxmlformats.org/officeDocument/2006/relationships/diagramLayout" Target="../diagrams/layout3.xml"/><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4.xml"/><Relationship Id="rId11" Type="http://schemas.openxmlformats.org/officeDocument/2006/relationships/image" Target="../media/image51.png"/><Relationship Id="rId5" Type="http://schemas.openxmlformats.org/officeDocument/2006/relationships/diagramQuickStyle" Target="../diagrams/quickStyle4.xml"/><Relationship Id="rId10" Type="http://schemas.openxmlformats.org/officeDocument/2006/relationships/image" Target="../media/image50.png"/><Relationship Id="rId4" Type="http://schemas.openxmlformats.org/officeDocument/2006/relationships/diagramLayout" Target="../diagrams/layout4.xml"/><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nitag-resource.org/media-center/developing-nitag-recommendations-work-group-and-background-documents"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nitag-resource.org/training/evaluating-processes-and-competences/nitag-maturity-assessment"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nitag-resource.org/training/establish/training-modules" TargetMode="External"/><Relationship Id="rId7" Type="http://schemas.openxmlformats.org/officeDocument/2006/relationships/hyperlink" Target="https://www.nitag-resource.org/media-center/confidentiality-agreement-form"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s://www.nitag-resource.org/media-center/declaration-interests-form" TargetMode="External"/><Relationship Id="rId5" Type="http://schemas.openxmlformats.org/officeDocument/2006/relationships/hyperlink" Target="https://www.nitag-resource.org/sites/default/files/223c46c59b1fc5115fbfab56d9687e4ead0790ac_1.pdf" TargetMode="External"/><Relationship Id="rId10" Type="http://schemas.openxmlformats.org/officeDocument/2006/relationships/image" Target="../media/image63.png"/><Relationship Id="rId4" Type="http://schemas.openxmlformats.org/officeDocument/2006/relationships/hyperlink" Target="https://www.nitag-resource.org/media-center/operational-guide-nitag" TargetMode="External"/><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1.png"/><Relationship Id="rId4" Type="http://schemas.openxmlformats.org/officeDocument/2006/relationships/diagramLayout" Target="../diagrams/layout2.xml"/><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E1D78EC6-350F-4627-B00D-29F5D6E26FEB}"/>
              </a:ext>
            </a:extLst>
          </p:cNvPr>
          <p:cNvSpPr>
            <a:spLocks noGrp="1"/>
          </p:cNvSpPr>
          <p:nvPr>
            <p:ph type="ctrTitle"/>
          </p:nvPr>
        </p:nvSpPr>
        <p:spPr>
          <a:xfrm>
            <a:off x="549062" y="592120"/>
            <a:ext cx="4228150" cy="452730"/>
          </a:xfrm>
        </p:spPr>
        <p:txBody>
          <a:bodyPr/>
          <a:lstStyle/>
          <a:p>
            <a:r>
              <a:rPr lang="en-US" dirty="0"/>
              <a:t>NITAGs Composition and modes of functioning </a:t>
            </a:r>
            <a:endParaRPr lang="en-GB" dirty="0"/>
          </a:p>
        </p:txBody>
      </p:sp>
      <p:sp>
        <p:nvSpPr>
          <p:cNvPr id="32" name="Text Placeholder 31">
            <a:extLst>
              <a:ext uri="{FF2B5EF4-FFF2-40B4-BE49-F238E27FC236}">
                <a16:creationId xmlns:a16="http://schemas.microsoft.com/office/drawing/2014/main" id="{917B94F9-1742-4E91-B372-13AE31FC619C}"/>
              </a:ext>
            </a:extLst>
          </p:cNvPr>
          <p:cNvSpPr>
            <a:spLocks noGrp="1"/>
          </p:cNvSpPr>
          <p:nvPr>
            <p:ph type="body" sz="quarter" idx="11"/>
          </p:nvPr>
        </p:nvSpPr>
        <p:spPr>
          <a:xfrm>
            <a:off x="560439" y="5128501"/>
            <a:ext cx="3699750" cy="242551"/>
          </a:xfrm>
        </p:spPr>
        <p:txBody>
          <a:bodyPr/>
          <a:lstStyle/>
          <a:p>
            <a:r>
              <a:rPr lang="en-US" sz="1400" dirty="0"/>
              <a:t>Endorsed by the GNN and revised in 2023</a:t>
            </a:r>
            <a:endParaRPr lang="en-GB" sz="1400" dirty="0"/>
          </a:p>
          <a:p>
            <a:endParaRPr lang="fr-FR" dirty="0"/>
          </a:p>
          <a:p>
            <a:pPr lvl="0"/>
            <a:endParaRPr lang="en-GB" dirty="0"/>
          </a:p>
        </p:txBody>
      </p:sp>
      <p:sp>
        <p:nvSpPr>
          <p:cNvPr id="7" name="Sous-titre 6">
            <a:extLst>
              <a:ext uri="{FF2B5EF4-FFF2-40B4-BE49-F238E27FC236}">
                <a16:creationId xmlns:a16="http://schemas.microsoft.com/office/drawing/2014/main" id="{59B01AD6-7034-7CD2-7984-A9360725B09D}"/>
              </a:ext>
            </a:extLst>
          </p:cNvPr>
          <p:cNvSpPr>
            <a:spLocks noGrp="1"/>
          </p:cNvSpPr>
          <p:nvPr>
            <p:ph type="subTitle" idx="1"/>
          </p:nvPr>
        </p:nvSpPr>
        <p:spPr>
          <a:xfrm>
            <a:off x="549062" y="3774357"/>
            <a:ext cx="3974470" cy="1141274"/>
          </a:xfrm>
        </p:spPr>
        <p:txBody>
          <a:bodyPr/>
          <a:lstStyle/>
          <a:p>
            <a:r>
              <a:rPr lang="en-US" dirty="0"/>
              <a:t>These slides were developed with inputs from the GNN, the WHO regional offices and our partner the US-CDC</a:t>
            </a:r>
          </a:p>
        </p:txBody>
      </p:sp>
      <p:sp>
        <p:nvSpPr>
          <p:cNvPr id="10" name="Rectangle 9">
            <a:extLst>
              <a:ext uri="{FF2B5EF4-FFF2-40B4-BE49-F238E27FC236}">
                <a16:creationId xmlns:a16="http://schemas.microsoft.com/office/drawing/2014/main" id="{A3DF31E0-E04D-1635-9153-1A654F011AD4}"/>
              </a:ext>
            </a:extLst>
          </p:cNvPr>
          <p:cNvSpPr/>
          <p:nvPr/>
        </p:nvSpPr>
        <p:spPr>
          <a:xfrm>
            <a:off x="2719754" y="5650523"/>
            <a:ext cx="1148861" cy="9261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pour une image  4" descr="Une image contenant personne, jeune, sport, groupe&#10;&#10;Description générée automatiquement">
            <a:extLst>
              <a:ext uri="{FF2B5EF4-FFF2-40B4-BE49-F238E27FC236}">
                <a16:creationId xmlns:a16="http://schemas.microsoft.com/office/drawing/2014/main" id="{255DACF4-D7E9-C415-2AA0-E1F1F0D11E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051" r="16051"/>
          <a:stretch>
            <a:fillRect/>
          </a:stretch>
        </p:blipFill>
        <p:spPr/>
      </p:pic>
      <p:sp>
        <p:nvSpPr>
          <p:cNvPr id="4" name="ZoneTexte 3">
            <a:extLst>
              <a:ext uri="{FF2B5EF4-FFF2-40B4-BE49-F238E27FC236}">
                <a16:creationId xmlns:a16="http://schemas.microsoft.com/office/drawing/2014/main" id="{4CD5C007-5776-14B6-DB28-463155A55555}"/>
              </a:ext>
            </a:extLst>
          </p:cNvPr>
          <p:cNvSpPr txBox="1"/>
          <p:nvPr/>
        </p:nvSpPr>
        <p:spPr>
          <a:xfrm rot="5400000">
            <a:off x="8986639" y="8472734"/>
            <a:ext cx="6089072" cy="277200"/>
          </a:xfrm>
          <a:prstGeom prst="rect">
            <a:avLst/>
          </a:prstGeom>
          <a:noFill/>
        </p:spPr>
        <p:txBody>
          <a:bodyPr wrap="square">
            <a:spAutoFit/>
          </a:bodyPr>
          <a:lstStyle/>
          <a:p>
            <a:r>
              <a:rPr lang="fr-FR" sz="1200" dirty="0" err="1">
                <a:solidFill>
                  <a:schemeClr val="bg1"/>
                </a:solidFill>
                <a:latin typeface="Poppins" pitchFamily="2" charset="77"/>
                <a:cs typeface="Poppins" pitchFamily="2" charset="77"/>
              </a:rPr>
              <a:t>unsplash.com</a:t>
            </a:r>
            <a:endParaRPr lang="fr-FR" sz="12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389520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Chair</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479125" y="1805000"/>
            <a:ext cx="702126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May be appointed through an </a:t>
            </a:r>
            <a:r>
              <a:rPr lang="en-US" sz="2000" b="1" dirty="0">
                <a:latin typeface="Poppins" pitchFamily="2" charset="77"/>
                <a:cs typeface="Poppins" pitchFamily="2" charset="77"/>
              </a:rPr>
              <a:t>external process </a:t>
            </a:r>
            <a:r>
              <a:rPr lang="en-US" sz="2000" dirty="0">
                <a:latin typeface="Poppins" pitchFamily="2" charset="77"/>
                <a:cs typeface="Poppins" pitchFamily="2" charset="77"/>
              </a:rPr>
              <a:t>or selected from among the </a:t>
            </a:r>
            <a:r>
              <a:rPr lang="en-US" sz="2000" b="1" dirty="0">
                <a:latin typeface="Poppins" pitchFamily="2" charset="77"/>
                <a:cs typeface="Poppins" pitchFamily="2" charset="77"/>
              </a:rPr>
              <a:t>core members</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Must be a </a:t>
            </a:r>
            <a:r>
              <a:rPr lang="en-US" sz="2000" b="1" dirty="0">
                <a:latin typeface="Poppins" pitchFamily="2" charset="77"/>
                <a:cs typeface="Poppins" pitchFamily="2" charset="77"/>
              </a:rPr>
              <a:t>senior</a:t>
            </a:r>
            <a:r>
              <a:rPr lang="en-US" sz="2000" dirty="0">
                <a:latin typeface="Poppins" pitchFamily="2" charset="77"/>
                <a:cs typeface="Poppins" pitchFamily="2" charset="77"/>
              </a:rPr>
              <a:t>, credible</a:t>
            </a:r>
            <a:r>
              <a:rPr lang="en-US" sz="2000" b="1" dirty="0">
                <a:latin typeface="Poppins" pitchFamily="2" charset="77"/>
                <a:cs typeface="Poppins" pitchFamily="2" charset="77"/>
              </a:rPr>
              <a:t> expert </a:t>
            </a:r>
            <a:r>
              <a:rPr lang="en-US" sz="2000" dirty="0">
                <a:latin typeface="Poppins" pitchFamily="2" charset="77"/>
                <a:cs typeface="Poppins" pitchFamily="2" charset="77"/>
              </a:rPr>
              <a:t>respected by the core members</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Should be an effective </a:t>
            </a:r>
            <a:r>
              <a:rPr lang="en-US" sz="2000" b="1" dirty="0">
                <a:latin typeface="Poppins" pitchFamily="2" charset="77"/>
                <a:cs typeface="Poppins" pitchFamily="2" charset="77"/>
              </a:rPr>
              <a:t>leader </a:t>
            </a:r>
            <a:r>
              <a:rPr lang="en-US" sz="2000" dirty="0">
                <a:latin typeface="Poppins" pitchFamily="2" charset="77"/>
                <a:cs typeface="Poppins" pitchFamily="2" charset="77"/>
              </a:rPr>
              <a:t>and efficient </a:t>
            </a:r>
            <a:r>
              <a:rPr lang="en-US" sz="2000" b="1" dirty="0">
                <a:latin typeface="Poppins" pitchFamily="2" charset="77"/>
                <a:cs typeface="Poppins" pitchFamily="2" charset="77"/>
              </a:rPr>
              <a:t>moderator</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Should not have </a:t>
            </a:r>
            <a:r>
              <a:rPr lang="en-US" sz="2000" b="1" dirty="0">
                <a:latin typeface="Poppins" pitchFamily="2" charset="77"/>
                <a:cs typeface="Poppins" pitchFamily="2" charset="77"/>
              </a:rPr>
              <a:t>any direct or indirect supervisory relationship with the MoH/NIP</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Must </a:t>
            </a:r>
            <a:r>
              <a:rPr lang="en-US" sz="2000" b="1" dirty="0">
                <a:latin typeface="Poppins" pitchFamily="2" charset="77"/>
                <a:cs typeface="Poppins" pitchFamily="2" charset="77"/>
              </a:rPr>
              <a:t>run the meetings </a:t>
            </a:r>
            <a:r>
              <a:rPr lang="en-US" sz="2000" dirty="0">
                <a:latin typeface="Poppins" pitchFamily="2" charset="77"/>
                <a:cs typeface="Poppins" pitchFamily="2" charset="77"/>
              </a:rPr>
              <a:t>according to SOPs</a:t>
            </a:r>
          </a:p>
          <a:p>
            <a:endParaRPr lang="en-US" sz="2000" dirty="0">
              <a:latin typeface="Poppins" pitchFamily="2" charset="77"/>
              <a:cs typeface="Poppins" pitchFamily="2" charset="77"/>
            </a:endParaRPr>
          </a:p>
          <a:p>
            <a:pPr marL="342900" indent="-342900">
              <a:lnSpc>
                <a:spcPct val="100000"/>
              </a:lnSpc>
              <a:spcBef>
                <a:spcPts val="1200"/>
              </a:spcBef>
              <a:buClr>
                <a:srgbClr val="0092CC"/>
              </a:buClr>
              <a:buFont typeface="Wingdings" pitchFamily="2" charset="2"/>
              <a:buChar char="§"/>
            </a:pPr>
            <a:endParaRPr lang="en-US" sz="2000" dirty="0">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Criteria to consider:</a:t>
            </a:r>
          </a:p>
        </p:txBody>
      </p:sp>
      <p:sp>
        <p:nvSpPr>
          <p:cNvPr id="8" name="Freeform 5">
            <a:extLst>
              <a:ext uri="{FF2B5EF4-FFF2-40B4-BE49-F238E27FC236}">
                <a16:creationId xmlns:a16="http://schemas.microsoft.com/office/drawing/2014/main" id="{C77944A8-9383-1052-2279-EE41B73E3727}"/>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0" name="Freeform 6">
            <a:extLst>
              <a:ext uri="{FF2B5EF4-FFF2-40B4-BE49-F238E27FC236}">
                <a16:creationId xmlns:a16="http://schemas.microsoft.com/office/drawing/2014/main" id="{889914CF-AF29-CF35-7A48-3035FA28B71A}"/>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1" name="Freeform 7">
            <a:extLst>
              <a:ext uri="{FF2B5EF4-FFF2-40B4-BE49-F238E27FC236}">
                <a16:creationId xmlns:a16="http://schemas.microsoft.com/office/drawing/2014/main" id="{471E92F5-85EC-1579-BD7B-3DE634411A74}"/>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b="1" dirty="0">
                <a:solidFill>
                  <a:schemeClr val="bg1"/>
                </a:solidFill>
                <a:latin typeface="Poppins" pitchFamily="2" charset="77"/>
                <a:cs typeface="Poppins" pitchFamily="2" charset="77"/>
              </a:rPr>
              <a:t>Core</a:t>
            </a:r>
          </a:p>
        </p:txBody>
      </p:sp>
      <p:sp>
        <p:nvSpPr>
          <p:cNvPr id="12" name="Freeform 8">
            <a:extLst>
              <a:ext uri="{FF2B5EF4-FFF2-40B4-BE49-F238E27FC236}">
                <a16:creationId xmlns:a16="http://schemas.microsoft.com/office/drawing/2014/main" id="{84490DD0-5AFA-3B3A-DD70-800E23965E11}"/>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4" name="ZoneTexte 13">
            <a:extLst>
              <a:ext uri="{FF2B5EF4-FFF2-40B4-BE49-F238E27FC236}">
                <a16:creationId xmlns:a16="http://schemas.microsoft.com/office/drawing/2014/main" id="{76D75D78-F56E-5A09-5A6C-FED75BB75B78}"/>
              </a:ext>
            </a:extLst>
          </p:cNvPr>
          <p:cNvSpPr txBox="1"/>
          <p:nvPr/>
        </p:nvSpPr>
        <p:spPr>
          <a:xfrm>
            <a:off x="10150697" y="2926756"/>
            <a:ext cx="1643826" cy="369332"/>
          </a:xfrm>
          <a:prstGeom prst="rect">
            <a:avLst/>
          </a:prstGeom>
          <a:noFill/>
        </p:spPr>
        <p:txBody>
          <a:bodyPr wrap="square" rtlCol="0">
            <a:spAutoFit/>
          </a:bodyPr>
          <a:lstStyle/>
          <a:p>
            <a:pPr algn="ctr"/>
            <a:r>
              <a:rPr lang="fr-FR" sz="1800" b="1" dirty="0">
                <a:latin typeface="Poppins" pitchFamily="2" charset="77"/>
                <a:cs typeface="Poppins" pitchFamily="2" charset="77"/>
              </a:rPr>
              <a:t>NITAG Chair</a:t>
            </a:r>
          </a:p>
        </p:txBody>
      </p:sp>
      <p:sp>
        <p:nvSpPr>
          <p:cNvPr id="15" name="Arc 14">
            <a:extLst>
              <a:ext uri="{FF2B5EF4-FFF2-40B4-BE49-F238E27FC236}">
                <a16:creationId xmlns:a16="http://schemas.microsoft.com/office/drawing/2014/main" id="{E017AFCE-3B30-15C2-5132-BE67EEAFBE6B}"/>
              </a:ext>
            </a:extLst>
          </p:cNvPr>
          <p:cNvSpPr/>
          <p:nvPr/>
        </p:nvSpPr>
        <p:spPr>
          <a:xfrm rot="5400000">
            <a:off x="8798124" y="2366465"/>
            <a:ext cx="1723292" cy="1866223"/>
          </a:xfrm>
          <a:prstGeom prst="arc">
            <a:avLst/>
          </a:prstGeom>
          <a:ln w="76200">
            <a:solidFill>
              <a:srgbClr val="173C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173C5B"/>
              </a:solidFill>
            </a:endParaRPr>
          </a:p>
        </p:txBody>
      </p:sp>
    </p:spTree>
    <p:extLst>
      <p:ext uri="{BB962C8B-B14F-4D97-AF65-F5344CB8AC3E}">
        <p14:creationId xmlns:p14="http://schemas.microsoft.com/office/powerpoint/2010/main" val="185737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Core NITAG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Terms:</a:t>
            </a:r>
          </a:p>
        </p:txBody>
      </p:sp>
      <p:grpSp>
        <p:nvGrpSpPr>
          <p:cNvPr id="8" name="Groupe 7">
            <a:extLst>
              <a:ext uri="{FF2B5EF4-FFF2-40B4-BE49-F238E27FC236}">
                <a16:creationId xmlns:a16="http://schemas.microsoft.com/office/drawing/2014/main" id="{B6EBD5C7-4A96-3BCA-FD46-AE8BF6AA4603}"/>
              </a:ext>
            </a:extLst>
          </p:cNvPr>
          <p:cNvGrpSpPr/>
          <p:nvPr/>
        </p:nvGrpSpPr>
        <p:grpSpPr>
          <a:xfrm>
            <a:off x="517269" y="1393981"/>
            <a:ext cx="4385556" cy="4284622"/>
            <a:chOff x="517269" y="1609042"/>
            <a:chExt cx="4385556" cy="4284622"/>
          </a:xfrm>
        </p:grpSpPr>
        <p:graphicFrame>
          <p:nvGraphicFramePr>
            <p:cNvPr id="10" name="Diagramme 9">
              <a:extLst>
                <a:ext uri="{FF2B5EF4-FFF2-40B4-BE49-F238E27FC236}">
                  <a16:creationId xmlns:a16="http://schemas.microsoft.com/office/drawing/2014/main" id="{517339B7-8AEB-B221-6CE6-7A442F6B3ECB}"/>
                </a:ext>
              </a:extLst>
            </p:cNvPr>
            <p:cNvGraphicFramePr/>
            <p:nvPr>
              <p:extLst>
                <p:ext uri="{D42A27DB-BD31-4B8C-83A1-F6EECF244321}">
                  <p14:modId xmlns:p14="http://schemas.microsoft.com/office/powerpoint/2010/main" val="3803618410"/>
                </p:ext>
              </p:extLst>
            </p:nvPr>
          </p:nvGraphicFramePr>
          <p:xfrm>
            <a:off x="517269" y="1609042"/>
            <a:ext cx="3944800" cy="4284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riangle 10">
              <a:extLst>
                <a:ext uri="{FF2B5EF4-FFF2-40B4-BE49-F238E27FC236}">
                  <a16:creationId xmlns:a16="http://schemas.microsoft.com/office/drawing/2014/main" id="{9CC5D7C1-B5DE-F037-E8BC-6923406D6393}"/>
                </a:ext>
              </a:extLst>
            </p:cNvPr>
            <p:cNvSpPr/>
            <p:nvPr/>
          </p:nvSpPr>
          <p:spPr>
            <a:xfrm rot="5400000">
              <a:off x="4322452" y="2014476"/>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0642182C-29B7-40AA-64F7-C1278C74FCBA}"/>
              </a:ext>
            </a:extLst>
          </p:cNvPr>
          <p:cNvSpPr txBox="1"/>
          <p:nvPr/>
        </p:nvSpPr>
        <p:spPr>
          <a:xfrm>
            <a:off x="4912315" y="1788996"/>
            <a:ext cx="6199614" cy="461665"/>
          </a:xfrm>
          <a:prstGeom prst="rect">
            <a:avLst/>
          </a:prstGeom>
          <a:noFill/>
        </p:spPr>
        <p:txBody>
          <a:bodyPr wrap="square">
            <a:spAutoFit/>
          </a:bodyPr>
          <a:lstStyle/>
          <a:p>
            <a:pPr marL="285750" indent="-285750" algn="just">
              <a:buClr>
                <a:srgbClr val="009CDE"/>
              </a:buClr>
              <a:buFont typeface="Wingdings" pitchFamily="2" charset="2"/>
              <a:buChar char="§"/>
            </a:pPr>
            <a:r>
              <a:rPr lang="en-US" sz="1200" dirty="0">
                <a:latin typeface="Poppins" pitchFamily="2" charset="77"/>
                <a:cs typeface="Poppins" pitchFamily="2" charset="77"/>
              </a:rPr>
              <a:t>Should be </a:t>
            </a:r>
            <a:r>
              <a:rPr lang="en-US" sz="1200" b="1" dirty="0">
                <a:latin typeface="Poppins" pitchFamily="2" charset="77"/>
                <a:cs typeface="Poppins" pitchFamily="2" charset="77"/>
              </a:rPr>
              <a:t>nominated and appointed by senior government officials </a:t>
            </a:r>
            <a:r>
              <a:rPr lang="en-US" sz="1200" dirty="0">
                <a:latin typeface="Poppins" pitchFamily="2" charset="77"/>
                <a:cs typeface="Poppins" pitchFamily="2" charset="77"/>
              </a:rPr>
              <a:t>through a well-defined transparent process.</a:t>
            </a:r>
          </a:p>
        </p:txBody>
      </p:sp>
      <p:sp>
        <p:nvSpPr>
          <p:cNvPr id="17" name="ZoneTexte 16">
            <a:extLst>
              <a:ext uri="{FF2B5EF4-FFF2-40B4-BE49-F238E27FC236}">
                <a16:creationId xmlns:a16="http://schemas.microsoft.com/office/drawing/2014/main" id="{15FAAB64-75AE-4087-4598-FA76A19E3896}"/>
              </a:ext>
            </a:extLst>
          </p:cNvPr>
          <p:cNvSpPr txBox="1"/>
          <p:nvPr/>
        </p:nvSpPr>
        <p:spPr>
          <a:xfrm>
            <a:off x="4491711" y="3820876"/>
            <a:ext cx="6645057" cy="882293"/>
          </a:xfrm>
          <a:prstGeom prst="rect">
            <a:avLst/>
          </a:prstGeom>
          <a:noFill/>
        </p:spPr>
        <p:txBody>
          <a:bodyPr wrap="square">
            <a:spAutoFit/>
          </a:bodyPr>
          <a:lstStyle/>
          <a:p>
            <a:pPr marL="714654" lvl="1" indent="-285750" algn="just">
              <a:lnSpc>
                <a:spcPct val="100000"/>
              </a:lnSpc>
              <a:spcBef>
                <a:spcPts val="400"/>
              </a:spcBef>
              <a:buClr>
                <a:srgbClr val="0092CC"/>
              </a:buClr>
              <a:buFont typeface="Wingdings" pitchFamily="2" charset="2"/>
              <a:buChar char="§"/>
            </a:pPr>
            <a:r>
              <a:rPr lang="en-US" sz="1200" b="1" dirty="0">
                <a:latin typeface="Poppins" pitchFamily="2" charset="77"/>
                <a:cs typeface="Poppins" pitchFamily="2" charset="77"/>
              </a:rPr>
              <a:t>Written SOPs </a:t>
            </a:r>
            <a:r>
              <a:rPr lang="en-US" sz="1200" dirty="0">
                <a:latin typeface="Poppins" pitchFamily="2" charset="77"/>
                <a:cs typeface="Poppins" pitchFamily="2" charset="77"/>
              </a:rPr>
              <a:t>must specify who has the </a:t>
            </a:r>
            <a:r>
              <a:rPr lang="en-US" sz="1200" b="1" dirty="0">
                <a:latin typeface="Poppins" pitchFamily="2" charset="77"/>
                <a:cs typeface="Poppins" pitchFamily="2" charset="77"/>
              </a:rPr>
              <a:t>authority to initiate the process.</a:t>
            </a:r>
          </a:p>
          <a:p>
            <a:pPr marL="714654" lvl="1" indent="-285750" algn="just">
              <a:lnSpc>
                <a:spcPct val="100000"/>
              </a:lnSpc>
              <a:spcBef>
                <a:spcPts val="400"/>
              </a:spcBef>
              <a:buClr>
                <a:srgbClr val="0092CC"/>
              </a:buClr>
              <a:buFont typeface="Wingdings" pitchFamily="2" charset="2"/>
              <a:buChar char="§"/>
            </a:pPr>
            <a:r>
              <a:rPr lang="en-US" sz="1200" b="1" dirty="0">
                <a:latin typeface="Poppins" pitchFamily="2" charset="77"/>
                <a:cs typeface="Poppins" pitchFamily="2" charset="77"/>
              </a:rPr>
              <a:t>Possible reasons for termination </a:t>
            </a:r>
            <a:r>
              <a:rPr lang="en-US" sz="1200" dirty="0">
                <a:latin typeface="Poppins" pitchFamily="2" charset="77"/>
                <a:cs typeface="Poppins" pitchFamily="2" charset="77"/>
              </a:rPr>
              <a:t>include: not attending a specified number of consecutive meetings, conflicts of interest, breach of confidentiality etc.</a:t>
            </a:r>
            <a:endParaRPr lang="en-GB" sz="1200" dirty="0">
              <a:latin typeface="Poppins" pitchFamily="2" charset="77"/>
              <a:cs typeface="Poppins" pitchFamily="2" charset="77"/>
            </a:endParaRPr>
          </a:p>
        </p:txBody>
      </p:sp>
      <p:sp>
        <p:nvSpPr>
          <p:cNvPr id="36" name="Triangle 35">
            <a:extLst>
              <a:ext uri="{FF2B5EF4-FFF2-40B4-BE49-F238E27FC236}">
                <a16:creationId xmlns:a16="http://schemas.microsoft.com/office/drawing/2014/main" id="{84ACD8B9-D967-2E4A-7DC0-71DE06789C75}"/>
              </a:ext>
            </a:extLst>
          </p:cNvPr>
          <p:cNvSpPr/>
          <p:nvPr/>
        </p:nvSpPr>
        <p:spPr>
          <a:xfrm rot="5400000">
            <a:off x="4323670" y="2790492"/>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riangle 36">
            <a:extLst>
              <a:ext uri="{FF2B5EF4-FFF2-40B4-BE49-F238E27FC236}">
                <a16:creationId xmlns:a16="http://schemas.microsoft.com/office/drawing/2014/main" id="{53FC65A6-E0B3-00E0-74C1-06C88D62AED2}"/>
              </a:ext>
            </a:extLst>
          </p:cNvPr>
          <p:cNvSpPr/>
          <p:nvPr/>
        </p:nvSpPr>
        <p:spPr>
          <a:xfrm rot="5400000">
            <a:off x="4322827" y="3774576"/>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iangle 37">
            <a:extLst>
              <a:ext uri="{FF2B5EF4-FFF2-40B4-BE49-F238E27FC236}">
                <a16:creationId xmlns:a16="http://schemas.microsoft.com/office/drawing/2014/main" id="{E5563808-1BEB-95CD-2105-08F2004E51BD}"/>
              </a:ext>
            </a:extLst>
          </p:cNvPr>
          <p:cNvSpPr/>
          <p:nvPr/>
        </p:nvSpPr>
        <p:spPr>
          <a:xfrm rot="5400000">
            <a:off x="4322827" y="4768733"/>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B997AA63-CA97-8CD3-A055-A8AC2CC0A419}"/>
              </a:ext>
            </a:extLst>
          </p:cNvPr>
          <p:cNvSpPr txBox="1"/>
          <p:nvPr/>
        </p:nvSpPr>
        <p:spPr>
          <a:xfrm>
            <a:off x="4922665" y="2555780"/>
            <a:ext cx="6199614" cy="1015663"/>
          </a:xfrm>
          <a:prstGeom prst="rect">
            <a:avLst/>
          </a:prstGeom>
          <a:noFill/>
        </p:spPr>
        <p:txBody>
          <a:bodyPr wrap="square">
            <a:spAutoFit/>
          </a:bodyPr>
          <a:lstStyle/>
          <a:p>
            <a:pPr marL="285750" indent="-285750" algn="just">
              <a:buClr>
                <a:srgbClr val="009CDE"/>
              </a:buClr>
              <a:buFont typeface="Wingdings" pitchFamily="2" charset="2"/>
              <a:buChar char="§"/>
            </a:pPr>
            <a:r>
              <a:rPr lang="en-US" sz="1200" b="1" dirty="0">
                <a:latin typeface="Poppins" pitchFamily="2" charset="77"/>
                <a:cs typeface="Poppins" pitchFamily="2" charset="77"/>
              </a:rPr>
              <a:t>Limited duration of service </a:t>
            </a:r>
            <a:r>
              <a:rPr lang="en-US" sz="1200" dirty="0">
                <a:latin typeface="Poppins" pitchFamily="2" charset="77"/>
                <a:cs typeface="Poppins" pitchFamily="2" charset="77"/>
              </a:rPr>
              <a:t>for the core members (5-6 years) with staggering</a:t>
            </a:r>
          </a:p>
          <a:p>
            <a:pPr marL="285750" indent="-285750" algn="just">
              <a:buClr>
                <a:srgbClr val="009CDE"/>
              </a:buClr>
              <a:buFont typeface="Wingdings" pitchFamily="2" charset="2"/>
              <a:buChar char="§"/>
            </a:pPr>
            <a:r>
              <a:rPr lang="en-US" sz="1200" dirty="0">
                <a:latin typeface="Poppins" pitchFamily="2" charset="77"/>
                <a:cs typeface="Poppins" pitchFamily="2" charset="77"/>
              </a:rPr>
              <a:t>In case of </a:t>
            </a:r>
            <a:r>
              <a:rPr lang="en-US" sz="1200" b="1" dirty="0">
                <a:latin typeface="Poppins" pitchFamily="2" charset="77"/>
                <a:cs typeface="Poppins" pitchFamily="2" charset="77"/>
              </a:rPr>
              <a:t>limited number of experts at the national level</a:t>
            </a:r>
            <a:r>
              <a:rPr lang="en-US" sz="1200" dirty="0">
                <a:latin typeface="Poppins" pitchFamily="2" charset="77"/>
                <a:cs typeface="Poppins" pitchFamily="2" charset="77"/>
              </a:rPr>
              <a:t>, they may choose to </a:t>
            </a:r>
            <a:r>
              <a:rPr lang="en-US" sz="1200" b="1" dirty="0">
                <a:latin typeface="Poppins" pitchFamily="2" charset="77"/>
                <a:cs typeface="Poppins" pitchFamily="2" charset="77"/>
              </a:rPr>
              <a:t>reappoint core members </a:t>
            </a:r>
            <a:r>
              <a:rPr lang="en-US" sz="1200" dirty="0">
                <a:latin typeface="Poppins" pitchFamily="2" charset="77"/>
                <a:cs typeface="Poppins" pitchFamily="2" charset="77"/>
              </a:rPr>
              <a:t>after absence from the group for a specified number of years (e.g. 2 years). </a:t>
            </a:r>
          </a:p>
        </p:txBody>
      </p:sp>
      <p:sp>
        <p:nvSpPr>
          <p:cNvPr id="43" name="ZoneTexte 42">
            <a:extLst>
              <a:ext uri="{FF2B5EF4-FFF2-40B4-BE49-F238E27FC236}">
                <a16:creationId xmlns:a16="http://schemas.microsoft.com/office/drawing/2014/main" id="{49AF45DE-2E45-04AE-9CBF-9E1B7C534A2A}"/>
              </a:ext>
            </a:extLst>
          </p:cNvPr>
          <p:cNvSpPr txBox="1"/>
          <p:nvPr/>
        </p:nvSpPr>
        <p:spPr>
          <a:xfrm>
            <a:off x="4931177" y="4923472"/>
            <a:ext cx="6444873" cy="276999"/>
          </a:xfrm>
          <a:prstGeom prst="rect">
            <a:avLst/>
          </a:prstGeom>
          <a:noFill/>
        </p:spPr>
        <p:txBody>
          <a:bodyPr wrap="square">
            <a:spAutoFit/>
          </a:bodyPr>
          <a:lstStyle/>
          <a:p>
            <a:pPr marL="285750" indent="-285750" algn="just">
              <a:buClr>
                <a:srgbClr val="009CDE"/>
              </a:buClr>
              <a:buFont typeface="Wingdings" pitchFamily="2" charset="2"/>
              <a:buChar char="§"/>
            </a:pPr>
            <a:r>
              <a:rPr lang="en-US" sz="1200" b="1" dirty="0">
                <a:latin typeface="Poppins" pitchFamily="2" charset="77"/>
                <a:cs typeface="Poppins" pitchFamily="2" charset="77"/>
              </a:rPr>
              <a:t>Only core members have the power to vote </a:t>
            </a:r>
            <a:r>
              <a:rPr lang="en-US" sz="1200" dirty="0">
                <a:latin typeface="Poppins" pitchFamily="2" charset="77"/>
                <a:cs typeface="Poppins" pitchFamily="2" charset="77"/>
              </a:rPr>
              <a:t>on NITAG’s discussions</a:t>
            </a:r>
            <a:endParaRPr lang="fr-FR" sz="1200" dirty="0"/>
          </a:p>
        </p:txBody>
      </p:sp>
      <p:pic>
        <p:nvPicPr>
          <p:cNvPr id="47" name="Image 46">
            <a:extLst>
              <a:ext uri="{FF2B5EF4-FFF2-40B4-BE49-F238E27FC236}">
                <a16:creationId xmlns:a16="http://schemas.microsoft.com/office/drawing/2014/main" id="{3D5BEA67-8CA7-F59D-D8A1-C59D7FA4B1A8}"/>
              </a:ext>
            </a:extLst>
          </p:cNvPr>
          <p:cNvPicPr>
            <a:picLocks noChangeAspect="1"/>
          </p:cNvPicPr>
          <p:nvPr/>
        </p:nvPicPr>
        <p:blipFill rotWithShape="1">
          <a:blip r:embed="rId8">
            <a:extLst>
              <a:ext uri="{28A0092B-C50C-407E-A947-70E740481C1C}">
                <a14:useLocalDpi xmlns:a14="http://schemas.microsoft.com/office/drawing/2010/main" val="0"/>
              </a:ext>
            </a:extLst>
          </a:blip>
          <a:srcRect b="18715"/>
          <a:stretch/>
        </p:blipFill>
        <p:spPr>
          <a:xfrm>
            <a:off x="777699" y="1837270"/>
            <a:ext cx="513467" cy="417368"/>
          </a:xfrm>
          <a:prstGeom prst="rect">
            <a:avLst/>
          </a:prstGeom>
        </p:spPr>
      </p:pic>
      <p:pic>
        <p:nvPicPr>
          <p:cNvPr id="49" name="Image 48">
            <a:extLst>
              <a:ext uri="{FF2B5EF4-FFF2-40B4-BE49-F238E27FC236}">
                <a16:creationId xmlns:a16="http://schemas.microsoft.com/office/drawing/2014/main" id="{D5C4B262-E919-9BC5-2498-C26A3DA00B03}"/>
              </a:ext>
            </a:extLst>
          </p:cNvPr>
          <p:cNvPicPr>
            <a:picLocks noChangeAspect="1"/>
          </p:cNvPicPr>
          <p:nvPr/>
        </p:nvPicPr>
        <p:blipFill rotWithShape="1">
          <a:blip r:embed="rId9">
            <a:extLst>
              <a:ext uri="{28A0092B-C50C-407E-A947-70E740481C1C}">
                <a14:useLocalDpi xmlns:a14="http://schemas.microsoft.com/office/drawing/2010/main" val="0"/>
              </a:ext>
            </a:extLst>
          </a:blip>
          <a:srcRect b="16593"/>
          <a:stretch/>
        </p:blipFill>
        <p:spPr>
          <a:xfrm>
            <a:off x="886363" y="2665498"/>
            <a:ext cx="966362" cy="806015"/>
          </a:xfrm>
          <a:prstGeom prst="rect">
            <a:avLst/>
          </a:prstGeom>
        </p:spPr>
      </p:pic>
      <p:pic>
        <p:nvPicPr>
          <p:cNvPr id="51" name="Image 50">
            <a:extLst>
              <a:ext uri="{FF2B5EF4-FFF2-40B4-BE49-F238E27FC236}">
                <a16:creationId xmlns:a16="http://schemas.microsoft.com/office/drawing/2014/main" id="{D97CA0C2-2D9F-ACD7-2460-29719A61B556}"/>
              </a:ext>
            </a:extLst>
          </p:cNvPr>
          <p:cNvPicPr>
            <a:picLocks noChangeAspect="1"/>
          </p:cNvPicPr>
          <p:nvPr/>
        </p:nvPicPr>
        <p:blipFill rotWithShape="1">
          <a:blip r:embed="rId10">
            <a:extLst>
              <a:ext uri="{28A0092B-C50C-407E-A947-70E740481C1C}">
                <a14:useLocalDpi xmlns:a14="http://schemas.microsoft.com/office/drawing/2010/main" val="0"/>
              </a:ext>
            </a:extLst>
          </a:blip>
          <a:srcRect b="21699"/>
          <a:stretch/>
        </p:blipFill>
        <p:spPr>
          <a:xfrm>
            <a:off x="1046070" y="3770833"/>
            <a:ext cx="666228" cy="521665"/>
          </a:xfrm>
          <a:prstGeom prst="rect">
            <a:avLst/>
          </a:prstGeom>
        </p:spPr>
      </p:pic>
      <p:pic>
        <p:nvPicPr>
          <p:cNvPr id="53" name="Image 52">
            <a:extLst>
              <a:ext uri="{FF2B5EF4-FFF2-40B4-BE49-F238E27FC236}">
                <a16:creationId xmlns:a16="http://schemas.microsoft.com/office/drawing/2014/main" id="{07228B09-07B3-C93C-9ABB-7EB22FB7DFFF}"/>
              </a:ext>
            </a:extLst>
          </p:cNvPr>
          <p:cNvPicPr>
            <a:picLocks noChangeAspect="1"/>
          </p:cNvPicPr>
          <p:nvPr/>
        </p:nvPicPr>
        <p:blipFill rotWithShape="1">
          <a:blip r:embed="rId11">
            <a:extLst>
              <a:ext uri="{28A0092B-C50C-407E-A947-70E740481C1C}">
                <a14:useLocalDpi xmlns:a14="http://schemas.microsoft.com/office/drawing/2010/main" val="0"/>
              </a:ext>
            </a:extLst>
          </a:blip>
          <a:srcRect t="8395" r="36302" b="27987"/>
          <a:stretch/>
        </p:blipFill>
        <p:spPr>
          <a:xfrm>
            <a:off x="690021" y="4753560"/>
            <a:ext cx="522311" cy="521665"/>
          </a:xfrm>
          <a:prstGeom prst="rect">
            <a:avLst/>
          </a:prstGeom>
        </p:spPr>
      </p:pic>
    </p:spTree>
    <p:extLst>
      <p:ext uri="{BB962C8B-B14F-4D97-AF65-F5344CB8AC3E}">
        <p14:creationId xmlns:p14="http://schemas.microsoft.com/office/powerpoint/2010/main" val="30284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The NITAG Secretariat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06835" y="1805000"/>
            <a:ext cx="702126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spcBef>
                <a:spcPts val="600"/>
              </a:spcBef>
              <a:buClr>
                <a:srgbClr val="009CDE"/>
              </a:buClr>
              <a:buFont typeface="Wingdings" pitchFamily="2" charset="2"/>
              <a:buChar char="§"/>
            </a:pPr>
            <a:r>
              <a:rPr lang="en-US" sz="2000" dirty="0">
                <a:latin typeface="Poppins" pitchFamily="2" charset="77"/>
                <a:cs typeface="Poppins" pitchFamily="2" charset="77"/>
              </a:rPr>
              <a:t>A </a:t>
            </a:r>
            <a:r>
              <a:rPr lang="en-US" sz="2000" b="1" dirty="0">
                <a:latin typeface="Poppins" pitchFamily="2" charset="77"/>
                <a:cs typeface="Poppins" pitchFamily="2" charset="77"/>
              </a:rPr>
              <a:t>technical agency </a:t>
            </a:r>
            <a:r>
              <a:rPr lang="en-US" sz="2000" dirty="0">
                <a:latin typeface="Poppins" pitchFamily="2" charset="77"/>
                <a:cs typeface="Poppins" pitchFamily="2" charset="77"/>
              </a:rPr>
              <a:t>appointed by the MoH to provide scientific support </a:t>
            </a:r>
          </a:p>
          <a:p>
            <a:pPr marL="342900" indent="-342900">
              <a:spcBef>
                <a:spcPts val="600"/>
              </a:spcBef>
              <a:buClr>
                <a:srgbClr val="009CDE"/>
              </a:buClr>
              <a:buFont typeface="Wingdings" pitchFamily="2" charset="2"/>
              <a:buChar char="§"/>
            </a:pPr>
            <a:r>
              <a:rPr lang="en-US" sz="2000" dirty="0">
                <a:latin typeface="Poppins" pitchFamily="2" charset="77"/>
                <a:cs typeface="Poppins" pitchFamily="2" charset="77"/>
              </a:rPr>
              <a:t>Requires substantial immunization-related expertise and experience</a:t>
            </a:r>
          </a:p>
          <a:p>
            <a:pPr>
              <a:spcBef>
                <a:spcPts val="600"/>
              </a:spcBef>
              <a:buClr>
                <a:srgbClr val="009CDE"/>
              </a:buClr>
            </a:pPr>
            <a:r>
              <a:rPr lang="en-US" sz="2000" b="1" dirty="0">
                <a:latin typeface="Poppins" pitchFamily="2" charset="77"/>
                <a:cs typeface="Poppins" pitchFamily="2" charset="77"/>
                <a:sym typeface="Wingdings" pitchFamily="2" charset="2"/>
              </a:rPr>
              <a:t>→ </a:t>
            </a:r>
            <a:r>
              <a:rPr lang="en-US" sz="2000" b="1" dirty="0">
                <a:latin typeface="Poppins" pitchFamily="2" charset="77"/>
                <a:cs typeface="Poppins" pitchFamily="2" charset="77"/>
              </a:rPr>
              <a:t>CRITICAL ROLE</a:t>
            </a:r>
          </a:p>
          <a:p>
            <a:pPr>
              <a:spcBef>
                <a:spcPts val="600"/>
              </a:spcBef>
              <a:buClr>
                <a:srgbClr val="C00000"/>
              </a:buClr>
            </a:pPr>
            <a:endParaRPr lang="en-US" sz="2000" dirty="0">
              <a:latin typeface="Poppins" pitchFamily="2" charset="77"/>
              <a:cs typeface="Poppins" pitchFamily="2" charset="77"/>
            </a:endParaRPr>
          </a:p>
          <a:p>
            <a:pPr>
              <a:buClr>
                <a:srgbClr val="0092CC"/>
              </a:buClr>
            </a:pPr>
            <a:endParaRPr lang="en-US" sz="2000" dirty="0">
              <a:noFill/>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endParaRPr lang="en-GB" dirty="0">
              <a:solidFill>
                <a:schemeClr val="accent1"/>
              </a:solidFill>
            </a:endParaRPr>
          </a:p>
        </p:txBody>
      </p:sp>
      <p:sp>
        <p:nvSpPr>
          <p:cNvPr id="6" name="Rectangle 5">
            <a:extLst>
              <a:ext uri="{FF2B5EF4-FFF2-40B4-BE49-F238E27FC236}">
                <a16:creationId xmlns:a16="http://schemas.microsoft.com/office/drawing/2014/main" id="{A9060E80-1581-F32A-0B14-30382302F130}"/>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
            <a:extLst>
              <a:ext uri="{FF2B5EF4-FFF2-40B4-BE49-F238E27FC236}">
                <a16:creationId xmlns:a16="http://schemas.microsoft.com/office/drawing/2014/main" id="{98EB5A50-C967-89E2-9D5D-ADC0708A1EAF}"/>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4" name="Freeform 6">
            <a:extLst>
              <a:ext uri="{FF2B5EF4-FFF2-40B4-BE49-F238E27FC236}">
                <a16:creationId xmlns:a16="http://schemas.microsoft.com/office/drawing/2014/main" id="{FC7EE709-F7AD-EF6B-220D-317234FC997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5" name="Freeform 7">
            <a:extLst>
              <a:ext uri="{FF2B5EF4-FFF2-40B4-BE49-F238E27FC236}">
                <a16:creationId xmlns:a16="http://schemas.microsoft.com/office/drawing/2014/main" id="{1DF5A954-E6E3-D020-F533-5BFBF336580C}"/>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6" name="Freeform 8">
            <a:extLst>
              <a:ext uri="{FF2B5EF4-FFF2-40B4-BE49-F238E27FC236}">
                <a16:creationId xmlns:a16="http://schemas.microsoft.com/office/drawing/2014/main" id="{4AEC5DC0-DB1E-DC47-8104-B8B5BF2112B9}"/>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tx1"/>
                </a:solidFill>
                <a:latin typeface="Poppins" pitchFamily="2" charset="77"/>
                <a:cs typeface="Poppins" pitchFamily="2" charset="77"/>
              </a:rPr>
              <a:t>Secretariat</a:t>
            </a:r>
            <a:endParaRPr lang="en-US" sz="1600" b="1" dirty="0">
              <a:solidFill>
                <a:schemeClr val="tx1"/>
              </a:solidFill>
              <a:latin typeface="Poppins" pitchFamily="2" charset="77"/>
              <a:cs typeface="Poppins" pitchFamily="2" charset="77"/>
            </a:endParaRPr>
          </a:p>
        </p:txBody>
      </p:sp>
      <p:pic>
        <p:nvPicPr>
          <p:cNvPr id="23" name="Image 22">
            <a:extLst>
              <a:ext uri="{FF2B5EF4-FFF2-40B4-BE49-F238E27FC236}">
                <a16:creationId xmlns:a16="http://schemas.microsoft.com/office/drawing/2014/main" id="{8F9E6CAF-D56B-378D-6AA9-73DD22459283}"/>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8824521" flipH="1" flipV="1">
            <a:off x="10313332" y="5167199"/>
            <a:ext cx="598483" cy="832547"/>
          </a:xfrm>
          <a:prstGeom prst="rect">
            <a:avLst/>
          </a:prstGeom>
        </p:spPr>
      </p:pic>
    </p:spTree>
    <p:extLst>
      <p:ext uri="{BB962C8B-B14F-4D97-AF65-F5344CB8AC3E}">
        <p14:creationId xmlns:p14="http://schemas.microsoft.com/office/powerpoint/2010/main" val="129814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13</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Ex officio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285155" y="1569470"/>
            <a:ext cx="7348690"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Members “by virtue of their office”</a:t>
            </a:r>
          </a:p>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Officials in key positions in government agencies that relate to immunization, i.e.,</a:t>
            </a:r>
          </a:p>
          <a:p>
            <a:pPr lvl="2">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MoH officials (heads of departments, specialists)</a:t>
            </a:r>
          </a:p>
          <a:p>
            <a:pPr lvl="2">
              <a:lnSpc>
                <a:spcPct val="100000"/>
              </a:lnSpc>
              <a:spcBef>
                <a:spcPts val="0"/>
              </a:spcBef>
              <a:spcAft>
                <a:spcPts val="0"/>
              </a:spcAft>
              <a:buClr>
                <a:srgbClr val="009CDE"/>
              </a:buClr>
              <a:buFont typeface="Wingdings" pitchFamily="2" charset="2"/>
              <a:buChar char="§"/>
            </a:pPr>
            <a:r>
              <a:rPr lang="en-US" sz="2000" dirty="0">
                <a:latin typeface="Poppins" pitchFamily="2" charset="77"/>
                <a:cs typeface="Poppins" pitchFamily="2" charset="77"/>
              </a:rPr>
              <a:t>Vaccine licensing bodies,</a:t>
            </a:r>
          </a:p>
          <a:p>
            <a:pPr lvl="2">
              <a:lnSpc>
                <a:spcPct val="100000"/>
              </a:lnSpc>
              <a:spcBef>
                <a:spcPts val="0"/>
              </a:spcBef>
              <a:spcAft>
                <a:spcPts val="0"/>
              </a:spcAft>
              <a:buClr>
                <a:srgbClr val="009CDE"/>
              </a:buClr>
              <a:buFont typeface="Wingdings" pitchFamily="2" charset="2"/>
              <a:buChar char="§"/>
            </a:pPr>
            <a:r>
              <a:rPr lang="en-US" sz="2000" dirty="0">
                <a:latin typeface="Poppins" pitchFamily="2" charset="77"/>
                <a:cs typeface="Poppins" pitchFamily="2" charset="77"/>
              </a:rPr>
              <a:t>Vaccine control laboratory,</a:t>
            </a:r>
          </a:p>
          <a:p>
            <a:pPr lvl="2">
              <a:lnSpc>
                <a:spcPct val="100000"/>
              </a:lnSpc>
              <a:spcBef>
                <a:spcPts val="0"/>
              </a:spcBef>
              <a:spcAft>
                <a:spcPts val="0"/>
              </a:spcAft>
              <a:buClr>
                <a:srgbClr val="009CDE"/>
              </a:buClr>
              <a:buFont typeface="Wingdings" pitchFamily="2" charset="2"/>
              <a:buChar char="§"/>
            </a:pPr>
            <a:r>
              <a:rPr lang="en-US" sz="2000" dirty="0">
                <a:latin typeface="Poppins" pitchFamily="2" charset="77"/>
                <a:cs typeface="Poppins" pitchFamily="2" charset="77"/>
              </a:rPr>
              <a:t>Immunization program</a:t>
            </a:r>
          </a:p>
          <a:p>
            <a:pPr lvl="2">
              <a:lnSpc>
                <a:spcPct val="100000"/>
              </a:lnSpc>
              <a:spcBef>
                <a:spcPts val="0"/>
              </a:spcBef>
              <a:spcAft>
                <a:spcPts val="0"/>
              </a:spcAft>
              <a:buClr>
                <a:srgbClr val="009CDE"/>
              </a:buClr>
              <a:buFont typeface="Wingdings" pitchFamily="2" charset="2"/>
              <a:buChar char="§"/>
            </a:pPr>
            <a:r>
              <a:rPr lang="en-US" sz="2000" dirty="0">
                <a:latin typeface="Poppins" pitchFamily="2" charset="77"/>
                <a:cs typeface="Poppins" pitchFamily="2" charset="77"/>
              </a:rPr>
              <a:t>Other ministries for planning, education, finance</a:t>
            </a:r>
          </a:p>
          <a:p>
            <a:pPr>
              <a:lnSpc>
                <a:spcPct val="100000"/>
              </a:lnSpc>
              <a:buClr>
                <a:srgbClr val="0092CC"/>
              </a:buClr>
            </a:pPr>
            <a:endParaRPr lang="en-US" sz="2000" dirty="0">
              <a:noFill/>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222DD38B-1F26-6720-CA3C-68364321E40E}"/>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7" name="Freeform 6">
            <a:extLst>
              <a:ext uri="{FF2B5EF4-FFF2-40B4-BE49-F238E27FC236}">
                <a16:creationId xmlns:a16="http://schemas.microsoft.com/office/drawing/2014/main" id="{488A5CB3-4A90-0615-BA01-0A87E551A78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8" name="Freeform 7">
            <a:extLst>
              <a:ext uri="{FF2B5EF4-FFF2-40B4-BE49-F238E27FC236}">
                <a16:creationId xmlns:a16="http://schemas.microsoft.com/office/drawing/2014/main" id="{496A1798-4DF5-1974-532C-BE573EC5C437}"/>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0" name="Freeform 8">
            <a:extLst>
              <a:ext uri="{FF2B5EF4-FFF2-40B4-BE49-F238E27FC236}">
                <a16:creationId xmlns:a16="http://schemas.microsoft.com/office/drawing/2014/main" id="{F9644F87-00BB-11DD-10C0-2BFBCB1BC26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Eligibility:</a:t>
            </a:r>
          </a:p>
        </p:txBody>
      </p:sp>
      <p:pic>
        <p:nvPicPr>
          <p:cNvPr id="20" name="Image 19">
            <a:extLst>
              <a:ext uri="{FF2B5EF4-FFF2-40B4-BE49-F238E27FC236}">
                <a16:creationId xmlns:a16="http://schemas.microsoft.com/office/drawing/2014/main" id="{A200057D-DE4A-035C-D92F-964CB22A1DA3}"/>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2970980" flipH="1" flipV="1">
            <a:off x="9916995" y="2224555"/>
            <a:ext cx="598483" cy="832547"/>
          </a:xfrm>
          <a:prstGeom prst="rect">
            <a:avLst/>
          </a:prstGeom>
        </p:spPr>
      </p:pic>
    </p:spTree>
    <p:extLst>
      <p:ext uri="{BB962C8B-B14F-4D97-AF65-F5344CB8AC3E}">
        <p14:creationId xmlns:p14="http://schemas.microsoft.com/office/powerpoint/2010/main" val="6522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14</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Ex officio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285155" y="1569470"/>
            <a:ext cx="7348690"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Membership ends when member ceases to hold the office</a:t>
            </a:r>
          </a:p>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Non-voting</a:t>
            </a:r>
          </a:p>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Number is not so important, but should be limited to those government agencies with a role in immunization</a:t>
            </a:r>
          </a:p>
          <a:p>
            <a:pPr marL="342900" indent="-342900">
              <a:lnSpc>
                <a:spcPct val="100000"/>
              </a:lnSpc>
              <a:spcBef>
                <a:spcPts val="1200"/>
              </a:spcBef>
              <a:buClr>
                <a:srgbClr val="009CDE"/>
              </a:buClr>
              <a:buFont typeface="Wingdings" pitchFamily="2" charset="2"/>
              <a:buChar cha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222DD38B-1F26-6720-CA3C-68364321E40E}"/>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7" name="Freeform 6">
            <a:extLst>
              <a:ext uri="{FF2B5EF4-FFF2-40B4-BE49-F238E27FC236}">
                <a16:creationId xmlns:a16="http://schemas.microsoft.com/office/drawing/2014/main" id="{488A5CB3-4A90-0615-BA01-0A87E551A78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8" name="Freeform 7">
            <a:extLst>
              <a:ext uri="{FF2B5EF4-FFF2-40B4-BE49-F238E27FC236}">
                <a16:creationId xmlns:a16="http://schemas.microsoft.com/office/drawing/2014/main" id="{496A1798-4DF5-1974-532C-BE573EC5C437}"/>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0" name="Freeform 8">
            <a:extLst>
              <a:ext uri="{FF2B5EF4-FFF2-40B4-BE49-F238E27FC236}">
                <a16:creationId xmlns:a16="http://schemas.microsoft.com/office/drawing/2014/main" id="{F9644F87-00BB-11DD-10C0-2BFBCB1BC26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Terms:</a:t>
            </a:r>
          </a:p>
        </p:txBody>
      </p:sp>
      <p:pic>
        <p:nvPicPr>
          <p:cNvPr id="12" name="Image 11">
            <a:extLst>
              <a:ext uri="{FF2B5EF4-FFF2-40B4-BE49-F238E27FC236}">
                <a16:creationId xmlns:a16="http://schemas.microsoft.com/office/drawing/2014/main" id="{E72B4A22-121B-2980-B17C-1D8F63A9BB4C}"/>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2970980" flipH="1" flipV="1">
            <a:off x="9916995" y="2224555"/>
            <a:ext cx="598483" cy="832547"/>
          </a:xfrm>
          <a:prstGeom prst="rect">
            <a:avLst/>
          </a:prstGeom>
        </p:spPr>
      </p:pic>
    </p:spTree>
    <p:extLst>
      <p:ext uri="{BB962C8B-B14F-4D97-AF65-F5344CB8AC3E}">
        <p14:creationId xmlns:p14="http://schemas.microsoft.com/office/powerpoint/2010/main" val="197036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Liaison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Eligibility:</a:t>
            </a:r>
          </a:p>
        </p:txBody>
      </p:sp>
      <p:sp>
        <p:nvSpPr>
          <p:cNvPr id="4" name="Freeform 5">
            <a:extLst>
              <a:ext uri="{FF2B5EF4-FFF2-40B4-BE49-F238E27FC236}">
                <a16:creationId xmlns:a16="http://schemas.microsoft.com/office/drawing/2014/main" id="{16691501-B7A4-8D40-9BB5-21FB0457DB87}"/>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1" name="Freeform 6">
            <a:extLst>
              <a:ext uri="{FF2B5EF4-FFF2-40B4-BE49-F238E27FC236}">
                <a16:creationId xmlns:a16="http://schemas.microsoft.com/office/drawing/2014/main" id="{F0EB380C-6BD1-C899-697B-DF637487DBFA}"/>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r>
              <a:rPr lang="en-US" b="1" dirty="0">
                <a:solidFill>
                  <a:schemeClr val="bg1"/>
                </a:solidFill>
                <a:latin typeface="Poppins" pitchFamily="2" charset="77"/>
                <a:cs typeface="Poppins" pitchFamily="2" charset="77"/>
              </a:rPr>
              <a:t>Liaison</a:t>
            </a:r>
          </a:p>
        </p:txBody>
      </p:sp>
      <p:sp>
        <p:nvSpPr>
          <p:cNvPr id="12" name="Freeform 7">
            <a:extLst>
              <a:ext uri="{FF2B5EF4-FFF2-40B4-BE49-F238E27FC236}">
                <a16:creationId xmlns:a16="http://schemas.microsoft.com/office/drawing/2014/main" id="{687B8B6C-A7B6-7B52-A9F8-46930560DA69}"/>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4" name="Freeform 8">
            <a:extLst>
              <a:ext uri="{FF2B5EF4-FFF2-40B4-BE49-F238E27FC236}">
                <a16:creationId xmlns:a16="http://schemas.microsoft.com/office/drawing/2014/main" id="{16D73D8E-F2F5-267B-67F2-1295C3B57F7E}"/>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7" name="Content Placeholder 1">
            <a:extLst>
              <a:ext uri="{FF2B5EF4-FFF2-40B4-BE49-F238E27FC236}">
                <a16:creationId xmlns:a16="http://schemas.microsoft.com/office/drawing/2014/main" id="{7690CCE8-EE96-13F1-D62A-07908E8D3701}"/>
              </a:ext>
            </a:extLst>
          </p:cNvPr>
          <p:cNvSpPr txBox="1">
            <a:spLocks/>
          </p:cNvSpPr>
          <p:nvPr/>
        </p:nvSpPr>
        <p:spPr>
          <a:xfrm>
            <a:off x="285155" y="1569470"/>
            <a:ext cx="8087658" cy="1368458"/>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buClr>
                <a:srgbClr val="009CDE"/>
              </a:buClr>
              <a:buFont typeface="Wingdings" pitchFamily="2" charset="2"/>
              <a:buChar char="§"/>
            </a:pPr>
            <a:r>
              <a:rPr lang="en-US" sz="2000" dirty="0">
                <a:latin typeface="Poppins" pitchFamily="2" charset="77"/>
                <a:cs typeface="Poppins" pitchFamily="2" charset="77"/>
              </a:rPr>
              <a:t>Representatives of professional, scientific, and civil organizations and societies with a role in immunization</a:t>
            </a:r>
          </a:p>
          <a:p>
            <a:pPr lvl="1">
              <a:lnSpc>
                <a:spcPct val="100000"/>
              </a:lnSpc>
              <a:spcBef>
                <a:spcPts val="600"/>
              </a:spcBef>
              <a:buClr>
                <a:srgbClr val="009CDE"/>
              </a:buClr>
              <a:buFont typeface="Wingdings" pitchFamily="2" charset="2"/>
              <a:buChar char="§"/>
            </a:pPr>
            <a:r>
              <a:rPr lang="en-US" sz="2000" dirty="0">
                <a:latin typeface="Poppins" pitchFamily="2" charset="77"/>
                <a:cs typeface="Poppins" pitchFamily="2" charset="77"/>
              </a:rPr>
              <a:t>Representatives of key technical partners (WHO, UNICEF)</a:t>
            </a:r>
          </a:p>
        </p:txBody>
      </p:sp>
      <p:sp>
        <p:nvSpPr>
          <p:cNvPr id="20" name="Text Placeholder 38">
            <a:extLst>
              <a:ext uri="{FF2B5EF4-FFF2-40B4-BE49-F238E27FC236}">
                <a16:creationId xmlns:a16="http://schemas.microsoft.com/office/drawing/2014/main" id="{684AA94C-72DD-A190-6820-0BB12CF0C228}"/>
              </a:ext>
            </a:extLst>
          </p:cNvPr>
          <p:cNvSpPr txBox="1">
            <a:spLocks/>
          </p:cNvSpPr>
          <p:nvPr/>
        </p:nvSpPr>
        <p:spPr>
          <a:xfrm>
            <a:off x="576584" y="3313155"/>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Terms:</a:t>
            </a:r>
          </a:p>
          <a:p>
            <a:endParaRPr lang="en-GB" dirty="0">
              <a:solidFill>
                <a:schemeClr val="accent1"/>
              </a:solidFill>
            </a:endParaRPr>
          </a:p>
        </p:txBody>
      </p:sp>
      <p:sp>
        <p:nvSpPr>
          <p:cNvPr id="22" name="ZoneTexte 21">
            <a:extLst>
              <a:ext uri="{FF2B5EF4-FFF2-40B4-BE49-F238E27FC236}">
                <a16:creationId xmlns:a16="http://schemas.microsoft.com/office/drawing/2014/main" id="{84554591-B88B-0585-4BEE-004BC7CCA9FD}"/>
              </a:ext>
            </a:extLst>
          </p:cNvPr>
          <p:cNvSpPr txBox="1"/>
          <p:nvPr/>
        </p:nvSpPr>
        <p:spPr>
          <a:xfrm>
            <a:off x="576263" y="3779758"/>
            <a:ext cx="6089072" cy="1938992"/>
          </a:xfrm>
          <a:prstGeom prst="rect">
            <a:avLst/>
          </a:prstGeom>
          <a:noFill/>
        </p:spPr>
        <p:txBody>
          <a:bodyPr wrap="square">
            <a:spAutoFit/>
          </a:bodyPr>
          <a:lstStyle/>
          <a:p>
            <a:pPr marL="285750" indent="-285750">
              <a:buClr>
                <a:srgbClr val="009CDE"/>
              </a:buClr>
              <a:buFont typeface="Wingdings" pitchFamily="2" charset="2"/>
              <a:buChar char="§"/>
            </a:pPr>
            <a:r>
              <a:rPr lang="en-US" sz="2000" dirty="0">
                <a:latin typeface="Poppins" pitchFamily="2" charset="77"/>
                <a:cs typeface="Poppins" pitchFamily="2" charset="77"/>
              </a:rPr>
              <a:t>Membership ends when member ceases to hold the office</a:t>
            </a:r>
          </a:p>
          <a:p>
            <a:pPr marL="285750" indent="-285750">
              <a:buClr>
                <a:srgbClr val="009CDE"/>
              </a:buClr>
              <a:buFont typeface="Wingdings" pitchFamily="2" charset="2"/>
              <a:buChar char="§"/>
            </a:pPr>
            <a:r>
              <a:rPr lang="en-US" sz="2000" dirty="0">
                <a:latin typeface="Poppins" pitchFamily="2" charset="77"/>
                <a:cs typeface="Poppins" pitchFamily="2" charset="77"/>
              </a:rPr>
              <a:t>Non-voting</a:t>
            </a:r>
          </a:p>
          <a:p>
            <a:pPr marL="285750" indent="-285750">
              <a:buClr>
                <a:srgbClr val="009CDE"/>
              </a:buClr>
              <a:buFont typeface="Wingdings" pitchFamily="2" charset="2"/>
              <a:buChar char="§"/>
            </a:pPr>
            <a:r>
              <a:rPr lang="en-US" sz="2000" dirty="0">
                <a:latin typeface="Poppins" pitchFamily="2" charset="77"/>
                <a:cs typeface="Poppins" pitchFamily="2" charset="77"/>
              </a:rPr>
              <a:t>Number is not so important, but should be limited to those stakeholders with a role in immunization</a:t>
            </a:r>
          </a:p>
        </p:txBody>
      </p:sp>
      <p:pic>
        <p:nvPicPr>
          <p:cNvPr id="23" name="Image 22">
            <a:extLst>
              <a:ext uri="{FF2B5EF4-FFF2-40B4-BE49-F238E27FC236}">
                <a16:creationId xmlns:a16="http://schemas.microsoft.com/office/drawing/2014/main" id="{486ED428-8260-8B30-9304-1C4097345CE6}"/>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12714559" flipH="1" flipV="1">
            <a:off x="7839872" y="5302476"/>
            <a:ext cx="598483" cy="832547"/>
          </a:xfrm>
          <a:prstGeom prst="rect">
            <a:avLst/>
          </a:prstGeom>
        </p:spPr>
      </p:pic>
    </p:spTree>
    <p:extLst>
      <p:ext uri="{BB962C8B-B14F-4D97-AF65-F5344CB8AC3E}">
        <p14:creationId xmlns:p14="http://schemas.microsoft.com/office/powerpoint/2010/main" val="37416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16</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The stakeholders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aphicFrame>
        <p:nvGraphicFramePr>
          <p:cNvPr id="7" name="Diagramme 6">
            <a:extLst>
              <a:ext uri="{FF2B5EF4-FFF2-40B4-BE49-F238E27FC236}">
                <a16:creationId xmlns:a16="http://schemas.microsoft.com/office/drawing/2014/main" id="{6F86D86B-A9B5-FE75-8686-E274FD36BB5E}"/>
              </a:ext>
            </a:extLst>
          </p:cNvPr>
          <p:cNvGraphicFramePr/>
          <p:nvPr>
            <p:extLst>
              <p:ext uri="{D42A27DB-BD31-4B8C-83A1-F6EECF244321}">
                <p14:modId xmlns:p14="http://schemas.microsoft.com/office/powerpoint/2010/main" val="1017557112"/>
              </p:ext>
            </p:extLst>
          </p:nvPr>
        </p:nvGraphicFramePr>
        <p:xfrm>
          <a:off x="576263" y="1230403"/>
          <a:ext cx="7562850"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a:extLst>
              <a:ext uri="{FF2B5EF4-FFF2-40B4-BE49-F238E27FC236}">
                <a16:creationId xmlns:a16="http://schemas.microsoft.com/office/drawing/2014/main" id="{5A18C925-85B3-7402-F30E-8332D7CF2DC7}"/>
              </a:ext>
            </a:extLst>
          </p:cNvPr>
          <p:cNvPicPr>
            <a:picLocks noChangeAspect="1"/>
          </p:cNvPicPr>
          <p:nvPr/>
        </p:nvPicPr>
        <p:blipFill rotWithShape="1">
          <a:blip r:embed="rId8">
            <a:extLst>
              <a:ext uri="{28A0092B-C50C-407E-A947-70E740481C1C}">
                <a14:useLocalDpi xmlns:a14="http://schemas.microsoft.com/office/drawing/2010/main" val="0"/>
              </a:ext>
            </a:extLst>
          </a:blip>
          <a:srcRect b="20148"/>
          <a:stretch/>
        </p:blipFill>
        <p:spPr>
          <a:xfrm>
            <a:off x="1061351" y="2420148"/>
            <a:ext cx="888802" cy="709725"/>
          </a:xfrm>
          <a:prstGeom prst="rect">
            <a:avLst/>
          </a:prstGeom>
        </p:spPr>
      </p:pic>
      <p:pic>
        <p:nvPicPr>
          <p:cNvPr id="27" name="Image 26">
            <a:extLst>
              <a:ext uri="{FF2B5EF4-FFF2-40B4-BE49-F238E27FC236}">
                <a16:creationId xmlns:a16="http://schemas.microsoft.com/office/drawing/2014/main" id="{12E310FD-F1C3-AA94-B18A-4A15C7864A21}"/>
              </a:ext>
            </a:extLst>
          </p:cNvPr>
          <p:cNvPicPr>
            <a:picLocks noChangeAspect="1"/>
          </p:cNvPicPr>
          <p:nvPr/>
        </p:nvPicPr>
        <p:blipFill rotWithShape="1">
          <a:blip r:embed="rId9">
            <a:extLst>
              <a:ext uri="{28A0092B-C50C-407E-A947-70E740481C1C}">
                <a14:useLocalDpi xmlns:a14="http://schemas.microsoft.com/office/drawing/2010/main" val="0"/>
              </a:ext>
            </a:extLst>
          </a:blip>
          <a:srcRect b="17031"/>
          <a:stretch/>
        </p:blipFill>
        <p:spPr>
          <a:xfrm>
            <a:off x="1200130" y="3409514"/>
            <a:ext cx="848494" cy="703985"/>
          </a:xfrm>
          <a:prstGeom prst="rect">
            <a:avLst/>
          </a:prstGeom>
        </p:spPr>
      </p:pic>
      <p:pic>
        <p:nvPicPr>
          <p:cNvPr id="29" name="Image 28">
            <a:extLst>
              <a:ext uri="{FF2B5EF4-FFF2-40B4-BE49-F238E27FC236}">
                <a16:creationId xmlns:a16="http://schemas.microsoft.com/office/drawing/2014/main" id="{EAC590D7-F80B-D892-8BF4-F793074FE2DC}"/>
              </a:ext>
            </a:extLst>
          </p:cNvPr>
          <p:cNvPicPr>
            <a:picLocks noChangeAspect="1"/>
          </p:cNvPicPr>
          <p:nvPr/>
        </p:nvPicPr>
        <p:blipFill rotWithShape="1">
          <a:blip r:embed="rId10">
            <a:extLst>
              <a:ext uri="{28A0092B-C50C-407E-A947-70E740481C1C}">
                <a14:useLocalDpi xmlns:a14="http://schemas.microsoft.com/office/drawing/2010/main" val="0"/>
              </a:ext>
            </a:extLst>
          </a:blip>
          <a:srcRect b="21323"/>
          <a:stretch/>
        </p:blipFill>
        <p:spPr>
          <a:xfrm>
            <a:off x="673248" y="1533526"/>
            <a:ext cx="727493" cy="572366"/>
          </a:xfrm>
          <a:prstGeom prst="rect">
            <a:avLst/>
          </a:prstGeom>
        </p:spPr>
      </p:pic>
      <p:pic>
        <p:nvPicPr>
          <p:cNvPr id="31" name="Image 30">
            <a:extLst>
              <a:ext uri="{FF2B5EF4-FFF2-40B4-BE49-F238E27FC236}">
                <a16:creationId xmlns:a16="http://schemas.microsoft.com/office/drawing/2014/main" id="{D2A56FB7-E6B8-FD3F-D10A-8841B9D7891C}"/>
              </a:ext>
            </a:extLst>
          </p:cNvPr>
          <p:cNvPicPr>
            <a:picLocks noChangeAspect="1"/>
          </p:cNvPicPr>
          <p:nvPr/>
        </p:nvPicPr>
        <p:blipFill rotWithShape="1">
          <a:blip r:embed="rId11">
            <a:extLst>
              <a:ext uri="{28A0092B-C50C-407E-A947-70E740481C1C}">
                <a14:useLocalDpi xmlns:a14="http://schemas.microsoft.com/office/drawing/2010/main" val="0"/>
              </a:ext>
            </a:extLst>
          </a:blip>
          <a:srcRect b="17955"/>
          <a:stretch/>
        </p:blipFill>
        <p:spPr>
          <a:xfrm rot="11669710">
            <a:off x="1134009" y="4380122"/>
            <a:ext cx="734511" cy="602633"/>
          </a:xfrm>
          <a:prstGeom prst="rect">
            <a:avLst/>
          </a:prstGeom>
        </p:spPr>
      </p:pic>
      <p:pic>
        <p:nvPicPr>
          <p:cNvPr id="33" name="Image 32">
            <a:extLst>
              <a:ext uri="{FF2B5EF4-FFF2-40B4-BE49-F238E27FC236}">
                <a16:creationId xmlns:a16="http://schemas.microsoft.com/office/drawing/2014/main" id="{105E4751-DE70-DCCC-68F3-7DA3ED18DFDF}"/>
              </a:ext>
            </a:extLst>
          </p:cNvPr>
          <p:cNvPicPr>
            <a:picLocks noChangeAspect="1"/>
          </p:cNvPicPr>
          <p:nvPr/>
        </p:nvPicPr>
        <p:blipFill rotWithShape="1">
          <a:blip r:embed="rId12">
            <a:extLst>
              <a:ext uri="{28A0092B-C50C-407E-A947-70E740481C1C}">
                <a14:useLocalDpi xmlns:a14="http://schemas.microsoft.com/office/drawing/2010/main" val="0"/>
              </a:ext>
            </a:extLst>
          </a:blip>
          <a:srcRect l="33420" t="23136" r="33230" b="41331"/>
          <a:stretch/>
        </p:blipFill>
        <p:spPr>
          <a:xfrm>
            <a:off x="768384" y="5360464"/>
            <a:ext cx="537220" cy="572366"/>
          </a:xfrm>
          <a:prstGeom prst="rect">
            <a:avLst/>
          </a:prstGeom>
        </p:spPr>
      </p:pic>
    </p:spTree>
    <p:extLst>
      <p:ext uri="{BB962C8B-B14F-4D97-AF65-F5344CB8AC3E}">
        <p14:creationId xmlns:p14="http://schemas.microsoft.com/office/powerpoint/2010/main" val="335670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17</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ACIP (US NITAG) meeting</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pic>
        <p:nvPicPr>
          <p:cNvPr id="11" name="Image 10" descr="Une image contenant personne, intérieur, plafond, personnes&#10;&#10;Description générée automatiquement">
            <a:extLst>
              <a:ext uri="{FF2B5EF4-FFF2-40B4-BE49-F238E27FC236}">
                <a16:creationId xmlns:a16="http://schemas.microsoft.com/office/drawing/2014/main" id="{CD45DECE-0E67-1D57-2EE1-5C7E6466E0A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76263" y="1281563"/>
            <a:ext cx="7772400" cy="4939580"/>
          </a:xfrm>
          <a:prstGeom prst="rect">
            <a:avLst/>
          </a:prstGeom>
        </p:spPr>
      </p:pic>
      <p:sp>
        <p:nvSpPr>
          <p:cNvPr id="4" name="ZoneTexte 3">
            <a:extLst>
              <a:ext uri="{FF2B5EF4-FFF2-40B4-BE49-F238E27FC236}">
                <a16:creationId xmlns:a16="http://schemas.microsoft.com/office/drawing/2014/main" id="{D40F538D-06F8-AE6D-D68C-B3DF74B08122}"/>
              </a:ext>
            </a:extLst>
          </p:cNvPr>
          <p:cNvSpPr txBox="1"/>
          <p:nvPr/>
        </p:nvSpPr>
        <p:spPr>
          <a:xfrm>
            <a:off x="8518946" y="3852728"/>
            <a:ext cx="2840759" cy="523220"/>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ACIP </a:t>
            </a:r>
            <a:r>
              <a:rPr lang="fr-FR" sz="1400" b="1" dirty="0" err="1">
                <a:latin typeface="Poppins" pitchFamily="2" charset="77"/>
                <a:cs typeface="Poppins" pitchFamily="2" charset="77"/>
              </a:rPr>
              <a:t>members</a:t>
            </a:r>
            <a:endParaRPr lang="fr-FR" sz="1400" b="1" dirty="0">
              <a:latin typeface="Poppins" pitchFamily="2" charset="77"/>
              <a:cs typeface="Poppins" pitchFamily="2" charset="77"/>
            </a:endParaRPr>
          </a:p>
          <a:p>
            <a:r>
              <a:rPr lang="fr-FR" sz="1400" b="1" dirty="0">
                <a:latin typeface="Poppins" pitchFamily="2" charset="77"/>
                <a:cs typeface="Poppins" pitchFamily="2" charset="77"/>
              </a:rPr>
              <a:t>(</a:t>
            </a:r>
            <a:r>
              <a:rPr lang="fr-FR" sz="1400" b="1" dirty="0" err="1">
                <a:latin typeface="Poppins" pitchFamily="2" charset="77"/>
                <a:cs typeface="Poppins" pitchFamily="2" charset="77"/>
              </a:rPr>
              <a:t>inner</a:t>
            </a:r>
            <a:r>
              <a:rPr lang="fr-FR" sz="1400" b="1" dirty="0">
                <a:latin typeface="Poppins" pitchFamily="2" charset="77"/>
                <a:cs typeface="Poppins" pitchFamily="2" charset="77"/>
              </a:rPr>
              <a:t> table)</a:t>
            </a:r>
          </a:p>
        </p:txBody>
      </p:sp>
      <p:sp>
        <p:nvSpPr>
          <p:cNvPr id="9" name="ZoneTexte 8">
            <a:extLst>
              <a:ext uri="{FF2B5EF4-FFF2-40B4-BE49-F238E27FC236}">
                <a16:creationId xmlns:a16="http://schemas.microsoft.com/office/drawing/2014/main" id="{A5E080E0-B59F-44F2-1E64-4D968A5213D4}"/>
              </a:ext>
            </a:extLst>
          </p:cNvPr>
          <p:cNvSpPr txBox="1"/>
          <p:nvPr/>
        </p:nvSpPr>
        <p:spPr>
          <a:xfrm>
            <a:off x="8518946" y="4575631"/>
            <a:ext cx="2840759" cy="307777"/>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General public</a:t>
            </a:r>
          </a:p>
        </p:txBody>
      </p:sp>
      <p:sp>
        <p:nvSpPr>
          <p:cNvPr id="12" name="ZoneTexte 11">
            <a:extLst>
              <a:ext uri="{FF2B5EF4-FFF2-40B4-BE49-F238E27FC236}">
                <a16:creationId xmlns:a16="http://schemas.microsoft.com/office/drawing/2014/main" id="{E179E2EE-62CF-145D-3592-625C6F3C91E5}"/>
              </a:ext>
            </a:extLst>
          </p:cNvPr>
          <p:cNvSpPr txBox="1"/>
          <p:nvPr/>
        </p:nvSpPr>
        <p:spPr>
          <a:xfrm>
            <a:off x="8518946" y="5136099"/>
            <a:ext cx="2840759" cy="523220"/>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Ex-</a:t>
            </a:r>
            <a:r>
              <a:rPr lang="fr-FR" sz="1400" b="1" dirty="0" err="1">
                <a:latin typeface="Poppins" pitchFamily="2" charset="77"/>
                <a:cs typeface="Poppins" pitchFamily="2" charset="77"/>
              </a:rPr>
              <a:t>officio</a:t>
            </a:r>
            <a:r>
              <a:rPr lang="fr-FR" sz="1400" b="1" dirty="0">
                <a:latin typeface="Poppins" pitchFamily="2" charset="77"/>
                <a:cs typeface="Poppins" pitchFamily="2" charset="77"/>
              </a:rPr>
              <a:t> </a:t>
            </a:r>
            <a:r>
              <a:rPr lang="fr-FR" sz="1400" b="1" dirty="0" err="1">
                <a:latin typeface="Poppins" pitchFamily="2" charset="77"/>
                <a:cs typeface="Poppins" pitchFamily="2" charset="77"/>
              </a:rPr>
              <a:t>members</a:t>
            </a:r>
            <a:endParaRPr lang="fr-FR" sz="1400" b="1" dirty="0">
              <a:latin typeface="Poppins" pitchFamily="2" charset="77"/>
              <a:cs typeface="Poppins" pitchFamily="2" charset="77"/>
            </a:endParaRPr>
          </a:p>
          <a:p>
            <a:r>
              <a:rPr lang="fr-FR" sz="1400" b="1" dirty="0">
                <a:latin typeface="Poppins" pitchFamily="2" charset="77"/>
                <a:cs typeface="Poppins" pitchFamily="2" charset="77"/>
              </a:rPr>
              <a:t>(</a:t>
            </a:r>
            <a:r>
              <a:rPr lang="fr-FR" sz="1400" b="1" dirty="0" err="1">
                <a:latin typeface="Poppins" pitchFamily="2" charset="77"/>
                <a:cs typeface="Poppins" pitchFamily="2" charset="77"/>
              </a:rPr>
              <a:t>outer</a:t>
            </a:r>
            <a:r>
              <a:rPr lang="fr-FR" sz="1400" b="1" dirty="0">
                <a:latin typeface="Poppins" pitchFamily="2" charset="77"/>
                <a:cs typeface="Poppins" pitchFamily="2" charset="77"/>
              </a:rPr>
              <a:t> table)</a:t>
            </a:r>
          </a:p>
        </p:txBody>
      </p:sp>
      <p:sp>
        <p:nvSpPr>
          <p:cNvPr id="13" name="ZoneTexte 12">
            <a:extLst>
              <a:ext uri="{FF2B5EF4-FFF2-40B4-BE49-F238E27FC236}">
                <a16:creationId xmlns:a16="http://schemas.microsoft.com/office/drawing/2014/main" id="{00AAD602-5CCC-816D-02D3-4687B0C2ABE7}"/>
              </a:ext>
            </a:extLst>
          </p:cNvPr>
          <p:cNvSpPr txBox="1"/>
          <p:nvPr/>
        </p:nvSpPr>
        <p:spPr>
          <a:xfrm>
            <a:off x="8518946" y="5845750"/>
            <a:ext cx="2840760" cy="307777"/>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Liaison </a:t>
            </a:r>
            <a:r>
              <a:rPr lang="fr-FR" sz="1400" b="1" dirty="0" err="1">
                <a:latin typeface="Poppins" pitchFamily="2" charset="77"/>
                <a:cs typeface="Poppins" pitchFamily="2" charset="77"/>
              </a:rPr>
              <a:t>members</a:t>
            </a:r>
            <a:r>
              <a:rPr lang="fr-FR" sz="1400" b="1" dirty="0">
                <a:latin typeface="Poppins" pitchFamily="2" charset="77"/>
                <a:cs typeface="Poppins" pitchFamily="2" charset="77"/>
              </a:rPr>
              <a:t> and </a:t>
            </a:r>
            <a:r>
              <a:rPr lang="fr-FR" sz="1400" b="1" dirty="0" err="1">
                <a:latin typeface="Poppins" pitchFamily="2" charset="77"/>
                <a:cs typeface="Poppins" pitchFamily="2" charset="77"/>
              </a:rPr>
              <a:t>press</a:t>
            </a:r>
            <a:endParaRPr lang="fr-FR" sz="1400" b="1" dirty="0">
              <a:latin typeface="Poppins" pitchFamily="2" charset="77"/>
              <a:cs typeface="Poppins" pitchFamily="2" charset="77"/>
            </a:endParaRPr>
          </a:p>
        </p:txBody>
      </p:sp>
      <p:sp>
        <p:nvSpPr>
          <p:cNvPr id="15" name="Ellipse 14">
            <a:extLst>
              <a:ext uri="{FF2B5EF4-FFF2-40B4-BE49-F238E27FC236}">
                <a16:creationId xmlns:a16="http://schemas.microsoft.com/office/drawing/2014/main" id="{0288EE01-3F08-8EB6-AFDE-FE60713F37D4}"/>
              </a:ext>
            </a:extLst>
          </p:cNvPr>
          <p:cNvSpPr/>
          <p:nvPr/>
        </p:nvSpPr>
        <p:spPr>
          <a:xfrm>
            <a:off x="1571041" y="1999056"/>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1</a:t>
            </a:r>
          </a:p>
        </p:txBody>
      </p:sp>
      <p:sp>
        <p:nvSpPr>
          <p:cNvPr id="19" name="Ellipse 18">
            <a:extLst>
              <a:ext uri="{FF2B5EF4-FFF2-40B4-BE49-F238E27FC236}">
                <a16:creationId xmlns:a16="http://schemas.microsoft.com/office/drawing/2014/main" id="{D7314B5E-B6ED-9CFC-DD8D-4F9E32A78920}"/>
              </a:ext>
            </a:extLst>
          </p:cNvPr>
          <p:cNvSpPr/>
          <p:nvPr/>
        </p:nvSpPr>
        <p:spPr>
          <a:xfrm>
            <a:off x="5855272" y="2010357"/>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2</a:t>
            </a:r>
          </a:p>
        </p:txBody>
      </p:sp>
      <p:sp>
        <p:nvSpPr>
          <p:cNvPr id="20" name="Ellipse 19">
            <a:extLst>
              <a:ext uri="{FF2B5EF4-FFF2-40B4-BE49-F238E27FC236}">
                <a16:creationId xmlns:a16="http://schemas.microsoft.com/office/drawing/2014/main" id="{06391A4D-42E5-7316-8305-ABD9C2FC7F6A}"/>
              </a:ext>
            </a:extLst>
          </p:cNvPr>
          <p:cNvSpPr/>
          <p:nvPr/>
        </p:nvSpPr>
        <p:spPr>
          <a:xfrm>
            <a:off x="11469076" y="4430238"/>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2</a:t>
            </a:r>
          </a:p>
        </p:txBody>
      </p:sp>
      <p:sp>
        <p:nvSpPr>
          <p:cNvPr id="21" name="Ellipse 20">
            <a:extLst>
              <a:ext uri="{FF2B5EF4-FFF2-40B4-BE49-F238E27FC236}">
                <a16:creationId xmlns:a16="http://schemas.microsoft.com/office/drawing/2014/main" id="{B8B48A2B-DAE7-78FE-2D77-64CDFC4B2147}"/>
              </a:ext>
            </a:extLst>
          </p:cNvPr>
          <p:cNvSpPr/>
          <p:nvPr/>
        </p:nvSpPr>
        <p:spPr>
          <a:xfrm>
            <a:off x="2240277" y="348804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3</a:t>
            </a:r>
          </a:p>
        </p:txBody>
      </p:sp>
      <p:sp>
        <p:nvSpPr>
          <p:cNvPr id="22" name="Ellipse 21">
            <a:extLst>
              <a:ext uri="{FF2B5EF4-FFF2-40B4-BE49-F238E27FC236}">
                <a16:creationId xmlns:a16="http://schemas.microsoft.com/office/drawing/2014/main" id="{8FFA0137-E88B-50BF-24EE-7766BAEDD049}"/>
              </a:ext>
            </a:extLst>
          </p:cNvPr>
          <p:cNvSpPr/>
          <p:nvPr/>
        </p:nvSpPr>
        <p:spPr>
          <a:xfrm>
            <a:off x="11469076" y="5069249"/>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3</a:t>
            </a:r>
          </a:p>
        </p:txBody>
      </p:sp>
      <p:sp>
        <p:nvSpPr>
          <p:cNvPr id="23" name="Ellipse 22">
            <a:extLst>
              <a:ext uri="{FF2B5EF4-FFF2-40B4-BE49-F238E27FC236}">
                <a16:creationId xmlns:a16="http://schemas.microsoft.com/office/drawing/2014/main" id="{3F9DC4A5-7397-6530-44DD-270EC1D094BA}"/>
              </a:ext>
            </a:extLst>
          </p:cNvPr>
          <p:cNvSpPr/>
          <p:nvPr/>
        </p:nvSpPr>
        <p:spPr>
          <a:xfrm>
            <a:off x="11469076" y="570826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4</a:t>
            </a:r>
          </a:p>
        </p:txBody>
      </p:sp>
      <p:sp>
        <p:nvSpPr>
          <p:cNvPr id="25" name="Ellipse 24">
            <a:extLst>
              <a:ext uri="{FF2B5EF4-FFF2-40B4-BE49-F238E27FC236}">
                <a16:creationId xmlns:a16="http://schemas.microsoft.com/office/drawing/2014/main" id="{FFA386DB-9B4F-EA00-3D15-FE79C424E13E}"/>
              </a:ext>
            </a:extLst>
          </p:cNvPr>
          <p:cNvSpPr/>
          <p:nvPr/>
        </p:nvSpPr>
        <p:spPr>
          <a:xfrm>
            <a:off x="6250293" y="392627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4</a:t>
            </a:r>
          </a:p>
        </p:txBody>
      </p:sp>
      <p:sp>
        <p:nvSpPr>
          <p:cNvPr id="27" name="Ellipse 26">
            <a:extLst>
              <a:ext uri="{FF2B5EF4-FFF2-40B4-BE49-F238E27FC236}">
                <a16:creationId xmlns:a16="http://schemas.microsoft.com/office/drawing/2014/main" id="{C42E7697-30DA-8070-CC23-5D898B37D43F}"/>
              </a:ext>
            </a:extLst>
          </p:cNvPr>
          <p:cNvSpPr/>
          <p:nvPr/>
        </p:nvSpPr>
        <p:spPr>
          <a:xfrm>
            <a:off x="11469076" y="3793749"/>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1</a:t>
            </a:r>
          </a:p>
        </p:txBody>
      </p:sp>
    </p:spTree>
    <p:extLst>
      <p:ext uri="{BB962C8B-B14F-4D97-AF65-F5344CB8AC3E}">
        <p14:creationId xmlns:p14="http://schemas.microsoft.com/office/powerpoint/2010/main" val="44237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800076" y="1706493"/>
            <a:ext cx="9179223" cy="3464064"/>
          </a:xfrm>
        </p:spPr>
        <p:txBody>
          <a:bodyPr/>
          <a:lstStyle/>
          <a:p>
            <a:pPr algn="ctr"/>
            <a:r>
              <a:rPr lang="en-US" sz="4400" dirty="0"/>
              <a:t>Review your NITAG composition</a:t>
            </a:r>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18</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pic>
        <p:nvPicPr>
          <p:cNvPr id="7" name="Image 6">
            <a:extLst>
              <a:ext uri="{FF2B5EF4-FFF2-40B4-BE49-F238E27FC236}">
                <a16:creationId xmlns:a16="http://schemas.microsoft.com/office/drawing/2014/main" id="{031A70F5-D84B-53F4-FF77-DEFC1325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92" y="2977140"/>
            <a:ext cx="1068387" cy="1068387"/>
          </a:xfrm>
          <a:prstGeom prst="rect">
            <a:avLst/>
          </a:prstGeom>
        </p:spPr>
      </p:pic>
      <p:sp>
        <p:nvSpPr>
          <p:cNvPr id="3" name="Rectangle 2">
            <a:extLst>
              <a:ext uri="{FF2B5EF4-FFF2-40B4-BE49-F238E27FC236}">
                <a16:creationId xmlns:a16="http://schemas.microsoft.com/office/drawing/2014/main" id="{A60D21EB-1E26-F0BD-367A-3969D8E0F302}"/>
              </a:ext>
            </a:extLst>
          </p:cNvPr>
          <p:cNvSpPr/>
          <p:nvPr/>
        </p:nvSpPr>
        <p:spPr>
          <a:xfrm>
            <a:off x="9421091" y="346364"/>
            <a:ext cx="2369127" cy="775854"/>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logo&#10;&#10;Description générée automatiquement">
            <a:extLst>
              <a:ext uri="{FF2B5EF4-FFF2-40B4-BE49-F238E27FC236}">
                <a16:creationId xmlns:a16="http://schemas.microsoft.com/office/drawing/2014/main" id="{A2E77592-BE42-ED0E-1F8B-6AF68905B57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745308" y="459898"/>
            <a:ext cx="1919093" cy="584646"/>
          </a:xfrm>
          <a:prstGeom prst="rect">
            <a:avLst/>
          </a:prstGeom>
        </p:spPr>
      </p:pic>
    </p:spTree>
    <p:extLst>
      <p:ext uri="{BB962C8B-B14F-4D97-AF65-F5344CB8AC3E}">
        <p14:creationId xmlns:p14="http://schemas.microsoft.com/office/powerpoint/2010/main" val="191717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3C5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pPr algn="ctr"/>
            <a:r>
              <a:rPr lang="en-US" sz="4400" dirty="0"/>
              <a:t>NITAG Functioning</a:t>
            </a:r>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19</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Tree>
    <p:extLst>
      <p:ext uri="{BB962C8B-B14F-4D97-AF65-F5344CB8AC3E}">
        <p14:creationId xmlns:p14="http://schemas.microsoft.com/office/powerpoint/2010/main" val="382157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12"/>
          </p:nvPr>
        </p:nvSpPr>
        <p:spPr/>
        <p:txBody>
          <a:bodyPr/>
          <a:lstStyle/>
          <a:p>
            <a:fld id="{E2E31AFC-DF42-41A5-B57C-06A83BBA6616}" type="slidenum">
              <a:rPr lang="en-GB" smtClean="0"/>
              <a:pPr/>
              <a:t>2</a:t>
            </a:fld>
            <a:endParaRPr lang="en-GB"/>
          </a:p>
        </p:txBody>
      </p:sp>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dirty="0"/>
              <a:t>Module overview</a:t>
            </a:r>
          </a:p>
        </p:txBody>
      </p:sp>
      <p:sp>
        <p:nvSpPr>
          <p:cNvPr id="9" name="Espace réservé du texte 8">
            <a:extLst>
              <a:ext uri="{FF2B5EF4-FFF2-40B4-BE49-F238E27FC236}">
                <a16:creationId xmlns:a16="http://schemas.microsoft.com/office/drawing/2014/main" id="{A00136CE-6B48-4589-371F-355278756DF9}"/>
              </a:ext>
            </a:extLst>
          </p:cNvPr>
          <p:cNvSpPr>
            <a:spLocks noGrp="1"/>
          </p:cNvSpPr>
          <p:nvPr>
            <p:ph type="body" sz="quarter" idx="13"/>
          </p:nvPr>
        </p:nvSpPr>
        <p:spPr/>
        <p:txBody>
          <a:bodyPr/>
          <a:lstStyle/>
          <a:p>
            <a:endParaRPr lang="fr-FR" dirty="0"/>
          </a:p>
        </p:txBody>
      </p:sp>
      <p:sp>
        <p:nvSpPr>
          <p:cNvPr id="13" name="Footer Placeholder 3">
            <a:extLst>
              <a:ext uri="{FF2B5EF4-FFF2-40B4-BE49-F238E27FC236}">
                <a16:creationId xmlns:a16="http://schemas.microsoft.com/office/drawing/2014/main" id="{0CBE37E2-28CF-9F18-9E49-471EED955863}"/>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graphicFrame>
        <p:nvGraphicFramePr>
          <p:cNvPr id="4" name="Diagramme 3">
            <a:extLst>
              <a:ext uri="{FF2B5EF4-FFF2-40B4-BE49-F238E27FC236}">
                <a16:creationId xmlns:a16="http://schemas.microsoft.com/office/drawing/2014/main" id="{47886FF1-1A96-FF5E-6A31-AFCA743E63D4}"/>
              </a:ext>
            </a:extLst>
          </p:cNvPr>
          <p:cNvGraphicFramePr/>
          <p:nvPr>
            <p:extLst>
              <p:ext uri="{D42A27DB-BD31-4B8C-83A1-F6EECF244321}">
                <p14:modId xmlns:p14="http://schemas.microsoft.com/office/powerpoint/2010/main" val="2520144297"/>
              </p:ext>
            </p:extLst>
          </p:nvPr>
        </p:nvGraphicFramePr>
        <p:xfrm>
          <a:off x="576262" y="1507895"/>
          <a:ext cx="7653337" cy="4595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17855397-A2D4-27D2-873A-C17DAEF4ABC4}"/>
              </a:ext>
            </a:extLst>
          </p:cNvPr>
          <p:cNvSpPr txBox="1"/>
          <p:nvPr/>
        </p:nvSpPr>
        <p:spPr>
          <a:xfrm>
            <a:off x="937846" y="1969478"/>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1</a:t>
            </a:r>
          </a:p>
        </p:txBody>
      </p:sp>
      <p:sp>
        <p:nvSpPr>
          <p:cNvPr id="7" name="ZoneTexte 6">
            <a:extLst>
              <a:ext uri="{FF2B5EF4-FFF2-40B4-BE49-F238E27FC236}">
                <a16:creationId xmlns:a16="http://schemas.microsoft.com/office/drawing/2014/main" id="{92810657-C3EB-2023-ED1F-78B63401801F}"/>
              </a:ext>
            </a:extLst>
          </p:cNvPr>
          <p:cNvSpPr txBox="1"/>
          <p:nvPr/>
        </p:nvSpPr>
        <p:spPr>
          <a:xfrm>
            <a:off x="1289539" y="3047962"/>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2</a:t>
            </a:r>
          </a:p>
        </p:txBody>
      </p:sp>
      <p:sp>
        <p:nvSpPr>
          <p:cNvPr id="8" name="ZoneTexte 7">
            <a:extLst>
              <a:ext uri="{FF2B5EF4-FFF2-40B4-BE49-F238E27FC236}">
                <a16:creationId xmlns:a16="http://schemas.microsoft.com/office/drawing/2014/main" id="{6CB2EC86-EE2A-3817-3A0D-46E2C2E2C2E7}"/>
              </a:ext>
            </a:extLst>
          </p:cNvPr>
          <p:cNvSpPr txBox="1"/>
          <p:nvPr/>
        </p:nvSpPr>
        <p:spPr>
          <a:xfrm>
            <a:off x="1301262" y="4106677"/>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3</a:t>
            </a:r>
          </a:p>
        </p:txBody>
      </p:sp>
      <p:sp>
        <p:nvSpPr>
          <p:cNvPr id="11" name="ZoneTexte 10">
            <a:extLst>
              <a:ext uri="{FF2B5EF4-FFF2-40B4-BE49-F238E27FC236}">
                <a16:creationId xmlns:a16="http://schemas.microsoft.com/office/drawing/2014/main" id="{4AC20058-BA21-ABBE-19B9-3B7249181C7B}"/>
              </a:ext>
            </a:extLst>
          </p:cNvPr>
          <p:cNvSpPr txBox="1"/>
          <p:nvPr/>
        </p:nvSpPr>
        <p:spPr>
          <a:xfrm>
            <a:off x="890954" y="5165392"/>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4</a:t>
            </a:r>
          </a:p>
        </p:txBody>
      </p:sp>
    </p:spTree>
    <p:extLst>
      <p:ext uri="{BB962C8B-B14F-4D97-AF65-F5344CB8AC3E}">
        <p14:creationId xmlns:p14="http://schemas.microsoft.com/office/powerpoint/2010/main" val="420445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a:t>
            </a:r>
            <a:r>
              <a:rPr lang="en-US" dirty="0" err="1"/>
              <a:t>SoPs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76263" y="1314038"/>
            <a:ext cx="8276791" cy="489467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2">
              <a:lnSpc>
                <a:spcPct val="100000"/>
              </a:lnSpc>
            </a:pPr>
            <a:r>
              <a:rPr lang="en-US" sz="2000" b="1" dirty="0">
                <a:latin typeface="Poppins" pitchFamily="2" charset="77"/>
                <a:cs typeface="Poppins" pitchFamily="2" charset="77"/>
              </a:rPr>
              <a:t>DOCUMENT DESCRIBING ROLES AND RESPONSIBILITIES, AUTHORITY, AND MAIN STAKEHOLDERS: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Authority</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Objective and scope</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Duties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Agency to whom committee reports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Support</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Meeting frequency and duration, closed vs. open</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Committee termination (if Charter is not renewed)</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Membership (core, ex-officio, liaison) - including requirements, term duration</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Subcommittees and Working Groups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Recordkeeping</a:t>
            </a:r>
          </a:p>
          <a:p>
            <a:pPr>
              <a:lnSpc>
                <a:spcPct val="100000"/>
              </a:lnSpc>
            </a:pPr>
            <a:endParaRPr lang="en-US" sz="16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4" name="Connecteur droit 13">
            <a:extLst>
              <a:ext uri="{FF2B5EF4-FFF2-40B4-BE49-F238E27FC236}">
                <a16:creationId xmlns:a16="http://schemas.microsoft.com/office/drawing/2014/main" id="{C1657721-4C1D-BFE0-4FEC-5B9A6A1330AF}"/>
              </a:ext>
            </a:extLst>
          </p:cNvPr>
          <p:cNvCxnSpPr/>
          <p:nvPr/>
        </p:nvCxnSpPr>
        <p:spPr>
          <a:xfrm>
            <a:off x="941506" y="2092036"/>
            <a:ext cx="0" cy="41325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490E1CD-FB27-977D-60B0-1EDB727BC3FD}"/>
              </a:ext>
            </a:extLst>
          </p:cNvPr>
          <p:cNvCxnSpPr>
            <a:cxnSpLocks/>
          </p:cNvCxnSpPr>
          <p:nvPr/>
        </p:nvCxnSpPr>
        <p:spPr>
          <a:xfrm>
            <a:off x="928254" y="6224537"/>
            <a:ext cx="1064180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E164C66-4BD2-3F9F-A8B7-606208632715}"/>
              </a:ext>
            </a:extLst>
          </p:cNvPr>
          <p:cNvSpPr txBox="1"/>
          <p:nvPr/>
        </p:nvSpPr>
        <p:spPr>
          <a:xfrm>
            <a:off x="7003293" y="6086037"/>
            <a:ext cx="4118986" cy="286829"/>
          </a:xfrm>
          <a:prstGeom prst="rect">
            <a:avLst/>
          </a:prstGeom>
          <a:solidFill>
            <a:schemeClr val="bg1"/>
          </a:solidFill>
          <a:ln w="38100">
            <a:solidFill>
              <a:srgbClr val="009CDE"/>
            </a:solidFill>
          </a:ln>
        </p:spPr>
        <p:txBody>
          <a:bodyPr wrap="square">
            <a:spAutoFit/>
          </a:bodyPr>
          <a:lstStyle/>
          <a:p>
            <a:pPr algn="r"/>
            <a:r>
              <a:rPr lang="en-US" sz="1200" b="1" dirty="0">
                <a:latin typeface="Poppins" pitchFamily="2" charset="77"/>
                <a:cs typeface="Poppins" pitchFamily="2" charset="77"/>
              </a:rPr>
              <a:t>Let us look at a few of these aspects in more detail</a:t>
            </a:r>
          </a:p>
        </p:txBody>
      </p:sp>
      <p:pic>
        <p:nvPicPr>
          <p:cNvPr id="11" name="Image 10">
            <a:extLst>
              <a:ext uri="{FF2B5EF4-FFF2-40B4-BE49-F238E27FC236}">
                <a16:creationId xmlns:a16="http://schemas.microsoft.com/office/drawing/2014/main" id="{93DC0AA9-42D5-FC8C-B43B-E25B3C5807CE}"/>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5400000">
            <a:off x="11621619" y="5846342"/>
            <a:ext cx="464425" cy="651825"/>
          </a:xfrm>
          <a:prstGeom prst="rect">
            <a:avLst/>
          </a:prstGeom>
        </p:spPr>
      </p:pic>
      <p:pic>
        <p:nvPicPr>
          <p:cNvPr id="25" name="Image 24">
            <a:extLst>
              <a:ext uri="{FF2B5EF4-FFF2-40B4-BE49-F238E27FC236}">
                <a16:creationId xmlns:a16="http://schemas.microsoft.com/office/drawing/2014/main" id="{A7C4A7AE-E961-2BF1-4C9B-7624A11A86DF}"/>
              </a:ext>
            </a:extLst>
          </p:cNvPr>
          <p:cNvPicPr>
            <a:picLocks noChangeAspect="1"/>
          </p:cNvPicPr>
          <p:nvPr/>
        </p:nvPicPr>
        <p:blipFill rotWithShape="1">
          <a:blip r:embed="rId4">
            <a:extLst>
              <a:ext uri="{28A0092B-C50C-407E-A947-70E740481C1C}">
                <a14:useLocalDpi xmlns:a14="http://schemas.microsoft.com/office/drawing/2010/main" val="0"/>
              </a:ext>
            </a:extLst>
          </a:blip>
          <a:srcRect b="17331"/>
          <a:stretch/>
        </p:blipFill>
        <p:spPr>
          <a:xfrm>
            <a:off x="798112" y="1352884"/>
            <a:ext cx="860591" cy="711441"/>
          </a:xfrm>
          <a:prstGeom prst="rect">
            <a:avLst/>
          </a:prstGeom>
        </p:spPr>
      </p:pic>
    </p:spTree>
    <p:extLst>
      <p:ext uri="{BB962C8B-B14F-4D97-AF65-F5344CB8AC3E}">
        <p14:creationId xmlns:p14="http://schemas.microsoft.com/office/powerpoint/2010/main" val="2157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Meeting Frequency and Format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06834" y="1430921"/>
            <a:ext cx="10867748"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400"/>
              </a:spcBef>
            </a:pPr>
            <a:r>
              <a:rPr lang="en-US" sz="2000" b="1" dirty="0">
                <a:solidFill>
                  <a:srgbClr val="0092CC"/>
                </a:solidFill>
                <a:latin typeface="Poppins" pitchFamily="2" charset="77"/>
                <a:cs typeface="Poppins" pitchFamily="2" charset="77"/>
              </a:rPr>
              <a:t>	MEETING FREQUENCY</a:t>
            </a:r>
          </a:p>
          <a:p>
            <a:pPr marL="1327299" lvl="2" indent="-342900">
              <a:lnSpc>
                <a:spcPct val="100000"/>
              </a:lnSpc>
              <a:spcBef>
                <a:spcPts val="400"/>
              </a:spcBef>
              <a:buClr>
                <a:srgbClr val="009CDE"/>
              </a:buClr>
              <a:buFont typeface="Wingdings" pitchFamily="2" charset="2"/>
              <a:buChar char="§"/>
            </a:pPr>
            <a:r>
              <a:rPr lang="en-US" sz="2000" dirty="0">
                <a:latin typeface="Poppins" pitchFamily="2" charset="77"/>
                <a:cs typeface="Poppins" pitchFamily="2" charset="77"/>
              </a:rPr>
              <a:t>At least once a year, with flexibility for additional meetings as needed. </a:t>
            </a:r>
          </a:p>
          <a:p>
            <a:pPr>
              <a:lnSpc>
                <a:spcPct val="100000"/>
              </a:lnSpc>
              <a:spcBef>
                <a:spcPts val="400"/>
              </a:spcBef>
            </a:pPr>
            <a:endParaRPr lang="en-US" sz="2000" dirty="0">
              <a:latin typeface="Poppins" pitchFamily="2" charset="77"/>
              <a:cs typeface="Poppins" pitchFamily="2" charset="77"/>
            </a:endParaRPr>
          </a:p>
          <a:p>
            <a:pPr>
              <a:lnSpc>
                <a:spcPct val="100000"/>
              </a:lnSpc>
              <a:spcBef>
                <a:spcPts val="400"/>
              </a:spcBef>
            </a:pPr>
            <a:r>
              <a:rPr lang="en-US" sz="2000" b="1" dirty="0">
                <a:solidFill>
                  <a:srgbClr val="0092CC"/>
                </a:solidFill>
                <a:latin typeface="Poppins" pitchFamily="2" charset="77"/>
                <a:cs typeface="Poppins" pitchFamily="2" charset="77"/>
              </a:rPr>
              <a:t>	OPEN VS CLOSED MEETINGS</a:t>
            </a:r>
          </a:p>
          <a:p>
            <a:pPr marL="1327299" lvl="2" indent="-342900">
              <a:lnSpc>
                <a:spcPct val="100000"/>
              </a:lnSpc>
              <a:spcBef>
                <a:spcPts val="400"/>
              </a:spcBef>
              <a:buClr>
                <a:srgbClr val="009CDE"/>
              </a:buClr>
              <a:buFont typeface="Wingdings" pitchFamily="2" charset="2"/>
              <a:buChar char="§"/>
            </a:pPr>
            <a:r>
              <a:rPr lang="en-US" sz="2000" dirty="0">
                <a:latin typeface="Poppins" pitchFamily="2" charset="77"/>
                <a:cs typeface="Poppins" pitchFamily="2" charset="77"/>
              </a:rPr>
              <a:t>Countries may select option appropriate for them. Open meetings increase transparency and may improve public acceptance but may make the process less efficient. </a:t>
            </a:r>
          </a:p>
          <a:p>
            <a:pPr>
              <a:lnSpc>
                <a:spcPct val="100000"/>
              </a:lnSpc>
              <a:spcBef>
                <a:spcPts val="400"/>
              </a:spcBef>
            </a:pPr>
            <a:endParaRPr lang="en-US" sz="2000" dirty="0">
              <a:latin typeface="Poppins" pitchFamily="2" charset="77"/>
              <a:cs typeface="Poppins" pitchFamily="2" charset="77"/>
            </a:endParaRPr>
          </a:p>
          <a:p>
            <a:pPr>
              <a:lnSpc>
                <a:spcPct val="100000"/>
              </a:lnSpc>
              <a:spcBef>
                <a:spcPts val="400"/>
              </a:spcBef>
            </a:pPr>
            <a:r>
              <a:rPr lang="en-US" sz="2000" b="1" dirty="0">
                <a:solidFill>
                  <a:srgbClr val="0092CC"/>
                </a:solidFill>
                <a:latin typeface="Poppins" pitchFamily="2" charset="77"/>
                <a:cs typeface="Poppins" pitchFamily="2" charset="77"/>
              </a:rPr>
              <a:t>	VOTING RIGHTS</a:t>
            </a:r>
          </a:p>
          <a:p>
            <a:pPr marL="1327299" lvl="2" indent="-342900">
              <a:lnSpc>
                <a:spcPct val="100000"/>
              </a:lnSpc>
              <a:spcBef>
                <a:spcPts val="400"/>
              </a:spcBef>
              <a:buClr>
                <a:srgbClr val="009CDE"/>
              </a:buClr>
              <a:buFont typeface="Wingdings" pitchFamily="2" charset="2"/>
              <a:buChar char="§"/>
            </a:pPr>
            <a:r>
              <a:rPr lang="en-US" sz="2000" dirty="0">
                <a:latin typeface="Poppins" pitchFamily="2" charset="77"/>
                <a:cs typeface="Poppins" pitchFamily="2" charset="77"/>
              </a:rPr>
              <a:t>Only core members have the power to vote. Members of the secretariat, ex-officio members, liaison members, and  invited experts can contribute to discussions but cannot vote. </a:t>
            </a:r>
          </a:p>
          <a:p>
            <a:pPr>
              <a:lnSpc>
                <a:spcPct val="100000"/>
              </a:lnSpc>
            </a:pPr>
            <a:endParaRPr lang="en-US" dirty="0">
              <a:latin typeface="Poppins" pitchFamily="2" charset="77"/>
              <a:cs typeface="Poppins" pitchFamily="2" charset="77"/>
            </a:endParaRPr>
          </a:p>
          <a:p>
            <a:pPr>
              <a:lnSpc>
                <a:spcPct val="100000"/>
              </a:lnSpc>
            </a:pPr>
            <a:endParaRPr lang="en-US"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6" name="Image 5">
            <a:extLst>
              <a:ext uri="{FF2B5EF4-FFF2-40B4-BE49-F238E27FC236}">
                <a16:creationId xmlns:a16="http://schemas.microsoft.com/office/drawing/2014/main" id="{FBD18E48-B17A-7AE3-BDD8-1EAED2A83B6D}"/>
              </a:ext>
            </a:extLst>
          </p:cNvPr>
          <p:cNvPicPr>
            <a:picLocks noChangeAspect="1"/>
          </p:cNvPicPr>
          <p:nvPr/>
        </p:nvPicPr>
        <p:blipFill rotWithShape="1">
          <a:blip r:embed="rId3">
            <a:extLst>
              <a:ext uri="{28A0092B-C50C-407E-A947-70E740481C1C}">
                <a14:useLocalDpi xmlns:a14="http://schemas.microsoft.com/office/drawing/2010/main" val="0"/>
              </a:ext>
            </a:extLst>
          </a:blip>
          <a:srcRect b="24812"/>
          <a:stretch/>
        </p:blipFill>
        <p:spPr>
          <a:xfrm>
            <a:off x="371275" y="1154763"/>
            <a:ext cx="1294075" cy="972993"/>
          </a:xfrm>
          <a:prstGeom prst="rect">
            <a:avLst/>
          </a:prstGeom>
        </p:spPr>
      </p:pic>
      <p:pic>
        <p:nvPicPr>
          <p:cNvPr id="8" name="Image 7">
            <a:extLst>
              <a:ext uri="{FF2B5EF4-FFF2-40B4-BE49-F238E27FC236}">
                <a16:creationId xmlns:a16="http://schemas.microsoft.com/office/drawing/2014/main" id="{BAD7A907-C0E4-20D8-B7C1-CBCC950A4052}"/>
              </a:ext>
            </a:extLst>
          </p:cNvPr>
          <p:cNvPicPr>
            <a:picLocks noChangeAspect="1"/>
          </p:cNvPicPr>
          <p:nvPr/>
        </p:nvPicPr>
        <p:blipFill rotWithShape="1">
          <a:blip r:embed="rId4">
            <a:extLst>
              <a:ext uri="{28A0092B-C50C-407E-A947-70E740481C1C}">
                <a14:useLocalDpi xmlns:a14="http://schemas.microsoft.com/office/drawing/2010/main" val="0"/>
              </a:ext>
            </a:extLst>
          </a:blip>
          <a:srcRect b="30674"/>
          <a:stretch/>
        </p:blipFill>
        <p:spPr>
          <a:xfrm>
            <a:off x="107584" y="2448428"/>
            <a:ext cx="1879818" cy="1303192"/>
          </a:xfrm>
          <a:prstGeom prst="rect">
            <a:avLst/>
          </a:prstGeom>
        </p:spPr>
      </p:pic>
      <p:pic>
        <p:nvPicPr>
          <p:cNvPr id="11" name="Image 10">
            <a:extLst>
              <a:ext uri="{FF2B5EF4-FFF2-40B4-BE49-F238E27FC236}">
                <a16:creationId xmlns:a16="http://schemas.microsoft.com/office/drawing/2014/main" id="{9797C2F8-598E-7C7D-6797-41FC04565C08}"/>
              </a:ext>
            </a:extLst>
          </p:cNvPr>
          <p:cNvPicPr>
            <a:picLocks noChangeAspect="1"/>
          </p:cNvPicPr>
          <p:nvPr/>
        </p:nvPicPr>
        <p:blipFill rotWithShape="1">
          <a:blip r:embed="rId5">
            <a:extLst>
              <a:ext uri="{28A0092B-C50C-407E-A947-70E740481C1C}">
                <a14:useLocalDpi xmlns:a14="http://schemas.microsoft.com/office/drawing/2010/main" val="0"/>
              </a:ext>
            </a:extLst>
          </a:blip>
          <a:srcRect t="7143" r="6114" b="26370"/>
          <a:stretch/>
        </p:blipFill>
        <p:spPr>
          <a:xfrm>
            <a:off x="605442" y="4717433"/>
            <a:ext cx="884101" cy="626090"/>
          </a:xfrm>
          <a:prstGeom prst="rect">
            <a:avLst/>
          </a:prstGeom>
        </p:spPr>
      </p:pic>
    </p:spTree>
    <p:extLst>
      <p:ext uri="{BB962C8B-B14F-4D97-AF65-F5344CB8AC3E}">
        <p14:creationId xmlns:p14="http://schemas.microsoft.com/office/powerpoint/2010/main" val="241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Process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aphicFrame>
        <p:nvGraphicFramePr>
          <p:cNvPr id="5" name="Content Placeholder 3">
            <a:extLst>
              <a:ext uri="{FF2B5EF4-FFF2-40B4-BE49-F238E27FC236}">
                <a16:creationId xmlns:a16="http://schemas.microsoft.com/office/drawing/2014/main" id="{9CF279D8-ADB5-3EFA-8901-B97B7D34514A}"/>
              </a:ext>
            </a:extLst>
          </p:cNvPr>
          <p:cNvGraphicFramePr>
            <a:graphicFrameLocks/>
          </p:cNvGraphicFramePr>
          <p:nvPr>
            <p:extLst>
              <p:ext uri="{D42A27DB-BD31-4B8C-83A1-F6EECF244321}">
                <p14:modId xmlns:p14="http://schemas.microsoft.com/office/powerpoint/2010/main" val="2978068559"/>
              </p:ext>
            </p:extLst>
          </p:nvPr>
        </p:nvGraphicFramePr>
        <p:xfrm>
          <a:off x="2481564" y="1357780"/>
          <a:ext cx="7239000" cy="391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9">
            <a:extLst>
              <a:ext uri="{FF2B5EF4-FFF2-40B4-BE49-F238E27FC236}">
                <a16:creationId xmlns:a16="http://schemas.microsoft.com/office/drawing/2014/main" id="{F13EF863-ED6E-322A-EE68-3B50BB4BC4EA}"/>
              </a:ext>
            </a:extLst>
          </p:cNvPr>
          <p:cNvSpPr txBox="1"/>
          <p:nvPr/>
        </p:nvSpPr>
        <p:spPr>
          <a:xfrm>
            <a:off x="143190" y="1666791"/>
            <a:ext cx="3777646" cy="3498394"/>
          </a:xfrm>
          <a:prstGeom prst="rect">
            <a:avLst/>
          </a:prstGeom>
          <a:solidFill>
            <a:schemeClr val="bg2"/>
          </a:solidFill>
          <a:ln w="38100">
            <a:solidFill>
              <a:srgbClr val="009CDE"/>
            </a:solidFill>
          </a:ln>
        </p:spPr>
        <p:txBody>
          <a:bodyPr wrap="square" rtlCol="0">
            <a:spAutoFit/>
          </a:bodyPr>
          <a:lstStyle/>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prepares minutes of meeting (recipients should be outlined in guidance document). Summary minutes must be reviewed, and endorsed by NITAGs within 60 days of the meeting</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prepares draft recommendations for MOH, based on NITAG decisions</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MOH</a:t>
            </a:r>
            <a:r>
              <a:rPr lang="en-US" sz="1300" dirty="0">
                <a:latin typeface="Poppins" pitchFamily="2" charset="77"/>
                <a:cs typeface="Poppins" pitchFamily="2" charset="77"/>
              </a:rPr>
              <a:t> receives recommendations, decides whether to accept/implement</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Chair</a:t>
            </a:r>
            <a:r>
              <a:rPr lang="en-US" sz="1300" dirty="0">
                <a:latin typeface="Poppins" pitchFamily="2" charset="77"/>
                <a:cs typeface="Poppins" pitchFamily="2" charset="77"/>
              </a:rPr>
              <a:t> solicits agenda topics for next meeting</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Work groups</a:t>
            </a:r>
            <a:r>
              <a:rPr lang="en-US" sz="1300" dirty="0">
                <a:latin typeface="Poppins" pitchFamily="2" charset="77"/>
                <a:cs typeface="Poppins" pitchFamily="2" charset="77"/>
              </a:rPr>
              <a:t> regroup, discuss, make plans regarding unresolved and ongoing issues</a:t>
            </a:r>
            <a:endParaRPr lang="en-US" sz="1300" b="1" dirty="0">
              <a:latin typeface="Poppins" pitchFamily="2" charset="77"/>
              <a:cs typeface="Poppins" pitchFamily="2" charset="77"/>
            </a:endParaRPr>
          </a:p>
        </p:txBody>
      </p:sp>
      <p:sp>
        <p:nvSpPr>
          <p:cNvPr id="8" name="TextBox 10">
            <a:extLst>
              <a:ext uri="{FF2B5EF4-FFF2-40B4-BE49-F238E27FC236}">
                <a16:creationId xmlns:a16="http://schemas.microsoft.com/office/drawing/2014/main" id="{936C4547-8EA5-2065-D183-7349CD6A2A34}"/>
              </a:ext>
            </a:extLst>
          </p:cNvPr>
          <p:cNvSpPr txBox="1"/>
          <p:nvPr/>
        </p:nvSpPr>
        <p:spPr>
          <a:xfrm>
            <a:off x="8217600" y="1367971"/>
            <a:ext cx="3841338" cy="3098284"/>
          </a:xfrm>
          <a:prstGeom prst="rect">
            <a:avLst/>
          </a:prstGeom>
          <a:solidFill>
            <a:schemeClr val="bg2"/>
          </a:solidFill>
          <a:ln w="38100">
            <a:solidFill>
              <a:srgbClr val="C10077"/>
            </a:solidFill>
          </a:ln>
        </p:spPr>
        <p:txBody>
          <a:bodyPr wrap="square" rtlCol="0">
            <a:spAutoFit/>
          </a:bodyPr>
          <a:lstStyle/>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Agenda</a:t>
            </a:r>
            <a:r>
              <a:rPr lang="en-US" sz="1300" dirty="0">
                <a:latin typeface="Poppins" pitchFamily="2" charset="77"/>
                <a:cs typeface="Poppins" pitchFamily="2" charset="77"/>
              </a:rPr>
              <a:t> defined by Chair based on </a:t>
            </a:r>
            <a:r>
              <a:rPr lang="en-US" sz="1300" dirty="0" err="1">
                <a:latin typeface="Poppins" pitchFamily="2" charset="77"/>
                <a:cs typeface="Poppins" pitchFamily="2" charset="77"/>
              </a:rPr>
              <a:t>MoH</a:t>
            </a:r>
            <a:r>
              <a:rPr lang="en-US" sz="1300" dirty="0">
                <a:latin typeface="Poppins" pitchFamily="2" charset="77"/>
                <a:cs typeface="Poppins" pitchFamily="2" charset="77"/>
              </a:rPr>
              <a:t> needs</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gathers technical documents related to the agenda topics to help with discussions and recommendations</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Work groups </a:t>
            </a:r>
            <a:r>
              <a:rPr lang="en-US" sz="1300" dirty="0">
                <a:latin typeface="Poppins" pitchFamily="2" charset="77"/>
                <a:cs typeface="Poppins" pitchFamily="2" charset="77"/>
              </a:rPr>
              <a:t>meet, discuss and prepare draft recommendations for committee to consider</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sends agenda and technical materials to NITAG members at least 2 weeks prior to the meeting</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NITAG </a:t>
            </a:r>
            <a:r>
              <a:rPr lang="en-US" sz="1300" dirty="0">
                <a:latin typeface="Poppins" pitchFamily="2" charset="77"/>
                <a:cs typeface="Poppins" pitchFamily="2" charset="77"/>
              </a:rPr>
              <a:t>members request clarification in advance of meeting</a:t>
            </a:r>
          </a:p>
        </p:txBody>
      </p:sp>
      <p:grpSp>
        <p:nvGrpSpPr>
          <p:cNvPr id="15" name="Groupe 14">
            <a:extLst>
              <a:ext uri="{FF2B5EF4-FFF2-40B4-BE49-F238E27FC236}">
                <a16:creationId xmlns:a16="http://schemas.microsoft.com/office/drawing/2014/main" id="{4AF06B14-C33A-99E3-3C2E-16E2F3140E3E}"/>
              </a:ext>
            </a:extLst>
          </p:cNvPr>
          <p:cNvGrpSpPr/>
          <p:nvPr/>
        </p:nvGrpSpPr>
        <p:grpSpPr>
          <a:xfrm>
            <a:off x="4456248" y="5193729"/>
            <a:ext cx="7365729" cy="943848"/>
            <a:chOff x="3790754" y="5260161"/>
            <a:chExt cx="7365729" cy="943848"/>
          </a:xfrm>
        </p:grpSpPr>
        <p:sp>
          <p:nvSpPr>
            <p:cNvPr id="6" name="TextBox 8">
              <a:extLst>
                <a:ext uri="{FF2B5EF4-FFF2-40B4-BE49-F238E27FC236}">
                  <a16:creationId xmlns:a16="http://schemas.microsoft.com/office/drawing/2014/main" id="{38B4FF9E-C78F-85FE-8EFC-B3E25CCAA5D7}"/>
                </a:ext>
              </a:extLst>
            </p:cNvPr>
            <p:cNvSpPr txBox="1"/>
            <p:nvPr/>
          </p:nvSpPr>
          <p:spPr>
            <a:xfrm>
              <a:off x="3790754" y="5260161"/>
              <a:ext cx="3579866" cy="943848"/>
            </a:xfrm>
            <a:prstGeom prst="rect">
              <a:avLst/>
            </a:prstGeom>
            <a:solidFill>
              <a:schemeClr val="bg2"/>
            </a:solidFill>
            <a:ln w="38100">
              <a:solidFill>
                <a:srgbClr val="00C871"/>
              </a:solidFill>
            </a:ln>
          </p:spPr>
          <p:txBody>
            <a:bodyPr wrap="square" rtlCol="0">
              <a:spAutoFit/>
            </a:bodyPr>
            <a:lstStyle/>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Members declare interests</a:t>
              </a:r>
              <a:r>
                <a:rPr lang="en-US" sz="1300" dirty="0">
                  <a:latin typeface="Poppins" pitchFamily="2" charset="77"/>
                  <a:cs typeface="Poppins" pitchFamily="2" charset="77"/>
                </a:rPr>
                <a:t>, recuse themselves from issues with conflict and sign confidentiality agreements </a:t>
              </a:r>
            </a:p>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Work group </a:t>
              </a:r>
              <a:r>
                <a:rPr lang="en-US" sz="1300" dirty="0">
                  <a:latin typeface="Poppins" pitchFamily="2" charset="77"/>
                  <a:cs typeface="Poppins" pitchFamily="2" charset="77"/>
                </a:rPr>
                <a:t>presentations</a:t>
              </a:r>
              <a:endParaRPr lang="en-US" sz="1300" i="1" dirty="0">
                <a:latin typeface="Poppins" pitchFamily="2" charset="77"/>
                <a:cs typeface="Poppins" pitchFamily="2" charset="77"/>
              </a:endParaRPr>
            </a:p>
          </p:txBody>
        </p:sp>
        <p:sp>
          <p:nvSpPr>
            <p:cNvPr id="11" name="ZoneTexte 10">
              <a:extLst>
                <a:ext uri="{FF2B5EF4-FFF2-40B4-BE49-F238E27FC236}">
                  <a16:creationId xmlns:a16="http://schemas.microsoft.com/office/drawing/2014/main" id="{D920DBC0-92B5-048C-B14E-EE7F7E00080B}"/>
                </a:ext>
              </a:extLst>
            </p:cNvPr>
            <p:cNvSpPr txBox="1"/>
            <p:nvPr/>
          </p:nvSpPr>
          <p:spPr>
            <a:xfrm>
              <a:off x="7415777" y="5260161"/>
              <a:ext cx="3740706" cy="943848"/>
            </a:xfrm>
            <a:prstGeom prst="rect">
              <a:avLst/>
            </a:prstGeom>
            <a:solidFill>
              <a:schemeClr val="bg2"/>
            </a:solidFill>
            <a:ln w="38100">
              <a:solidFill>
                <a:srgbClr val="00C871"/>
              </a:solidFill>
            </a:ln>
          </p:spPr>
          <p:txBody>
            <a:bodyPr wrap="square">
              <a:spAutoFit/>
            </a:bodyPr>
            <a:lstStyle/>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Discussion, deliberation</a:t>
              </a:r>
              <a:r>
                <a:rPr lang="en-US" sz="1300" dirty="0">
                  <a:latin typeface="Poppins" pitchFamily="2" charset="77"/>
                  <a:cs typeface="Poppins" pitchFamily="2" charset="77"/>
                </a:rPr>
                <a:t>, request for additional information</a:t>
              </a:r>
            </a:p>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Vote or consensus </a:t>
              </a:r>
              <a:r>
                <a:rPr lang="en-US" sz="1300" dirty="0">
                  <a:latin typeface="Poppins" pitchFamily="2" charset="77"/>
                  <a:cs typeface="Poppins" pitchFamily="2" charset="77"/>
                </a:rPr>
                <a:t>on </a:t>
              </a:r>
              <a:r>
                <a:rPr lang="en-US" sz="1300" i="1" dirty="0">
                  <a:latin typeface="Poppins" pitchFamily="2" charset="77"/>
                  <a:cs typeface="Poppins" pitchFamily="2" charset="77"/>
                </a:rPr>
                <a:t>recommendations to MOH</a:t>
              </a:r>
            </a:p>
          </p:txBody>
        </p:sp>
      </p:grpSp>
    </p:spTree>
    <p:extLst>
      <p:ext uri="{BB962C8B-B14F-4D97-AF65-F5344CB8AC3E}">
        <p14:creationId xmlns:p14="http://schemas.microsoft.com/office/powerpoint/2010/main" val="51243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23</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Agenda setting</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479125" y="1805000"/>
            <a:ext cx="855403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spcBef>
                <a:spcPts val="400"/>
              </a:spcBef>
              <a:buClr>
                <a:srgbClr val="009CDE"/>
              </a:buClr>
              <a:buFont typeface="Wingdings" pitchFamily="2" charset="2"/>
              <a:buChar char="§"/>
            </a:pPr>
            <a:r>
              <a:rPr lang="en-US" sz="2000" b="1" dirty="0">
                <a:latin typeface="Poppins" pitchFamily="2" charset="77"/>
                <a:cs typeface="Poppins" pitchFamily="2" charset="77"/>
              </a:rPr>
              <a:t>CHAIR SHOULD TAKE THE LEAD</a:t>
            </a:r>
          </a:p>
          <a:p>
            <a:pPr marL="342900" indent="-342900">
              <a:spcBef>
                <a:spcPts val="400"/>
              </a:spcBef>
              <a:buClr>
                <a:srgbClr val="009CDE"/>
              </a:buClr>
              <a:buFont typeface="Wingdings" pitchFamily="2" charset="2"/>
              <a:buChar char="§"/>
            </a:pPr>
            <a:r>
              <a:rPr lang="en-US" sz="2000" b="1" dirty="0">
                <a:latin typeface="Poppins" pitchFamily="2" charset="77"/>
                <a:cs typeface="Poppins" pitchFamily="2" charset="77"/>
              </a:rPr>
              <a:t>AGENDA SHOULD INCLUDE:</a:t>
            </a:r>
          </a:p>
          <a:p>
            <a:pPr marL="771804" lvl="1" indent="-342900">
              <a:spcBef>
                <a:spcPts val="400"/>
              </a:spcBef>
              <a:buClr>
                <a:srgbClr val="009CDE"/>
              </a:buClr>
              <a:buFont typeface="Wingdings" pitchFamily="2" charset="2"/>
              <a:buChar char="§"/>
            </a:pPr>
            <a:r>
              <a:rPr lang="en-US" sz="2000" dirty="0">
                <a:latin typeface="Poppins" pitchFamily="2" charset="77"/>
                <a:cs typeface="Poppins" pitchFamily="2" charset="77"/>
              </a:rPr>
              <a:t>Topics based on MoH needs</a:t>
            </a:r>
          </a:p>
          <a:p>
            <a:pPr marL="771804" lvl="1" indent="-342900">
              <a:spcBef>
                <a:spcPts val="400"/>
              </a:spcBef>
              <a:buClr>
                <a:srgbClr val="009CDE"/>
              </a:buClr>
              <a:buFont typeface="Wingdings" pitchFamily="2" charset="2"/>
              <a:buChar char="§"/>
            </a:pPr>
            <a:r>
              <a:rPr lang="en-US" sz="2000" dirty="0">
                <a:latin typeface="Poppins" pitchFamily="2" charset="77"/>
                <a:cs typeface="Poppins" pitchFamily="2" charset="77"/>
              </a:rPr>
              <a:t>Speakers, to provide background information</a:t>
            </a:r>
          </a:p>
          <a:p>
            <a:pPr marL="771804" lvl="1" indent="-342900">
              <a:spcBef>
                <a:spcPts val="400"/>
              </a:spcBef>
              <a:buClr>
                <a:srgbClr val="009CDE"/>
              </a:buClr>
              <a:buFont typeface="Wingdings" pitchFamily="2" charset="2"/>
              <a:buChar char="§"/>
            </a:pPr>
            <a:r>
              <a:rPr lang="en-US" sz="2000" dirty="0">
                <a:latin typeface="Poppins" pitchFamily="2" charset="77"/>
                <a:cs typeface="Poppins" pitchFamily="2" charset="77"/>
              </a:rPr>
              <a:t>Reports from working group(s)</a:t>
            </a:r>
          </a:p>
          <a:p>
            <a:pPr marL="771804" lvl="1" indent="-342900">
              <a:spcBef>
                <a:spcPts val="400"/>
              </a:spcBef>
              <a:buClr>
                <a:srgbClr val="009CDE"/>
              </a:buClr>
              <a:buFont typeface="Wingdings" pitchFamily="2" charset="2"/>
              <a:buChar char="§"/>
            </a:pPr>
            <a:r>
              <a:rPr lang="en-US" sz="2000" dirty="0">
                <a:latin typeface="Poppins" pitchFamily="2" charset="77"/>
                <a:cs typeface="Poppins" pitchFamily="2" charset="77"/>
              </a:rPr>
              <a:t>Clearly articulated questions for the NITAG to address, e.g.,</a:t>
            </a:r>
          </a:p>
          <a:p>
            <a:pPr lvl="2" indent="0">
              <a:spcBef>
                <a:spcPts val="400"/>
              </a:spcBef>
              <a:buClr>
                <a:srgbClr val="009CDE"/>
              </a:buClr>
              <a:buNone/>
            </a:pPr>
            <a:r>
              <a:rPr lang="en-US" sz="2000" dirty="0">
                <a:latin typeface="Poppins" pitchFamily="2" charset="77"/>
                <a:cs typeface="Poppins" pitchFamily="2" charset="77"/>
              </a:rPr>
              <a:t>→ </a:t>
            </a:r>
            <a:r>
              <a:rPr lang="en-US" sz="2000" i="1" dirty="0">
                <a:latin typeface="Poppins" pitchFamily="2" charset="77"/>
                <a:cs typeface="Poppins" pitchFamily="2" charset="77"/>
              </a:rPr>
              <a:t>“Should rotavirus vaccine be introduced?”</a:t>
            </a:r>
          </a:p>
          <a:p>
            <a:pPr lvl="2" indent="0">
              <a:spcBef>
                <a:spcPts val="400"/>
              </a:spcBef>
              <a:buClr>
                <a:srgbClr val="009CDE"/>
              </a:buClr>
              <a:buNone/>
            </a:pPr>
            <a:r>
              <a:rPr lang="en-US" sz="2000" dirty="0">
                <a:latin typeface="Poppins" pitchFamily="2" charset="77"/>
                <a:cs typeface="Poppins" pitchFamily="2" charset="77"/>
              </a:rPr>
              <a:t>→ </a:t>
            </a:r>
            <a:r>
              <a:rPr lang="en-US" sz="2000" i="1" dirty="0">
                <a:latin typeface="Poppins" pitchFamily="2" charset="77"/>
                <a:cs typeface="Poppins" pitchFamily="2" charset="77"/>
              </a:rPr>
              <a:t>“Should the age for measles vaccination be changed?”</a:t>
            </a:r>
            <a:endParaRPr lang="en-US" i="1" dirty="0">
              <a:latin typeface="Poppins" pitchFamily="2" charset="77"/>
              <a:cs typeface="Poppins" pitchFamily="2" charset="77"/>
            </a:endParaRPr>
          </a:p>
          <a:p>
            <a:endParaRPr lang="en-US" dirty="0">
              <a:latin typeface="Poppins" pitchFamily="2" charset="77"/>
              <a:cs typeface="Poppins" pitchFamily="2" charset="77"/>
            </a:endParaRPr>
          </a:p>
        </p:txBody>
      </p:sp>
      <p:pic>
        <p:nvPicPr>
          <p:cNvPr id="5" name="Image 4">
            <a:extLst>
              <a:ext uri="{FF2B5EF4-FFF2-40B4-BE49-F238E27FC236}">
                <a16:creationId xmlns:a16="http://schemas.microsoft.com/office/drawing/2014/main" id="{15BFA2A3-2C7E-0D92-AD64-0CBE0AC778EA}"/>
              </a:ext>
            </a:extLst>
          </p:cNvPr>
          <p:cNvPicPr>
            <a:picLocks noChangeAspect="1"/>
          </p:cNvPicPr>
          <p:nvPr/>
        </p:nvPicPr>
        <p:blipFill rotWithShape="1">
          <a:blip r:embed="rId3">
            <a:extLst>
              <a:ext uri="{28A0092B-C50C-407E-A947-70E740481C1C}">
                <a14:useLocalDpi xmlns:a14="http://schemas.microsoft.com/office/drawing/2010/main" val="0"/>
              </a:ext>
            </a:extLst>
          </a:blip>
          <a:srcRect b="14286"/>
          <a:stretch/>
        </p:blipFill>
        <p:spPr>
          <a:xfrm>
            <a:off x="8766361" y="2159718"/>
            <a:ext cx="2803698" cy="2403168"/>
          </a:xfrm>
          <a:prstGeom prst="rect">
            <a:avLst/>
          </a:prstGeom>
        </p:spPr>
      </p:pic>
    </p:spTree>
    <p:extLst>
      <p:ext uri="{BB962C8B-B14F-4D97-AF65-F5344CB8AC3E}">
        <p14:creationId xmlns:p14="http://schemas.microsoft.com/office/powerpoint/2010/main" val="264441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24</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Working Groups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520690" y="1533525"/>
            <a:ext cx="8138397" cy="1463814"/>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285750" indent="-285750">
              <a:lnSpc>
                <a:spcPct val="100000"/>
              </a:lnSpc>
              <a:spcBef>
                <a:spcPts val="600"/>
              </a:spcBef>
              <a:buClr>
                <a:srgbClr val="009CDE"/>
              </a:buClr>
              <a:buFont typeface="Wingdings" pitchFamily="2" charset="2"/>
              <a:buChar char="§"/>
            </a:pPr>
            <a:r>
              <a:rPr lang="en-US" sz="1800" dirty="0">
                <a:latin typeface="Poppins" pitchFamily="2" charset="77"/>
                <a:cs typeface="Poppins" pitchFamily="2" charset="77"/>
              </a:rPr>
              <a:t>Include NITAG and secretariat members and invited experts</a:t>
            </a:r>
          </a:p>
          <a:p>
            <a:pPr marL="285750" indent="-285750">
              <a:lnSpc>
                <a:spcPct val="100000"/>
              </a:lnSpc>
              <a:spcBef>
                <a:spcPts val="600"/>
              </a:spcBef>
              <a:buClr>
                <a:srgbClr val="009CDE"/>
              </a:buClr>
              <a:buFont typeface="Wingdings" pitchFamily="2" charset="2"/>
              <a:buChar char="§"/>
            </a:pPr>
            <a:r>
              <a:rPr lang="en-US" sz="1800" dirty="0">
                <a:latin typeface="Poppins" pitchFamily="2" charset="77"/>
                <a:cs typeface="Poppins" pitchFamily="2" charset="77"/>
              </a:rPr>
              <a:t>Work Group chair should be a NITAG member</a:t>
            </a:r>
          </a:p>
        </p:txBody>
      </p:sp>
      <p:sp>
        <p:nvSpPr>
          <p:cNvPr id="6" name="Text Placeholder 38">
            <a:extLst>
              <a:ext uri="{FF2B5EF4-FFF2-40B4-BE49-F238E27FC236}">
                <a16:creationId xmlns:a16="http://schemas.microsoft.com/office/drawing/2014/main" id="{83BDBF8F-5BFA-E603-AEB4-509908EA2AD2}"/>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Composition:</a:t>
            </a:r>
          </a:p>
        </p:txBody>
      </p:sp>
      <p:sp>
        <p:nvSpPr>
          <p:cNvPr id="9" name="Text Placeholder 38">
            <a:extLst>
              <a:ext uri="{FF2B5EF4-FFF2-40B4-BE49-F238E27FC236}">
                <a16:creationId xmlns:a16="http://schemas.microsoft.com/office/drawing/2014/main" id="{44D4C2B0-D88E-17D4-37E2-8D4DCF2974D1}"/>
              </a:ext>
            </a:extLst>
          </p:cNvPr>
          <p:cNvSpPr txBox="1">
            <a:spLocks/>
          </p:cNvSpPr>
          <p:nvPr/>
        </p:nvSpPr>
        <p:spPr>
          <a:xfrm>
            <a:off x="520690" y="2784769"/>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Roles:</a:t>
            </a:r>
          </a:p>
        </p:txBody>
      </p:sp>
      <p:sp>
        <p:nvSpPr>
          <p:cNvPr id="12" name="ZoneTexte 11">
            <a:extLst>
              <a:ext uri="{FF2B5EF4-FFF2-40B4-BE49-F238E27FC236}">
                <a16:creationId xmlns:a16="http://schemas.microsoft.com/office/drawing/2014/main" id="{4CB42464-B4DB-9DD8-C6AA-4DF02105F765}"/>
              </a:ext>
            </a:extLst>
          </p:cNvPr>
          <p:cNvSpPr txBox="1"/>
          <p:nvPr/>
        </p:nvSpPr>
        <p:spPr>
          <a:xfrm>
            <a:off x="520689" y="3177119"/>
            <a:ext cx="10601590" cy="2144177"/>
          </a:xfrm>
          <a:prstGeom prst="rect">
            <a:avLst/>
          </a:prstGeom>
          <a:noFill/>
        </p:spPr>
        <p:txBody>
          <a:bodyPr wrap="square">
            <a:spAutoFit/>
          </a:bodyPr>
          <a:lstStyle/>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May be permanent (e.g., “adult immunization”) or ad hoc (e.g., “pandemic influenza”)</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Meet throughout the year (in person and by teleconference)</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Study specific questions and conduct rigorous, in-depth reviews of vaccine-related data</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Draft recommendation options for NITAG to consider</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Present the evidence and the proposed recommendation during NITAG meeting</a:t>
            </a:r>
          </a:p>
        </p:txBody>
      </p:sp>
      <p:sp>
        <p:nvSpPr>
          <p:cNvPr id="15" name="ZoneTexte 14">
            <a:extLst>
              <a:ext uri="{FF2B5EF4-FFF2-40B4-BE49-F238E27FC236}">
                <a16:creationId xmlns:a16="http://schemas.microsoft.com/office/drawing/2014/main" id="{3358B884-0D74-1A1E-8148-C852D33889B3}"/>
              </a:ext>
            </a:extLst>
          </p:cNvPr>
          <p:cNvSpPr txBox="1"/>
          <p:nvPr/>
        </p:nvSpPr>
        <p:spPr>
          <a:xfrm>
            <a:off x="4219737" y="5666125"/>
            <a:ext cx="7838752" cy="646331"/>
          </a:xfrm>
          <a:prstGeom prst="rect">
            <a:avLst/>
          </a:prstGeom>
          <a:solidFill>
            <a:schemeClr val="bg2"/>
          </a:solidFill>
        </p:spPr>
        <p:txBody>
          <a:bodyPr wrap="square">
            <a:spAutoFit/>
          </a:bodyPr>
          <a:lstStyle/>
          <a:p>
            <a:pPr>
              <a:spcBef>
                <a:spcPts val="600"/>
              </a:spcBef>
              <a:buClr>
                <a:srgbClr val="009CDE"/>
              </a:buClr>
            </a:pPr>
            <a:r>
              <a:rPr lang="en-US" sz="1800" dirty="0">
                <a:latin typeface="Poppins" pitchFamily="2" charset="77"/>
                <a:cs typeface="Poppins" pitchFamily="2" charset="77"/>
              </a:rPr>
              <a:t>To learn more about NITAGs Work Groups - their purpose and functions, click </a:t>
            </a:r>
            <a:r>
              <a:rPr lang="en-US" sz="1800" dirty="0">
                <a:latin typeface="Poppins" pitchFamily="2" charset="77"/>
                <a:cs typeface="Poppins" pitchFamily="2" charset="77"/>
                <a:hlinkClick r:id="rId3"/>
              </a:rPr>
              <a:t>here</a:t>
            </a:r>
            <a:endParaRPr lang="en-US" sz="1800" dirty="0">
              <a:latin typeface="Poppins" pitchFamily="2" charset="77"/>
              <a:cs typeface="Poppins" pitchFamily="2" charset="77"/>
            </a:endParaRPr>
          </a:p>
        </p:txBody>
      </p:sp>
      <p:pic>
        <p:nvPicPr>
          <p:cNvPr id="19" name="Image 18">
            <a:extLst>
              <a:ext uri="{FF2B5EF4-FFF2-40B4-BE49-F238E27FC236}">
                <a16:creationId xmlns:a16="http://schemas.microsoft.com/office/drawing/2014/main" id="{1811380D-D8CB-5BDC-6D7B-94546FFB4C0D}"/>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16200000">
            <a:off x="6602677" y="5907182"/>
            <a:ext cx="337235" cy="473313"/>
          </a:xfrm>
          <a:prstGeom prst="rect">
            <a:avLst/>
          </a:prstGeom>
        </p:spPr>
      </p:pic>
    </p:spTree>
    <p:extLst>
      <p:ext uri="{BB962C8B-B14F-4D97-AF65-F5344CB8AC3E}">
        <p14:creationId xmlns:p14="http://schemas.microsoft.com/office/powerpoint/2010/main" val="221031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recommendations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grpSp>
        <p:nvGrpSpPr>
          <p:cNvPr id="4" name="Groupe 3">
            <a:extLst>
              <a:ext uri="{FF2B5EF4-FFF2-40B4-BE49-F238E27FC236}">
                <a16:creationId xmlns:a16="http://schemas.microsoft.com/office/drawing/2014/main" id="{27A31E5B-9922-461C-BC94-D3D68508EA1F}"/>
              </a:ext>
            </a:extLst>
          </p:cNvPr>
          <p:cNvGrpSpPr/>
          <p:nvPr/>
        </p:nvGrpSpPr>
        <p:grpSpPr>
          <a:xfrm>
            <a:off x="439103" y="1574276"/>
            <a:ext cx="11628207" cy="4700406"/>
            <a:chOff x="439103" y="1640536"/>
            <a:chExt cx="11628207" cy="4700406"/>
          </a:xfrm>
        </p:grpSpPr>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562255" y="1640536"/>
              <a:ext cx="11505055" cy="4700406"/>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600"/>
                </a:spcBef>
                <a:buClr>
                  <a:srgbClr val="C00000"/>
                </a:buClr>
              </a:pPr>
              <a:r>
                <a:rPr lang="en-US" sz="1800" b="1" dirty="0">
                  <a:latin typeface="Poppins" pitchFamily="2" charset="77"/>
                  <a:cs typeface="Poppins" pitchFamily="2" charset="77"/>
                </a:rPr>
                <a:t>RECOMMENDATIONS ARE ISSUED BY THE NITAG TO THE MOH, WHO DECIDES WHETHER TO ACCEPT AND IMPLEMENT THEM</a:t>
              </a:r>
            </a:p>
            <a:p>
              <a:pPr>
                <a:lnSpc>
                  <a:spcPct val="100000"/>
                </a:lnSpc>
                <a:spcBef>
                  <a:spcPts val="600"/>
                </a:spcBef>
                <a:buClr>
                  <a:srgbClr val="C00000"/>
                </a:buClr>
              </a:pPr>
              <a:endParaRPr lang="en-US" sz="1100" b="1" dirty="0">
                <a:latin typeface="Poppins" pitchFamily="2" charset="77"/>
                <a:cs typeface="Poppins" pitchFamily="2" charset="77"/>
              </a:endParaRPr>
            </a:p>
            <a:p>
              <a:pPr>
                <a:lnSpc>
                  <a:spcPct val="100000"/>
                </a:lnSpc>
                <a:spcBef>
                  <a:spcPts val="600"/>
                </a:spcBef>
              </a:pPr>
              <a:r>
                <a:rPr lang="en-US" sz="1800" b="1" dirty="0">
                  <a:solidFill>
                    <a:srgbClr val="0092CC"/>
                  </a:solidFill>
                  <a:latin typeface="Poppins" pitchFamily="2" charset="77"/>
                  <a:cs typeface="Poppins" pitchFamily="2" charset="77"/>
                </a:rPr>
                <a:t>       PROCESS</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Consensus OR vote OR both</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Secretariat prepares draft recommendations for MoH, based on NITAG decisions</a:t>
              </a:r>
              <a:endParaRPr lang="en-US" sz="1800" dirty="0">
                <a:latin typeface="Poppins" pitchFamily="2" charset="77"/>
                <a:cs typeface="Poppins" pitchFamily="2" charset="77"/>
              </a:endParaRPr>
            </a:p>
            <a:p>
              <a:pPr>
                <a:lnSpc>
                  <a:spcPct val="100000"/>
                </a:lnSpc>
                <a:spcBef>
                  <a:spcPts val="600"/>
                </a:spcBef>
              </a:pPr>
              <a:r>
                <a:rPr lang="en-US" sz="1800" b="1" dirty="0">
                  <a:solidFill>
                    <a:srgbClr val="0092CC"/>
                  </a:solidFill>
                  <a:latin typeface="Poppins" pitchFamily="2" charset="77"/>
                  <a:cs typeface="Poppins" pitchFamily="2" charset="77"/>
                </a:rPr>
                <a:t>        BASIS FOR RECOMMENDATIONS </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Disease burden and epidemiology</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Vaccine efficacy, effectiveness, safety</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Societal impact and public health</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Cost effectiveness, affordability</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Approaches taken in other countries</a:t>
              </a:r>
            </a:p>
            <a:p>
              <a:pPr>
                <a:lnSpc>
                  <a:spcPct val="100000"/>
                </a:lnSpc>
              </a:pPr>
              <a:endParaRPr lang="en-US" dirty="0">
                <a:latin typeface="Poppins" pitchFamily="2" charset="77"/>
                <a:cs typeface="Poppins" pitchFamily="2" charset="77"/>
              </a:endParaRPr>
            </a:p>
          </p:txBody>
        </p:sp>
        <p:pic>
          <p:nvPicPr>
            <p:cNvPr id="6" name="Image 5">
              <a:extLst>
                <a:ext uri="{FF2B5EF4-FFF2-40B4-BE49-F238E27FC236}">
                  <a16:creationId xmlns:a16="http://schemas.microsoft.com/office/drawing/2014/main" id="{261C28D3-FAD7-DBAF-B922-4878ACAAE931}"/>
                </a:ext>
              </a:extLst>
            </p:cNvPr>
            <p:cNvPicPr>
              <a:picLocks noChangeAspect="1"/>
            </p:cNvPicPr>
            <p:nvPr/>
          </p:nvPicPr>
          <p:blipFill rotWithShape="1">
            <a:blip r:embed="rId3">
              <a:extLst>
                <a:ext uri="{28A0092B-C50C-407E-A947-70E740481C1C}">
                  <a14:useLocalDpi xmlns:a14="http://schemas.microsoft.com/office/drawing/2010/main" val="0"/>
                </a:ext>
              </a:extLst>
            </a:blip>
            <a:srcRect b="20136"/>
            <a:stretch/>
          </p:blipFill>
          <p:spPr>
            <a:xfrm>
              <a:off x="454164" y="2621709"/>
              <a:ext cx="534529" cy="426895"/>
            </a:xfrm>
            <a:prstGeom prst="rect">
              <a:avLst/>
            </a:prstGeom>
          </p:spPr>
        </p:pic>
        <p:pic>
          <p:nvPicPr>
            <p:cNvPr id="9" name="Image 8">
              <a:extLst>
                <a:ext uri="{FF2B5EF4-FFF2-40B4-BE49-F238E27FC236}">
                  <a16:creationId xmlns:a16="http://schemas.microsoft.com/office/drawing/2014/main" id="{81112156-3379-4E16-EEBC-548534CC3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9103" y="3855807"/>
              <a:ext cx="534528" cy="534528"/>
            </a:xfrm>
            <a:prstGeom prst="rect">
              <a:avLst/>
            </a:prstGeom>
          </p:spPr>
        </p:pic>
      </p:grpSp>
    </p:spTree>
    <p:extLst>
      <p:ext uri="{BB962C8B-B14F-4D97-AF65-F5344CB8AC3E}">
        <p14:creationId xmlns:p14="http://schemas.microsoft.com/office/powerpoint/2010/main" val="11367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latin typeface="Poppins" pitchFamily="2" charset="77"/>
                <a:cs typeface="Poppins" pitchFamily="2" charset="77"/>
              </a:rPr>
              <a:pPr/>
              <a:t>26</a:t>
            </a:fld>
            <a:endParaRPr lang="en-GB" dirty="0">
              <a:latin typeface="Poppins" pitchFamily="2" charset="77"/>
              <a:cs typeface="Poppins" pitchFamily="2" charset="77"/>
            </a:endParaRPr>
          </a:p>
        </p:txBody>
      </p:sp>
      <p:sp>
        <p:nvSpPr>
          <p:cNvPr id="2" name="object 2"/>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US" dirty="0">
                <a:latin typeface="Poppins" pitchFamily="2" charset="77"/>
                <a:cs typeface="Poppins" pitchFamily="2" charset="77"/>
              </a:rPr>
              <a:t>Activity time: SWOT Analysis</a:t>
            </a:r>
            <a:endParaRPr lang="en-GB" dirty="0">
              <a:latin typeface="Poppins" pitchFamily="2" charset="77"/>
              <a:cs typeface="Poppins" pitchFamily="2" charset="77"/>
            </a:endParaRPr>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latin typeface="Poppins" pitchFamily="2" charset="77"/>
                <a:cs typeface="Poppins" pitchFamily="2" charset="77"/>
              </a:rPr>
              <a:t>NITAGs composition and functioning</a:t>
            </a:r>
            <a:endParaRPr lang="en-GB" noProof="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Poppins" pitchFamily="2" charset="77"/>
              <a:cs typeface="Poppins" pitchFamily="2" charset="77"/>
            </a:endParaRPr>
          </a:p>
        </p:txBody>
      </p:sp>
      <p:graphicFrame>
        <p:nvGraphicFramePr>
          <p:cNvPr id="4" name="Diagram 7">
            <a:extLst>
              <a:ext uri="{FF2B5EF4-FFF2-40B4-BE49-F238E27FC236}">
                <a16:creationId xmlns:a16="http://schemas.microsoft.com/office/drawing/2014/main" id="{384F875F-2A71-EE9A-8B30-76C4251812F9}"/>
              </a:ext>
            </a:extLst>
          </p:cNvPr>
          <p:cNvGraphicFramePr/>
          <p:nvPr>
            <p:extLst>
              <p:ext uri="{D42A27DB-BD31-4B8C-83A1-F6EECF244321}">
                <p14:modId xmlns:p14="http://schemas.microsoft.com/office/powerpoint/2010/main" val="359125133"/>
              </p:ext>
            </p:extLst>
          </p:nvPr>
        </p:nvGraphicFramePr>
        <p:xfrm>
          <a:off x="2286001" y="1471613"/>
          <a:ext cx="7186612" cy="4599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9753D785-9AEA-1F2A-E553-DD43DC257BA4}"/>
              </a:ext>
            </a:extLst>
          </p:cNvPr>
          <p:cNvSpPr/>
          <p:nvPr/>
        </p:nvSpPr>
        <p:spPr>
          <a:xfrm>
            <a:off x="6421206" y="2508608"/>
            <a:ext cx="1997646"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WEAKNESSES</a:t>
            </a:r>
          </a:p>
        </p:txBody>
      </p:sp>
      <p:sp>
        <p:nvSpPr>
          <p:cNvPr id="12" name="Rectangle 11">
            <a:extLst>
              <a:ext uri="{FF2B5EF4-FFF2-40B4-BE49-F238E27FC236}">
                <a16:creationId xmlns:a16="http://schemas.microsoft.com/office/drawing/2014/main" id="{EAE9B28A-B733-67C0-FED2-BAD8342C2B36}"/>
              </a:ext>
            </a:extLst>
          </p:cNvPr>
          <p:cNvSpPr/>
          <p:nvPr/>
        </p:nvSpPr>
        <p:spPr>
          <a:xfrm>
            <a:off x="3522816" y="2508608"/>
            <a:ext cx="1725701"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STRENGTHS</a:t>
            </a:r>
          </a:p>
        </p:txBody>
      </p:sp>
      <p:sp>
        <p:nvSpPr>
          <p:cNvPr id="14" name="Rectangle 13">
            <a:extLst>
              <a:ext uri="{FF2B5EF4-FFF2-40B4-BE49-F238E27FC236}">
                <a16:creationId xmlns:a16="http://schemas.microsoft.com/office/drawing/2014/main" id="{30C5F06C-515A-A1E7-09E0-7B592BFBFE66}"/>
              </a:ext>
            </a:extLst>
          </p:cNvPr>
          <p:cNvSpPr/>
          <p:nvPr/>
        </p:nvSpPr>
        <p:spPr>
          <a:xfrm>
            <a:off x="2848438" y="4125650"/>
            <a:ext cx="2321296"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OPPORTUNITIES</a:t>
            </a:r>
          </a:p>
        </p:txBody>
      </p:sp>
      <p:sp>
        <p:nvSpPr>
          <p:cNvPr id="15" name="Rectangle 14">
            <a:extLst>
              <a:ext uri="{FF2B5EF4-FFF2-40B4-BE49-F238E27FC236}">
                <a16:creationId xmlns:a16="http://schemas.microsoft.com/office/drawing/2014/main" id="{C0BFD7A8-7A65-3C99-63C6-7A85AB18A1B6}"/>
              </a:ext>
            </a:extLst>
          </p:cNvPr>
          <p:cNvSpPr/>
          <p:nvPr/>
        </p:nvSpPr>
        <p:spPr>
          <a:xfrm>
            <a:off x="6421206" y="4118569"/>
            <a:ext cx="2213985"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THREATS</a:t>
            </a:r>
          </a:p>
        </p:txBody>
      </p:sp>
      <p:sp>
        <p:nvSpPr>
          <p:cNvPr id="17" name="ZoneTexte 16">
            <a:extLst>
              <a:ext uri="{FF2B5EF4-FFF2-40B4-BE49-F238E27FC236}">
                <a16:creationId xmlns:a16="http://schemas.microsoft.com/office/drawing/2014/main" id="{0F56817C-5F9D-D5C2-E53F-7A88EF4E0797}"/>
              </a:ext>
            </a:extLst>
          </p:cNvPr>
          <p:cNvSpPr txBox="1"/>
          <p:nvPr/>
        </p:nvSpPr>
        <p:spPr>
          <a:xfrm>
            <a:off x="319944" y="1830968"/>
            <a:ext cx="2719218" cy="1200329"/>
          </a:xfrm>
          <a:prstGeom prst="rect">
            <a:avLst/>
          </a:prstGeom>
          <a:solidFill>
            <a:schemeClr val="bg2"/>
          </a:solidFill>
          <a:ln w="28575">
            <a:solidFill>
              <a:schemeClr val="tx1"/>
            </a:solidFill>
          </a:ln>
        </p:spPr>
        <p:txBody>
          <a:bodyPr wrap="square">
            <a:spAutoFit/>
          </a:bodyPr>
          <a:lstStyle/>
          <a:p>
            <a:pPr lvl="0" algn="ctr">
              <a:defRPr/>
            </a:pPr>
            <a:r>
              <a:rPr lang="en-US" sz="2400" dirty="0">
                <a:solidFill>
                  <a:schemeClr val="tx1"/>
                </a:solidFill>
                <a:latin typeface="Poppins" pitchFamily="2" charset="77"/>
                <a:cs typeface="Poppins" pitchFamily="2" charset="77"/>
              </a:rPr>
              <a:t>Which aspects are you doing well? </a:t>
            </a:r>
          </a:p>
        </p:txBody>
      </p:sp>
      <p:sp>
        <p:nvSpPr>
          <p:cNvPr id="20" name="ZoneTexte 19">
            <a:extLst>
              <a:ext uri="{FF2B5EF4-FFF2-40B4-BE49-F238E27FC236}">
                <a16:creationId xmlns:a16="http://schemas.microsoft.com/office/drawing/2014/main" id="{50784DC2-4A58-D8DC-CA87-80189F7651D2}"/>
              </a:ext>
            </a:extLst>
          </p:cNvPr>
          <p:cNvSpPr txBox="1"/>
          <p:nvPr/>
        </p:nvSpPr>
        <p:spPr>
          <a:xfrm>
            <a:off x="8742079" y="1830968"/>
            <a:ext cx="2839138" cy="1200329"/>
          </a:xfrm>
          <a:prstGeom prst="rect">
            <a:avLst/>
          </a:prstGeom>
          <a:solidFill>
            <a:schemeClr val="bg2"/>
          </a:solidFill>
          <a:ln w="28575">
            <a:solidFill>
              <a:schemeClr val="tx1"/>
            </a:solidFill>
          </a:ln>
        </p:spPr>
        <p:txBody>
          <a:bodyPr wrap="square">
            <a:spAutoFit/>
          </a:bodyPr>
          <a:lstStyle/>
          <a:p>
            <a:pPr lvl="0" algn="ctr">
              <a:defRPr/>
            </a:pPr>
            <a:r>
              <a:rPr lang="en-US" sz="2400" dirty="0">
                <a:solidFill>
                  <a:schemeClr val="tx1"/>
                </a:solidFill>
                <a:latin typeface="Poppins" pitchFamily="2" charset="77"/>
                <a:cs typeface="Poppins" pitchFamily="2" charset="77"/>
              </a:rPr>
              <a:t>Which aspects might need improvement?</a:t>
            </a:r>
          </a:p>
        </p:txBody>
      </p:sp>
      <p:sp>
        <p:nvSpPr>
          <p:cNvPr id="22" name="ZoneTexte 21">
            <a:extLst>
              <a:ext uri="{FF2B5EF4-FFF2-40B4-BE49-F238E27FC236}">
                <a16:creationId xmlns:a16="http://schemas.microsoft.com/office/drawing/2014/main" id="{1C39DE16-767E-E9B0-1732-3FF927A30EB0}"/>
              </a:ext>
            </a:extLst>
          </p:cNvPr>
          <p:cNvSpPr txBox="1"/>
          <p:nvPr/>
        </p:nvSpPr>
        <p:spPr>
          <a:xfrm>
            <a:off x="319944" y="4870339"/>
            <a:ext cx="3506242" cy="1200329"/>
          </a:xfrm>
          <a:prstGeom prst="rect">
            <a:avLst/>
          </a:prstGeom>
          <a:solidFill>
            <a:schemeClr val="bg2"/>
          </a:solidFill>
          <a:ln w="28575">
            <a:solidFill>
              <a:schemeClr val="tx1"/>
            </a:solidFill>
          </a:ln>
        </p:spPr>
        <p:txBody>
          <a:bodyPr wrap="square">
            <a:spAutoFit/>
          </a:bodyPr>
          <a:lstStyle/>
          <a:p>
            <a:pPr lvl="0" algn="ctr">
              <a:defRPr/>
            </a:pPr>
            <a:r>
              <a:rPr lang="en-US" sz="2400" dirty="0">
                <a:solidFill>
                  <a:schemeClr val="tx1"/>
                </a:solidFill>
                <a:latin typeface="Poppins" pitchFamily="2" charset="77"/>
                <a:cs typeface="Poppins" pitchFamily="2" charset="77"/>
              </a:rPr>
              <a:t>What opportunities can you use to help reach your goals?</a:t>
            </a:r>
          </a:p>
        </p:txBody>
      </p:sp>
      <p:sp>
        <p:nvSpPr>
          <p:cNvPr id="24" name="ZoneTexte 23">
            <a:extLst>
              <a:ext uri="{FF2B5EF4-FFF2-40B4-BE49-F238E27FC236}">
                <a16:creationId xmlns:a16="http://schemas.microsoft.com/office/drawing/2014/main" id="{C6448015-3CB4-6CA1-6BF5-8B28201E8027}"/>
              </a:ext>
            </a:extLst>
          </p:cNvPr>
          <p:cNvSpPr txBox="1"/>
          <p:nvPr/>
        </p:nvSpPr>
        <p:spPr>
          <a:xfrm>
            <a:off x="7976753" y="4805270"/>
            <a:ext cx="3593306" cy="1200329"/>
          </a:xfrm>
          <a:prstGeom prst="rect">
            <a:avLst/>
          </a:prstGeom>
          <a:solidFill>
            <a:schemeClr val="bg2"/>
          </a:solidFill>
          <a:ln w="28575">
            <a:solidFill>
              <a:schemeClr val="tx1"/>
            </a:solidFill>
          </a:ln>
        </p:spPr>
        <p:txBody>
          <a:bodyPr wrap="square">
            <a:spAutoFit/>
          </a:bodyPr>
          <a:lstStyle/>
          <a:p>
            <a:pPr lvl="0" algn="ctr">
              <a:defRPr/>
            </a:pPr>
            <a:r>
              <a:rPr lang="en-US" sz="2400" dirty="0">
                <a:solidFill>
                  <a:schemeClr val="tx1"/>
                </a:solidFill>
                <a:latin typeface="Poppins" pitchFamily="2" charset="77"/>
                <a:cs typeface="Poppins" pitchFamily="2" charset="77"/>
              </a:rPr>
              <a:t>What obstacles are you facing in reaching your desired goals?</a:t>
            </a:r>
          </a:p>
        </p:txBody>
      </p:sp>
    </p:spTree>
    <p:extLst>
      <p:ext uri="{BB962C8B-B14F-4D97-AF65-F5344CB8AC3E}">
        <p14:creationId xmlns:p14="http://schemas.microsoft.com/office/powerpoint/2010/main" val="330421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27</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Indicators monitored </a:t>
            </a:r>
            <a:r>
              <a:rPr lang="en-US" dirty="0" err="1"/>
              <a:t>annualy</a:t>
            </a:r>
            <a:r>
              <a:rPr lang="en-US" dirty="0"/>
              <a:t> by WHO</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lowchart: Alternate Process 9">
            <a:extLst>
              <a:ext uri="{FF2B5EF4-FFF2-40B4-BE49-F238E27FC236}">
                <a16:creationId xmlns:a16="http://schemas.microsoft.com/office/drawing/2014/main" id="{69AAE317-46D9-D21A-F1F7-15224F332794}"/>
              </a:ext>
            </a:extLst>
          </p:cNvPr>
          <p:cNvSpPr/>
          <p:nvPr/>
        </p:nvSpPr>
        <p:spPr>
          <a:xfrm>
            <a:off x="576584" y="1308121"/>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Legal or administrative basis</a:t>
            </a:r>
            <a:endParaRPr lang="en-US" sz="1797" dirty="0">
              <a:solidFill>
                <a:srgbClr val="FFFFFF"/>
              </a:solidFill>
              <a:latin typeface="Poppins"/>
            </a:endParaRPr>
          </a:p>
        </p:txBody>
      </p:sp>
      <p:sp>
        <p:nvSpPr>
          <p:cNvPr id="10" name="Flowchart: Connector 11">
            <a:extLst>
              <a:ext uri="{FF2B5EF4-FFF2-40B4-BE49-F238E27FC236}">
                <a16:creationId xmlns:a16="http://schemas.microsoft.com/office/drawing/2014/main" id="{68AEB1C8-E508-18EF-7B57-101847A8E139}"/>
              </a:ext>
            </a:extLst>
          </p:cNvPr>
          <p:cNvSpPr/>
          <p:nvPr/>
        </p:nvSpPr>
        <p:spPr>
          <a:xfrm>
            <a:off x="730970" y="138591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1</a:t>
            </a:r>
            <a:endParaRPr lang="en-US" sz="2400" dirty="0">
              <a:solidFill>
                <a:srgbClr val="173C5B"/>
              </a:solidFill>
              <a:latin typeface="Poppins"/>
            </a:endParaRPr>
          </a:p>
        </p:txBody>
      </p:sp>
      <p:sp>
        <p:nvSpPr>
          <p:cNvPr id="11" name="Flowchart: Alternate Process 12">
            <a:extLst>
              <a:ext uri="{FF2B5EF4-FFF2-40B4-BE49-F238E27FC236}">
                <a16:creationId xmlns:a16="http://schemas.microsoft.com/office/drawing/2014/main" id="{C6D680DE-EA0A-567E-03A7-E71AD6ABA811}"/>
              </a:ext>
            </a:extLst>
          </p:cNvPr>
          <p:cNvSpPr/>
          <p:nvPr/>
        </p:nvSpPr>
        <p:spPr>
          <a:xfrm>
            <a:off x="576584" y="2174360"/>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err="1">
                <a:solidFill>
                  <a:srgbClr val="FFFFFF"/>
                </a:solidFill>
                <a:latin typeface="Poppins"/>
              </a:rPr>
              <a:t>Formal</a:t>
            </a:r>
            <a:r>
              <a:rPr lang="fr-CH" sz="1797" dirty="0">
                <a:solidFill>
                  <a:srgbClr val="FFFFFF"/>
                </a:solidFill>
                <a:latin typeface="Poppins"/>
              </a:rPr>
              <a:t> </a:t>
            </a:r>
            <a:r>
              <a:rPr lang="fr-CH" sz="1797" dirty="0" err="1">
                <a:solidFill>
                  <a:srgbClr val="FFFFFF"/>
                </a:solidFill>
                <a:latin typeface="Poppins"/>
              </a:rPr>
              <a:t>terms</a:t>
            </a:r>
            <a:r>
              <a:rPr lang="fr-CH" sz="1797" dirty="0">
                <a:solidFill>
                  <a:srgbClr val="FFFFFF"/>
                </a:solidFill>
                <a:latin typeface="Poppins"/>
              </a:rPr>
              <a:t> of </a:t>
            </a:r>
            <a:r>
              <a:rPr lang="fr-CH" sz="1797" dirty="0" err="1">
                <a:solidFill>
                  <a:srgbClr val="FFFFFF"/>
                </a:solidFill>
                <a:latin typeface="Poppins"/>
              </a:rPr>
              <a:t>reference</a:t>
            </a:r>
            <a:endParaRPr lang="en-US" sz="1797" dirty="0">
              <a:solidFill>
                <a:srgbClr val="FFFFFF"/>
              </a:solidFill>
              <a:latin typeface="Poppins"/>
            </a:endParaRPr>
          </a:p>
        </p:txBody>
      </p:sp>
      <p:sp>
        <p:nvSpPr>
          <p:cNvPr id="12" name="Flowchart: Connector 13">
            <a:extLst>
              <a:ext uri="{FF2B5EF4-FFF2-40B4-BE49-F238E27FC236}">
                <a16:creationId xmlns:a16="http://schemas.microsoft.com/office/drawing/2014/main" id="{A7E4C1D9-65BB-7EA1-74B1-4A9AB2844E46}"/>
              </a:ext>
            </a:extLst>
          </p:cNvPr>
          <p:cNvSpPr/>
          <p:nvPr/>
        </p:nvSpPr>
        <p:spPr>
          <a:xfrm>
            <a:off x="730970" y="2252153"/>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2</a:t>
            </a:r>
            <a:endParaRPr lang="en-US" sz="2400" dirty="0">
              <a:solidFill>
                <a:srgbClr val="173C5B"/>
              </a:solidFill>
              <a:latin typeface="Poppins"/>
            </a:endParaRPr>
          </a:p>
        </p:txBody>
      </p:sp>
      <p:sp>
        <p:nvSpPr>
          <p:cNvPr id="14" name="Flowchart: Alternate Process 14">
            <a:extLst>
              <a:ext uri="{FF2B5EF4-FFF2-40B4-BE49-F238E27FC236}">
                <a16:creationId xmlns:a16="http://schemas.microsoft.com/office/drawing/2014/main" id="{35746F3F-7E5C-E8AA-2FAD-4F958CFA1846}"/>
              </a:ext>
            </a:extLst>
          </p:cNvPr>
          <p:cNvSpPr/>
          <p:nvPr/>
        </p:nvSpPr>
        <p:spPr>
          <a:xfrm>
            <a:off x="576584" y="3038542"/>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Disclosure of </a:t>
            </a:r>
            <a:r>
              <a:rPr lang="fr-CH" sz="1797" dirty="0" err="1">
                <a:solidFill>
                  <a:srgbClr val="FFFFFF"/>
                </a:solidFill>
                <a:latin typeface="Poppins"/>
              </a:rPr>
              <a:t>interests</a:t>
            </a:r>
            <a:endParaRPr lang="en-US" sz="1797" dirty="0">
              <a:solidFill>
                <a:srgbClr val="FFFFFF"/>
              </a:solidFill>
              <a:latin typeface="Poppins"/>
            </a:endParaRPr>
          </a:p>
        </p:txBody>
      </p:sp>
      <p:sp>
        <p:nvSpPr>
          <p:cNvPr id="15" name="Flowchart: Connector 15">
            <a:extLst>
              <a:ext uri="{FF2B5EF4-FFF2-40B4-BE49-F238E27FC236}">
                <a16:creationId xmlns:a16="http://schemas.microsoft.com/office/drawing/2014/main" id="{9EBC4A4D-3930-AA4D-53B8-63D225DE1DF3}"/>
              </a:ext>
            </a:extLst>
          </p:cNvPr>
          <p:cNvSpPr/>
          <p:nvPr/>
        </p:nvSpPr>
        <p:spPr>
          <a:xfrm>
            <a:off x="730970" y="311633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3</a:t>
            </a:r>
            <a:endParaRPr lang="en-US" sz="2400" dirty="0">
              <a:solidFill>
                <a:srgbClr val="173C5B"/>
              </a:solidFill>
              <a:latin typeface="Poppins"/>
            </a:endParaRPr>
          </a:p>
        </p:txBody>
      </p:sp>
      <p:sp>
        <p:nvSpPr>
          <p:cNvPr id="16" name="Flowchart: Alternate Process 16">
            <a:extLst>
              <a:ext uri="{FF2B5EF4-FFF2-40B4-BE49-F238E27FC236}">
                <a16:creationId xmlns:a16="http://schemas.microsoft.com/office/drawing/2014/main" id="{CE611A89-B8A9-4F07-B928-8DB969E03378}"/>
              </a:ext>
            </a:extLst>
          </p:cNvPr>
          <p:cNvSpPr/>
          <p:nvPr/>
        </p:nvSpPr>
        <p:spPr>
          <a:xfrm>
            <a:off x="576584" y="3902724"/>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5 areas of expertise</a:t>
            </a:r>
            <a:endParaRPr lang="en-US" sz="1797" dirty="0">
              <a:solidFill>
                <a:srgbClr val="FFFFFF"/>
              </a:solidFill>
              <a:latin typeface="Poppins"/>
            </a:endParaRPr>
          </a:p>
        </p:txBody>
      </p:sp>
      <p:sp>
        <p:nvSpPr>
          <p:cNvPr id="17" name="Flowchart: Connector 17">
            <a:extLst>
              <a:ext uri="{FF2B5EF4-FFF2-40B4-BE49-F238E27FC236}">
                <a16:creationId xmlns:a16="http://schemas.microsoft.com/office/drawing/2014/main" id="{21C22BA5-8D38-297A-F3FB-1F3230B9506B}"/>
              </a:ext>
            </a:extLst>
          </p:cNvPr>
          <p:cNvSpPr/>
          <p:nvPr/>
        </p:nvSpPr>
        <p:spPr>
          <a:xfrm>
            <a:off x="730970" y="3980516"/>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4</a:t>
            </a:r>
            <a:endParaRPr lang="en-US" sz="2400" dirty="0">
              <a:solidFill>
                <a:srgbClr val="173C5B"/>
              </a:solidFill>
              <a:latin typeface="Poppins"/>
            </a:endParaRPr>
          </a:p>
        </p:txBody>
      </p:sp>
      <p:sp>
        <p:nvSpPr>
          <p:cNvPr id="19" name="Flowchart: Alternate Process 18">
            <a:extLst>
              <a:ext uri="{FF2B5EF4-FFF2-40B4-BE49-F238E27FC236}">
                <a16:creationId xmlns:a16="http://schemas.microsoft.com/office/drawing/2014/main" id="{88222497-9D39-A0BF-3E43-DE8262F09A9A}"/>
              </a:ext>
            </a:extLst>
          </p:cNvPr>
          <p:cNvSpPr/>
          <p:nvPr/>
        </p:nvSpPr>
        <p:spPr>
          <a:xfrm>
            <a:off x="576584" y="4766906"/>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One meeting a </a:t>
            </a:r>
            <a:r>
              <a:rPr lang="fr-CH" sz="1797" dirty="0" err="1">
                <a:solidFill>
                  <a:srgbClr val="FFFFFF"/>
                </a:solidFill>
                <a:latin typeface="Poppins"/>
              </a:rPr>
              <a:t>year</a:t>
            </a:r>
            <a:endParaRPr lang="en-US" sz="1797" dirty="0">
              <a:solidFill>
                <a:srgbClr val="FFFFFF"/>
              </a:solidFill>
              <a:latin typeface="Poppins"/>
            </a:endParaRPr>
          </a:p>
        </p:txBody>
      </p:sp>
      <p:sp>
        <p:nvSpPr>
          <p:cNvPr id="20" name="Flowchart: Connector 19">
            <a:extLst>
              <a:ext uri="{FF2B5EF4-FFF2-40B4-BE49-F238E27FC236}">
                <a16:creationId xmlns:a16="http://schemas.microsoft.com/office/drawing/2014/main" id="{43BF6CF9-B4F8-79DD-43B0-2CB4BF847E06}"/>
              </a:ext>
            </a:extLst>
          </p:cNvPr>
          <p:cNvSpPr/>
          <p:nvPr/>
        </p:nvSpPr>
        <p:spPr>
          <a:xfrm>
            <a:off x="730970" y="4844698"/>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5</a:t>
            </a:r>
            <a:endParaRPr lang="en-US" sz="2400" dirty="0">
              <a:solidFill>
                <a:srgbClr val="173C5B"/>
              </a:solidFill>
              <a:latin typeface="Poppins"/>
            </a:endParaRPr>
          </a:p>
        </p:txBody>
      </p:sp>
      <p:sp>
        <p:nvSpPr>
          <p:cNvPr id="21" name="Flowchart: Alternate Process 20">
            <a:extLst>
              <a:ext uri="{FF2B5EF4-FFF2-40B4-BE49-F238E27FC236}">
                <a16:creationId xmlns:a16="http://schemas.microsoft.com/office/drawing/2014/main" id="{DC1F65B7-E95B-452C-96FC-47E00166EDE3}"/>
              </a:ext>
            </a:extLst>
          </p:cNvPr>
          <p:cNvSpPr/>
          <p:nvPr/>
        </p:nvSpPr>
        <p:spPr>
          <a:xfrm>
            <a:off x="576584" y="5635652"/>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    Agenda </a:t>
            </a:r>
            <a:r>
              <a:rPr lang="fr-CH" sz="1797" dirty="0" err="1">
                <a:solidFill>
                  <a:srgbClr val="FFFFFF"/>
                </a:solidFill>
                <a:latin typeface="Poppins"/>
              </a:rPr>
              <a:t>circulated</a:t>
            </a:r>
            <a:r>
              <a:rPr lang="fr-CH" sz="1797" dirty="0">
                <a:solidFill>
                  <a:srgbClr val="FFFFFF"/>
                </a:solidFill>
                <a:latin typeface="Poppins"/>
              </a:rPr>
              <a:t> one </a:t>
            </a:r>
            <a:r>
              <a:rPr lang="fr-CH" sz="1797" dirty="0" err="1">
                <a:solidFill>
                  <a:srgbClr val="FFFFFF"/>
                </a:solidFill>
                <a:latin typeface="Poppins"/>
              </a:rPr>
              <a:t>week</a:t>
            </a:r>
            <a:endParaRPr lang="fr-CH" sz="1797" dirty="0">
              <a:solidFill>
                <a:srgbClr val="FFFFFF"/>
              </a:solidFill>
              <a:latin typeface="Poppins"/>
            </a:endParaRPr>
          </a:p>
          <a:p>
            <a:pPr algn="r" defTabSz="912754"/>
            <a:r>
              <a:rPr lang="fr-CH" sz="1797" dirty="0" err="1">
                <a:solidFill>
                  <a:srgbClr val="FFFFFF"/>
                </a:solidFill>
                <a:latin typeface="Poppins"/>
              </a:rPr>
              <a:t>before</a:t>
            </a:r>
            <a:r>
              <a:rPr lang="fr-CH" sz="1797" dirty="0">
                <a:solidFill>
                  <a:srgbClr val="FFFFFF"/>
                </a:solidFill>
                <a:latin typeface="Poppins"/>
              </a:rPr>
              <a:t> meeting</a:t>
            </a:r>
            <a:endParaRPr lang="en-US" sz="1797" dirty="0">
              <a:solidFill>
                <a:srgbClr val="FFFFFF"/>
              </a:solidFill>
              <a:latin typeface="Poppins"/>
            </a:endParaRPr>
          </a:p>
        </p:txBody>
      </p:sp>
      <p:sp>
        <p:nvSpPr>
          <p:cNvPr id="22" name="Flowchart: Connector 21">
            <a:extLst>
              <a:ext uri="{FF2B5EF4-FFF2-40B4-BE49-F238E27FC236}">
                <a16:creationId xmlns:a16="http://schemas.microsoft.com/office/drawing/2014/main" id="{A6CDD7EE-FFF5-78AA-DFB1-52B3D177DE32}"/>
              </a:ext>
            </a:extLst>
          </p:cNvPr>
          <p:cNvSpPr/>
          <p:nvPr/>
        </p:nvSpPr>
        <p:spPr>
          <a:xfrm>
            <a:off x="730970" y="571344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6</a:t>
            </a:r>
            <a:endParaRPr lang="en-US" sz="2400" dirty="0">
              <a:solidFill>
                <a:srgbClr val="173C5B"/>
              </a:solidFill>
              <a:latin typeface="Poppins"/>
            </a:endParaRPr>
          </a:p>
        </p:txBody>
      </p:sp>
      <p:sp>
        <p:nvSpPr>
          <p:cNvPr id="23" name="Flowchart: Alternate Process 22">
            <a:extLst>
              <a:ext uri="{FF2B5EF4-FFF2-40B4-BE49-F238E27FC236}">
                <a16:creationId xmlns:a16="http://schemas.microsoft.com/office/drawing/2014/main" id="{07744ECF-8F8E-23ED-6CFF-FE5C6ABBAAAA}"/>
              </a:ext>
            </a:extLst>
          </p:cNvPr>
          <p:cNvSpPr/>
          <p:nvPr/>
        </p:nvSpPr>
        <p:spPr>
          <a:xfrm>
            <a:off x="7050466" y="2699298"/>
            <a:ext cx="4394898" cy="689404"/>
          </a:xfrm>
          <a:prstGeom prst="flowChartAlternateProcess">
            <a:avLst/>
          </a:prstGeom>
          <a:solidFill>
            <a:srgbClr val="C10077"/>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912754"/>
            <a:r>
              <a:rPr lang="fr-CH" sz="1797" dirty="0">
                <a:solidFill>
                  <a:srgbClr val="FFFFFF"/>
                </a:solidFill>
                <a:latin typeface="Poppins"/>
              </a:rPr>
              <a:t>One </a:t>
            </a:r>
            <a:r>
              <a:rPr lang="fr-CH" sz="1797" dirty="0" err="1">
                <a:solidFill>
                  <a:srgbClr val="FFFFFF"/>
                </a:solidFill>
                <a:latin typeface="Poppins"/>
              </a:rPr>
              <a:t>recommendation</a:t>
            </a:r>
            <a:r>
              <a:rPr lang="fr-CH" sz="1797" dirty="0">
                <a:solidFill>
                  <a:srgbClr val="FFFFFF"/>
                </a:solidFill>
                <a:latin typeface="Poppins"/>
              </a:rPr>
              <a:t> </a:t>
            </a:r>
            <a:r>
              <a:rPr lang="fr-CH" sz="1797" dirty="0" err="1">
                <a:solidFill>
                  <a:srgbClr val="FFFFFF"/>
                </a:solidFill>
                <a:latin typeface="Poppins"/>
              </a:rPr>
              <a:t>issued</a:t>
            </a:r>
            <a:endParaRPr lang="en-US" sz="1797" dirty="0">
              <a:solidFill>
                <a:srgbClr val="FFFFFF"/>
              </a:solidFill>
              <a:latin typeface="Poppins"/>
            </a:endParaRPr>
          </a:p>
        </p:txBody>
      </p:sp>
      <p:sp>
        <p:nvSpPr>
          <p:cNvPr id="24" name="Flowchart: Alternate Process 24">
            <a:extLst>
              <a:ext uri="{FF2B5EF4-FFF2-40B4-BE49-F238E27FC236}">
                <a16:creationId xmlns:a16="http://schemas.microsoft.com/office/drawing/2014/main" id="{9BE23A50-D6D1-F9B8-9B7F-56FDFF2D5940}"/>
              </a:ext>
            </a:extLst>
          </p:cNvPr>
          <p:cNvSpPr/>
          <p:nvPr/>
        </p:nvSpPr>
        <p:spPr>
          <a:xfrm>
            <a:off x="7050466" y="3565537"/>
            <a:ext cx="4394898" cy="689404"/>
          </a:xfrm>
          <a:prstGeom prst="flowChartAlternateProcess">
            <a:avLst/>
          </a:prstGeom>
          <a:solidFill>
            <a:srgbClr val="C10077"/>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912754"/>
            <a:r>
              <a:rPr lang="fr-CH" sz="1797" dirty="0" err="1">
                <a:solidFill>
                  <a:srgbClr val="FFFFFF"/>
                </a:solidFill>
                <a:latin typeface="Poppins"/>
              </a:rPr>
              <a:t>Recommendation</a:t>
            </a:r>
            <a:r>
              <a:rPr lang="fr-CH" sz="1797" dirty="0">
                <a:solidFill>
                  <a:srgbClr val="FFFFFF"/>
                </a:solidFill>
                <a:latin typeface="Poppins"/>
              </a:rPr>
              <a:t> </a:t>
            </a:r>
            <a:r>
              <a:rPr lang="fr-CH" sz="1797" dirty="0" err="1">
                <a:solidFill>
                  <a:srgbClr val="FFFFFF"/>
                </a:solidFill>
                <a:latin typeface="Poppins"/>
              </a:rPr>
              <a:t>adopted</a:t>
            </a:r>
            <a:endParaRPr lang="fr-CH" sz="1797" dirty="0">
              <a:solidFill>
                <a:srgbClr val="FFFFFF"/>
              </a:solidFill>
              <a:latin typeface="Poppins"/>
            </a:endParaRPr>
          </a:p>
          <a:p>
            <a:pPr algn="ctr" defTabSz="912754"/>
            <a:r>
              <a:rPr lang="fr-CH" sz="1797" dirty="0">
                <a:solidFill>
                  <a:srgbClr val="FFFFFF"/>
                </a:solidFill>
                <a:latin typeface="Poppins"/>
              </a:rPr>
              <a:t>by the </a:t>
            </a:r>
            <a:r>
              <a:rPr lang="fr-CH" sz="1797" dirty="0" err="1">
                <a:solidFill>
                  <a:srgbClr val="FFFFFF"/>
                </a:solidFill>
                <a:latin typeface="Poppins"/>
              </a:rPr>
              <a:t>MoH</a:t>
            </a:r>
            <a:endParaRPr lang="en-US" sz="1797" dirty="0">
              <a:solidFill>
                <a:srgbClr val="FFFFFF"/>
              </a:solidFill>
              <a:latin typeface="Poppins"/>
            </a:endParaRPr>
          </a:p>
        </p:txBody>
      </p:sp>
      <p:sp>
        <p:nvSpPr>
          <p:cNvPr id="25" name="TextBox 4">
            <a:extLst>
              <a:ext uri="{FF2B5EF4-FFF2-40B4-BE49-F238E27FC236}">
                <a16:creationId xmlns:a16="http://schemas.microsoft.com/office/drawing/2014/main" id="{F21546FF-9922-20C8-E244-C63F26F08C37}"/>
              </a:ext>
            </a:extLst>
          </p:cNvPr>
          <p:cNvSpPr txBox="1"/>
          <p:nvPr/>
        </p:nvSpPr>
        <p:spPr>
          <a:xfrm>
            <a:off x="8139113" y="2040517"/>
            <a:ext cx="2419998" cy="400110"/>
          </a:xfrm>
          <a:prstGeom prst="rect">
            <a:avLst/>
          </a:prstGeom>
          <a:solidFill>
            <a:schemeClr val="bg2"/>
          </a:solidFill>
          <a:ln>
            <a:solidFill>
              <a:srgbClr val="173C5B"/>
            </a:solidFill>
          </a:ln>
          <a:effectLst>
            <a:softEdge rad="31750"/>
          </a:effectLst>
        </p:spPr>
        <p:txBody>
          <a:bodyPr wrap="square" rtlCol="0">
            <a:spAutoFit/>
          </a:bodyPr>
          <a:lstStyle/>
          <a:p>
            <a:pPr algn="ctr" defTabSz="912754"/>
            <a:r>
              <a:rPr lang="fr-CH" sz="2000" dirty="0">
                <a:solidFill>
                  <a:srgbClr val="000000"/>
                </a:solidFill>
                <a:latin typeface="Poppins"/>
              </a:rPr>
              <a:t>Added in 2021</a:t>
            </a:r>
            <a:endParaRPr lang="en-US" sz="2000" dirty="0">
              <a:solidFill>
                <a:srgbClr val="000000"/>
              </a:solidFill>
              <a:latin typeface="Poppins"/>
            </a:endParaRPr>
          </a:p>
        </p:txBody>
      </p:sp>
      <p:sp>
        <p:nvSpPr>
          <p:cNvPr id="26" name="TextBox 5">
            <a:extLst>
              <a:ext uri="{FF2B5EF4-FFF2-40B4-BE49-F238E27FC236}">
                <a16:creationId xmlns:a16="http://schemas.microsoft.com/office/drawing/2014/main" id="{29819FD6-10DA-63D6-1589-15F2EC8F1A93}"/>
              </a:ext>
            </a:extLst>
          </p:cNvPr>
          <p:cNvSpPr txBox="1"/>
          <p:nvPr/>
        </p:nvSpPr>
        <p:spPr>
          <a:xfrm>
            <a:off x="5828200" y="4406294"/>
            <a:ext cx="5764991" cy="1679947"/>
          </a:xfrm>
          <a:prstGeom prst="rect">
            <a:avLst/>
          </a:prstGeom>
          <a:noFill/>
        </p:spPr>
        <p:txBody>
          <a:bodyPr wrap="square" rtlCol="0">
            <a:spAutoFit/>
          </a:bodyPr>
          <a:lstStyle/>
          <a:p>
            <a:pPr marR="0" lvl="0" algn="r" defTabSz="1088319" rtl="0" eaLnBrk="1" fontAlgn="auto" latinLnBrk="0" hangingPunct="1">
              <a:lnSpc>
                <a:spcPct val="110000"/>
              </a:lnSpc>
              <a:spcBef>
                <a:spcPts val="1190"/>
              </a:spcBef>
              <a:spcAft>
                <a:spcPts val="714"/>
              </a:spcAft>
              <a:buClr>
                <a:prstClr val="black"/>
              </a:buClr>
              <a:buSzPct val="80000"/>
              <a:tabLst/>
              <a:defRPr/>
            </a:pP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These indicators are the minimum set of indicators to monitor progress at the global level. </a:t>
            </a:r>
          </a:p>
          <a:p>
            <a:pPr marR="0" lvl="0" algn="r" defTabSz="1088319" rtl="0" eaLnBrk="1" fontAlgn="auto" latinLnBrk="0" hangingPunct="1">
              <a:lnSpc>
                <a:spcPct val="110000"/>
              </a:lnSpc>
              <a:spcBef>
                <a:spcPts val="1190"/>
              </a:spcBef>
              <a:spcAft>
                <a:spcPts val="714"/>
              </a:spcAft>
              <a:buClr>
                <a:prstClr val="black"/>
              </a:buClr>
              <a:buSzPct val="80000"/>
              <a:tabLst/>
              <a:defRPr/>
            </a:pP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More in-depth performance evaluation tools for review of NITAGs process, functionality and output are </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hlinkClick r:id="rId3"/>
              </a:rPr>
              <a:t>available</a:t>
            </a:r>
            <a:r>
              <a:rPr lang="en-US" sz="1600" dirty="0">
                <a:solidFill>
                  <a:prstClr val="black"/>
                </a:solidFill>
                <a:latin typeface="Poppins" pitchFamily="2" charset="77"/>
                <a:cs typeface="Poppins" pitchFamily="2" charset="77"/>
              </a:rPr>
              <a:t>                 </a:t>
            </a:r>
            <a:endParaRPr lang="en-US" dirty="0">
              <a:latin typeface="Poppins" pitchFamily="2" charset="77"/>
              <a:cs typeface="Poppins" pitchFamily="2" charset="77"/>
            </a:endParaRPr>
          </a:p>
        </p:txBody>
      </p:sp>
      <p:pic>
        <p:nvPicPr>
          <p:cNvPr id="27" name="Image 26">
            <a:extLst>
              <a:ext uri="{FF2B5EF4-FFF2-40B4-BE49-F238E27FC236}">
                <a16:creationId xmlns:a16="http://schemas.microsoft.com/office/drawing/2014/main" id="{205CF63D-6374-AA44-4BF9-FDFABC904E57}"/>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16200000">
            <a:off x="11582678" y="5961347"/>
            <a:ext cx="337235" cy="473313"/>
          </a:xfrm>
          <a:prstGeom prst="rect">
            <a:avLst/>
          </a:prstGeom>
        </p:spPr>
      </p:pic>
    </p:spTree>
    <p:extLst>
      <p:ext uri="{BB962C8B-B14F-4D97-AF65-F5344CB8AC3E}">
        <p14:creationId xmlns:p14="http://schemas.microsoft.com/office/powerpoint/2010/main" val="2562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28</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Does your NITAG meet the 6 indicators?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5" name="ZoneTexte 4">
            <a:extLst>
              <a:ext uri="{FF2B5EF4-FFF2-40B4-BE49-F238E27FC236}">
                <a16:creationId xmlns:a16="http://schemas.microsoft.com/office/drawing/2014/main" id="{F83EC855-9CD5-6130-CAA4-8EEF7102E615}"/>
              </a:ext>
            </a:extLst>
          </p:cNvPr>
          <p:cNvSpPr txBox="1"/>
          <p:nvPr/>
        </p:nvSpPr>
        <p:spPr>
          <a:xfrm>
            <a:off x="3687823" y="1055415"/>
            <a:ext cx="4771064" cy="369332"/>
          </a:xfrm>
          <a:prstGeom prst="rect">
            <a:avLst/>
          </a:prstGeom>
          <a:solidFill>
            <a:schemeClr val="bg2"/>
          </a:solidFill>
          <a:ln>
            <a:solidFill>
              <a:srgbClr val="173C5B"/>
            </a:solidFill>
          </a:ln>
        </p:spPr>
        <p:txBody>
          <a:bodyPr wrap="square" rtlCol="0">
            <a:spAutoFit/>
          </a:bodyPr>
          <a:lstStyle/>
          <a:p>
            <a:pPr algn="ctr"/>
            <a:r>
              <a:rPr lang="fr-FR" sz="1800" b="1" dirty="0">
                <a:latin typeface="Poppins" pitchFamily="2" charset="77"/>
                <a:cs typeface="Poppins" pitchFamily="2" charset="77"/>
              </a:rPr>
              <a:t>Data </a:t>
            </a:r>
            <a:r>
              <a:rPr lang="fr-FR" sz="1800" b="1" dirty="0" err="1">
                <a:latin typeface="Poppins" pitchFamily="2" charset="77"/>
                <a:cs typeface="Poppins" pitchFamily="2" charset="77"/>
              </a:rPr>
              <a:t>from</a:t>
            </a:r>
            <a:r>
              <a:rPr lang="fr-FR" sz="1800" b="1" dirty="0">
                <a:latin typeface="Poppins" pitchFamily="2" charset="77"/>
                <a:cs typeface="Poppins" pitchFamily="2" charset="77"/>
              </a:rPr>
              <a:t> the JRF 2022</a:t>
            </a:r>
          </a:p>
        </p:txBody>
      </p:sp>
      <p:pic>
        <p:nvPicPr>
          <p:cNvPr id="7" name="Picture 6" descr="A map of the world&#10;&#10;Description automatically generated">
            <a:extLst>
              <a:ext uri="{FF2B5EF4-FFF2-40B4-BE49-F238E27FC236}">
                <a16:creationId xmlns:a16="http://schemas.microsoft.com/office/drawing/2014/main" id="{22D53FE7-AED7-EA8D-2D30-056171EB3D67}"/>
              </a:ext>
            </a:extLst>
          </p:cNvPr>
          <p:cNvPicPr>
            <a:picLocks noChangeAspect="1"/>
          </p:cNvPicPr>
          <p:nvPr/>
        </p:nvPicPr>
        <p:blipFill rotWithShape="1">
          <a:blip r:embed="rId3">
            <a:extLst>
              <a:ext uri="{28A0092B-C50C-407E-A947-70E740481C1C}">
                <a14:useLocalDpi xmlns:a14="http://schemas.microsoft.com/office/drawing/2010/main" val="0"/>
              </a:ext>
            </a:extLst>
          </a:blip>
          <a:srcRect l="-207" t="5186"/>
          <a:stretch/>
        </p:blipFill>
        <p:spPr>
          <a:xfrm>
            <a:off x="1784429" y="1554703"/>
            <a:ext cx="8600916" cy="4770588"/>
          </a:xfrm>
          <a:prstGeom prst="rect">
            <a:avLst/>
          </a:prstGeom>
        </p:spPr>
      </p:pic>
    </p:spTree>
    <p:extLst>
      <p:ext uri="{BB962C8B-B14F-4D97-AF65-F5344CB8AC3E}">
        <p14:creationId xmlns:p14="http://schemas.microsoft.com/office/powerpoint/2010/main" val="130599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29</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The global NITAG Network</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4" name="Rectangle 3">
            <a:extLst>
              <a:ext uri="{FF2B5EF4-FFF2-40B4-BE49-F238E27FC236}">
                <a16:creationId xmlns:a16="http://schemas.microsoft.com/office/drawing/2014/main" id="{F4F31218-DEA2-F9BC-1148-369B08E945A0}"/>
              </a:ext>
            </a:extLst>
          </p:cNvPr>
          <p:cNvSpPr/>
          <p:nvPr/>
        </p:nvSpPr>
        <p:spPr>
          <a:xfrm>
            <a:off x="77490"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Poppins" pitchFamily="2" charset="77"/>
                <a:cs typeface="Poppins" pitchFamily="2" charset="77"/>
              </a:rPr>
              <a:t>The goal </a:t>
            </a:r>
          </a:p>
        </p:txBody>
      </p:sp>
      <p:sp>
        <p:nvSpPr>
          <p:cNvPr id="7" name="Rectangle 6">
            <a:extLst>
              <a:ext uri="{FF2B5EF4-FFF2-40B4-BE49-F238E27FC236}">
                <a16:creationId xmlns:a16="http://schemas.microsoft.com/office/drawing/2014/main" id="{5F075BD3-90DF-0175-0F67-CD0F590E5C23}"/>
              </a:ext>
            </a:extLst>
          </p:cNvPr>
          <p:cNvSpPr/>
          <p:nvPr/>
        </p:nvSpPr>
        <p:spPr>
          <a:xfrm>
            <a:off x="4239491"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Poppins" pitchFamily="2" charset="77"/>
                <a:cs typeface="Poppins" pitchFamily="2" charset="77"/>
              </a:rPr>
              <a:t>The </a:t>
            </a:r>
            <a:r>
              <a:rPr lang="fr-FR" sz="1600" b="1" dirty="0" err="1">
                <a:latin typeface="Poppins" pitchFamily="2" charset="77"/>
                <a:cs typeface="Poppins" pitchFamily="2" charset="77"/>
              </a:rPr>
              <a:t>activities</a:t>
            </a:r>
            <a:endParaRPr lang="fr-FR" sz="1600" b="1" dirty="0">
              <a:latin typeface="Poppins" pitchFamily="2" charset="77"/>
              <a:cs typeface="Poppins" pitchFamily="2" charset="77"/>
            </a:endParaRPr>
          </a:p>
        </p:txBody>
      </p:sp>
      <p:sp>
        <p:nvSpPr>
          <p:cNvPr id="10" name="Rectangle 9">
            <a:extLst>
              <a:ext uri="{FF2B5EF4-FFF2-40B4-BE49-F238E27FC236}">
                <a16:creationId xmlns:a16="http://schemas.microsoft.com/office/drawing/2014/main" id="{CDF9C336-10C5-62B9-6846-255A4E9C71DA}"/>
              </a:ext>
            </a:extLst>
          </p:cNvPr>
          <p:cNvSpPr/>
          <p:nvPr/>
        </p:nvSpPr>
        <p:spPr>
          <a:xfrm>
            <a:off x="8451826"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Poppins" pitchFamily="2" charset="77"/>
                <a:cs typeface="Poppins" pitchFamily="2" charset="77"/>
              </a:rPr>
              <a:t>	</a:t>
            </a:r>
            <a:r>
              <a:rPr lang="fr-FR" sz="1600" b="1">
                <a:latin typeface="Poppins" pitchFamily="2" charset="77"/>
                <a:cs typeface="Poppins" pitchFamily="2" charset="77"/>
              </a:rPr>
              <a:t>Membership</a:t>
            </a:r>
            <a:endParaRPr lang="fr-FR" sz="1600" b="1" dirty="0">
              <a:latin typeface="Poppins" pitchFamily="2" charset="77"/>
              <a:cs typeface="Poppins" pitchFamily="2" charset="77"/>
            </a:endParaRPr>
          </a:p>
        </p:txBody>
      </p:sp>
      <p:sp>
        <p:nvSpPr>
          <p:cNvPr id="11" name="Rectangle 10">
            <a:extLst>
              <a:ext uri="{FF2B5EF4-FFF2-40B4-BE49-F238E27FC236}">
                <a16:creationId xmlns:a16="http://schemas.microsoft.com/office/drawing/2014/main" id="{C8E6BFF2-9939-4462-C459-9C9ED52132B4}"/>
              </a:ext>
            </a:extLst>
          </p:cNvPr>
          <p:cNvSpPr/>
          <p:nvPr/>
        </p:nvSpPr>
        <p:spPr>
          <a:xfrm>
            <a:off x="77490"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Share information, </a:t>
            </a:r>
            <a:r>
              <a:rPr lang="fr-FR" sz="1800" b="0" i="0" dirty="0" err="1">
                <a:solidFill>
                  <a:srgbClr val="222222"/>
                </a:solidFill>
                <a:effectLst/>
                <a:latin typeface="Poppins" pitchFamily="2" charset="77"/>
                <a:cs typeface="Poppins" pitchFamily="2" charset="77"/>
              </a:rPr>
              <a:t>experiences</a:t>
            </a:r>
            <a:r>
              <a:rPr lang="fr-FR" sz="1800" b="0" i="0" dirty="0">
                <a:solidFill>
                  <a:srgbClr val="222222"/>
                </a:solidFill>
                <a:effectLst/>
                <a:latin typeface="Poppins" pitchFamily="2" charset="77"/>
                <a:cs typeface="Poppins" pitchFamily="2" charset="77"/>
              </a:rPr>
              <a:t> and best practices </a:t>
            </a:r>
          </a:p>
          <a:p>
            <a:pPr marL="285750" indent="-285750" algn="l">
              <a:buClr>
                <a:srgbClr val="009CDE"/>
              </a:buClr>
              <a:buFont typeface="Wingdings" pitchFamily="2" charset="2"/>
              <a:buChar char="§"/>
            </a:pPr>
            <a:endParaRPr lang="fr-FR" sz="1800" dirty="0">
              <a:solidFill>
                <a:srgbClr val="222222"/>
              </a:solidFill>
              <a:latin typeface="Poppins" pitchFamily="2" charset="77"/>
              <a:cs typeface="Poppins" pitchFamily="2" charset="77"/>
            </a:endParaRPr>
          </a:p>
          <a:p>
            <a:pPr marL="285750" indent="-285750" algn="l">
              <a:buClr>
                <a:srgbClr val="009CDE"/>
              </a:buClr>
              <a:buFont typeface="Wingdings" pitchFamily="2" charset="2"/>
              <a:buChar char="§"/>
            </a:pPr>
            <a:r>
              <a:rPr lang="fr-FR" sz="1800" b="0" i="0" dirty="0" err="1">
                <a:solidFill>
                  <a:srgbClr val="222222"/>
                </a:solidFill>
                <a:effectLst/>
                <a:latin typeface="Poppins" pitchFamily="2" charset="77"/>
                <a:cs typeface="Poppins" pitchFamily="2" charset="77"/>
              </a:rPr>
              <a:t>Ensure</a:t>
            </a:r>
            <a:r>
              <a:rPr lang="fr-FR" sz="1800" b="0" i="0" dirty="0">
                <a:solidFill>
                  <a:srgbClr val="222222"/>
                </a:solidFill>
                <a:effectLst/>
                <a:latin typeface="Poppins" pitchFamily="2" charset="77"/>
                <a:cs typeface="Poppins" pitchFamily="2" charset="77"/>
              </a:rPr>
              <a:t> </a:t>
            </a:r>
            <a:r>
              <a:rPr lang="fr-FR" sz="1800" b="0" i="0" dirty="0" err="1">
                <a:solidFill>
                  <a:srgbClr val="222222"/>
                </a:solidFill>
                <a:effectLst/>
                <a:latin typeface="Poppins" pitchFamily="2" charset="77"/>
                <a:cs typeface="Poppins" pitchFamily="2" charset="77"/>
              </a:rPr>
              <a:t>materials</a:t>
            </a:r>
            <a:r>
              <a:rPr lang="fr-FR" sz="1800" b="0" i="0" dirty="0">
                <a:solidFill>
                  <a:srgbClr val="222222"/>
                </a:solidFill>
                <a:effectLst/>
                <a:latin typeface="Poppins" pitchFamily="2" charset="77"/>
                <a:cs typeface="Poppins" pitchFamily="2" charset="77"/>
              </a:rPr>
              <a:t> and guidance </a:t>
            </a:r>
            <a:r>
              <a:rPr lang="fr-FR" sz="1800" b="0" i="0" dirty="0" err="1">
                <a:solidFill>
                  <a:srgbClr val="222222"/>
                </a:solidFill>
                <a:effectLst/>
                <a:latin typeface="Poppins" pitchFamily="2" charset="77"/>
                <a:cs typeface="Poppins" pitchFamily="2" charset="77"/>
              </a:rPr>
              <a:t>developed</a:t>
            </a:r>
            <a:r>
              <a:rPr lang="fr-FR" sz="1800" b="0" i="0" dirty="0">
                <a:solidFill>
                  <a:srgbClr val="222222"/>
                </a:solidFill>
                <a:effectLst/>
                <a:latin typeface="Poppins" pitchFamily="2" charset="77"/>
                <a:cs typeface="Poppins" pitchFamily="2" charset="77"/>
              </a:rPr>
              <a:t> are relevant</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err="1">
                <a:solidFill>
                  <a:srgbClr val="222222"/>
                </a:solidFill>
                <a:effectLst/>
                <a:latin typeface="Poppins" pitchFamily="2" charset="77"/>
                <a:cs typeface="Poppins" pitchFamily="2" charset="77"/>
              </a:rPr>
              <a:t>Inform</a:t>
            </a:r>
            <a:r>
              <a:rPr lang="fr-FR" sz="1800" b="0" i="0" dirty="0">
                <a:solidFill>
                  <a:srgbClr val="222222"/>
                </a:solidFill>
                <a:effectLst/>
                <a:latin typeface="Poppins" pitchFamily="2" charset="77"/>
                <a:cs typeface="Poppins" pitchFamily="2" charset="77"/>
              </a:rPr>
              <a:t> WHO and </a:t>
            </a:r>
            <a:r>
              <a:rPr lang="fr-FR" sz="1800" b="0" i="0" dirty="0" err="1">
                <a:solidFill>
                  <a:srgbClr val="222222"/>
                </a:solidFill>
                <a:effectLst/>
                <a:latin typeface="Poppins" pitchFamily="2" charset="77"/>
                <a:cs typeface="Poppins" pitchFamily="2" charset="77"/>
              </a:rPr>
              <a:t>partners</a:t>
            </a:r>
            <a:r>
              <a:rPr lang="fr-FR" sz="1800" b="0" i="0" dirty="0">
                <a:solidFill>
                  <a:srgbClr val="222222"/>
                </a:solidFill>
                <a:effectLst/>
                <a:latin typeface="Poppins" pitchFamily="2" charset="77"/>
                <a:cs typeface="Poppins" pitchFamily="2" charset="77"/>
              </a:rPr>
              <a:t> the </a:t>
            </a:r>
            <a:r>
              <a:rPr lang="fr-FR" sz="1800" b="0" i="0" dirty="0" err="1">
                <a:solidFill>
                  <a:srgbClr val="222222"/>
                </a:solidFill>
                <a:effectLst/>
                <a:latin typeface="Poppins" pitchFamily="2" charset="77"/>
                <a:cs typeface="Poppins" pitchFamily="2" charset="77"/>
              </a:rPr>
              <a:t>needs</a:t>
            </a:r>
            <a:r>
              <a:rPr lang="fr-FR" sz="1800" b="0" i="0" dirty="0">
                <a:solidFill>
                  <a:srgbClr val="222222"/>
                </a:solidFill>
                <a:effectLst/>
                <a:latin typeface="Poppins" pitchFamily="2" charset="77"/>
                <a:cs typeface="Poppins" pitchFamily="2" charset="77"/>
              </a:rPr>
              <a:t> and </a:t>
            </a:r>
            <a:r>
              <a:rPr lang="fr-FR" sz="1800" b="0" i="0" dirty="0" err="1">
                <a:solidFill>
                  <a:srgbClr val="222222"/>
                </a:solidFill>
                <a:effectLst/>
                <a:latin typeface="Poppins" pitchFamily="2" charset="77"/>
                <a:cs typeface="Poppins" pitchFamily="2" charset="77"/>
              </a:rPr>
              <a:t>priorities</a:t>
            </a:r>
            <a:endParaRPr lang="fr-FR" sz="1800" b="0" i="0" dirty="0">
              <a:solidFill>
                <a:srgbClr val="222222"/>
              </a:solidFill>
              <a:effectLst/>
              <a:latin typeface="Poppins" pitchFamily="2" charset="77"/>
              <a:cs typeface="Poppins" pitchFamily="2" charset="77"/>
            </a:endParaRPr>
          </a:p>
          <a:p>
            <a:pPr marL="285750" indent="-285750" algn="ctr">
              <a:buClr>
                <a:srgbClr val="009CDE"/>
              </a:buClr>
              <a:buFont typeface="Arial" panose="020B0604020202020204" pitchFamily="34" charset="0"/>
              <a:buChar char="•"/>
            </a:pPr>
            <a:endParaRPr lang="fr-FR" sz="18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49FD1F28-D101-BBDE-AE6F-16E6EA3C6C3C}"/>
              </a:ext>
            </a:extLst>
          </p:cNvPr>
          <p:cNvSpPr/>
          <p:nvPr/>
        </p:nvSpPr>
        <p:spPr>
          <a:xfrm>
            <a:off x="4237627"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1" algn="l">
              <a:lnSpc>
                <a:spcPct val="200000"/>
              </a:lnSpc>
              <a:buClr>
                <a:srgbClr val="009CDE"/>
              </a:buClr>
            </a:pPr>
            <a:endParaRPr lang="fr-FR" sz="1800" b="0" i="0" dirty="0">
              <a:solidFill>
                <a:srgbClr val="222222"/>
              </a:solidFill>
              <a:effectLst/>
              <a:latin typeface="Poppins" pitchFamily="2" charset="77"/>
              <a:cs typeface="Poppins" pitchFamily="2" charset="77"/>
            </a:endParaRPr>
          </a:p>
        </p:txBody>
      </p:sp>
      <p:sp>
        <p:nvSpPr>
          <p:cNvPr id="14" name="Rectangle 13">
            <a:extLst>
              <a:ext uri="{FF2B5EF4-FFF2-40B4-BE49-F238E27FC236}">
                <a16:creationId xmlns:a16="http://schemas.microsoft.com/office/drawing/2014/main" id="{D6B73D9F-9767-4166-D889-0B9314345EB1}"/>
              </a:ext>
            </a:extLst>
          </p:cNvPr>
          <p:cNvSpPr/>
          <p:nvPr/>
        </p:nvSpPr>
        <p:spPr>
          <a:xfrm>
            <a:off x="8428760"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
                <a:srgbClr val="009CDE"/>
              </a:buClr>
              <a:buFont typeface="+mj-lt"/>
              <a:buAutoNum type="arabicPeriod" startAt="3"/>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dirty="0" err="1">
                <a:solidFill>
                  <a:srgbClr val="222222"/>
                </a:solidFill>
                <a:latin typeface="Poppins" pitchFamily="2" charset="77"/>
                <a:cs typeface="Poppins" pitchFamily="2" charset="77"/>
              </a:rPr>
              <a:t>M</a:t>
            </a:r>
            <a:r>
              <a:rPr lang="fr-FR" sz="1800" b="0" i="0" dirty="0" err="1">
                <a:solidFill>
                  <a:srgbClr val="222222"/>
                </a:solidFill>
                <a:effectLst/>
                <a:latin typeface="Poppins" pitchFamily="2" charset="77"/>
                <a:cs typeface="Poppins" pitchFamily="2" charset="77"/>
              </a:rPr>
              <a:t>embers</a:t>
            </a:r>
            <a:r>
              <a:rPr lang="fr-FR" sz="1800" b="0" i="0" dirty="0">
                <a:solidFill>
                  <a:srgbClr val="222222"/>
                </a:solidFill>
                <a:effectLst/>
                <a:latin typeface="Poppins" pitchFamily="2" charset="77"/>
                <a:cs typeface="Poppins" pitchFamily="2" charset="77"/>
              </a:rPr>
              <a:t> are countries </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All </a:t>
            </a:r>
            <a:r>
              <a:rPr lang="fr-FR" sz="1800" b="0" i="0" dirty="0" err="1">
                <a:solidFill>
                  <a:srgbClr val="222222"/>
                </a:solidFill>
                <a:effectLst/>
                <a:latin typeface="Poppins" pitchFamily="2" charset="77"/>
                <a:cs typeface="Poppins" pitchFamily="2" charset="77"/>
              </a:rPr>
              <a:t>NITAGs</a:t>
            </a:r>
            <a:r>
              <a:rPr lang="fr-FR" sz="1800" b="0" i="0" dirty="0">
                <a:solidFill>
                  <a:srgbClr val="222222"/>
                </a:solidFill>
                <a:effectLst/>
                <a:latin typeface="Poppins" pitchFamily="2" charset="77"/>
                <a:cs typeface="Poppins" pitchFamily="2" charset="77"/>
              </a:rPr>
              <a:t> can </a:t>
            </a:r>
            <a:r>
              <a:rPr lang="fr-FR" sz="1800" b="0" i="0" dirty="0" err="1">
                <a:solidFill>
                  <a:srgbClr val="222222"/>
                </a:solidFill>
                <a:effectLst/>
                <a:latin typeface="Poppins" pitchFamily="2" charset="77"/>
                <a:cs typeface="Poppins" pitchFamily="2" charset="77"/>
              </a:rPr>
              <a:t>join</a:t>
            </a:r>
            <a:r>
              <a:rPr lang="fr-FR" sz="1800" b="0" i="0" dirty="0">
                <a:solidFill>
                  <a:srgbClr val="222222"/>
                </a:solidFill>
                <a:effectLst/>
                <a:latin typeface="Poppins" pitchFamily="2" charset="77"/>
                <a:cs typeface="Poppins" pitchFamily="2" charset="77"/>
              </a:rPr>
              <a:t> </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Express </a:t>
            </a:r>
            <a:r>
              <a:rPr lang="fr-FR" sz="1800" b="0" i="0" dirty="0" err="1">
                <a:solidFill>
                  <a:srgbClr val="222222"/>
                </a:solidFill>
                <a:effectLst/>
                <a:latin typeface="Poppins" pitchFamily="2" charset="77"/>
                <a:cs typeface="Poppins" pitchFamily="2" charset="77"/>
              </a:rPr>
              <a:t>interest</a:t>
            </a:r>
            <a:r>
              <a:rPr lang="fr-FR" sz="1800" b="0" i="0" dirty="0">
                <a:solidFill>
                  <a:srgbClr val="222222"/>
                </a:solidFill>
                <a:effectLst/>
                <a:latin typeface="Poppins" pitchFamily="2" charset="77"/>
                <a:cs typeface="Poppins" pitchFamily="2" charset="77"/>
              </a:rPr>
              <a:t> to the GNN secretariat or </a:t>
            </a:r>
            <a:r>
              <a:rPr lang="fr-FR" sz="1800" b="0" i="0" dirty="0" err="1">
                <a:solidFill>
                  <a:srgbClr val="222222"/>
                </a:solidFill>
                <a:effectLst/>
                <a:latin typeface="Poppins" pitchFamily="2" charset="77"/>
                <a:cs typeface="Poppins" pitchFamily="2" charset="77"/>
              </a:rPr>
              <a:t>regional</a:t>
            </a:r>
            <a:r>
              <a:rPr lang="fr-FR" sz="1800" b="0" i="0" dirty="0">
                <a:solidFill>
                  <a:srgbClr val="222222"/>
                </a:solidFill>
                <a:effectLst/>
                <a:latin typeface="Poppins" pitchFamily="2" charset="77"/>
                <a:cs typeface="Poppins" pitchFamily="2" charset="77"/>
              </a:rPr>
              <a:t> office </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dirty="0" err="1">
                <a:solidFill>
                  <a:srgbClr val="222222"/>
                </a:solidFill>
                <a:latin typeface="Poppins" pitchFamily="2" charset="77"/>
                <a:cs typeface="Poppins" pitchFamily="2" charset="77"/>
              </a:rPr>
              <a:t>D</a:t>
            </a:r>
            <a:r>
              <a:rPr lang="fr-FR" sz="1800" b="0" i="0" dirty="0" err="1">
                <a:solidFill>
                  <a:srgbClr val="222222"/>
                </a:solidFill>
                <a:effectLst/>
                <a:latin typeface="Poppins" pitchFamily="2" charset="77"/>
                <a:cs typeface="Poppins" pitchFamily="2" charset="77"/>
              </a:rPr>
              <a:t>esignate</a:t>
            </a:r>
            <a:r>
              <a:rPr lang="fr-FR" sz="1800" b="0" i="0" dirty="0">
                <a:solidFill>
                  <a:srgbClr val="222222"/>
                </a:solidFill>
                <a:effectLst/>
                <a:latin typeface="Poppins" pitchFamily="2" charset="77"/>
                <a:cs typeface="Poppins" pitchFamily="2" charset="77"/>
              </a:rPr>
              <a:t> </a:t>
            </a:r>
            <a:r>
              <a:rPr lang="fr-FR" sz="1800" b="0" i="0" dirty="0" err="1">
                <a:solidFill>
                  <a:srgbClr val="222222"/>
                </a:solidFill>
                <a:effectLst/>
                <a:latin typeface="Poppins" pitchFamily="2" charset="77"/>
                <a:cs typeface="Poppins" pitchFamily="2" charset="77"/>
              </a:rPr>
              <a:t>two</a:t>
            </a:r>
            <a:r>
              <a:rPr lang="fr-FR" sz="1800" b="0" i="0" dirty="0">
                <a:solidFill>
                  <a:srgbClr val="222222"/>
                </a:solidFill>
                <a:effectLst/>
                <a:latin typeface="Poppins" pitchFamily="2" charset="77"/>
                <a:cs typeface="Poppins" pitchFamily="2" charset="77"/>
              </a:rPr>
              <a:t> focal points  </a:t>
            </a:r>
          </a:p>
          <a:p>
            <a:pPr algn="ctr">
              <a:buClr>
                <a:srgbClr val="009CDE"/>
              </a:buClr>
            </a:pPr>
            <a:endParaRPr lang="fr-FR" sz="1800" dirty="0">
              <a:latin typeface="Poppins" pitchFamily="2" charset="77"/>
              <a:cs typeface="Poppins" pitchFamily="2" charset="77"/>
            </a:endParaRPr>
          </a:p>
        </p:txBody>
      </p:sp>
      <p:pic>
        <p:nvPicPr>
          <p:cNvPr id="15" name="Image 14">
            <a:extLst>
              <a:ext uri="{FF2B5EF4-FFF2-40B4-BE49-F238E27FC236}">
                <a16:creationId xmlns:a16="http://schemas.microsoft.com/office/drawing/2014/main" id="{B3424F01-54C6-8A6D-B8EF-FDFFF36F57B9}"/>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b="16588"/>
          <a:stretch/>
        </p:blipFill>
        <p:spPr>
          <a:xfrm>
            <a:off x="127280" y="2000589"/>
            <a:ext cx="634512" cy="529260"/>
          </a:xfrm>
          <a:prstGeom prst="rect">
            <a:avLst/>
          </a:prstGeom>
        </p:spPr>
      </p:pic>
      <p:pic>
        <p:nvPicPr>
          <p:cNvPr id="22" name="Image 21">
            <a:extLst>
              <a:ext uri="{FF2B5EF4-FFF2-40B4-BE49-F238E27FC236}">
                <a16:creationId xmlns:a16="http://schemas.microsoft.com/office/drawing/2014/main" id="{3ED95E1B-2C3C-04E2-3456-3CF73B200D0E}"/>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b="20759"/>
          <a:stretch/>
        </p:blipFill>
        <p:spPr>
          <a:xfrm>
            <a:off x="4450616" y="2084542"/>
            <a:ext cx="538531" cy="426733"/>
          </a:xfrm>
          <a:prstGeom prst="rect">
            <a:avLst/>
          </a:prstGeom>
        </p:spPr>
      </p:pic>
      <p:pic>
        <p:nvPicPr>
          <p:cNvPr id="23" name="Image 22">
            <a:extLst>
              <a:ext uri="{FF2B5EF4-FFF2-40B4-BE49-F238E27FC236}">
                <a16:creationId xmlns:a16="http://schemas.microsoft.com/office/drawing/2014/main" id="{B700422F-9092-35C2-9120-D44A879EE9BE}"/>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4526"/>
          <a:stretch/>
        </p:blipFill>
        <p:spPr>
          <a:xfrm>
            <a:off x="8591239" y="2057020"/>
            <a:ext cx="563652" cy="481776"/>
          </a:xfrm>
          <a:prstGeom prst="rect">
            <a:avLst/>
          </a:prstGeom>
        </p:spPr>
      </p:pic>
      <p:sp>
        <p:nvSpPr>
          <p:cNvPr id="5" name="Flowchart: Connector 11">
            <a:extLst>
              <a:ext uri="{FF2B5EF4-FFF2-40B4-BE49-F238E27FC236}">
                <a16:creationId xmlns:a16="http://schemas.microsoft.com/office/drawing/2014/main" id="{92143962-6FE8-C879-58DD-3410E70BF72A}"/>
              </a:ext>
            </a:extLst>
          </p:cNvPr>
          <p:cNvSpPr/>
          <p:nvPr/>
        </p:nvSpPr>
        <p:spPr>
          <a:xfrm>
            <a:off x="4480853" y="3043712"/>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A</a:t>
            </a:r>
            <a:endParaRPr lang="en-US" sz="1600" b="1" dirty="0">
              <a:solidFill>
                <a:schemeClr val="bg1"/>
              </a:solidFill>
              <a:latin typeface="Poppins"/>
            </a:endParaRPr>
          </a:p>
        </p:txBody>
      </p:sp>
      <p:sp>
        <p:nvSpPr>
          <p:cNvPr id="6" name="Flowchart: Connector 13">
            <a:extLst>
              <a:ext uri="{FF2B5EF4-FFF2-40B4-BE49-F238E27FC236}">
                <a16:creationId xmlns:a16="http://schemas.microsoft.com/office/drawing/2014/main" id="{D74CE5AE-CFA6-83AC-FD01-224634C7A797}"/>
              </a:ext>
            </a:extLst>
          </p:cNvPr>
          <p:cNvSpPr/>
          <p:nvPr/>
        </p:nvSpPr>
        <p:spPr>
          <a:xfrm>
            <a:off x="4480853" y="3615999"/>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B</a:t>
            </a:r>
            <a:endParaRPr lang="en-US" sz="1600" b="1" dirty="0">
              <a:solidFill>
                <a:schemeClr val="bg1"/>
              </a:solidFill>
              <a:latin typeface="Poppins"/>
            </a:endParaRPr>
          </a:p>
        </p:txBody>
      </p:sp>
      <p:sp>
        <p:nvSpPr>
          <p:cNvPr id="8" name="Flowchart: Connector 15">
            <a:extLst>
              <a:ext uri="{FF2B5EF4-FFF2-40B4-BE49-F238E27FC236}">
                <a16:creationId xmlns:a16="http://schemas.microsoft.com/office/drawing/2014/main" id="{90C27E3B-45FF-2D24-F9B5-305213039C79}"/>
              </a:ext>
            </a:extLst>
          </p:cNvPr>
          <p:cNvSpPr/>
          <p:nvPr/>
        </p:nvSpPr>
        <p:spPr>
          <a:xfrm>
            <a:off x="4480853" y="4188286"/>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C</a:t>
            </a:r>
            <a:endParaRPr lang="en-US" sz="1600" b="1" dirty="0">
              <a:solidFill>
                <a:schemeClr val="bg1"/>
              </a:solidFill>
              <a:latin typeface="Poppins"/>
            </a:endParaRPr>
          </a:p>
        </p:txBody>
      </p:sp>
      <p:sp>
        <p:nvSpPr>
          <p:cNvPr id="9" name="Flowchart: Connector 17">
            <a:extLst>
              <a:ext uri="{FF2B5EF4-FFF2-40B4-BE49-F238E27FC236}">
                <a16:creationId xmlns:a16="http://schemas.microsoft.com/office/drawing/2014/main" id="{3CB04151-F43B-0A95-C66B-DD7CAE2BC2E0}"/>
              </a:ext>
            </a:extLst>
          </p:cNvPr>
          <p:cNvSpPr/>
          <p:nvPr/>
        </p:nvSpPr>
        <p:spPr>
          <a:xfrm>
            <a:off x="4480853" y="4760572"/>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D</a:t>
            </a:r>
            <a:endParaRPr lang="en-US" sz="1600" b="1" dirty="0">
              <a:solidFill>
                <a:schemeClr val="bg1"/>
              </a:solidFill>
              <a:latin typeface="Poppins"/>
            </a:endParaRPr>
          </a:p>
        </p:txBody>
      </p:sp>
      <p:sp>
        <p:nvSpPr>
          <p:cNvPr id="12" name="ZoneTexte 11">
            <a:extLst>
              <a:ext uri="{FF2B5EF4-FFF2-40B4-BE49-F238E27FC236}">
                <a16:creationId xmlns:a16="http://schemas.microsoft.com/office/drawing/2014/main" id="{ECB36FD1-AE78-C1C8-A260-736848138ED3}"/>
              </a:ext>
            </a:extLst>
          </p:cNvPr>
          <p:cNvSpPr txBox="1"/>
          <p:nvPr/>
        </p:nvSpPr>
        <p:spPr>
          <a:xfrm>
            <a:off x="4383249" y="2847325"/>
            <a:ext cx="3525833" cy="2788456"/>
          </a:xfrm>
          <a:prstGeom prst="rect">
            <a:avLst/>
          </a:prstGeom>
          <a:noFill/>
        </p:spPr>
        <p:txBody>
          <a:bodyPr wrap="square" rtlCol="0">
            <a:spAutoFit/>
          </a:bodyPr>
          <a:lstStyle/>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Face-to-face meeting</a:t>
            </a:r>
          </a:p>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Webinars</a:t>
            </a:r>
            <a:endParaRPr lang="fr-FR" sz="1800" dirty="0">
              <a:solidFill>
                <a:srgbClr val="222222"/>
              </a:solidFill>
              <a:latin typeface="Poppins" pitchFamily="2" charset="77"/>
              <a:cs typeface="Poppins" pitchFamily="2" charset="77"/>
            </a:endParaRPr>
          </a:p>
          <a:p>
            <a:pPr marL="457200" lvl="1" algn="l">
              <a:lnSpc>
                <a:spcPct val="200000"/>
              </a:lnSpc>
              <a:buClr>
                <a:srgbClr val="009CDE"/>
              </a:buClr>
            </a:pPr>
            <a:r>
              <a:rPr lang="fr-FR" sz="1800" b="0" i="0" dirty="0" err="1">
                <a:solidFill>
                  <a:srgbClr val="222222"/>
                </a:solidFill>
                <a:effectLst/>
                <a:latin typeface="Poppins" pitchFamily="2" charset="77"/>
                <a:cs typeface="Poppins" pitchFamily="2" charset="77"/>
              </a:rPr>
              <a:t>Monthly</a:t>
            </a:r>
            <a:r>
              <a:rPr lang="fr-FR" sz="1800" b="0" i="0" dirty="0">
                <a:solidFill>
                  <a:srgbClr val="222222"/>
                </a:solidFill>
                <a:effectLst/>
                <a:latin typeface="Poppins" pitchFamily="2" charset="77"/>
                <a:cs typeface="Poppins" pitchFamily="2" charset="77"/>
              </a:rPr>
              <a:t> update</a:t>
            </a:r>
          </a:p>
          <a:p>
            <a:pPr marL="457200" lvl="1" algn="l">
              <a:lnSpc>
                <a:spcPct val="200000"/>
              </a:lnSpc>
              <a:buClr>
                <a:srgbClr val="009CDE"/>
              </a:buClr>
            </a:pPr>
            <a:r>
              <a:rPr lang="fr-FR" sz="1800" b="0" i="0" dirty="0" err="1">
                <a:solidFill>
                  <a:srgbClr val="222222"/>
                </a:solidFill>
                <a:effectLst/>
                <a:latin typeface="Poppins" pitchFamily="2" charset="77"/>
                <a:cs typeface="Poppins" pitchFamily="2" charset="77"/>
              </a:rPr>
              <a:t>Review</a:t>
            </a:r>
            <a:r>
              <a:rPr lang="fr-FR" sz="1800" b="0" i="0" dirty="0">
                <a:solidFill>
                  <a:srgbClr val="222222"/>
                </a:solidFill>
                <a:effectLst/>
                <a:latin typeface="Poppins" pitchFamily="2" charset="77"/>
                <a:cs typeface="Poppins" pitchFamily="2" charset="77"/>
              </a:rPr>
              <a:t> of guidelines, </a:t>
            </a:r>
            <a:r>
              <a:rPr lang="fr-FR" sz="1800" b="0" i="0" dirty="0" err="1">
                <a:solidFill>
                  <a:srgbClr val="222222"/>
                </a:solidFill>
                <a:effectLst/>
                <a:latin typeface="Poppins" pitchFamily="2" charset="77"/>
                <a:cs typeface="Poppins" pitchFamily="2" charset="77"/>
              </a:rPr>
              <a:t>tools</a:t>
            </a:r>
            <a:r>
              <a:rPr lang="fr-FR" sz="1800" b="0" i="0" dirty="0">
                <a:solidFill>
                  <a:srgbClr val="222222"/>
                </a:solidFill>
                <a:effectLst/>
                <a:latin typeface="Poppins" pitchFamily="2" charset="77"/>
                <a:cs typeface="Poppins" pitchFamily="2" charset="77"/>
              </a:rPr>
              <a:t> and trainings</a:t>
            </a:r>
          </a:p>
        </p:txBody>
      </p:sp>
    </p:spTree>
    <p:extLst>
      <p:ext uri="{BB962C8B-B14F-4D97-AF65-F5344CB8AC3E}">
        <p14:creationId xmlns:p14="http://schemas.microsoft.com/office/powerpoint/2010/main" val="126044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12"/>
          </p:nvPr>
        </p:nvSpPr>
        <p:spPr/>
        <p:txBody>
          <a:bodyPr/>
          <a:lstStyle/>
          <a:p>
            <a:fld id="{E2E31AFC-DF42-41A5-B57C-06A83BBA6616}" type="slidenum">
              <a:rPr lang="en-GB" smtClean="0"/>
              <a:pPr/>
              <a:t>3</a:t>
            </a:fld>
            <a:endParaRPr lang="en-GB"/>
          </a:p>
        </p:txBody>
      </p:sp>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dirty="0"/>
              <a:t>Learning objectives</a:t>
            </a:r>
          </a:p>
        </p:txBody>
      </p:sp>
      <p:sp>
        <p:nvSpPr>
          <p:cNvPr id="9" name="Espace réservé du texte 8">
            <a:extLst>
              <a:ext uri="{FF2B5EF4-FFF2-40B4-BE49-F238E27FC236}">
                <a16:creationId xmlns:a16="http://schemas.microsoft.com/office/drawing/2014/main" id="{A00136CE-6B48-4589-371F-355278756DF9}"/>
              </a:ext>
            </a:extLst>
          </p:cNvPr>
          <p:cNvSpPr>
            <a:spLocks noGrp="1"/>
          </p:cNvSpPr>
          <p:nvPr>
            <p:ph type="body" sz="quarter" idx="13"/>
          </p:nvPr>
        </p:nvSpPr>
        <p:spPr/>
        <p:txBody>
          <a:bodyPr/>
          <a:lstStyle/>
          <a:p>
            <a:r>
              <a:rPr lang="en-US" sz="1700" dirty="0">
                <a:solidFill>
                  <a:srgbClr val="0092CC"/>
                </a:solidFill>
              </a:rPr>
              <a:t>On completion of this training, you will be able to:</a:t>
            </a:r>
            <a:endParaRPr lang="en-US" sz="1700" dirty="0"/>
          </a:p>
          <a:p>
            <a:endParaRPr lang="fr-FR" sz="1700" dirty="0"/>
          </a:p>
        </p:txBody>
      </p:sp>
      <p:sp>
        <p:nvSpPr>
          <p:cNvPr id="13" name="Footer Placeholder 3">
            <a:extLst>
              <a:ext uri="{FF2B5EF4-FFF2-40B4-BE49-F238E27FC236}">
                <a16:creationId xmlns:a16="http://schemas.microsoft.com/office/drawing/2014/main" id="{0CBE37E2-28CF-9F18-9E49-471EED955863}"/>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4" name="ZoneTexte 3">
            <a:extLst>
              <a:ext uri="{FF2B5EF4-FFF2-40B4-BE49-F238E27FC236}">
                <a16:creationId xmlns:a16="http://schemas.microsoft.com/office/drawing/2014/main" id="{BD8F2D4E-3304-831E-13C4-4864BF1E5017}"/>
              </a:ext>
            </a:extLst>
          </p:cNvPr>
          <p:cNvSpPr txBox="1"/>
          <p:nvPr/>
        </p:nvSpPr>
        <p:spPr>
          <a:xfrm>
            <a:off x="576586" y="1988905"/>
            <a:ext cx="7562528" cy="3600986"/>
          </a:xfrm>
          <a:prstGeom prst="rect">
            <a:avLst/>
          </a:prstGeom>
          <a:noFill/>
        </p:spPr>
        <p:txBody>
          <a:bodyPr wrap="square" rtlCol="0">
            <a:spAutoFit/>
          </a:bodyPr>
          <a:lstStyle/>
          <a:p>
            <a:pPr marL="457200" indent="-457200">
              <a:lnSpc>
                <a:spcPct val="150000"/>
              </a:lnSpc>
              <a:spcBef>
                <a:spcPts val="600"/>
              </a:spcBef>
              <a:buClr>
                <a:srgbClr val="0092CC"/>
              </a:buClr>
              <a:buFont typeface="+mj-lt"/>
              <a:buAutoNum type="arabicPeriod"/>
            </a:pPr>
            <a:r>
              <a:rPr lang="en-US" sz="2400" dirty="0">
                <a:latin typeface="Poppins" pitchFamily="2" charset="77"/>
                <a:cs typeface="Poppins" pitchFamily="2" charset="77"/>
              </a:rPr>
              <a:t>Describe the </a:t>
            </a:r>
            <a:r>
              <a:rPr lang="en-US" sz="2400" b="1" dirty="0">
                <a:latin typeface="Poppins" pitchFamily="2" charset="77"/>
                <a:cs typeface="Poppins" pitchFamily="2" charset="77"/>
              </a:rPr>
              <a:t>purpose of a NITAG</a:t>
            </a:r>
          </a:p>
          <a:p>
            <a:pPr marL="457200" indent="-457200">
              <a:lnSpc>
                <a:spcPct val="150000"/>
              </a:lnSpc>
              <a:spcBef>
                <a:spcPts val="600"/>
              </a:spcBef>
              <a:buClr>
                <a:srgbClr val="0092CC"/>
              </a:buClr>
              <a:buFont typeface="+mj-lt"/>
              <a:buAutoNum type="arabicPeriod"/>
            </a:pPr>
            <a:r>
              <a:rPr lang="en-US" sz="2400" dirty="0">
                <a:latin typeface="Poppins" pitchFamily="2" charset="77"/>
                <a:cs typeface="Poppins" pitchFamily="2" charset="77"/>
              </a:rPr>
              <a:t>Review the </a:t>
            </a:r>
            <a:r>
              <a:rPr lang="en-US" sz="2400" b="1" dirty="0">
                <a:latin typeface="Poppins" pitchFamily="2" charset="77"/>
                <a:cs typeface="Poppins" pitchFamily="2" charset="77"/>
              </a:rPr>
              <a:t>strengths and weaknesses </a:t>
            </a:r>
            <a:r>
              <a:rPr lang="en-US" sz="2400" dirty="0">
                <a:latin typeface="Poppins" pitchFamily="2" charset="77"/>
                <a:cs typeface="Poppins" pitchFamily="2" charset="77"/>
              </a:rPr>
              <a:t>of your NITAG composition</a:t>
            </a:r>
          </a:p>
          <a:p>
            <a:pPr marL="457200" indent="-457200">
              <a:lnSpc>
                <a:spcPct val="150000"/>
              </a:lnSpc>
              <a:spcBef>
                <a:spcPts val="600"/>
              </a:spcBef>
              <a:buClr>
                <a:srgbClr val="0092CC"/>
              </a:buClr>
              <a:buFont typeface="+mj-lt"/>
              <a:buAutoNum type="arabicPeriod"/>
            </a:pPr>
            <a:r>
              <a:rPr lang="en-US" sz="2400" dirty="0">
                <a:latin typeface="Poppins" pitchFamily="2" charset="77"/>
                <a:cs typeface="Poppins" pitchFamily="2" charset="77"/>
              </a:rPr>
              <a:t>Assess the</a:t>
            </a:r>
            <a:r>
              <a:rPr lang="en-US" sz="2400" b="1" dirty="0">
                <a:latin typeface="Poppins" pitchFamily="2" charset="77"/>
                <a:cs typeface="Poppins" pitchFamily="2" charset="77"/>
              </a:rPr>
              <a:t> functioning </a:t>
            </a:r>
            <a:r>
              <a:rPr lang="en-US" sz="2400" dirty="0">
                <a:latin typeface="Poppins" pitchFamily="2" charset="77"/>
                <a:cs typeface="Poppins" pitchFamily="2" charset="77"/>
              </a:rPr>
              <a:t>of your NITAG</a:t>
            </a:r>
          </a:p>
          <a:p>
            <a:pPr marL="457200" indent="-457200">
              <a:lnSpc>
                <a:spcPct val="150000"/>
              </a:lnSpc>
              <a:spcBef>
                <a:spcPts val="600"/>
              </a:spcBef>
              <a:buClr>
                <a:srgbClr val="0092CC"/>
              </a:buClr>
              <a:buFont typeface="+mj-lt"/>
              <a:buAutoNum type="arabicPeriod"/>
            </a:pPr>
            <a:r>
              <a:rPr lang="en-US" sz="2400" b="1" dirty="0">
                <a:latin typeface="Poppins" pitchFamily="2" charset="77"/>
                <a:cs typeface="Poppins" pitchFamily="2" charset="77"/>
              </a:rPr>
              <a:t>Develop strategies </a:t>
            </a:r>
            <a:r>
              <a:rPr lang="en-US" sz="2400" dirty="0">
                <a:latin typeface="Poppins" pitchFamily="2" charset="77"/>
                <a:cs typeface="Poppins" pitchFamily="2" charset="77"/>
              </a:rPr>
              <a:t>to improve or update your internal procedures</a:t>
            </a:r>
          </a:p>
        </p:txBody>
      </p:sp>
      <p:pic>
        <p:nvPicPr>
          <p:cNvPr id="5" name="Image 4">
            <a:extLst>
              <a:ext uri="{FF2B5EF4-FFF2-40B4-BE49-F238E27FC236}">
                <a16:creationId xmlns:a16="http://schemas.microsoft.com/office/drawing/2014/main" id="{E3ED9E25-14B3-A14C-1CA9-F41D7528E3BA}"/>
              </a:ext>
            </a:extLst>
          </p:cNvPr>
          <p:cNvPicPr>
            <a:picLocks noChangeAspect="1"/>
          </p:cNvPicPr>
          <p:nvPr/>
        </p:nvPicPr>
        <p:blipFill rotWithShape="1">
          <a:blip r:embed="rId2">
            <a:extLst>
              <a:ext uri="{28A0092B-C50C-407E-A947-70E740481C1C}">
                <a14:useLocalDpi xmlns:a14="http://schemas.microsoft.com/office/drawing/2010/main" val="0"/>
              </a:ext>
            </a:extLst>
          </a:blip>
          <a:srcRect b="16588"/>
          <a:stretch/>
        </p:blipFill>
        <p:spPr>
          <a:xfrm>
            <a:off x="7543434" y="1720117"/>
            <a:ext cx="4445000" cy="3707667"/>
          </a:xfrm>
          <a:prstGeom prst="rect">
            <a:avLst/>
          </a:prstGeom>
        </p:spPr>
      </p:pic>
    </p:spTree>
    <p:extLst>
      <p:ext uri="{BB962C8B-B14F-4D97-AF65-F5344CB8AC3E}">
        <p14:creationId xmlns:p14="http://schemas.microsoft.com/office/powerpoint/2010/main" val="35889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Conclusion and Takeaways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5" name="ZoneTexte 4">
            <a:extLst>
              <a:ext uri="{FF2B5EF4-FFF2-40B4-BE49-F238E27FC236}">
                <a16:creationId xmlns:a16="http://schemas.microsoft.com/office/drawing/2014/main" id="{0A82471A-14DF-8892-F42D-7D3ADF657490}"/>
              </a:ext>
            </a:extLst>
          </p:cNvPr>
          <p:cNvSpPr txBox="1"/>
          <p:nvPr/>
        </p:nvSpPr>
        <p:spPr>
          <a:xfrm>
            <a:off x="576262" y="1394009"/>
            <a:ext cx="9980897" cy="4901342"/>
          </a:xfrm>
          <a:prstGeom prst="rect">
            <a:avLst/>
          </a:prstGeom>
          <a:noFill/>
        </p:spPr>
        <p:txBody>
          <a:bodyPr wrap="square">
            <a:spAutoFit/>
          </a:bodyPr>
          <a:lstStyle/>
          <a:p>
            <a:pPr marL="342900" indent="-342900">
              <a:lnSpc>
                <a:spcPct val="150000"/>
              </a:lnSpc>
              <a:buClrTx/>
              <a:buFont typeface="Wingdings" pitchFamily="2" charset="2"/>
              <a:buChar char="§"/>
            </a:pPr>
            <a:r>
              <a:rPr lang="en-US" sz="2000" dirty="0">
                <a:latin typeface="Poppins" pitchFamily="2" charset="77"/>
                <a:cs typeface="Poppins" pitchFamily="2" charset="77"/>
              </a:rPr>
              <a:t>NITAGs are an </a:t>
            </a:r>
            <a:r>
              <a:rPr lang="en-US" sz="2000" b="1" dirty="0">
                <a:latin typeface="Poppins" pitchFamily="2" charset="77"/>
                <a:cs typeface="Poppins" pitchFamily="2" charset="77"/>
              </a:rPr>
              <a:t>independent</a:t>
            </a:r>
            <a:r>
              <a:rPr lang="en-US" sz="2000" dirty="0">
                <a:latin typeface="Poppins" pitchFamily="2" charset="77"/>
                <a:cs typeface="Poppins" pitchFamily="2" charset="77"/>
              </a:rPr>
              <a:t>,</a:t>
            </a:r>
            <a:r>
              <a:rPr lang="en-US" sz="2000" b="1" dirty="0">
                <a:latin typeface="Poppins" pitchFamily="2" charset="77"/>
                <a:cs typeface="Poppins" pitchFamily="2" charset="77"/>
              </a:rPr>
              <a:t> scientific</a:t>
            </a:r>
            <a:r>
              <a:rPr lang="en-US" sz="2000" dirty="0">
                <a:latin typeface="Poppins" pitchFamily="2" charset="77"/>
                <a:cs typeface="Poppins" pitchFamily="2" charset="77"/>
              </a:rPr>
              <a:t>,</a:t>
            </a:r>
            <a:r>
              <a:rPr lang="en-US" sz="2000" b="1" dirty="0">
                <a:latin typeface="Poppins" pitchFamily="2" charset="77"/>
                <a:cs typeface="Poppins" pitchFamily="2" charset="77"/>
              </a:rPr>
              <a:t> advisory </a:t>
            </a:r>
            <a:r>
              <a:rPr lang="en-US" sz="2000" dirty="0">
                <a:latin typeface="Poppins" pitchFamily="2" charset="77"/>
                <a:cs typeface="Poppins" pitchFamily="2" charset="77"/>
              </a:rPr>
              <a:t>group </a:t>
            </a:r>
          </a:p>
          <a:p>
            <a:pPr>
              <a:lnSpc>
                <a:spcPct val="150000"/>
              </a:lnSpc>
              <a:buClrTx/>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en-US" sz="2000" dirty="0">
                <a:latin typeface="Poppins" pitchFamily="2" charset="77"/>
                <a:cs typeface="Poppins" pitchFamily="2" charset="77"/>
              </a:rPr>
              <a:t>NITAG’s composition includes:</a:t>
            </a:r>
          </a:p>
          <a:p>
            <a:pPr marL="887059" lvl="1" indent="-342900">
              <a:lnSpc>
                <a:spcPct val="150000"/>
              </a:lnSpc>
              <a:buFont typeface="Wingdings" pitchFamily="2" charset="2"/>
              <a:buChar char="§"/>
            </a:pPr>
            <a:r>
              <a:rPr lang="en-US" sz="2000" b="1" dirty="0">
                <a:latin typeface="Poppins" pitchFamily="2" charset="77"/>
                <a:cs typeface="Poppins" pitchFamily="2" charset="77"/>
              </a:rPr>
              <a:t>core members </a:t>
            </a:r>
            <a:r>
              <a:rPr lang="en-US" sz="2000" dirty="0">
                <a:latin typeface="Poppins" pitchFamily="2" charset="77"/>
                <a:cs typeface="Poppins" pitchFamily="2" charset="77"/>
              </a:rPr>
              <a:t>(credible experts from diverse areas of expertise)</a:t>
            </a:r>
          </a:p>
          <a:p>
            <a:pPr marL="887059" lvl="1" indent="-342900">
              <a:lnSpc>
                <a:spcPct val="150000"/>
              </a:lnSpc>
              <a:buFont typeface="Wingdings" pitchFamily="2" charset="2"/>
              <a:buChar char="§"/>
            </a:pPr>
            <a:r>
              <a:rPr lang="en-US" sz="2000" b="1" dirty="0">
                <a:latin typeface="Poppins" pitchFamily="2" charset="77"/>
                <a:cs typeface="Poppins" pitchFamily="2" charset="77"/>
              </a:rPr>
              <a:t>ex-officio members </a:t>
            </a:r>
            <a:r>
              <a:rPr lang="en-US" sz="2000" dirty="0">
                <a:latin typeface="Poppins" pitchFamily="2" charset="77"/>
                <a:cs typeface="Poppins" pitchFamily="2" charset="77"/>
              </a:rPr>
              <a:t>(government agencies) and</a:t>
            </a:r>
          </a:p>
          <a:p>
            <a:pPr marL="887059" lvl="1" indent="-342900">
              <a:lnSpc>
                <a:spcPct val="150000"/>
              </a:lnSpc>
              <a:buFont typeface="Wingdings" pitchFamily="2" charset="2"/>
              <a:buChar char="§"/>
            </a:pPr>
            <a:r>
              <a:rPr lang="en-US" sz="2000" b="1" dirty="0">
                <a:latin typeface="Poppins" pitchFamily="2" charset="77"/>
                <a:cs typeface="Poppins" pitchFamily="2" charset="77"/>
              </a:rPr>
              <a:t>liaison members </a:t>
            </a:r>
            <a:r>
              <a:rPr lang="en-US" sz="2000" dirty="0">
                <a:latin typeface="Poppins" pitchFamily="2" charset="77"/>
                <a:cs typeface="Poppins" pitchFamily="2" charset="77"/>
              </a:rPr>
              <a:t>(other stakeholders). </a:t>
            </a:r>
          </a:p>
          <a:p>
            <a:pPr lvl="1">
              <a:lnSpc>
                <a:spcPct val="150000"/>
              </a:lnSpc>
              <a:buFont typeface="Wingdings" pitchFamily="2" charset="2"/>
              <a:buChar char="ü"/>
            </a:pPr>
            <a:r>
              <a:rPr lang="en-US" sz="2000" dirty="0">
                <a:latin typeface="Poppins" pitchFamily="2" charset="77"/>
                <a:cs typeface="Poppins" pitchFamily="2" charset="77"/>
              </a:rPr>
              <a:t> Technical support is offered by the Secretariat </a:t>
            </a:r>
          </a:p>
          <a:p>
            <a:pPr lvl="1">
              <a:lnSpc>
                <a:spcPct val="150000"/>
              </a:lnSpc>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en-US" sz="2000" dirty="0">
                <a:latin typeface="Poppins" pitchFamily="2" charset="77"/>
                <a:cs typeface="Poppins" pitchFamily="2" charset="77"/>
              </a:rPr>
              <a:t>The NITAG functions and processes must be </a:t>
            </a:r>
            <a:r>
              <a:rPr lang="en-US" sz="2000" b="1" dirty="0">
                <a:latin typeface="Poppins" pitchFamily="2" charset="77"/>
                <a:cs typeface="Poppins" pitchFamily="2" charset="77"/>
              </a:rPr>
              <a:t>formalized</a:t>
            </a:r>
            <a:r>
              <a:rPr lang="en-US" sz="2000" dirty="0">
                <a:latin typeface="Poppins" pitchFamily="2" charset="77"/>
                <a:cs typeface="Poppins" pitchFamily="2" charset="77"/>
              </a:rPr>
              <a:t> </a:t>
            </a:r>
          </a:p>
          <a:p>
            <a:pPr>
              <a:lnSpc>
                <a:spcPct val="150000"/>
              </a:lnSpc>
              <a:buClrTx/>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en-US" sz="2000" dirty="0">
                <a:latin typeface="Poppins" pitchFamily="2" charset="77"/>
                <a:cs typeface="Poppins" pitchFamily="2" charset="77"/>
              </a:rPr>
              <a:t>NITAGs must aim to meet all </a:t>
            </a:r>
            <a:r>
              <a:rPr lang="en-US" sz="2000" b="1" dirty="0">
                <a:latin typeface="Poppins" pitchFamily="2" charset="77"/>
                <a:cs typeface="Poppins" pitchFamily="2" charset="77"/>
              </a:rPr>
              <a:t>6 indicators of a well-functioning NITAG</a:t>
            </a:r>
          </a:p>
        </p:txBody>
      </p:sp>
      <p:pic>
        <p:nvPicPr>
          <p:cNvPr id="9" name="Image 8">
            <a:extLst>
              <a:ext uri="{FF2B5EF4-FFF2-40B4-BE49-F238E27FC236}">
                <a16:creationId xmlns:a16="http://schemas.microsoft.com/office/drawing/2014/main" id="{DCDDE268-73D9-C6A3-3167-9F16982DF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667" y="4063277"/>
            <a:ext cx="625759" cy="625759"/>
          </a:xfrm>
          <a:prstGeom prst="rect">
            <a:avLst/>
          </a:prstGeom>
        </p:spPr>
      </p:pic>
      <p:pic>
        <p:nvPicPr>
          <p:cNvPr id="4" name="Image 3">
            <a:extLst>
              <a:ext uri="{FF2B5EF4-FFF2-40B4-BE49-F238E27FC236}">
                <a16:creationId xmlns:a16="http://schemas.microsoft.com/office/drawing/2014/main" id="{D4FCCB65-587B-7962-0007-0CEFC494CB2D}"/>
              </a:ext>
            </a:extLst>
          </p:cNvPr>
          <p:cNvPicPr>
            <a:picLocks noChangeAspect="1"/>
          </p:cNvPicPr>
          <p:nvPr/>
        </p:nvPicPr>
        <p:blipFill rotWithShape="1">
          <a:blip r:embed="rId4">
            <a:extLst>
              <a:ext uri="{28A0092B-C50C-407E-A947-70E740481C1C}">
                <a14:useLocalDpi xmlns:a14="http://schemas.microsoft.com/office/drawing/2010/main" val="0"/>
              </a:ext>
            </a:extLst>
          </a:blip>
          <a:srcRect b="16588"/>
          <a:stretch/>
        </p:blipFill>
        <p:spPr>
          <a:xfrm flipH="1">
            <a:off x="9856239" y="5676805"/>
            <a:ext cx="659355" cy="549982"/>
          </a:xfrm>
          <a:prstGeom prst="rect">
            <a:avLst/>
          </a:prstGeom>
        </p:spPr>
      </p:pic>
      <p:pic>
        <p:nvPicPr>
          <p:cNvPr id="7" name="Image 6">
            <a:extLst>
              <a:ext uri="{FF2B5EF4-FFF2-40B4-BE49-F238E27FC236}">
                <a16:creationId xmlns:a16="http://schemas.microsoft.com/office/drawing/2014/main" id="{46A089CF-4055-3F1B-BD38-A238A4D2D387}"/>
              </a:ext>
            </a:extLst>
          </p:cNvPr>
          <p:cNvPicPr>
            <a:picLocks noChangeAspect="1"/>
          </p:cNvPicPr>
          <p:nvPr/>
        </p:nvPicPr>
        <p:blipFill rotWithShape="1">
          <a:blip r:embed="rId5">
            <a:extLst>
              <a:ext uri="{28A0092B-C50C-407E-A947-70E740481C1C}">
                <a14:useLocalDpi xmlns:a14="http://schemas.microsoft.com/office/drawing/2010/main" val="0"/>
              </a:ext>
            </a:extLst>
          </a:blip>
          <a:srcRect b="18889"/>
          <a:stretch/>
        </p:blipFill>
        <p:spPr>
          <a:xfrm>
            <a:off x="8019454" y="4675181"/>
            <a:ext cx="825462" cy="669535"/>
          </a:xfrm>
          <a:prstGeom prst="rect">
            <a:avLst/>
          </a:prstGeom>
        </p:spPr>
      </p:pic>
    </p:spTree>
    <p:extLst>
      <p:ext uri="{BB962C8B-B14F-4D97-AF65-F5344CB8AC3E}">
        <p14:creationId xmlns:p14="http://schemas.microsoft.com/office/powerpoint/2010/main" val="234353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Additional training resources: Hyperlinks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6" name="ZoneTexte 5">
            <a:extLst>
              <a:ext uri="{FF2B5EF4-FFF2-40B4-BE49-F238E27FC236}">
                <a16:creationId xmlns:a16="http://schemas.microsoft.com/office/drawing/2014/main" id="{8C7CCECE-818E-834C-773C-80640133E2F5}"/>
              </a:ext>
            </a:extLst>
          </p:cNvPr>
          <p:cNvSpPr txBox="1"/>
          <p:nvPr/>
        </p:nvSpPr>
        <p:spPr>
          <a:xfrm>
            <a:off x="599716" y="1755647"/>
            <a:ext cx="10074778" cy="4414606"/>
          </a:xfrm>
          <a:prstGeom prst="rect">
            <a:avLst/>
          </a:prstGeom>
          <a:noFill/>
        </p:spPr>
        <p:txBody>
          <a:bodyPr wrap="square">
            <a:spAutoFit/>
          </a:bodyPr>
          <a:lstStyle/>
          <a:p>
            <a:pPr>
              <a:lnSpc>
                <a:spcPct val="150000"/>
              </a:lnSpc>
            </a:pPr>
            <a:r>
              <a:rPr lang="en-US" sz="2400" dirty="0">
                <a:latin typeface="Poppins" pitchFamily="2" charset="77"/>
                <a:cs typeface="Poppins" pitchFamily="2" charset="77"/>
                <a:hlinkClick r:id="rId3"/>
              </a:rPr>
              <a:t>Training modules to help establish a NITAG</a:t>
            </a:r>
            <a:r>
              <a:rPr lang="en-US" sz="2400" dirty="0">
                <a:latin typeface="Poppins" pitchFamily="2" charset="77"/>
                <a:cs typeface="Poppins" pitchFamily="2" charset="77"/>
              </a:rPr>
              <a:t> </a:t>
            </a:r>
          </a:p>
          <a:p>
            <a:pPr>
              <a:lnSpc>
                <a:spcPct val="150000"/>
              </a:lnSpc>
            </a:pPr>
            <a:r>
              <a:rPr lang="en-US" sz="2400" dirty="0">
                <a:latin typeface="Poppins" pitchFamily="2" charset="77"/>
                <a:cs typeface="Poppins" pitchFamily="2" charset="77"/>
              </a:rPr>
              <a:t>This resource page provides access to </a:t>
            </a:r>
            <a:r>
              <a:rPr lang="en-US" sz="2400" b="1" dirty="0">
                <a:latin typeface="Poppins" pitchFamily="2" charset="77"/>
                <a:cs typeface="Poppins" pitchFamily="2" charset="77"/>
              </a:rPr>
              <a:t>training modules, case studies and helpful reference documents</a:t>
            </a:r>
            <a:r>
              <a:rPr lang="en-US" sz="2400" dirty="0">
                <a:latin typeface="Poppins" pitchFamily="2" charset="77"/>
                <a:cs typeface="Poppins" pitchFamily="2" charset="77"/>
              </a:rPr>
              <a:t> such as :</a:t>
            </a:r>
          </a:p>
          <a:p>
            <a:pPr lvl="2">
              <a:lnSpc>
                <a:spcPct val="150000"/>
              </a:lnSpc>
            </a:pPr>
            <a:r>
              <a:rPr lang="en-US" sz="2400" dirty="0">
                <a:latin typeface="Poppins" pitchFamily="2" charset="77"/>
                <a:cs typeface="Poppins" pitchFamily="2" charset="77"/>
                <a:hlinkClick r:id="rId4"/>
              </a:rPr>
              <a:t>Operational guide for NITAGs</a:t>
            </a:r>
            <a:endParaRPr lang="en-US" sz="2400" dirty="0">
              <a:latin typeface="Poppins" pitchFamily="2" charset="77"/>
              <a:cs typeface="Poppins" pitchFamily="2" charset="77"/>
            </a:endParaRPr>
          </a:p>
          <a:p>
            <a:pPr lvl="2">
              <a:lnSpc>
                <a:spcPct val="150000"/>
              </a:lnSpc>
            </a:pPr>
            <a:r>
              <a:rPr lang="en-US" sz="2400" dirty="0">
                <a:latin typeface="Poppins" pitchFamily="2" charset="77"/>
                <a:cs typeface="Poppins" pitchFamily="2" charset="77"/>
                <a:hlinkClick r:id="rId5"/>
              </a:rPr>
              <a:t>Guidance paper</a:t>
            </a:r>
            <a:r>
              <a:rPr lang="en-US" sz="2400" dirty="0">
                <a:latin typeface="Poppins" pitchFamily="2" charset="77"/>
                <a:cs typeface="Poppins" pitchFamily="2" charset="77"/>
              </a:rPr>
              <a:t> </a:t>
            </a:r>
          </a:p>
          <a:p>
            <a:pPr lvl="2">
              <a:lnSpc>
                <a:spcPct val="150000"/>
              </a:lnSpc>
            </a:pPr>
            <a:r>
              <a:rPr lang="en-US" sz="2400" dirty="0">
                <a:latin typeface="Poppins" pitchFamily="2" charset="77"/>
                <a:cs typeface="Poppins" pitchFamily="2" charset="77"/>
                <a:hlinkClick r:id="rId6"/>
              </a:rPr>
              <a:t>Declaration of Interest form</a:t>
            </a:r>
            <a:endParaRPr lang="en-US" sz="2400" dirty="0">
              <a:latin typeface="Poppins" pitchFamily="2" charset="77"/>
              <a:cs typeface="Poppins" pitchFamily="2" charset="77"/>
            </a:endParaRPr>
          </a:p>
          <a:p>
            <a:pPr lvl="2">
              <a:lnSpc>
                <a:spcPct val="150000"/>
              </a:lnSpc>
            </a:pPr>
            <a:r>
              <a:rPr lang="en-US" sz="2400" dirty="0">
                <a:latin typeface="Poppins" pitchFamily="2" charset="77"/>
                <a:cs typeface="Poppins" pitchFamily="2" charset="77"/>
                <a:hlinkClick r:id="rId7"/>
              </a:rPr>
              <a:t>Confidentiality agreement form</a:t>
            </a:r>
            <a:endParaRPr lang="en-US" sz="2400" dirty="0">
              <a:latin typeface="Poppins" pitchFamily="2" charset="77"/>
              <a:cs typeface="Poppins" pitchFamily="2" charset="77"/>
            </a:endParaRPr>
          </a:p>
          <a:p>
            <a:pPr>
              <a:lnSpc>
                <a:spcPct val="150000"/>
              </a:lnSpc>
            </a:pPr>
            <a:endParaRPr lang="en-US" dirty="0">
              <a:latin typeface="Poppins" pitchFamily="2" charset="77"/>
              <a:cs typeface="Poppins" pitchFamily="2" charset="77"/>
            </a:endParaRPr>
          </a:p>
        </p:txBody>
      </p:sp>
      <p:pic>
        <p:nvPicPr>
          <p:cNvPr id="9" name="Image 8">
            <a:extLst>
              <a:ext uri="{FF2B5EF4-FFF2-40B4-BE49-F238E27FC236}">
                <a16:creationId xmlns:a16="http://schemas.microsoft.com/office/drawing/2014/main" id="{4575E64D-7245-97EF-DE85-56E937D8E5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5915" y="1812855"/>
            <a:ext cx="695902" cy="695902"/>
          </a:xfrm>
          <a:prstGeom prst="rect">
            <a:avLst/>
          </a:prstGeom>
        </p:spPr>
      </p:pic>
      <p:pic>
        <p:nvPicPr>
          <p:cNvPr id="10" name="Image 9">
            <a:extLst>
              <a:ext uri="{FF2B5EF4-FFF2-40B4-BE49-F238E27FC236}">
                <a16:creationId xmlns:a16="http://schemas.microsoft.com/office/drawing/2014/main" id="{4C1D44C3-E7A0-1B32-6E8E-1B07199E298F}"/>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3535879"/>
            <a:ext cx="349762" cy="476670"/>
          </a:xfrm>
          <a:prstGeom prst="rect">
            <a:avLst/>
          </a:prstGeom>
        </p:spPr>
      </p:pic>
      <p:pic>
        <p:nvPicPr>
          <p:cNvPr id="11" name="Image 10">
            <a:extLst>
              <a:ext uri="{FF2B5EF4-FFF2-40B4-BE49-F238E27FC236}">
                <a16:creationId xmlns:a16="http://schemas.microsoft.com/office/drawing/2014/main" id="{E43BFAAC-F69D-E27B-23B8-1ED2803C59C5}"/>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4061764"/>
            <a:ext cx="349762" cy="476670"/>
          </a:xfrm>
          <a:prstGeom prst="rect">
            <a:avLst/>
          </a:prstGeom>
        </p:spPr>
      </p:pic>
      <p:pic>
        <p:nvPicPr>
          <p:cNvPr id="12" name="Image 11">
            <a:extLst>
              <a:ext uri="{FF2B5EF4-FFF2-40B4-BE49-F238E27FC236}">
                <a16:creationId xmlns:a16="http://schemas.microsoft.com/office/drawing/2014/main" id="{3151C895-E0EC-7DE4-F065-744BBF843818}"/>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4587649"/>
            <a:ext cx="349762" cy="476670"/>
          </a:xfrm>
          <a:prstGeom prst="rect">
            <a:avLst/>
          </a:prstGeom>
        </p:spPr>
      </p:pic>
      <p:pic>
        <p:nvPicPr>
          <p:cNvPr id="13" name="Image 12">
            <a:extLst>
              <a:ext uri="{FF2B5EF4-FFF2-40B4-BE49-F238E27FC236}">
                <a16:creationId xmlns:a16="http://schemas.microsoft.com/office/drawing/2014/main" id="{62A599D8-4D5B-D5A2-DC7B-B353809979AA}"/>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5165415"/>
            <a:ext cx="349762" cy="476670"/>
          </a:xfrm>
          <a:prstGeom prst="rect">
            <a:avLst/>
          </a:prstGeom>
        </p:spPr>
      </p:pic>
      <p:pic>
        <p:nvPicPr>
          <p:cNvPr id="5" name="Image 4">
            <a:extLst>
              <a:ext uri="{FF2B5EF4-FFF2-40B4-BE49-F238E27FC236}">
                <a16:creationId xmlns:a16="http://schemas.microsoft.com/office/drawing/2014/main" id="{82AA783F-B5BC-EA60-F0F0-BDA986C46657}"/>
              </a:ext>
            </a:extLst>
          </p:cNvPr>
          <p:cNvPicPr>
            <a:picLocks noChangeAspect="1"/>
          </p:cNvPicPr>
          <p:nvPr/>
        </p:nvPicPr>
        <p:blipFill rotWithShape="1">
          <a:blip r:embed="rId10">
            <a:extLst>
              <a:ext uri="{28A0092B-C50C-407E-A947-70E740481C1C}">
                <a14:useLocalDpi xmlns:a14="http://schemas.microsoft.com/office/drawing/2010/main" val="0"/>
              </a:ext>
            </a:extLst>
          </a:blip>
          <a:srcRect b="22720"/>
          <a:stretch/>
        </p:blipFill>
        <p:spPr>
          <a:xfrm>
            <a:off x="7493866" y="3599333"/>
            <a:ext cx="2311476" cy="1786299"/>
          </a:xfrm>
          <a:prstGeom prst="rect">
            <a:avLst/>
          </a:prstGeom>
        </p:spPr>
      </p:pic>
    </p:spTree>
    <p:extLst>
      <p:ext uri="{BB962C8B-B14F-4D97-AF65-F5344CB8AC3E}">
        <p14:creationId xmlns:p14="http://schemas.microsoft.com/office/powerpoint/2010/main" val="2756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7523251-679D-426E-9421-0F4A6DD3210A}"/>
              </a:ext>
            </a:extLst>
          </p:cNvPr>
          <p:cNvSpPr>
            <a:spLocks noGrp="1"/>
          </p:cNvSpPr>
          <p:nvPr>
            <p:ph type="ftr" sz="quarter" idx="11"/>
          </p:nvPr>
        </p:nvSpPr>
        <p:spPr>
          <a:xfrm>
            <a:off x="576584" y="6487059"/>
            <a:ext cx="7561905" cy="111785"/>
          </a:xfrm>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4A03B10D-2464-4EE3-86FC-884CC0038998}"/>
              </a:ext>
            </a:extLst>
          </p:cNvPr>
          <p:cNvSpPr>
            <a:spLocks noGrp="1"/>
          </p:cNvSpPr>
          <p:nvPr>
            <p:ph type="sldNum" sz="quarter" idx="12"/>
          </p:nvPr>
        </p:nvSpPr>
        <p:spPr>
          <a:xfrm>
            <a:off x="10674499" y="6487059"/>
            <a:ext cx="895560" cy="111785"/>
          </a:xfrm>
        </p:spPr>
        <p:txBody>
          <a:bodyPr/>
          <a:lstStyle/>
          <a:p>
            <a:fld id="{E2E31AFC-DF42-41A5-B57C-06A83BBA6616}" type="slidenum">
              <a:rPr lang="en-GB" smtClean="0"/>
              <a:pPr/>
              <a:t>32</a:t>
            </a:fld>
            <a:endParaRPr lang="en-GB"/>
          </a:p>
        </p:txBody>
      </p:sp>
      <p:sp>
        <p:nvSpPr>
          <p:cNvPr id="7" name="Text Placeholder 6">
            <a:extLst>
              <a:ext uri="{FF2B5EF4-FFF2-40B4-BE49-F238E27FC236}">
                <a16:creationId xmlns:a16="http://schemas.microsoft.com/office/drawing/2014/main" id="{D3C52CF2-C461-46C6-96CD-AF00CB9F52B9}"/>
              </a:ext>
            </a:extLst>
          </p:cNvPr>
          <p:cNvSpPr>
            <a:spLocks noGrp="1"/>
          </p:cNvSpPr>
          <p:nvPr>
            <p:ph type="body" sz="quarter" idx="13"/>
          </p:nvPr>
        </p:nvSpPr>
        <p:spPr>
          <a:xfrm>
            <a:off x="1494314" y="3888097"/>
            <a:ext cx="9179224" cy="443337"/>
          </a:xfrm>
        </p:spPr>
        <p:txBody>
          <a:bodyPr/>
          <a:lstStyle/>
          <a:p>
            <a:r>
              <a:rPr lang="en-GB" dirty="0"/>
              <a:t>Thank you for your attention!</a:t>
            </a:r>
          </a:p>
        </p:txBody>
      </p:sp>
      <p:sp>
        <p:nvSpPr>
          <p:cNvPr id="3" name="ZoneTexte 2">
            <a:extLst>
              <a:ext uri="{FF2B5EF4-FFF2-40B4-BE49-F238E27FC236}">
                <a16:creationId xmlns:a16="http://schemas.microsoft.com/office/drawing/2014/main" id="{D07739EB-E806-944B-A543-7753F9A79081}"/>
              </a:ext>
            </a:extLst>
          </p:cNvPr>
          <p:cNvSpPr txBox="1"/>
          <p:nvPr/>
        </p:nvSpPr>
        <p:spPr>
          <a:xfrm>
            <a:off x="468156" y="5984388"/>
            <a:ext cx="8801877" cy="353943"/>
          </a:xfrm>
          <a:prstGeom prst="rect">
            <a:avLst/>
          </a:prstGeom>
          <a:noFill/>
        </p:spPr>
        <p:txBody>
          <a:bodyPr wrap="square">
            <a:spAutoFit/>
          </a:bodyPr>
          <a:lstStyle/>
          <a:p>
            <a:r>
              <a:rPr lang="en-GB" sz="1700" dirty="0">
                <a:solidFill>
                  <a:schemeClr val="bg1"/>
                </a:solidFill>
                <a:latin typeface="Poppins" pitchFamily="2" charset="77"/>
                <a:cs typeface="Poppins" pitchFamily="2" charset="77"/>
              </a:rPr>
              <a:t>This version has been reviewed by Pooja Pradeep, Instructional Designer</a:t>
            </a:r>
            <a:endParaRPr lang="en-US" sz="17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10986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r>
              <a:rPr lang="en-US" dirty="0"/>
              <a:t>What are some key words you associate with your NITAG?</a:t>
            </a:r>
            <a:endParaRPr lang="en-GB" dirty="0"/>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4</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pic>
        <p:nvPicPr>
          <p:cNvPr id="4" name="Image 3">
            <a:extLst>
              <a:ext uri="{FF2B5EF4-FFF2-40B4-BE49-F238E27FC236}">
                <a16:creationId xmlns:a16="http://schemas.microsoft.com/office/drawing/2014/main" id="{63625411-669F-73ED-3E64-6D5A3BBE525B}"/>
              </a:ext>
            </a:extLst>
          </p:cNvPr>
          <p:cNvPicPr>
            <a:picLocks noChangeAspect="1"/>
          </p:cNvPicPr>
          <p:nvPr/>
        </p:nvPicPr>
        <p:blipFill>
          <a:blip r:embed="rId3">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881492" y="2977140"/>
            <a:ext cx="1068387" cy="1068387"/>
          </a:xfrm>
          <a:prstGeom prst="rect">
            <a:avLst/>
          </a:prstGeom>
        </p:spPr>
      </p:pic>
      <p:sp>
        <p:nvSpPr>
          <p:cNvPr id="8" name="Rectangle 7">
            <a:extLst>
              <a:ext uri="{FF2B5EF4-FFF2-40B4-BE49-F238E27FC236}">
                <a16:creationId xmlns:a16="http://schemas.microsoft.com/office/drawing/2014/main" id="{0AF5E559-F38C-8BA6-5170-2F72523A47F3}"/>
              </a:ext>
            </a:extLst>
          </p:cNvPr>
          <p:cNvSpPr/>
          <p:nvPr/>
        </p:nvSpPr>
        <p:spPr>
          <a:xfrm>
            <a:off x="9462655" y="304800"/>
            <a:ext cx="2222372" cy="845127"/>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logo&#10;&#10;Description générée automatiquement">
            <a:extLst>
              <a:ext uri="{FF2B5EF4-FFF2-40B4-BE49-F238E27FC236}">
                <a16:creationId xmlns:a16="http://schemas.microsoft.com/office/drawing/2014/main" id="{95482F67-69BE-AD67-2B2E-E8B3EAEC3BB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9745308" y="459898"/>
            <a:ext cx="1919093" cy="584646"/>
          </a:xfrm>
          <a:prstGeom prst="rect">
            <a:avLst/>
          </a:prstGeom>
        </p:spPr>
      </p:pic>
    </p:spTree>
    <p:extLst>
      <p:ext uri="{BB962C8B-B14F-4D97-AF65-F5344CB8AC3E}">
        <p14:creationId xmlns:p14="http://schemas.microsoft.com/office/powerpoint/2010/main" val="13097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31C395-CA11-E0AF-AC61-42B1AEF19F30}"/>
              </a:ext>
            </a:extLst>
          </p:cNvPr>
          <p:cNvSpPr/>
          <p:nvPr/>
        </p:nvSpPr>
        <p:spPr>
          <a:xfrm>
            <a:off x="1989619" y="4339480"/>
            <a:ext cx="7986720" cy="1187922"/>
          </a:xfrm>
          <a:prstGeom prst="rect">
            <a:avLst/>
          </a:prstGeom>
          <a:solidFill>
            <a:schemeClr val="bg2"/>
          </a:solidFill>
          <a:ln>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What is a NITAG?</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21" name="Content Placeholder 1">
            <a:extLst>
              <a:ext uri="{FF2B5EF4-FFF2-40B4-BE49-F238E27FC236}">
                <a16:creationId xmlns:a16="http://schemas.microsoft.com/office/drawing/2014/main" id="{F7AC8422-560A-D18C-46DD-7CFD7E967186}"/>
              </a:ext>
            </a:extLst>
          </p:cNvPr>
          <p:cNvSpPr txBox="1">
            <a:spLocks/>
          </p:cNvSpPr>
          <p:nvPr/>
        </p:nvSpPr>
        <p:spPr>
          <a:xfrm>
            <a:off x="1680417" y="1805000"/>
            <a:ext cx="10010233" cy="1536077"/>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gn="r">
              <a:spcBef>
                <a:spcPts val="1200"/>
              </a:spcBef>
              <a:buClr>
                <a:srgbClr val="0092CC"/>
              </a:buClr>
            </a:pPr>
            <a:r>
              <a:rPr lang="en-US" sz="2400" dirty="0">
                <a:latin typeface="Poppins" pitchFamily="2" charset="77"/>
                <a:cs typeface="Poppins" pitchFamily="2" charset="77"/>
              </a:rPr>
              <a:t>A body of </a:t>
            </a:r>
            <a:r>
              <a:rPr lang="en-US" sz="2400" b="1" dirty="0">
                <a:latin typeface="Poppins" pitchFamily="2" charset="77"/>
                <a:cs typeface="Poppins" pitchFamily="2" charset="77"/>
              </a:rPr>
              <a:t>national experts </a:t>
            </a:r>
            <a:r>
              <a:rPr lang="en-US" sz="2400" dirty="0">
                <a:latin typeface="Poppins" pitchFamily="2" charset="77"/>
                <a:cs typeface="Poppins" pitchFamily="2" charset="77"/>
              </a:rPr>
              <a:t>that provide </a:t>
            </a:r>
            <a:r>
              <a:rPr lang="en-US" sz="2400" b="1" dirty="0">
                <a:latin typeface="Poppins" pitchFamily="2" charset="77"/>
                <a:cs typeface="Poppins" pitchFamily="2" charset="77"/>
              </a:rPr>
              <a:t>technical</a:t>
            </a:r>
            <a:r>
              <a:rPr lang="en-US" sz="2400" dirty="0">
                <a:latin typeface="Poppins" pitchFamily="2" charset="77"/>
                <a:cs typeface="Poppins" pitchFamily="2" charset="77"/>
              </a:rPr>
              <a:t> and </a:t>
            </a:r>
            <a:r>
              <a:rPr lang="en-US" sz="2400" b="1" dirty="0">
                <a:latin typeface="Poppins" pitchFamily="2" charset="77"/>
                <a:cs typeface="Poppins" pitchFamily="2" charset="77"/>
              </a:rPr>
              <a:t>scientific</a:t>
            </a:r>
            <a:r>
              <a:rPr lang="en-US" sz="2400" dirty="0">
                <a:latin typeface="Poppins" pitchFamily="2" charset="77"/>
                <a:cs typeface="Poppins" pitchFamily="2" charset="77"/>
              </a:rPr>
              <a:t> guidance to the government (the MoH and/or the EPI) on immunization policy, norms, and practices.</a:t>
            </a:r>
          </a:p>
          <a:p>
            <a:pPr algn="r">
              <a:spcBef>
                <a:spcPts val="1200"/>
              </a:spcBef>
              <a:buClr>
                <a:srgbClr val="0092CC"/>
              </a:buClr>
            </a:pPr>
            <a:endParaRPr lang="en-US" sz="2400" dirty="0">
              <a:latin typeface="Poppins" pitchFamily="2" charset="77"/>
              <a:cs typeface="Poppins" pitchFamily="2" charset="77"/>
            </a:endParaRPr>
          </a:p>
        </p:txBody>
      </p:sp>
      <p:grpSp>
        <p:nvGrpSpPr>
          <p:cNvPr id="9" name="Groupe 8">
            <a:extLst>
              <a:ext uri="{FF2B5EF4-FFF2-40B4-BE49-F238E27FC236}">
                <a16:creationId xmlns:a16="http://schemas.microsoft.com/office/drawing/2014/main" id="{3F18C7EE-8C2F-0805-4ABD-542D0F1E323C}"/>
              </a:ext>
            </a:extLst>
          </p:cNvPr>
          <p:cNvGrpSpPr/>
          <p:nvPr/>
        </p:nvGrpSpPr>
        <p:grpSpPr>
          <a:xfrm>
            <a:off x="494201" y="1734661"/>
            <a:ext cx="1404937" cy="1448267"/>
            <a:chOff x="5040516" y="-361508"/>
            <a:chExt cx="1336471" cy="1377690"/>
          </a:xfrm>
        </p:grpSpPr>
        <p:pic>
          <p:nvPicPr>
            <p:cNvPr id="6" name="Image 5">
              <a:extLst>
                <a:ext uri="{FF2B5EF4-FFF2-40B4-BE49-F238E27FC236}">
                  <a16:creationId xmlns:a16="http://schemas.microsoft.com/office/drawing/2014/main" id="{E073E1FE-75A1-2FE3-75AA-1FD9ECDF1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577" y="-361508"/>
              <a:ext cx="752274" cy="752274"/>
            </a:xfrm>
            <a:prstGeom prst="rect">
              <a:avLst/>
            </a:prstGeom>
          </p:spPr>
        </p:pic>
        <p:pic>
          <p:nvPicPr>
            <p:cNvPr id="7" name="Image 6">
              <a:extLst>
                <a:ext uri="{FF2B5EF4-FFF2-40B4-BE49-F238E27FC236}">
                  <a16:creationId xmlns:a16="http://schemas.microsoft.com/office/drawing/2014/main" id="{424B39DD-7D20-DE32-1D02-8F2909DC4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516" y="263909"/>
              <a:ext cx="752273" cy="752273"/>
            </a:xfrm>
            <a:prstGeom prst="rect">
              <a:avLst/>
            </a:prstGeom>
          </p:spPr>
        </p:pic>
        <p:pic>
          <p:nvPicPr>
            <p:cNvPr id="8" name="Image 7">
              <a:extLst>
                <a:ext uri="{FF2B5EF4-FFF2-40B4-BE49-F238E27FC236}">
                  <a16:creationId xmlns:a16="http://schemas.microsoft.com/office/drawing/2014/main" id="{24510E9F-D14F-F1E0-57A0-97CB0A127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714" y="175622"/>
              <a:ext cx="752273" cy="752273"/>
            </a:xfrm>
            <a:prstGeom prst="rect">
              <a:avLst/>
            </a:prstGeom>
          </p:spPr>
        </p:pic>
      </p:grpSp>
      <p:sp>
        <p:nvSpPr>
          <p:cNvPr id="11" name="ZoneTexte 10">
            <a:extLst>
              <a:ext uri="{FF2B5EF4-FFF2-40B4-BE49-F238E27FC236}">
                <a16:creationId xmlns:a16="http://schemas.microsoft.com/office/drawing/2014/main" id="{B7B2E37B-4E0D-E2B4-8251-7F50BAF943C6}"/>
              </a:ext>
            </a:extLst>
          </p:cNvPr>
          <p:cNvSpPr txBox="1"/>
          <p:nvPr/>
        </p:nvSpPr>
        <p:spPr>
          <a:xfrm>
            <a:off x="1108327" y="3859209"/>
            <a:ext cx="9071829" cy="1723549"/>
          </a:xfrm>
          <a:prstGeom prst="rect">
            <a:avLst/>
          </a:prstGeom>
          <a:noFill/>
        </p:spPr>
        <p:txBody>
          <a:bodyPr wrap="square">
            <a:spAutoFit/>
          </a:bodyPr>
          <a:lstStyle/>
          <a:p>
            <a:pPr>
              <a:spcBef>
                <a:spcPts val="1200"/>
              </a:spcBef>
              <a:buClr>
                <a:srgbClr val="0092CC"/>
              </a:buClr>
            </a:pPr>
            <a:r>
              <a:rPr lang="en-US" sz="2400" dirty="0">
                <a:latin typeface="Poppins" pitchFamily="2" charset="77"/>
                <a:cs typeface="Poppins" pitchFamily="2" charset="77"/>
              </a:rPr>
              <a:t>An </a:t>
            </a:r>
            <a:r>
              <a:rPr lang="en-US" sz="2400" b="1" dirty="0">
                <a:latin typeface="Poppins" pitchFamily="2" charset="77"/>
                <a:cs typeface="Poppins" pitchFamily="2" charset="77"/>
              </a:rPr>
              <a:t>independent</a:t>
            </a:r>
            <a:r>
              <a:rPr lang="en-US" sz="2400" dirty="0">
                <a:latin typeface="Poppins" pitchFamily="2" charset="77"/>
                <a:cs typeface="Poppins" pitchFamily="2" charset="77"/>
              </a:rPr>
              <a:t> scientific advisory group.  </a:t>
            </a:r>
          </a:p>
          <a:p>
            <a:pPr marL="887059" lvl="1" indent="-342900">
              <a:spcBef>
                <a:spcPts val="1200"/>
              </a:spcBef>
              <a:buClr>
                <a:srgbClr val="0092CC"/>
              </a:buClr>
              <a:buFont typeface="Wingdings" pitchFamily="2" charset="2"/>
              <a:buChar char="§"/>
            </a:pPr>
            <a:r>
              <a:rPr lang="en-US" sz="2400" dirty="0">
                <a:latin typeface="Poppins" pitchFamily="2" charset="77"/>
                <a:cs typeface="Poppins" pitchFamily="2" charset="77"/>
              </a:rPr>
              <a:t>MoH officials/NIP specialists should </a:t>
            </a:r>
            <a:r>
              <a:rPr lang="en-US" sz="2400" b="1" dirty="0">
                <a:latin typeface="Poppins" pitchFamily="2" charset="77"/>
                <a:cs typeface="Poppins" pitchFamily="2" charset="77"/>
              </a:rPr>
              <a:t>not</a:t>
            </a:r>
            <a:r>
              <a:rPr lang="en-US" sz="2400" dirty="0">
                <a:latin typeface="Poppins" pitchFamily="2" charset="77"/>
                <a:cs typeface="Poppins" pitchFamily="2" charset="77"/>
              </a:rPr>
              <a:t> be </a:t>
            </a:r>
            <a:r>
              <a:rPr lang="en-US" sz="2400" i="1" dirty="0">
                <a:latin typeface="Poppins" pitchFamily="2" charset="77"/>
                <a:cs typeface="Poppins" pitchFamily="2" charset="77"/>
              </a:rPr>
              <a:t>core</a:t>
            </a:r>
            <a:r>
              <a:rPr lang="en-US" sz="2400" b="1" dirty="0">
                <a:latin typeface="Poppins" pitchFamily="2" charset="77"/>
                <a:cs typeface="Poppins" pitchFamily="2" charset="77"/>
              </a:rPr>
              <a:t> </a:t>
            </a:r>
            <a:r>
              <a:rPr lang="en-US" sz="2400" dirty="0">
                <a:latin typeface="Poppins" pitchFamily="2" charset="77"/>
                <a:cs typeface="Poppins" pitchFamily="2" charset="77"/>
              </a:rPr>
              <a:t>members. Rather should serve as </a:t>
            </a:r>
            <a:r>
              <a:rPr lang="en-US" sz="2400" i="1" dirty="0">
                <a:latin typeface="Poppins" pitchFamily="2" charset="77"/>
                <a:cs typeface="Poppins" pitchFamily="2" charset="77"/>
              </a:rPr>
              <a:t>ex-officio</a:t>
            </a:r>
            <a:r>
              <a:rPr lang="en-US" sz="2400" dirty="0">
                <a:latin typeface="Poppins" pitchFamily="2" charset="77"/>
                <a:cs typeface="Poppins" pitchFamily="2" charset="77"/>
              </a:rPr>
              <a:t> members.</a:t>
            </a:r>
          </a:p>
        </p:txBody>
      </p:sp>
      <p:pic>
        <p:nvPicPr>
          <p:cNvPr id="13" name="Image 12">
            <a:extLst>
              <a:ext uri="{FF2B5EF4-FFF2-40B4-BE49-F238E27FC236}">
                <a16:creationId xmlns:a16="http://schemas.microsoft.com/office/drawing/2014/main" id="{0B1DDBE4-EEB8-FB46-8C89-69FACD65BCDC}"/>
              </a:ext>
            </a:extLst>
          </p:cNvPr>
          <p:cNvPicPr>
            <a:picLocks noChangeAspect="1"/>
          </p:cNvPicPr>
          <p:nvPr/>
        </p:nvPicPr>
        <p:blipFill rotWithShape="1">
          <a:blip r:embed="rId4">
            <a:extLst>
              <a:ext uri="{28A0092B-C50C-407E-A947-70E740481C1C}">
                <a14:useLocalDpi xmlns:a14="http://schemas.microsoft.com/office/drawing/2010/main" val="0"/>
              </a:ext>
            </a:extLst>
          </a:blip>
          <a:srcRect b="20481"/>
          <a:stretch/>
        </p:blipFill>
        <p:spPr>
          <a:xfrm>
            <a:off x="10180156" y="4017358"/>
            <a:ext cx="1630420" cy="1296486"/>
          </a:xfrm>
          <a:prstGeom prst="rect">
            <a:avLst/>
          </a:prstGeom>
        </p:spPr>
      </p:pic>
    </p:spTree>
    <p:extLst>
      <p:ext uri="{BB962C8B-B14F-4D97-AF65-F5344CB8AC3E}">
        <p14:creationId xmlns:p14="http://schemas.microsoft.com/office/powerpoint/2010/main" val="213067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3BF7DC-BCF8-DCCA-8EAF-6E37D601127B}"/>
              </a:ext>
            </a:extLst>
          </p:cNvPr>
          <p:cNvSpPr/>
          <p:nvPr/>
        </p:nvSpPr>
        <p:spPr>
          <a:xfrm>
            <a:off x="2911834" y="5174889"/>
            <a:ext cx="8658225" cy="1134556"/>
          </a:xfrm>
          <a:prstGeom prst="rect">
            <a:avLst/>
          </a:prstGeom>
          <a:solidFill>
            <a:schemeClr val="bg2"/>
          </a:solidFill>
          <a:ln>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6</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Objective and Scope of NITAG Functions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grpSp>
        <p:nvGrpSpPr>
          <p:cNvPr id="8" name="Groupe 7">
            <a:extLst>
              <a:ext uri="{FF2B5EF4-FFF2-40B4-BE49-F238E27FC236}">
                <a16:creationId xmlns:a16="http://schemas.microsoft.com/office/drawing/2014/main" id="{FCCF0231-8A09-0DD5-2391-EC9FF5AC56FD}"/>
              </a:ext>
            </a:extLst>
          </p:cNvPr>
          <p:cNvGrpSpPr/>
          <p:nvPr/>
        </p:nvGrpSpPr>
        <p:grpSpPr>
          <a:xfrm>
            <a:off x="517269" y="1100906"/>
            <a:ext cx="4385557" cy="4284622"/>
            <a:chOff x="517269" y="1609042"/>
            <a:chExt cx="4385557" cy="4284622"/>
          </a:xfrm>
        </p:grpSpPr>
        <p:graphicFrame>
          <p:nvGraphicFramePr>
            <p:cNvPr id="4" name="Diagramme 3">
              <a:extLst>
                <a:ext uri="{FF2B5EF4-FFF2-40B4-BE49-F238E27FC236}">
                  <a16:creationId xmlns:a16="http://schemas.microsoft.com/office/drawing/2014/main" id="{E640054B-926B-0533-C406-6ED355B160F8}"/>
                </a:ext>
              </a:extLst>
            </p:cNvPr>
            <p:cNvGraphicFramePr/>
            <p:nvPr>
              <p:extLst>
                <p:ext uri="{D42A27DB-BD31-4B8C-83A1-F6EECF244321}">
                  <p14:modId xmlns:p14="http://schemas.microsoft.com/office/powerpoint/2010/main" val="3158100725"/>
                </p:ext>
              </p:extLst>
            </p:nvPr>
          </p:nvGraphicFramePr>
          <p:xfrm>
            <a:off x="517269" y="1609042"/>
            <a:ext cx="3944800" cy="4284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riangle 4">
              <a:extLst>
                <a:ext uri="{FF2B5EF4-FFF2-40B4-BE49-F238E27FC236}">
                  <a16:creationId xmlns:a16="http://schemas.microsoft.com/office/drawing/2014/main" id="{8B85BAF4-F203-F49F-AB60-2AC2D0672829}"/>
                </a:ext>
              </a:extLst>
            </p:cNvPr>
            <p:cNvSpPr/>
            <p:nvPr/>
          </p:nvSpPr>
          <p:spPr>
            <a:xfrm rot="5400000">
              <a:off x="4224567" y="2212260"/>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5">
              <a:extLst>
                <a:ext uri="{FF2B5EF4-FFF2-40B4-BE49-F238E27FC236}">
                  <a16:creationId xmlns:a16="http://schemas.microsoft.com/office/drawing/2014/main" id="{FDC16109-147F-FB33-81A6-5F260B851F8B}"/>
                </a:ext>
              </a:extLst>
            </p:cNvPr>
            <p:cNvSpPr/>
            <p:nvPr/>
          </p:nvSpPr>
          <p:spPr>
            <a:xfrm rot="5400000">
              <a:off x="4224567" y="3503445"/>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6">
              <a:extLst>
                <a:ext uri="{FF2B5EF4-FFF2-40B4-BE49-F238E27FC236}">
                  <a16:creationId xmlns:a16="http://schemas.microsoft.com/office/drawing/2014/main" id="{EE380A61-2A4C-BB3A-9C6F-D65AB5F506CA}"/>
                </a:ext>
              </a:extLst>
            </p:cNvPr>
            <p:cNvSpPr/>
            <p:nvPr/>
          </p:nvSpPr>
          <p:spPr>
            <a:xfrm rot="5400000">
              <a:off x="4224567" y="4783997"/>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79ECD794-9EA0-5F8F-5A3B-43FC31FBCB12}"/>
              </a:ext>
            </a:extLst>
          </p:cNvPr>
          <p:cNvSpPr txBox="1"/>
          <p:nvPr/>
        </p:nvSpPr>
        <p:spPr>
          <a:xfrm>
            <a:off x="4902827" y="1799996"/>
            <a:ext cx="6089650" cy="400110"/>
          </a:xfrm>
          <a:prstGeom prst="rect">
            <a:avLst/>
          </a:prstGeom>
          <a:noFill/>
        </p:spPr>
        <p:txBody>
          <a:bodyPr wrap="square">
            <a:spAutoFit/>
          </a:bodyPr>
          <a:lstStyle/>
          <a:p>
            <a:r>
              <a:rPr lang="en-GB" sz="1940" dirty="0">
                <a:latin typeface="Poppins" pitchFamily="2" charset="77"/>
                <a:cs typeface="Poppins" pitchFamily="2" charset="77"/>
              </a:rPr>
              <a:t>Final decision made by national authorities</a:t>
            </a:r>
          </a:p>
        </p:txBody>
      </p:sp>
      <p:sp>
        <p:nvSpPr>
          <p:cNvPr id="12" name="ZoneTexte 11">
            <a:extLst>
              <a:ext uri="{FF2B5EF4-FFF2-40B4-BE49-F238E27FC236}">
                <a16:creationId xmlns:a16="http://schemas.microsoft.com/office/drawing/2014/main" id="{AEFEA735-DCF9-55D2-39E4-47EFFACCC719}"/>
              </a:ext>
            </a:extLst>
          </p:cNvPr>
          <p:cNvSpPr txBox="1"/>
          <p:nvPr/>
        </p:nvSpPr>
        <p:spPr>
          <a:xfrm>
            <a:off x="2980930" y="5400977"/>
            <a:ext cx="8547564" cy="738664"/>
          </a:xfrm>
          <a:prstGeom prst="rect">
            <a:avLst/>
          </a:prstGeom>
          <a:noFill/>
        </p:spPr>
        <p:txBody>
          <a:bodyPr wrap="square">
            <a:spAutoFit/>
          </a:bodyPr>
          <a:lstStyle/>
          <a:p>
            <a:pPr lvl="0" algn="ctr" defTabSz="542635">
              <a:defRPr/>
            </a:pPr>
            <a:r>
              <a:rPr lang="en-GB" dirty="0">
                <a:solidFill>
                  <a:prstClr val="black"/>
                </a:solidFill>
                <a:latin typeface="Poppins" pitchFamily="2" charset="77"/>
                <a:cs typeface="Poppins" pitchFamily="2" charset="77"/>
              </a:rPr>
              <a:t>NITAGs may issue </a:t>
            </a:r>
            <a:r>
              <a:rPr lang="en-GB" b="1" dirty="0">
                <a:solidFill>
                  <a:prstClr val="black"/>
                </a:solidFill>
                <a:latin typeface="Poppins" pitchFamily="2" charset="77"/>
                <a:cs typeface="Poppins" pitchFamily="2" charset="77"/>
              </a:rPr>
              <a:t>recommendations</a:t>
            </a:r>
            <a:r>
              <a:rPr lang="en-GB" dirty="0">
                <a:solidFill>
                  <a:prstClr val="black"/>
                </a:solidFill>
                <a:latin typeface="Poppins" pitchFamily="2" charset="77"/>
                <a:cs typeface="Poppins" pitchFamily="2" charset="77"/>
              </a:rPr>
              <a:t> on </a:t>
            </a:r>
            <a:r>
              <a:rPr lang="en-GB" b="1" dirty="0">
                <a:solidFill>
                  <a:prstClr val="black"/>
                </a:solidFill>
                <a:latin typeface="Poppins" pitchFamily="2" charset="77"/>
                <a:cs typeface="Poppins" pitchFamily="2" charset="77"/>
              </a:rPr>
              <a:t>any topic </a:t>
            </a:r>
            <a:r>
              <a:rPr lang="en-GB" dirty="0">
                <a:solidFill>
                  <a:prstClr val="black"/>
                </a:solidFill>
                <a:latin typeface="Poppins" pitchFamily="2" charset="77"/>
                <a:cs typeface="Poppins" pitchFamily="2" charset="77"/>
              </a:rPr>
              <a:t>concerning </a:t>
            </a:r>
            <a:r>
              <a:rPr lang="en-GB" b="1" dirty="0">
                <a:solidFill>
                  <a:prstClr val="black"/>
                </a:solidFill>
                <a:latin typeface="Poppins" pitchFamily="2" charset="77"/>
                <a:cs typeface="Poppins" pitchFamily="2" charset="77"/>
              </a:rPr>
              <a:t>vaccines and vaccination in general</a:t>
            </a:r>
            <a:endParaRPr lang="en-US" b="1" dirty="0">
              <a:solidFill>
                <a:prstClr val="black"/>
              </a:solidFill>
              <a:latin typeface="Poppins" pitchFamily="2" charset="77"/>
              <a:cs typeface="Poppins" pitchFamily="2" charset="77"/>
            </a:endParaRPr>
          </a:p>
        </p:txBody>
      </p:sp>
      <p:sp>
        <p:nvSpPr>
          <p:cNvPr id="14" name="ZoneTexte 13">
            <a:extLst>
              <a:ext uri="{FF2B5EF4-FFF2-40B4-BE49-F238E27FC236}">
                <a16:creationId xmlns:a16="http://schemas.microsoft.com/office/drawing/2014/main" id="{A3690479-A9CF-A446-37F8-9FE2721C31A9}"/>
              </a:ext>
            </a:extLst>
          </p:cNvPr>
          <p:cNvSpPr txBox="1"/>
          <p:nvPr/>
        </p:nvSpPr>
        <p:spPr>
          <a:xfrm>
            <a:off x="4910141" y="2897060"/>
            <a:ext cx="6600824" cy="707886"/>
          </a:xfrm>
          <a:prstGeom prst="rect">
            <a:avLst/>
          </a:prstGeom>
          <a:noFill/>
        </p:spPr>
        <p:txBody>
          <a:bodyPr wrap="square">
            <a:spAutoFit/>
          </a:bodyPr>
          <a:lstStyle/>
          <a:p>
            <a:pPr marL="0" indent="0">
              <a:buNone/>
            </a:pPr>
            <a:r>
              <a:rPr lang="en-GB" sz="1940" dirty="0">
                <a:latin typeface="Poppins" pitchFamily="2" charset="77"/>
                <a:cs typeface="Poppins" pitchFamily="2" charset="77"/>
              </a:rPr>
              <a:t>NITAG not in charge of the implementation and no interests</a:t>
            </a:r>
          </a:p>
        </p:txBody>
      </p:sp>
      <p:sp>
        <p:nvSpPr>
          <p:cNvPr id="16" name="ZoneTexte 15">
            <a:extLst>
              <a:ext uri="{FF2B5EF4-FFF2-40B4-BE49-F238E27FC236}">
                <a16:creationId xmlns:a16="http://schemas.microsoft.com/office/drawing/2014/main" id="{3E0C02FF-20F7-A62E-C858-E9D81C46B04B}"/>
              </a:ext>
            </a:extLst>
          </p:cNvPr>
          <p:cNvSpPr txBox="1"/>
          <p:nvPr/>
        </p:nvSpPr>
        <p:spPr>
          <a:xfrm>
            <a:off x="4944025" y="4081288"/>
            <a:ext cx="6600824" cy="1015663"/>
          </a:xfrm>
          <a:prstGeom prst="rect">
            <a:avLst/>
          </a:prstGeom>
          <a:noFill/>
        </p:spPr>
        <p:txBody>
          <a:bodyPr wrap="square">
            <a:spAutoFit/>
          </a:bodyPr>
          <a:lstStyle/>
          <a:p>
            <a:r>
              <a:rPr lang="en-GB" sz="1940" dirty="0">
                <a:latin typeface="Poppins" pitchFamily="2" charset="77"/>
                <a:cs typeface="Poppins" pitchFamily="2" charset="77"/>
              </a:rPr>
              <a:t>NITAG members advise based on the best available evidence and </a:t>
            </a:r>
            <a:r>
              <a:rPr lang="en-US" sz="1940" dirty="0">
                <a:latin typeface="Poppins" pitchFamily="2" charset="77"/>
                <a:cs typeface="Poppins" pitchFamily="2" charset="77"/>
              </a:rPr>
              <a:t>identify need for additional data or research</a:t>
            </a:r>
            <a:endParaRPr lang="en-GB" sz="1940" dirty="0">
              <a:latin typeface="Poppins" pitchFamily="2" charset="77"/>
              <a:cs typeface="Poppins" pitchFamily="2" charset="77"/>
            </a:endParaRPr>
          </a:p>
        </p:txBody>
      </p:sp>
      <p:pic>
        <p:nvPicPr>
          <p:cNvPr id="23" name="Image 22">
            <a:extLst>
              <a:ext uri="{FF2B5EF4-FFF2-40B4-BE49-F238E27FC236}">
                <a16:creationId xmlns:a16="http://schemas.microsoft.com/office/drawing/2014/main" id="{E86EE7E3-6E69-249F-4916-8B0746B8EA47}"/>
              </a:ext>
            </a:extLst>
          </p:cNvPr>
          <p:cNvPicPr>
            <a:picLocks noChangeAspect="1"/>
          </p:cNvPicPr>
          <p:nvPr/>
        </p:nvPicPr>
        <p:blipFill rotWithShape="1">
          <a:blip r:embed="rId8">
            <a:extLst>
              <a:ext uri="{28A0092B-C50C-407E-A947-70E740481C1C}">
                <a14:useLocalDpi xmlns:a14="http://schemas.microsoft.com/office/drawing/2010/main" val="0"/>
              </a:ext>
            </a:extLst>
          </a:blip>
          <a:srcRect b="13592"/>
          <a:stretch/>
        </p:blipFill>
        <p:spPr>
          <a:xfrm>
            <a:off x="744643" y="4245437"/>
            <a:ext cx="663202" cy="573064"/>
          </a:xfrm>
          <a:prstGeom prst="rect">
            <a:avLst/>
          </a:prstGeom>
        </p:spPr>
      </p:pic>
      <p:pic>
        <p:nvPicPr>
          <p:cNvPr id="19" name="Image 18">
            <a:extLst>
              <a:ext uri="{FF2B5EF4-FFF2-40B4-BE49-F238E27FC236}">
                <a16:creationId xmlns:a16="http://schemas.microsoft.com/office/drawing/2014/main" id="{AC3D6842-70B5-E82B-A44B-47C8BEED5BFA}"/>
              </a:ext>
            </a:extLst>
          </p:cNvPr>
          <p:cNvPicPr>
            <a:picLocks noChangeAspect="1"/>
          </p:cNvPicPr>
          <p:nvPr/>
        </p:nvPicPr>
        <p:blipFill rotWithShape="1">
          <a:blip r:embed="rId9">
            <a:extLst>
              <a:ext uri="{28A0092B-C50C-407E-A947-70E740481C1C}">
                <a14:useLocalDpi xmlns:a14="http://schemas.microsoft.com/office/drawing/2010/main" val="0"/>
              </a:ext>
            </a:extLst>
          </a:blip>
          <a:srcRect b="18955"/>
          <a:stretch/>
        </p:blipFill>
        <p:spPr>
          <a:xfrm>
            <a:off x="703078" y="1622311"/>
            <a:ext cx="845532" cy="685266"/>
          </a:xfrm>
          <a:prstGeom prst="rect">
            <a:avLst/>
          </a:prstGeom>
        </p:spPr>
      </p:pic>
      <p:pic>
        <p:nvPicPr>
          <p:cNvPr id="25" name="Image 24">
            <a:extLst>
              <a:ext uri="{FF2B5EF4-FFF2-40B4-BE49-F238E27FC236}">
                <a16:creationId xmlns:a16="http://schemas.microsoft.com/office/drawing/2014/main" id="{DAD25A22-51CE-C834-B982-22E27B79B851}"/>
              </a:ext>
            </a:extLst>
          </p:cNvPr>
          <p:cNvPicPr>
            <a:picLocks noChangeAspect="1"/>
          </p:cNvPicPr>
          <p:nvPr/>
        </p:nvPicPr>
        <p:blipFill rotWithShape="1">
          <a:blip r:embed="rId10">
            <a:extLst>
              <a:ext uri="{28A0092B-C50C-407E-A947-70E740481C1C}">
                <a14:useLocalDpi xmlns:a14="http://schemas.microsoft.com/office/drawing/2010/main" val="0"/>
              </a:ext>
            </a:extLst>
          </a:blip>
          <a:srcRect b="18955"/>
          <a:stretch/>
        </p:blipFill>
        <p:spPr>
          <a:xfrm>
            <a:off x="943514" y="2899236"/>
            <a:ext cx="845532" cy="685266"/>
          </a:xfrm>
          <a:prstGeom prst="rect">
            <a:avLst/>
          </a:prstGeom>
        </p:spPr>
      </p:pic>
    </p:spTree>
    <p:extLst>
      <p:ext uri="{BB962C8B-B14F-4D97-AF65-F5344CB8AC3E}">
        <p14:creationId xmlns:p14="http://schemas.microsoft.com/office/powerpoint/2010/main" val="27869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3C5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r>
              <a:rPr lang="en-US" dirty="0"/>
              <a:t>NITAG Composition</a:t>
            </a:r>
            <a:endParaRPr lang="en-GB" dirty="0"/>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7</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Tree>
    <p:extLst>
      <p:ext uri="{BB962C8B-B14F-4D97-AF65-F5344CB8AC3E}">
        <p14:creationId xmlns:p14="http://schemas.microsoft.com/office/powerpoint/2010/main" val="101723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8</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Composition</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479125" y="1805000"/>
            <a:ext cx="6062352"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1200"/>
              </a:spcBef>
              <a:buClr>
                <a:srgbClr val="0092CC"/>
              </a:buClr>
            </a:pPr>
            <a:r>
              <a:rPr lang="en-US" sz="2000" b="1" dirty="0">
                <a:latin typeface="Poppins" pitchFamily="2" charset="77"/>
                <a:cs typeface="Poppins" pitchFamily="2" charset="77"/>
              </a:rPr>
              <a:t>MEMBERSHIP</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Core</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Ex-officio (Government agencies)</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Liaison (Other stakeholders)</a:t>
            </a:r>
          </a:p>
          <a:p>
            <a:pPr>
              <a:lnSpc>
                <a:spcPct val="100000"/>
              </a:lnSpc>
              <a:spcBef>
                <a:spcPts val="1200"/>
              </a:spcBef>
              <a:buClr>
                <a:srgbClr val="0092CC"/>
              </a:buClr>
            </a:pPr>
            <a:endParaRPr lang="en-US" sz="2000" dirty="0">
              <a:latin typeface="Poppins" pitchFamily="2" charset="77"/>
              <a:cs typeface="Poppins" pitchFamily="2" charset="77"/>
            </a:endParaRPr>
          </a:p>
          <a:p>
            <a:pPr>
              <a:lnSpc>
                <a:spcPct val="100000"/>
              </a:lnSpc>
              <a:spcBef>
                <a:spcPts val="1200"/>
              </a:spcBef>
              <a:buClr>
                <a:srgbClr val="0092CC"/>
              </a:buClr>
            </a:pPr>
            <a:r>
              <a:rPr lang="en-US" sz="2000" b="1" dirty="0">
                <a:latin typeface="Poppins" pitchFamily="2" charset="77"/>
                <a:cs typeface="Poppins" pitchFamily="2" charset="77"/>
              </a:rPr>
              <a:t>TECHNICAL SUPPORT</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Secretariat</a:t>
            </a:r>
          </a:p>
          <a:p>
            <a:pPr marL="342900" indent="-342900">
              <a:lnSpc>
                <a:spcPct val="100000"/>
              </a:lnSpc>
              <a:spcBef>
                <a:spcPts val="1200"/>
              </a:spcBef>
              <a:buClr>
                <a:srgbClr val="0092CC"/>
              </a:buClr>
              <a:buFont typeface="Wingdings" pitchFamily="2" charset="2"/>
              <a:buChar char="§"/>
            </a:pPr>
            <a:endParaRPr lang="en-US" sz="16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
            <a:extLst>
              <a:ext uri="{FF2B5EF4-FFF2-40B4-BE49-F238E27FC236}">
                <a16:creationId xmlns:a16="http://schemas.microsoft.com/office/drawing/2014/main" id="{20BF7FB3-499F-7E36-656A-E58923C8EE71}"/>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19" name="Freeform 6">
            <a:extLst>
              <a:ext uri="{FF2B5EF4-FFF2-40B4-BE49-F238E27FC236}">
                <a16:creationId xmlns:a16="http://schemas.microsoft.com/office/drawing/2014/main" id="{B6BB9BA1-3828-C836-0AA0-88A2371C4063}"/>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r>
              <a:rPr lang="en-US" b="1" dirty="0">
                <a:solidFill>
                  <a:schemeClr val="bg1"/>
                </a:solidFill>
                <a:latin typeface="Poppins" pitchFamily="2" charset="77"/>
                <a:cs typeface="Poppins" pitchFamily="2" charset="77"/>
              </a:rPr>
              <a:t>Liaison</a:t>
            </a:r>
          </a:p>
        </p:txBody>
      </p:sp>
      <p:sp>
        <p:nvSpPr>
          <p:cNvPr id="20" name="Freeform 7">
            <a:extLst>
              <a:ext uri="{FF2B5EF4-FFF2-40B4-BE49-F238E27FC236}">
                <a16:creationId xmlns:a16="http://schemas.microsoft.com/office/drawing/2014/main" id="{D1C50E27-4346-B021-F098-1146B304301F}"/>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b="1" dirty="0">
                <a:solidFill>
                  <a:schemeClr val="bg1"/>
                </a:solidFill>
                <a:latin typeface="Poppins" pitchFamily="2" charset="77"/>
                <a:cs typeface="Poppins" pitchFamily="2" charset="77"/>
              </a:rPr>
              <a:t>Core</a:t>
            </a:r>
          </a:p>
        </p:txBody>
      </p:sp>
      <p:sp>
        <p:nvSpPr>
          <p:cNvPr id="21" name="Freeform 8">
            <a:extLst>
              <a:ext uri="{FF2B5EF4-FFF2-40B4-BE49-F238E27FC236}">
                <a16:creationId xmlns:a16="http://schemas.microsoft.com/office/drawing/2014/main" id="{66578BD6-7931-587B-7D20-40FFB716B174}"/>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tx1"/>
                </a:solidFill>
                <a:latin typeface="Poppins" pitchFamily="2" charset="77"/>
                <a:cs typeface="Poppins" pitchFamily="2" charset="77"/>
              </a:rPr>
              <a:t>Secretariat</a:t>
            </a:r>
            <a:endParaRPr lang="en-US" sz="1600" b="1" dirty="0">
              <a:solidFill>
                <a:schemeClr val="tx1"/>
              </a:solidFill>
              <a:latin typeface="Poppins" pitchFamily="2" charset="77"/>
              <a:cs typeface="Poppins" pitchFamily="2" charset="77"/>
            </a:endParaRPr>
          </a:p>
        </p:txBody>
      </p:sp>
      <p:sp>
        <p:nvSpPr>
          <p:cNvPr id="26" name="ZoneTexte 25">
            <a:extLst>
              <a:ext uri="{FF2B5EF4-FFF2-40B4-BE49-F238E27FC236}">
                <a16:creationId xmlns:a16="http://schemas.microsoft.com/office/drawing/2014/main" id="{A95641DF-6C7D-B451-E622-A9C9BA99836F}"/>
              </a:ext>
            </a:extLst>
          </p:cNvPr>
          <p:cNvSpPr txBox="1"/>
          <p:nvPr/>
        </p:nvSpPr>
        <p:spPr>
          <a:xfrm>
            <a:off x="10150697" y="2926756"/>
            <a:ext cx="1643826" cy="369332"/>
          </a:xfrm>
          <a:prstGeom prst="rect">
            <a:avLst/>
          </a:prstGeom>
          <a:noFill/>
        </p:spPr>
        <p:txBody>
          <a:bodyPr wrap="square" rtlCol="0">
            <a:spAutoFit/>
          </a:bodyPr>
          <a:lstStyle/>
          <a:p>
            <a:pPr algn="ctr"/>
            <a:r>
              <a:rPr lang="fr-FR" sz="1800" b="1" dirty="0">
                <a:latin typeface="Poppins" pitchFamily="2" charset="77"/>
                <a:cs typeface="Poppins" pitchFamily="2" charset="77"/>
              </a:rPr>
              <a:t>NITAG Chair</a:t>
            </a:r>
          </a:p>
        </p:txBody>
      </p:sp>
      <p:sp>
        <p:nvSpPr>
          <p:cNvPr id="8" name="Arc 7">
            <a:extLst>
              <a:ext uri="{FF2B5EF4-FFF2-40B4-BE49-F238E27FC236}">
                <a16:creationId xmlns:a16="http://schemas.microsoft.com/office/drawing/2014/main" id="{B90F931E-F3BA-80DE-9D04-2692343618F8}"/>
              </a:ext>
            </a:extLst>
          </p:cNvPr>
          <p:cNvSpPr/>
          <p:nvPr/>
        </p:nvSpPr>
        <p:spPr>
          <a:xfrm rot="5400000">
            <a:off x="8798124" y="2366465"/>
            <a:ext cx="1723292" cy="1866223"/>
          </a:xfrm>
          <a:prstGeom prst="arc">
            <a:avLst/>
          </a:prstGeom>
          <a:ln w="76200">
            <a:solidFill>
              <a:srgbClr val="173C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173C5B"/>
              </a:solidFill>
            </a:endParaRPr>
          </a:p>
        </p:txBody>
      </p:sp>
    </p:spTree>
    <p:extLst>
      <p:ext uri="{BB962C8B-B14F-4D97-AF65-F5344CB8AC3E}">
        <p14:creationId xmlns:p14="http://schemas.microsoft.com/office/powerpoint/2010/main" val="165365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9</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Core NITAG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96355" y="1805000"/>
            <a:ext cx="7457396"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1200"/>
              </a:spcBef>
              <a:buClr>
                <a:srgbClr val="0092CC"/>
              </a:buClr>
            </a:pPr>
            <a:r>
              <a:rPr lang="en-US" sz="2000" b="1" dirty="0">
                <a:latin typeface="Poppins" pitchFamily="2" charset="77"/>
                <a:cs typeface="Poppins" pitchFamily="2" charset="77"/>
              </a:rPr>
              <a:t>10-15 CORE MEMBERS RECOMMENDED</a:t>
            </a:r>
          </a:p>
          <a:p>
            <a:pPr marL="285750" indent="-285750">
              <a:lnSpc>
                <a:spcPct val="100000"/>
              </a:lnSpc>
              <a:spcBef>
                <a:spcPts val="1200"/>
              </a:spcBef>
              <a:buClr>
                <a:srgbClr val="0092CC"/>
              </a:buClr>
              <a:buFont typeface="Wingdings" pitchFamily="2" charset="2"/>
              <a:buChar char="§"/>
            </a:pPr>
            <a:r>
              <a:rPr lang="en-US" sz="1800" dirty="0">
                <a:latin typeface="Poppins" pitchFamily="2" charset="77"/>
                <a:cs typeface="Poppins" pitchFamily="2" charset="77"/>
              </a:rPr>
              <a:t>Credible experts who Function in their own capacity</a:t>
            </a:r>
          </a:p>
          <a:p>
            <a:pPr marL="285750" indent="-285750">
              <a:lnSpc>
                <a:spcPct val="100000"/>
              </a:lnSpc>
              <a:spcBef>
                <a:spcPts val="1200"/>
              </a:spcBef>
              <a:buClr>
                <a:srgbClr val="0092CC"/>
              </a:buClr>
              <a:buFont typeface="Wingdings" pitchFamily="2" charset="2"/>
              <a:buChar char="§"/>
            </a:pPr>
            <a:r>
              <a:rPr lang="en-US" sz="1800" dirty="0">
                <a:latin typeface="Poppins" pitchFamily="2" charset="77"/>
                <a:cs typeface="Poppins" pitchFamily="2" charset="77"/>
              </a:rPr>
              <a:t>Must not be a MoH or immunization program employee</a:t>
            </a:r>
          </a:p>
          <a:p>
            <a:pPr>
              <a:lnSpc>
                <a:spcPct val="100000"/>
              </a:lnSpc>
              <a:spcBef>
                <a:spcPts val="1200"/>
              </a:spcBef>
              <a:buClr>
                <a:srgbClr val="0092CC"/>
              </a:buClr>
            </a:pPr>
            <a:endParaRPr lang="en-US" sz="18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endParaRPr lang="en-GB" dirty="0">
              <a:solidFill>
                <a:schemeClr val="accent1"/>
              </a:solidFill>
            </a:endParaRPr>
          </a:p>
        </p:txBody>
      </p:sp>
      <p:sp>
        <p:nvSpPr>
          <p:cNvPr id="15" name="Freeform 5">
            <a:extLst>
              <a:ext uri="{FF2B5EF4-FFF2-40B4-BE49-F238E27FC236}">
                <a16:creationId xmlns:a16="http://schemas.microsoft.com/office/drawing/2014/main" id="{7FA2542B-2AAF-C7E8-5696-A5CE1B269454}"/>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6" name="Freeform 6">
            <a:extLst>
              <a:ext uri="{FF2B5EF4-FFF2-40B4-BE49-F238E27FC236}">
                <a16:creationId xmlns:a16="http://schemas.microsoft.com/office/drawing/2014/main" id="{75F1E443-DE82-5667-54E0-D6789948897C}"/>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7" name="Freeform 7">
            <a:extLst>
              <a:ext uri="{FF2B5EF4-FFF2-40B4-BE49-F238E27FC236}">
                <a16:creationId xmlns:a16="http://schemas.microsoft.com/office/drawing/2014/main" id="{B3B6EA1A-CCA1-A7CD-23C9-7A83277955C3}"/>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b="1" dirty="0">
                <a:solidFill>
                  <a:schemeClr val="bg1"/>
                </a:solidFill>
                <a:latin typeface="Poppins" pitchFamily="2" charset="77"/>
                <a:cs typeface="Poppins" pitchFamily="2" charset="77"/>
              </a:rPr>
              <a:t>Core</a:t>
            </a:r>
          </a:p>
        </p:txBody>
      </p:sp>
      <p:sp>
        <p:nvSpPr>
          <p:cNvPr id="19" name="Freeform 8">
            <a:extLst>
              <a:ext uri="{FF2B5EF4-FFF2-40B4-BE49-F238E27FC236}">
                <a16:creationId xmlns:a16="http://schemas.microsoft.com/office/drawing/2014/main" id="{F39A71FB-08E3-0A92-DEDA-0DCD27B4401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pic>
        <p:nvPicPr>
          <p:cNvPr id="28" name="Image 27">
            <a:extLst>
              <a:ext uri="{FF2B5EF4-FFF2-40B4-BE49-F238E27FC236}">
                <a16:creationId xmlns:a16="http://schemas.microsoft.com/office/drawing/2014/main" id="{F2D99FF5-3351-34B0-E827-634B7740879E}"/>
              </a:ext>
            </a:extLst>
          </p:cNvPr>
          <p:cNvPicPr>
            <a:picLocks noChangeAspect="1"/>
          </p:cNvPicPr>
          <p:nvPr/>
        </p:nvPicPr>
        <p:blipFill rotWithShape="1">
          <a:blip r:embed="rId3">
            <a:extLst>
              <a:ext uri="{28A0092B-C50C-407E-A947-70E740481C1C}">
                <a14:useLocalDpi xmlns:a14="http://schemas.microsoft.com/office/drawing/2010/main" val="0"/>
              </a:ext>
            </a:extLst>
          </a:blip>
          <a:srcRect b="15983"/>
          <a:stretch/>
        </p:blipFill>
        <p:spPr>
          <a:xfrm>
            <a:off x="5402028" y="4743802"/>
            <a:ext cx="514412" cy="432193"/>
          </a:xfrm>
          <a:prstGeom prst="rect">
            <a:avLst/>
          </a:prstGeom>
        </p:spPr>
      </p:pic>
      <p:cxnSp>
        <p:nvCxnSpPr>
          <p:cNvPr id="37" name="Connecteur droit avec flèche 36">
            <a:extLst>
              <a:ext uri="{FF2B5EF4-FFF2-40B4-BE49-F238E27FC236}">
                <a16:creationId xmlns:a16="http://schemas.microsoft.com/office/drawing/2014/main" id="{5C76570C-D24B-736A-D8DC-A842A9BFE368}"/>
              </a:ext>
            </a:extLst>
          </p:cNvPr>
          <p:cNvCxnSpPr>
            <a:cxnSpLocks/>
          </p:cNvCxnSpPr>
          <p:nvPr/>
        </p:nvCxnSpPr>
        <p:spPr>
          <a:xfrm flipV="1">
            <a:off x="756293" y="4327915"/>
            <a:ext cx="5472000" cy="2234"/>
          </a:xfrm>
          <a:prstGeom prst="straightConnector1">
            <a:avLst/>
          </a:prstGeom>
          <a:ln w="76200">
            <a:solidFill>
              <a:srgbClr val="C10077"/>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1919F946-B976-DA50-C668-18F4E3B37A97}"/>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693055" y="4437585"/>
            <a:ext cx="938664" cy="804569"/>
          </a:xfrm>
          <a:prstGeom prst="rect">
            <a:avLst/>
          </a:prstGeom>
        </p:spPr>
      </p:pic>
      <p:pic>
        <p:nvPicPr>
          <p:cNvPr id="41" name="Image 40">
            <a:extLst>
              <a:ext uri="{FF2B5EF4-FFF2-40B4-BE49-F238E27FC236}">
                <a16:creationId xmlns:a16="http://schemas.microsoft.com/office/drawing/2014/main" id="{C92534F2-7F5A-EA76-0A5A-554407C68D1F}"/>
              </a:ext>
            </a:extLst>
          </p:cNvPr>
          <p:cNvPicPr>
            <a:picLocks noChangeAspect="1"/>
          </p:cNvPicPr>
          <p:nvPr/>
        </p:nvPicPr>
        <p:blipFill rotWithShape="1">
          <a:blip r:embed="rId5">
            <a:extLst>
              <a:ext uri="{28A0092B-C50C-407E-A947-70E740481C1C}">
                <a14:useLocalDpi xmlns:a14="http://schemas.microsoft.com/office/drawing/2010/main" val="0"/>
              </a:ext>
            </a:extLst>
          </a:blip>
          <a:srcRect b="25108"/>
          <a:stretch/>
        </p:blipFill>
        <p:spPr>
          <a:xfrm>
            <a:off x="1274998" y="4660945"/>
            <a:ext cx="679230" cy="508690"/>
          </a:xfrm>
          <a:prstGeom prst="rect">
            <a:avLst/>
          </a:prstGeom>
        </p:spPr>
      </p:pic>
      <p:pic>
        <p:nvPicPr>
          <p:cNvPr id="46" name="Image 45">
            <a:extLst>
              <a:ext uri="{FF2B5EF4-FFF2-40B4-BE49-F238E27FC236}">
                <a16:creationId xmlns:a16="http://schemas.microsoft.com/office/drawing/2014/main" id="{D6A6BCBE-2679-3A31-7EE8-634277CA53E2}"/>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4840311" y="4437585"/>
            <a:ext cx="907274" cy="777663"/>
          </a:xfrm>
          <a:prstGeom prst="rect">
            <a:avLst/>
          </a:prstGeom>
        </p:spPr>
      </p:pic>
      <p:grpSp>
        <p:nvGrpSpPr>
          <p:cNvPr id="57" name="Groupe 56">
            <a:extLst>
              <a:ext uri="{FF2B5EF4-FFF2-40B4-BE49-F238E27FC236}">
                <a16:creationId xmlns:a16="http://schemas.microsoft.com/office/drawing/2014/main" id="{1F02A467-BF4F-4826-F6B5-A6B08C69C901}"/>
              </a:ext>
            </a:extLst>
          </p:cNvPr>
          <p:cNvGrpSpPr/>
          <p:nvPr/>
        </p:nvGrpSpPr>
        <p:grpSpPr>
          <a:xfrm>
            <a:off x="2635651" y="4158604"/>
            <a:ext cx="1391295" cy="1199536"/>
            <a:chOff x="3231657" y="5133179"/>
            <a:chExt cx="1391295" cy="1199536"/>
          </a:xfrm>
        </p:grpSpPr>
        <p:pic>
          <p:nvPicPr>
            <p:cNvPr id="52" name="Image 51">
              <a:extLst>
                <a:ext uri="{FF2B5EF4-FFF2-40B4-BE49-F238E27FC236}">
                  <a16:creationId xmlns:a16="http://schemas.microsoft.com/office/drawing/2014/main" id="{527EF346-28DF-121C-76E5-FBF0F779688A}"/>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3231657" y="5373528"/>
              <a:ext cx="948804" cy="813260"/>
            </a:xfrm>
            <a:prstGeom prst="rect">
              <a:avLst/>
            </a:prstGeom>
          </p:spPr>
        </p:pic>
        <p:pic>
          <p:nvPicPr>
            <p:cNvPr id="54" name="Image 53">
              <a:extLst>
                <a:ext uri="{FF2B5EF4-FFF2-40B4-BE49-F238E27FC236}">
                  <a16:creationId xmlns:a16="http://schemas.microsoft.com/office/drawing/2014/main" id="{6B2B6E49-39C5-EA66-F7D3-AF5401BD4524}"/>
                </a:ext>
              </a:extLst>
            </p:cNvPr>
            <p:cNvPicPr>
              <a:picLocks noChangeAspect="1"/>
            </p:cNvPicPr>
            <p:nvPr/>
          </p:nvPicPr>
          <p:blipFill rotWithShape="1">
            <a:blip r:embed="rId6">
              <a:extLst>
                <a:ext uri="{28A0092B-C50C-407E-A947-70E740481C1C}">
                  <a14:useLocalDpi xmlns:a14="http://schemas.microsoft.com/office/drawing/2010/main" val="0"/>
                </a:ext>
              </a:extLst>
            </a:blip>
            <a:srcRect b="35375"/>
            <a:stretch/>
          </p:blipFill>
          <p:spPr>
            <a:xfrm rot="3015662">
              <a:off x="3635583" y="5345346"/>
              <a:ext cx="1199536" cy="775202"/>
            </a:xfrm>
            <a:prstGeom prst="rect">
              <a:avLst/>
            </a:prstGeom>
          </p:spPr>
        </p:pic>
      </p:grpSp>
      <p:pic>
        <p:nvPicPr>
          <p:cNvPr id="56" name="Image 55">
            <a:extLst>
              <a:ext uri="{FF2B5EF4-FFF2-40B4-BE49-F238E27FC236}">
                <a16:creationId xmlns:a16="http://schemas.microsoft.com/office/drawing/2014/main" id="{07482DF7-9E55-1314-758D-6077515B6752}"/>
              </a:ext>
            </a:extLst>
          </p:cNvPr>
          <p:cNvPicPr>
            <a:picLocks noChangeAspect="1"/>
          </p:cNvPicPr>
          <p:nvPr/>
        </p:nvPicPr>
        <p:blipFill rotWithShape="1">
          <a:blip r:embed="rId7">
            <a:extLst>
              <a:ext uri="{28A0092B-C50C-407E-A947-70E740481C1C}">
                <a14:useLocalDpi xmlns:a14="http://schemas.microsoft.com/office/drawing/2010/main" val="0"/>
              </a:ext>
            </a:extLst>
          </a:blip>
          <a:srcRect b="15302"/>
          <a:stretch/>
        </p:blipFill>
        <p:spPr>
          <a:xfrm>
            <a:off x="3897802" y="4393118"/>
            <a:ext cx="981230" cy="831086"/>
          </a:xfrm>
          <a:prstGeom prst="rect">
            <a:avLst/>
          </a:prstGeom>
        </p:spPr>
      </p:pic>
      <p:pic>
        <p:nvPicPr>
          <p:cNvPr id="7" name="Image 6">
            <a:extLst>
              <a:ext uri="{FF2B5EF4-FFF2-40B4-BE49-F238E27FC236}">
                <a16:creationId xmlns:a16="http://schemas.microsoft.com/office/drawing/2014/main" id="{F5976D42-7AB8-77BF-872C-B493B88896BE}"/>
              </a:ext>
            </a:extLst>
          </p:cNvPr>
          <p:cNvPicPr>
            <a:picLocks noChangeAspect="1"/>
          </p:cNvPicPr>
          <p:nvPr/>
        </p:nvPicPr>
        <p:blipFill rotWithShape="1">
          <a:blip r:embed="rId8">
            <a:extLst>
              <a:ext uri="{28A0092B-C50C-407E-A947-70E740481C1C}">
                <a14:useLocalDpi xmlns:a14="http://schemas.microsoft.com/office/drawing/2010/main" val="0"/>
              </a:ext>
            </a:extLst>
          </a:blip>
          <a:srcRect l="26878" r="18577" b="23445"/>
          <a:stretch/>
        </p:blipFill>
        <p:spPr>
          <a:xfrm rot="2559926" flipH="1" flipV="1">
            <a:off x="9402440" y="3592085"/>
            <a:ext cx="379857" cy="528417"/>
          </a:xfrm>
          <a:prstGeom prst="rect">
            <a:avLst/>
          </a:prstGeom>
        </p:spPr>
      </p:pic>
      <p:sp>
        <p:nvSpPr>
          <p:cNvPr id="25" name="Ellipse 5">
            <a:extLst>
              <a:ext uri="{FF2B5EF4-FFF2-40B4-BE49-F238E27FC236}">
                <a16:creationId xmlns:a16="http://schemas.microsoft.com/office/drawing/2014/main" id="{C2A4D4D4-5B66-481B-B4A9-A56584FA417D}"/>
              </a:ext>
            </a:extLst>
          </p:cNvPr>
          <p:cNvSpPr/>
          <p:nvPr/>
        </p:nvSpPr>
        <p:spPr>
          <a:xfrm>
            <a:off x="592563" y="4243122"/>
            <a:ext cx="169585" cy="169585"/>
          </a:xfrm>
          <a:prstGeom prst="ellipse">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a:extLst>
              <a:ext uri="{FF2B5EF4-FFF2-40B4-BE49-F238E27FC236}">
                <a16:creationId xmlns:a16="http://schemas.microsoft.com/office/drawing/2014/main" id="{6AABB834-8EFD-4BE6-8FBB-DC78A0BDF266}"/>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4535819" y="3392758"/>
            <a:ext cx="8191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B7AA24-1AC6-4344-A3D2-EECFC95E608E}"/>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2810965" y="3352419"/>
            <a:ext cx="5905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F5F1096-EECF-4777-9CBE-049078911E31}"/>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3565882" y="3432870"/>
            <a:ext cx="7334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019F31A0-A224-8637-A023-7E69E11A5110}"/>
              </a:ext>
            </a:extLst>
          </p:cNvPr>
          <p:cNvPicPr>
            <a:picLocks noChangeAspect="1"/>
          </p:cNvPicPr>
          <p:nvPr/>
        </p:nvPicPr>
        <p:blipFill rotWithShape="1">
          <a:blip r:embed="rId12">
            <a:extLst>
              <a:ext uri="{28A0092B-C50C-407E-A947-70E740481C1C}">
                <a14:useLocalDpi xmlns:a14="http://schemas.microsoft.com/office/drawing/2010/main" val="0"/>
              </a:ext>
            </a:extLst>
          </a:blip>
          <a:srcRect b="21578"/>
          <a:stretch/>
        </p:blipFill>
        <p:spPr>
          <a:xfrm>
            <a:off x="1182246" y="3660167"/>
            <a:ext cx="683341" cy="535887"/>
          </a:xfrm>
          <a:prstGeom prst="rect">
            <a:avLst/>
          </a:prstGeom>
        </p:spPr>
      </p:pic>
      <p:pic>
        <p:nvPicPr>
          <p:cNvPr id="10" name="Image 9">
            <a:extLst>
              <a:ext uri="{FF2B5EF4-FFF2-40B4-BE49-F238E27FC236}">
                <a16:creationId xmlns:a16="http://schemas.microsoft.com/office/drawing/2014/main" id="{406FA54D-130B-A91C-3D9E-C5DD1C3DCF06}"/>
              </a:ext>
            </a:extLst>
          </p:cNvPr>
          <p:cNvPicPr>
            <a:picLocks noChangeAspect="1"/>
          </p:cNvPicPr>
          <p:nvPr/>
        </p:nvPicPr>
        <p:blipFill rotWithShape="1">
          <a:blip r:embed="rId13">
            <a:extLst>
              <a:ext uri="{28A0092B-C50C-407E-A947-70E740481C1C}">
                <a14:useLocalDpi xmlns:a14="http://schemas.microsoft.com/office/drawing/2010/main" val="0"/>
              </a:ext>
            </a:extLst>
          </a:blip>
          <a:srcRect l="15923" b="16363"/>
          <a:stretch/>
        </p:blipFill>
        <p:spPr>
          <a:xfrm>
            <a:off x="1954761" y="3452626"/>
            <a:ext cx="788515" cy="784393"/>
          </a:xfrm>
          <a:prstGeom prst="rect">
            <a:avLst/>
          </a:prstGeom>
        </p:spPr>
      </p:pic>
      <p:pic>
        <p:nvPicPr>
          <p:cNvPr id="12" name="Image 11">
            <a:extLst>
              <a:ext uri="{FF2B5EF4-FFF2-40B4-BE49-F238E27FC236}">
                <a16:creationId xmlns:a16="http://schemas.microsoft.com/office/drawing/2014/main" id="{0284ACC0-A3B6-509B-E64A-120054550A15}"/>
              </a:ext>
            </a:extLst>
          </p:cNvPr>
          <p:cNvPicPr>
            <a:picLocks noChangeAspect="1"/>
          </p:cNvPicPr>
          <p:nvPr/>
        </p:nvPicPr>
        <p:blipFill rotWithShape="1">
          <a:blip r:embed="rId14">
            <a:extLst>
              <a:ext uri="{28A0092B-C50C-407E-A947-70E740481C1C}">
                <a14:useLocalDpi xmlns:a14="http://schemas.microsoft.com/office/drawing/2010/main" val="0"/>
              </a:ext>
            </a:extLst>
          </a:blip>
          <a:srcRect b="21190"/>
          <a:stretch/>
        </p:blipFill>
        <p:spPr>
          <a:xfrm>
            <a:off x="1795821" y="4445298"/>
            <a:ext cx="973363" cy="767107"/>
          </a:xfrm>
          <a:prstGeom prst="rect">
            <a:avLst/>
          </a:prstGeom>
        </p:spPr>
      </p:pic>
      <p:sp>
        <p:nvSpPr>
          <p:cNvPr id="5" name="TextBox 4">
            <a:extLst>
              <a:ext uri="{FF2B5EF4-FFF2-40B4-BE49-F238E27FC236}">
                <a16:creationId xmlns:a16="http://schemas.microsoft.com/office/drawing/2014/main" id="{CA859229-6836-FEDB-6E32-7066203E52A9}"/>
              </a:ext>
            </a:extLst>
          </p:cNvPr>
          <p:cNvSpPr txBox="1"/>
          <p:nvPr/>
        </p:nvSpPr>
        <p:spPr>
          <a:xfrm>
            <a:off x="7465650" y="5551714"/>
            <a:ext cx="3656629" cy="646331"/>
          </a:xfrm>
          <a:prstGeom prst="rect">
            <a:avLst/>
          </a:prstGeom>
          <a:solidFill>
            <a:srgbClr val="C10077"/>
          </a:solidFill>
          <a:ln>
            <a:solidFill>
              <a:srgbClr val="C10077"/>
            </a:solidFill>
          </a:ln>
        </p:spPr>
        <p:txBody>
          <a:bodyPr wrap="square" rtlCol="0">
            <a:spAutoFit/>
          </a:bodyPr>
          <a:lstStyle/>
          <a:p>
            <a:r>
              <a:rPr lang="fr-CH" sz="1800" b="1" dirty="0">
                <a:solidFill>
                  <a:schemeClr val="bg1"/>
                </a:solidFill>
              </a:rPr>
              <a:t>The NITAG </a:t>
            </a:r>
            <a:r>
              <a:rPr lang="fr-CH" sz="1800" b="1" dirty="0" err="1">
                <a:solidFill>
                  <a:schemeClr val="bg1"/>
                </a:solidFill>
              </a:rPr>
              <a:t>should</a:t>
            </a:r>
            <a:r>
              <a:rPr lang="fr-CH" sz="1800" b="1" dirty="0">
                <a:solidFill>
                  <a:schemeClr val="bg1"/>
                </a:solidFill>
              </a:rPr>
              <a:t> </a:t>
            </a:r>
            <a:r>
              <a:rPr lang="fr-CH" sz="1800" b="1" dirty="0" err="1">
                <a:solidFill>
                  <a:schemeClr val="bg1"/>
                </a:solidFill>
              </a:rPr>
              <a:t>seek</a:t>
            </a:r>
            <a:r>
              <a:rPr lang="fr-CH" sz="1800" b="1" dirty="0">
                <a:solidFill>
                  <a:schemeClr val="bg1"/>
                </a:solidFill>
              </a:rPr>
              <a:t> a </a:t>
            </a:r>
            <a:r>
              <a:rPr lang="fr-CH" sz="1800" b="1" dirty="0" err="1">
                <a:solidFill>
                  <a:schemeClr val="bg1"/>
                </a:solidFill>
              </a:rPr>
              <a:t>gender-balanced</a:t>
            </a:r>
            <a:r>
              <a:rPr lang="fr-CH" sz="1800" b="1" dirty="0">
                <a:solidFill>
                  <a:schemeClr val="bg1"/>
                </a:solidFill>
              </a:rPr>
              <a:t> composition</a:t>
            </a:r>
            <a:endParaRPr lang="en-US" sz="1800" b="1" dirty="0">
              <a:solidFill>
                <a:schemeClr val="bg1"/>
              </a:solidFill>
            </a:endParaRPr>
          </a:p>
        </p:txBody>
      </p:sp>
    </p:spTree>
    <p:extLst>
      <p:ext uri="{BB962C8B-B14F-4D97-AF65-F5344CB8AC3E}">
        <p14:creationId xmlns:p14="http://schemas.microsoft.com/office/powerpoint/2010/main" val="9053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39A4C264-50A5-461D-B447-A43915B72BF5}" vid="{F58D871C-10FC-4EA2-8DB0-F5A558DD4E4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829E3F1F515B4C96D8D0F6CF7FA135" ma:contentTypeVersion="9" ma:contentTypeDescription="Create a new document." ma:contentTypeScope="" ma:versionID="6321f2f1a2d5b43391f50d8d9d52b03f">
  <xsd:schema xmlns:xsd="http://www.w3.org/2001/XMLSchema" xmlns:xs="http://www.w3.org/2001/XMLSchema" xmlns:p="http://schemas.microsoft.com/office/2006/metadata/properties" xmlns:ns2="258f4466-2bc1-473d-823c-f8b62c8cf93d" xmlns:ns3="56e11769-c028-499d-b97c-a5ed431e8f14" targetNamespace="http://schemas.microsoft.com/office/2006/metadata/properties" ma:root="true" ma:fieldsID="55fecdc70c630ca6f80eedbc5c26e82f" ns2:_="" ns3:_="">
    <xsd:import namespace="258f4466-2bc1-473d-823c-f8b62c8cf93d"/>
    <xsd:import namespace="56e11769-c028-499d-b97c-a5ed431e8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f4466-2bc1-473d-823c-f8b62c8cf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e11769-c028-499d-b97c-a5ed431e8f1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5601C3-A419-4E4B-B093-6E9F8951BE89}">
  <ds:schemaRefs>
    <ds:schemaRef ds:uri="http://schemas.microsoft.com/sharepoint/v3/contenttype/forms"/>
  </ds:schemaRefs>
</ds:datastoreItem>
</file>

<file path=customXml/itemProps2.xml><?xml version="1.0" encoding="utf-8"?>
<ds:datastoreItem xmlns:ds="http://schemas.openxmlformats.org/officeDocument/2006/customXml" ds:itemID="{332A1F61-F677-4702-90D1-B9DC290E9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f4466-2bc1-473d-823c-f8b62c8cf93d"/>
    <ds:schemaRef ds:uri="56e11769-c028-499d-b97c-a5ed431e8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DE0E3E-79A9-4AC7-ACAD-D8B14C9A6D9F}">
  <ds:schemaRefs>
    <ds:schemaRef ds:uri="http://schemas.microsoft.com/office/2006/metadata/properties"/>
    <ds:schemaRef ds:uri="http://purl.org/dc/terms/"/>
    <ds:schemaRef ds:uri="http://schemas.openxmlformats.org/package/2006/metadata/core-properties"/>
    <ds:schemaRef ds:uri="0e5d193c-dd20-477e-88be-eb8e5692ac0b"/>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19267</TotalTime>
  <Words>2340</Words>
  <Application>Microsoft Office PowerPoint</Application>
  <PresentationFormat>Custom</PresentationFormat>
  <Paragraphs>408</Paragraphs>
  <Slides>32</Slides>
  <Notes>25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Ebrima</vt:lpstr>
      <vt:lpstr>Gill Sans MT</vt:lpstr>
      <vt:lpstr>Times New Roman</vt:lpstr>
      <vt:lpstr>Poppins SemiBold</vt:lpstr>
      <vt:lpstr>Poppins</vt:lpstr>
      <vt:lpstr>Wingdings</vt:lpstr>
      <vt:lpstr>Calibri</vt:lpstr>
      <vt:lpstr>Arial</vt:lpstr>
      <vt:lpstr>Poppins Medium</vt:lpstr>
      <vt:lpstr>Office Theme</vt:lpstr>
      <vt:lpstr>2_Office Theme</vt:lpstr>
      <vt:lpstr>3_Office Theme</vt:lpstr>
      <vt:lpstr>WHO/IVB Presentation</vt:lpstr>
      <vt:lpstr>NITAGs Composition and modes of functioning </vt:lpstr>
      <vt:lpstr>Module overview</vt:lpstr>
      <vt:lpstr>Learning objectives</vt:lpstr>
      <vt:lpstr>PowerPoint Presentation</vt:lpstr>
      <vt:lpstr>What is a NITAG?</vt:lpstr>
      <vt:lpstr>Objective and Scope of NITAG Functions</vt:lpstr>
      <vt:lpstr>PowerPoint Presentation</vt:lpstr>
      <vt:lpstr>NITAG Composition</vt:lpstr>
      <vt:lpstr>Core NITAG members</vt:lpstr>
      <vt:lpstr>NITAG Chair</vt:lpstr>
      <vt:lpstr>Core NITAG members</vt:lpstr>
      <vt:lpstr>The NITAG Secretariat</vt:lpstr>
      <vt:lpstr>Ex officio members</vt:lpstr>
      <vt:lpstr>Ex officio members</vt:lpstr>
      <vt:lpstr>Liaison members</vt:lpstr>
      <vt:lpstr>The stakeholders</vt:lpstr>
      <vt:lpstr>ACIP (US NITAG) meeting</vt:lpstr>
      <vt:lpstr>PowerPoint Presentation</vt:lpstr>
      <vt:lpstr>PowerPoint Presentation</vt:lpstr>
      <vt:lpstr>NITAG SoPs</vt:lpstr>
      <vt:lpstr>Meeting Frequency and Format</vt:lpstr>
      <vt:lpstr>NITAG Process</vt:lpstr>
      <vt:lpstr>Agenda setting</vt:lpstr>
      <vt:lpstr>NITAG Working Groups</vt:lpstr>
      <vt:lpstr>NITAG recommendations</vt:lpstr>
      <vt:lpstr>Activity time: SWOT Analysis</vt:lpstr>
      <vt:lpstr>Indicators monitored annualy by WHO</vt:lpstr>
      <vt:lpstr>Does your NITAG meet the 6 indicators?</vt:lpstr>
      <vt:lpstr>The global NITAG Network</vt:lpstr>
      <vt:lpstr>Conclusion and Takeaways</vt:lpstr>
      <vt:lpstr>Additional training resources: Hyperlinks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HENAFF, Louise</cp:lastModifiedBy>
  <cp:revision>634</cp:revision>
  <dcterms:created xsi:type="dcterms:W3CDTF">2016-09-26T17:27:22Z</dcterms:created>
  <dcterms:modified xsi:type="dcterms:W3CDTF">2024-02-02T18:18:52Z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0x01010082829E3F1F515B4C96D8D0F6CF7FA135</vt:lpwstr>
  </property>
</Properties>
</file>