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60" r:id="rId4"/>
    <p:sldMasterId id="2147483706" r:id="rId5"/>
    <p:sldMasterId id="2147483730" r:id="rId6"/>
    <p:sldMasterId id="2147483766" r:id="rId7"/>
  </p:sldMasterIdLst>
  <p:notesMasterIdLst>
    <p:notesMasterId r:id="rId40"/>
  </p:notesMasterIdLst>
  <p:handoutMasterIdLst>
    <p:handoutMasterId r:id="rId41"/>
  </p:handoutMasterIdLst>
  <p:sldIdLst>
    <p:sldId id="2145706943" r:id="rId8"/>
    <p:sldId id="2145706946" r:id="rId9"/>
    <p:sldId id="2145706909" r:id="rId10"/>
    <p:sldId id="2145706910" r:id="rId11"/>
    <p:sldId id="2145706911" r:id="rId12"/>
    <p:sldId id="2145706912" r:id="rId13"/>
    <p:sldId id="2145706913" r:id="rId14"/>
    <p:sldId id="2145706914" r:id="rId15"/>
    <p:sldId id="2145706915" r:id="rId16"/>
    <p:sldId id="2145706916" r:id="rId17"/>
    <p:sldId id="2145706919" r:id="rId18"/>
    <p:sldId id="2145706920" r:id="rId19"/>
    <p:sldId id="2145706921" r:id="rId20"/>
    <p:sldId id="2145706951" r:id="rId21"/>
    <p:sldId id="2145706952" r:id="rId22"/>
    <p:sldId id="2145706923" r:id="rId23"/>
    <p:sldId id="2145706926" r:id="rId24"/>
    <p:sldId id="2145706927" r:id="rId25"/>
    <p:sldId id="2145706928" r:id="rId26"/>
    <p:sldId id="2145706929" r:id="rId27"/>
    <p:sldId id="2145706930" r:id="rId28"/>
    <p:sldId id="2145706931" r:id="rId29"/>
    <p:sldId id="2145706932" r:id="rId30"/>
    <p:sldId id="2145706933" r:id="rId31"/>
    <p:sldId id="2145706934" r:id="rId32"/>
    <p:sldId id="2145706935" r:id="rId33"/>
    <p:sldId id="2145706936" r:id="rId34"/>
    <p:sldId id="2145706937" r:id="rId35"/>
    <p:sldId id="2145706956" r:id="rId36"/>
    <p:sldId id="2145706939" r:id="rId37"/>
    <p:sldId id="2145706940" r:id="rId38"/>
    <p:sldId id="2145706942" r:id="rId39"/>
  </p:sldIdLst>
  <p:sldSz cx="12169775" cy="6877050"/>
  <p:notesSz cx="6808788" cy="9940925"/>
  <p:embeddedFontLst>
    <p:embeddedFont>
      <p:font typeface="Calibri" panose="020F0502020204030204" pitchFamily="34" charset="0"/>
      <p:regular r:id="rId42"/>
      <p:bold r:id="rId43"/>
      <p:italic r:id="rId44"/>
      <p:boldItalic r:id="rId45"/>
    </p:embeddedFont>
    <p:embeddedFont>
      <p:font typeface="Ebrima" panose="02000000000000000000" pitchFamily="2" charset="0"/>
      <p:regular r:id="rId46"/>
      <p:bold r:id="rId47"/>
    </p:embeddedFont>
    <p:embeddedFont>
      <p:font typeface="Gill Sans MT" panose="020B0502020104020203" pitchFamily="34" charset="0"/>
      <p:regular r:id="rId48"/>
      <p:bold r:id="rId49"/>
      <p:italic r:id="rId50"/>
      <p:boldItalic r:id="rId51"/>
    </p:embeddedFont>
    <p:embeddedFont>
      <p:font typeface="Poppins" panose="00000500000000000000" pitchFamily="2" charset="0"/>
      <p:regular r:id="rId52"/>
      <p:bold r:id="rId53"/>
      <p:italic r:id="rId54"/>
      <p:boldItalic r:id="rId55"/>
    </p:embeddedFont>
    <p:embeddedFont>
      <p:font typeface="Poppins Medium" panose="00000600000000000000" pitchFamily="2" charset="0"/>
      <p:regular r:id="rId56"/>
      <p:italic r:id="rId57"/>
    </p:embeddedFont>
    <p:embeddedFont>
      <p:font typeface="Poppins SemiBold" panose="00000700000000000000" pitchFamily="2" charset="0"/>
      <p:regular r:id="rId58"/>
      <p:bold r:id="rId59"/>
      <p:italic r:id="rId60"/>
      <p:boldItalic r:id="rId61"/>
    </p:embeddedFont>
  </p:embeddedFontLst>
  <p:defaultTextStyle>
    <a:defPPr>
      <a:defRPr lang="en-US"/>
    </a:defPPr>
    <a:lvl1pPr marL="0" algn="l" defTabSz="544159" rtl="0" eaLnBrk="1" latinLnBrk="0" hangingPunct="1">
      <a:defRPr sz="2100" kern="1200">
        <a:solidFill>
          <a:schemeClr val="tx1"/>
        </a:solidFill>
        <a:latin typeface="+mn-lt"/>
        <a:ea typeface="+mn-ea"/>
        <a:cs typeface="+mn-cs"/>
      </a:defRPr>
    </a:lvl1pPr>
    <a:lvl2pPr marL="544159" algn="l" defTabSz="544159" rtl="0" eaLnBrk="1" latinLnBrk="0" hangingPunct="1">
      <a:defRPr sz="2100" kern="1200">
        <a:solidFill>
          <a:schemeClr val="tx1"/>
        </a:solidFill>
        <a:latin typeface="+mn-lt"/>
        <a:ea typeface="+mn-ea"/>
        <a:cs typeface="+mn-cs"/>
      </a:defRPr>
    </a:lvl2pPr>
    <a:lvl3pPr marL="1088319" algn="l" defTabSz="544159" rtl="0" eaLnBrk="1" latinLnBrk="0" hangingPunct="1">
      <a:defRPr sz="2100" kern="1200">
        <a:solidFill>
          <a:schemeClr val="tx1"/>
        </a:solidFill>
        <a:latin typeface="+mn-lt"/>
        <a:ea typeface="+mn-ea"/>
        <a:cs typeface="+mn-cs"/>
      </a:defRPr>
    </a:lvl3pPr>
    <a:lvl4pPr marL="1632478" algn="l" defTabSz="544159" rtl="0" eaLnBrk="1" latinLnBrk="0" hangingPunct="1">
      <a:defRPr sz="2100" kern="1200">
        <a:solidFill>
          <a:schemeClr val="tx1"/>
        </a:solidFill>
        <a:latin typeface="+mn-lt"/>
        <a:ea typeface="+mn-ea"/>
        <a:cs typeface="+mn-cs"/>
      </a:defRPr>
    </a:lvl4pPr>
    <a:lvl5pPr marL="2176638" algn="l" defTabSz="544159" rtl="0" eaLnBrk="1" latinLnBrk="0" hangingPunct="1">
      <a:defRPr sz="2100" kern="1200">
        <a:solidFill>
          <a:schemeClr val="tx1"/>
        </a:solidFill>
        <a:latin typeface="+mn-lt"/>
        <a:ea typeface="+mn-ea"/>
        <a:cs typeface="+mn-cs"/>
      </a:defRPr>
    </a:lvl5pPr>
    <a:lvl6pPr marL="2720797" algn="l" defTabSz="544159" rtl="0" eaLnBrk="1" latinLnBrk="0" hangingPunct="1">
      <a:defRPr sz="2100" kern="1200">
        <a:solidFill>
          <a:schemeClr val="tx1"/>
        </a:solidFill>
        <a:latin typeface="+mn-lt"/>
        <a:ea typeface="+mn-ea"/>
        <a:cs typeface="+mn-cs"/>
      </a:defRPr>
    </a:lvl6pPr>
    <a:lvl7pPr marL="3264957" algn="l" defTabSz="544159" rtl="0" eaLnBrk="1" latinLnBrk="0" hangingPunct="1">
      <a:defRPr sz="2100" kern="1200">
        <a:solidFill>
          <a:schemeClr val="tx1"/>
        </a:solidFill>
        <a:latin typeface="+mn-lt"/>
        <a:ea typeface="+mn-ea"/>
        <a:cs typeface="+mn-cs"/>
      </a:defRPr>
    </a:lvl7pPr>
    <a:lvl8pPr marL="3809116" algn="l" defTabSz="544159" rtl="0" eaLnBrk="1" latinLnBrk="0" hangingPunct="1">
      <a:defRPr sz="2100" kern="1200">
        <a:solidFill>
          <a:schemeClr val="tx1"/>
        </a:solidFill>
        <a:latin typeface="+mn-lt"/>
        <a:ea typeface="+mn-ea"/>
        <a:cs typeface="+mn-cs"/>
      </a:defRPr>
    </a:lvl8pPr>
    <a:lvl9pPr marL="4353276" algn="l" defTabSz="544159" rtl="0" eaLnBrk="1" latinLnBrk="0" hangingPunct="1">
      <a:defRPr sz="21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C71221D5-B680-2241-8C77-A7A1471A0792}">
          <p14:sldIdLst>
            <p14:sldId id="2145706943"/>
            <p14:sldId id="2145706946"/>
            <p14:sldId id="2145706909"/>
            <p14:sldId id="2145706910"/>
            <p14:sldId id="2145706911"/>
            <p14:sldId id="2145706912"/>
            <p14:sldId id="2145706913"/>
            <p14:sldId id="2145706914"/>
            <p14:sldId id="2145706915"/>
            <p14:sldId id="2145706916"/>
            <p14:sldId id="2145706919"/>
            <p14:sldId id="2145706920"/>
            <p14:sldId id="2145706921"/>
            <p14:sldId id="2145706951"/>
            <p14:sldId id="2145706952"/>
            <p14:sldId id="2145706923"/>
            <p14:sldId id="2145706926"/>
            <p14:sldId id="2145706927"/>
            <p14:sldId id="2145706928"/>
            <p14:sldId id="2145706929"/>
            <p14:sldId id="2145706930"/>
            <p14:sldId id="2145706931"/>
            <p14:sldId id="2145706932"/>
            <p14:sldId id="2145706933"/>
            <p14:sldId id="2145706934"/>
            <p14:sldId id="2145706935"/>
            <p14:sldId id="2145706936"/>
            <p14:sldId id="2145706937"/>
            <p14:sldId id="2145706956"/>
            <p14:sldId id="2145706939"/>
            <p14:sldId id="2145706940"/>
            <p14:sldId id="2145706942"/>
          </p14:sldIdLst>
        </p14:section>
      </p14:sectionLst>
    </p:ext>
    <p:ext uri="{EFAFB233-063F-42B5-8137-9DF3F51BA10A}">
      <p15:sldGuideLst xmlns:p15="http://schemas.microsoft.com/office/powerpoint/2012/main">
        <p15:guide id="1" orient="horz" pos="2137" userDrawn="1">
          <p15:clr>
            <a:srgbClr val="A4A3A4"/>
          </p15:clr>
        </p15:guide>
        <p15:guide id="2" pos="2880" userDrawn="1">
          <p15:clr>
            <a:srgbClr val="A4A3A4"/>
          </p15:clr>
        </p15:guide>
        <p15:guide id="3" orient="horz" pos="2143">
          <p15:clr>
            <a:srgbClr val="A4A3A4"/>
          </p15:clr>
        </p15:guide>
        <p15:guide id="4" pos="3833">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NAFF, Louise" initials="HL" lastIdx="14" clrIdx="0">
    <p:extLst>
      <p:ext uri="{19B8F6BF-5375-455C-9EA6-DF929625EA0E}">
        <p15:presenceInfo xmlns:p15="http://schemas.microsoft.com/office/powerpoint/2012/main" userId="S::henaffl@who.int::1fce807b-cec0-448f-8696-ba70cb03b3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0077"/>
    <a:srgbClr val="173C5B"/>
    <a:srgbClr val="F1E11C"/>
    <a:srgbClr val="00C871"/>
    <a:srgbClr val="D80B12"/>
    <a:srgbClr val="66C4EB"/>
    <a:srgbClr val="FFFFFF"/>
    <a:srgbClr val="0092CC"/>
    <a:srgbClr val="82B195"/>
    <a:srgbClr val="F4EB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74" autoAdjust="0"/>
    <p:restoredTop sz="90409" autoAdjust="0"/>
  </p:normalViewPr>
  <p:slideViewPr>
    <p:cSldViewPr snapToGrid="0">
      <p:cViewPr varScale="1">
        <p:scale>
          <a:sx n="103" d="100"/>
          <a:sy n="103" d="100"/>
        </p:scale>
        <p:origin x="1062" y="96"/>
      </p:cViewPr>
      <p:guideLst>
        <p:guide orient="horz" pos="2137"/>
        <p:guide pos="2880"/>
        <p:guide orient="horz" pos="2143"/>
        <p:guide pos="3833"/>
      </p:guideLst>
    </p:cSldViewPr>
  </p:slideViewPr>
  <p:outlineViewPr>
    <p:cViewPr>
      <p:scale>
        <a:sx n="33" d="100"/>
        <a:sy n="33" d="100"/>
      </p:scale>
      <p:origin x="48"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76" d="100"/>
          <a:sy n="76" d="100"/>
        </p:scale>
        <p:origin x="4152"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8.fntdata"/><Relationship Id="rId57" Type="http://schemas.openxmlformats.org/officeDocument/2006/relationships/font" Target="fonts/font16.fntdata"/><Relationship Id="rId61" Type="http://schemas.openxmlformats.org/officeDocument/2006/relationships/font" Target="fonts/font20.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font" Target="fonts/font5.fntdata"/><Relationship Id="rId59" Type="http://schemas.openxmlformats.org/officeDocument/2006/relationships/font" Target="fonts/font18.fntdata"/><Relationship Id="rId67" Type="http://schemas.microsoft.com/office/2016/11/relationships/changesInfo" Target="changesInfos/changesInfo1.xml"/><Relationship Id="rId20" Type="http://schemas.openxmlformats.org/officeDocument/2006/relationships/slide" Target="slides/slide13.xml"/><Relationship Id="rId41" Type="http://schemas.openxmlformats.org/officeDocument/2006/relationships/handoutMaster" Target="handoutMasters/handoutMaster1.xml"/><Relationship Id="rId54" Type="http://schemas.openxmlformats.org/officeDocument/2006/relationships/font" Target="fonts/font13.fntdata"/><Relationship Id="rId6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NAFF, Louise" userId="1fce807b-cec0-448f-8696-ba70cb03b3e1" providerId="ADAL" clId="{71F352A7-5E9F-401C-B246-3D977BCC68C2}"/>
    <pc:docChg chg="modSld">
      <pc:chgData name="HENAFF, Louise" userId="1fce807b-cec0-448f-8696-ba70cb03b3e1" providerId="ADAL" clId="{71F352A7-5E9F-401C-B246-3D977BCC68C2}" dt="2023-05-18T13:23:48.500" v="2"/>
      <pc:docMkLst>
        <pc:docMk/>
      </pc:docMkLst>
      <pc:sldChg chg="delSp modSp mod">
        <pc:chgData name="HENAFF, Louise" userId="1fce807b-cec0-448f-8696-ba70cb03b3e1" providerId="ADAL" clId="{71F352A7-5E9F-401C-B246-3D977BCC68C2}" dt="2023-05-18T13:23:48.500" v="2"/>
        <pc:sldMkLst>
          <pc:docMk/>
          <pc:sldMk cId="2109865840" sldId="2145706942"/>
        </pc:sldMkLst>
        <pc:spChg chg="del mod">
          <ac:chgData name="HENAFF, Louise" userId="1fce807b-cec0-448f-8696-ba70cb03b3e1" providerId="ADAL" clId="{71F352A7-5E9F-401C-B246-3D977BCC68C2}" dt="2023-05-18T13:23:48.500" v="2"/>
          <ac:spMkLst>
            <pc:docMk/>
            <pc:sldMk cId="2109865840" sldId="2145706942"/>
            <ac:spMk id="3" creationId="{D07739EB-E806-944B-A543-7753F9A79081}"/>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B7C413-14A1-4242-B6D1-F0630A31B18C}"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fr-FR"/>
        </a:p>
      </dgm:t>
    </dgm:pt>
    <dgm:pt modelId="{BB51ED64-2E31-4541-8893-146214BE92C7}">
      <dgm:prSet phldrT="[Texte]"/>
      <dgm:spPr/>
      <dgm:t>
        <a:bodyPr/>
        <a:lstStyle/>
        <a:p>
          <a:pPr>
            <a:buClr>
              <a:srgbClr val="0092CC"/>
            </a:buClr>
            <a:buFont typeface="+mj-lt"/>
            <a:buAutoNum type="arabicPeriod"/>
          </a:pPr>
          <a:r>
            <a:rPr lang="en-US" dirty="0" err="1">
              <a:latin typeface="Poppins" pitchFamily="2" charset="77"/>
              <a:cs typeface="Poppins" pitchFamily="2" charset="77"/>
            </a:rPr>
            <a:t>Mandat</a:t>
          </a:r>
          <a:r>
            <a:rPr lang="en-US" dirty="0">
              <a:latin typeface="Poppins" pitchFamily="2" charset="77"/>
              <a:cs typeface="Poppins" pitchFamily="2" charset="77"/>
            </a:rPr>
            <a:t> du GTCV</a:t>
          </a:r>
          <a:endParaRPr lang="fr-FR" dirty="0"/>
        </a:p>
      </dgm:t>
    </dgm:pt>
    <dgm:pt modelId="{16EF1F39-B4CB-2940-961D-F9B7E4BCCF3A}" type="parTrans" cxnId="{5C19A063-06F1-BD45-AB4C-319998577DD0}">
      <dgm:prSet/>
      <dgm:spPr/>
      <dgm:t>
        <a:bodyPr/>
        <a:lstStyle/>
        <a:p>
          <a:endParaRPr lang="fr-FR"/>
        </a:p>
      </dgm:t>
    </dgm:pt>
    <dgm:pt modelId="{610D3DC1-97D8-574B-B4AB-1954A3DD1253}" type="sibTrans" cxnId="{5C19A063-06F1-BD45-AB4C-319998577DD0}">
      <dgm:prSet/>
      <dgm:spPr/>
      <dgm:t>
        <a:bodyPr/>
        <a:lstStyle/>
        <a:p>
          <a:endParaRPr lang="fr-FR"/>
        </a:p>
      </dgm:t>
    </dgm:pt>
    <dgm:pt modelId="{8528D4F9-1281-3B4A-A18E-66D9D3AA6F69}">
      <dgm:prSet/>
      <dgm:spPr/>
      <dgm:t>
        <a:bodyPr/>
        <a:lstStyle/>
        <a:p>
          <a:r>
            <a:rPr lang="en-US" dirty="0">
              <a:latin typeface="Poppins" pitchFamily="2" charset="77"/>
              <a:cs typeface="Poppins" pitchFamily="2" charset="77"/>
            </a:rPr>
            <a:t>Composition du GTCV</a:t>
          </a:r>
        </a:p>
      </dgm:t>
    </dgm:pt>
    <dgm:pt modelId="{75362A20-76F1-7D45-A04A-EB845C33CC87}" type="parTrans" cxnId="{991D73BA-33A1-7344-A1D0-6B3B25851250}">
      <dgm:prSet/>
      <dgm:spPr/>
      <dgm:t>
        <a:bodyPr/>
        <a:lstStyle/>
        <a:p>
          <a:endParaRPr lang="fr-FR"/>
        </a:p>
      </dgm:t>
    </dgm:pt>
    <dgm:pt modelId="{A84E640D-E2B5-5840-9F5E-FD67723227FA}" type="sibTrans" cxnId="{991D73BA-33A1-7344-A1D0-6B3B25851250}">
      <dgm:prSet/>
      <dgm:spPr/>
      <dgm:t>
        <a:bodyPr/>
        <a:lstStyle/>
        <a:p>
          <a:endParaRPr lang="fr-FR"/>
        </a:p>
      </dgm:t>
    </dgm:pt>
    <dgm:pt modelId="{5634C3D4-0767-654B-B375-D91C96553B0D}">
      <dgm:prSet/>
      <dgm:spPr/>
      <dgm:t>
        <a:bodyPr/>
        <a:lstStyle/>
        <a:p>
          <a:r>
            <a:rPr lang="en-US" dirty="0" err="1">
              <a:cs typeface="+mn-cs"/>
            </a:rPr>
            <a:t>Fonctionnement</a:t>
          </a:r>
          <a:r>
            <a:rPr lang="en-US" dirty="0">
              <a:cs typeface="+mn-cs"/>
            </a:rPr>
            <a:t> des GTCV</a:t>
          </a:r>
          <a:endParaRPr lang="en-US" dirty="0">
            <a:latin typeface="Poppins" pitchFamily="2" charset="77"/>
            <a:cs typeface="Poppins" pitchFamily="2" charset="77"/>
          </a:endParaRPr>
        </a:p>
      </dgm:t>
    </dgm:pt>
    <dgm:pt modelId="{4C2A6542-8A57-9D41-881E-269C9C1EAE1A}" type="parTrans" cxnId="{9EF3DD2E-5413-D14C-A1B2-A28108F9E27B}">
      <dgm:prSet/>
      <dgm:spPr/>
      <dgm:t>
        <a:bodyPr/>
        <a:lstStyle/>
        <a:p>
          <a:endParaRPr lang="fr-FR"/>
        </a:p>
      </dgm:t>
    </dgm:pt>
    <dgm:pt modelId="{F54FC627-4D27-A742-8294-EF254227FC34}" type="sibTrans" cxnId="{9EF3DD2E-5413-D14C-A1B2-A28108F9E27B}">
      <dgm:prSet/>
      <dgm:spPr/>
      <dgm:t>
        <a:bodyPr/>
        <a:lstStyle/>
        <a:p>
          <a:endParaRPr lang="fr-FR"/>
        </a:p>
      </dgm:t>
    </dgm:pt>
    <dgm:pt modelId="{54D41E01-85AC-B145-AC70-E1746C6F0B3C}">
      <dgm:prSet/>
      <dgm:spPr/>
      <dgm:t>
        <a:bodyPr/>
        <a:lstStyle/>
        <a:p>
          <a:r>
            <a:rPr lang="en-US" dirty="0" err="1">
              <a:cs typeface="+mn-cs"/>
            </a:rPr>
            <a:t>Ressources</a:t>
          </a:r>
          <a:r>
            <a:rPr lang="en-US" dirty="0">
              <a:cs typeface="+mn-cs"/>
            </a:rPr>
            <a:t> </a:t>
          </a:r>
          <a:r>
            <a:rPr lang="en-US" dirty="0" err="1">
              <a:cs typeface="+mn-cs"/>
            </a:rPr>
            <a:t>supplémentaires</a:t>
          </a:r>
          <a:r>
            <a:rPr lang="en-US" dirty="0">
              <a:cs typeface="+mn-cs"/>
            </a:rPr>
            <a:t>/Points à </a:t>
          </a:r>
          <a:r>
            <a:rPr lang="en-US" dirty="0" err="1">
              <a:cs typeface="+mn-cs"/>
            </a:rPr>
            <a:t>retenir</a:t>
          </a:r>
          <a:r>
            <a:rPr lang="en-US" dirty="0">
              <a:cs typeface="+mn-cs"/>
            </a:rPr>
            <a:t> </a:t>
          </a:r>
          <a:endParaRPr lang="en-US" dirty="0">
            <a:latin typeface="Poppins" pitchFamily="2" charset="77"/>
            <a:cs typeface="Poppins" pitchFamily="2" charset="77"/>
          </a:endParaRPr>
        </a:p>
      </dgm:t>
    </dgm:pt>
    <dgm:pt modelId="{643D1DFE-E76D-284B-89EA-C64D3DE01D29}" type="parTrans" cxnId="{BB1395A3-3FE0-9249-9548-B5602EC8393B}">
      <dgm:prSet/>
      <dgm:spPr/>
      <dgm:t>
        <a:bodyPr/>
        <a:lstStyle/>
        <a:p>
          <a:endParaRPr lang="fr-FR"/>
        </a:p>
      </dgm:t>
    </dgm:pt>
    <dgm:pt modelId="{CEFD8BFB-BDBB-A84D-8334-D96DBC12DB34}" type="sibTrans" cxnId="{BB1395A3-3FE0-9249-9548-B5602EC8393B}">
      <dgm:prSet/>
      <dgm:spPr/>
      <dgm:t>
        <a:bodyPr/>
        <a:lstStyle/>
        <a:p>
          <a:endParaRPr lang="fr-FR"/>
        </a:p>
      </dgm:t>
    </dgm:pt>
    <dgm:pt modelId="{C3B2BA4C-6A70-4042-BA5C-C48BC5C8B1B0}" type="pres">
      <dgm:prSet presAssocID="{CCB7C413-14A1-4242-B6D1-F0630A31B18C}" presName="Name0" presStyleCnt="0">
        <dgm:presLayoutVars>
          <dgm:chMax val="7"/>
          <dgm:chPref val="7"/>
          <dgm:dir/>
        </dgm:presLayoutVars>
      </dgm:prSet>
      <dgm:spPr/>
    </dgm:pt>
    <dgm:pt modelId="{65FF029D-346A-834F-A91A-CF9D5B6EA47F}" type="pres">
      <dgm:prSet presAssocID="{CCB7C413-14A1-4242-B6D1-F0630A31B18C}" presName="Name1" presStyleCnt="0"/>
      <dgm:spPr/>
    </dgm:pt>
    <dgm:pt modelId="{C8610A27-90C9-AE47-BB05-C36283B26FF5}" type="pres">
      <dgm:prSet presAssocID="{CCB7C413-14A1-4242-B6D1-F0630A31B18C}" presName="cycle" presStyleCnt="0"/>
      <dgm:spPr/>
    </dgm:pt>
    <dgm:pt modelId="{2A3D4655-1BD8-454D-8DF7-A9F4699E7B77}" type="pres">
      <dgm:prSet presAssocID="{CCB7C413-14A1-4242-B6D1-F0630A31B18C}" presName="srcNode" presStyleLbl="node1" presStyleIdx="0" presStyleCnt="4"/>
      <dgm:spPr/>
    </dgm:pt>
    <dgm:pt modelId="{7C23F623-DDB8-EF4B-9796-DAF297886BAD}" type="pres">
      <dgm:prSet presAssocID="{CCB7C413-14A1-4242-B6D1-F0630A31B18C}" presName="conn" presStyleLbl="parChTrans1D2" presStyleIdx="0" presStyleCnt="1"/>
      <dgm:spPr/>
    </dgm:pt>
    <dgm:pt modelId="{3F35AF13-7D6F-F14E-8CC9-681B2EFA7982}" type="pres">
      <dgm:prSet presAssocID="{CCB7C413-14A1-4242-B6D1-F0630A31B18C}" presName="extraNode" presStyleLbl="node1" presStyleIdx="0" presStyleCnt="4"/>
      <dgm:spPr/>
    </dgm:pt>
    <dgm:pt modelId="{DE9F80B0-38E3-8A4C-AD25-00ED527ED938}" type="pres">
      <dgm:prSet presAssocID="{CCB7C413-14A1-4242-B6D1-F0630A31B18C}" presName="dstNode" presStyleLbl="node1" presStyleIdx="0" presStyleCnt="4"/>
      <dgm:spPr/>
    </dgm:pt>
    <dgm:pt modelId="{544994D7-1C3A-4244-B368-6B4F37F859A5}" type="pres">
      <dgm:prSet presAssocID="{BB51ED64-2E31-4541-8893-146214BE92C7}" presName="text_1" presStyleLbl="node1" presStyleIdx="0" presStyleCnt="4">
        <dgm:presLayoutVars>
          <dgm:bulletEnabled val="1"/>
        </dgm:presLayoutVars>
      </dgm:prSet>
      <dgm:spPr/>
    </dgm:pt>
    <dgm:pt modelId="{DC095F4C-7547-694C-88B7-BC43F841A0B9}" type="pres">
      <dgm:prSet presAssocID="{BB51ED64-2E31-4541-8893-146214BE92C7}" presName="accent_1" presStyleCnt="0"/>
      <dgm:spPr/>
    </dgm:pt>
    <dgm:pt modelId="{CBD33DF5-7AD5-A544-A22A-628B2A6DF93C}" type="pres">
      <dgm:prSet presAssocID="{BB51ED64-2E31-4541-8893-146214BE92C7}" presName="accentRepeatNode" presStyleLbl="solidFgAcc1" presStyleIdx="0" presStyleCnt="4"/>
      <dgm:spPr/>
    </dgm:pt>
    <dgm:pt modelId="{FDC471BB-D5E5-4B48-A185-9CEBA32FA5A4}" type="pres">
      <dgm:prSet presAssocID="{8528D4F9-1281-3B4A-A18E-66D9D3AA6F69}" presName="text_2" presStyleLbl="node1" presStyleIdx="1" presStyleCnt="4">
        <dgm:presLayoutVars>
          <dgm:bulletEnabled val="1"/>
        </dgm:presLayoutVars>
      </dgm:prSet>
      <dgm:spPr/>
    </dgm:pt>
    <dgm:pt modelId="{403E46B5-76B1-3E47-A03D-492E80FBD32D}" type="pres">
      <dgm:prSet presAssocID="{8528D4F9-1281-3B4A-A18E-66D9D3AA6F69}" presName="accent_2" presStyleCnt="0"/>
      <dgm:spPr/>
    </dgm:pt>
    <dgm:pt modelId="{BF05AE6D-2F34-3446-BDB7-3E85D0E80782}" type="pres">
      <dgm:prSet presAssocID="{8528D4F9-1281-3B4A-A18E-66D9D3AA6F69}" presName="accentRepeatNode" presStyleLbl="solidFgAcc1" presStyleIdx="1" presStyleCnt="4"/>
      <dgm:spPr/>
    </dgm:pt>
    <dgm:pt modelId="{A3942F2C-13EC-CA41-96F8-4E086CCCAB83}" type="pres">
      <dgm:prSet presAssocID="{5634C3D4-0767-654B-B375-D91C96553B0D}" presName="text_3" presStyleLbl="node1" presStyleIdx="2" presStyleCnt="4">
        <dgm:presLayoutVars>
          <dgm:bulletEnabled val="1"/>
        </dgm:presLayoutVars>
      </dgm:prSet>
      <dgm:spPr/>
    </dgm:pt>
    <dgm:pt modelId="{7FFEF960-7304-414E-AB8B-F57D16D366A7}" type="pres">
      <dgm:prSet presAssocID="{5634C3D4-0767-654B-B375-D91C96553B0D}" presName="accent_3" presStyleCnt="0"/>
      <dgm:spPr/>
    </dgm:pt>
    <dgm:pt modelId="{2ECD37B6-9428-E94D-BF78-81386B8B0CC7}" type="pres">
      <dgm:prSet presAssocID="{5634C3D4-0767-654B-B375-D91C96553B0D}" presName="accentRepeatNode" presStyleLbl="solidFgAcc1" presStyleIdx="2" presStyleCnt="4"/>
      <dgm:spPr/>
    </dgm:pt>
    <dgm:pt modelId="{978FDEB7-6D2F-184F-8DFB-7A0D04C4168B}" type="pres">
      <dgm:prSet presAssocID="{54D41E01-85AC-B145-AC70-E1746C6F0B3C}" presName="text_4" presStyleLbl="node1" presStyleIdx="3" presStyleCnt="4">
        <dgm:presLayoutVars>
          <dgm:bulletEnabled val="1"/>
        </dgm:presLayoutVars>
      </dgm:prSet>
      <dgm:spPr/>
    </dgm:pt>
    <dgm:pt modelId="{4B6C0665-4C71-4F43-AB9A-3FFBEB9DE76D}" type="pres">
      <dgm:prSet presAssocID="{54D41E01-85AC-B145-AC70-E1746C6F0B3C}" presName="accent_4" presStyleCnt="0"/>
      <dgm:spPr/>
    </dgm:pt>
    <dgm:pt modelId="{C255D67F-AA22-A047-B51B-D92260BD58BF}" type="pres">
      <dgm:prSet presAssocID="{54D41E01-85AC-B145-AC70-E1746C6F0B3C}" presName="accentRepeatNode" presStyleLbl="solidFgAcc1" presStyleIdx="3" presStyleCnt="4"/>
      <dgm:spPr/>
    </dgm:pt>
  </dgm:ptLst>
  <dgm:cxnLst>
    <dgm:cxn modelId="{9EF3DD2E-5413-D14C-A1B2-A28108F9E27B}" srcId="{CCB7C413-14A1-4242-B6D1-F0630A31B18C}" destId="{5634C3D4-0767-654B-B375-D91C96553B0D}" srcOrd="2" destOrd="0" parTransId="{4C2A6542-8A57-9D41-881E-269C9C1EAE1A}" sibTransId="{F54FC627-4D27-A742-8294-EF254227FC34}"/>
    <dgm:cxn modelId="{C3AEFA35-2096-CC49-B32E-F18557CBF0D5}" type="presOf" srcId="{54D41E01-85AC-B145-AC70-E1746C6F0B3C}" destId="{978FDEB7-6D2F-184F-8DFB-7A0D04C4168B}" srcOrd="0" destOrd="0" presId="urn:microsoft.com/office/officeart/2008/layout/VerticalCurvedList"/>
    <dgm:cxn modelId="{FEA8613F-F6D6-9E44-8ED4-40DA8D202335}" type="presOf" srcId="{610D3DC1-97D8-574B-B4AB-1954A3DD1253}" destId="{7C23F623-DDB8-EF4B-9796-DAF297886BAD}" srcOrd="0" destOrd="0" presId="urn:microsoft.com/office/officeart/2008/layout/VerticalCurvedList"/>
    <dgm:cxn modelId="{5C19A063-06F1-BD45-AB4C-319998577DD0}" srcId="{CCB7C413-14A1-4242-B6D1-F0630A31B18C}" destId="{BB51ED64-2E31-4541-8893-146214BE92C7}" srcOrd="0" destOrd="0" parTransId="{16EF1F39-B4CB-2940-961D-F9B7E4BCCF3A}" sibTransId="{610D3DC1-97D8-574B-B4AB-1954A3DD1253}"/>
    <dgm:cxn modelId="{1BF8578C-6850-7142-8740-1AF3A993BE7F}" type="presOf" srcId="{BB51ED64-2E31-4541-8893-146214BE92C7}" destId="{544994D7-1C3A-4244-B368-6B4F37F859A5}" srcOrd="0" destOrd="0" presId="urn:microsoft.com/office/officeart/2008/layout/VerticalCurvedList"/>
    <dgm:cxn modelId="{BB1395A3-3FE0-9249-9548-B5602EC8393B}" srcId="{CCB7C413-14A1-4242-B6D1-F0630A31B18C}" destId="{54D41E01-85AC-B145-AC70-E1746C6F0B3C}" srcOrd="3" destOrd="0" parTransId="{643D1DFE-E76D-284B-89EA-C64D3DE01D29}" sibTransId="{CEFD8BFB-BDBB-A84D-8334-D96DBC12DB34}"/>
    <dgm:cxn modelId="{991D73BA-33A1-7344-A1D0-6B3B25851250}" srcId="{CCB7C413-14A1-4242-B6D1-F0630A31B18C}" destId="{8528D4F9-1281-3B4A-A18E-66D9D3AA6F69}" srcOrd="1" destOrd="0" parTransId="{75362A20-76F1-7D45-A04A-EB845C33CC87}" sibTransId="{A84E640D-E2B5-5840-9F5E-FD67723227FA}"/>
    <dgm:cxn modelId="{32EE51C9-470D-5942-9D88-5683940B328C}" type="presOf" srcId="{8528D4F9-1281-3B4A-A18E-66D9D3AA6F69}" destId="{FDC471BB-D5E5-4B48-A185-9CEBA32FA5A4}" srcOrd="0" destOrd="0" presId="urn:microsoft.com/office/officeart/2008/layout/VerticalCurvedList"/>
    <dgm:cxn modelId="{4DC4B7D5-CA10-5C43-A21A-1B7A1B3EB4FC}" type="presOf" srcId="{CCB7C413-14A1-4242-B6D1-F0630A31B18C}" destId="{C3B2BA4C-6A70-4042-BA5C-C48BC5C8B1B0}" srcOrd="0" destOrd="0" presId="urn:microsoft.com/office/officeart/2008/layout/VerticalCurvedList"/>
    <dgm:cxn modelId="{11636AF9-292D-1043-A6DC-4C90838CD86E}" type="presOf" srcId="{5634C3D4-0767-654B-B375-D91C96553B0D}" destId="{A3942F2C-13EC-CA41-96F8-4E086CCCAB83}" srcOrd="0" destOrd="0" presId="urn:microsoft.com/office/officeart/2008/layout/VerticalCurvedList"/>
    <dgm:cxn modelId="{ACCC48B2-A19C-4E44-96A9-0CDAAF6CC9E5}" type="presParOf" srcId="{C3B2BA4C-6A70-4042-BA5C-C48BC5C8B1B0}" destId="{65FF029D-346A-834F-A91A-CF9D5B6EA47F}" srcOrd="0" destOrd="0" presId="urn:microsoft.com/office/officeart/2008/layout/VerticalCurvedList"/>
    <dgm:cxn modelId="{FD67300B-1A78-1A42-BD04-00AC6A8D7260}" type="presParOf" srcId="{65FF029D-346A-834F-A91A-CF9D5B6EA47F}" destId="{C8610A27-90C9-AE47-BB05-C36283B26FF5}" srcOrd="0" destOrd="0" presId="urn:microsoft.com/office/officeart/2008/layout/VerticalCurvedList"/>
    <dgm:cxn modelId="{546C8039-E42B-354C-BD8E-A97B039566D4}" type="presParOf" srcId="{C8610A27-90C9-AE47-BB05-C36283B26FF5}" destId="{2A3D4655-1BD8-454D-8DF7-A9F4699E7B77}" srcOrd="0" destOrd="0" presId="urn:microsoft.com/office/officeart/2008/layout/VerticalCurvedList"/>
    <dgm:cxn modelId="{F9D84029-0544-5946-9728-E68D21895E60}" type="presParOf" srcId="{C8610A27-90C9-AE47-BB05-C36283B26FF5}" destId="{7C23F623-DDB8-EF4B-9796-DAF297886BAD}" srcOrd="1" destOrd="0" presId="urn:microsoft.com/office/officeart/2008/layout/VerticalCurvedList"/>
    <dgm:cxn modelId="{CE92D1A5-C856-2245-B656-FC26C9BC4308}" type="presParOf" srcId="{C8610A27-90C9-AE47-BB05-C36283B26FF5}" destId="{3F35AF13-7D6F-F14E-8CC9-681B2EFA7982}" srcOrd="2" destOrd="0" presId="urn:microsoft.com/office/officeart/2008/layout/VerticalCurvedList"/>
    <dgm:cxn modelId="{DFE40F81-30AC-BB43-BBF1-615C5BCC134B}" type="presParOf" srcId="{C8610A27-90C9-AE47-BB05-C36283B26FF5}" destId="{DE9F80B0-38E3-8A4C-AD25-00ED527ED938}" srcOrd="3" destOrd="0" presId="urn:microsoft.com/office/officeart/2008/layout/VerticalCurvedList"/>
    <dgm:cxn modelId="{B8423BBB-5F72-0A41-95AE-B982281A1463}" type="presParOf" srcId="{65FF029D-346A-834F-A91A-CF9D5B6EA47F}" destId="{544994D7-1C3A-4244-B368-6B4F37F859A5}" srcOrd="1" destOrd="0" presId="urn:microsoft.com/office/officeart/2008/layout/VerticalCurvedList"/>
    <dgm:cxn modelId="{808E17FB-9E67-834A-B628-6584C468BD66}" type="presParOf" srcId="{65FF029D-346A-834F-A91A-CF9D5B6EA47F}" destId="{DC095F4C-7547-694C-88B7-BC43F841A0B9}" srcOrd="2" destOrd="0" presId="urn:microsoft.com/office/officeart/2008/layout/VerticalCurvedList"/>
    <dgm:cxn modelId="{2B85B705-EC60-1148-96A9-D1167A326B68}" type="presParOf" srcId="{DC095F4C-7547-694C-88B7-BC43F841A0B9}" destId="{CBD33DF5-7AD5-A544-A22A-628B2A6DF93C}" srcOrd="0" destOrd="0" presId="urn:microsoft.com/office/officeart/2008/layout/VerticalCurvedList"/>
    <dgm:cxn modelId="{199C8B97-3EE5-3E42-BE97-F8232F3F8AB9}" type="presParOf" srcId="{65FF029D-346A-834F-A91A-CF9D5B6EA47F}" destId="{FDC471BB-D5E5-4B48-A185-9CEBA32FA5A4}" srcOrd="3" destOrd="0" presId="urn:microsoft.com/office/officeart/2008/layout/VerticalCurvedList"/>
    <dgm:cxn modelId="{0AAF569B-FDB0-1B46-89CB-B5CF8E946348}" type="presParOf" srcId="{65FF029D-346A-834F-A91A-CF9D5B6EA47F}" destId="{403E46B5-76B1-3E47-A03D-492E80FBD32D}" srcOrd="4" destOrd="0" presId="urn:microsoft.com/office/officeart/2008/layout/VerticalCurvedList"/>
    <dgm:cxn modelId="{F096B902-90D1-AB49-AA9D-D8E27EE198CD}" type="presParOf" srcId="{403E46B5-76B1-3E47-A03D-492E80FBD32D}" destId="{BF05AE6D-2F34-3446-BDB7-3E85D0E80782}" srcOrd="0" destOrd="0" presId="urn:microsoft.com/office/officeart/2008/layout/VerticalCurvedList"/>
    <dgm:cxn modelId="{72BFE345-E136-E34B-8AB6-35D93D27D97D}" type="presParOf" srcId="{65FF029D-346A-834F-A91A-CF9D5B6EA47F}" destId="{A3942F2C-13EC-CA41-96F8-4E086CCCAB83}" srcOrd="5" destOrd="0" presId="urn:microsoft.com/office/officeart/2008/layout/VerticalCurvedList"/>
    <dgm:cxn modelId="{001B08A2-5198-EC4E-B91A-8E0BF48EECB7}" type="presParOf" srcId="{65FF029D-346A-834F-A91A-CF9D5B6EA47F}" destId="{7FFEF960-7304-414E-AB8B-F57D16D366A7}" srcOrd="6" destOrd="0" presId="urn:microsoft.com/office/officeart/2008/layout/VerticalCurvedList"/>
    <dgm:cxn modelId="{DDD6E48F-D57C-CB4E-B7E5-E7CAC249A498}" type="presParOf" srcId="{7FFEF960-7304-414E-AB8B-F57D16D366A7}" destId="{2ECD37B6-9428-E94D-BF78-81386B8B0CC7}" srcOrd="0" destOrd="0" presId="urn:microsoft.com/office/officeart/2008/layout/VerticalCurvedList"/>
    <dgm:cxn modelId="{33A88B22-1361-1645-BF72-1DED6007A865}" type="presParOf" srcId="{65FF029D-346A-834F-A91A-CF9D5B6EA47F}" destId="{978FDEB7-6D2F-184F-8DFB-7A0D04C4168B}" srcOrd="7" destOrd="0" presId="urn:microsoft.com/office/officeart/2008/layout/VerticalCurvedList"/>
    <dgm:cxn modelId="{6F43E09F-9C96-824D-AEC3-3F0BFC33854D}" type="presParOf" srcId="{65FF029D-346A-834F-A91A-CF9D5B6EA47F}" destId="{4B6C0665-4C71-4F43-AB9A-3FFBEB9DE76D}" srcOrd="8" destOrd="0" presId="urn:microsoft.com/office/officeart/2008/layout/VerticalCurvedList"/>
    <dgm:cxn modelId="{9EA7FA28-880B-1E4A-BFF5-DC2F39151A97}" type="presParOf" srcId="{4B6C0665-4C71-4F43-AB9A-3FFBEB9DE76D}" destId="{C255D67F-AA22-A047-B51B-D92260BD58B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170631-0E29-3A42-87CA-ACA1D293B610}"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fr-FR"/>
        </a:p>
      </dgm:t>
    </dgm:pt>
    <dgm:pt modelId="{C5AF33CD-E411-6E45-9F2A-95CBBD6E5D64}">
      <dgm:prSet phldrT="[Texte]" custT="1"/>
      <dgm:spPr/>
      <dgm:t>
        <a:bodyPr/>
        <a:lstStyle/>
        <a:p>
          <a:r>
            <a:rPr lang="fr-FR" sz="1940" b="1" dirty="0">
              <a:solidFill>
                <a:schemeClr val="bg1"/>
              </a:solidFill>
              <a:latin typeface="Poppins" pitchFamily="2" charset="77"/>
              <a:cs typeface="Poppins" pitchFamily="2" charset="77"/>
            </a:rPr>
            <a:t>CONSULTATIF</a:t>
          </a:r>
        </a:p>
      </dgm:t>
    </dgm:pt>
    <dgm:pt modelId="{4DD3ACEF-8914-744F-AFE0-D95B1A8BB431}" type="parTrans" cxnId="{CDDD68F5-D90D-944E-B194-1E4132C55691}">
      <dgm:prSet/>
      <dgm:spPr/>
      <dgm:t>
        <a:bodyPr/>
        <a:lstStyle/>
        <a:p>
          <a:endParaRPr lang="fr-FR"/>
        </a:p>
      </dgm:t>
    </dgm:pt>
    <dgm:pt modelId="{FB6F0163-1DFD-3A48-AD92-CA94DFCCEFEE}" type="sibTrans" cxnId="{CDDD68F5-D90D-944E-B194-1E4132C55691}">
      <dgm:prSet/>
      <dgm:spPr/>
      <dgm:t>
        <a:bodyPr/>
        <a:lstStyle/>
        <a:p>
          <a:endParaRPr lang="fr-FR"/>
        </a:p>
      </dgm:t>
    </dgm:pt>
    <dgm:pt modelId="{CEA21EE8-AFAF-444E-9A76-9FD2136E2A5C}">
      <dgm:prSet phldrT="[Texte]" custT="1"/>
      <dgm:spPr/>
      <dgm:t>
        <a:bodyPr/>
        <a:lstStyle/>
        <a:p>
          <a:r>
            <a:rPr lang="fr-FR" sz="1940" b="1" dirty="0">
              <a:solidFill>
                <a:schemeClr val="bg1"/>
              </a:solidFill>
              <a:latin typeface="Poppins" pitchFamily="2" charset="77"/>
              <a:cs typeface="Poppins" pitchFamily="2" charset="77"/>
            </a:rPr>
            <a:t>INDEPENDANT</a:t>
          </a:r>
        </a:p>
      </dgm:t>
    </dgm:pt>
    <dgm:pt modelId="{C0BEFA6A-0B65-B948-817D-E6273EF0FB76}" type="parTrans" cxnId="{C6B5DDCE-CD3A-1A47-8D6E-B31BAE968BFB}">
      <dgm:prSet/>
      <dgm:spPr/>
      <dgm:t>
        <a:bodyPr/>
        <a:lstStyle/>
        <a:p>
          <a:endParaRPr lang="fr-FR"/>
        </a:p>
      </dgm:t>
    </dgm:pt>
    <dgm:pt modelId="{18C68C9F-C8D5-1940-9CDF-7A1E8090F404}" type="sibTrans" cxnId="{C6B5DDCE-CD3A-1A47-8D6E-B31BAE968BFB}">
      <dgm:prSet/>
      <dgm:spPr/>
      <dgm:t>
        <a:bodyPr/>
        <a:lstStyle/>
        <a:p>
          <a:endParaRPr lang="fr-FR"/>
        </a:p>
      </dgm:t>
    </dgm:pt>
    <dgm:pt modelId="{D74AE876-16A4-D646-AC4E-ADF3A753B1B3}">
      <dgm:prSet phldrT="[Texte]" custT="1"/>
      <dgm:spPr/>
      <dgm:t>
        <a:bodyPr/>
        <a:lstStyle/>
        <a:p>
          <a:r>
            <a:rPr lang="fr-FR" sz="1940" b="1" dirty="0">
              <a:solidFill>
                <a:schemeClr val="bg1"/>
              </a:solidFill>
              <a:latin typeface="Poppins" panose="00000500000000000000" pitchFamily="2" charset="0"/>
              <a:cs typeface="Poppins" panose="00000500000000000000" pitchFamily="2" charset="0"/>
            </a:rPr>
            <a:t>Fondé sur des données probantes</a:t>
          </a:r>
        </a:p>
      </dgm:t>
    </dgm:pt>
    <dgm:pt modelId="{E534C934-8F30-3646-9324-C8964B41E6CA}" type="parTrans" cxnId="{06EB724C-CFAF-2348-B43A-5BD1320A0FDD}">
      <dgm:prSet/>
      <dgm:spPr/>
      <dgm:t>
        <a:bodyPr/>
        <a:lstStyle/>
        <a:p>
          <a:endParaRPr lang="fr-FR"/>
        </a:p>
      </dgm:t>
    </dgm:pt>
    <dgm:pt modelId="{9CA292E3-FE67-ED44-9C86-585E792C3D22}" type="sibTrans" cxnId="{06EB724C-CFAF-2348-B43A-5BD1320A0FDD}">
      <dgm:prSet/>
      <dgm:spPr/>
      <dgm:t>
        <a:bodyPr/>
        <a:lstStyle/>
        <a:p>
          <a:endParaRPr lang="fr-FR"/>
        </a:p>
      </dgm:t>
    </dgm:pt>
    <dgm:pt modelId="{AE6F4159-4BA3-3A4E-BA83-6D1BA9DD36E7}" type="pres">
      <dgm:prSet presAssocID="{1A170631-0E29-3A42-87CA-ACA1D293B610}" presName="Name0" presStyleCnt="0">
        <dgm:presLayoutVars>
          <dgm:chMax val="7"/>
          <dgm:chPref val="7"/>
          <dgm:dir/>
        </dgm:presLayoutVars>
      </dgm:prSet>
      <dgm:spPr/>
    </dgm:pt>
    <dgm:pt modelId="{26493C0E-A727-EB44-BE46-1285ABF71B6B}" type="pres">
      <dgm:prSet presAssocID="{1A170631-0E29-3A42-87CA-ACA1D293B610}" presName="Name1" presStyleCnt="0"/>
      <dgm:spPr/>
    </dgm:pt>
    <dgm:pt modelId="{CA4B3A2D-BB74-C844-98F9-9DE4B4534672}" type="pres">
      <dgm:prSet presAssocID="{1A170631-0E29-3A42-87CA-ACA1D293B610}" presName="cycle" presStyleCnt="0"/>
      <dgm:spPr/>
    </dgm:pt>
    <dgm:pt modelId="{ED14490A-FB3B-1E41-AF11-3433FA4BFAA8}" type="pres">
      <dgm:prSet presAssocID="{1A170631-0E29-3A42-87CA-ACA1D293B610}" presName="srcNode" presStyleLbl="node1" presStyleIdx="0" presStyleCnt="3"/>
      <dgm:spPr/>
    </dgm:pt>
    <dgm:pt modelId="{D7DD6B36-E1BE-8349-8B6C-61DA0B28638D}" type="pres">
      <dgm:prSet presAssocID="{1A170631-0E29-3A42-87CA-ACA1D293B610}" presName="conn" presStyleLbl="parChTrans1D2" presStyleIdx="0" presStyleCnt="1"/>
      <dgm:spPr/>
    </dgm:pt>
    <dgm:pt modelId="{3DBA5FAF-8537-DB4C-9DB4-0DF8CBA05135}" type="pres">
      <dgm:prSet presAssocID="{1A170631-0E29-3A42-87CA-ACA1D293B610}" presName="extraNode" presStyleLbl="node1" presStyleIdx="0" presStyleCnt="3"/>
      <dgm:spPr/>
    </dgm:pt>
    <dgm:pt modelId="{FB225749-5288-DF43-BD17-322E57CD944A}" type="pres">
      <dgm:prSet presAssocID="{1A170631-0E29-3A42-87CA-ACA1D293B610}" presName="dstNode" presStyleLbl="node1" presStyleIdx="0" presStyleCnt="3"/>
      <dgm:spPr/>
    </dgm:pt>
    <dgm:pt modelId="{8E965B92-FC3D-AD49-860F-D0684960B1EC}" type="pres">
      <dgm:prSet presAssocID="{C5AF33CD-E411-6E45-9F2A-95CBBD6E5D64}" presName="text_1" presStyleLbl="node1" presStyleIdx="0" presStyleCnt="3">
        <dgm:presLayoutVars>
          <dgm:bulletEnabled val="1"/>
        </dgm:presLayoutVars>
      </dgm:prSet>
      <dgm:spPr/>
    </dgm:pt>
    <dgm:pt modelId="{D3ED7E60-FEE3-AE42-9F3C-DB3CC0AFB4FA}" type="pres">
      <dgm:prSet presAssocID="{C5AF33CD-E411-6E45-9F2A-95CBBD6E5D64}" presName="accent_1" presStyleCnt="0"/>
      <dgm:spPr/>
    </dgm:pt>
    <dgm:pt modelId="{F411942E-1564-264F-B347-4659246557CE}" type="pres">
      <dgm:prSet presAssocID="{C5AF33CD-E411-6E45-9F2A-95CBBD6E5D64}" presName="accentRepeatNode" presStyleLbl="solidFgAcc1" presStyleIdx="0" presStyleCnt="3"/>
      <dgm:spPr/>
    </dgm:pt>
    <dgm:pt modelId="{FD257031-85BB-6A43-8560-35888DFBFFD3}" type="pres">
      <dgm:prSet presAssocID="{CEA21EE8-AFAF-444E-9A76-9FD2136E2A5C}" presName="text_2" presStyleLbl="node1" presStyleIdx="1" presStyleCnt="3">
        <dgm:presLayoutVars>
          <dgm:bulletEnabled val="1"/>
        </dgm:presLayoutVars>
      </dgm:prSet>
      <dgm:spPr/>
    </dgm:pt>
    <dgm:pt modelId="{07F71A6E-8F05-8640-AA2D-33926A1B6822}" type="pres">
      <dgm:prSet presAssocID="{CEA21EE8-AFAF-444E-9A76-9FD2136E2A5C}" presName="accent_2" presStyleCnt="0"/>
      <dgm:spPr/>
    </dgm:pt>
    <dgm:pt modelId="{3C538A55-E33D-3244-8B56-882EC9FB2C0A}" type="pres">
      <dgm:prSet presAssocID="{CEA21EE8-AFAF-444E-9A76-9FD2136E2A5C}" presName="accentRepeatNode" presStyleLbl="solidFgAcc1" presStyleIdx="1" presStyleCnt="3"/>
      <dgm:spPr/>
    </dgm:pt>
    <dgm:pt modelId="{E765233B-50FF-584D-AA5D-302C5C9C8BD5}" type="pres">
      <dgm:prSet presAssocID="{D74AE876-16A4-D646-AC4E-ADF3A753B1B3}" presName="text_3" presStyleLbl="node1" presStyleIdx="2" presStyleCnt="3">
        <dgm:presLayoutVars>
          <dgm:bulletEnabled val="1"/>
        </dgm:presLayoutVars>
      </dgm:prSet>
      <dgm:spPr/>
    </dgm:pt>
    <dgm:pt modelId="{38630E70-52D1-9047-95EC-C085EFDBBF5A}" type="pres">
      <dgm:prSet presAssocID="{D74AE876-16A4-D646-AC4E-ADF3A753B1B3}" presName="accent_3" presStyleCnt="0"/>
      <dgm:spPr/>
    </dgm:pt>
    <dgm:pt modelId="{C1B517B4-37C9-EE4F-94D1-BBF30A5677FC}" type="pres">
      <dgm:prSet presAssocID="{D74AE876-16A4-D646-AC4E-ADF3A753B1B3}" presName="accentRepeatNode" presStyleLbl="solidFgAcc1" presStyleIdx="2" presStyleCnt="3"/>
      <dgm:spPr/>
    </dgm:pt>
  </dgm:ptLst>
  <dgm:cxnLst>
    <dgm:cxn modelId="{1A9F5F4C-1E43-914E-AC0D-B1EA00925F06}" type="presOf" srcId="{CEA21EE8-AFAF-444E-9A76-9FD2136E2A5C}" destId="{FD257031-85BB-6A43-8560-35888DFBFFD3}" srcOrd="0" destOrd="0" presId="urn:microsoft.com/office/officeart/2008/layout/VerticalCurvedList"/>
    <dgm:cxn modelId="{06EB724C-CFAF-2348-B43A-5BD1320A0FDD}" srcId="{1A170631-0E29-3A42-87CA-ACA1D293B610}" destId="{D74AE876-16A4-D646-AC4E-ADF3A753B1B3}" srcOrd="2" destOrd="0" parTransId="{E534C934-8F30-3646-9324-C8964B41E6CA}" sibTransId="{9CA292E3-FE67-ED44-9C86-585E792C3D22}"/>
    <dgm:cxn modelId="{0F0CCB6C-E423-F846-A2E6-D5C2914E5914}" type="presOf" srcId="{1A170631-0E29-3A42-87CA-ACA1D293B610}" destId="{AE6F4159-4BA3-3A4E-BA83-6D1BA9DD36E7}" srcOrd="0" destOrd="0" presId="urn:microsoft.com/office/officeart/2008/layout/VerticalCurvedList"/>
    <dgm:cxn modelId="{7738F7BE-D17E-F445-B5D4-9F7C1975674F}" type="presOf" srcId="{FB6F0163-1DFD-3A48-AD92-CA94DFCCEFEE}" destId="{D7DD6B36-E1BE-8349-8B6C-61DA0B28638D}" srcOrd="0" destOrd="0" presId="urn:microsoft.com/office/officeart/2008/layout/VerticalCurvedList"/>
    <dgm:cxn modelId="{B8435FC5-33FB-1C40-9D9C-D060493A4788}" type="presOf" srcId="{D74AE876-16A4-D646-AC4E-ADF3A753B1B3}" destId="{E765233B-50FF-584D-AA5D-302C5C9C8BD5}" srcOrd="0" destOrd="0" presId="urn:microsoft.com/office/officeart/2008/layout/VerticalCurvedList"/>
    <dgm:cxn modelId="{C6B5DDCE-CD3A-1A47-8D6E-B31BAE968BFB}" srcId="{1A170631-0E29-3A42-87CA-ACA1D293B610}" destId="{CEA21EE8-AFAF-444E-9A76-9FD2136E2A5C}" srcOrd="1" destOrd="0" parTransId="{C0BEFA6A-0B65-B948-817D-E6273EF0FB76}" sibTransId="{18C68C9F-C8D5-1940-9CDF-7A1E8090F404}"/>
    <dgm:cxn modelId="{CDDD68F5-D90D-944E-B194-1E4132C55691}" srcId="{1A170631-0E29-3A42-87CA-ACA1D293B610}" destId="{C5AF33CD-E411-6E45-9F2A-95CBBD6E5D64}" srcOrd="0" destOrd="0" parTransId="{4DD3ACEF-8914-744F-AFE0-D95B1A8BB431}" sibTransId="{FB6F0163-1DFD-3A48-AD92-CA94DFCCEFEE}"/>
    <dgm:cxn modelId="{DBB19EF9-2AAC-3941-B16F-58C572043443}" type="presOf" srcId="{C5AF33CD-E411-6E45-9F2A-95CBBD6E5D64}" destId="{8E965B92-FC3D-AD49-860F-D0684960B1EC}" srcOrd="0" destOrd="0" presId="urn:microsoft.com/office/officeart/2008/layout/VerticalCurvedList"/>
    <dgm:cxn modelId="{5A8BF497-3086-1048-A608-E0095F22C8BD}" type="presParOf" srcId="{AE6F4159-4BA3-3A4E-BA83-6D1BA9DD36E7}" destId="{26493C0E-A727-EB44-BE46-1285ABF71B6B}" srcOrd="0" destOrd="0" presId="urn:microsoft.com/office/officeart/2008/layout/VerticalCurvedList"/>
    <dgm:cxn modelId="{007FA296-1F28-3B46-8886-320AF450327E}" type="presParOf" srcId="{26493C0E-A727-EB44-BE46-1285ABF71B6B}" destId="{CA4B3A2D-BB74-C844-98F9-9DE4B4534672}" srcOrd="0" destOrd="0" presId="urn:microsoft.com/office/officeart/2008/layout/VerticalCurvedList"/>
    <dgm:cxn modelId="{F470F7F2-8CEB-6340-8A1C-BA127F3AEB12}" type="presParOf" srcId="{CA4B3A2D-BB74-C844-98F9-9DE4B4534672}" destId="{ED14490A-FB3B-1E41-AF11-3433FA4BFAA8}" srcOrd="0" destOrd="0" presId="urn:microsoft.com/office/officeart/2008/layout/VerticalCurvedList"/>
    <dgm:cxn modelId="{BC60F6AA-9F6C-894B-B015-42B842892A9A}" type="presParOf" srcId="{CA4B3A2D-BB74-C844-98F9-9DE4B4534672}" destId="{D7DD6B36-E1BE-8349-8B6C-61DA0B28638D}" srcOrd="1" destOrd="0" presId="urn:microsoft.com/office/officeart/2008/layout/VerticalCurvedList"/>
    <dgm:cxn modelId="{38ADECB7-B0A0-0A40-B722-087233942020}" type="presParOf" srcId="{CA4B3A2D-BB74-C844-98F9-9DE4B4534672}" destId="{3DBA5FAF-8537-DB4C-9DB4-0DF8CBA05135}" srcOrd="2" destOrd="0" presId="urn:microsoft.com/office/officeart/2008/layout/VerticalCurvedList"/>
    <dgm:cxn modelId="{D439F85E-23BB-F144-B75D-C389F4633F12}" type="presParOf" srcId="{CA4B3A2D-BB74-C844-98F9-9DE4B4534672}" destId="{FB225749-5288-DF43-BD17-322E57CD944A}" srcOrd="3" destOrd="0" presId="urn:microsoft.com/office/officeart/2008/layout/VerticalCurvedList"/>
    <dgm:cxn modelId="{B69C4B09-F5AA-944E-937A-9A3443A89EFA}" type="presParOf" srcId="{26493C0E-A727-EB44-BE46-1285ABF71B6B}" destId="{8E965B92-FC3D-AD49-860F-D0684960B1EC}" srcOrd="1" destOrd="0" presId="urn:microsoft.com/office/officeart/2008/layout/VerticalCurvedList"/>
    <dgm:cxn modelId="{761BCB4B-2AC0-FF47-8122-C13EE920B925}" type="presParOf" srcId="{26493C0E-A727-EB44-BE46-1285ABF71B6B}" destId="{D3ED7E60-FEE3-AE42-9F3C-DB3CC0AFB4FA}" srcOrd="2" destOrd="0" presId="urn:microsoft.com/office/officeart/2008/layout/VerticalCurvedList"/>
    <dgm:cxn modelId="{E0927D90-5AC7-3B44-9CD8-6BE53A1435DB}" type="presParOf" srcId="{D3ED7E60-FEE3-AE42-9F3C-DB3CC0AFB4FA}" destId="{F411942E-1564-264F-B347-4659246557CE}" srcOrd="0" destOrd="0" presId="urn:microsoft.com/office/officeart/2008/layout/VerticalCurvedList"/>
    <dgm:cxn modelId="{E2DB7CDA-4A06-524B-86D5-68E4301220FA}" type="presParOf" srcId="{26493C0E-A727-EB44-BE46-1285ABF71B6B}" destId="{FD257031-85BB-6A43-8560-35888DFBFFD3}" srcOrd="3" destOrd="0" presId="urn:microsoft.com/office/officeart/2008/layout/VerticalCurvedList"/>
    <dgm:cxn modelId="{A3420D0B-D90C-9B4E-9D83-C25639DC022F}" type="presParOf" srcId="{26493C0E-A727-EB44-BE46-1285ABF71B6B}" destId="{07F71A6E-8F05-8640-AA2D-33926A1B6822}" srcOrd="4" destOrd="0" presId="urn:microsoft.com/office/officeart/2008/layout/VerticalCurvedList"/>
    <dgm:cxn modelId="{909FD06B-1DC5-EC40-86FD-51F753014869}" type="presParOf" srcId="{07F71A6E-8F05-8640-AA2D-33926A1B6822}" destId="{3C538A55-E33D-3244-8B56-882EC9FB2C0A}" srcOrd="0" destOrd="0" presId="urn:microsoft.com/office/officeart/2008/layout/VerticalCurvedList"/>
    <dgm:cxn modelId="{6D67EA4E-7E99-834F-9802-29AE7C15FBA3}" type="presParOf" srcId="{26493C0E-A727-EB44-BE46-1285ABF71B6B}" destId="{E765233B-50FF-584D-AA5D-302C5C9C8BD5}" srcOrd="5" destOrd="0" presId="urn:microsoft.com/office/officeart/2008/layout/VerticalCurvedList"/>
    <dgm:cxn modelId="{67681BCB-39CE-8449-A68E-A66A72EB3061}" type="presParOf" srcId="{26493C0E-A727-EB44-BE46-1285ABF71B6B}" destId="{38630E70-52D1-9047-95EC-C085EFDBBF5A}" srcOrd="6" destOrd="0" presId="urn:microsoft.com/office/officeart/2008/layout/VerticalCurvedList"/>
    <dgm:cxn modelId="{97A9CF5D-DC39-BC42-A8E1-E511CB575489}" type="presParOf" srcId="{38630E70-52D1-9047-95EC-C085EFDBBF5A}" destId="{C1B517B4-37C9-EE4F-94D1-BBF30A5677F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170631-0E29-3A42-87CA-ACA1D293B610}"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fr-FR"/>
        </a:p>
      </dgm:t>
    </dgm:pt>
    <dgm:pt modelId="{C5AF33CD-E411-6E45-9F2A-95CBBD6E5D64}">
      <dgm:prSet phldrT="[Texte]" custT="1"/>
      <dgm:spPr/>
      <dgm:t>
        <a:bodyPr/>
        <a:lstStyle/>
        <a:p>
          <a:r>
            <a:rPr lang="fr-FR" sz="1800" b="1" dirty="0">
              <a:solidFill>
                <a:schemeClr val="bg1"/>
              </a:solidFill>
              <a:latin typeface="Poppins" pitchFamily="2" charset="77"/>
              <a:cs typeface="Poppins" pitchFamily="2" charset="77"/>
            </a:rPr>
            <a:t>SELECTION DES MEMBRES</a:t>
          </a:r>
        </a:p>
      </dgm:t>
    </dgm:pt>
    <dgm:pt modelId="{4DD3ACEF-8914-744F-AFE0-D95B1A8BB431}" type="parTrans" cxnId="{CDDD68F5-D90D-944E-B194-1E4132C55691}">
      <dgm:prSet/>
      <dgm:spPr/>
      <dgm:t>
        <a:bodyPr/>
        <a:lstStyle/>
        <a:p>
          <a:endParaRPr lang="fr-FR"/>
        </a:p>
      </dgm:t>
    </dgm:pt>
    <dgm:pt modelId="{FB6F0163-1DFD-3A48-AD92-CA94DFCCEFEE}" type="sibTrans" cxnId="{CDDD68F5-D90D-944E-B194-1E4132C55691}">
      <dgm:prSet/>
      <dgm:spPr/>
      <dgm:t>
        <a:bodyPr/>
        <a:lstStyle/>
        <a:p>
          <a:endParaRPr lang="fr-FR"/>
        </a:p>
      </dgm:t>
    </dgm:pt>
    <dgm:pt modelId="{CEA21EE8-AFAF-444E-9A76-9FD2136E2A5C}">
      <dgm:prSet phldrT="[Texte]" custT="1"/>
      <dgm:spPr/>
      <dgm:t>
        <a:bodyPr/>
        <a:lstStyle/>
        <a:p>
          <a:r>
            <a:rPr lang="fr-FR" sz="1800" b="1" dirty="0">
              <a:solidFill>
                <a:schemeClr val="bg1"/>
              </a:solidFill>
              <a:latin typeface="Poppins" pitchFamily="2" charset="77"/>
              <a:cs typeface="Poppins" pitchFamily="2" charset="77"/>
            </a:rPr>
            <a:t>ROTATION OF MEMBERS</a:t>
          </a:r>
        </a:p>
      </dgm:t>
    </dgm:pt>
    <dgm:pt modelId="{18C68C9F-C8D5-1940-9CDF-7A1E8090F404}" type="sibTrans" cxnId="{C6B5DDCE-CD3A-1A47-8D6E-B31BAE968BFB}">
      <dgm:prSet/>
      <dgm:spPr/>
      <dgm:t>
        <a:bodyPr/>
        <a:lstStyle/>
        <a:p>
          <a:endParaRPr lang="fr-FR"/>
        </a:p>
      </dgm:t>
    </dgm:pt>
    <dgm:pt modelId="{C0BEFA6A-0B65-B948-817D-E6273EF0FB76}" type="parTrans" cxnId="{C6B5DDCE-CD3A-1A47-8D6E-B31BAE968BFB}">
      <dgm:prSet/>
      <dgm:spPr/>
      <dgm:t>
        <a:bodyPr/>
        <a:lstStyle/>
        <a:p>
          <a:endParaRPr lang="fr-FR"/>
        </a:p>
      </dgm:t>
    </dgm:pt>
    <dgm:pt modelId="{D74AE876-16A4-D646-AC4E-ADF3A753B1B3}">
      <dgm:prSet phldrT="[Texte]" custT="1"/>
      <dgm:spPr/>
      <dgm:t>
        <a:bodyPr/>
        <a:lstStyle/>
        <a:p>
          <a:r>
            <a:rPr lang="en-US" sz="1800" b="1" dirty="0">
              <a:solidFill>
                <a:schemeClr val="bg1"/>
              </a:solidFill>
              <a:latin typeface="Poppins" pitchFamily="2" charset="77"/>
              <a:cs typeface="Poppins" pitchFamily="2" charset="77"/>
            </a:rPr>
            <a:t>RESILIATION</a:t>
          </a:r>
          <a:endParaRPr lang="fr-FR" sz="1800" b="1" dirty="0">
            <a:solidFill>
              <a:schemeClr val="bg1"/>
            </a:solidFill>
            <a:latin typeface="Poppins" pitchFamily="2" charset="77"/>
            <a:cs typeface="Poppins" pitchFamily="2" charset="77"/>
          </a:endParaRPr>
        </a:p>
      </dgm:t>
    </dgm:pt>
    <dgm:pt modelId="{9CA292E3-FE67-ED44-9C86-585E792C3D22}" type="sibTrans" cxnId="{06EB724C-CFAF-2348-B43A-5BD1320A0FDD}">
      <dgm:prSet/>
      <dgm:spPr/>
      <dgm:t>
        <a:bodyPr/>
        <a:lstStyle/>
        <a:p>
          <a:endParaRPr lang="fr-FR"/>
        </a:p>
      </dgm:t>
    </dgm:pt>
    <dgm:pt modelId="{E534C934-8F30-3646-9324-C8964B41E6CA}" type="parTrans" cxnId="{06EB724C-CFAF-2348-B43A-5BD1320A0FDD}">
      <dgm:prSet/>
      <dgm:spPr/>
      <dgm:t>
        <a:bodyPr/>
        <a:lstStyle/>
        <a:p>
          <a:endParaRPr lang="fr-FR"/>
        </a:p>
      </dgm:t>
    </dgm:pt>
    <dgm:pt modelId="{F9877CB9-0E01-3B41-B96C-4B6808C130EA}">
      <dgm:prSet phldrT="[Texte]" custT="1"/>
      <dgm:spPr/>
      <dgm:t>
        <a:bodyPr/>
        <a:lstStyle/>
        <a:p>
          <a:r>
            <a:rPr lang="fr-FR" sz="1800" b="1" dirty="0">
              <a:solidFill>
                <a:schemeClr val="bg1"/>
              </a:solidFill>
              <a:latin typeface="Poppins" pitchFamily="2" charset="77"/>
              <a:cs typeface="Poppins" pitchFamily="2" charset="77"/>
            </a:rPr>
            <a:t>VOTE OU CONSENSUS</a:t>
          </a:r>
        </a:p>
      </dgm:t>
    </dgm:pt>
    <dgm:pt modelId="{FEA07F1D-E394-1248-AA54-C4FD9757D019}" type="parTrans" cxnId="{ACB52B58-7B8E-E240-9067-9969A3F78DC4}">
      <dgm:prSet/>
      <dgm:spPr/>
      <dgm:t>
        <a:bodyPr/>
        <a:lstStyle/>
        <a:p>
          <a:endParaRPr lang="fr-FR"/>
        </a:p>
      </dgm:t>
    </dgm:pt>
    <dgm:pt modelId="{30B9731D-60AD-6F48-9F23-55F1F59E3AA7}" type="sibTrans" cxnId="{ACB52B58-7B8E-E240-9067-9969A3F78DC4}">
      <dgm:prSet/>
      <dgm:spPr/>
      <dgm:t>
        <a:bodyPr/>
        <a:lstStyle/>
        <a:p>
          <a:endParaRPr lang="fr-FR"/>
        </a:p>
      </dgm:t>
    </dgm:pt>
    <dgm:pt modelId="{AE6F4159-4BA3-3A4E-BA83-6D1BA9DD36E7}" type="pres">
      <dgm:prSet presAssocID="{1A170631-0E29-3A42-87CA-ACA1D293B610}" presName="Name0" presStyleCnt="0">
        <dgm:presLayoutVars>
          <dgm:chMax val="7"/>
          <dgm:chPref val="7"/>
          <dgm:dir/>
        </dgm:presLayoutVars>
      </dgm:prSet>
      <dgm:spPr/>
    </dgm:pt>
    <dgm:pt modelId="{26493C0E-A727-EB44-BE46-1285ABF71B6B}" type="pres">
      <dgm:prSet presAssocID="{1A170631-0E29-3A42-87CA-ACA1D293B610}" presName="Name1" presStyleCnt="0"/>
      <dgm:spPr/>
    </dgm:pt>
    <dgm:pt modelId="{CA4B3A2D-BB74-C844-98F9-9DE4B4534672}" type="pres">
      <dgm:prSet presAssocID="{1A170631-0E29-3A42-87CA-ACA1D293B610}" presName="cycle" presStyleCnt="0"/>
      <dgm:spPr/>
    </dgm:pt>
    <dgm:pt modelId="{ED14490A-FB3B-1E41-AF11-3433FA4BFAA8}" type="pres">
      <dgm:prSet presAssocID="{1A170631-0E29-3A42-87CA-ACA1D293B610}" presName="srcNode" presStyleLbl="node1" presStyleIdx="0" presStyleCnt="4"/>
      <dgm:spPr/>
    </dgm:pt>
    <dgm:pt modelId="{D7DD6B36-E1BE-8349-8B6C-61DA0B28638D}" type="pres">
      <dgm:prSet presAssocID="{1A170631-0E29-3A42-87CA-ACA1D293B610}" presName="conn" presStyleLbl="parChTrans1D2" presStyleIdx="0" presStyleCnt="1"/>
      <dgm:spPr/>
    </dgm:pt>
    <dgm:pt modelId="{3DBA5FAF-8537-DB4C-9DB4-0DF8CBA05135}" type="pres">
      <dgm:prSet presAssocID="{1A170631-0E29-3A42-87CA-ACA1D293B610}" presName="extraNode" presStyleLbl="node1" presStyleIdx="0" presStyleCnt="4"/>
      <dgm:spPr/>
    </dgm:pt>
    <dgm:pt modelId="{FB225749-5288-DF43-BD17-322E57CD944A}" type="pres">
      <dgm:prSet presAssocID="{1A170631-0E29-3A42-87CA-ACA1D293B610}" presName="dstNode" presStyleLbl="node1" presStyleIdx="0" presStyleCnt="4"/>
      <dgm:spPr/>
    </dgm:pt>
    <dgm:pt modelId="{8E965B92-FC3D-AD49-860F-D0684960B1EC}" type="pres">
      <dgm:prSet presAssocID="{C5AF33CD-E411-6E45-9F2A-95CBBD6E5D64}" presName="text_1" presStyleLbl="node1" presStyleIdx="0" presStyleCnt="4">
        <dgm:presLayoutVars>
          <dgm:bulletEnabled val="1"/>
        </dgm:presLayoutVars>
      </dgm:prSet>
      <dgm:spPr/>
    </dgm:pt>
    <dgm:pt modelId="{D3ED7E60-FEE3-AE42-9F3C-DB3CC0AFB4FA}" type="pres">
      <dgm:prSet presAssocID="{C5AF33CD-E411-6E45-9F2A-95CBBD6E5D64}" presName="accent_1" presStyleCnt="0"/>
      <dgm:spPr/>
    </dgm:pt>
    <dgm:pt modelId="{F411942E-1564-264F-B347-4659246557CE}" type="pres">
      <dgm:prSet presAssocID="{C5AF33CD-E411-6E45-9F2A-95CBBD6E5D64}" presName="accentRepeatNode" presStyleLbl="solidFgAcc1" presStyleIdx="0" presStyleCnt="4"/>
      <dgm:spPr/>
    </dgm:pt>
    <dgm:pt modelId="{FD257031-85BB-6A43-8560-35888DFBFFD3}" type="pres">
      <dgm:prSet presAssocID="{CEA21EE8-AFAF-444E-9A76-9FD2136E2A5C}" presName="text_2" presStyleLbl="node1" presStyleIdx="1" presStyleCnt="4">
        <dgm:presLayoutVars>
          <dgm:bulletEnabled val="1"/>
        </dgm:presLayoutVars>
      </dgm:prSet>
      <dgm:spPr/>
    </dgm:pt>
    <dgm:pt modelId="{07F71A6E-8F05-8640-AA2D-33926A1B6822}" type="pres">
      <dgm:prSet presAssocID="{CEA21EE8-AFAF-444E-9A76-9FD2136E2A5C}" presName="accent_2" presStyleCnt="0"/>
      <dgm:spPr/>
    </dgm:pt>
    <dgm:pt modelId="{3C538A55-E33D-3244-8B56-882EC9FB2C0A}" type="pres">
      <dgm:prSet presAssocID="{CEA21EE8-AFAF-444E-9A76-9FD2136E2A5C}" presName="accentRepeatNode" presStyleLbl="solidFgAcc1" presStyleIdx="1" presStyleCnt="4"/>
      <dgm:spPr/>
    </dgm:pt>
    <dgm:pt modelId="{E765233B-50FF-584D-AA5D-302C5C9C8BD5}" type="pres">
      <dgm:prSet presAssocID="{D74AE876-16A4-D646-AC4E-ADF3A753B1B3}" presName="text_3" presStyleLbl="node1" presStyleIdx="2" presStyleCnt="4">
        <dgm:presLayoutVars>
          <dgm:bulletEnabled val="1"/>
        </dgm:presLayoutVars>
      </dgm:prSet>
      <dgm:spPr/>
    </dgm:pt>
    <dgm:pt modelId="{38630E70-52D1-9047-95EC-C085EFDBBF5A}" type="pres">
      <dgm:prSet presAssocID="{D74AE876-16A4-D646-AC4E-ADF3A753B1B3}" presName="accent_3" presStyleCnt="0"/>
      <dgm:spPr/>
    </dgm:pt>
    <dgm:pt modelId="{C1B517B4-37C9-EE4F-94D1-BBF30A5677FC}" type="pres">
      <dgm:prSet presAssocID="{D74AE876-16A4-D646-AC4E-ADF3A753B1B3}" presName="accentRepeatNode" presStyleLbl="solidFgAcc1" presStyleIdx="2" presStyleCnt="4"/>
      <dgm:spPr/>
    </dgm:pt>
    <dgm:pt modelId="{5EB5BB2D-59F0-DD47-B5BE-EB0922D489F4}" type="pres">
      <dgm:prSet presAssocID="{F9877CB9-0E01-3B41-B96C-4B6808C130EA}" presName="text_4" presStyleLbl="node1" presStyleIdx="3" presStyleCnt="4">
        <dgm:presLayoutVars>
          <dgm:bulletEnabled val="1"/>
        </dgm:presLayoutVars>
      </dgm:prSet>
      <dgm:spPr/>
    </dgm:pt>
    <dgm:pt modelId="{38493CE3-BE90-B742-976C-E0387CD6C7E3}" type="pres">
      <dgm:prSet presAssocID="{F9877CB9-0E01-3B41-B96C-4B6808C130EA}" presName="accent_4" presStyleCnt="0"/>
      <dgm:spPr/>
    </dgm:pt>
    <dgm:pt modelId="{E7E760EA-C0FC-1649-A50A-2B89B5BDF0E8}" type="pres">
      <dgm:prSet presAssocID="{F9877CB9-0E01-3B41-B96C-4B6808C130EA}" presName="accentRepeatNode" presStyleLbl="solidFgAcc1" presStyleIdx="3" presStyleCnt="4"/>
      <dgm:spPr/>
    </dgm:pt>
  </dgm:ptLst>
  <dgm:cxnLst>
    <dgm:cxn modelId="{1A9F5F4C-1E43-914E-AC0D-B1EA00925F06}" type="presOf" srcId="{CEA21EE8-AFAF-444E-9A76-9FD2136E2A5C}" destId="{FD257031-85BB-6A43-8560-35888DFBFFD3}" srcOrd="0" destOrd="0" presId="urn:microsoft.com/office/officeart/2008/layout/VerticalCurvedList"/>
    <dgm:cxn modelId="{06EB724C-CFAF-2348-B43A-5BD1320A0FDD}" srcId="{1A170631-0E29-3A42-87CA-ACA1D293B610}" destId="{D74AE876-16A4-D646-AC4E-ADF3A753B1B3}" srcOrd="2" destOrd="0" parTransId="{E534C934-8F30-3646-9324-C8964B41E6CA}" sibTransId="{9CA292E3-FE67-ED44-9C86-585E792C3D22}"/>
    <dgm:cxn modelId="{0F0CCB6C-E423-F846-A2E6-D5C2914E5914}" type="presOf" srcId="{1A170631-0E29-3A42-87CA-ACA1D293B610}" destId="{AE6F4159-4BA3-3A4E-BA83-6D1BA9DD36E7}" srcOrd="0" destOrd="0" presId="urn:microsoft.com/office/officeart/2008/layout/VerticalCurvedList"/>
    <dgm:cxn modelId="{ACB52B58-7B8E-E240-9067-9969A3F78DC4}" srcId="{1A170631-0E29-3A42-87CA-ACA1D293B610}" destId="{F9877CB9-0E01-3B41-B96C-4B6808C130EA}" srcOrd="3" destOrd="0" parTransId="{FEA07F1D-E394-1248-AA54-C4FD9757D019}" sibTransId="{30B9731D-60AD-6F48-9F23-55F1F59E3AA7}"/>
    <dgm:cxn modelId="{7738F7BE-D17E-F445-B5D4-9F7C1975674F}" type="presOf" srcId="{FB6F0163-1DFD-3A48-AD92-CA94DFCCEFEE}" destId="{D7DD6B36-E1BE-8349-8B6C-61DA0B28638D}" srcOrd="0" destOrd="0" presId="urn:microsoft.com/office/officeart/2008/layout/VerticalCurvedList"/>
    <dgm:cxn modelId="{B8435FC5-33FB-1C40-9D9C-D060493A4788}" type="presOf" srcId="{D74AE876-16A4-D646-AC4E-ADF3A753B1B3}" destId="{E765233B-50FF-584D-AA5D-302C5C9C8BD5}" srcOrd="0" destOrd="0" presId="urn:microsoft.com/office/officeart/2008/layout/VerticalCurvedList"/>
    <dgm:cxn modelId="{C6B5DDCE-CD3A-1A47-8D6E-B31BAE968BFB}" srcId="{1A170631-0E29-3A42-87CA-ACA1D293B610}" destId="{CEA21EE8-AFAF-444E-9A76-9FD2136E2A5C}" srcOrd="1" destOrd="0" parTransId="{C0BEFA6A-0B65-B948-817D-E6273EF0FB76}" sibTransId="{18C68C9F-C8D5-1940-9CDF-7A1E8090F404}"/>
    <dgm:cxn modelId="{225247F3-DC8D-1244-9030-36BED72DADF0}" type="presOf" srcId="{F9877CB9-0E01-3B41-B96C-4B6808C130EA}" destId="{5EB5BB2D-59F0-DD47-B5BE-EB0922D489F4}" srcOrd="0" destOrd="0" presId="urn:microsoft.com/office/officeart/2008/layout/VerticalCurvedList"/>
    <dgm:cxn modelId="{CDDD68F5-D90D-944E-B194-1E4132C55691}" srcId="{1A170631-0E29-3A42-87CA-ACA1D293B610}" destId="{C5AF33CD-E411-6E45-9F2A-95CBBD6E5D64}" srcOrd="0" destOrd="0" parTransId="{4DD3ACEF-8914-744F-AFE0-D95B1A8BB431}" sibTransId="{FB6F0163-1DFD-3A48-AD92-CA94DFCCEFEE}"/>
    <dgm:cxn modelId="{DBB19EF9-2AAC-3941-B16F-58C572043443}" type="presOf" srcId="{C5AF33CD-E411-6E45-9F2A-95CBBD6E5D64}" destId="{8E965B92-FC3D-AD49-860F-D0684960B1EC}" srcOrd="0" destOrd="0" presId="urn:microsoft.com/office/officeart/2008/layout/VerticalCurvedList"/>
    <dgm:cxn modelId="{5A8BF497-3086-1048-A608-E0095F22C8BD}" type="presParOf" srcId="{AE6F4159-4BA3-3A4E-BA83-6D1BA9DD36E7}" destId="{26493C0E-A727-EB44-BE46-1285ABF71B6B}" srcOrd="0" destOrd="0" presId="urn:microsoft.com/office/officeart/2008/layout/VerticalCurvedList"/>
    <dgm:cxn modelId="{007FA296-1F28-3B46-8886-320AF450327E}" type="presParOf" srcId="{26493C0E-A727-EB44-BE46-1285ABF71B6B}" destId="{CA4B3A2D-BB74-C844-98F9-9DE4B4534672}" srcOrd="0" destOrd="0" presId="urn:microsoft.com/office/officeart/2008/layout/VerticalCurvedList"/>
    <dgm:cxn modelId="{F470F7F2-8CEB-6340-8A1C-BA127F3AEB12}" type="presParOf" srcId="{CA4B3A2D-BB74-C844-98F9-9DE4B4534672}" destId="{ED14490A-FB3B-1E41-AF11-3433FA4BFAA8}" srcOrd="0" destOrd="0" presId="urn:microsoft.com/office/officeart/2008/layout/VerticalCurvedList"/>
    <dgm:cxn modelId="{BC60F6AA-9F6C-894B-B015-42B842892A9A}" type="presParOf" srcId="{CA4B3A2D-BB74-C844-98F9-9DE4B4534672}" destId="{D7DD6B36-E1BE-8349-8B6C-61DA0B28638D}" srcOrd="1" destOrd="0" presId="urn:microsoft.com/office/officeart/2008/layout/VerticalCurvedList"/>
    <dgm:cxn modelId="{38ADECB7-B0A0-0A40-B722-087233942020}" type="presParOf" srcId="{CA4B3A2D-BB74-C844-98F9-9DE4B4534672}" destId="{3DBA5FAF-8537-DB4C-9DB4-0DF8CBA05135}" srcOrd="2" destOrd="0" presId="urn:microsoft.com/office/officeart/2008/layout/VerticalCurvedList"/>
    <dgm:cxn modelId="{D439F85E-23BB-F144-B75D-C389F4633F12}" type="presParOf" srcId="{CA4B3A2D-BB74-C844-98F9-9DE4B4534672}" destId="{FB225749-5288-DF43-BD17-322E57CD944A}" srcOrd="3" destOrd="0" presId="urn:microsoft.com/office/officeart/2008/layout/VerticalCurvedList"/>
    <dgm:cxn modelId="{B69C4B09-F5AA-944E-937A-9A3443A89EFA}" type="presParOf" srcId="{26493C0E-A727-EB44-BE46-1285ABF71B6B}" destId="{8E965B92-FC3D-AD49-860F-D0684960B1EC}" srcOrd="1" destOrd="0" presId="urn:microsoft.com/office/officeart/2008/layout/VerticalCurvedList"/>
    <dgm:cxn modelId="{761BCB4B-2AC0-FF47-8122-C13EE920B925}" type="presParOf" srcId="{26493C0E-A727-EB44-BE46-1285ABF71B6B}" destId="{D3ED7E60-FEE3-AE42-9F3C-DB3CC0AFB4FA}" srcOrd="2" destOrd="0" presId="urn:microsoft.com/office/officeart/2008/layout/VerticalCurvedList"/>
    <dgm:cxn modelId="{E0927D90-5AC7-3B44-9CD8-6BE53A1435DB}" type="presParOf" srcId="{D3ED7E60-FEE3-AE42-9F3C-DB3CC0AFB4FA}" destId="{F411942E-1564-264F-B347-4659246557CE}" srcOrd="0" destOrd="0" presId="urn:microsoft.com/office/officeart/2008/layout/VerticalCurvedList"/>
    <dgm:cxn modelId="{E2DB7CDA-4A06-524B-86D5-68E4301220FA}" type="presParOf" srcId="{26493C0E-A727-EB44-BE46-1285ABF71B6B}" destId="{FD257031-85BB-6A43-8560-35888DFBFFD3}" srcOrd="3" destOrd="0" presId="urn:microsoft.com/office/officeart/2008/layout/VerticalCurvedList"/>
    <dgm:cxn modelId="{A3420D0B-D90C-9B4E-9D83-C25639DC022F}" type="presParOf" srcId="{26493C0E-A727-EB44-BE46-1285ABF71B6B}" destId="{07F71A6E-8F05-8640-AA2D-33926A1B6822}" srcOrd="4" destOrd="0" presId="urn:microsoft.com/office/officeart/2008/layout/VerticalCurvedList"/>
    <dgm:cxn modelId="{909FD06B-1DC5-EC40-86FD-51F753014869}" type="presParOf" srcId="{07F71A6E-8F05-8640-AA2D-33926A1B6822}" destId="{3C538A55-E33D-3244-8B56-882EC9FB2C0A}" srcOrd="0" destOrd="0" presId="urn:microsoft.com/office/officeart/2008/layout/VerticalCurvedList"/>
    <dgm:cxn modelId="{6D67EA4E-7E99-834F-9802-29AE7C15FBA3}" type="presParOf" srcId="{26493C0E-A727-EB44-BE46-1285ABF71B6B}" destId="{E765233B-50FF-584D-AA5D-302C5C9C8BD5}" srcOrd="5" destOrd="0" presId="urn:microsoft.com/office/officeart/2008/layout/VerticalCurvedList"/>
    <dgm:cxn modelId="{67681BCB-39CE-8449-A68E-A66A72EB3061}" type="presParOf" srcId="{26493C0E-A727-EB44-BE46-1285ABF71B6B}" destId="{38630E70-52D1-9047-95EC-C085EFDBBF5A}" srcOrd="6" destOrd="0" presId="urn:microsoft.com/office/officeart/2008/layout/VerticalCurvedList"/>
    <dgm:cxn modelId="{97A9CF5D-DC39-BC42-A8E1-E511CB575489}" type="presParOf" srcId="{38630E70-52D1-9047-95EC-C085EFDBBF5A}" destId="{C1B517B4-37C9-EE4F-94D1-BBF30A5677FC}" srcOrd="0" destOrd="0" presId="urn:microsoft.com/office/officeart/2008/layout/VerticalCurvedList"/>
    <dgm:cxn modelId="{AE4B319C-98FE-8941-8D98-CAECFAD63886}" type="presParOf" srcId="{26493C0E-A727-EB44-BE46-1285ABF71B6B}" destId="{5EB5BB2D-59F0-DD47-B5BE-EB0922D489F4}" srcOrd="7" destOrd="0" presId="urn:microsoft.com/office/officeart/2008/layout/VerticalCurvedList"/>
    <dgm:cxn modelId="{230A2BC2-4254-F640-BA4C-C1B4FAF1280D}" type="presParOf" srcId="{26493C0E-A727-EB44-BE46-1285ABF71B6B}" destId="{38493CE3-BE90-B742-976C-E0387CD6C7E3}" srcOrd="8" destOrd="0" presId="urn:microsoft.com/office/officeart/2008/layout/VerticalCurvedList"/>
    <dgm:cxn modelId="{1D25A5C1-E776-4F4D-94E2-4CB7BBF73D1A}" type="presParOf" srcId="{38493CE3-BE90-B742-976C-E0387CD6C7E3}" destId="{E7E760EA-C0FC-1649-A50A-2B89B5BDF0E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140B8DB-9CDB-1F4D-BE2F-81CA71E36C6C}"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fr-FR"/>
        </a:p>
      </dgm:t>
    </dgm:pt>
    <dgm:pt modelId="{ABD85058-D635-C549-B340-001509B74AEA}">
      <dgm:prSet phldrT="[Texte]" custT="1"/>
      <dgm:spPr/>
      <dgm:t>
        <a:bodyPr/>
        <a:lstStyle/>
        <a:p>
          <a:r>
            <a:rPr lang="fr-FR" sz="3200" b="1" dirty="0">
              <a:latin typeface="Poppins" pitchFamily="2" charset="77"/>
              <a:cs typeface="Poppins" pitchFamily="2" charset="77"/>
            </a:rPr>
            <a:t>Gouvernement</a:t>
          </a:r>
        </a:p>
      </dgm:t>
    </dgm:pt>
    <dgm:pt modelId="{1A248CFA-2C11-DE45-8F5C-69AD7CBD52CC}" type="parTrans" cxnId="{4261E231-FB47-BC47-8AA1-FE317681E39E}">
      <dgm:prSet/>
      <dgm:spPr/>
      <dgm:t>
        <a:bodyPr/>
        <a:lstStyle/>
        <a:p>
          <a:endParaRPr lang="fr-FR"/>
        </a:p>
      </dgm:t>
    </dgm:pt>
    <dgm:pt modelId="{E0DB6931-5BE9-DE4E-868C-62CF55D06D59}" type="sibTrans" cxnId="{4261E231-FB47-BC47-8AA1-FE317681E39E}">
      <dgm:prSet/>
      <dgm:spPr/>
      <dgm:t>
        <a:bodyPr/>
        <a:lstStyle/>
        <a:p>
          <a:endParaRPr lang="fr-FR"/>
        </a:p>
      </dgm:t>
    </dgm:pt>
    <dgm:pt modelId="{BFC311A3-0E36-C240-A691-58FC63119D9C}">
      <dgm:prSet phldrT="[Texte]" custT="1"/>
      <dgm:spPr/>
      <dgm:t>
        <a:bodyPr/>
        <a:lstStyle/>
        <a:p>
          <a:r>
            <a:rPr lang="fr-FR" sz="3200" b="1" dirty="0" err="1">
              <a:latin typeface="Poppins" pitchFamily="2" charset="77"/>
              <a:cs typeface="Poppins" pitchFamily="2" charset="77"/>
            </a:rPr>
            <a:t>Professionels</a:t>
          </a:r>
          <a:endParaRPr lang="fr-FR" sz="3200" b="1" dirty="0">
            <a:latin typeface="Poppins" pitchFamily="2" charset="77"/>
            <a:cs typeface="Poppins" pitchFamily="2" charset="77"/>
          </a:endParaRPr>
        </a:p>
      </dgm:t>
    </dgm:pt>
    <dgm:pt modelId="{01B7DE1F-121D-6A48-A94F-1333CD9AF775}" type="parTrans" cxnId="{CF501803-4537-3447-B0BB-9EB2D22A6284}">
      <dgm:prSet/>
      <dgm:spPr/>
      <dgm:t>
        <a:bodyPr/>
        <a:lstStyle/>
        <a:p>
          <a:endParaRPr lang="fr-FR"/>
        </a:p>
      </dgm:t>
    </dgm:pt>
    <dgm:pt modelId="{AA51916C-DB36-FC42-946C-5DB9A6E2A5AA}" type="sibTrans" cxnId="{CF501803-4537-3447-B0BB-9EB2D22A6284}">
      <dgm:prSet/>
      <dgm:spPr/>
      <dgm:t>
        <a:bodyPr/>
        <a:lstStyle/>
        <a:p>
          <a:endParaRPr lang="fr-FR"/>
        </a:p>
      </dgm:t>
    </dgm:pt>
    <dgm:pt modelId="{62F78472-67EF-3243-8DFF-2A11D29FDD03}">
      <dgm:prSet phldrT="[Texte]" custT="1"/>
      <dgm:spPr/>
      <dgm:t>
        <a:bodyPr/>
        <a:lstStyle/>
        <a:p>
          <a:r>
            <a:rPr lang="fr-FR" sz="3200" b="1" dirty="0">
              <a:latin typeface="Poppins" pitchFamily="2" charset="77"/>
              <a:cs typeface="Poppins" pitchFamily="2" charset="77"/>
            </a:rPr>
            <a:t>Universitaires</a:t>
          </a:r>
        </a:p>
      </dgm:t>
    </dgm:pt>
    <dgm:pt modelId="{A5144006-9E37-AF40-860C-902452663998}" type="parTrans" cxnId="{58B0B7B1-67F9-DC43-AEE0-E74DD935C701}">
      <dgm:prSet/>
      <dgm:spPr/>
      <dgm:t>
        <a:bodyPr/>
        <a:lstStyle/>
        <a:p>
          <a:endParaRPr lang="fr-FR"/>
        </a:p>
      </dgm:t>
    </dgm:pt>
    <dgm:pt modelId="{5FD4AD95-37E7-D14C-AF42-CE5370F26EAC}" type="sibTrans" cxnId="{58B0B7B1-67F9-DC43-AEE0-E74DD935C701}">
      <dgm:prSet/>
      <dgm:spPr/>
      <dgm:t>
        <a:bodyPr/>
        <a:lstStyle/>
        <a:p>
          <a:endParaRPr lang="fr-FR"/>
        </a:p>
      </dgm:t>
    </dgm:pt>
    <dgm:pt modelId="{BC59979F-A756-3543-B1ED-AFDB2B18F5C2}">
      <dgm:prSet phldrT="[Texte]" custT="1"/>
      <dgm:spPr/>
      <dgm:t>
        <a:bodyPr/>
        <a:lstStyle/>
        <a:p>
          <a:r>
            <a:rPr lang="fr-FR" sz="3200" b="1" dirty="0">
              <a:latin typeface="Poppins" pitchFamily="2" charset="77"/>
              <a:cs typeface="Poppins" pitchFamily="2" charset="77"/>
            </a:rPr>
            <a:t>Industrie</a:t>
          </a:r>
        </a:p>
      </dgm:t>
    </dgm:pt>
    <dgm:pt modelId="{BD39348C-093E-884D-BE8D-85D6286A5E83}" type="parTrans" cxnId="{580AA9CA-F03E-3146-AEBD-529DD5482EA8}">
      <dgm:prSet/>
      <dgm:spPr/>
      <dgm:t>
        <a:bodyPr/>
        <a:lstStyle/>
        <a:p>
          <a:endParaRPr lang="fr-FR"/>
        </a:p>
      </dgm:t>
    </dgm:pt>
    <dgm:pt modelId="{D42B2910-7282-E44F-9327-3DC80323B5CE}" type="sibTrans" cxnId="{580AA9CA-F03E-3146-AEBD-529DD5482EA8}">
      <dgm:prSet/>
      <dgm:spPr/>
      <dgm:t>
        <a:bodyPr/>
        <a:lstStyle/>
        <a:p>
          <a:endParaRPr lang="fr-FR"/>
        </a:p>
      </dgm:t>
    </dgm:pt>
    <dgm:pt modelId="{14F6D95D-AB88-5848-AC15-21F13ACD6C99}">
      <dgm:prSet phldrT="[Texte]" custT="1"/>
      <dgm:spPr/>
      <dgm:t>
        <a:bodyPr/>
        <a:lstStyle/>
        <a:p>
          <a:r>
            <a:rPr lang="fr-FR" sz="3200" b="1" dirty="0">
              <a:latin typeface="Poppins" pitchFamily="2" charset="77"/>
              <a:cs typeface="Poppins" pitchFamily="2" charset="77"/>
            </a:rPr>
            <a:t>Population générale</a:t>
          </a:r>
        </a:p>
      </dgm:t>
    </dgm:pt>
    <dgm:pt modelId="{91AC3802-F539-2940-AEA3-8DF9F6360B21}" type="parTrans" cxnId="{AC920DF1-9C7A-9A41-BBD4-4BECDAD386EA}">
      <dgm:prSet/>
      <dgm:spPr/>
      <dgm:t>
        <a:bodyPr/>
        <a:lstStyle/>
        <a:p>
          <a:endParaRPr lang="fr-FR"/>
        </a:p>
      </dgm:t>
    </dgm:pt>
    <dgm:pt modelId="{95DC2E01-A770-2C4B-A024-4B1A7AF6A6E3}" type="sibTrans" cxnId="{AC920DF1-9C7A-9A41-BBD4-4BECDAD386EA}">
      <dgm:prSet/>
      <dgm:spPr/>
      <dgm:t>
        <a:bodyPr/>
        <a:lstStyle/>
        <a:p>
          <a:endParaRPr lang="fr-FR"/>
        </a:p>
      </dgm:t>
    </dgm:pt>
    <dgm:pt modelId="{65F9B3B4-5DC2-D443-A426-E3634DAA7238}" type="pres">
      <dgm:prSet presAssocID="{C140B8DB-9CDB-1F4D-BE2F-81CA71E36C6C}" presName="Name0" presStyleCnt="0">
        <dgm:presLayoutVars>
          <dgm:chMax val="7"/>
          <dgm:chPref val="7"/>
          <dgm:dir/>
        </dgm:presLayoutVars>
      </dgm:prSet>
      <dgm:spPr/>
    </dgm:pt>
    <dgm:pt modelId="{3A846DF8-2457-214E-901F-5CEB05D8AFFF}" type="pres">
      <dgm:prSet presAssocID="{C140B8DB-9CDB-1F4D-BE2F-81CA71E36C6C}" presName="Name1" presStyleCnt="0"/>
      <dgm:spPr/>
    </dgm:pt>
    <dgm:pt modelId="{77673DD7-751D-994B-A223-FC8F9E7C0D3A}" type="pres">
      <dgm:prSet presAssocID="{C140B8DB-9CDB-1F4D-BE2F-81CA71E36C6C}" presName="cycle" presStyleCnt="0"/>
      <dgm:spPr/>
    </dgm:pt>
    <dgm:pt modelId="{B010ED37-3A5C-F64F-A574-8645A9CED7AD}" type="pres">
      <dgm:prSet presAssocID="{C140B8DB-9CDB-1F4D-BE2F-81CA71E36C6C}" presName="srcNode" presStyleLbl="node1" presStyleIdx="0" presStyleCnt="5"/>
      <dgm:spPr/>
    </dgm:pt>
    <dgm:pt modelId="{B126D3B0-1B60-B143-B0F5-693D758A2634}" type="pres">
      <dgm:prSet presAssocID="{C140B8DB-9CDB-1F4D-BE2F-81CA71E36C6C}" presName="conn" presStyleLbl="parChTrans1D2" presStyleIdx="0" presStyleCnt="1"/>
      <dgm:spPr/>
    </dgm:pt>
    <dgm:pt modelId="{68A4184C-0BD4-0643-8EBD-4643E128A588}" type="pres">
      <dgm:prSet presAssocID="{C140B8DB-9CDB-1F4D-BE2F-81CA71E36C6C}" presName="extraNode" presStyleLbl="node1" presStyleIdx="0" presStyleCnt="5"/>
      <dgm:spPr/>
    </dgm:pt>
    <dgm:pt modelId="{2B37BE1E-4D22-FA49-9E5F-53F18AF09EEB}" type="pres">
      <dgm:prSet presAssocID="{C140B8DB-9CDB-1F4D-BE2F-81CA71E36C6C}" presName="dstNode" presStyleLbl="node1" presStyleIdx="0" presStyleCnt="5"/>
      <dgm:spPr/>
    </dgm:pt>
    <dgm:pt modelId="{1D91C925-B0E8-3E4F-AD5A-0C248A45B597}" type="pres">
      <dgm:prSet presAssocID="{ABD85058-D635-C549-B340-001509B74AEA}" presName="text_1" presStyleLbl="node1" presStyleIdx="0" presStyleCnt="5">
        <dgm:presLayoutVars>
          <dgm:bulletEnabled val="1"/>
        </dgm:presLayoutVars>
      </dgm:prSet>
      <dgm:spPr/>
    </dgm:pt>
    <dgm:pt modelId="{0604FF7E-285C-B545-B395-A28AB314D155}" type="pres">
      <dgm:prSet presAssocID="{ABD85058-D635-C549-B340-001509B74AEA}" presName="accent_1" presStyleCnt="0"/>
      <dgm:spPr/>
    </dgm:pt>
    <dgm:pt modelId="{07F01A82-4585-7843-87CC-413A964776D2}" type="pres">
      <dgm:prSet presAssocID="{ABD85058-D635-C549-B340-001509B74AEA}" presName="accentRepeatNode" presStyleLbl="solidFgAcc1" presStyleIdx="0" presStyleCnt="5"/>
      <dgm:spPr/>
    </dgm:pt>
    <dgm:pt modelId="{029769C4-9CE4-5C44-A1C3-65B5AD4EB71C}" type="pres">
      <dgm:prSet presAssocID="{BFC311A3-0E36-C240-A691-58FC63119D9C}" presName="text_2" presStyleLbl="node1" presStyleIdx="1" presStyleCnt="5">
        <dgm:presLayoutVars>
          <dgm:bulletEnabled val="1"/>
        </dgm:presLayoutVars>
      </dgm:prSet>
      <dgm:spPr/>
    </dgm:pt>
    <dgm:pt modelId="{29CEE352-739F-0B47-9719-6CA4C54987AD}" type="pres">
      <dgm:prSet presAssocID="{BFC311A3-0E36-C240-A691-58FC63119D9C}" presName="accent_2" presStyleCnt="0"/>
      <dgm:spPr/>
    </dgm:pt>
    <dgm:pt modelId="{25F44CE8-13C5-8048-850C-C52EC8F0343C}" type="pres">
      <dgm:prSet presAssocID="{BFC311A3-0E36-C240-A691-58FC63119D9C}" presName="accentRepeatNode" presStyleLbl="solidFgAcc1" presStyleIdx="1" presStyleCnt="5"/>
      <dgm:spPr/>
    </dgm:pt>
    <dgm:pt modelId="{7EF7920C-703D-574F-A5A1-4B20918DC305}" type="pres">
      <dgm:prSet presAssocID="{62F78472-67EF-3243-8DFF-2A11D29FDD03}" presName="text_3" presStyleLbl="node1" presStyleIdx="2" presStyleCnt="5">
        <dgm:presLayoutVars>
          <dgm:bulletEnabled val="1"/>
        </dgm:presLayoutVars>
      </dgm:prSet>
      <dgm:spPr/>
    </dgm:pt>
    <dgm:pt modelId="{56F931E5-A7BE-D643-8AD2-6DC4C466A9ED}" type="pres">
      <dgm:prSet presAssocID="{62F78472-67EF-3243-8DFF-2A11D29FDD03}" presName="accent_3" presStyleCnt="0"/>
      <dgm:spPr/>
    </dgm:pt>
    <dgm:pt modelId="{48046E80-6C85-7D48-BFED-2BC0D2BC03F9}" type="pres">
      <dgm:prSet presAssocID="{62F78472-67EF-3243-8DFF-2A11D29FDD03}" presName="accentRepeatNode" presStyleLbl="solidFgAcc1" presStyleIdx="2" presStyleCnt="5"/>
      <dgm:spPr/>
    </dgm:pt>
    <dgm:pt modelId="{8EC6C365-692A-E44B-8EED-1C0FCB45BEBE}" type="pres">
      <dgm:prSet presAssocID="{BC59979F-A756-3543-B1ED-AFDB2B18F5C2}" presName="text_4" presStyleLbl="node1" presStyleIdx="3" presStyleCnt="5">
        <dgm:presLayoutVars>
          <dgm:bulletEnabled val="1"/>
        </dgm:presLayoutVars>
      </dgm:prSet>
      <dgm:spPr/>
    </dgm:pt>
    <dgm:pt modelId="{4E93BF52-0FC3-6946-A78C-8CBE0423F7E8}" type="pres">
      <dgm:prSet presAssocID="{BC59979F-A756-3543-B1ED-AFDB2B18F5C2}" presName="accent_4" presStyleCnt="0"/>
      <dgm:spPr/>
    </dgm:pt>
    <dgm:pt modelId="{8402D81C-7891-414F-BCAE-1A001C83E2A3}" type="pres">
      <dgm:prSet presAssocID="{BC59979F-A756-3543-B1ED-AFDB2B18F5C2}" presName="accentRepeatNode" presStyleLbl="solidFgAcc1" presStyleIdx="3" presStyleCnt="5"/>
      <dgm:spPr/>
    </dgm:pt>
    <dgm:pt modelId="{E59CF071-7767-DD41-81C4-55F364814E0E}" type="pres">
      <dgm:prSet presAssocID="{14F6D95D-AB88-5848-AC15-21F13ACD6C99}" presName="text_5" presStyleLbl="node1" presStyleIdx="4" presStyleCnt="5">
        <dgm:presLayoutVars>
          <dgm:bulletEnabled val="1"/>
        </dgm:presLayoutVars>
      </dgm:prSet>
      <dgm:spPr/>
    </dgm:pt>
    <dgm:pt modelId="{912A4E11-881A-D842-9643-FA3E7DA83B35}" type="pres">
      <dgm:prSet presAssocID="{14F6D95D-AB88-5848-AC15-21F13ACD6C99}" presName="accent_5" presStyleCnt="0"/>
      <dgm:spPr/>
    </dgm:pt>
    <dgm:pt modelId="{B8946A0F-E5C2-3B41-9ACE-267ABE8BEF5B}" type="pres">
      <dgm:prSet presAssocID="{14F6D95D-AB88-5848-AC15-21F13ACD6C99}" presName="accentRepeatNode" presStyleLbl="solidFgAcc1" presStyleIdx="4" presStyleCnt="5"/>
      <dgm:spPr/>
    </dgm:pt>
  </dgm:ptLst>
  <dgm:cxnLst>
    <dgm:cxn modelId="{CF501803-4537-3447-B0BB-9EB2D22A6284}" srcId="{C140B8DB-9CDB-1F4D-BE2F-81CA71E36C6C}" destId="{BFC311A3-0E36-C240-A691-58FC63119D9C}" srcOrd="1" destOrd="0" parTransId="{01B7DE1F-121D-6A48-A94F-1333CD9AF775}" sibTransId="{AA51916C-DB36-FC42-946C-5DB9A6E2A5AA}"/>
    <dgm:cxn modelId="{2FCB1309-20ED-FA49-BC45-BF5CE5A877A7}" type="presOf" srcId="{ABD85058-D635-C549-B340-001509B74AEA}" destId="{1D91C925-B0E8-3E4F-AD5A-0C248A45B597}" srcOrd="0" destOrd="0" presId="urn:microsoft.com/office/officeart/2008/layout/VerticalCurvedList"/>
    <dgm:cxn modelId="{4261E231-FB47-BC47-8AA1-FE317681E39E}" srcId="{C140B8DB-9CDB-1F4D-BE2F-81CA71E36C6C}" destId="{ABD85058-D635-C549-B340-001509B74AEA}" srcOrd="0" destOrd="0" parTransId="{1A248CFA-2C11-DE45-8F5C-69AD7CBD52CC}" sibTransId="{E0DB6931-5BE9-DE4E-868C-62CF55D06D59}"/>
    <dgm:cxn modelId="{A9842FA5-12BA-F541-A1A7-9EE646B4F3B9}" type="presOf" srcId="{BC59979F-A756-3543-B1ED-AFDB2B18F5C2}" destId="{8EC6C365-692A-E44B-8EED-1C0FCB45BEBE}" srcOrd="0" destOrd="0" presId="urn:microsoft.com/office/officeart/2008/layout/VerticalCurvedList"/>
    <dgm:cxn modelId="{F04322AA-32A7-8947-84DA-30C89DDC4C2C}" type="presOf" srcId="{E0DB6931-5BE9-DE4E-868C-62CF55D06D59}" destId="{B126D3B0-1B60-B143-B0F5-693D758A2634}" srcOrd="0" destOrd="0" presId="urn:microsoft.com/office/officeart/2008/layout/VerticalCurvedList"/>
    <dgm:cxn modelId="{FAB163AA-4811-A84C-92A0-BF6A3E54DE12}" type="presOf" srcId="{14F6D95D-AB88-5848-AC15-21F13ACD6C99}" destId="{E59CF071-7767-DD41-81C4-55F364814E0E}" srcOrd="0" destOrd="0" presId="urn:microsoft.com/office/officeart/2008/layout/VerticalCurvedList"/>
    <dgm:cxn modelId="{58B0B7B1-67F9-DC43-AEE0-E74DD935C701}" srcId="{C140B8DB-9CDB-1F4D-BE2F-81CA71E36C6C}" destId="{62F78472-67EF-3243-8DFF-2A11D29FDD03}" srcOrd="2" destOrd="0" parTransId="{A5144006-9E37-AF40-860C-902452663998}" sibTransId="{5FD4AD95-37E7-D14C-AF42-CE5370F26EAC}"/>
    <dgm:cxn modelId="{580AA9CA-F03E-3146-AEBD-529DD5482EA8}" srcId="{C140B8DB-9CDB-1F4D-BE2F-81CA71E36C6C}" destId="{BC59979F-A756-3543-B1ED-AFDB2B18F5C2}" srcOrd="3" destOrd="0" parTransId="{BD39348C-093E-884D-BE8D-85D6286A5E83}" sibTransId="{D42B2910-7282-E44F-9327-3DC80323B5CE}"/>
    <dgm:cxn modelId="{4890BCD4-D0C7-7A4A-A798-86F27E4BDB77}" type="presOf" srcId="{62F78472-67EF-3243-8DFF-2A11D29FDD03}" destId="{7EF7920C-703D-574F-A5A1-4B20918DC305}" srcOrd="0" destOrd="0" presId="urn:microsoft.com/office/officeart/2008/layout/VerticalCurvedList"/>
    <dgm:cxn modelId="{AC920DF1-9C7A-9A41-BBD4-4BECDAD386EA}" srcId="{C140B8DB-9CDB-1F4D-BE2F-81CA71E36C6C}" destId="{14F6D95D-AB88-5848-AC15-21F13ACD6C99}" srcOrd="4" destOrd="0" parTransId="{91AC3802-F539-2940-AEA3-8DF9F6360B21}" sibTransId="{95DC2E01-A770-2C4B-A024-4B1A7AF6A6E3}"/>
    <dgm:cxn modelId="{26FB34F9-D3F9-FE44-80E3-7156550A989A}" type="presOf" srcId="{C140B8DB-9CDB-1F4D-BE2F-81CA71E36C6C}" destId="{65F9B3B4-5DC2-D443-A426-E3634DAA7238}" srcOrd="0" destOrd="0" presId="urn:microsoft.com/office/officeart/2008/layout/VerticalCurvedList"/>
    <dgm:cxn modelId="{99C101FC-B1E4-9141-90C2-5D9236971E10}" type="presOf" srcId="{BFC311A3-0E36-C240-A691-58FC63119D9C}" destId="{029769C4-9CE4-5C44-A1C3-65B5AD4EB71C}" srcOrd="0" destOrd="0" presId="urn:microsoft.com/office/officeart/2008/layout/VerticalCurvedList"/>
    <dgm:cxn modelId="{02ECF052-B4C6-504B-A61E-9BAAE4D44294}" type="presParOf" srcId="{65F9B3B4-5DC2-D443-A426-E3634DAA7238}" destId="{3A846DF8-2457-214E-901F-5CEB05D8AFFF}" srcOrd="0" destOrd="0" presId="urn:microsoft.com/office/officeart/2008/layout/VerticalCurvedList"/>
    <dgm:cxn modelId="{DBEF2BD0-11CC-E447-9CB4-DDCC9322EE35}" type="presParOf" srcId="{3A846DF8-2457-214E-901F-5CEB05D8AFFF}" destId="{77673DD7-751D-994B-A223-FC8F9E7C0D3A}" srcOrd="0" destOrd="0" presId="urn:microsoft.com/office/officeart/2008/layout/VerticalCurvedList"/>
    <dgm:cxn modelId="{4B1B8D69-5910-E343-BE37-3E26E61FD921}" type="presParOf" srcId="{77673DD7-751D-994B-A223-FC8F9E7C0D3A}" destId="{B010ED37-3A5C-F64F-A574-8645A9CED7AD}" srcOrd="0" destOrd="0" presId="urn:microsoft.com/office/officeart/2008/layout/VerticalCurvedList"/>
    <dgm:cxn modelId="{DD959AD9-680D-1F4B-8017-02EB3BC66D57}" type="presParOf" srcId="{77673DD7-751D-994B-A223-FC8F9E7C0D3A}" destId="{B126D3B0-1B60-B143-B0F5-693D758A2634}" srcOrd="1" destOrd="0" presId="urn:microsoft.com/office/officeart/2008/layout/VerticalCurvedList"/>
    <dgm:cxn modelId="{CF9D70E7-3AB0-3F44-854A-A07A290EC5BA}" type="presParOf" srcId="{77673DD7-751D-994B-A223-FC8F9E7C0D3A}" destId="{68A4184C-0BD4-0643-8EBD-4643E128A588}" srcOrd="2" destOrd="0" presId="urn:microsoft.com/office/officeart/2008/layout/VerticalCurvedList"/>
    <dgm:cxn modelId="{874A9A26-E302-B245-99BA-5C57A256D750}" type="presParOf" srcId="{77673DD7-751D-994B-A223-FC8F9E7C0D3A}" destId="{2B37BE1E-4D22-FA49-9E5F-53F18AF09EEB}" srcOrd="3" destOrd="0" presId="urn:microsoft.com/office/officeart/2008/layout/VerticalCurvedList"/>
    <dgm:cxn modelId="{2A80208A-A2ED-E14A-B5AC-807F57EACCA8}" type="presParOf" srcId="{3A846DF8-2457-214E-901F-5CEB05D8AFFF}" destId="{1D91C925-B0E8-3E4F-AD5A-0C248A45B597}" srcOrd="1" destOrd="0" presId="urn:microsoft.com/office/officeart/2008/layout/VerticalCurvedList"/>
    <dgm:cxn modelId="{30CBA348-F243-3442-9527-63BC7AD3B121}" type="presParOf" srcId="{3A846DF8-2457-214E-901F-5CEB05D8AFFF}" destId="{0604FF7E-285C-B545-B395-A28AB314D155}" srcOrd="2" destOrd="0" presId="urn:microsoft.com/office/officeart/2008/layout/VerticalCurvedList"/>
    <dgm:cxn modelId="{02BB638E-AF66-1B4B-9D50-0278C3CBD312}" type="presParOf" srcId="{0604FF7E-285C-B545-B395-A28AB314D155}" destId="{07F01A82-4585-7843-87CC-413A964776D2}" srcOrd="0" destOrd="0" presId="urn:microsoft.com/office/officeart/2008/layout/VerticalCurvedList"/>
    <dgm:cxn modelId="{BC4C6698-2CC3-1643-970E-EED9F068C69E}" type="presParOf" srcId="{3A846DF8-2457-214E-901F-5CEB05D8AFFF}" destId="{029769C4-9CE4-5C44-A1C3-65B5AD4EB71C}" srcOrd="3" destOrd="0" presId="urn:microsoft.com/office/officeart/2008/layout/VerticalCurvedList"/>
    <dgm:cxn modelId="{E9646409-4143-0F4A-AEBB-8EB79CADBAC5}" type="presParOf" srcId="{3A846DF8-2457-214E-901F-5CEB05D8AFFF}" destId="{29CEE352-739F-0B47-9719-6CA4C54987AD}" srcOrd="4" destOrd="0" presId="urn:microsoft.com/office/officeart/2008/layout/VerticalCurvedList"/>
    <dgm:cxn modelId="{3AA7AEF9-33D1-9F4E-9625-C48712E91F74}" type="presParOf" srcId="{29CEE352-739F-0B47-9719-6CA4C54987AD}" destId="{25F44CE8-13C5-8048-850C-C52EC8F0343C}" srcOrd="0" destOrd="0" presId="urn:microsoft.com/office/officeart/2008/layout/VerticalCurvedList"/>
    <dgm:cxn modelId="{0D44B4AB-7526-6745-9AE5-6FC850A1636E}" type="presParOf" srcId="{3A846DF8-2457-214E-901F-5CEB05D8AFFF}" destId="{7EF7920C-703D-574F-A5A1-4B20918DC305}" srcOrd="5" destOrd="0" presId="urn:microsoft.com/office/officeart/2008/layout/VerticalCurvedList"/>
    <dgm:cxn modelId="{CA2D6B60-36EF-7841-B199-0EB7BE70E842}" type="presParOf" srcId="{3A846DF8-2457-214E-901F-5CEB05D8AFFF}" destId="{56F931E5-A7BE-D643-8AD2-6DC4C466A9ED}" srcOrd="6" destOrd="0" presId="urn:microsoft.com/office/officeart/2008/layout/VerticalCurvedList"/>
    <dgm:cxn modelId="{4D509A22-3623-0C49-979F-A060E75554B3}" type="presParOf" srcId="{56F931E5-A7BE-D643-8AD2-6DC4C466A9ED}" destId="{48046E80-6C85-7D48-BFED-2BC0D2BC03F9}" srcOrd="0" destOrd="0" presId="urn:microsoft.com/office/officeart/2008/layout/VerticalCurvedList"/>
    <dgm:cxn modelId="{3ACDE21C-EAE7-EB4E-B23B-102FDB7F6B15}" type="presParOf" srcId="{3A846DF8-2457-214E-901F-5CEB05D8AFFF}" destId="{8EC6C365-692A-E44B-8EED-1C0FCB45BEBE}" srcOrd="7" destOrd="0" presId="urn:microsoft.com/office/officeart/2008/layout/VerticalCurvedList"/>
    <dgm:cxn modelId="{018287FF-5D55-9646-972A-35BA88911E0E}" type="presParOf" srcId="{3A846DF8-2457-214E-901F-5CEB05D8AFFF}" destId="{4E93BF52-0FC3-6946-A78C-8CBE0423F7E8}" srcOrd="8" destOrd="0" presId="urn:microsoft.com/office/officeart/2008/layout/VerticalCurvedList"/>
    <dgm:cxn modelId="{4037B86F-85A6-3E44-9561-FF355D768565}" type="presParOf" srcId="{4E93BF52-0FC3-6946-A78C-8CBE0423F7E8}" destId="{8402D81C-7891-414F-BCAE-1A001C83E2A3}" srcOrd="0" destOrd="0" presId="urn:microsoft.com/office/officeart/2008/layout/VerticalCurvedList"/>
    <dgm:cxn modelId="{5E8EA163-7CFA-2542-938A-1ECD5288ADAC}" type="presParOf" srcId="{3A846DF8-2457-214E-901F-5CEB05D8AFFF}" destId="{E59CF071-7767-DD41-81C4-55F364814E0E}" srcOrd="9" destOrd="0" presId="urn:microsoft.com/office/officeart/2008/layout/VerticalCurvedList"/>
    <dgm:cxn modelId="{C68DDF97-3908-5442-B50D-863DF005A0AA}" type="presParOf" srcId="{3A846DF8-2457-214E-901F-5CEB05D8AFFF}" destId="{912A4E11-881A-D842-9643-FA3E7DA83B35}" srcOrd="10" destOrd="0" presId="urn:microsoft.com/office/officeart/2008/layout/VerticalCurvedList"/>
    <dgm:cxn modelId="{97F246EB-3FCC-B24B-AC01-754BA0790882}" type="presParOf" srcId="{912A4E11-881A-D842-9643-FA3E7DA83B35}" destId="{B8946A0F-E5C2-3B41-9ACE-267ABE8BEF5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84D678B-660A-4761-A30B-69AEE5BF8A2F}" type="doc">
      <dgm:prSet loTypeId="urn:microsoft.com/office/officeart/2005/8/layout/cycle1" loCatId="cycle" qsTypeId="urn:microsoft.com/office/officeart/2005/8/quickstyle/simple5" qsCatId="simple" csTypeId="urn:microsoft.com/office/officeart/2005/8/colors/accent2_2" csCatId="accent2" phldr="1"/>
      <dgm:spPr/>
      <dgm:t>
        <a:bodyPr/>
        <a:lstStyle/>
        <a:p>
          <a:endParaRPr lang="en-US"/>
        </a:p>
      </dgm:t>
    </dgm:pt>
    <dgm:pt modelId="{F1EAB6E2-D2D3-47BA-8060-97C67F29F1E1}">
      <dgm:prSet phldrT="[Text]" custT="1"/>
      <dgm:spPr/>
      <dgm:t>
        <a:bodyPr/>
        <a:lstStyle/>
        <a:p>
          <a:r>
            <a:rPr lang="en-US" sz="2400" b="1" dirty="0">
              <a:solidFill>
                <a:srgbClr val="C10077"/>
              </a:solidFill>
              <a:effectLst/>
              <a:latin typeface="Poppins" pitchFamily="2" charset="77"/>
              <a:cs typeface="Poppins" pitchFamily="2" charset="77"/>
            </a:rPr>
            <a:t>Avant la </a:t>
          </a:r>
          <a:r>
            <a:rPr lang="en-US" sz="2400" b="1" dirty="0" err="1">
              <a:solidFill>
                <a:srgbClr val="C10077"/>
              </a:solidFill>
              <a:effectLst/>
              <a:latin typeface="Poppins" pitchFamily="2" charset="77"/>
              <a:cs typeface="Poppins" pitchFamily="2" charset="77"/>
            </a:rPr>
            <a:t>réunion</a:t>
          </a:r>
          <a:endParaRPr lang="en-US" sz="2400" b="1" dirty="0">
            <a:solidFill>
              <a:srgbClr val="C10077"/>
            </a:solidFill>
            <a:effectLst/>
            <a:latin typeface="Poppins" pitchFamily="2" charset="77"/>
            <a:cs typeface="Poppins" pitchFamily="2" charset="77"/>
          </a:endParaRPr>
        </a:p>
      </dgm:t>
    </dgm:pt>
    <dgm:pt modelId="{07F41587-8952-4363-AC2B-82ACD5C06B33}" type="parTrans" cxnId="{3239921C-391A-470D-B62E-1279C4534A5D}">
      <dgm:prSet/>
      <dgm:spPr/>
      <dgm:t>
        <a:bodyPr/>
        <a:lstStyle/>
        <a:p>
          <a:endParaRPr lang="en-US"/>
        </a:p>
      </dgm:t>
    </dgm:pt>
    <dgm:pt modelId="{113B4E52-8B91-4254-A35C-9B04A223117D}" type="sibTrans" cxnId="{3239921C-391A-470D-B62E-1279C4534A5D}">
      <dgm:prSet/>
      <dgm:spPr>
        <a:effectLst>
          <a:outerShdw blurRad="50800" dist="38100" dir="2700000" algn="tl" rotWithShape="0">
            <a:prstClr val="black">
              <a:alpha val="40000"/>
            </a:prstClr>
          </a:outerShdw>
        </a:effectLst>
      </dgm:spPr>
      <dgm:t>
        <a:bodyPr/>
        <a:lstStyle/>
        <a:p>
          <a:endParaRPr lang="en-US"/>
        </a:p>
      </dgm:t>
    </dgm:pt>
    <dgm:pt modelId="{5A8839D1-E615-40B9-8104-CEA277A9444F}">
      <dgm:prSet phldrT="[Text]" custT="1"/>
      <dgm:spPr/>
      <dgm:t>
        <a:bodyPr/>
        <a:lstStyle/>
        <a:p>
          <a:r>
            <a:rPr lang="en-US" sz="2400" b="1" dirty="0">
              <a:solidFill>
                <a:srgbClr val="00B050"/>
              </a:solidFill>
              <a:effectLst/>
              <a:latin typeface="Poppins" pitchFamily="2" charset="77"/>
              <a:cs typeface="Poppins" pitchFamily="2" charset="77"/>
            </a:rPr>
            <a:t>Pendant la </a:t>
          </a:r>
          <a:r>
            <a:rPr lang="en-US" sz="2400" b="1" dirty="0" err="1">
              <a:solidFill>
                <a:srgbClr val="00B050"/>
              </a:solidFill>
              <a:effectLst/>
              <a:latin typeface="Poppins" pitchFamily="2" charset="77"/>
              <a:cs typeface="Poppins" pitchFamily="2" charset="77"/>
            </a:rPr>
            <a:t>réunion</a:t>
          </a:r>
          <a:endParaRPr lang="en-US" sz="2400" b="1" dirty="0">
            <a:solidFill>
              <a:srgbClr val="00B050"/>
            </a:solidFill>
            <a:effectLst/>
            <a:latin typeface="Poppins" pitchFamily="2" charset="77"/>
            <a:cs typeface="Poppins" pitchFamily="2" charset="77"/>
          </a:endParaRPr>
        </a:p>
      </dgm:t>
    </dgm:pt>
    <dgm:pt modelId="{59BE6979-CA9C-46E6-9721-226AC0CE884E}" type="parTrans" cxnId="{25338265-EC89-4684-B679-4C1DC03B1944}">
      <dgm:prSet/>
      <dgm:spPr/>
      <dgm:t>
        <a:bodyPr/>
        <a:lstStyle/>
        <a:p>
          <a:endParaRPr lang="en-US"/>
        </a:p>
      </dgm:t>
    </dgm:pt>
    <dgm:pt modelId="{0E0541A6-7130-40D4-95FD-1D8388A74A0D}" type="sibTrans" cxnId="{25338265-EC89-4684-B679-4C1DC03B1944}">
      <dgm:prSet/>
      <dgm:spPr/>
      <dgm:t>
        <a:bodyPr/>
        <a:lstStyle/>
        <a:p>
          <a:endParaRPr lang="en-US"/>
        </a:p>
      </dgm:t>
    </dgm:pt>
    <dgm:pt modelId="{DCC7E439-BE8C-457B-92BC-7525AADD2128}">
      <dgm:prSet phldrT="[Text]" custT="1"/>
      <dgm:spPr/>
      <dgm:t>
        <a:bodyPr/>
        <a:lstStyle/>
        <a:p>
          <a:r>
            <a:rPr lang="en-US" sz="2400" b="1" dirty="0">
              <a:solidFill>
                <a:srgbClr val="009CDE"/>
              </a:solidFill>
              <a:effectLst/>
              <a:latin typeface="Poppins" pitchFamily="2" charset="77"/>
              <a:cs typeface="Poppins" pitchFamily="2" charset="77"/>
            </a:rPr>
            <a:t>Après la </a:t>
          </a:r>
          <a:r>
            <a:rPr lang="en-US" sz="2400" b="1" dirty="0" err="1">
              <a:solidFill>
                <a:srgbClr val="009CDE"/>
              </a:solidFill>
              <a:effectLst/>
              <a:latin typeface="Poppins" pitchFamily="2" charset="77"/>
              <a:cs typeface="Poppins" pitchFamily="2" charset="77"/>
            </a:rPr>
            <a:t>réunion</a:t>
          </a:r>
          <a:endParaRPr lang="en-US" sz="2400" b="1" dirty="0">
            <a:solidFill>
              <a:srgbClr val="009CDE"/>
            </a:solidFill>
            <a:effectLst/>
            <a:latin typeface="Poppins" pitchFamily="2" charset="77"/>
            <a:cs typeface="Poppins" pitchFamily="2" charset="77"/>
          </a:endParaRPr>
        </a:p>
      </dgm:t>
    </dgm:pt>
    <dgm:pt modelId="{0AFD5628-A37E-4382-89AC-1DF256A9F3F0}" type="parTrans" cxnId="{D9CE039F-D06B-43F9-8BBD-72F79F2BA07A}">
      <dgm:prSet/>
      <dgm:spPr/>
      <dgm:t>
        <a:bodyPr/>
        <a:lstStyle/>
        <a:p>
          <a:endParaRPr lang="en-US"/>
        </a:p>
      </dgm:t>
    </dgm:pt>
    <dgm:pt modelId="{F63C09DD-CECB-4DAE-958E-C0C0DAA8A55B}" type="sibTrans" cxnId="{D9CE039F-D06B-43F9-8BBD-72F79F2BA07A}">
      <dgm:prSet/>
      <dgm:spPr/>
      <dgm:t>
        <a:bodyPr/>
        <a:lstStyle/>
        <a:p>
          <a:endParaRPr lang="en-US"/>
        </a:p>
      </dgm:t>
    </dgm:pt>
    <dgm:pt modelId="{317D8697-4481-4139-A93B-DFBA100EF43E}" type="pres">
      <dgm:prSet presAssocID="{C84D678B-660A-4761-A30B-69AEE5BF8A2F}" presName="cycle" presStyleCnt="0">
        <dgm:presLayoutVars>
          <dgm:dir/>
          <dgm:resizeHandles val="exact"/>
        </dgm:presLayoutVars>
      </dgm:prSet>
      <dgm:spPr/>
    </dgm:pt>
    <dgm:pt modelId="{A3F3A3B5-4C14-4D21-903D-9C2B0E59CFA9}" type="pres">
      <dgm:prSet presAssocID="{F1EAB6E2-D2D3-47BA-8060-97C67F29F1E1}" presName="dummy" presStyleCnt="0"/>
      <dgm:spPr/>
    </dgm:pt>
    <dgm:pt modelId="{EB268D2B-93C5-4E40-B2C7-8423B2088C43}" type="pres">
      <dgm:prSet presAssocID="{F1EAB6E2-D2D3-47BA-8060-97C67F29F1E1}" presName="node" presStyleLbl="revTx" presStyleIdx="0" presStyleCnt="3" custRadScaleRad="101311" custRadScaleInc="10000">
        <dgm:presLayoutVars>
          <dgm:bulletEnabled val="1"/>
        </dgm:presLayoutVars>
      </dgm:prSet>
      <dgm:spPr/>
    </dgm:pt>
    <dgm:pt modelId="{048D8C73-010B-46C9-9BB8-48ACBF75E9F7}" type="pres">
      <dgm:prSet presAssocID="{113B4E52-8B91-4254-A35C-9B04A223117D}" presName="sibTrans" presStyleLbl="node1" presStyleIdx="0" presStyleCnt="3"/>
      <dgm:spPr/>
    </dgm:pt>
    <dgm:pt modelId="{BCD01099-BF34-486F-94FC-5C4AA3598FCA}" type="pres">
      <dgm:prSet presAssocID="{5A8839D1-E615-40B9-8104-CEA277A9444F}" presName="dummy" presStyleCnt="0"/>
      <dgm:spPr/>
    </dgm:pt>
    <dgm:pt modelId="{88B338D8-CD41-4A20-B21E-482A930C789E}" type="pres">
      <dgm:prSet presAssocID="{5A8839D1-E615-40B9-8104-CEA277A9444F}" presName="node" presStyleLbl="revTx" presStyleIdx="1" presStyleCnt="3">
        <dgm:presLayoutVars>
          <dgm:bulletEnabled val="1"/>
        </dgm:presLayoutVars>
      </dgm:prSet>
      <dgm:spPr/>
    </dgm:pt>
    <dgm:pt modelId="{DDAB453F-47C8-49E0-9E85-887DB6480A27}" type="pres">
      <dgm:prSet presAssocID="{0E0541A6-7130-40D4-95FD-1D8388A74A0D}" presName="sibTrans" presStyleLbl="node1" presStyleIdx="1" presStyleCnt="3"/>
      <dgm:spPr/>
    </dgm:pt>
    <dgm:pt modelId="{51B8110C-CAD0-4BE8-B195-4542B6D838AE}" type="pres">
      <dgm:prSet presAssocID="{DCC7E439-BE8C-457B-92BC-7525AADD2128}" presName="dummy" presStyleCnt="0"/>
      <dgm:spPr/>
    </dgm:pt>
    <dgm:pt modelId="{B027B957-6DED-4E6B-A6F8-292B4933784E}" type="pres">
      <dgm:prSet presAssocID="{DCC7E439-BE8C-457B-92BC-7525AADD2128}" presName="node" presStyleLbl="revTx" presStyleIdx="2" presStyleCnt="3" custRadScaleRad="105150" custRadScaleInc="-13669">
        <dgm:presLayoutVars>
          <dgm:bulletEnabled val="1"/>
        </dgm:presLayoutVars>
      </dgm:prSet>
      <dgm:spPr/>
    </dgm:pt>
    <dgm:pt modelId="{10D13FEB-CECE-4275-B189-9740668AB2D8}" type="pres">
      <dgm:prSet presAssocID="{F63C09DD-CECB-4DAE-958E-C0C0DAA8A55B}" presName="sibTrans" presStyleLbl="node1" presStyleIdx="2" presStyleCnt="3" custLinFactNeighborX="2940"/>
      <dgm:spPr/>
    </dgm:pt>
  </dgm:ptLst>
  <dgm:cxnLst>
    <dgm:cxn modelId="{3239921C-391A-470D-B62E-1279C4534A5D}" srcId="{C84D678B-660A-4761-A30B-69AEE5BF8A2F}" destId="{F1EAB6E2-D2D3-47BA-8060-97C67F29F1E1}" srcOrd="0" destOrd="0" parTransId="{07F41587-8952-4363-AC2B-82ACD5C06B33}" sibTransId="{113B4E52-8B91-4254-A35C-9B04A223117D}"/>
    <dgm:cxn modelId="{6D2E772A-8432-4CC4-9B67-F4767D8965B3}" type="presOf" srcId="{C84D678B-660A-4761-A30B-69AEE5BF8A2F}" destId="{317D8697-4481-4139-A93B-DFBA100EF43E}" srcOrd="0" destOrd="0" presId="urn:microsoft.com/office/officeart/2005/8/layout/cycle1"/>
    <dgm:cxn modelId="{88F1272C-ABB3-41C4-96A6-AFFA80740885}" type="presOf" srcId="{DCC7E439-BE8C-457B-92BC-7525AADD2128}" destId="{B027B957-6DED-4E6B-A6F8-292B4933784E}" srcOrd="0" destOrd="0" presId="urn:microsoft.com/office/officeart/2005/8/layout/cycle1"/>
    <dgm:cxn modelId="{DF364938-F839-4940-B6E5-612919E0857F}" type="presOf" srcId="{F63C09DD-CECB-4DAE-958E-C0C0DAA8A55B}" destId="{10D13FEB-CECE-4275-B189-9740668AB2D8}" srcOrd="0" destOrd="0" presId="urn:microsoft.com/office/officeart/2005/8/layout/cycle1"/>
    <dgm:cxn modelId="{F72A5240-91CC-4171-A207-7CEB9BEDE20A}" type="presOf" srcId="{F1EAB6E2-D2D3-47BA-8060-97C67F29F1E1}" destId="{EB268D2B-93C5-4E40-B2C7-8423B2088C43}" srcOrd="0" destOrd="0" presId="urn:microsoft.com/office/officeart/2005/8/layout/cycle1"/>
    <dgm:cxn modelId="{25338265-EC89-4684-B679-4C1DC03B1944}" srcId="{C84D678B-660A-4761-A30B-69AEE5BF8A2F}" destId="{5A8839D1-E615-40B9-8104-CEA277A9444F}" srcOrd="1" destOrd="0" parTransId="{59BE6979-CA9C-46E6-9721-226AC0CE884E}" sibTransId="{0E0541A6-7130-40D4-95FD-1D8388A74A0D}"/>
    <dgm:cxn modelId="{CB58AC85-E20F-4D4D-A671-8F48DC383F25}" type="presOf" srcId="{5A8839D1-E615-40B9-8104-CEA277A9444F}" destId="{88B338D8-CD41-4A20-B21E-482A930C789E}" srcOrd="0" destOrd="0" presId="urn:microsoft.com/office/officeart/2005/8/layout/cycle1"/>
    <dgm:cxn modelId="{21C18391-A85E-4002-B780-E07F25BACF94}" type="presOf" srcId="{113B4E52-8B91-4254-A35C-9B04A223117D}" destId="{048D8C73-010B-46C9-9BB8-48ACBF75E9F7}" srcOrd="0" destOrd="0" presId="urn:microsoft.com/office/officeart/2005/8/layout/cycle1"/>
    <dgm:cxn modelId="{D9CE039F-D06B-43F9-8BBD-72F79F2BA07A}" srcId="{C84D678B-660A-4761-A30B-69AEE5BF8A2F}" destId="{DCC7E439-BE8C-457B-92BC-7525AADD2128}" srcOrd="2" destOrd="0" parTransId="{0AFD5628-A37E-4382-89AC-1DF256A9F3F0}" sibTransId="{F63C09DD-CECB-4DAE-958E-C0C0DAA8A55B}"/>
    <dgm:cxn modelId="{DC155BA6-8D50-4E92-B347-614EC9E3AF34}" type="presOf" srcId="{0E0541A6-7130-40D4-95FD-1D8388A74A0D}" destId="{DDAB453F-47C8-49E0-9E85-887DB6480A27}" srcOrd="0" destOrd="0" presId="urn:microsoft.com/office/officeart/2005/8/layout/cycle1"/>
    <dgm:cxn modelId="{73497599-829D-4BF4-86EB-DDC96DAACEE6}" type="presParOf" srcId="{317D8697-4481-4139-A93B-DFBA100EF43E}" destId="{A3F3A3B5-4C14-4D21-903D-9C2B0E59CFA9}" srcOrd="0" destOrd="0" presId="urn:microsoft.com/office/officeart/2005/8/layout/cycle1"/>
    <dgm:cxn modelId="{3DA08AB5-C51C-4D1F-A302-0A68C33214CA}" type="presParOf" srcId="{317D8697-4481-4139-A93B-DFBA100EF43E}" destId="{EB268D2B-93C5-4E40-B2C7-8423B2088C43}" srcOrd="1" destOrd="0" presId="urn:microsoft.com/office/officeart/2005/8/layout/cycle1"/>
    <dgm:cxn modelId="{70E3FE95-1C98-49E0-A03A-42B6D6771CBF}" type="presParOf" srcId="{317D8697-4481-4139-A93B-DFBA100EF43E}" destId="{048D8C73-010B-46C9-9BB8-48ACBF75E9F7}" srcOrd="2" destOrd="0" presId="urn:microsoft.com/office/officeart/2005/8/layout/cycle1"/>
    <dgm:cxn modelId="{E12DED45-0DFC-4F45-9470-C4E0759AF5DE}" type="presParOf" srcId="{317D8697-4481-4139-A93B-DFBA100EF43E}" destId="{BCD01099-BF34-486F-94FC-5C4AA3598FCA}" srcOrd="3" destOrd="0" presId="urn:microsoft.com/office/officeart/2005/8/layout/cycle1"/>
    <dgm:cxn modelId="{B5735D41-EE3C-49AF-9FE9-F620E08EE91C}" type="presParOf" srcId="{317D8697-4481-4139-A93B-DFBA100EF43E}" destId="{88B338D8-CD41-4A20-B21E-482A930C789E}" srcOrd="4" destOrd="0" presId="urn:microsoft.com/office/officeart/2005/8/layout/cycle1"/>
    <dgm:cxn modelId="{91B63707-DD0D-49D1-8024-7418D172740C}" type="presParOf" srcId="{317D8697-4481-4139-A93B-DFBA100EF43E}" destId="{DDAB453F-47C8-49E0-9E85-887DB6480A27}" srcOrd="5" destOrd="0" presId="urn:microsoft.com/office/officeart/2005/8/layout/cycle1"/>
    <dgm:cxn modelId="{D1B9BF97-361F-4A08-9460-1A1C3A5184DC}" type="presParOf" srcId="{317D8697-4481-4139-A93B-DFBA100EF43E}" destId="{51B8110C-CAD0-4BE8-B195-4542B6D838AE}" srcOrd="6" destOrd="0" presId="urn:microsoft.com/office/officeart/2005/8/layout/cycle1"/>
    <dgm:cxn modelId="{A759532F-7FFE-4738-8939-BF10F12FDCD1}" type="presParOf" srcId="{317D8697-4481-4139-A93B-DFBA100EF43E}" destId="{B027B957-6DED-4E6B-A6F8-292B4933784E}" srcOrd="7" destOrd="0" presId="urn:microsoft.com/office/officeart/2005/8/layout/cycle1"/>
    <dgm:cxn modelId="{7C215D77-64DF-47AC-9576-C0795A626566}" type="presParOf" srcId="{317D8697-4481-4139-A93B-DFBA100EF43E}" destId="{10D13FEB-CECE-4275-B189-9740668AB2D8}" srcOrd="8" destOrd="0" presId="urn:microsoft.com/office/officeart/2005/8/layout/cycle1"/>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9579F3B-F0AF-5341-9171-DCD74D1271E8}" type="doc">
      <dgm:prSet loTypeId="urn:microsoft.com/office/officeart/2005/8/layout/cycle4" loCatId="" qsTypeId="urn:microsoft.com/office/officeart/2005/8/quickstyle/simple2" qsCatId="simple" csTypeId="urn:microsoft.com/office/officeart/2005/8/colors/accent1_2" csCatId="accent1" phldr="1"/>
      <dgm:spPr/>
      <dgm:t>
        <a:bodyPr/>
        <a:lstStyle/>
        <a:p>
          <a:endParaRPr lang="en-US"/>
        </a:p>
      </dgm:t>
    </dgm:pt>
    <dgm:pt modelId="{85F44E45-5A00-594B-B55C-88EBC5A4F94D}">
      <dgm:prSet phldrT="[Text]" custT="1"/>
      <dgm:spPr/>
      <dgm:t>
        <a:bodyPr/>
        <a:lstStyle/>
        <a:p>
          <a:endParaRPr lang="en-US" sz="1800" dirty="0">
            <a:latin typeface="Poppins" pitchFamily="2" charset="77"/>
            <a:cs typeface="Poppins" pitchFamily="2" charset="77"/>
          </a:endParaRPr>
        </a:p>
      </dgm:t>
    </dgm:pt>
    <dgm:pt modelId="{3003983C-A3FC-3549-882D-09CE0C6BF87B}" type="parTrans" cxnId="{60886D5F-BC4E-E140-AC17-D6B5C5414495}">
      <dgm:prSet/>
      <dgm:spPr/>
      <dgm:t>
        <a:bodyPr/>
        <a:lstStyle/>
        <a:p>
          <a:endParaRPr lang="en-US"/>
        </a:p>
      </dgm:t>
    </dgm:pt>
    <dgm:pt modelId="{F880BCF2-792F-DB48-89AF-411AFA648279}" type="sibTrans" cxnId="{60886D5F-BC4E-E140-AC17-D6B5C5414495}">
      <dgm:prSet/>
      <dgm:spPr/>
      <dgm:t>
        <a:bodyPr/>
        <a:lstStyle/>
        <a:p>
          <a:endParaRPr lang="en-US"/>
        </a:p>
      </dgm:t>
    </dgm:pt>
    <dgm:pt modelId="{4A03B08B-A42A-D144-8D04-CCA1A3EA553E}">
      <dgm:prSet phldrT="[Text]" custT="1"/>
      <dgm:spPr/>
      <dgm:t>
        <a:bodyPr/>
        <a:lstStyle/>
        <a:p>
          <a:endParaRPr lang="en-US" sz="1400" dirty="0">
            <a:latin typeface="Poppins" pitchFamily="2" charset="77"/>
            <a:cs typeface="Poppins" pitchFamily="2" charset="77"/>
          </a:endParaRPr>
        </a:p>
      </dgm:t>
    </dgm:pt>
    <dgm:pt modelId="{159F1D44-248B-7042-8E55-991FD6CDE448}" type="parTrans" cxnId="{B94490F1-CBA1-ED48-A93E-524A3856A55E}">
      <dgm:prSet/>
      <dgm:spPr/>
      <dgm:t>
        <a:bodyPr/>
        <a:lstStyle/>
        <a:p>
          <a:endParaRPr lang="en-US"/>
        </a:p>
      </dgm:t>
    </dgm:pt>
    <dgm:pt modelId="{3B16642C-2598-1C42-8FA0-9D0D1767E2DF}" type="sibTrans" cxnId="{B94490F1-CBA1-ED48-A93E-524A3856A55E}">
      <dgm:prSet/>
      <dgm:spPr/>
      <dgm:t>
        <a:bodyPr/>
        <a:lstStyle/>
        <a:p>
          <a:endParaRPr lang="en-US"/>
        </a:p>
      </dgm:t>
    </dgm:pt>
    <dgm:pt modelId="{2DF50817-0495-EA42-9E1E-71BA076EAD71}">
      <dgm:prSet phldrT="[Text]"/>
      <dgm:spPr/>
      <dgm:t>
        <a:bodyPr/>
        <a:lstStyle/>
        <a:p>
          <a:endParaRPr lang="en-US" dirty="0">
            <a:latin typeface="Poppins" pitchFamily="2" charset="77"/>
            <a:cs typeface="Poppins" pitchFamily="2" charset="77"/>
          </a:endParaRPr>
        </a:p>
      </dgm:t>
    </dgm:pt>
    <dgm:pt modelId="{57C5D738-9FE6-ED41-BAD2-BD6B7AF5B1EF}" type="parTrans" cxnId="{A3987DC9-2C1F-5F45-81D9-05C9523FC333}">
      <dgm:prSet/>
      <dgm:spPr/>
      <dgm:t>
        <a:bodyPr/>
        <a:lstStyle/>
        <a:p>
          <a:endParaRPr lang="en-US"/>
        </a:p>
      </dgm:t>
    </dgm:pt>
    <dgm:pt modelId="{7BB225B4-549A-9B4C-A64E-370249C35531}" type="sibTrans" cxnId="{A3987DC9-2C1F-5F45-81D9-05C9523FC333}">
      <dgm:prSet/>
      <dgm:spPr/>
      <dgm:t>
        <a:bodyPr/>
        <a:lstStyle/>
        <a:p>
          <a:endParaRPr lang="en-US"/>
        </a:p>
      </dgm:t>
    </dgm:pt>
    <dgm:pt modelId="{A034E255-9DAB-6249-BEAD-88871072049D}">
      <dgm:prSet phldrT="[Text]"/>
      <dgm:spPr/>
      <dgm:t>
        <a:bodyPr/>
        <a:lstStyle/>
        <a:p>
          <a:endParaRPr lang="en-US" dirty="0">
            <a:latin typeface="Poppins" pitchFamily="2" charset="77"/>
            <a:cs typeface="Poppins" pitchFamily="2" charset="77"/>
          </a:endParaRPr>
        </a:p>
      </dgm:t>
    </dgm:pt>
    <dgm:pt modelId="{5D968C5C-1581-C441-9EA1-F569857A4317}" type="parTrans" cxnId="{00A616F1-0338-3D4A-930D-BF0EB0629B2A}">
      <dgm:prSet/>
      <dgm:spPr/>
      <dgm:t>
        <a:bodyPr/>
        <a:lstStyle/>
        <a:p>
          <a:endParaRPr lang="en-US"/>
        </a:p>
      </dgm:t>
    </dgm:pt>
    <dgm:pt modelId="{4B410AA9-1463-0D4F-8567-4BD4217CFD36}" type="sibTrans" cxnId="{00A616F1-0338-3D4A-930D-BF0EB0629B2A}">
      <dgm:prSet/>
      <dgm:spPr/>
      <dgm:t>
        <a:bodyPr/>
        <a:lstStyle/>
        <a:p>
          <a:endParaRPr lang="en-US"/>
        </a:p>
      </dgm:t>
    </dgm:pt>
    <dgm:pt modelId="{406FA1B8-D315-864A-95DC-6490DB1CD4E2}" type="pres">
      <dgm:prSet presAssocID="{E9579F3B-F0AF-5341-9171-DCD74D1271E8}" presName="cycleMatrixDiagram" presStyleCnt="0">
        <dgm:presLayoutVars>
          <dgm:chMax val="1"/>
          <dgm:dir/>
          <dgm:animLvl val="lvl"/>
          <dgm:resizeHandles val="exact"/>
        </dgm:presLayoutVars>
      </dgm:prSet>
      <dgm:spPr/>
    </dgm:pt>
    <dgm:pt modelId="{F61464C7-A5DE-7E43-AE57-273EE1734264}" type="pres">
      <dgm:prSet presAssocID="{E9579F3B-F0AF-5341-9171-DCD74D1271E8}" presName="children" presStyleCnt="0"/>
      <dgm:spPr/>
    </dgm:pt>
    <dgm:pt modelId="{54BE3296-21AE-1142-AA5A-8DAD37A99550}" type="pres">
      <dgm:prSet presAssocID="{E9579F3B-F0AF-5341-9171-DCD74D1271E8}" presName="childPlaceholder" presStyleCnt="0"/>
      <dgm:spPr/>
    </dgm:pt>
    <dgm:pt modelId="{7E822493-DF41-B24E-BA9B-34CCFB835302}" type="pres">
      <dgm:prSet presAssocID="{E9579F3B-F0AF-5341-9171-DCD74D1271E8}" presName="circle" presStyleCnt="0"/>
      <dgm:spPr/>
    </dgm:pt>
    <dgm:pt modelId="{ECEB69F1-8B87-FA49-87A5-8AEAC71CCA65}" type="pres">
      <dgm:prSet presAssocID="{E9579F3B-F0AF-5341-9171-DCD74D1271E8}" presName="quadrant1" presStyleLbl="node1" presStyleIdx="0" presStyleCnt="4">
        <dgm:presLayoutVars>
          <dgm:chMax val="1"/>
          <dgm:bulletEnabled val="1"/>
        </dgm:presLayoutVars>
      </dgm:prSet>
      <dgm:spPr/>
    </dgm:pt>
    <dgm:pt modelId="{2EFB94F1-DB9C-8640-A77D-F4BB4695D283}" type="pres">
      <dgm:prSet presAssocID="{E9579F3B-F0AF-5341-9171-DCD74D1271E8}" presName="quadrant2" presStyleLbl="node1" presStyleIdx="1" presStyleCnt="4">
        <dgm:presLayoutVars>
          <dgm:chMax val="1"/>
          <dgm:bulletEnabled val="1"/>
        </dgm:presLayoutVars>
      </dgm:prSet>
      <dgm:spPr/>
    </dgm:pt>
    <dgm:pt modelId="{1892E443-1121-D74B-AC49-E34C7948B66A}" type="pres">
      <dgm:prSet presAssocID="{E9579F3B-F0AF-5341-9171-DCD74D1271E8}" presName="quadrant3" presStyleLbl="node1" presStyleIdx="2" presStyleCnt="4">
        <dgm:presLayoutVars>
          <dgm:chMax val="1"/>
          <dgm:bulletEnabled val="1"/>
        </dgm:presLayoutVars>
      </dgm:prSet>
      <dgm:spPr/>
    </dgm:pt>
    <dgm:pt modelId="{9D9AA9E8-3715-0645-AF3D-EFED65E062EE}" type="pres">
      <dgm:prSet presAssocID="{E9579F3B-F0AF-5341-9171-DCD74D1271E8}" presName="quadrant4" presStyleLbl="node1" presStyleIdx="3" presStyleCnt="4">
        <dgm:presLayoutVars>
          <dgm:chMax val="1"/>
          <dgm:bulletEnabled val="1"/>
        </dgm:presLayoutVars>
      </dgm:prSet>
      <dgm:spPr/>
    </dgm:pt>
    <dgm:pt modelId="{4AD71115-389D-734F-AF40-B22A62C2AC89}" type="pres">
      <dgm:prSet presAssocID="{E9579F3B-F0AF-5341-9171-DCD74D1271E8}" presName="quadrantPlaceholder" presStyleCnt="0"/>
      <dgm:spPr/>
    </dgm:pt>
    <dgm:pt modelId="{E70139B9-DF57-C84F-BFAA-1806731D3DA3}" type="pres">
      <dgm:prSet presAssocID="{E9579F3B-F0AF-5341-9171-DCD74D1271E8}" presName="center1" presStyleLbl="fgShp" presStyleIdx="0" presStyleCnt="2"/>
      <dgm:spPr/>
    </dgm:pt>
    <dgm:pt modelId="{4A45BABD-C149-8546-9D57-DA24F54F285C}" type="pres">
      <dgm:prSet presAssocID="{E9579F3B-F0AF-5341-9171-DCD74D1271E8}" presName="center2" presStyleLbl="fgShp" presStyleIdx="1" presStyleCnt="2"/>
      <dgm:spPr/>
    </dgm:pt>
  </dgm:ptLst>
  <dgm:cxnLst>
    <dgm:cxn modelId="{C6644B10-ED6D-D046-9ACE-F33E7877EC0F}" type="presOf" srcId="{A034E255-9DAB-6249-BEAD-88871072049D}" destId="{9D9AA9E8-3715-0645-AF3D-EFED65E062EE}" srcOrd="0" destOrd="0" presId="urn:microsoft.com/office/officeart/2005/8/layout/cycle4"/>
    <dgm:cxn modelId="{60886D5F-BC4E-E140-AC17-D6B5C5414495}" srcId="{E9579F3B-F0AF-5341-9171-DCD74D1271E8}" destId="{85F44E45-5A00-594B-B55C-88EBC5A4F94D}" srcOrd="0" destOrd="0" parTransId="{3003983C-A3FC-3549-882D-09CE0C6BF87B}" sibTransId="{F880BCF2-792F-DB48-89AF-411AFA648279}"/>
    <dgm:cxn modelId="{CC36CCB5-17FF-834C-B69A-52A36E2A35FB}" type="presOf" srcId="{2DF50817-0495-EA42-9E1E-71BA076EAD71}" destId="{1892E443-1121-D74B-AC49-E34C7948B66A}" srcOrd="0" destOrd="0" presId="urn:microsoft.com/office/officeart/2005/8/layout/cycle4"/>
    <dgm:cxn modelId="{96BCE0B6-0C8A-3B4A-B5C0-2057C11048CF}" type="presOf" srcId="{85F44E45-5A00-594B-B55C-88EBC5A4F94D}" destId="{ECEB69F1-8B87-FA49-87A5-8AEAC71CCA65}" srcOrd="0" destOrd="0" presId="urn:microsoft.com/office/officeart/2005/8/layout/cycle4"/>
    <dgm:cxn modelId="{A3987DC9-2C1F-5F45-81D9-05C9523FC333}" srcId="{E9579F3B-F0AF-5341-9171-DCD74D1271E8}" destId="{2DF50817-0495-EA42-9E1E-71BA076EAD71}" srcOrd="2" destOrd="0" parTransId="{57C5D738-9FE6-ED41-BAD2-BD6B7AF5B1EF}" sibTransId="{7BB225B4-549A-9B4C-A64E-370249C35531}"/>
    <dgm:cxn modelId="{662FDBDC-B374-6F44-ABEB-629DC64614B5}" type="presOf" srcId="{E9579F3B-F0AF-5341-9171-DCD74D1271E8}" destId="{406FA1B8-D315-864A-95DC-6490DB1CD4E2}" srcOrd="0" destOrd="0" presId="urn:microsoft.com/office/officeart/2005/8/layout/cycle4"/>
    <dgm:cxn modelId="{00A616F1-0338-3D4A-930D-BF0EB0629B2A}" srcId="{E9579F3B-F0AF-5341-9171-DCD74D1271E8}" destId="{A034E255-9DAB-6249-BEAD-88871072049D}" srcOrd="3" destOrd="0" parTransId="{5D968C5C-1581-C441-9EA1-F569857A4317}" sibTransId="{4B410AA9-1463-0D4F-8567-4BD4217CFD36}"/>
    <dgm:cxn modelId="{B94490F1-CBA1-ED48-A93E-524A3856A55E}" srcId="{E9579F3B-F0AF-5341-9171-DCD74D1271E8}" destId="{4A03B08B-A42A-D144-8D04-CCA1A3EA553E}" srcOrd="1" destOrd="0" parTransId="{159F1D44-248B-7042-8E55-991FD6CDE448}" sibTransId="{3B16642C-2598-1C42-8FA0-9D0D1767E2DF}"/>
    <dgm:cxn modelId="{0C487AF4-223A-A24D-8643-2EE3F86F8652}" type="presOf" srcId="{4A03B08B-A42A-D144-8D04-CCA1A3EA553E}" destId="{2EFB94F1-DB9C-8640-A77D-F4BB4695D283}" srcOrd="0" destOrd="0" presId="urn:microsoft.com/office/officeart/2005/8/layout/cycle4"/>
    <dgm:cxn modelId="{7B3A70E8-26B8-8D43-8948-B5832F7DE472}" type="presParOf" srcId="{406FA1B8-D315-864A-95DC-6490DB1CD4E2}" destId="{F61464C7-A5DE-7E43-AE57-273EE1734264}" srcOrd="0" destOrd="0" presId="urn:microsoft.com/office/officeart/2005/8/layout/cycle4"/>
    <dgm:cxn modelId="{9A56F7D2-5FCE-4F4B-8D93-7B2A79B87273}" type="presParOf" srcId="{F61464C7-A5DE-7E43-AE57-273EE1734264}" destId="{54BE3296-21AE-1142-AA5A-8DAD37A99550}" srcOrd="0" destOrd="0" presId="urn:microsoft.com/office/officeart/2005/8/layout/cycle4"/>
    <dgm:cxn modelId="{C3B80D60-3869-4A48-A35D-3652D94B2052}" type="presParOf" srcId="{406FA1B8-D315-864A-95DC-6490DB1CD4E2}" destId="{7E822493-DF41-B24E-BA9B-34CCFB835302}" srcOrd="1" destOrd="0" presId="urn:microsoft.com/office/officeart/2005/8/layout/cycle4"/>
    <dgm:cxn modelId="{E3C64DAD-2552-D04D-95C3-086686B8BDBD}" type="presParOf" srcId="{7E822493-DF41-B24E-BA9B-34CCFB835302}" destId="{ECEB69F1-8B87-FA49-87A5-8AEAC71CCA65}" srcOrd="0" destOrd="0" presId="urn:microsoft.com/office/officeart/2005/8/layout/cycle4"/>
    <dgm:cxn modelId="{EDD3A3D4-8229-1D46-9264-2F8C4CC3494E}" type="presParOf" srcId="{7E822493-DF41-B24E-BA9B-34CCFB835302}" destId="{2EFB94F1-DB9C-8640-A77D-F4BB4695D283}" srcOrd="1" destOrd="0" presId="urn:microsoft.com/office/officeart/2005/8/layout/cycle4"/>
    <dgm:cxn modelId="{AE040595-7F6D-874C-A2C0-9D1E8A7C6C96}" type="presParOf" srcId="{7E822493-DF41-B24E-BA9B-34CCFB835302}" destId="{1892E443-1121-D74B-AC49-E34C7948B66A}" srcOrd="2" destOrd="0" presId="urn:microsoft.com/office/officeart/2005/8/layout/cycle4"/>
    <dgm:cxn modelId="{A0B9D0CC-C39E-334D-896D-57A205D087EB}" type="presParOf" srcId="{7E822493-DF41-B24E-BA9B-34CCFB835302}" destId="{9D9AA9E8-3715-0645-AF3D-EFED65E062EE}" srcOrd="3" destOrd="0" presId="urn:microsoft.com/office/officeart/2005/8/layout/cycle4"/>
    <dgm:cxn modelId="{32A9BAED-7AE6-7F44-B255-40D510693E01}" type="presParOf" srcId="{7E822493-DF41-B24E-BA9B-34CCFB835302}" destId="{4AD71115-389D-734F-AF40-B22A62C2AC89}" srcOrd="4" destOrd="0" presId="urn:microsoft.com/office/officeart/2005/8/layout/cycle4"/>
    <dgm:cxn modelId="{D9517643-FD4A-7145-BA43-27E825ACA9F1}" type="presParOf" srcId="{406FA1B8-D315-864A-95DC-6490DB1CD4E2}" destId="{E70139B9-DF57-C84F-BFAA-1806731D3DA3}" srcOrd="2" destOrd="0" presId="urn:microsoft.com/office/officeart/2005/8/layout/cycle4"/>
    <dgm:cxn modelId="{CA11D38F-95FD-4749-B018-E717B2E350B6}" type="presParOf" srcId="{406FA1B8-D315-864A-95DC-6490DB1CD4E2}" destId="{4A45BABD-C149-8546-9D57-DA24F54F285C}"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23F623-DDB8-EF4B-9796-DAF297886BAD}">
      <dsp:nvSpPr>
        <dsp:cNvPr id="0" name=""/>
        <dsp:cNvSpPr/>
      </dsp:nvSpPr>
      <dsp:spPr>
        <a:xfrm>
          <a:off x="-5195451" y="-795793"/>
          <a:ext cx="6186897" cy="6186897"/>
        </a:xfrm>
        <a:prstGeom prst="blockArc">
          <a:avLst>
            <a:gd name="adj1" fmla="val 18900000"/>
            <a:gd name="adj2" fmla="val 2700000"/>
            <a:gd name="adj3" fmla="val 349"/>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4994D7-1C3A-4244-B368-6B4F37F859A5}">
      <dsp:nvSpPr>
        <dsp:cNvPr id="0" name=""/>
        <dsp:cNvSpPr/>
      </dsp:nvSpPr>
      <dsp:spPr>
        <a:xfrm>
          <a:off x="519107" y="353287"/>
          <a:ext cx="7070651" cy="7069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1136" tIns="63500" rIns="63500" bIns="63500" numCol="1" spcCol="1270" anchor="ctr" anchorCtr="0">
          <a:noAutofit/>
        </a:bodyPr>
        <a:lstStyle/>
        <a:p>
          <a:pPr marL="0" lvl="0" indent="0" algn="l" defTabSz="1111250">
            <a:lnSpc>
              <a:spcPct val="90000"/>
            </a:lnSpc>
            <a:spcBef>
              <a:spcPct val="0"/>
            </a:spcBef>
            <a:spcAft>
              <a:spcPct val="35000"/>
            </a:spcAft>
            <a:buClr>
              <a:srgbClr val="0092CC"/>
            </a:buClr>
            <a:buFont typeface="+mj-lt"/>
            <a:buNone/>
          </a:pPr>
          <a:r>
            <a:rPr lang="en-US" sz="2500" kern="1200" dirty="0" err="1">
              <a:latin typeface="Poppins" pitchFamily="2" charset="77"/>
              <a:cs typeface="Poppins" pitchFamily="2" charset="77"/>
            </a:rPr>
            <a:t>Mandat</a:t>
          </a:r>
          <a:r>
            <a:rPr lang="en-US" sz="2500" kern="1200" dirty="0">
              <a:latin typeface="Poppins" pitchFamily="2" charset="77"/>
              <a:cs typeface="Poppins" pitchFamily="2" charset="77"/>
            </a:rPr>
            <a:t> du GTCV</a:t>
          </a:r>
          <a:endParaRPr lang="fr-FR" sz="2500" kern="1200" dirty="0"/>
        </a:p>
      </dsp:txBody>
      <dsp:txXfrm>
        <a:off x="519107" y="353287"/>
        <a:ext cx="7070651" cy="706942"/>
      </dsp:txXfrm>
    </dsp:sp>
    <dsp:sp modelId="{CBD33DF5-7AD5-A544-A22A-628B2A6DF93C}">
      <dsp:nvSpPr>
        <dsp:cNvPr id="0" name=""/>
        <dsp:cNvSpPr/>
      </dsp:nvSpPr>
      <dsp:spPr>
        <a:xfrm>
          <a:off x="77268" y="264919"/>
          <a:ext cx="883678" cy="88367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C471BB-D5E5-4B48-A185-9CEBA32FA5A4}">
      <dsp:nvSpPr>
        <dsp:cNvPr id="0" name=""/>
        <dsp:cNvSpPr/>
      </dsp:nvSpPr>
      <dsp:spPr>
        <a:xfrm>
          <a:off x="924413" y="1413885"/>
          <a:ext cx="6665345" cy="7069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1136" tIns="63500" rIns="63500" bIns="63500" numCol="1" spcCol="1270" anchor="ctr" anchorCtr="0">
          <a:noAutofit/>
        </a:bodyPr>
        <a:lstStyle/>
        <a:p>
          <a:pPr marL="0" lvl="0" indent="0" algn="l" defTabSz="1111250">
            <a:lnSpc>
              <a:spcPct val="90000"/>
            </a:lnSpc>
            <a:spcBef>
              <a:spcPct val="0"/>
            </a:spcBef>
            <a:spcAft>
              <a:spcPct val="35000"/>
            </a:spcAft>
            <a:buNone/>
          </a:pPr>
          <a:r>
            <a:rPr lang="en-US" sz="2500" kern="1200" dirty="0">
              <a:latin typeface="Poppins" pitchFamily="2" charset="77"/>
              <a:cs typeface="Poppins" pitchFamily="2" charset="77"/>
            </a:rPr>
            <a:t>Composition du GTCV</a:t>
          </a:r>
        </a:p>
      </dsp:txBody>
      <dsp:txXfrm>
        <a:off x="924413" y="1413885"/>
        <a:ext cx="6665345" cy="706942"/>
      </dsp:txXfrm>
    </dsp:sp>
    <dsp:sp modelId="{BF05AE6D-2F34-3446-BDB7-3E85D0E80782}">
      <dsp:nvSpPr>
        <dsp:cNvPr id="0" name=""/>
        <dsp:cNvSpPr/>
      </dsp:nvSpPr>
      <dsp:spPr>
        <a:xfrm>
          <a:off x="482574" y="1325517"/>
          <a:ext cx="883678" cy="88367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942F2C-13EC-CA41-96F8-4E086CCCAB83}">
      <dsp:nvSpPr>
        <dsp:cNvPr id="0" name=""/>
        <dsp:cNvSpPr/>
      </dsp:nvSpPr>
      <dsp:spPr>
        <a:xfrm>
          <a:off x="924413" y="2474483"/>
          <a:ext cx="6665345" cy="7069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1136" tIns="63500" rIns="63500" bIns="63500" numCol="1" spcCol="1270" anchor="ctr" anchorCtr="0">
          <a:noAutofit/>
        </a:bodyPr>
        <a:lstStyle/>
        <a:p>
          <a:pPr marL="0" lvl="0" indent="0" algn="l" defTabSz="1111250">
            <a:lnSpc>
              <a:spcPct val="90000"/>
            </a:lnSpc>
            <a:spcBef>
              <a:spcPct val="0"/>
            </a:spcBef>
            <a:spcAft>
              <a:spcPct val="35000"/>
            </a:spcAft>
            <a:buNone/>
          </a:pPr>
          <a:r>
            <a:rPr lang="en-US" sz="2500" kern="1200" dirty="0" err="1">
              <a:cs typeface="+mn-cs"/>
            </a:rPr>
            <a:t>Fonctionnement</a:t>
          </a:r>
          <a:r>
            <a:rPr lang="en-US" sz="2500" kern="1200" dirty="0">
              <a:cs typeface="+mn-cs"/>
            </a:rPr>
            <a:t> des GTCV</a:t>
          </a:r>
          <a:endParaRPr lang="en-US" sz="2500" kern="1200" dirty="0">
            <a:latin typeface="Poppins" pitchFamily="2" charset="77"/>
            <a:cs typeface="Poppins" pitchFamily="2" charset="77"/>
          </a:endParaRPr>
        </a:p>
      </dsp:txBody>
      <dsp:txXfrm>
        <a:off x="924413" y="2474483"/>
        <a:ext cx="6665345" cy="706942"/>
      </dsp:txXfrm>
    </dsp:sp>
    <dsp:sp modelId="{2ECD37B6-9428-E94D-BF78-81386B8B0CC7}">
      <dsp:nvSpPr>
        <dsp:cNvPr id="0" name=""/>
        <dsp:cNvSpPr/>
      </dsp:nvSpPr>
      <dsp:spPr>
        <a:xfrm>
          <a:off x="482574" y="2386115"/>
          <a:ext cx="883678" cy="88367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8FDEB7-6D2F-184F-8DFB-7A0D04C4168B}">
      <dsp:nvSpPr>
        <dsp:cNvPr id="0" name=""/>
        <dsp:cNvSpPr/>
      </dsp:nvSpPr>
      <dsp:spPr>
        <a:xfrm>
          <a:off x="519107" y="3535080"/>
          <a:ext cx="7070651" cy="7069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1136" tIns="63500" rIns="63500" bIns="63500" numCol="1" spcCol="1270" anchor="ctr" anchorCtr="0">
          <a:noAutofit/>
        </a:bodyPr>
        <a:lstStyle/>
        <a:p>
          <a:pPr marL="0" lvl="0" indent="0" algn="l" defTabSz="1111250">
            <a:lnSpc>
              <a:spcPct val="90000"/>
            </a:lnSpc>
            <a:spcBef>
              <a:spcPct val="0"/>
            </a:spcBef>
            <a:spcAft>
              <a:spcPct val="35000"/>
            </a:spcAft>
            <a:buNone/>
          </a:pPr>
          <a:r>
            <a:rPr lang="en-US" sz="2500" kern="1200" dirty="0" err="1">
              <a:cs typeface="+mn-cs"/>
            </a:rPr>
            <a:t>Ressources</a:t>
          </a:r>
          <a:r>
            <a:rPr lang="en-US" sz="2500" kern="1200" dirty="0">
              <a:cs typeface="+mn-cs"/>
            </a:rPr>
            <a:t> </a:t>
          </a:r>
          <a:r>
            <a:rPr lang="en-US" sz="2500" kern="1200" dirty="0" err="1">
              <a:cs typeface="+mn-cs"/>
            </a:rPr>
            <a:t>supplémentaires</a:t>
          </a:r>
          <a:r>
            <a:rPr lang="en-US" sz="2500" kern="1200" dirty="0">
              <a:cs typeface="+mn-cs"/>
            </a:rPr>
            <a:t>/Points à </a:t>
          </a:r>
          <a:r>
            <a:rPr lang="en-US" sz="2500" kern="1200" dirty="0" err="1">
              <a:cs typeface="+mn-cs"/>
            </a:rPr>
            <a:t>retenir</a:t>
          </a:r>
          <a:r>
            <a:rPr lang="en-US" sz="2500" kern="1200" dirty="0">
              <a:cs typeface="+mn-cs"/>
            </a:rPr>
            <a:t> </a:t>
          </a:r>
          <a:endParaRPr lang="en-US" sz="2500" kern="1200" dirty="0">
            <a:latin typeface="Poppins" pitchFamily="2" charset="77"/>
            <a:cs typeface="Poppins" pitchFamily="2" charset="77"/>
          </a:endParaRPr>
        </a:p>
      </dsp:txBody>
      <dsp:txXfrm>
        <a:off x="519107" y="3535080"/>
        <a:ext cx="7070651" cy="706942"/>
      </dsp:txXfrm>
    </dsp:sp>
    <dsp:sp modelId="{C255D67F-AA22-A047-B51B-D92260BD58BF}">
      <dsp:nvSpPr>
        <dsp:cNvPr id="0" name=""/>
        <dsp:cNvSpPr/>
      </dsp:nvSpPr>
      <dsp:spPr>
        <a:xfrm>
          <a:off x="77268" y="3446713"/>
          <a:ext cx="883678" cy="88367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DD6B36-E1BE-8349-8B6C-61DA0B28638D}">
      <dsp:nvSpPr>
        <dsp:cNvPr id="0" name=""/>
        <dsp:cNvSpPr/>
      </dsp:nvSpPr>
      <dsp:spPr>
        <a:xfrm>
          <a:off x="-4843943" y="-742354"/>
          <a:ext cx="5769331" cy="5769331"/>
        </a:xfrm>
        <a:prstGeom prst="blockArc">
          <a:avLst>
            <a:gd name="adj1" fmla="val 18900000"/>
            <a:gd name="adj2" fmla="val 2700000"/>
            <a:gd name="adj3" fmla="val 374"/>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E965B92-FC3D-AD49-860F-D0684960B1EC}">
      <dsp:nvSpPr>
        <dsp:cNvPr id="0" name=""/>
        <dsp:cNvSpPr/>
      </dsp:nvSpPr>
      <dsp:spPr>
        <a:xfrm>
          <a:off x="595162" y="428462"/>
          <a:ext cx="3290966" cy="8569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184" tIns="48260" rIns="48260" bIns="48260" numCol="1" spcCol="1270" anchor="ctr" anchorCtr="0">
          <a:noAutofit/>
        </a:bodyPr>
        <a:lstStyle/>
        <a:p>
          <a:pPr marL="0" lvl="0" indent="0" algn="l" defTabSz="862329">
            <a:lnSpc>
              <a:spcPct val="90000"/>
            </a:lnSpc>
            <a:spcBef>
              <a:spcPct val="0"/>
            </a:spcBef>
            <a:spcAft>
              <a:spcPct val="35000"/>
            </a:spcAft>
            <a:buNone/>
          </a:pPr>
          <a:r>
            <a:rPr lang="fr-FR" sz="1940" b="1" kern="1200" dirty="0">
              <a:solidFill>
                <a:schemeClr val="bg1"/>
              </a:solidFill>
              <a:latin typeface="Poppins" pitchFamily="2" charset="77"/>
              <a:cs typeface="Poppins" pitchFamily="2" charset="77"/>
            </a:rPr>
            <a:t>CONSULTATIF</a:t>
          </a:r>
        </a:p>
      </dsp:txBody>
      <dsp:txXfrm>
        <a:off x="595162" y="428462"/>
        <a:ext cx="3290966" cy="856924"/>
      </dsp:txXfrm>
    </dsp:sp>
    <dsp:sp modelId="{F411942E-1564-264F-B347-4659246557CE}">
      <dsp:nvSpPr>
        <dsp:cNvPr id="0" name=""/>
        <dsp:cNvSpPr/>
      </dsp:nvSpPr>
      <dsp:spPr>
        <a:xfrm>
          <a:off x="59584" y="321346"/>
          <a:ext cx="1071155" cy="107115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257031-85BB-6A43-8560-35888DFBFFD3}">
      <dsp:nvSpPr>
        <dsp:cNvPr id="0" name=""/>
        <dsp:cNvSpPr/>
      </dsp:nvSpPr>
      <dsp:spPr>
        <a:xfrm>
          <a:off x="906654" y="1713848"/>
          <a:ext cx="2979474" cy="8569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184" tIns="48260" rIns="48260" bIns="48260" numCol="1" spcCol="1270" anchor="ctr" anchorCtr="0">
          <a:noAutofit/>
        </a:bodyPr>
        <a:lstStyle/>
        <a:p>
          <a:pPr marL="0" lvl="0" indent="0" algn="l" defTabSz="862329">
            <a:lnSpc>
              <a:spcPct val="90000"/>
            </a:lnSpc>
            <a:spcBef>
              <a:spcPct val="0"/>
            </a:spcBef>
            <a:spcAft>
              <a:spcPct val="35000"/>
            </a:spcAft>
            <a:buNone/>
          </a:pPr>
          <a:r>
            <a:rPr lang="fr-FR" sz="1940" b="1" kern="1200" dirty="0">
              <a:solidFill>
                <a:schemeClr val="bg1"/>
              </a:solidFill>
              <a:latin typeface="Poppins" pitchFamily="2" charset="77"/>
              <a:cs typeface="Poppins" pitchFamily="2" charset="77"/>
            </a:rPr>
            <a:t>INDEPENDANT</a:t>
          </a:r>
        </a:p>
      </dsp:txBody>
      <dsp:txXfrm>
        <a:off x="906654" y="1713848"/>
        <a:ext cx="2979474" cy="856924"/>
      </dsp:txXfrm>
    </dsp:sp>
    <dsp:sp modelId="{3C538A55-E33D-3244-8B56-882EC9FB2C0A}">
      <dsp:nvSpPr>
        <dsp:cNvPr id="0" name=""/>
        <dsp:cNvSpPr/>
      </dsp:nvSpPr>
      <dsp:spPr>
        <a:xfrm>
          <a:off x="371076" y="1606733"/>
          <a:ext cx="1071155" cy="107115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765233B-50FF-584D-AA5D-302C5C9C8BD5}">
      <dsp:nvSpPr>
        <dsp:cNvPr id="0" name=""/>
        <dsp:cNvSpPr/>
      </dsp:nvSpPr>
      <dsp:spPr>
        <a:xfrm>
          <a:off x="595162" y="2999235"/>
          <a:ext cx="3290966" cy="8569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184" tIns="48260" rIns="48260" bIns="48260" numCol="1" spcCol="1270" anchor="ctr" anchorCtr="0">
          <a:noAutofit/>
        </a:bodyPr>
        <a:lstStyle/>
        <a:p>
          <a:pPr marL="0" lvl="0" indent="0" algn="l" defTabSz="862329">
            <a:lnSpc>
              <a:spcPct val="90000"/>
            </a:lnSpc>
            <a:spcBef>
              <a:spcPct val="0"/>
            </a:spcBef>
            <a:spcAft>
              <a:spcPct val="35000"/>
            </a:spcAft>
            <a:buNone/>
          </a:pPr>
          <a:r>
            <a:rPr lang="fr-FR" sz="1940" b="1" kern="1200" dirty="0">
              <a:solidFill>
                <a:schemeClr val="bg1"/>
              </a:solidFill>
              <a:latin typeface="Poppins" panose="00000500000000000000" pitchFamily="2" charset="0"/>
              <a:cs typeface="Poppins" panose="00000500000000000000" pitchFamily="2" charset="0"/>
            </a:rPr>
            <a:t>Fondé sur des données probantes</a:t>
          </a:r>
        </a:p>
      </dsp:txBody>
      <dsp:txXfrm>
        <a:off x="595162" y="2999235"/>
        <a:ext cx="3290966" cy="856924"/>
      </dsp:txXfrm>
    </dsp:sp>
    <dsp:sp modelId="{C1B517B4-37C9-EE4F-94D1-BBF30A5677FC}">
      <dsp:nvSpPr>
        <dsp:cNvPr id="0" name=""/>
        <dsp:cNvSpPr/>
      </dsp:nvSpPr>
      <dsp:spPr>
        <a:xfrm>
          <a:off x="59584" y="2892119"/>
          <a:ext cx="1071155" cy="107115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DD6B36-E1BE-8349-8B6C-61DA0B28638D}">
      <dsp:nvSpPr>
        <dsp:cNvPr id="0" name=""/>
        <dsp:cNvSpPr/>
      </dsp:nvSpPr>
      <dsp:spPr>
        <a:xfrm>
          <a:off x="-4843943" y="-742354"/>
          <a:ext cx="5769331" cy="5769331"/>
        </a:xfrm>
        <a:prstGeom prst="blockArc">
          <a:avLst>
            <a:gd name="adj1" fmla="val 18900000"/>
            <a:gd name="adj2" fmla="val 2700000"/>
            <a:gd name="adj3" fmla="val 374"/>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E965B92-FC3D-AD49-860F-D0684960B1EC}">
      <dsp:nvSpPr>
        <dsp:cNvPr id="0" name=""/>
        <dsp:cNvSpPr/>
      </dsp:nvSpPr>
      <dsp:spPr>
        <a:xfrm>
          <a:off x="484619" y="329401"/>
          <a:ext cx="3401509" cy="6591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3197" tIns="45720" rIns="45720" bIns="45720" numCol="1" spcCol="1270" anchor="ctr" anchorCtr="0">
          <a:noAutofit/>
        </a:bodyPr>
        <a:lstStyle/>
        <a:p>
          <a:pPr marL="0" lvl="0" indent="0" algn="l" defTabSz="800100">
            <a:lnSpc>
              <a:spcPct val="90000"/>
            </a:lnSpc>
            <a:spcBef>
              <a:spcPct val="0"/>
            </a:spcBef>
            <a:spcAft>
              <a:spcPct val="35000"/>
            </a:spcAft>
            <a:buNone/>
          </a:pPr>
          <a:r>
            <a:rPr lang="fr-FR" sz="1800" b="1" kern="1200" dirty="0">
              <a:solidFill>
                <a:schemeClr val="bg1"/>
              </a:solidFill>
              <a:latin typeface="Poppins" pitchFamily="2" charset="77"/>
              <a:cs typeface="Poppins" pitchFamily="2" charset="77"/>
            </a:rPr>
            <a:t>SELECTION DES MEMBRES</a:t>
          </a:r>
        </a:p>
      </dsp:txBody>
      <dsp:txXfrm>
        <a:off x="484619" y="329401"/>
        <a:ext cx="3401509" cy="659146"/>
      </dsp:txXfrm>
    </dsp:sp>
    <dsp:sp modelId="{F411942E-1564-264F-B347-4659246557CE}">
      <dsp:nvSpPr>
        <dsp:cNvPr id="0" name=""/>
        <dsp:cNvSpPr/>
      </dsp:nvSpPr>
      <dsp:spPr>
        <a:xfrm>
          <a:off x="72652" y="247008"/>
          <a:ext cx="823932" cy="82393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257031-85BB-6A43-8560-35888DFBFFD3}">
      <dsp:nvSpPr>
        <dsp:cNvPr id="0" name=""/>
        <dsp:cNvSpPr/>
      </dsp:nvSpPr>
      <dsp:spPr>
        <a:xfrm>
          <a:off x="862522" y="1318292"/>
          <a:ext cx="3023606" cy="6591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3197" tIns="45720" rIns="45720" bIns="45720" numCol="1" spcCol="1270" anchor="ctr" anchorCtr="0">
          <a:noAutofit/>
        </a:bodyPr>
        <a:lstStyle/>
        <a:p>
          <a:pPr marL="0" lvl="0" indent="0" algn="l" defTabSz="800100">
            <a:lnSpc>
              <a:spcPct val="90000"/>
            </a:lnSpc>
            <a:spcBef>
              <a:spcPct val="0"/>
            </a:spcBef>
            <a:spcAft>
              <a:spcPct val="35000"/>
            </a:spcAft>
            <a:buNone/>
          </a:pPr>
          <a:r>
            <a:rPr lang="fr-FR" sz="1800" b="1" kern="1200" dirty="0">
              <a:solidFill>
                <a:schemeClr val="bg1"/>
              </a:solidFill>
              <a:latin typeface="Poppins" pitchFamily="2" charset="77"/>
              <a:cs typeface="Poppins" pitchFamily="2" charset="77"/>
            </a:rPr>
            <a:t>ROTATION OF MEMBERS</a:t>
          </a:r>
        </a:p>
      </dsp:txBody>
      <dsp:txXfrm>
        <a:off x="862522" y="1318292"/>
        <a:ext cx="3023606" cy="659146"/>
      </dsp:txXfrm>
    </dsp:sp>
    <dsp:sp modelId="{3C538A55-E33D-3244-8B56-882EC9FB2C0A}">
      <dsp:nvSpPr>
        <dsp:cNvPr id="0" name=""/>
        <dsp:cNvSpPr/>
      </dsp:nvSpPr>
      <dsp:spPr>
        <a:xfrm>
          <a:off x="450556" y="1235899"/>
          <a:ext cx="823932" cy="82393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765233B-50FF-584D-AA5D-302C5C9C8BD5}">
      <dsp:nvSpPr>
        <dsp:cNvPr id="0" name=""/>
        <dsp:cNvSpPr/>
      </dsp:nvSpPr>
      <dsp:spPr>
        <a:xfrm>
          <a:off x="862522" y="2307183"/>
          <a:ext cx="3023606" cy="6591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3197"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bg1"/>
              </a:solidFill>
              <a:latin typeface="Poppins" pitchFamily="2" charset="77"/>
              <a:cs typeface="Poppins" pitchFamily="2" charset="77"/>
            </a:rPr>
            <a:t>RESILIATION</a:t>
          </a:r>
          <a:endParaRPr lang="fr-FR" sz="1800" b="1" kern="1200" dirty="0">
            <a:solidFill>
              <a:schemeClr val="bg1"/>
            </a:solidFill>
            <a:latin typeface="Poppins" pitchFamily="2" charset="77"/>
            <a:cs typeface="Poppins" pitchFamily="2" charset="77"/>
          </a:endParaRPr>
        </a:p>
      </dsp:txBody>
      <dsp:txXfrm>
        <a:off x="862522" y="2307183"/>
        <a:ext cx="3023606" cy="659146"/>
      </dsp:txXfrm>
    </dsp:sp>
    <dsp:sp modelId="{C1B517B4-37C9-EE4F-94D1-BBF30A5677FC}">
      <dsp:nvSpPr>
        <dsp:cNvPr id="0" name=""/>
        <dsp:cNvSpPr/>
      </dsp:nvSpPr>
      <dsp:spPr>
        <a:xfrm>
          <a:off x="450556" y="2224789"/>
          <a:ext cx="823932" cy="82393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B5BB2D-59F0-DD47-B5BE-EB0922D489F4}">
      <dsp:nvSpPr>
        <dsp:cNvPr id="0" name=""/>
        <dsp:cNvSpPr/>
      </dsp:nvSpPr>
      <dsp:spPr>
        <a:xfrm>
          <a:off x="484619" y="3296074"/>
          <a:ext cx="3401509" cy="6591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3197" tIns="45720" rIns="45720" bIns="45720" numCol="1" spcCol="1270" anchor="ctr" anchorCtr="0">
          <a:noAutofit/>
        </a:bodyPr>
        <a:lstStyle/>
        <a:p>
          <a:pPr marL="0" lvl="0" indent="0" algn="l" defTabSz="800100">
            <a:lnSpc>
              <a:spcPct val="90000"/>
            </a:lnSpc>
            <a:spcBef>
              <a:spcPct val="0"/>
            </a:spcBef>
            <a:spcAft>
              <a:spcPct val="35000"/>
            </a:spcAft>
            <a:buNone/>
          </a:pPr>
          <a:r>
            <a:rPr lang="fr-FR" sz="1800" b="1" kern="1200" dirty="0">
              <a:solidFill>
                <a:schemeClr val="bg1"/>
              </a:solidFill>
              <a:latin typeface="Poppins" pitchFamily="2" charset="77"/>
              <a:cs typeface="Poppins" pitchFamily="2" charset="77"/>
            </a:rPr>
            <a:t>VOTE OU CONSENSUS</a:t>
          </a:r>
        </a:p>
      </dsp:txBody>
      <dsp:txXfrm>
        <a:off x="484619" y="3296074"/>
        <a:ext cx="3401509" cy="659146"/>
      </dsp:txXfrm>
    </dsp:sp>
    <dsp:sp modelId="{E7E760EA-C0FC-1649-A50A-2B89B5BDF0E8}">
      <dsp:nvSpPr>
        <dsp:cNvPr id="0" name=""/>
        <dsp:cNvSpPr/>
      </dsp:nvSpPr>
      <dsp:spPr>
        <a:xfrm>
          <a:off x="72652" y="3213680"/>
          <a:ext cx="823932" cy="82393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26D3B0-1B60-B143-B0F5-693D758A2634}">
      <dsp:nvSpPr>
        <dsp:cNvPr id="0" name=""/>
        <dsp:cNvSpPr/>
      </dsp:nvSpPr>
      <dsp:spPr>
        <a:xfrm>
          <a:off x="-5700713" y="-872606"/>
          <a:ext cx="6787113" cy="6787113"/>
        </a:xfrm>
        <a:prstGeom prst="blockArc">
          <a:avLst>
            <a:gd name="adj1" fmla="val 18900000"/>
            <a:gd name="adj2" fmla="val 2700000"/>
            <a:gd name="adj3" fmla="val 318"/>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D91C925-B0E8-3E4F-AD5A-0C248A45B597}">
      <dsp:nvSpPr>
        <dsp:cNvPr id="0" name=""/>
        <dsp:cNvSpPr/>
      </dsp:nvSpPr>
      <dsp:spPr>
        <a:xfrm>
          <a:off x="474902" y="315017"/>
          <a:ext cx="7017316" cy="6304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0411" tIns="81280" rIns="81280" bIns="81280" numCol="1" spcCol="1270" anchor="ctr" anchorCtr="0">
          <a:noAutofit/>
        </a:bodyPr>
        <a:lstStyle/>
        <a:p>
          <a:pPr marL="0" lvl="0" indent="0" algn="l" defTabSz="1422400">
            <a:lnSpc>
              <a:spcPct val="90000"/>
            </a:lnSpc>
            <a:spcBef>
              <a:spcPct val="0"/>
            </a:spcBef>
            <a:spcAft>
              <a:spcPct val="35000"/>
            </a:spcAft>
            <a:buNone/>
          </a:pPr>
          <a:r>
            <a:rPr lang="fr-FR" sz="3200" b="1" kern="1200" dirty="0">
              <a:latin typeface="Poppins" pitchFamily="2" charset="77"/>
              <a:cs typeface="Poppins" pitchFamily="2" charset="77"/>
            </a:rPr>
            <a:t>Gouvernement</a:t>
          </a:r>
        </a:p>
      </dsp:txBody>
      <dsp:txXfrm>
        <a:off x="474902" y="315017"/>
        <a:ext cx="7017316" cy="630439"/>
      </dsp:txXfrm>
    </dsp:sp>
    <dsp:sp modelId="{07F01A82-4585-7843-87CC-413A964776D2}">
      <dsp:nvSpPr>
        <dsp:cNvPr id="0" name=""/>
        <dsp:cNvSpPr/>
      </dsp:nvSpPr>
      <dsp:spPr>
        <a:xfrm>
          <a:off x="80877" y="236213"/>
          <a:ext cx="788048" cy="78804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9769C4-9CE4-5C44-A1C3-65B5AD4EB71C}">
      <dsp:nvSpPr>
        <dsp:cNvPr id="0" name=""/>
        <dsp:cNvSpPr/>
      </dsp:nvSpPr>
      <dsp:spPr>
        <a:xfrm>
          <a:off x="926656" y="1260374"/>
          <a:ext cx="6565562" cy="6304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0411" tIns="81280" rIns="81280" bIns="81280" numCol="1" spcCol="1270" anchor="ctr" anchorCtr="0">
          <a:noAutofit/>
        </a:bodyPr>
        <a:lstStyle/>
        <a:p>
          <a:pPr marL="0" lvl="0" indent="0" algn="l" defTabSz="1422400">
            <a:lnSpc>
              <a:spcPct val="90000"/>
            </a:lnSpc>
            <a:spcBef>
              <a:spcPct val="0"/>
            </a:spcBef>
            <a:spcAft>
              <a:spcPct val="35000"/>
            </a:spcAft>
            <a:buNone/>
          </a:pPr>
          <a:r>
            <a:rPr lang="fr-FR" sz="3200" b="1" kern="1200" dirty="0" err="1">
              <a:latin typeface="Poppins" pitchFamily="2" charset="77"/>
              <a:cs typeface="Poppins" pitchFamily="2" charset="77"/>
            </a:rPr>
            <a:t>Professionels</a:t>
          </a:r>
          <a:endParaRPr lang="fr-FR" sz="3200" b="1" kern="1200" dirty="0">
            <a:latin typeface="Poppins" pitchFamily="2" charset="77"/>
            <a:cs typeface="Poppins" pitchFamily="2" charset="77"/>
          </a:endParaRPr>
        </a:p>
      </dsp:txBody>
      <dsp:txXfrm>
        <a:off x="926656" y="1260374"/>
        <a:ext cx="6565562" cy="630439"/>
      </dsp:txXfrm>
    </dsp:sp>
    <dsp:sp modelId="{25F44CE8-13C5-8048-850C-C52EC8F0343C}">
      <dsp:nvSpPr>
        <dsp:cNvPr id="0" name=""/>
        <dsp:cNvSpPr/>
      </dsp:nvSpPr>
      <dsp:spPr>
        <a:xfrm>
          <a:off x="532631" y="1181569"/>
          <a:ext cx="788048" cy="78804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F7920C-703D-574F-A5A1-4B20918DC305}">
      <dsp:nvSpPr>
        <dsp:cNvPr id="0" name=""/>
        <dsp:cNvSpPr/>
      </dsp:nvSpPr>
      <dsp:spPr>
        <a:xfrm>
          <a:off x="1065308" y="2205730"/>
          <a:ext cx="6426909" cy="6304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0411" tIns="81280" rIns="81280" bIns="81280" numCol="1" spcCol="1270" anchor="ctr" anchorCtr="0">
          <a:noAutofit/>
        </a:bodyPr>
        <a:lstStyle/>
        <a:p>
          <a:pPr marL="0" lvl="0" indent="0" algn="l" defTabSz="1422400">
            <a:lnSpc>
              <a:spcPct val="90000"/>
            </a:lnSpc>
            <a:spcBef>
              <a:spcPct val="0"/>
            </a:spcBef>
            <a:spcAft>
              <a:spcPct val="35000"/>
            </a:spcAft>
            <a:buNone/>
          </a:pPr>
          <a:r>
            <a:rPr lang="fr-FR" sz="3200" b="1" kern="1200" dirty="0">
              <a:latin typeface="Poppins" pitchFamily="2" charset="77"/>
              <a:cs typeface="Poppins" pitchFamily="2" charset="77"/>
            </a:rPr>
            <a:t>Universitaires</a:t>
          </a:r>
        </a:p>
      </dsp:txBody>
      <dsp:txXfrm>
        <a:off x="1065308" y="2205730"/>
        <a:ext cx="6426909" cy="630439"/>
      </dsp:txXfrm>
    </dsp:sp>
    <dsp:sp modelId="{48046E80-6C85-7D48-BFED-2BC0D2BC03F9}">
      <dsp:nvSpPr>
        <dsp:cNvPr id="0" name=""/>
        <dsp:cNvSpPr/>
      </dsp:nvSpPr>
      <dsp:spPr>
        <a:xfrm>
          <a:off x="671284" y="2126925"/>
          <a:ext cx="788048" cy="78804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C6C365-692A-E44B-8EED-1C0FCB45BEBE}">
      <dsp:nvSpPr>
        <dsp:cNvPr id="0" name=""/>
        <dsp:cNvSpPr/>
      </dsp:nvSpPr>
      <dsp:spPr>
        <a:xfrm>
          <a:off x="926656" y="3151086"/>
          <a:ext cx="6565562" cy="6304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0411" tIns="81280" rIns="81280" bIns="81280" numCol="1" spcCol="1270" anchor="ctr" anchorCtr="0">
          <a:noAutofit/>
        </a:bodyPr>
        <a:lstStyle/>
        <a:p>
          <a:pPr marL="0" lvl="0" indent="0" algn="l" defTabSz="1422400">
            <a:lnSpc>
              <a:spcPct val="90000"/>
            </a:lnSpc>
            <a:spcBef>
              <a:spcPct val="0"/>
            </a:spcBef>
            <a:spcAft>
              <a:spcPct val="35000"/>
            </a:spcAft>
            <a:buNone/>
          </a:pPr>
          <a:r>
            <a:rPr lang="fr-FR" sz="3200" b="1" kern="1200" dirty="0">
              <a:latin typeface="Poppins" pitchFamily="2" charset="77"/>
              <a:cs typeface="Poppins" pitchFamily="2" charset="77"/>
            </a:rPr>
            <a:t>Industrie</a:t>
          </a:r>
        </a:p>
      </dsp:txBody>
      <dsp:txXfrm>
        <a:off x="926656" y="3151086"/>
        <a:ext cx="6565562" cy="630439"/>
      </dsp:txXfrm>
    </dsp:sp>
    <dsp:sp modelId="{8402D81C-7891-414F-BCAE-1A001C83E2A3}">
      <dsp:nvSpPr>
        <dsp:cNvPr id="0" name=""/>
        <dsp:cNvSpPr/>
      </dsp:nvSpPr>
      <dsp:spPr>
        <a:xfrm>
          <a:off x="532631" y="3072281"/>
          <a:ext cx="788048" cy="78804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9CF071-7767-DD41-81C4-55F364814E0E}">
      <dsp:nvSpPr>
        <dsp:cNvPr id="0" name=""/>
        <dsp:cNvSpPr/>
      </dsp:nvSpPr>
      <dsp:spPr>
        <a:xfrm>
          <a:off x="474902" y="4096442"/>
          <a:ext cx="7017316" cy="6304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0411" tIns="81280" rIns="81280" bIns="81280" numCol="1" spcCol="1270" anchor="ctr" anchorCtr="0">
          <a:noAutofit/>
        </a:bodyPr>
        <a:lstStyle/>
        <a:p>
          <a:pPr marL="0" lvl="0" indent="0" algn="l" defTabSz="1422400">
            <a:lnSpc>
              <a:spcPct val="90000"/>
            </a:lnSpc>
            <a:spcBef>
              <a:spcPct val="0"/>
            </a:spcBef>
            <a:spcAft>
              <a:spcPct val="35000"/>
            </a:spcAft>
            <a:buNone/>
          </a:pPr>
          <a:r>
            <a:rPr lang="fr-FR" sz="3200" b="1" kern="1200" dirty="0">
              <a:latin typeface="Poppins" pitchFamily="2" charset="77"/>
              <a:cs typeface="Poppins" pitchFamily="2" charset="77"/>
            </a:rPr>
            <a:t>Population générale</a:t>
          </a:r>
        </a:p>
      </dsp:txBody>
      <dsp:txXfrm>
        <a:off x="474902" y="4096442"/>
        <a:ext cx="7017316" cy="630439"/>
      </dsp:txXfrm>
    </dsp:sp>
    <dsp:sp modelId="{B8946A0F-E5C2-3B41-9ACE-267ABE8BEF5B}">
      <dsp:nvSpPr>
        <dsp:cNvPr id="0" name=""/>
        <dsp:cNvSpPr/>
      </dsp:nvSpPr>
      <dsp:spPr>
        <a:xfrm>
          <a:off x="80877" y="4017638"/>
          <a:ext cx="788048" cy="78804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268D2B-93C5-4E40-B2C7-8423B2088C43}">
      <dsp:nvSpPr>
        <dsp:cNvPr id="0" name=""/>
        <dsp:cNvSpPr/>
      </dsp:nvSpPr>
      <dsp:spPr>
        <a:xfrm>
          <a:off x="4185873" y="370221"/>
          <a:ext cx="1475723" cy="1475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C10077"/>
              </a:solidFill>
              <a:effectLst/>
              <a:latin typeface="Poppins" pitchFamily="2" charset="77"/>
              <a:cs typeface="Poppins" pitchFamily="2" charset="77"/>
            </a:rPr>
            <a:t>Avant la </a:t>
          </a:r>
          <a:r>
            <a:rPr lang="en-US" sz="2400" b="1" kern="1200" dirty="0" err="1">
              <a:solidFill>
                <a:srgbClr val="C10077"/>
              </a:solidFill>
              <a:effectLst/>
              <a:latin typeface="Poppins" pitchFamily="2" charset="77"/>
              <a:cs typeface="Poppins" pitchFamily="2" charset="77"/>
            </a:rPr>
            <a:t>réunion</a:t>
          </a:r>
          <a:endParaRPr lang="en-US" sz="2400" b="1" kern="1200" dirty="0">
            <a:solidFill>
              <a:srgbClr val="C10077"/>
            </a:solidFill>
            <a:effectLst/>
            <a:latin typeface="Poppins" pitchFamily="2" charset="77"/>
            <a:cs typeface="Poppins" pitchFamily="2" charset="77"/>
          </a:endParaRPr>
        </a:p>
      </dsp:txBody>
      <dsp:txXfrm>
        <a:off x="4185873" y="370221"/>
        <a:ext cx="1475723" cy="1475723"/>
      </dsp:txXfrm>
    </dsp:sp>
    <dsp:sp modelId="{048D8C73-010B-46C9-9BB8-48ACBF75E9F7}">
      <dsp:nvSpPr>
        <dsp:cNvPr id="0" name=""/>
        <dsp:cNvSpPr/>
      </dsp:nvSpPr>
      <dsp:spPr>
        <a:xfrm>
          <a:off x="1895136" y="-11489"/>
          <a:ext cx="3488127" cy="3488127"/>
        </a:xfrm>
        <a:prstGeom prst="circularArrow">
          <a:avLst>
            <a:gd name="adj1" fmla="val 8250"/>
            <a:gd name="adj2" fmla="val 576238"/>
            <a:gd name="adj3" fmla="val 3018208"/>
            <a:gd name="adj4" fmla="val 272391"/>
            <a:gd name="adj5" fmla="val 9625"/>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sp>
    <dsp:sp modelId="{88B338D8-CD41-4A20-B21E-482A930C789E}">
      <dsp:nvSpPr>
        <dsp:cNvPr id="0" name=""/>
        <dsp:cNvSpPr/>
      </dsp:nvSpPr>
      <dsp:spPr>
        <a:xfrm>
          <a:off x="2881638" y="2438656"/>
          <a:ext cx="1475723" cy="1475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00B050"/>
              </a:solidFill>
              <a:effectLst/>
              <a:latin typeface="Poppins" pitchFamily="2" charset="77"/>
              <a:cs typeface="Poppins" pitchFamily="2" charset="77"/>
            </a:rPr>
            <a:t>Pendant la </a:t>
          </a:r>
          <a:r>
            <a:rPr lang="en-US" sz="2400" b="1" kern="1200" dirty="0" err="1">
              <a:solidFill>
                <a:srgbClr val="00B050"/>
              </a:solidFill>
              <a:effectLst/>
              <a:latin typeface="Poppins" pitchFamily="2" charset="77"/>
              <a:cs typeface="Poppins" pitchFamily="2" charset="77"/>
            </a:rPr>
            <a:t>réunion</a:t>
          </a:r>
          <a:endParaRPr lang="en-US" sz="2400" b="1" kern="1200" dirty="0">
            <a:solidFill>
              <a:srgbClr val="00B050"/>
            </a:solidFill>
            <a:effectLst/>
            <a:latin typeface="Poppins" pitchFamily="2" charset="77"/>
            <a:cs typeface="Poppins" pitchFamily="2" charset="77"/>
          </a:endParaRPr>
        </a:p>
      </dsp:txBody>
      <dsp:txXfrm>
        <a:off x="2881638" y="2438656"/>
        <a:ext cx="1475723" cy="1475723"/>
      </dsp:txXfrm>
    </dsp:sp>
    <dsp:sp modelId="{DDAB453F-47C8-49E0-9E85-887DB6480A27}">
      <dsp:nvSpPr>
        <dsp:cNvPr id="0" name=""/>
        <dsp:cNvSpPr/>
      </dsp:nvSpPr>
      <dsp:spPr>
        <a:xfrm>
          <a:off x="1797338" y="-43541"/>
          <a:ext cx="3488127" cy="3488127"/>
        </a:xfrm>
        <a:prstGeom prst="circularArrow">
          <a:avLst>
            <a:gd name="adj1" fmla="val 8250"/>
            <a:gd name="adj2" fmla="val 576238"/>
            <a:gd name="adj3" fmla="val 9848105"/>
            <a:gd name="adj4" fmla="val 7045654"/>
            <a:gd name="adj5" fmla="val 9625"/>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027B957-6DED-4E6B-A6F8-292B4933784E}">
      <dsp:nvSpPr>
        <dsp:cNvPr id="0" name=""/>
        <dsp:cNvSpPr/>
      </dsp:nvSpPr>
      <dsp:spPr>
        <a:xfrm>
          <a:off x="1511515" y="381002"/>
          <a:ext cx="1475723" cy="1475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009CDE"/>
              </a:solidFill>
              <a:effectLst/>
              <a:latin typeface="Poppins" pitchFamily="2" charset="77"/>
              <a:cs typeface="Poppins" pitchFamily="2" charset="77"/>
            </a:rPr>
            <a:t>Après la </a:t>
          </a:r>
          <a:r>
            <a:rPr lang="en-US" sz="2400" b="1" kern="1200" dirty="0" err="1">
              <a:solidFill>
                <a:srgbClr val="009CDE"/>
              </a:solidFill>
              <a:effectLst/>
              <a:latin typeface="Poppins" pitchFamily="2" charset="77"/>
              <a:cs typeface="Poppins" pitchFamily="2" charset="77"/>
            </a:rPr>
            <a:t>réunion</a:t>
          </a:r>
          <a:endParaRPr lang="en-US" sz="2400" b="1" kern="1200" dirty="0">
            <a:solidFill>
              <a:srgbClr val="009CDE"/>
            </a:solidFill>
            <a:effectLst/>
            <a:latin typeface="Poppins" pitchFamily="2" charset="77"/>
            <a:cs typeface="Poppins" pitchFamily="2" charset="77"/>
          </a:endParaRPr>
        </a:p>
      </dsp:txBody>
      <dsp:txXfrm>
        <a:off x="1511515" y="381002"/>
        <a:ext cx="1475723" cy="1475723"/>
      </dsp:txXfrm>
    </dsp:sp>
    <dsp:sp modelId="{10D13FEB-CECE-4275-B189-9740668AB2D8}">
      <dsp:nvSpPr>
        <dsp:cNvPr id="0" name=""/>
        <dsp:cNvSpPr/>
      </dsp:nvSpPr>
      <dsp:spPr>
        <a:xfrm>
          <a:off x="1911757" y="-50815"/>
          <a:ext cx="3488127" cy="3488127"/>
        </a:xfrm>
        <a:prstGeom prst="circularArrow">
          <a:avLst>
            <a:gd name="adj1" fmla="val 8250"/>
            <a:gd name="adj2" fmla="val 576238"/>
            <a:gd name="adj3" fmla="val 17196369"/>
            <a:gd name="adj4" fmla="val 14782341"/>
            <a:gd name="adj5" fmla="val 9625"/>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EB69F1-8B87-FA49-87A5-8AEAC71CCA65}">
      <dsp:nvSpPr>
        <dsp:cNvPr id="0" name=""/>
        <dsp:cNvSpPr/>
      </dsp:nvSpPr>
      <dsp:spPr>
        <a:xfrm>
          <a:off x="1555924" y="262146"/>
          <a:ext cx="1991390" cy="1991390"/>
        </a:xfrm>
        <a:prstGeom prst="pieWedg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US" sz="1800" kern="1200" dirty="0">
            <a:latin typeface="Poppins" pitchFamily="2" charset="77"/>
            <a:cs typeface="Poppins" pitchFamily="2" charset="77"/>
          </a:endParaRPr>
        </a:p>
      </dsp:txBody>
      <dsp:txXfrm>
        <a:off x="2139189" y="845411"/>
        <a:ext cx="1408125" cy="1408125"/>
      </dsp:txXfrm>
    </dsp:sp>
    <dsp:sp modelId="{2EFB94F1-DB9C-8640-A77D-F4BB4695D283}">
      <dsp:nvSpPr>
        <dsp:cNvPr id="0" name=""/>
        <dsp:cNvSpPr/>
      </dsp:nvSpPr>
      <dsp:spPr>
        <a:xfrm rot="5400000">
          <a:off x="3639296" y="262146"/>
          <a:ext cx="1991390" cy="1991390"/>
        </a:xfrm>
        <a:prstGeom prst="pieWedg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endParaRPr lang="en-US" sz="1400" kern="1200" dirty="0">
            <a:latin typeface="Poppins" pitchFamily="2" charset="77"/>
            <a:cs typeface="Poppins" pitchFamily="2" charset="77"/>
          </a:endParaRPr>
        </a:p>
      </dsp:txBody>
      <dsp:txXfrm rot="-5400000">
        <a:off x="3639296" y="845411"/>
        <a:ext cx="1408125" cy="1408125"/>
      </dsp:txXfrm>
    </dsp:sp>
    <dsp:sp modelId="{1892E443-1121-D74B-AC49-E34C7948B66A}">
      <dsp:nvSpPr>
        <dsp:cNvPr id="0" name=""/>
        <dsp:cNvSpPr/>
      </dsp:nvSpPr>
      <dsp:spPr>
        <a:xfrm rot="10800000">
          <a:off x="3639296" y="2345518"/>
          <a:ext cx="1991390" cy="1991390"/>
        </a:xfrm>
        <a:prstGeom prst="pieWedg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12928" tIns="312928" rIns="312928" bIns="312928" numCol="1" spcCol="1270" anchor="ctr" anchorCtr="0">
          <a:noAutofit/>
        </a:bodyPr>
        <a:lstStyle/>
        <a:p>
          <a:pPr marL="0" lvl="0" indent="0" algn="ctr" defTabSz="1955800">
            <a:lnSpc>
              <a:spcPct val="90000"/>
            </a:lnSpc>
            <a:spcBef>
              <a:spcPct val="0"/>
            </a:spcBef>
            <a:spcAft>
              <a:spcPct val="35000"/>
            </a:spcAft>
            <a:buNone/>
          </a:pPr>
          <a:endParaRPr lang="en-US" sz="4400" kern="1200" dirty="0">
            <a:latin typeface="Poppins" pitchFamily="2" charset="77"/>
            <a:cs typeface="Poppins" pitchFamily="2" charset="77"/>
          </a:endParaRPr>
        </a:p>
      </dsp:txBody>
      <dsp:txXfrm rot="10800000">
        <a:off x="3639296" y="2345518"/>
        <a:ext cx="1408125" cy="1408125"/>
      </dsp:txXfrm>
    </dsp:sp>
    <dsp:sp modelId="{9D9AA9E8-3715-0645-AF3D-EFED65E062EE}">
      <dsp:nvSpPr>
        <dsp:cNvPr id="0" name=""/>
        <dsp:cNvSpPr/>
      </dsp:nvSpPr>
      <dsp:spPr>
        <a:xfrm rot="16200000">
          <a:off x="1555924" y="2345518"/>
          <a:ext cx="1991390" cy="1991390"/>
        </a:xfrm>
        <a:prstGeom prst="pieWedg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12928" tIns="312928" rIns="312928" bIns="312928" numCol="1" spcCol="1270" anchor="ctr" anchorCtr="0">
          <a:noAutofit/>
        </a:bodyPr>
        <a:lstStyle/>
        <a:p>
          <a:pPr marL="0" lvl="0" indent="0" algn="ctr" defTabSz="1955800">
            <a:lnSpc>
              <a:spcPct val="90000"/>
            </a:lnSpc>
            <a:spcBef>
              <a:spcPct val="0"/>
            </a:spcBef>
            <a:spcAft>
              <a:spcPct val="35000"/>
            </a:spcAft>
            <a:buNone/>
          </a:pPr>
          <a:endParaRPr lang="en-US" sz="4400" kern="1200" dirty="0">
            <a:latin typeface="Poppins" pitchFamily="2" charset="77"/>
            <a:cs typeface="Poppins" pitchFamily="2" charset="77"/>
          </a:endParaRPr>
        </a:p>
      </dsp:txBody>
      <dsp:txXfrm rot="5400000">
        <a:off x="2139189" y="2345518"/>
        <a:ext cx="1408125" cy="1408125"/>
      </dsp:txXfrm>
    </dsp:sp>
    <dsp:sp modelId="{E70139B9-DF57-C84F-BFAA-1806731D3DA3}">
      <dsp:nvSpPr>
        <dsp:cNvPr id="0" name=""/>
        <dsp:cNvSpPr/>
      </dsp:nvSpPr>
      <dsp:spPr>
        <a:xfrm>
          <a:off x="3249526" y="1885612"/>
          <a:ext cx="687558" cy="597877"/>
        </a:xfrm>
        <a:prstGeom prst="circularArrow">
          <a:avLst/>
        </a:prstGeom>
        <a:solidFill>
          <a:schemeClr val="accent1">
            <a:tint val="6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4A45BABD-C149-8546-9D57-DA24F54F285C}">
      <dsp:nvSpPr>
        <dsp:cNvPr id="0" name=""/>
        <dsp:cNvSpPr/>
      </dsp:nvSpPr>
      <dsp:spPr>
        <a:xfrm rot="10800000">
          <a:off x="3249526" y="2115565"/>
          <a:ext cx="687558" cy="597877"/>
        </a:xfrm>
        <a:prstGeom prst="circularArrow">
          <a:avLst/>
        </a:prstGeom>
        <a:solidFill>
          <a:schemeClr val="accent1">
            <a:tint val="6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6737" y="0"/>
            <a:ext cx="2950475" cy="498773"/>
          </a:xfrm>
          <a:prstGeom prst="rect">
            <a:avLst/>
          </a:prstGeom>
        </p:spPr>
        <p:txBody>
          <a:bodyPr vert="horz" lIns="91440" tIns="45720" rIns="91440" bIns="45720" rtlCol="0"/>
          <a:lstStyle>
            <a:lvl1pPr algn="r">
              <a:defRPr sz="1200"/>
            </a:lvl1pPr>
          </a:lstStyle>
          <a:p>
            <a:fld id="{057E8843-A7C4-432A-9F08-16396B59A19A}" type="datetimeFigureOut">
              <a:rPr lang="en-US" smtClean="0"/>
              <a:t>5/18/2023</a:t>
            </a:fld>
            <a:endParaRPr lang="en-US"/>
          </a:p>
        </p:txBody>
      </p:sp>
      <p:sp>
        <p:nvSpPr>
          <p:cNvPr id="4" name="Footer Placeholder 3"/>
          <p:cNvSpPr>
            <a:spLocks noGrp="1"/>
          </p:cNvSpPr>
          <p:nvPr>
            <p:ph type="ftr" sz="quarter" idx="2"/>
          </p:nvPr>
        </p:nvSpPr>
        <p:spPr>
          <a:xfrm>
            <a:off x="0" y="9442154"/>
            <a:ext cx="2950475" cy="49877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6737" y="9442154"/>
            <a:ext cx="2950475" cy="498772"/>
          </a:xfrm>
          <a:prstGeom prst="rect">
            <a:avLst/>
          </a:prstGeom>
        </p:spPr>
        <p:txBody>
          <a:bodyPr vert="horz" lIns="91440" tIns="45720" rIns="91440" bIns="45720" rtlCol="0" anchor="b"/>
          <a:lstStyle>
            <a:lvl1pPr algn="r">
              <a:defRPr sz="1200"/>
            </a:lvl1pPr>
          </a:lstStyle>
          <a:p>
            <a:fld id="{3A2C6CFA-711A-479C-88D9-264F221DCBD7}" type="slidenum">
              <a:rPr lang="en-US" smtClean="0"/>
              <a:t>‹#›</a:t>
            </a:fld>
            <a:endParaRPr lang="en-US"/>
          </a:p>
        </p:txBody>
      </p:sp>
    </p:spTree>
    <p:extLst>
      <p:ext uri="{BB962C8B-B14F-4D97-AF65-F5344CB8AC3E}">
        <p14:creationId xmlns:p14="http://schemas.microsoft.com/office/powerpoint/2010/main" val="21494284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8F3CDB66-C0F6-45B6-BFF5-4575694EFB28}" type="datetimeFigureOut">
              <a:rPr lang="en-US" smtClean="0"/>
              <a:t>5/18/2023</a:t>
            </a:fld>
            <a:endParaRPr lang="en-US"/>
          </a:p>
        </p:txBody>
      </p:sp>
      <p:sp>
        <p:nvSpPr>
          <p:cNvPr id="4" name="Slide Image Placeholder 3"/>
          <p:cNvSpPr>
            <a:spLocks noGrp="1" noRot="1" noChangeAspect="1"/>
          </p:cNvSpPr>
          <p:nvPr>
            <p:ph type="sldImg" idx="2"/>
          </p:nvPr>
        </p:nvSpPr>
        <p:spPr>
          <a:xfrm>
            <a:off x="436563" y="1243013"/>
            <a:ext cx="5935662" cy="33543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907DFC79-30DA-484F-85C8-36E3971802A1}" type="slidenum">
              <a:rPr lang="en-US" smtClean="0"/>
              <a:t>‹#›</a:t>
            </a:fld>
            <a:endParaRPr lang="en-US"/>
          </a:p>
        </p:txBody>
      </p:sp>
    </p:spTree>
    <p:extLst>
      <p:ext uri="{BB962C8B-B14F-4D97-AF65-F5344CB8AC3E}">
        <p14:creationId xmlns:p14="http://schemas.microsoft.com/office/powerpoint/2010/main" val="2098081718"/>
      </p:ext>
    </p:extLst>
  </p:cSld>
  <p:clrMap bg1="lt1" tx1="dk1" bg2="lt2" tx2="dk2" accent1="accent1" accent2="accent2" accent3="accent3" accent4="accent4" accent5="accent5" accent6="accent6" hlink="hlink" folHlink="folHlink"/>
  <p:notesStyle>
    <a:lvl1pPr marL="0" algn="l" defTabSz="1088319" rtl="0" eaLnBrk="1" latinLnBrk="0" hangingPunct="1">
      <a:defRPr sz="1400" kern="1200">
        <a:solidFill>
          <a:schemeClr val="tx1"/>
        </a:solidFill>
        <a:latin typeface="+mn-lt"/>
        <a:ea typeface="+mn-ea"/>
        <a:cs typeface="+mn-cs"/>
      </a:defRPr>
    </a:lvl1pPr>
    <a:lvl2pPr marL="544159" algn="l" defTabSz="1088319" rtl="0" eaLnBrk="1" latinLnBrk="0" hangingPunct="1">
      <a:defRPr sz="1400" kern="1200">
        <a:solidFill>
          <a:schemeClr val="tx1"/>
        </a:solidFill>
        <a:latin typeface="+mn-lt"/>
        <a:ea typeface="+mn-ea"/>
        <a:cs typeface="+mn-cs"/>
      </a:defRPr>
    </a:lvl2pPr>
    <a:lvl3pPr marL="1088319" algn="l" defTabSz="1088319" rtl="0" eaLnBrk="1" latinLnBrk="0" hangingPunct="1">
      <a:defRPr sz="1400" kern="1200">
        <a:solidFill>
          <a:schemeClr val="tx1"/>
        </a:solidFill>
        <a:latin typeface="+mn-lt"/>
        <a:ea typeface="+mn-ea"/>
        <a:cs typeface="+mn-cs"/>
      </a:defRPr>
    </a:lvl3pPr>
    <a:lvl4pPr marL="1632478" algn="l" defTabSz="1088319" rtl="0" eaLnBrk="1" latinLnBrk="0" hangingPunct="1">
      <a:defRPr sz="1400" kern="1200">
        <a:solidFill>
          <a:schemeClr val="tx1"/>
        </a:solidFill>
        <a:latin typeface="+mn-lt"/>
        <a:ea typeface="+mn-ea"/>
        <a:cs typeface="+mn-cs"/>
      </a:defRPr>
    </a:lvl4pPr>
    <a:lvl5pPr marL="2176638" algn="l" defTabSz="1088319" rtl="0" eaLnBrk="1" latinLnBrk="0" hangingPunct="1">
      <a:defRPr sz="1400" kern="1200">
        <a:solidFill>
          <a:schemeClr val="tx1"/>
        </a:solidFill>
        <a:latin typeface="+mn-lt"/>
        <a:ea typeface="+mn-ea"/>
        <a:cs typeface="+mn-cs"/>
      </a:defRPr>
    </a:lvl5pPr>
    <a:lvl6pPr marL="2720797" algn="l" defTabSz="1088319" rtl="0" eaLnBrk="1" latinLnBrk="0" hangingPunct="1">
      <a:defRPr sz="1400" kern="1200">
        <a:solidFill>
          <a:schemeClr val="tx1"/>
        </a:solidFill>
        <a:latin typeface="+mn-lt"/>
        <a:ea typeface="+mn-ea"/>
        <a:cs typeface="+mn-cs"/>
      </a:defRPr>
    </a:lvl6pPr>
    <a:lvl7pPr marL="3264957" algn="l" defTabSz="1088319" rtl="0" eaLnBrk="1" latinLnBrk="0" hangingPunct="1">
      <a:defRPr sz="1400" kern="1200">
        <a:solidFill>
          <a:schemeClr val="tx1"/>
        </a:solidFill>
        <a:latin typeface="+mn-lt"/>
        <a:ea typeface="+mn-ea"/>
        <a:cs typeface="+mn-cs"/>
      </a:defRPr>
    </a:lvl7pPr>
    <a:lvl8pPr marL="3809116" algn="l" defTabSz="1088319" rtl="0" eaLnBrk="1" latinLnBrk="0" hangingPunct="1">
      <a:defRPr sz="1400" kern="1200">
        <a:solidFill>
          <a:schemeClr val="tx1"/>
        </a:solidFill>
        <a:latin typeface="+mn-lt"/>
        <a:ea typeface="+mn-ea"/>
        <a:cs typeface="+mn-cs"/>
      </a:defRPr>
    </a:lvl8pPr>
    <a:lvl9pPr marL="4353276" algn="l" defTabSz="1088319"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4</a:t>
            </a:fld>
            <a:endParaRPr lang="en-US"/>
          </a:p>
        </p:txBody>
      </p:sp>
    </p:spTree>
    <p:extLst>
      <p:ext uri="{BB962C8B-B14F-4D97-AF65-F5344CB8AC3E}">
        <p14:creationId xmlns:p14="http://schemas.microsoft.com/office/powerpoint/2010/main" val="393905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14</a:t>
            </a:fld>
            <a:endParaRPr lang="en-US"/>
          </a:p>
        </p:txBody>
      </p:sp>
    </p:spTree>
    <p:extLst>
      <p:ext uri="{BB962C8B-B14F-4D97-AF65-F5344CB8AC3E}">
        <p14:creationId xmlns:p14="http://schemas.microsoft.com/office/powerpoint/2010/main" val="2579909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15</a:t>
            </a:fld>
            <a:endParaRPr lang="en-US"/>
          </a:p>
        </p:txBody>
      </p:sp>
    </p:spTree>
    <p:extLst>
      <p:ext uri="{BB962C8B-B14F-4D97-AF65-F5344CB8AC3E}">
        <p14:creationId xmlns:p14="http://schemas.microsoft.com/office/powerpoint/2010/main" val="750995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indent="-342900">
              <a:buFont typeface="Wingdings" pitchFamily="2" charset="2"/>
              <a:buChar char="Ø"/>
            </a:pPr>
            <a:r>
              <a:rPr lang="en-US" sz="2000" dirty="0"/>
              <a:t>Stakeholders are involved in the decisions, processes, and/or outcomes of the immunization program.</a:t>
            </a:r>
          </a:p>
          <a:p>
            <a:pPr marL="342900" indent="-342900">
              <a:buFont typeface="Wingdings" pitchFamily="2" charset="2"/>
              <a:buChar char="Ø"/>
            </a:pPr>
            <a:r>
              <a:rPr lang="en-US" sz="2000" dirty="0"/>
              <a:t>Role of stakeholders at meetings:</a:t>
            </a:r>
          </a:p>
          <a:p>
            <a:pPr lvl="2"/>
            <a:r>
              <a:rPr lang="en-US" sz="2000" dirty="0"/>
              <a:t>Participate in preparatory discussions</a:t>
            </a:r>
          </a:p>
          <a:p>
            <a:pPr lvl="2"/>
            <a:r>
              <a:rPr lang="en-US" sz="2000" dirty="0"/>
              <a:t>Do NOT vote on final recommendations</a:t>
            </a:r>
          </a:p>
          <a:p>
            <a:pPr lvl="2"/>
            <a:r>
              <a:rPr lang="en-US" sz="2000" dirty="0"/>
              <a:t>May actively participate as</a:t>
            </a:r>
          </a:p>
          <a:p>
            <a:pPr lvl="3">
              <a:buFont typeface="Arial" panose="020B0604020202020204" pitchFamily="34" charset="0"/>
              <a:buChar char="‒"/>
            </a:pPr>
            <a:r>
              <a:rPr lang="en-US" sz="2000" dirty="0"/>
              <a:t>Ex-officio members</a:t>
            </a:r>
          </a:p>
          <a:p>
            <a:pPr lvl="3">
              <a:buFont typeface="Arial" panose="020B0604020202020204" pitchFamily="34" charset="0"/>
              <a:buChar char="‒"/>
            </a:pPr>
            <a:r>
              <a:rPr lang="en-US" sz="2000" dirty="0"/>
              <a:t>Liaison members</a:t>
            </a:r>
          </a:p>
          <a:p>
            <a:pPr lvl="3">
              <a:buFont typeface="Arial" panose="020B0604020202020204" pitchFamily="34" charset="0"/>
              <a:buChar char="‒"/>
            </a:pPr>
            <a:r>
              <a:rPr lang="en-US" sz="2000" dirty="0"/>
              <a:t>Special invitees to meetings</a:t>
            </a:r>
          </a:p>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16</a:t>
            </a:fld>
            <a:endParaRPr lang="en-US"/>
          </a:p>
        </p:txBody>
      </p:sp>
    </p:spTree>
    <p:extLst>
      <p:ext uri="{BB962C8B-B14F-4D97-AF65-F5344CB8AC3E}">
        <p14:creationId xmlns:p14="http://schemas.microsoft.com/office/powerpoint/2010/main" val="3555024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indent="-342900">
              <a:buFont typeface="Wingdings" pitchFamily="2" charset="2"/>
              <a:buChar char="Ø"/>
            </a:pPr>
            <a:r>
              <a:rPr lang="en-US" sz="2000" dirty="0"/>
              <a:t>Stakeholders are involved in the decisions, processes, and/or outcomes of the immunization program.</a:t>
            </a:r>
          </a:p>
          <a:p>
            <a:pPr marL="342900" indent="-342900">
              <a:buFont typeface="Wingdings" pitchFamily="2" charset="2"/>
              <a:buChar char="Ø"/>
            </a:pPr>
            <a:r>
              <a:rPr lang="en-US" sz="2000" dirty="0"/>
              <a:t>Role of stakeholders at meetings:</a:t>
            </a:r>
          </a:p>
          <a:p>
            <a:pPr lvl="2"/>
            <a:r>
              <a:rPr lang="en-US" sz="2000" dirty="0"/>
              <a:t>Participate in preparatory discussions</a:t>
            </a:r>
          </a:p>
          <a:p>
            <a:pPr lvl="2"/>
            <a:r>
              <a:rPr lang="en-US" sz="2000" dirty="0"/>
              <a:t>Do NOT vote on final recommendations</a:t>
            </a:r>
          </a:p>
          <a:p>
            <a:pPr lvl="2"/>
            <a:r>
              <a:rPr lang="en-US" sz="2000" dirty="0"/>
              <a:t>May actively participate as</a:t>
            </a:r>
          </a:p>
          <a:p>
            <a:pPr lvl="3">
              <a:buFont typeface="Arial" panose="020B0604020202020204" pitchFamily="34" charset="0"/>
              <a:buChar char="‒"/>
            </a:pPr>
            <a:r>
              <a:rPr lang="en-US" sz="2000" dirty="0"/>
              <a:t>Ex-officio members</a:t>
            </a:r>
          </a:p>
          <a:p>
            <a:pPr lvl="3">
              <a:buFont typeface="Arial" panose="020B0604020202020204" pitchFamily="34" charset="0"/>
              <a:buChar char="‒"/>
            </a:pPr>
            <a:r>
              <a:rPr lang="en-US" sz="2000" dirty="0"/>
              <a:t>Liaison members</a:t>
            </a:r>
          </a:p>
          <a:p>
            <a:pPr lvl="3">
              <a:buFont typeface="Arial" panose="020B0604020202020204" pitchFamily="34" charset="0"/>
              <a:buChar char="‒"/>
            </a:pPr>
            <a:r>
              <a:rPr lang="en-US" sz="2000" dirty="0"/>
              <a:t>Special invitees to meetings</a:t>
            </a:r>
          </a:p>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17</a:t>
            </a:fld>
            <a:endParaRPr lang="en-US"/>
          </a:p>
        </p:txBody>
      </p:sp>
    </p:spTree>
    <p:extLst>
      <p:ext uri="{BB962C8B-B14F-4D97-AF65-F5344CB8AC3E}">
        <p14:creationId xmlns:p14="http://schemas.microsoft.com/office/powerpoint/2010/main" val="3727536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20</a:t>
            </a:fld>
            <a:endParaRPr lang="en-US"/>
          </a:p>
        </p:txBody>
      </p:sp>
    </p:spTree>
    <p:extLst>
      <p:ext uri="{BB962C8B-B14F-4D97-AF65-F5344CB8AC3E}">
        <p14:creationId xmlns:p14="http://schemas.microsoft.com/office/powerpoint/2010/main" val="3164257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21</a:t>
            </a:fld>
            <a:endParaRPr lang="en-US"/>
          </a:p>
        </p:txBody>
      </p:sp>
    </p:spTree>
    <p:extLst>
      <p:ext uri="{BB962C8B-B14F-4D97-AF65-F5344CB8AC3E}">
        <p14:creationId xmlns:p14="http://schemas.microsoft.com/office/powerpoint/2010/main" val="20988170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22</a:t>
            </a:fld>
            <a:endParaRPr lang="en-US"/>
          </a:p>
        </p:txBody>
      </p:sp>
    </p:spTree>
    <p:extLst>
      <p:ext uri="{BB962C8B-B14F-4D97-AF65-F5344CB8AC3E}">
        <p14:creationId xmlns:p14="http://schemas.microsoft.com/office/powerpoint/2010/main" val="15748255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23</a:t>
            </a:fld>
            <a:endParaRPr lang="en-US"/>
          </a:p>
        </p:txBody>
      </p:sp>
    </p:spTree>
    <p:extLst>
      <p:ext uri="{BB962C8B-B14F-4D97-AF65-F5344CB8AC3E}">
        <p14:creationId xmlns:p14="http://schemas.microsoft.com/office/powerpoint/2010/main" val="12324301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24</a:t>
            </a:fld>
            <a:endParaRPr lang="en-US"/>
          </a:p>
        </p:txBody>
      </p:sp>
    </p:spTree>
    <p:extLst>
      <p:ext uri="{BB962C8B-B14F-4D97-AF65-F5344CB8AC3E}">
        <p14:creationId xmlns:p14="http://schemas.microsoft.com/office/powerpoint/2010/main" val="400133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25</a:t>
            </a:fld>
            <a:endParaRPr lang="en-US"/>
          </a:p>
        </p:txBody>
      </p:sp>
    </p:spTree>
    <p:extLst>
      <p:ext uri="{BB962C8B-B14F-4D97-AF65-F5344CB8AC3E}">
        <p14:creationId xmlns:p14="http://schemas.microsoft.com/office/powerpoint/2010/main" val="2935966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NITAG is not completely independent</a:t>
            </a:r>
            <a:r>
              <a:rPr lang="en-US" baseline="0" dirty="0"/>
              <a:t> from govt because it is established by the MoH, members selected by MoH, MoH has input into agenda.  </a:t>
            </a:r>
          </a:p>
          <a:p>
            <a:r>
              <a:rPr lang="en-US" dirty="0"/>
              <a:t>As an independent scientific</a:t>
            </a:r>
            <a:r>
              <a:rPr lang="en-US" baseline="0" dirty="0"/>
              <a:t> advisory group, the NITAG should not include the MoH officials and the NIP specialists as core members. They should serve as ex-officio.</a:t>
            </a:r>
            <a:endParaRPr lang="en-US" dirty="0"/>
          </a:p>
          <a:p>
            <a:pPr marL="0" marR="0" lvl="0" indent="0" algn="l" defTabSz="1088319" rtl="0" eaLnBrk="1" fontAlgn="auto" latinLnBrk="0" hangingPunct="1">
              <a:lnSpc>
                <a:spcPct val="100000"/>
              </a:lnSpc>
              <a:spcBef>
                <a:spcPts val="0"/>
              </a:spcBef>
              <a:spcAft>
                <a:spcPts val="0"/>
              </a:spcAft>
              <a:buClrTx/>
              <a:buSzTx/>
              <a:buFontTx/>
              <a:buNone/>
              <a:tabLst/>
              <a:defRPr/>
            </a:pPr>
            <a:endParaRPr lang="en-US"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5</a:t>
            </a:fld>
            <a:endParaRPr lang="en-US"/>
          </a:p>
        </p:txBody>
      </p:sp>
    </p:spTree>
    <p:extLst>
      <p:ext uri="{BB962C8B-B14F-4D97-AF65-F5344CB8AC3E}">
        <p14:creationId xmlns:p14="http://schemas.microsoft.com/office/powerpoint/2010/main" val="42720670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marR="0" lvl="1" indent="-457200" algn="just" defTabSz="1088319" rtl="0" eaLnBrk="1" fontAlgn="auto" latinLnBrk="0" hangingPunct="1">
              <a:lnSpc>
                <a:spcPct val="120000"/>
              </a:lnSpc>
              <a:spcBef>
                <a:spcPts val="100"/>
              </a:spcBef>
              <a:spcAft>
                <a:spcPts val="0"/>
              </a:spcAft>
              <a:buClrTx/>
              <a:buSzTx/>
              <a:buFontTx/>
              <a:buNone/>
              <a:tabLst/>
              <a:defRPr/>
            </a:pPr>
            <a:r>
              <a:rPr lang="en-US" sz="1400" kern="1200" dirty="0">
                <a:solidFill>
                  <a:schemeClr val="tx1"/>
                </a:solidFill>
                <a:effectLst/>
                <a:latin typeface="+mn-lt"/>
                <a:ea typeface="+mn-ea"/>
                <a:cs typeface="+mn-cs"/>
              </a:rPr>
              <a:t>Divide the participants into the same groups as earlier. Get participants to individually reflect on each of the points in the activity 2A – 2 and based on their notes, to then discuss it with their groups and present a SWOT analysis of their group (activity 3A - 1). End the activity by getting the participants to reflect and use the gaps identified, to make necessary changes to their charter (activity 3A – 2). Total activity time = 40 mins.</a:t>
            </a:r>
          </a:p>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26</a:t>
            </a:fld>
            <a:endParaRPr lang="en-US"/>
          </a:p>
        </p:txBody>
      </p:sp>
    </p:spTree>
    <p:extLst>
      <p:ext uri="{BB962C8B-B14F-4D97-AF65-F5344CB8AC3E}">
        <p14:creationId xmlns:p14="http://schemas.microsoft.com/office/powerpoint/2010/main" val="32875907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marR="0" lvl="1" indent="-457200" algn="just" defTabSz="1088319" rtl="0" eaLnBrk="1" fontAlgn="auto" latinLnBrk="0" hangingPunct="1">
              <a:lnSpc>
                <a:spcPct val="120000"/>
              </a:lnSpc>
              <a:spcBef>
                <a:spcPts val="100"/>
              </a:spcBef>
              <a:spcAft>
                <a:spcPts val="0"/>
              </a:spcAft>
              <a:buClrTx/>
              <a:buSzTx/>
              <a:buFontTx/>
              <a:buNone/>
              <a:tabLst/>
              <a:defRPr/>
            </a:pPr>
            <a:r>
              <a:rPr lang="en-US" dirty="0"/>
              <a:t>A functional NITAG has been </a:t>
            </a:r>
            <a:r>
              <a:rPr lang="en-CH"/>
              <a:t>d</a:t>
            </a:r>
            <a:r>
              <a:rPr lang="en-US" dirty="0"/>
              <a:t>e</a:t>
            </a:r>
            <a:r>
              <a:rPr lang="en-CH"/>
              <a:t>f</a:t>
            </a:r>
            <a:r>
              <a:rPr lang="en-US" dirty="0" err="1"/>
              <a:t>i</a:t>
            </a:r>
            <a:r>
              <a:rPr lang="en-CH"/>
              <a:t>n</a:t>
            </a:r>
            <a:r>
              <a:rPr lang="en-US" dirty="0"/>
              <a:t>e</a:t>
            </a:r>
            <a:r>
              <a:rPr lang="en-CH"/>
              <a:t>d </a:t>
            </a:r>
            <a:r>
              <a:rPr lang="en-US" dirty="0"/>
              <a:t>as one that meets all</a:t>
            </a:r>
            <a:r>
              <a:rPr lang="en-CH"/>
              <a:t> </a:t>
            </a:r>
            <a:r>
              <a:rPr lang="en-US" dirty="0"/>
              <a:t>o</a:t>
            </a:r>
            <a:r>
              <a:rPr lang="en-CH"/>
              <a:t>f</a:t>
            </a:r>
            <a:r>
              <a:rPr lang="en-US" dirty="0"/>
              <a:t> the six following process indicators agreed upon in 2010 by WHO and its partners</a:t>
            </a:r>
          </a:p>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27</a:t>
            </a:fld>
            <a:endParaRPr lang="en-US"/>
          </a:p>
        </p:txBody>
      </p:sp>
    </p:spTree>
    <p:extLst>
      <p:ext uri="{BB962C8B-B14F-4D97-AF65-F5344CB8AC3E}">
        <p14:creationId xmlns:p14="http://schemas.microsoft.com/office/powerpoint/2010/main" val="16482940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marR="0" lvl="1" indent="-457200" algn="just" defTabSz="1088319" rtl="0" eaLnBrk="1" fontAlgn="auto" latinLnBrk="0" hangingPunct="1">
              <a:lnSpc>
                <a:spcPct val="120000"/>
              </a:lnSpc>
              <a:spcBef>
                <a:spcPts val="100"/>
              </a:spcBef>
              <a:spcAft>
                <a:spcPts val="0"/>
              </a:spcAft>
              <a:buClrTx/>
              <a:buSzTx/>
              <a:buFontTx/>
              <a:buNone/>
              <a:tabLst/>
              <a:defRPr/>
            </a:pPr>
            <a:r>
              <a:rPr lang="en-US" dirty="0"/>
              <a:t>A functional NITAG has been </a:t>
            </a:r>
            <a:r>
              <a:rPr lang="en-CH"/>
              <a:t>d</a:t>
            </a:r>
            <a:r>
              <a:rPr lang="en-US" dirty="0"/>
              <a:t>e</a:t>
            </a:r>
            <a:r>
              <a:rPr lang="en-CH"/>
              <a:t>f</a:t>
            </a:r>
            <a:r>
              <a:rPr lang="en-US" dirty="0" err="1"/>
              <a:t>i</a:t>
            </a:r>
            <a:r>
              <a:rPr lang="en-CH"/>
              <a:t>n</a:t>
            </a:r>
            <a:r>
              <a:rPr lang="en-US" dirty="0"/>
              <a:t>e</a:t>
            </a:r>
            <a:r>
              <a:rPr lang="en-CH"/>
              <a:t>d </a:t>
            </a:r>
            <a:r>
              <a:rPr lang="en-US" dirty="0"/>
              <a:t>as one that meets all</a:t>
            </a:r>
            <a:r>
              <a:rPr lang="en-CH"/>
              <a:t> </a:t>
            </a:r>
            <a:r>
              <a:rPr lang="en-US" dirty="0"/>
              <a:t>o</a:t>
            </a:r>
            <a:r>
              <a:rPr lang="en-CH"/>
              <a:t>f</a:t>
            </a:r>
            <a:r>
              <a:rPr lang="en-US" dirty="0"/>
              <a:t> the six following process indicators agreed upon in 2010 by WHO and its partners</a:t>
            </a:r>
          </a:p>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28</a:t>
            </a:fld>
            <a:endParaRPr lang="en-US"/>
          </a:p>
        </p:txBody>
      </p:sp>
    </p:spTree>
    <p:extLst>
      <p:ext uri="{BB962C8B-B14F-4D97-AF65-F5344CB8AC3E}">
        <p14:creationId xmlns:p14="http://schemas.microsoft.com/office/powerpoint/2010/main" val="36557243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marR="0" lvl="1" indent="-457200" algn="just" defTabSz="1088319" rtl="0" eaLnBrk="1" fontAlgn="auto" latinLnBrk="0" hangingPunct="1">
              <a:lnSpc>
                <a:spcPct val="120000"/>
              </a:lnSpc>
              <a:spcBef>
                <a:spcPts val="100"/>
              </a:spcBef>
              <a:spcAft>
                <a:spcPts val="0"/>
              </a:spcAft>
              <a:buClrTx/>
              <a:buSzTx/>
              <a:buFontTx/>
              <a:buNone/>
              <a:tabLst/>
              <a:defRPr/>
            </a:pPr>
            <a:r>
              <a:rPr lang="en-US" dirty="0"/>
              <a:t>A functional NITAG has been </a:t>
            </a:r>
            <a:r>
              <a:rPr lang="en-CH"/>
              <a:t>d</a:t>
            </a:r>
            <a:r>
              <a:rPr lang="en-US" dirty="0"/>
              <a:t>e</a:t>
            </a:r>
            <a:r>
              <a:rPr lang="en-CH"/>
              <a:t>f</a:t>
            </a:r>
            <a:r>
              <a:rPr lang="en-US" dirty="0" err="1"/>
              <a:t>i</a:t>
            </a:r>
            <a:r>
              <a:rPr lang="en-CH"/>
              <a:t>n</a:t>
            </a:r>
            <a:r>
              <a:rPr lang="en-US" dirty="0"/>
              <a:t>e</a:t>
            </a:r>
            <a:r>
              <a:rPr lang="en-CH"/>
              <a:t>d </a:t>
            </a:r>
            <a:r>
              <a:rPr lang="en-US" dirty="0"/>
              <a:t>as one that meets all</a:t>
            </a:r>
            <a:r>
              <a:rPr lang="en-CH"/>
              <a:t> </a:t>
            </a:r>
            <a:r>
              <a:rPr lang="en-US" dirty="0"/>
              <a:t>o</a:t>
            </a:r>
            <a:r>
              <a:rPr lang="en-CH"/>
              <a:t>f</a:t>
            </a:r>
            <a:r>
              <a:rPr lang="en-US" dirty="0"/>
              <a:t> the six following process indicators agreed upon in 2010 by WHO and its partners</a:t>
            </a:r>
          </a:p>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29</a:t>
            </a:fld>
            <a:endParaRPr lang="en-US"/>
          </a:p>
        </p:txBody>
      </p:sp>
    </p:spTree>
    <p:extLst>
      <p:ext uri="{BB962C8B-B14F-4D97-AF65-F5344CB8AC3E}">
        <p14:creationId xmlns:p14="http://schemas.microsoft.com/office/powerpoint/2010/main" val="21150891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088319" rtl="0" eaLnBrk="1" fontAlgn="auto" latinLnBrk="0" hangingPunct="1">
              <a:lnSpc>
                <a:spcPct val="100000"/>
              </a:lnSpc>
              <a:spcBef>
                <a:spcPts val="0"/>
              </a:spcBef>
              <a:spcAft>
                <a:spcPts val="0"/>
              </a:spcAft>
              <a:buClrTx/>
              <a:buSzTx/>
              <a:buFontTx/>
              <a:buNone/>
              <a:tabLst/>
              <a:defRPr/>
            </a:pPr>
            <a:r>
              <a:rPr lang="en-US" dirty="0"/>
              <a:t>Encourage participants to share their takeaways and to ask any further queries they might have </a:t>
            </a:r>
          </a:p>
          <a:p>
            <a:endParaRPr lang="en-US" dirty="0"/>
          </a:p>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30</a:t>
            </a:fld>
            <a:endParaRPr lang="en-US"/>
          </a:p>
        </p:txBody>
      </p:sp>
    </p:spTree>
    <p:extLst>
      <p:ext uri="{BB962C8B-B14F-4D97-AF65-F5344CB8AC3E}">
        <p14:creationId xmlns:p14="http://schemas.microsoft.com/office/powerpoint/2010/main" val="19880381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31</a:t>
            </a:fld>
            <a:endParaRPr lang="en-US"/>
          </a:p>
        </p:txBody>
      </p:sp>
    </p:spTree>
    <p:extLst>
      <p:ext uri="{BB962C8B-B14F-4D97-AF65-F5344CB8AC3E}">
        <p14:creationId xmlns:p14="http://schemas.microsoft.com/office/powerpoint/2010/main" val="1929241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2">
              <a:spcBef>
                <a:spcPts val="600"/>
              </a:spcBef>
            </a:pPr>
            <a:r>
              <a:rPr lang="en-US" sz="1400" dirty="0"/>
              <a:t>Optimal immunization policies and strategies</a:t>
            </a:r>
          </a:p>
          <a:p>
            <a:pPr lvl="2">
              <a:spcBef>
                <a:spcPts val="600"/>
              </a:spcBef>
            </a:pPr>
            <a:r>
              <a:rPr lang="en-US" sz="1400" dirty="0"/>
              <a:t>Monitoring immunization program impact</a:t>
            </a:r>
          </a:p>
          <a:p>
            <a:pPr lvl="2">
              <a:spcBef>
                <a:spcPts val="600"/>
              </a:spcBef>
            </a:pPr>
            <a:r>
              <a:rPr lang="en-US" sz="1400" dirty="0"/>
              <a:t>Collection of data and information</a:t>
            </a:r>
          </a:p>
          <a:p>
            <a:pPr marL="0" marR="0" lvl="0" indent="0" algn="l" defTabSz="1088319" rtl="0" eaLnBrk="1" fontAlgn="auto" latinLnBrk="0" hangingPunct="1">
              <a:lnSpc>
                <a:spcPct val="100000"/>
              </a:lnSpc>
              <a:spcBef>
                <a:spcPts val="0"/>
              </a:spcBef>
              <a:spcAft>
                <a:spcPts val="0"/>
              </a:spcAft>
              <a:buClrTx/>
              <a:buSzTx/>
              <a:buFontTx/>
              <a:buNone/>
              <a:tabLst/>
              <a:defRPr/>
            </a:pPr>
            <a:endParaRPr lang="en-US"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6</a:t>
            </a:fld>
            <a:endParaRPr lang="en-US"/>
          </a:p>
        </p:txBody>
      </p:sp>
    </p:spTree>
    <p:extLst>
      <p:ext uri="{BB962C8B-B14F-4D97-AF65-F5344CB8AC3E}">
        <p14:creationId xmlns:p14="http://schemas.microsoft.com/office/powerpoint/2010/main" val="2517256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088319" rtl="0" eaLnBrk="1" fontAlgn="auto" latinLnBrk="0" hangingPunct="1">
              <a:lnSpc>
                <a:spcPct val="100000"/>
              </a:lnSpc>
              <a:spcBef>
                <a:spcPts val="0"/>
              </a:spcBef>
              <a:spcAft>
                <a:spcPts val="0"/>
              </a:spcAft>
              <a:buClrTx/>
              <a:buSzTx/>
              <a:buFontTx/>
              <a:buNone/>
              <a:tabLst/>
              <a:defRPr/>
            </a:pPr>
            <a:r>
              <a:rPr lang="en-US" dirty="0"/>
              <a:t>Code and group the pre and post test forms using random alphabets. Distribute the pre-test form to all participants. Each participant has to keep note of the alphabet code on their form to ensure they receive the same alphabet code form for the later post test. </a:t>
            </a:r>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8</a:t>
            </a:fld>
            <a:endParaRPr lang="en-US"/>
          </a:p>
        </p:txBody>
      </p:sp>
    </p:spTree>
    <p:extLst>
      <p:ext uri="{BB962C8B-B14F-4D97-AF65-F5344CB8AC3E}">
        <p14:creationId xmlns:p14="http://schemas.microsoft.com/office/powerpoint/2010/main" val="1840397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lvl="1" indent="-457200" algn="just">
              <a:lnSpc>
                <a:spcPct val="120000"/>
              </a:lnSpc>
              <a:spcBef>
                <a:spcPts val="100"/>
              </a:spcBef>
            </a:pPr>
            <a:r>
              <a:rPr lang="en-US" sz="1400" dirty="0">
                <a:latin typeface="Gill Sans MT" panose="020B0502020104020203" pitchFamily="34" charset="0"/>
              </a:rPr>
              <a:t>Re 10-15: </a:t>
            </a:r>
            <a:r>
              <a:rPr lang="en-US" sz="1400" dirty="0"/>
              <a:t>Critical mass for decision-making</a:t>
            </a:r>
          </a:p>
          <a:p>
            <a:pPr marL="857250" lvl="1" indent="-457200" algn="just">
              <a:lnSpc>
                <a:spcPct val="120000"/>
              </a:lnSpc>
              <a:spcBef>
                <a:spcPts val="300"/>
              </a:spcBef>
            </a:pPr>
            <a:r>
              <a:rPr lang="en-US" sz="1400" dirty="0"/>
              <a:t>Allows committee to continue functioning if all members are not present (quorum should be defined in advance)</a:t>
            </a:r>
          </a:p>
          <a:p>
            <a:pPr marL="857250" lvl="1" indent="-457200" algn="just">
              <a:lnSpc>
                <a:spcPct val="120000"/>
              </a:lnSpc>
              <a:spcBef>
                <a:spcPts val="300"/>
              </a:spcBef>
            </a:pPr>
            <a:r>
              <a:rPr lang="en-US" sz="1400" dirty="0"/>
              <a:t>Assists in manageable discussion and decision-making</a:t>
            </a:r>
          </a:p>
          <a:p>
            <a:pPr marL="857250" lvl="1" indent="-457200" algn="just">
              <a:lnSpc>
                <a:spcPct val="120000"/>
              </a:lnSpc>
              <a:spcBef>
                <a:spcPts val="300"/>
              </a:spcBef>
            </a:pPr>
            <a:r>
              <a:rPr lang="en-US" sz="1400" dirty="0"/>
              <a:t>Minimizes budget to bring members together</a:t>
            </a:r>
          </a:p>
          <a:p>
            <a:pPr marL="857250" lvl="1" indent="-457200" algn="just">
              <a:lnSpc>
                <a:spcPct val="120000"/>
              </a:lnSpc>
              <a:spcBef>
                <a:spcPts val="300"/>
              </a:spcBef>
            </a:pPr>
            <a:r>
              <a:rPr lang="en-US" sz="1400" dirty="0"/>
              <a:t>Odd number may be useful for tie-breaking</a:t>
            </a:r>
          </a:p>
          <a:p>
            <a:pPr marL="857250" lvl="1" indent="-457200" algn="just">
              <a:lnSpc>
                <a:spcPct val="120000"/>
              </a:lnSpc>
              <a:spcBef>
                <a:spcPts val="300"/>
              </a:spcBef>
            </a:pPr>
            <a:r>
              <a:rPr lang="en-US" sz="1400" dirty="0"/>
              <a:t>Terms should be staggered (all members should not rotate off committee at the same time)</a:t>
            </a:r>
          </a:p>
          <a:p>
            <a:pPr marL="857250" lvl="1" indent="-457200" algn="just">
              <a:lnSpc>
                <a:spcPct val="120000"/>
              </a:lnSpc>
              <a:spcBef>
                <a:spcPts val="300"/>
              </a:spcBef>
            </a:pPr>
            <a:r>
              <a:rPr lang="en-US" sz="1400" dirty="0"/>
              <a:t>To avoid expertise redundancy – members must each represent diverse areas of expertise </a:t>
            </a:r>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9</a:t>
            </a:fld>
            <a:endParaRPr lang="en-US"/>
          </a:p>
        </p:txBody>
      </p:sp>
    </p:spTree>
    <p:extLst>
      <p:ext uri="{BB962C8B-B14F-4D97-AF65-F5344CB8AC3E}">
        <p14:creationId xmlns:p14="http://schemas.microsoft.com/office/powerpoint/2010/main" val="2138214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lvl="1" indent="-457200" algn="just">
              <a:lnSpc>
                <a:spcPct val="120000"/>
              </a:lnSpc>
              <a:spcBef>
                <a:spcPts val="100"/>
              </a:spcBef>
            </a:pPr>
            <a:r>
              <a:rPr lang="en-US" sz="1400" dirty="0">
                <a:latin typeface="Gill Sans MT" panose="020B0502020104020203" pitchFamily="34" charset="0"/>
              </a:rPr>
              <a:t>Re 10-15: </a:t>
            </a:r>
            <a:r>
              <a:rPr lang="en-US" sz="1400" dirty="0"/>
              <a:t>Critical mass for decision-making</a:t>
            </a:r>
          </a:p>
          <a:p>
            <a:pPr marL="857250" lvl="1" indent="-457200" algn="just">
              <a:lnSpc>
                <a:spcPct val="120000"/>
              </a:lnSpc>
              <a:spcBef>
                <a:spcPts val="300"/>
              </a:spcBef>
            </a:pPr>
            <a:r>
              <a:rPr lang="en-US" sz="1400" dirty="0"/>
              <a:t>Allows committee to continue functioning if all members are not present (quorum should be defined in advance)</a:t>
            </a:r>
          </a:p>
          <a:p>
            <a:pPr marL="857250" lvl="1" indent="-457200" algn="just">
              <a:lnSpc>
                <a:spcPct val="120000"/>
              </a:lnSpc>
              <a:spcBef>
                <a:spcPts val="300"/>
              </a:spcBef>
            </a:pPr>
            <a:r>
              <a:rPr lang="en-US" sz="1400" dirty="0"/>
              <a:t>Assists in manageable discussion and decision-making</a:t>
            </a:r>
          </a:p>
          <a:p>
            <a:pPr marL="857250" lvl="1" indent="-457200" algn="just">
              <a:lnSpc>
                <a:spcPct val="120000"/>
              </a:lnSpc>
              <a:spcBef>
                <a:spcPts val="300"/>
              </a:spcBef>
            </a:pPr>
            <a:r>
              <a:rPr lang="en-US" sz="1400" dirty="0"/>
              <a:t>Minimizes budget to bring members together</a:t>
            </a:r>
          </a:p>
          <a:p>
            <a:pPr marL="857250" lvl="1" indent="-457200" algn="just">
              <a:lnSpc>
                <a:spcPct val="120000"/>
              </a:lnSpc>
              <a:spcBef>
                <a:spcPts val="300"/>
              </a:spcBef>
            </a:pPr>
            <a:r>
              <a:rPr lang="en-US" sz="1400" dirty="0"/>
              <a:t>Odd number may be useful for tie-breaking</a:t>
            </a:r>
          </a:p>
          <a:p>
            <a:pPr marL="857250" lvl="1" indent="-457200" algn="just">
              <a:lnSpc>
                <a:spcPct val="120000"/>
              </a:lnSpc>
              <a:spcBef>
                <a:spcPts val="300"/>
              </a:spcBef>
            </a:pPr>
            <a:r>
              <a:rPr lang="en-US" sz="1400" dirty="0"/>
              <a:t>Terms should be staggered (all members should not rotate off committee at the same time)</a:t>
            </a:r>
          </a:p>
          <a:p>
            <a:pPr marL="857250" lvl="1" indent="-457200" algn="just">
              <a:lnSpc>
                <a:spcPct val="120000"/>
              </a:lnSpc>
              <a:spcBef>
                <a:spcPts val="300"/>
              </a:spcBef>
            </a:pPr>
            <a:r>
              <a:rPr lang="en-US" sz="1400" dirty="0"/>
              <a:t>To avoid expertise redundancy – members must each represent diverse areas of expertise </a:t>
            </a:r>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10</a:t>
            </a:fld>
            <a:endParaRPr lang="en-US"/>
          </a:p>
        </p:txBody>
      </p:sp>
    </p:spTree>
    <p:extLst>
      <p:ext uri="{BB962C8B-B14F-4D97-AF65-F5344CB8AC3E}">
        <p14:creationId xmlns:p14="http://schemas.microsoft.com/office/powerpoint/2010/main" val="2242095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11</a:t>
            </a:fld>
            <a:endParaRPr lang="en-US"/>
          </a:p>
        </p:txBody>
      </p:sp>
    </p:spTree>
    <p:extLst>
      <p:ext uri="{BB962C8B-B14F-4D97-AF65-F5344CB8AC3E}">
        <p14:creationId xmlns:p14="http://schemas.microsoft.com/office/powerpoint/2010/main" val="3113417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12</a:t>
            </a:fld>
            <a:endParaRPr lang="en-US"/>
          </a:p>
        </p:txBody>
      </p:sp>
    </p:spTree>
    <p:extLst>
      <p:ext uri="{BB962C8B-B14F-4D97-AF65-F5344CB8AC3E}">
        <p14:creationId xmlns:p14="http://schemas.microsoft.com/office/powerpoint/2010/main" val="378258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0" lvl="1" indent="-457200" algn="just">
              <a:lnSpc>
                <a:spcPct val="120000"/>
              </a:lnSpc>
              <a:spcBef>
                <a:spcPts val="100"/>
              </a:spcBef>
            </a:pPr>
            <a:endParaRPr lang="en-US" sz="1400"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13</a:t>
            </a:fld>
            <a:endParaRPr lang="en-US"/>
          </a:p>
        </p:txBody>
      </p:sp>
    </p:spTree>
    <p:extLst>
      <p:ext uri="{BB962C8B-B14F-4D97-AF65-F5344CB8AC3E}">
        <p14:creationId xmlns:p14="http://schemas.microsoft.com/office/powerpoint/2010/main" val="3265449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Master" Target="../slideMasters/slideMaster4.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a:xfrm>
            <a:off x="3" y="0"/>
            <a:ext cx="12169775" cy="6877050"/>
          </a:xfrm>
          <a:solidFill>
            <a:schemeClr val="bg1"/>
          </a:solidFill>
        </p:spPr>
        <p:txBody>
          <a:bodyPr bIns="1456805" anchor="ctr">
            <a:normAutofit/>
          </a:bodyPr>
          <a:lstStyle>
            <a:lvl1pPr marL="0" marR="0" indent="0" algn="ctr" defTabSz="1088319" rtl="0" eaLnBrk="1" fontAlgn="auto" latinLnBrk="0" hangingPunct="1">
              <a:lnSpc>
                <a:spcPct val="110000"/>
              </a:lnSpc>
              <a:spcBef>
                <a:spcPts val="1190"/>
              </a:spcBef>
              <a:spcAft>
                <a:spcPts val="714"/>
              </a:spcAft>
              <a:buClr>
                <a:schemeClr val="tx1"/>
              </a:buClr>
              <a:buSzPct val="80000"/>
              <a:buFontTx/>
              <a:buNone/>
              <a:tabLst/>
              <a:defRPr sz="1700" baseline="0">
                <a:solidFill>
                  <a:schemeClr val="accent6"/>
                </a:solidFill>
              </a:defRPr>
            </a:lvl1pPr>
          </a:lstStyle>
          <a:p>
            <a:r>
              <a:rPr lang="en-GB" noProof="0" dirty="0"/>
              <a:t>Click on Icon to add picture, then arrange object (send to back)</a:t>
            </a:r>
            <a:br>
              <a:rPr lang="en-GB" noProof="0" dirty="0"/>
            </a:br>
            <a:r>
              <a:rPr lang="en-GB" noProof="0" dirty="0"/>
              <a:t>Change picture either by right mouse click on picture + „change picture“ </a:t>
            </a:r>
            <a:br>
              <a:rPr lang="en-GB" noProof="0" dirty="0"/>
            </a:br>
            <a:r>
              <a:rPr lang="en-GB" noProof="0" dirty="0"/>
              <a:t>or by deleting picture + resetting slide</a:t>
            </a:r>
          </a:p>
          <a:p>
            <a:endParaRPr lang="en-GB" noProof="0" dirty="0"/>
          </a:p>
        </p:txBody>
      </p:sp>
      <p:sp>
        <p:nvSpPr>
          <p:cNvPr id="2" name="Title 1"/>
          <p:cNvSpPr>
            <a:spLocks noGrp="1"/>
          </p:cNvSpPr>
          <p:nvPr>
            <p:ph type="ctrTitle"/>
          </p:nvPr>
        </p:nvSpPr>
        <p:spPr>
          <a:xfrm>
            <a:off x="3" y="486535"/>
            <a:ext cx="7330613" cy="1122267"/>
          </a:xfrm>
          <a:noFill/>
        </p:spPr>
        <p:txBody>
          <a:bodyPr lIns="428472" tIns="85694" rIns="535590" bIns="214236" anchor="t" anchorCtr="0">
            <a:noAutofit/>
          </a:bodyPr>
          <a:lstStyle>
            <a:lvl1pPr algn="l">
              <a:lnSpc>
                <a:spcPct val="85000"/>
              </a:lnSpc>
              <a:defRPr sz="5000">
                <a:solidFill>
                  <a:srgbClr val="0092CC"/>
                </a:solidFill>
                <a:latin typeface="+mj-lt"/>
              </a:defRPr>
            </a:lvl1pPr>
          </a:lstStyle>
          <a:p>
            <a:r>
              <a:rPr lang="en-GB" noProof="0" dirty="0"/>
              <a:t>Click to edit Master title style</a:t>
            </a:r>
          </a:p>
        </p:txBody>
      </p:sp>
      <p:sp>
        <p:nvSpPr>
          <p:cNvPr id="36" name="Text Placeholder 35"/>
          <p:cNvSpPr>
            <a:spLocks noGrp="1"/>
          </p:cNvSpPr>
          <p:nvPr>
            <p:ph type="body" sz="quarter" idx="10" hasCustomPrompt="1"/>
          </p:nvPr>
        </p:nvSpPr>
        <p:spPr>
          <a:xfrm>
            <a:off x="479125" y="6525081"/>
            <a:ext cx="5960714" cy="248338"/>
          </a:xfrm>
        </p:spPr>
        <p:txBody>
          <a:bodyPr lIns="0" anchor="ctr">
            <a:noAutofit/>
          </a:bodyPr>
          <a:lstStyle>
            <a:lvl1pPr>
              <a:defRPr sz="12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90" name="Text Placeholder 35"/>
          <p:cNvSpPr>
            <a:spLocks noGrp="1"/>
          </p:cNvSpPr>
          <p:nvPr>
            <p:ph type="body" sz="quarter" idx="16" hasCustomPrompt="1"/>
          </p:nvPr>
        </p:nvSpPr>
        <p:spPr>
          <a:xfrm>
            <a:off x="9478606" y="6494037"/>
            <a:ext cx="2191257" cy="248338"/>
          </a:xfrm>
        </p:spPr>
        <p:txBody>
          <a:bodyPr rIns="0" anchor="ctr">
            <a:noAutofit/>
          </a:bodyPr>
          <a:lstStyle>
            <a:lvl1pPr algn="ctr">
              <a:defRPr sz="19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www.who.int</a:t>
            </a:r>
          </a:p>
        </p:txBody>
      </p:sp>
      <p:sp>
        <p:nvSpPr>
          <p:cNvPr id="3" name="Subtitle 2"/>
          <p:cNvSpPr>
            <a:spLocks noGrp="1"/>
          </p:cNvSpPr>
          <p:nvPr>
            <p:ph type="subTitle" idx="1"/>
          </p:nvPr>
        </p:nvSpPr>
        <p:spPr>
          <a:xfrm>
            <a:off x="2" y="4494451"/>
            <a:ext cx="12169774" cy="1660600"/>
          </a:xfrm>
          <a:solidFill>
            <a:schemeClr val="tx2"/>
          </a:solidFill>
        </p:spPr>
        <p:txBody>
          <a:bodyPr lIns="428472" tIns="428472" rIns="428472" bIns="985486" anchor="b">
            <a:noAutofit/>
          </a:bodyPr>
          <a:lstStyle>
            <a:lvl1pPr marL="0" indent="0" algn="l">
              <a:lnSpc>
                <a:spcPct val="90000"/>
              </a:lnSpc>
              <a:buNone/>
              <a:defRPr sz="2900" b="1">
                <a:solidFill>
                  <a:schemeClr val="bg1"/>
                </a:solidFill>
                <a:latin typeface="+mj-lt"/>
                <a:cs typeface="Arial" panose="020B0604020202020204" pitchFamily="34" charset="0"/>
              </a:defRPr>
            </a:lvl1pPr>
            <a:lvl2pPr marL="544159" indent="0" algn="ctr">
              <a:buNone/>
              <a:defRPr sz="2400"/>
            </a:lvl2pPr>
            <a:lvl3pPr marL="1088319" indent="0" algn="ctr">
              <a:buNone/>
              <a:defRPr sz="2100"/>
            </a:lvl3pPr>
            <a:lvl4pPr marL="1632478" indent="0" algn="ctr">
              <a:buNone/>
              <a:defRPr sz="1900"/>
            </a:lvl4pPr>
            <a:lvl5pPr marL="2176638" indent="0" algn="ctr">
              <a:buNone/>
              <a:defRPr sz="1900"/>
            </a:lvl5pPr>
            <a:lvl6pPr marL="2720797" indent="0" algn="ctr">
              <a:buNone/>
              <a:defRPr sz="1900"/>
            </a:lvl6pPr>
            <a:lvl7pPr marL="3264957" indent="0" algn="ctr">
              <a:buNone/>
              <a:defRPr sz="1900"/>
            </a:lvl7pPr>
            <a:lvl8pPr marL="3809116" indent="0" algn="ctr">
              <a:buNone/>
              <a:defRPr sz="1900"/>
            </a:lvl8pPr>
            <a:lvl9pPr marL="4353276" indent="0" algn="ctr">
              <a:buNone/>
              <a:defRPr sz="1900"/>
            </a:lvl9pPr>
          </a:lstStyle>
          <a:p>
            <a:r>
              <a:rPr lang="en-GB" noProof="0" dirty="0"/>
              <a:t>Click to edit Master subtitle style</a:t>
            </a:r>
          </a:p>
        </p:txBody>
      </p:sp>
      <p:sp>
        <p:nvSpPr>
          <p:cNvPr id="62" name="Text Placeholder 35"/>
          <p:cNvSpPr>
            <a:spLocks noGrp="1"/>
          </p:cNvSpPr>
          <p:nvPr>
            <p:ph type="body" sz="quarter" idx="15" hasCustomPrompt="1"/>
          </p:nvPr>
        </p:nvSpPr>
        <p:spPr>
          <a:xfrm>
            <a:off x="479127" y="5455968"/>
            <a:ext cx="11190735" cy="288800"/>
          </a:xfrm>
          <a:noFill/>
        </p:spPr>
        <p:txBody>
          <a:bodyPr lIns="0" rIns="107118">
            <a:noAutofit/>
          </a:bodyPr>
          <a:lstStyle>
            <a:lvl1pPr algn="l">
              <a:defRPr sz="19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Date</a:t>
            </a:r>
          </a:p>
        </p:txBody>
      </p:sp>
      <p:pic>
        <p:nvPicPr>
          <p:cNvPr id="5" name="Image 4" descr="Une image contenant logo&#10;&#10;Description générée automatiquement">
            <a:extLst>
              <a:ext uri="{FF2B5EF4-FFF2-40B4-BE49-F238E27FC236}">
                <a16:creationId xmlns:a16="http://schemas.microsoft.com/office/drawing/2014/main" id="{E33FD1F0-B5C5-40E0-36F4-43369B8F4F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42352" y="486532"/>
            <a:ext cx="3432239" cy="1045622"/>
          </a:xfrm>
          <a:prstGeom prst="rect">
            <a:avLst/>
          </a:prstGeom>
        </p:spPr>
      </p:pic>
    </p:spTree>
    <p:extLst>
      <p:ext uri="{BB962C8B-B14F-4D97-AF65-F5344CB8AC3E}">
        <p14:creationId xmlns:p14="http://schemas.microsoft.com/office/powerpoint/2010/main" val="3749545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 Intro large Text whit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a:noFill/>
        </p:spPr>
        <p:txBody>
          <a:bodyPr/>
          <a:lstStyle>
            <a:lvl1pPr>
              <a:defRPr>
                <a:solidFill>
                  <a:schemeClr val="tx1"/>
                </a:solidFill>
              </a:defRPr>
            </a:lvl1pPr>
          </a:lstStyle>
          <a:p>
            <a:endParaRPr lang="en-GB" noProof="0"/>
          </a:p>
        </p:txBody>
      </p:sp>
      <p:sp>
        <p:nvSpPr>
          <p:cNvPr id="19" name="Footer Placeholder 18"/>
          <p:cNvSpPr>
            <a:spLocks noGrp="1"/>
          </p:cNvSpPr>
          <p:nvPr>
            <p:ph type="ftr" sz="quarter" idx="15"/>
          </p:nvPr>
        </p:nvSpPr>
        <p:spPr>
          <a:noFill/>
        </p:spPr>
        <p:txBody>
          <a:bodyPr/>
          <a:lstStyle/>
          <a:p>
            <a:r>
              <a:rPr lang="en-US" noProof="0"/>
              <a:t>NITAGs composition and functioning</a:t>
            </a:r>
            <a:endParaRPr lang="en-GB" noProof="0"/>
          </a:p>
        </p:txBody>
      </p:sp>
      <p:sp>
        <p:nvSpPr>
          <p:cNvPr id="20" name="Slide Number Placeholder 19"/>
          <p:cNvSpPr>
            <a:spLocks noGrp="1"/>
          </p:cNvSpPr>
          <p:nvPr>
            <p:ph type="sldNum" sz="quarter" idx="16"/>
          </p:nvPr>
        </p:nvSpPr>
        <p:spPr>
          <a:noFill/>
        </p:spPr>
        <p:txBody>
          <a:bodyPr/>
          <a:lstStyle/>
          <a:p>
            <a:fld id="{A74CE0EA-F3B5-4684-BA10-C594598FDB9C}" type="slidenum">
              <a:rPr lang="en-GB" noProof="0" smtClean="0"/>
              <a:pPr/>
              <a:t>‹#›</a:t>
            </a:fld>
            <a:endParaRPr lang="en-GB" noProof="0"/>
          </a:p>
        </p:txBody>
      </p:sp>
      <p:sp>
        <p:nvSpPr>
          <p:cNvPr id="17" name="Text Placeholder 7"/>
          <p:cNvSpPr>
            <a:spLocks noGrp="1"/>
          </p:cNvSpPr>
          <p:nvPr>
            <p:ph type="body" sz="quarter" idx="21" hasCustomPrompt="1"/>
          </p:nvPr>
        </p:nvSpPr>
        <p:spPr>
          <a:xfrm>
            <a:off x="479125" y="6311133"/>
            <a:ext cx="11205901" cy="209158"/>
          </a:xfrm>
          <a:noFill/>
        </p:spPr>
        <p:txBody>
          <a:bodyPr anchor="t">
            <a:normAutofit/>
          </a:bodyPr>
          <a:lstStyle>
            <a:lvl1pPr>
              <a:defRPr sz="1000" b="0">
                <a:solidFill>
                  <a:schemeClr val="tx1"/>
                </a:solidFill>
                <a:latin typeface="+mn-lt"/>
              </a:defRPr>
            </a:lvl1pPr>
          </a:lstStyle>
          <a:p>
            <a:pPr lvl="0"/>
            <a:r>
              <a:rPr lang="en-GB" noProof="0"/>
              <a:t>Source:</a:t>
            </a:r>
          </a:p>
        </p:txBody>
      </p:sp>
      <p:sp>
        <p:nvSpPr>
          <p:cNvPr id="4" name="Title 3"/>
          <p:cNvSpPr>
            <a:spLocks noGrp="1"/>
          </p:cNvSpPr>
          <p:nvPr>
            <p:ph type="title"/>
          </p:nvPr>
        </p:nvSpPr>
        <p:spPr>
          <a:noFill/>
        </p:spPr>
        <p:txBody>
          <a:bodyPr/>
          <a:lstStyle/>
          <a:p>
            <a:r>
              <a:rPr lang="en-GB" noProof="0" dirty="0"/>
              <a:t>Click to edit Master title style</a:t>
            </a:r>
          </a:p>
        </p:txBody>
      </p:sp>
      <p:sp>
        <p:nvSpPr>
          <p:cNvPr id="15" name="Text Placeholder 7"/>
          <p:cNvSpPr>
            <a:spLocks noGrp="1"/>
          </p:cNvSpPr>
          <p:nvPr>
            <p:ph type="body" sz="quarter" idx="13" hasCustomPrompt="1"/>
          </p:nvPr>
        </p:nvSpPr>
        <p:spPr>
          <a:xfrm>
            <a:off x="479609" y="1191302"/>
            <a:ext cx="8145125" cy="289728"/>
          </a:xfrm>
        </p:spPr>
        <p:txBody>
          <a:bodyPr lIns="21424" anchor="ctr">
            <a:normAutofit/>
          </a:bodyPr>
          <a:lstStyle>
            <a:lvl1pPr>
              <a:defRPr sz="1900" b="0">
                <a:solidFill>
                  <a:schemeClr val="tx1"/>
                </a:solidFill>
                <a:latin typeface="+mj-lt"/>
              </a:defRPr>
            </a:lvl1pPr>
          </a:lstStyle>
          <a:p>
            <a:pPr lvl="0"/>
            <a:r>
              <a:rPr lang="en-GB" noProof="0" dirty="0"/>
              <a:t>One line Subtitle (optional)</a:t>
            </a:r>
          </a:p>
        </p:txBody>
      </p:sp>
      <p:sp>
        <p:nvSpPr>
          <p:cNvPr id="12" name="Text Placeholder 4"/>
          <p:cNvSpPr>
            <a:spLocks noGrp="1"/>
          </p:cNvSpPr>
          <p:nvPr>
            <p:ph type="body" sz="quarter" idx="18"/>
          </p:nvPr>
        </p:nvSpPr>
        <p:spPr>
          <a:xfrm>
            <a:off x="479123" y="1805000"/>
            <a:ext cx="11205901" cy="4248970"/>
          </a:xfrm>
          <a:noFill/>
        </p:spPr>
        <p:txBody>
          <a:bodyPr lIns="0" tIns="0" rIns="0" bIns="0"/>
          <a:lstStyle>
            <a:lvl1pPr>
              <a:lnSpc>
                <a:spcPct val="110000"/>
              </a:lnSpc>
              <a:defRPr sz="1700" b="1">
                <a:solidFill>
                  <a:schemeClr val="tx1"/>
                </a:solidFill>
                <a:latin typeface="+mn-lt"/>
              </a:defRPr>
            </a:lvl1pPr>
            <a:lvl2pPr>
              <a:lnSpc>
                <a:spcPct val="110000"/>
              </a:lnSpc>
              <a:defRPr sz="1700">
                <a:solidFill>
                  <a:schemeClr val="tx1"/>
                </a:solidFill>
                <a:latin typeface="+mn-lt"/>
              </a:defRPr>
            </a:lvl2pPr>
          </a:lstStyle>
          <a:p>
            <a:pPr lvl="0"/>
            <a:r>
              <a:rPr lang="en-GB" noProof="0" dirty="0"/>
              <a:t>Edit Master text styles</a:t>
            </a:r>
          </a:p>
          <a:p>
            <a:pPr lvl="1"/>
            <a:r>
              <a:rPr lang="en-GB" noProof="0" dirty="0"/>
              <a:t>Second level</a:t>
            </a:r>
          </a:p>
        </p:txBody>
      </p:sp>
    </p:spTree>
    <p:extLst>
      <p:ext uri="{BB962C8B-B14F-4D97-AF65-F5344CB8AC3E}">
        <p14:creationId xmlns:p14="http://schemas.microsoft.com/office/powerpoint/2010/main" val="327807751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Large stat | b/g image / grad">
    <p:bg>
      <p:bgPr>
        <a:solidFill>
          <a:schemeClr val="accent6"/>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DC44D74-3B3F-47E0-B848-9173CD01DCB4}"/>
              </a:ext>
            </a:extLst>
          </p:cNvPr>
          <p:cNvSpPr>
            <a:spLocks noGrp="1"/>
          </p:cNvSpPr>
          <p:nvPr>
            <p:ph type="pic" sz="quarter" idx="19"/>
          </p:nvPr>
        </p:nvSpPr>
        <p:spPr>
          <a:xfrm>
            <a:off x="0" y="0"/>
            <a:ext cx="12169775" cy="6877050"/>
          </a:xfrm>
          <a:noFill/>
        </p:spPr>
        <p:txBody>
          <a:bodyPr anchor="ctr">
            <a:noAutofit/>
          </a:bodyPr>
          <a:lstStyle>
            <a:lvl1pPr algn="ctr">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outerShdw blurRad="50800" dist="50800" dir="2700000" algn="tl" rotWithShape="0">
                    <a:prstClr val="black">
                      <a:alpha val="40000"/>
                    </a:prstClr>
                  </a:outerShdw>
                </a:effectLst>
              </a:defRPr>
            </a:lvl1pPr>
          </a:lstStyle>
          <a:p>
            <a:r>
              <a:rPr lang="en-GB" dirty="0"/>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outerShdw blurRad="50800" dist="50800" dir="2700000" algn="tl" rotWithShape="0">
                    <a:prstClr val="black">
                      <a:alpha val="40000"/>
                    </a:prstClr>
                  </a:outerShdw>
                </a:effectLst>
              </a:defRPr>
            </a:lvl1pPr>
          </a:lstStyle>
          <a:p>
            <a:fld id="{E2E31AFC-DF42-41A5-B57C-06A83BBA6616}" type="slidenum">
              <a:rPr lang="en-GB" smtClean="0"/>
              <a:pPr/>
              <a:t>‹#›</a:t>
            </a:fld>
            <a:endParaRPr lang="en-GB"/>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7392417" y="2113815"/>
            <a:ext cx="4207137" cy="1433286"/>
          </a:xfrm>
        </p:spPr>
        <p:txBody>
          <a:bodyPr numCol="1" spcCol="756000" anchor="b">
            <a:noAutofit/>
          </a:bodyPr>
          <a:lstStyle>
            <a:lvl1pPr marL="0" indent="0">
              <a:buFont typeface="Arial" panose="020B0604020202020204" pitchFamily="34" charset="0"/>
              <a:buNone/>
              <a:defRPr sz="12106" b="0" i="0" spc="-636">
                <a:solidFill>
                  <a:schemeClr val="bg1"/>
                </a:solidFill>
                <a:latin typeface="Poppins Medium" pitchFamily="2" charset="77"/>
                <a:cs typeface="Poppins Medium" pitchFamily="2" charset="77"/>
              </a:defRPr>
            </a:lvl1pPr>
            <a:lvl5pPr>
              <a:defRPr/>
            </a:lvl5pPr>
          </a:lstStyle>
          <a:p>
            <a:pPr lvl="0"/>
            <a:r>
              <a:rPr lang="en-US" dirty="0" err="1"/>
              <a:t>x.xm</a:t>
            </a:r>
            <a:endParaRPr lang="en-US" dirty="0"/>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7392418" y="3490163"/>
            <a:ext cx="4207136" cy="296994"/>
          </a:xfrm>
        </p:spPr>
        <p:txBody>
          <a:bodyPr numCol="1" spcCol="756000"/>
          <a:lstStyle>
            <a:lvl1pPr marL="0" indent="0">
              <a:buFont typeface="Arial" panose="020B0604020202020204" pitchFamily="34" charset="0"/>
              <a:buNone/>
              <a:defRPr sz="1695" b="0">
                <a:solidFill>
                  <a:schemeClr val="bg1"/>
                </a:solidFill>
              </a:defRPr>
            </a:lvl1pPr>
            <a:lvl5pPr>
              <a:defRPr/>
            </a:lvl5pPr>
          </a:lstStyle>
          <a:p>
            <a:pPr lvl="0"/>
            <a:r>
              <a:rPr lang="en-US"/>
              <a:t>Click to edit Master text styles</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0" dirty="0"/>
          </a:p>
        </p:txBody>
      </p:sp>
    </p:spTree>
    <p:extLst>
      <p:ext uri="{BB962C8B-B14F-4D97-AF65-F5344CB8AC3E}">
        <p14:creationId xmlns:p14="http://schemas.microsoft.com/office/powerpoint/2010/main" val="2808610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 Sub | Map + pins">
    <p:bg>
      <p:bgPr>
        <a:solidFill>
          <a:schemeClr val="accent6"/>
        </a:solidFill>
        <a:effectLst/>
      </p:bgPr>
    </p:bg>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359EA77B-10F0-4804-A145-524336802D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08534" y="1513965"/>
            <a:ext cx="9179223" cy="4551238"/>
          </a:xfrm>
          <a:prstGeom prst="rect">
            <a:avLst/>
          </a:prstGeom>
        </p:spPr>
      </p:pic>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dirty="0">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0" dirty="0"/>
          </a:p>
        </p:txBody>
      </p:sp>
      <p:sp>
        <p:nvSpPr>
          <p:cNvPr id="21" name="Title 1">
            <a:extLst>
              <a:ext uri="{FF2B5EF4-FFF2-40B4-BE49-F238E27FC236}">
                <a16:creationId xmlns:a16="http://schemas.microsoft.com/office/drawing/2014/main" id="{2DBFC085-0C60-416E-8CFF-15E94416BA22}"/>
              </a:ext>
            </a:extLst>
          </p:cNvPr>
          <p:cNvSpPr>
            <a:spLocks noGrp="1"/>
          </p:cNvSpPr>
          <p:nvPr>
            <p:ph type="title"/>
          </p:nvPr>
        </p:nvSpPr>
        <p:spPr>
          <a:xfrm>
            <a:off x="576586" y="538691"/>
            <a:ext cx="10993474" cy="404253"/>
          </a:xfrm>
        </p:spPr>
        <p:txBody>
          <a:bodyPr lIns="0" tIns="0" rIns="0" bIns="0" anchor="t" anchorCtr="0"/>
          <a:lstStyle>
            <a:lvl1pPr>
              <a:defRPr>
                <a:solidFill>
                  <a:schemeClr val="bg1"/>
                </a:solidFill>
              </a:defRPr>
            </a:lvl1pPr>
          </a:lstStyle>
          <a:p>
            <a:r>
              <a:rPr lang="en-US"/>
              <a:t>Click to edit Master title style</a:t>
            </a:r>
            <a:endParaRPr lang="en-GB" dirty="0"/>
          </a:p>
        </p:txBody>
      </p:sp>
      <p:sp>
        <p:nvSpPr>
          <p:cNvPr id="22" name="Text Placeholder 9">
            <a:extLst>
              <a:ext uri="{FF2B5EF4-FFF2-40B4-BE49-F238E27FC236}">
                <a16:creationId xmlns:a16="http://schemas.microsoft.com/office/drawing/2014/main" id="{B553B6D6-CC16-4E40-914D-C81F67547FEF}"/>
              </a:ext>
            </a:extLst>
          </p:cNvPr>
          <p:cNvSpPr>
            <a:spLocks noGrp="1"/>
          </p:cNvSpPr>
          <p:nvPr>
            <p:ph type="body" sz="quarter" idx="13"/>
          </p:nvPr>
        </p:nvSpPr>
        <p:spPr>
          <a:xfrm>
            <a:off x="576585" y="1131043"/>
            <a:ext cx="5072021" cy="262016"/>
          </a:xfrm>
        </p:spPr>
        <p:txBody>
          <a:bodyPr/>
          <a:lstStyle>
            <a:lvl1pPr>
              <a:lnSpc>
                <a:spcPct val="100000"/>
              </a:lnSpc>
              <a:buFont typeface="Arial" panose="020B0604020202020204" pitchFamily="34" charset="0"/>
              <a:buNone/>
              <a:defRPr sz="1695">
                <a:solidFill>
                  <a:schemeClr val="bg1"/>
                </a:solidFill>
              </a:defRPr>
            </a:lvl1pPr>
          </a:lstStyle>
          <a:p>
            <a:pPr lvl="0"/>
            <a:r>
              <a:rPr lang="en-US"/>
              <a:t>Click to edit Master text styles</a:t>
            </a:r>
          </a:p>
        </p:txBody>
      </p:sp>
      <p:sp>
        <p:nvSpPr>
          <p:cNvPr id="33" name="Text Placeholder 22">
            <a:extLst>
              <a:ext uri="{FF2B5EF4-FFF2-40B4-BE49-F238E27FC236}">
                <a16:creationId xmlns:a16="http://schemas.microsoft.com/office/drawing/2014/main" id="{28651641-59C0-4E53-BC82-FBC2B7BB8DB1}"/>
              </a:ext>
            </a:extLst>
          </p:cNvPr>
          <p:cNvSpPr>
            <a:spLocks noGrp="1"/>
          </p:cNvSpPr>
          <p:nvPr>
            <p:ph type="body" sz="quarter" idx="15"/>
          </p:nvPr>
        </p:nvSpPr>
        <p:spPr>
          <a:xfrm>
            <a:off x="576585" y="5991052"/>
            <a:ext cx="3134697" cy="172182"/>
          </a:xfrm>
        </p:spPr>
        <p:txBody>
          <a:bodyPr tIns="0" bIns="0" anchor="t" anchorCtr="0"/>
          <a:lstStyle>
            <a:lvl1pPr marL="217169" indent="-217169">
              <a:spcBef>
                <a:spcPts val="0"/>
              </a:spcBef>
              <a:buSzPct val="200000"/>
              <a:buFontTx/>
              <a:buBlip>
                <a:blip r:embed="rId4">
                  <a:extLst>
                    <a:ext uri="{96DAC541-7B7A-43D3-8B79-37D633B846F1}">
                      <asvg:svgBlip xmlns:asvg="http://schemas.microsoft.com/office/drawing/2016/SVG/main" r:embed="rId5"/>
                    </a:ext>
                  </a:extLst>
                </a:blip>
              </a:buBlip>
              <a:defRPr sz="1452" b="1" i="0" baseline="3000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22">
            <a:extLst>
              <a:ext uri="{FF2B5EF4-FFF2-40B4-BE49-F238E27FC236}">
                <a16:creationId xmlns:a16="http://schemas.microsoft.com/office/drawing/2014/main" id="{E20BD56E-0E17-4AED-B089-01FA1B56B6FE}"/>
              </a:ext>
            </a:extLst>
          </p:cNvPr>
          <p:cNvSpPr>
            <a:spLocks noGrp="1"/>
          </p:cNvSpPr>
          <p:nvPr>
            <p:ph type="body" sz="quarter" idx="16"/>
          </p:nvPr>
        </p:nvSpPr>
        <p:spPr>
          <a:xfrm>
            <a:off x="576585" y="5553272"/>
            <a:ext cx="3134697" cy="172182"/>
          </a:xfrm>
        </p:spPr>
        <p:txBody>
          <a:bodyPr tIns="0" bIns="0" anchor="t" anchorCtr="0"/>
          <a:lstStyle>
            <a:lvl1pPr marL="217169" indent="-217169">
              <a:spcBef>
                <a:spcPts val="0"/>
              </a:spcBef>
              <a:buSzPct val="200000"/>
              <a:buFontTx/>
              <a:buBlip>
                <a:blip r:embed="rId6">
                  <a:extLst>
                    <a:ext uri="{96DAC541-7B7A-43D3-8B79-37D633B846F1}">
                      <asvg:svgBlip xmlns:asvg="http://schemas.microsoft.com/office/drawing/2016/SVG/main" r:embed="rId7"/>
                    </a:ext>
                  </a:extLst>
                </a:blip>
              </a:buBlip>
              <a:defRPr sz="1452" b="1" i="0" baseline="3000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36" name="Text Placeholder 22">
            <a:extLst>
              <a:ext uri="{FF2B5EF4-FFF2-40B4-BE49-F238E27FC236}">
                <a16:creationId xmlns:a16="http://schemas.microsoft.com/office/drawing/2014/main" id="{C73E20F7-E9CB-484A-B765-8163DC385D90}"/>
              </a:ext>
            </a:extLst>
          </p:cNvPr>
          <p:cNvSpPr>
            <a:spLocks noGrp="1"/>
          </p:cNvSpPr>
          <p:nvPr>
            <p:ph type="body" sz="quarter" idx="17"/>
          </p:nvPr>
        </p:nvSpPr>
        <p:spPr>
          <a:xfrm>
            <a:off x="3774918" y="4174998"/>
            <a:ext cx="2309969" cy="172182"/>
          </a:xfrm>
        </p:spPr>
        <p:txBody>
          <a:bodyPr wrap="square" tIns="0" bIns="0" anchor="t" anchorCtr="0">
            <a:spAutoFit/>
          </a:bodyPr>
          <a:lstStyle>
            <a:lvl1pPr marL="217169" indent="-217169">
              <a:spcBef>
                <a:spcPts val="0"/>
              </a:spcBef>
              <a:buSzPct val="200000"/>
              <a:buFontTx/>
              <a:buBlip>
                <a:blip r:embed="rId4">
                  <a:extLst>
                    <a:ext uri="{96DAC541-7B7A-43D3-8B79-37D633B846F1}">
                      <asvg:svgBlip xmlns:asvg="http://schemas.microsoft.com/office/drawing/2016/SVG/main" r:embed="rId5"/>
                    </a:ext>
                  </a:extLst>
                </a:blip>
              </a:buBlip>
              <a:defRPr sz="1452" b="1" i="0" baseline="3000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7" name="Text Placeholder 22">
            <a:extLst>
              <a:ext uri="{FF2B5EF4-FFF2-40B4-BE49-F238E27FC236}">
                <a16:creationId xmlns:a16="http://schemas.microsoft.com/office/drawing/2014/main" id="{3E398FEC-3245-4CB1-99A2-4E4EDB866903}"/>
              </a:ext>
            </a:extLst>
          </p:cNvPr>
          <p:cNvSpPr>
            <a:spLocks noGrp="1"/>
          </p:cNvSpPr>
          <p:nvPr>
            <p:ph type="body" sz="quarter" idx="18"/>
          </p:nvPr>
        </p:nvSpPr>
        <p:spPr>
          <a:xfrm>
            <a:off x="5913926" y="3044486"/>
            <a:ext cx="2309969" cy="172182"/>
          </a:xfrm>
        </p:spPr>
        <p:txBody>
          <a:bodyPr wrap="square" tIns="0" bIns="0" anchor="t" anchorCtr="0">
            <a:spAutoFit/>
          </a:bodyPr>
          <a:lstStyle>
            <a:lvl1pPr marL="217169" indent="-217169">
              <a:spcBef>
                <a:spcPts val="0"/>
              </a:spcBef>
              <a:buSzPct val="200000"/>
              <a:buFontTx/>
              <a:buBlip>
                <a:blip r:embed="rId6">
                  <a:extLst>
                    <a:ext uri="{96DAC541-7B7A-43D3-8B79-37D633B846F1}">
                      <asvg:svgBlip xmlns:asvg="http://schemas.microsoft.com/office/drawing/2016/SVG/main" r:embed="rId7"/>
                    </a:ext>
                  </a:extLst>
                </a:blip>
              </a:buBlip>
              <a:defRPr sz="1452" b="1" i="0" baseline="30000">
                <a:solidFill>
                  <a:schemeClr val="bg1"/>
                </a:solidFill>
                <a:latin typeface="Poppins SemiBold" pitchFamily="2" charset="77"/>
                <a:cs typeface="Poppins SemiBold" pitchFamily="2" charset="77"/>
              </a:defRPr>
            </a:lvl1pPr>
          </a:lstStyle>
          <a:p>
            <a:pPr lvl="0"/>
            <a:r>
              <a:rPr lang="en-US"/>
              <a:t>Click to edit Master text styles</a:t>
            </a:r>
          </a:p>
        </p:txBody>
      </p:sp>
    </p:spTree>
    <p:extLst>
      <p:ext uri="{BB962C8B-B14F-4D97-AF65-F5344CB8AC3E}">
        <p14:creationId xmlns:p14="http://schemas.microsoft.com/office/powerpoint/2010/main" val="2042861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Our vision | Centred">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a:xfrm>
            <a:off x="576586" y="6500894"/>
            <a:ext cx="7561905" cy="112293"/>
          </a:xfrm>
        </p:spPr>
        <p:txBody>
          <a:bodyPr/>
          <a:lstStyle>
            <a:lvl1pPr>
              <a:defRPr>
                <a:solidFill>
                  <a:schemeClr val="bg1"/>
                </a:solidFill>
                <a:effectLst/>
              </a:defRPr>
            </a:lvl1pPr>
          </a:lstStyle>
          <a:p>
            <a:r>
              <a:rPr lang="en-GB"/>
              <a:t>Immunization, Vaccines and Biologicals</a:t>
            </a:r>
            <a:endParaRPr lang="en-GB" dirty="0">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0" dirty="0"/>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3310654" y="579202"/>
            <a:ext cx="5548467" cy="1179072"/>
          </a:xfrm>
        </p:spPr>
        <p:txBody>
          <a:bodyPr lIns="0" tIns="0" rIns="0" bIns="0" anchor="b" anchorCtr="0"/>
          <a:lstStyle>
            <a:lvl1pPr algn="ctr">
              <a:defRPr sz="4237">
                <a:solidFill>
                  <a:schemeClr val="bg1"/>
                </a:solidFill>
              </a:defRPr>
            </a:lvl1pPr>
          </a:lstStyle>
          <a:p>
            <a:r>
              <a:rPr lang="en-US"/>
              <a:t>Click to edit Master title style</a:t>
            </a:r>
            <a:endParaRPr lang="en-GB" dirty="0"/>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8754" y="2168843"/>
            <a:ext cx="10971307" cy="572769"/>
          </a:xfrm>
        </p:spPr>
        <p:txBody>
          <a:bodyPr/>
          <a:lstStyle>
            <a:lvl1pPr algn="ctr">
              <a:defRPr sz="3269">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38546" y="5308767"/>
            <a:ext cx="0" cy="756436"/>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0"/>
          </a:p>
        </p:txBody>
      </p:sp>
      <p:sp>
        <p:nvSpPr>
          <p:cNvPr id="15" name="object 38">
            <a:extLst>
              <a:ext uri="{FF2B5EF4-FFF2-40B4-BE49-F238E27FC236}">
                <a16:creationId xmlns:a16="http://schemas.microsoft.com/office/drawing/2014/main" id="{5C6A6A71-005C-4561-B24C-20036B336094}"/>
              </a:ext>
            </a:extLst>
          </p:cNvPr>
          <p:cNvSpPr/>
          <p:nvPr userDrawn="1"/>
        </p:nvSpPr>
        <p:spPr>
          <a:xfrm>
            <a:off x="9756770" y="5308767"/>
            <a:ext cx="0" cy="756436"/>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0"/>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76585" y="5256476"/>
            <a:ext cx="1693579" cy="223458"/>
          </a:xfrm>
          <a:prstGeom prst="rect">
            <a:avLst/>
          </a:prstGeom>
        </p:spPr>
        <p:txBody>
          <a:bodyPr vert="horz" wrap="square" lIns="0" tIns="8071" rIns="0" bIns="0" rtlCol="0">
            <a:spAutoFit/>
          </a:bodyPr>
          <a:lstStyle/>
          <a:p>
            <a:pPr marL="7687">
              <a:lnSpc>
                <a:spcPct val="100000"/>
              </a:lnSpc>
              <a:spcBef>
                <a:spcPts val="64"/>
              </a:spcBef>
            </a:pPr>
            <a:r>
              <a:rPr sz="1392" b="0" i="0" spc="-12" dirty="0">
                <a:solidFill>
                  <a:srgbClr val="FFFFFF"/>
                </a:solidFill>
                <a:latin typeface="Poppins Medium" pitchFamily="2" charset="77"/>
                <a:cs typeface="Poppins Medium" pitchFamily="2" charset="77"/>
              </a:rPr>
              <a:t>Associated</a:t>
            </a:r>
            <a:r>
              <a:rPr sz="1392" b="0" i="0" spc="-61" dirty="0">
                <a:solidFill>
                  <a:srgbClr val="FFFFFF"/>
                </a:solidFill>
                <a:latin typeface="Poppins Medium" pitchFamily="2" charset="77"/>
                <a:cs typeface="Poppins Medium" pitchFamily="2" charset="77"/>
              </a:rPr>
              <a:t> </a:t>
            </a:r>
            <a:r>
              <a:rPr sz="1392" b="0" i="0" spc="-15" dirty="0">
                <a:solidFill>
                  <a:srgbClr val="FFFFFF"/>
                </a:solidFill>
                <a:latin typeface="Poppins Medium" pitchFamily="2" charset="77"/>
                <a:cs typeface="Poppins Medium" pitchFamily="2" charset="77"/>
              </a:rPr>
              <a:t>with</a:t>
            </a:r>
            <a:endParaRPr sz="1392" b="0" i="0" dirty="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08375" y="5256476"/>
            <a:ext cx="1740619" cy="223458"/>
          </a:xfrm>
          <a:prstGeom prst="rect">
            <a:avLst/>
          </a:prstGeom>
        </p:spPr>
        <p:txBody>
          <a:bodyPr vert="horz" wrap="square" lIns="0" tIns="8071" rIns="0" bIns="0" rtlCol="0">
            <a:spAutoFit/>
          </a:bodyPr>
          <a:lstStyle/>
          <a:p>
            <a:pPr marL="7687">
              <a:lnSpc>
                <a:spcPct val="100000"/>
              </a:lnSpc>
              <a:spcBef>
                <a:spcPts val="64"/>
              </a:spcBef>
            </a:pPr>
            <a:r>
              <a:rPr sz="1392" b="0" i="0" spc="-12" dirty="0">
                <a:solidFill>
                  <a:srgbClr val="FFFFFF"/>
                </a:solidFill>
                <a:latin typeface="Poppins Medium" pitchFamily="2" charset="77"/>
                <a:cs typeface="Poppins Medium" pitchFamily="2" charset="77"/>
              </a:rPr>
              <a:t>Supported</a:t>
            </a:r>
            <a:r>
              <a:rPr sz="1392" b="0" i="0" spc="-67" dirty="0">
                <a:solidFill>
                  <a:srgbClr val="FFFFFF"/>
                </a:solidFill>
                <a:latin typeface="Poppins Medium" pitchFamily="2" charset="77"/>
                <a:cs typeface="Poppins Medium" pitchFamily="2" charset="77"/>
              </a:rPr>
              <a:t> </a:t>
            </a:r>
            <a:r>
              <a:rPr sz="1392" b="0" i="0" spc="-12" dirty="0">
                <a:solidFill>
                  <a:srgbClr val="FFFFFF"/>
                </a:solidFill>
                <a:latin typeface="Poppins Medium" pitchFamily="2" charset="77"/>
                <a:cs typeface="Poppins Medium" pitchFamily="2" charset="77"/>
              </a:rPr>
              <a:t>by</a:t>
            </a:r>
            <a:endParaRPr sz="1392" b="0" i="0" dirty="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42942" y="5256476"/>
            <a:ext cx="1740618" cy="223458"/>
          </a:xfrm>
          <a:prstGeom prst="rect">
            <a:avLst/>
          </a:prstGeom>
        </p:spPr>
        <p:txBody>
          <a:bodyPr vert="horz" wrap="square" lIns="0" tIns="8071" rIns="0" bIns="0" rtlCol="0">
            <a:spAutoFit/>
          </a:bodyPr>
          <a:lstStyle/>
          <a:p>
            <a:pPr marL="7687">
              <a:lnSpc>
                <a:spcPct val="100000"/>
              </a:lnSpc>
              <a:spcBef>
                <a:spcPts val="64"/>
              </a:spcBef>
            </a:pPr>
            <a:r>
              <a:rPr sz="1392" b="0" i="0" spc="-12" dirty="0">
                <a:solidFill>
                  <a:srgbClr val="FFFFFF"/>
                </a:solidFill>
                <a:latin typeface="Poppins Medium" pitchFamily="2" charset="77"/>
                <a:cs typeface="Poppins Medium" pitchFamily="2" charset="77"/>
              </a:rPr>
              <a:t>Hosted</a:t>
            </a:r>
            <a:r>
              <a:rPr sz="1392" b="0" i="0" spc="-64" dirty="0">
                <a:solidFill>
                  <a:srgbClr val="FFFFFF"/>
                </a:solidFill>
                <a:latin typeface="Poppins Medium" pitchFamily="2" charset="77"/>
                <a:cs typeface="Poppins Medium" pitchFamily="2" charset="77"/>
              </a:rPr>
              <a:t> </a:t>
            </a:r>
            <a:r>
              <a:rPr sz="1392" b="0" i="0" spc="-15" dirty="0">
                <a:solidFill>
                  <a:srgbClr val="FFFFFF"/>
                </a:solidFill>
                <a:latin typeface="Poppins Medium" pitchFamily="2" charset="77"/>
                <a:cs typeface="Poppins Medium" pitchFamily="2" charset="77"/>
              </a:rPr>
              <a:t>at</a:t>
            </a:r>
            <a:endParaRPr sz="1392" b="0" i="0" dirty="0">
              <a:latin typeface="Poppins Medium" pitchFamily="2" charset="77"/>
              <a:cs typeface="Poppins Medium" pitchFamily="2" charset="77"/>
            </a:endParaRPr>
          </a:p>
        </p:txBody>
      </p:sp>
    </p:spTree>
    <p:extLst>
      <p:ext uri="{BB962C8B-B14F-4D97-AF65-F5344CB8AC3E}">
        <p14:creationId xmlns:p14="http://schemas.microsoft.com/office/powerpoint/2010/main" val="3147712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Mission Statement | Left Align">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dirty="0">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0" dirty="0"/>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598755" y="1303489"/>
            <a:ext cx="7321594" cy="454785"/>
          </a:xfrm>
        </p:spPr>
        <p:txBody>
          <a:bodyPr lIns="0" tIns="0" rIns="0" bIns="0" anchor="b" anchorCtr="0"/>
          <a:lstStyle>
            <a:lvl1pPr algn="l">
              <a:defRPr sz="3269">
                <a:solidFill>
                  <a:schemeClr val="bg1"/>
                </a:solidFill>
              </a:defRPr>
            </a:lvl1pPr>
          </a:lstStyle>
          <a:p>
            <a:r>
              <a:rPr lang="en-US"/>
              <a:t>Click to edit Master title style</a:t>
            </a:r>
            <a:endParaRPr lang="en-GB" dirty="0"/>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8754" y="2168843"/>
            <a:ext cx="8240285" cy="296994"/>
          </a:xfrm>
        </p:spPr>
        <p:txBody>
          <a:bodyPr/>
          <a:lstStyle>
            <a:lvl1pPr algn="l">
              <a:defRPr sz="1695">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38546" y="5308767"/>
            <a:ext cx="0" cy="756436"/>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0"/>
          </a:p>
        </p:txBody>
      </p:sp>
      <p:sp>
        <p:nvSpPr>
          <p:cNvPr id="15" name="object 38">
            <a:extLst>
              <a:ext uri="{FF2B5EF4-FFF2-40B4-BE49-F238E27FC236}">
                <a16:creationId xmlns:a16="http://schemas.microsoft.com/office/drawing/2014/main" id="{5C6A6A71-005C-4561-B24C-20036B336094}"/>
              </a:ext>
            </a:extLst>
          </p:cNvPr>
          <p:cNvSpPr/>
          <p:nvPr userDrawn="1"/>
        </p:nvSpPr>
        <p:spPr>
          <a:xfrm>
            <a:off x="9756770" y="5308767"/>
            <a:ext cx="0" cy="756436"/>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0"/>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98753" y="5256476"/>
            <a:ext cx="1877240" cy="223458"/>
          </a:xfrm>
          <a:prstGeom prst="rect">
            <a:avLst/>
          </a:prstGeom>
        </p:spPr>
        <p:txBody>
          <a:bodyPr vert="horz" wrap="square" lIns="0" tIns="8071" rIns="0" bIns="0" rtlCol="0">
            <a:spAutoFit/>
          </a:bodyPr>
          <a:lstStyle/>
          <a:p>
            <a:pPr marL="7687">
              <a:lnSpc>
                <a:spcPct val="100000"/>
              </a:lnSpc>
              <a:spcBef>
                <a:spcPts val="64"/>
              </a:spcBef>
            </a:pPr>
            <a:r>
              <a:rPr sz="1392" b="0" i="0" spc="-12" dirty="0">
                <a:solidFill>
                  <a:srgbClr val="FFFFFF"/>
                </a:solidFill>
                <a:latin typeface="Poppins Medium" pitchFamily="2" charset="77"/>
                <a:cs typeface="Poppins Medium" pitchFamily="2" charset="77"/>
              </a:rPr>
              <a:t>Associated</a:t>
            </a:r>
            <a:r>
              <a:rPr sz="1392" b="0" i="0" spc="-61" dirty="0">
                <a:solidFill>
                  <a:srgbClr val="FFFFFF"/>
                </a:solidFill>
                <a:latin typeface="Poppins Medium" pitchFamily="2" charset="77"/>
                <a:cs typeface="Poppins Medium" pitchFamily="2" charset="77"/>
              </a:rPr>
              <a:t> </a:t>
            </a:r>
            <a:r>
              <a:rPr sz="1392" b="0" i="0" spc="-15" dirty="0">
                <a:solidFill>
                  <a:srgbClr val="FFFFFF"/>
                </a:solidFill>
                <a:latin typeface="Poppins Medium" pitchFamily="2" charset="77"/>
                <a:cs typeface="Poppins Medium" pitchFamily="2" charset="77"/>
              </a:rPr>
              <a:t>with</a:t>
            </a:r>
            <a:endParaRPr sz="1392" b="0" i="0" dirty="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08375" y="5256476"/>
            <a:ext cx="2176511" cy="223458"/>
          </a:xfrm>
          <a:prstGeom prst="rect">
            <a:avLst/>
          </a:prstGeom>
        </p:spPr>
        <p:txBody>
          <a:bodyPr vert="horz" wrap="square" lIns="0" tIns="8071" rIns="0" bIns="0" rtlCol="0">
            <a:spAutoFit/>
          </a:bodyPr>
          <a:lstStyle/>
          <a:p>
            <a:pPr marL="7687">
              <a:lnSpc>
                <a:spcPct val="100000"/>
              </a:lnSpc>
              <a:spcBef>
                <a:spcPts val="64"/>
              </a:spcBef>
            </a:pPr>
            <a:r>
              <a:rPr sz="1392" b="0" i="0" spc="-12" dirty="0">
                <a:solidFill>
                  <a:srgbClr val="FFFFFF"/>
                </a:solidFill>
                <a:latin typeface="Poppins Medium" pitchFamily="2" charset="77"/>
                <a:cs typeface="Poppins Medium" pitchFamily="2" charset="77"/>
              </a:rPr>
              <a:t>Supported</a:t>
            </a:r>
            <a:r>
              <a:rPr sz="1392" b="0" i="0" spc="-67" dirty="0">
                <a:solidFill>
                  <a:srgbClr val="FFFFFF"/>
                </a:solidFill>
                <a:latin typeface="Poppins Medium" pitchFamily="2" charset="77"/>
                <a:cs typeface="Poppins Medium" pitchFamily="2" charset="77"/>
              </a:rPr>
              <a:t> </a:t>
            </a:r>
            <a:r>
              <a:rPr sz="1392" b="0" i="0" spc="-12" dirty="0">
                <a:solidFill>
                  <a:srgbClr val="FFFFFF"/>
                </a:solidFill>
                <a:latin typeface="Poppins Medium" pitchFamily="2" charset="77"/>
                <a:cs typeface="Poppins Medium" pitchFamily="2" charset="77"/>
              </a:rPr>
              <a:t>by</a:t>
            </a:r>
            <a:endParaRPr sz="1392" b="0" i="0" dirty="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42942" y="5256476"/>
            <a:ext cx="1456611" cy="223458"/>
          </a:xfrm>
          <a:prstGeom prst="rect">
            <a:avLst/>
          </a:prstGeom>
        </p:spPr>
        <p:txBody>
          <a:bodyPr vert="horz" wrap="square" lIns="0" tIns="8071" rIns="0" bIns="0" rtlCol="0">
            <a:spAutoFit/>
          </a:bodyPr>
          <a:lstStyle/>
          <a:p>
            <a:pPr marL="7687">
              <a:lnSpc>
                <a:spcPct val="100000"/>
              </a:lnSpc>
              <a:spcBef>
                <a:spcPts val="64"/>
              </a:spcBef>
            </a:pPr>
            <a:r>
              <a:rPr sz="1392" b="0" i="0" spc="-12" dirty="0">
                <a:solidFill>
                  <a:srgbClr val="FFFFFF"/>
                </a:solidFill>
                <a:latin typeface="Poppins Medium" pitchFamily="2" charset="77"/>
                <a:cs typeface="Poppins Medium" pitchFamily="2" charset="77"/>
              </a:rPr>
              <a:t>Hosted</a:t>
            </a:r>
            <a:r>
              <a:rPr sz="1392" b="0" i="0" spc="-64" dirty="0">
                <a:solidFill>
                  <a:srgbClr val="FFFFFF"/>
                </a:solidFill>
                <a:latin typeface="Poppins Medium" pitchFamily="2" charset="77"/>
                <a:cs typeface="Poppins Medium" pitchFamily="2" charset="77"/>
              </a:rPr>
              <a:t> </a:t>
            </a:r>
            <a:r>
              <a:rPr sz="1392" b="0" i="0" spc="-15" dirty="0">
                <a:solidFill>
                  <a:srgbClr val="FFFFFF"/>
                </a:solidFill>
                <a:latin typeface="Poppins Medium" pitchFamily="2" charset="77"/>
                <a:cs typeface="Poppins Medium" pitchFamily="2" charset="77"/>
              </a:rPr>
              <a:t>at</a:t>
            </a:r>
            <a:endParaRPr sz="1392" b="0" i="0" dirty="0">
              <a:latin typeface="Poppins Medium" pitchFamily="2" charset="77"/>
              <a:cs typeface="Poppins Medium" pitchFamily="2" charset="77"/>
            </a:endParaRPr>
          </a:p>
        </p:txBody>
      </p:sp>
      <p:sp>
        <p:nvSpPr>
          <p:cNvPr id="39" name="object 14">
            <a:extLst>
              <a:ext uri="{FF2B5EF4-FFF2-40B4-BE49-F238E27FC236}">
                <a16:creationId xmlns:a16="http://schemas.microsoft.com/office/drawing/2014/main" id="{EBA520A8-D9DC-4590-A234-60E794F86D19}"/>
              </a:ext>
            </a:extLst>
          </p:cNvPr>
          <p:cNvSpPr/>
          <p:nvPr userDrawn="1"/>
        </p:nvSpPr>
        <p:spPr>
          <a:xfrm>
            <a:off x="576797" y="5013952"/>
            <a:ext cx="1102275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0" dirty="0"/>
          </a:p>
        </p:txBody>
      </p:sp>
    </p:spTree>
    <p:extLst>
      <p:ext uri="{BB962C8B-B14F-4D97-AF65-F5344CB8AC3E}">
        <p14:creationId xmlns:p14="http://schemas.microsoft.com/office/powerpoint/2010/main" val="3162296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Key message">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dirty="0">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0" dirty="0"/>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5277" y="2871604"/>
            <a:ext cx="9179223" cy="1133844"/>
          </a:xfrm>
        </p:spPr>
        <p:txBody>
          <a:bodyPr anchor="ctr"/>
          <a:lstStyle>
            <a:lvl1pPr algn="ctr">
              <a:defRPr sz="4237"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150595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dirty="0">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0" dirty="0"/>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4316" y="3691682"/>
            <a:ext cx="9179223" cy="841883"/>
          </a:xfrm>
        </p:spPr>
        <p:txBody>
          <a:bodyPr anchor="ctr"/>
          <a:lstStyle>
            <a:lvl1pPr algn="ctr">
              <a:defRPr sz="2663"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16145" y="2300063"/>
            <a:ext cx="4935562" cy="1059938"/>
          </a:xfrm>
          <a:prstGeom prst="rect">
            <a:avLst/>
          </a:prstGeom>
        </p:spPr>
      </p:pic>
    </p:spTree>
    <p:extLst>
      <p:ext uri="{BB962C8B-B14F-4D97-AF65-F5344CB8AC3E}">
        <p14:creationId xmlns:p14="http://schemas.microsoft.com/office/powerpoint/2010/main" val="3626111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ign-off">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dirty="0"/>
              <a:t>Immunization, Vaccines and Biologicals</a:t>
            </a:r>
            <a:endParaRPr lang="en-GB" dirty="0">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0" dirty="0"/>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16145" y="2908557"/>
            <a:ext cx="4935562" cy="1059938"/>
          </a:xfrm>
          <a:prstGeom prst="rect">
            <a:avLst/>
          </a:prstGeom>
        </p:spPr>
      </p:pic>
    </p:spTree>
    <p:extLst>
      <p:ext uri="{BB962C8B-B14F-4D97-AF65-F5344CB8AC3E}">
        <p14:creationId xmlns:p14="http://schemas.microsoft.com/office/powerpoint/2010/main" val="378699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C15C7-AD3F-46B8-906F-F6578AFA5BB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4CD6C50-799C-4ED2-B58B-41A389175E9B}"/>
              </a:ext>
            </a:extLst>
          </p:cNvPr>
          <p:cNvSpPr>
            <a:spLocks noGrp="1"/>
          </p:cNvSpPr>
          <p:nvPr>
            <p:ph type="dt" sz="half" idx="10"/>
          </p:nvPr>
        </p:nvSpPr>
        <p:spPr/>
        <p:txBody>
          <a:bodyPr/>
          <a:lstStyle/>
          <a:p>
            <a:fld id="{2255A2CD-CA3E-4EC1-9E45-94B6AE7E00E6}" type="datetimeFigureOut">
              <a:rPr lang="en-GB" smtClean="0"/>
              <a:t>18/05/2023</a:t>
            </a:fld>
            <a:endParaRPr lang="en-GB"/>
          </a:p>
        </p:txBody>
      </p:sp>
      <p:sp>
        <p:nvSpPr>
          <p:cNvPr id="4" name="Footer Placeholder 3">
            <a:extLst>
              <a:ext uri="{FF2B5EF4-FFF2-40B4-BE49-F238E27FC236}">
                <a16:creationId xmlns:a16="http://schemas.microsoft.com/office/drawing/2014/main" id="{DED6E9BC-C19F-4D4E-95B7-86259B5D533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A099118-C4F6-43B2-AB61-D9DEED8FF230}"/>
              </a:ext>
            </a:extLst>
          </p:cNvPr>
          <p:cNvSpPr>
            <a:spLocks noGrp="1"/>
          </p:cNvSpPr>
          <p:nvPr>
            <p:ph type="sldNum" sz="quarter" idx="12"/>
          </p:nvPr>
        </p:nvSpPr>
        <p:spPr/>
        <p:txBody>
          <a:bodyPr/>
          <a:lstStyle/>
          <a:p>
            <a:fld id="{FD4B98B9-B3A3-40EC-9FF8-C2BA43BDE357}" type="slidenum">
              <a:rPr lang="en-GB" smtClean="0"/>
              <a:t>‹#›</a:t>
            </a:fld>
            <a:endParaRPr lang="en-GB"/>
          </a:p>
        </p:txBody>
      </p:sp>
    </p:spTree>
    <p:extLst>
      <p:ext uri="{BB962C8B-B14F-4D97-AF65-F5344CB8AC3E}">
        <p14:creationId xmlns:p14="http://schemas.microsoft.com/office/powerpoint/2010/main" val="33827156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AC9CC-2E0C-486C-8780-AA00F15D4BA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69179E0-1BB9-4B95-B86D-6432FCF59E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DA591E-E467-4ECA-8C31-0D6BBA2235A3}"/>
              </a:ext>
            </a:extLst>
          </p:cNvPr>
          <p:cNvSpPr>
            <a:spLocks noGrp="1"/>
          </p:cNvSpPr>
          <p:nvPr>
            <p:ph type="dt" sz="half" idx="10"/>
          </p:nvPr>
        </p:nvSpPr>
        <p:spPr/>
        <p:txBody>
          <a:bodyPr/>
          <a:lstStyle/>
          <a:p>
            <a:fld id="{2255A2CD-CA3E-4EC1-9E45-94B6AE7E00E6}" type="datetimeFigureOut">
              <a:rPr lang="en-GB" smtClean="0"/>
              <a:t>18/05/2023</a:t>
            </a:fld>
            <a:endParaRPr lang="en-GB"/>
          </a:p>
        </p:txBody>
      </p:sp>
      <p:sp>
        <p:nvSpPr>
          <p:cNvPr id="5" name="Footer Placeholder 4">
            <a:extLst>
              <a:ext uri="{FF2B5EF4-FFF2-40B4-BE49-F238E27FC236}">
                <a16:creationId xmlns:a16="http://schemas.microsoft.com/office/drawing/2014/main" id="{86461DD3-746C-4B3F-8E6C-4A5112D4AF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49998A6-C0C5-4C9D-AB6C-7557C5B6228E}"/>
              </a:ext>
            </a:extLst>
          </p:cNvPr>
          <p:cNvSpPr>
            <a:spLocks noGrp="1"/>
          </p:cNvSpPr>
          <p:nvPr>
            <p:ph type="sldNum" sz="quarter" idx="12"/>
          </p:nvPr>
        </p:nvSpPr>
        <p:spPr/>
        <p:txBody>
          <a:bodyPr/>
          <a:lstStyle/>
          <a:p>
            <a:fld id="{FD4B98B9-B3A3-40EC-9FF8-C2BA43BDE357}" type="slidenum">
              <a:rPr lang="en-GB" smtClean="0"/>
              <a:t>‹#›</a:t>
            </a:fld>
            <a:endParaRPr lang="en-GB"/>
          </a:p>
        </p:txBody>
      </p:sp>
    </p:spTree>
    <p:extLst>
      <p:ext uri="{BB962C8B-B14F-4D97-AF65-F5344CB8AC3E}">
        <p14:creationId xmlns:p14="http://schemas.microsoft.com/office/powerpoint/2010/main" val="598311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whit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3" y="6"/>
            <a:ext cx="12169775" cy="6877049"/>
          </a:xfrm>
          <a:solidFill>
            <a:schemeClr val="bg1"/>
          </a:solidFill>
        </p:spPr>
        <p:txBody>
          <a:bodyPr wrap="square" tIns="2356596" bIns="0" anchor="ctr"/>
          <a:lstStyle>
            <a:lvl1pPr marL="0" marR="0" indent="0" algn="ctr" defTabSz="1088319" rtl="0" eaLnBrk="1" fontAlgn="auto" latinLnBrk="0" hangingPunct="1">
              <a:lnSpc>
                <a:spcPct val="110000"/>
              </a:lnSpc>
              <a:spcBef>
                <a:spcPts val="1190"/>
              </a:spcBef>
              <a:spcAft>
                <a:spcPts val="714"/>
              </a:spcAft>
              <a:buClr>
                <a:schemeClr val="tx1"/>
              </a:buClr>
              <a:buSzPct val="80000"/>
              <a:buFontTx/>
              <a:buNone/>
              <a:tabLst/>
              <a:defRPr sz="1700">
                <a:solidFill>
                  <a:schemeClr val="accent6"/>
                </a:solidFill>
              </a:defRPr>
            </a:lvl1pPr>
          </a:lstStyle>
          <a:p>
            <a:pPr marL="0" marR="0" lvl="0" indent="0" algn="ctr" defTabSz="1088319" rtl="0" eaLnBrk="1" fontAlgn="auto" latinLnBrk="0" hangingPunct="1">
              <a:lnSpc>
                <a:spcPct val="110000"/>
              </a:lnSpc>
              <a:spcBef>
                <a:spcPts val="1190"/>
              </a:spcBef>
              <a:spcAft>
                <a:spcPts val="714"/>
              </a:spcAft>
              <a:buClr>
                <a:schemeClr val="tx1"/>
              </a:buClr>
              <a:buSzPct val="80000"/>
              <a:buFontTx/>
              <a:buNone/>
              <a:tabLst/>
              <a:defRPr/>
            </a:pPr>
            <a:r>
              <a:rPr lang="en-GB" noProof="0" dirty="0"/>
              <a:t>Click on Icon to add picture, then arrange object (send to back)</a:t>
            </a:r>
          </a:p>
          <a:p>
            <a:pPr marL="0" marR="0" lvl="0" indent="0" algn="ctr" defTabSz="1088319" rtl="0" eaLnBrk="1" fontAlgn="auto" latinLnBrk="0" hangingPunct="1">
              <a:lnSpc>
                <a:spcPct val="110000"/>
              </a:lnSpc>
              <a:spcBef>
                <a:spcPts val="1190"/>
              </a:spcBef>
              <a:spcAft>
                <a:spcPts val="714"/>
              </a:spcAft>
              <a:buClr>
                <a:schemeClr val="tx1"/>
              </a:buClr>
              <a:buSzPct val="80000"/>
              <a:buFontTx/>
              <a:buNone/>
              <a:tabLst/>
              <a:defRPr/>
            </a:pP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9" name="Text Placeholder 4"/>
          <p:cNvSpPr>
            <a:spLocks noGrp="1"/>
          </p:cNvSpPr>
          <p:nvPr>
            <p:ph type="body" sz="quarter" idx="18"/>
          </p:nvPr>
        </p:nvSpPr>
        <p:spPr bwMode="gray">
          <a:xfrm>
            <a:off x="2" y="1805000"/>
            <a:ext cx="4272098" cy="1654028"/>
          </a:xfrm>
          <a:solidFill>
            <a:schemeClr val="tx2">
              <a:alpha val="90000"/>
            </a:schemeClr>
          </a:solidFill>
        </p:spPr>
        <p:txBody>
          <a:bodyPr lIns="428472" tIns="214236" rIns="428472" bIns="214236">
            <a:noAutofit/>
          </a:bodyPr>
          <a:lstStyle>
            <a:lvl1pPr>
              <a:defRPr sz="3300" b="1">
                <a:solidFill>
                  <a:schemeClr val="bg1"/>
                </a:solidFill>
                <a:latin typeface="+mj-lt"/>
              </a:defRPr>
            </a:lvl1pPr>
            <a:lvl2pPr marL="644300" indent="-326874">
              <a:buClr>
                <a:schemeClr val="bg1"/>
              </a:buClr>
              <a:defRPr sz="3300">
                <a:solidFill>
                  <a:schemeClr val="bg1"/>
                </a:solidFill>
                <a:latin typeface="+mj-lt"/>
              </a:defRPr>
            </a:lvl2pPr>
          </a:lstStyle>
          <a:p>
            <a:pPr lvl="0"/>
            <a:r>
              <a:rPr lang="en-GB" noProof="0" dirty="0"/>
              <a:t>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endParaRPr lang="en-GB" noProof="0"/>
          </a:p>
        </p:txBody>
      </p:sp>
      <p:sp>
        <p:nvSpPr>
          <p:cNvPr id="3" name="Footer Placeholder 2"/>
          <p:cNvSpPr>
            <a:spLocks noGrp="1"/>
          </p:cNvSpPr>
          <p:nvPr>
            <p:ph type="ftr" sz="quarter" idx="20"/>
          </p:nvPr>
        </p:nvSpPr>
        <p:spPr bwMode="gray"/>
        <p:txBody>
          <a:bodyPr/>
          <a:lstStyle>
            <a:lvl1pPr>
              <a:defRPr>
                <a:solidFill>
                  <a:schemeClr val="tx1"/>
                </a:solidFill>
              </a:defRPr>
            </a:lvl1pPr>
          </a:lstStyle>
          <a:p>
            <a:r>
              <a:rPr lang="en-US" noProof="0"/>
              <a:t>NITAGs composition and functioning</a:t>
            </a:r>
            <a:endParaRPr lang="en-GB" noProof="0"/>
          </a:p>
        </p:txBody>
      </p:sp>
      <p:sp>
        <p:nvSpPr>
          <p:cNvPr id="4" name="Slide Number Placeholder 3"/>
          <p:cNvSpPr>
            <a:spLocks noGrp="1"/>
          </p:cNvSpPr>
          <p:nvPr>
            <p:ph type="sldNum" sz="quarter" idx="21"/>
          </p:nvPr>
        </p:nvSpPr>
        <p:spPr bwMode="gray"/>
        <p:txBody>
          <a:bodyPr/>
          <a:lstStyle>
            <a:lvl1pPr>
              <a:defRPr>
                <a:solidFill>
                  <a:schemeClr val="tx1"/>
                </a:solidFill>
              </a:defRPr>
            </a:lvl1pPr>
          </a:lstStyle>
          <a:p>
            <a:fld id="{A74CE0EA-F3B5-4684-BA10-C594598FDB9C}" type="slidenum">
              <a:rPr lang="en-GB" noProof="0" smtClean="0"/>
              <a:pPr/>
              <a:t>‹#›</a:t>
            </a:fld>
            <a:endParaRPr lang="en-GB" noProof="0"/>
          </a:p>
        </p:txBody>
      </p:sp>
      <p:sp>
        <p:nvSpPr>
          <p:cNvPr id="15" name="Text Placeholder 7"/>
          <p:cNvSpPr>
            <a:spLocks noGrp="1"/>
          </p:cNvSpPr>
          <p:nvPr>
            <p:ph type="body" sz="quarter" idx="22" hasCustomPrompt="1"/>
          </p:nvPr>
        </p:nvSpPr>
        <p:spPr bwMode="gray">
          <a:xfrm>
            <a:off x="479125" y="6311133"/>
            <a:ext cx="11205901" cy="209158"/>
          </a:xfrm>
        </p:spPr>
        <p:txBody>
          <a:bodyPr anchor="t">
            <a:normAutofit/>
          </a:bodyPr>
          <a:lstStyle>
            <a:lvl1pPr>
              <a:defRPr sz="10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a:t>Click to edit Master title style</a:t>
            </a:r>
          </a:p>
        </p:txBody>
      </p:sp>
      <p:sp>
        <p:nvSpPr>
          <p:cNvPr id="6" name="Picture Placeholder 5"/>
          <p:cNvSpPr>
            <a:spLocks noGrp="1"/>
          </p:cNvSpPr>
          <p:nvPr>
            <p:ph type="pic" sz="quarter" idx="23" hasCustomPrompt="1"/>
          </p:nvPr>
        </p:nvSpPr>
        <p:spPr bwMode="gray">
          <a:xfrm>
            <a:off x="9054628" y="372991"/>
            <a:ext cx="2630396" cy="696730"/>
          </a:xfrm>
          <a:blipFill dpi="0" rotWithShape="1">
            <a:blip r:embed="rId2"/>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3026720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whit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p>
            <a:endParaRPr lang="en-GB" noProof="0"/>
          </a:p>
        </p:txBody>
      </p:sp>
      <p:sp>
        <p:nvSpPr>
          <p:cNvPr id="8" name="Footer Placeholder 7"/>
          <p:cNvSpPr>
            <a:spLocks noGrp="1"/>
          </p:cNvSpPr>
          <p:nvPr>
            <p:ph type="ftr" sz="quarter" idx="31"/>
          </p:nvPr>
        </p:nvSpPr>
        <p:spPr bwMode="gray"/>
        <p:txBody>
          <a:bodyPr/>
          <a:lstStyle/>
          <a:p>
            <a:r>
              <a:rPr lang="en-US" noProof="0"/>
              <a:t>NITAGs composition and functioning</a:t>
            </a:r>
            <a:endParaRPr lang="en-GB" noProof="0"/>
          </a:p>
        </p:txBody>
      </p:sp>
      <p:sp>
        <p:nvSpPr>
          <p:cNvPr id="9" name="Slide Number Placeholder 8"/>
          <p:cNvSpPr>
            <a:spLocks noGrp="1"/>
          </p:cNvSpPr>
          <p:nvPr>
            <p:ph type="sldNum" sz="quarter" idx="32"/>
          </p:nvPr>
        </p:nvSpPr>
        <p:spPr bwMode="gray"/>
        <p:txBody>
          <a:bodyPr/>
          <a:lstStyle/>
          <a:p>
            <a:fld id="{A74CE0EA-F3B5-4684-BA10-C594598FDB9C}" type="slidenum">
              <a:rPr lang="en-GB" noProof="0" smtClean="0"/>
              <a:pPr/>
              <a:t>‹#›</a:t>
            </a:fld>
            <a:endParaRPr lang="en-GB" noProof="0"/>
          </a:p>
        </p:txBody>
      </p:sp>
      <p:sp>
        <p:nvSpPr>
          <p:cNvPr id="28" name="Rectangle 27"/>
          <p:cNvSpPr/>
          <p:nvPr userDrawn="1"/>
        </p:nvSpPr>
        <p:spPr bwMode="gray">
          <a:xfrm>
            <a:off x="479129" y="1805005"/>
            <a:ext cx="6356233" cy="1428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8832" tIns="54416" rIns="108832" bIns="54416" rtlCol="0" anchor="ctr"/>
          <a:lstStyle/>
          <a:p>
            <a:pPr algn="ctr"/>
            <a:endParaRPr lang="en-GB" sz="2100" noProof="0"/>
          </a:p>
        </p:txBody>
      </p:sp>
      <p:sp>
        <p:nvSpPr>
          <p:cNvPr id="4" name="Text Placeholder 3"/>
          <p:cNvSpPr>
            <a:spLocks noGrp="1"/>
          </p:cNvSpPr>
          <p:nvPr>
            <p:ph type="body" sz="quarter" idx="33" hasCustomPrompt="1"/>
          </p:nvPr>
        </p:nvSpPr>
        <p:spPr>
          <a:xfrm>
            <a:off x="479124" y="2149638"/>
            <a:ext cx="986682" cy="397100"/>
          </a:xfrm>
        </p:spPr>
        <p:txBody>
          <a:bodyPr/>
          <a:lstStyle>
            <a:lvl1pPr>
              <a:defRPr sz="3300" b="1">
                <a:solidFill>
                  <a:srgbClr val="0092CC"/>
                </a:solidFill>
                <a:latin typeface="+mj-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dirty="0"/>
              <a:t>01</a:t>
            </a:r>
          </a:p>
        </p:txBody>
      </p:sp>
      <p:sp>
        <p:nvSpPr>
          <p:cNvPr id="31" name="Text Placeholder 3"/>
          <p:cNvSpPr>
            <a:spLocks noGrp="1"/>
          </p:cNvSpPr>
          <p:nvPr>
            <p:ph type="body" sz="quarter" idx="34" hasCustomPrompt="1"/>
          </p:nvPr>
        </p:nvSpPr>
        <p:spPr>
          <a:xfrm>
            <a:off x="1704325" y="2149638"/>
            <a:ext cx="5131032" cy="397100"/>
          </a:xfrm>
        </p:spPr>
        <p:txBody>
          <a:bodyPr tIns="171389"/>
          <a:lstStyle>
            <a:lvl1pPr>
              <a:lnSpc>
                <a:spcPct val="100000"/>
              </a:lnSpc>
              <a:spcBef>
                <a:spcPts val="0"/>
              </a:spcBef>
              <a:spcAft>
                <a:spcPts val="0"/>
              </a:spcAft>
              <a:defRPr sz="1900" b="0">
                <a:solidFill>
                  <a:schemeClr val="tx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dirty="0"/>
              <a:t>Headline</a:t>
            </a:r>
          </a:p>
        </p:txBody>
      </p:sp>
      <p:sp>
        <p:nvSpPr>
          <p:cNvPr id="34" name="Text Placeholder 3"/>
          <p:cNvSpPr>
            <a:spLocks noGrp="1"/>
          </p:cNvSpPr>
          <p:nvPr>
            <p:ph type="body" sz="quarter" idx="35" hasCustomPrompt="1"/>
          </p:nvPr>
        </p:nvSpPr>
        <p:spPr>
          <a:xfrm>
            <a:off x="7419190" y="2149638"/>
            <a:ext cx="4265839" cy="397100"/>
          </a:xfrm>
        </p:spPr>
        <p:txBody>
          <a:bodyPr tIns="171389"/>
          <a:lstStyle>
            <a:lvl1pPr>
              <a:lnSpc>
                <a:spcPct val="100000"/>
              </a:lnSpc>
              <a:spcBef>
                <a:spcPts val="0"/>
              </a:spcBef>
              <a:spcAft>
                <a:spcPts val="0"/>
              </a:spcAft>
              <a:defRPr sz="1900" b="0">
                <a:solidFill>
                  <a:schemeClr val="tx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dirty="0"/>
              <a:t>Speaker</a:t>
            </a:r>
          </a:p>
        </p:txBody>
      </p:sp>
      <p:sp>
        <p:nvSpPr>
          <p:cNvPr id="36" name="Text Placeholder 3"/>
          <p:cNvSpPr>
            <a:spLocks noGrp="1"/>
          </p:cNvSpPr>
          <p:nvPr>
            <p:ph type="body" sz="quarter" idx="36" hasCustomPrompt="1"/>
          </p:nvPr>
        </p:nvSpPr>
        <p:spPr>
          <a:xfrm>
            <a:off x="479124" y="2885922"/>
            <a:ext cx="986682" cy="397100"/>
          </a:xfrm>
        </p:spPr>
        <p:txBody>
          <a:bodyPr/>
          <a:lstStyle>
            <a:lvl1pPr>
              <a:defRPr sz="3300" b="1">
                <a:solidFill>
                  <a:srgbClr val="0092CC"/>
                </a:solidFill>
                <a:latin typeface="+mj-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4325" y="2885922"/>
            <a:ext cx="5131032" cy="397100"/>
          </a:xfrm>
        </p:spPr>
        <p:txBody>
          <a:bodyPr tIns="171389"/>
          <a:lstStyle>
            <a:lvl1pPr>
              <a:lnSpc>
                <a:spcPct val="100000"/>
              </a:lnSpc>
              <a:spcBef>
                <a:spcPts val="0"/>
              </a:spcBef>
              <a:spcAft>
                <a:spcPts val="0"/>
              </a:spcAft>
              <a:defRPr sz="1900" b="0">
                <a:solidFill>
                  <a:schemeClr val="tx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19190" y="2885922"/>
            <a:ext cx="4265839" cy="397100"/>
          </a:xfrm>
        </p:spPr>
        <p:txBody>
          <a:bodyPr tIns="171389"/>
          <a:lstStyle>
            <a:lvl1pPr>
              <a:lnSpc>
                <a:spcPct val="100000"/>
              </a:lnSpc>
              <a:spcBef>
                <a:spcPts val="0"/>
              </a:spcBef>
              <a:spcAft>
                <a:spcPts val="0"/>
              </a:spcAft>
              <a:defRPr sz="1900" b="0">
                <a:solidFill>
                  <a:schemeClr val="tx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79124" y="3622207"/>
            <a:ext cx="986682" cy="397100"/>
          </a:xfrm>
        </p:spPr>
        <p:txBody>
          <a:bodyPr/>
          <a:lstStyle>
            <a:lvl1pPr>
              <a:defRPr sz="3300" b="1">
                <a:solidFill>
                  <a:srgbClr val="0092CC"/>
                </a:solidFill>
                <a:latin typeface="+mj-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4325" y="3622207"/>
            <a:ext cx="5131032" cy="397100"/>
          </a:xfrm>
        </p:spPr>
        <p:txBody>
          <a:bodyPr tIns="171389"/>
          <a:lstStyle>
            <a:lvl1pPr>
              <a:lnSpc>
                <a:spcPct val="100000"/>
              </a:lnSpc>
              <a:spcBef>
                <a:spcPts val="0"/>
              </a:spcBef>
              <a:spcAft>
                <a:spcPts val="0"/>
              </a:spcAft>
              <a:defRPr sz="1900" b="0">
                <a:solidFill>
                  <a:schemeClr val="tx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19190" y="3622207"/>
            <a:ext cx="4265839" cy="397100"/>
          </a:xfrm>
        </p:spPr>
        <p:txBody>
          <a:bodyPr tIns="171389"/>
          <a:lstStyle>
            <a:lvl1pPr>
              <a:lnSpc>
                <a:spcPct val="100000"/>
              </a:lnSpc>
              <a:spcBef>
                <a:spcPts val="0"/>
              </a:spcBef>
              <a:spcAft>
                <a:spcPts val="0"/>
              </a:spcAft>
              <a:defRPr sz="1900" b="0">
                <a:solidFill>
                  <a:schemeClr val="tx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79124" y="4358491"/>
            <a:ext cx="986682" cy="397100"/>
          </a:xfrm>
        </p:spPr>
        <p:txBody>
          <a:bodyPr/>
          <a:lstStyle>
            <a:lvl1pPr>
              <a:defRPr sz="3300" b="1">
                <a:solidFill>
                  <a:srgbClr val="0092CC"/>
                </a:solidFill>
                <a:latin typeface="+mj-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4325" y="4358491"/>
            <a:ext cx="5131032" cy="397100"/>
          </a:xfrm>
        </p:spPr>
        <p:txBody>
          <a:bodyPr tIns="171389"/>
          <a:lstStyle>
            <a:lvl1pPr>
              <a:lnSpc>
                <a:spcPct val="100000"/>
              </a:lnSpc>
              <a:spcBef>
                <a:spcPts val="0"/>
              </a:spcBef>
              <a:spcAft>
                <a:spcPts val="0"/>
              </a:spcAft>
              <a:defRPr sz="1900" b="0">
                <a:solidFill>
                  <a:schemeClr val="tx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19190" y="4358491"/>
            <a:ext cx="4265839" cy="397100"/>
          </a:xfrm>
        </p:spPr>
        <p:txBody>
          <a:bodyPr tIns="171389"/>
          <a:lstStyle>
            <a:lvl1pPr>
              <a:lnSpc>
                <a:spcPct val="100000"/>
              </a:lnSpc>
              <a:spcBef>
                <a:spcPts val="0"/>
              </a:spcBef>
              <a:spcAft>
                <a:spcPts val="0"/>
              </a:spcAft>
              <a:defRPr sz="1900" b="0">
                <a:solidFill>
                  <a:schemeClr val="tx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79124" y="5094776"/>
            <a:ext cx="986682" cy="397100"/>
          </a:xfrm>
        </p:spPr>
        <p:txBody>
          <a:bodyPr/>
          <a:lstStyle>
            <a:lvl1pPr>
              <a:defRPr sz="3300" b="1">
                <a:solidFill>
                  <a:srgbClr val="0092CC"/>
                </a:solidFill>
                <a:latin typeface="+mj-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4325" y="5094776"/>
            <a:ext cx="5131032" cy="397100"/>
          </a:xfrm>
        </p:spPr>
        <p:txBody>
          <a:bodyPr tIns="171389"/>
          <a:lstStyle>
            <a:lvl1pPr>
              <a:lnSpc>
                <a:spcPct val="100000"/>
              </a:lnSpc>
              <a:spcBef>
                <a:spcPts val="0"/>
              </a:spcBef>
              <a:spcAft>
                <a:spcPts val="0"/>
              </a:spcAft>
              <a:defRPr sz="1900" b="0">
                <a:solidFill>
                  <a:schemeClr val="tx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19190" y="5094776"/>
            <a:ext cx="4265839" cy="397100"/>
          </a:xfrm>
        </p:spPr>
        <p:txBody>
          <a:bodyPr tIns="171389"/>
          <a:lstStyle>
            <a:lvl1pPr>
              <a:lnSpc>
                <a:spcPct val="100000"/>
              </a:lnSpc>
              <a:spcBef>
                <a:spcPts val="0"/>
              </a:spcBef>
              <a:spcAft>
                <a:spcPts val="0"/>
              </a:spcAft>
              <a:defRPr sz="1900" b="0">
                <a:solidFill>
                  <a:schemeClr val="tx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79124" y="5831063"/>
            <a:ext cx="986682" cy="397100"/>
          </a:xfrm>
        </p:spPr>
        <p:txBody>
          <a:bodyPr/>
          <a:lstStyle>
            <a:lvl1pPr>
              <a:defRPr sz="3300" b="1">
                <a:solidFill>
                  <a:srgbClr val="0092CC"/>
                </a:solidFill>
                <a:latin typeface="+mj-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4325" y="5831063"/>
            <a:ext cx="5131032" cy="397100"/>
          </a:xfrm>
        </p:spPr>
        <p:txBody>
          <a:bodyPr tIns="171389"/>
          <a:lstStyle>
            <a:lvl1pPr>
              <a:lnSpc>
                <a:spcPct val="100000"/>
              </a:lnSpc>
              <a:spcBef>
                <a:spcPts val="0"/>
              </a:spcBef>
              <a:spcAft>
                <a:spcPts val="0"/>
              </a:spcAft>
              <a:defRPr sz="1900" b="0">
                <a:solidFill>
                  <a:schemeClr val="tx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19190" y="5831063"/>
            <a:ext cx="4265839" cy="397100"/>
          </a:xfrm>
        </p:spPr>
        <p:txBody>
          <a:bodyPr tIns="171389"/>
          <a:lstStyle>
            <a:lvl1pPr>
              <a:lnSpc>
                <a:spcPct val="100000"/>
              </a:lnSpc>
              <a:spcBef>
                <a:spcPts val="0"/>
              </a:spcBef>
              <a:spcAft>
                <a:spcPts val="0"/>
              </a:spcAft>
              <a:defRPr sz="1900" b="0">
                <a:solidFill>
                  <a:schemeClr val="tx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Speaker</a:t>
            </a:r>
          </a:p>
        </p:txBody>
      </p:sp>
      <p:sp>
        <p:nvSpPr>
          <p:cNvPr id="2" name="Title 1"/>
          <p:cNvSpPr>
            <a:spLocks noGrp="1"/>
          </p:cNvSpPr>
          <p:nvPr>
            <p:ph type="title"/>
          </p:nvPr>
        </p:nvSpPr>
        <p:spPr/>
        <p:txBody>
          <a:bodyPr/>
          <a:lstStyle/>
          <a:p>
            <a:r>
              <a:rPr lang="en-GB" noProof="0"/>
              <a:t>Click to edit Master title style</a:t>
            </a:r>
          </a:p>
        </p:txBody>
      </p:sp>
      <p:sp>
        <p:nvSpPr>
          <p:cNvPr id="25" name="Text Placeholder 7"/>
          <p:cNvSpPr>
            <a:spLocks noGrp="1"/>
          </p:cNvSpPr>
          <p:nvPr>
            <p:ph type="body" sz="quarter" idx="13" hasCustomPrompt="1"/>
          </p:nvPr>
        </p:nvSpPr>
        <p:spPr>
          <a:xfrm>
            <a:off x="479609" y="1191302"/>
            <a:ext cx="8145125" cy="289728"/>
          </a:xfrm>
        </p:spPr>
        <p:txBody>
          <a:bodyPr lIns="21424" anchor="ctr">
            <a:normAutofit/>
          </a:bodyPr>
          <a:lstStyle>
            <a:lvl1pPr>
              <a:defRPr sz="1900" b="0">
                <a:solidFill>
                  <a:schemeClr val="tx1"/>
                </a:solidFill>
                <a:latin typeface="+mj-lt"/>
              </a:defRPr>
            </a:lvl1pPr>
          </a:lstStyle>
          <a:p>
            <a:pPr lvl="0"/>
            <a:r>
              <a:rPr lang="en-GB" noProof="0" dirty="0"/>
              <a:t>One line Subtitle (optional)</a:t>
            </a:r>
          </a:p>
        </p:txBody>
      </p:sp>
    </p:spTree>
    <p:extLst>
      <p:ext uri="{BB962C8B-B14F-4D97-AF65-F5344CB8AC3E}">
        <p14:creationId xmlns:p14="http://schemas.microsoft.com/office/powerpoint/2010/main" val="32285451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whit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endParaRPr lang="en-GB" noProof="0"/>
          </a:p>
        </p:txBody>
      </p:sp>
      <p:sp>
        <p:nvSpPr>
          <p:cNvPr id="4" name="Footer Placeholder 3"/>
          <p:cNvSpPr>
            <a:spLocks noGrp="1"/>
          </p:cNvSpPr>
          <p:nvPr>
            <p:ph type="ftr" sz="quarter" idx="11"/>
          </p:nvPr>
        </p:nvSpPr>
        <p:spPr bwMode="gray"/>
        <p:txBody>
          <a:bodyPr/>
          <a:lstStyle/>
          <a:p>
            <a:r>
              <a:rPr lang="en-US" noProof="0"/>
              <a:t>NITAGs composition and functioning</a:t>
            </a:r>
            <a:endParaRPr lang="en-GB" noProof="0"/>
          </a:p>
        </p:txBody>
      </p:sp>
      <p:sp>
        <p:nvSpPr>
          <p:cNvPr id="5" name="Slide Number Placeholder 4"/>
          <p:cNvSpPr>
            <a:spLocks noGrp="1"/>
          </p:cNvSpPr>
          <p:nvPr>
            <p:ph type="sldNum" sz="quarter" idx="12"/>
          </p:nvPr>
        </p:nvSpPr>
        <p:spPr bwMode="gray"/>
        <p:txBody>
          <a:bodyPr/>
          <a:lstStyle/>
          <a:p>
            <a:fld id="{A74CE0EA-F3B5-4684-BA10-C594598FDB9C}" type="slidenum">
              <a:rPr lang="en-GB" noProof="0" smtClean="0"/>
              <a:pPr/>
              <a:t>‹#›</a:t>
            </a:fld>
            <a:endParaRPr lang="en-GB" noProof="0"/>
          </a:p>
        </p:txBody>
      </p:sp>
      <p:sp>
        <p:nvSpPr>
          <p:cNvPr id="12" name="Text Placeholder 7"/>
          <p:cNvSpPr>
            <a:spLocks noGrp="1"/>
          </p:cNvSpPr>
          <p:nvPr>
            <p:ph type="body" sz="quarter" idx="21" hasCustomPrompt="1"/>
          </p:nvPr>
        </p:nvSpPr>
        <p:spPr bwMode="gray">
          <a:xfrm>
            <a:off x="479125" y="6311133"/>
            <a:ext cx="11205901" cy="209158"/>
          </a:xfrm>
        </p:spPr>
        <p:txBody>
          <a:bodyPr anchor="t">
            <a:normAutofit/>
          </a:bodyPr>
          <a:lstStyle>
            <a:lvl1pPr>
              <a:defRPr sz="1000" b="0">
                <a:solidFill>
                  <a:schemeClr val="tx1"/>
                </a:solidFill>
                <a:latin typeface="+mn-lt"/>
              </a:defRPr>
            </a:lvl1pPr>
          </a:lstStyle>
          <a:p>
            <a:pPr lvl="0"/>
            <a:r>
              <a:rPr lang="en-GB" noProof="0"/>
              <a:t>Source:</a:t>
            </a:r>
          </a:p>
        </p:txBody>
      </p:sp>
      <p:sp>
        <p:nvSpPr>
          <p:cNvPr id="10" name="Text Placeholder 7"/>
          <p:cNvSpPr>
            <a:spLocks noGrp="1"/>
          </p:cNvSpPr>
          <p:nvPr>
            <p:ph type="body" sz="quarter" idx="13" hasCustomPrompt="1"/>
          </p:nvPr>
        </p:nvSpPr>
        <p:spPr bwMode="gray">
          <a:xfrm>
            <a:off x="479609" y="1191302"/>
            <a:ext cx="8145125" cy="289728"/>
          </a:xfrm>
        </p:spPr>
        <p:txBody>
          <a:bodyPr lIns="21424" anchor="ctr">
            <a:normAutofit/>
          </a:bodyPr>
          <a:lstStyle>
            <a:lvl1pPr>
              <a:defRPr sz="1900" b="0">
                <a:solidFill>
                  <a:schemeClr val="tx1"/>
                </a:solidFill>
                <a:latin typeface="+mj-lt"/>
              </a:defRPr>
            </a:lvl1pPr>
          </a:lstStyle>
          <a:p>
            <a:pPr lvl="0"/>
            <a:r>
              <a:rPr lang="en-GB" noProof="0"/>
              <a:t>One line Subtitle (optional)</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8605354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losing Slide whit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3" y="0"/>
            <a:ext cx="12169775" cy="6877050"/>
          </a:xfrm>
          <a:solidFill>
            <a:schemeClr val="bg1"/>
          </a:solidFill>
        </p:spPr>
        <p:txBody>
          <a:bodyPr bIns="2356596" anchor="ctr">
            <a:normAutofit/>
          </a:bodyPr>
          <a:lstStyle>
            <a:lvl1pPr marL="0" marR="0" indent="0" algn="ctr" defTabSz="1088319" rtl="0" eaLnBrk="1" fontAlgn="auto" latinLnBrk="0" hangingPunct="1">
              <a:lnSpc>
                <a:spcPct val="110000"/>
              </a:lnSpc>
              <a:spcBef>
                <a:spcPts val="1190"/>
              </a:spcBef>
              <a:spcAft>
                <a:spcPts val="714"/>
              </a:spcAft>
              <a:buClr>
                <a:schemeClr val="tx1"/>
              </a:buClr>
              <a:buSzPct val="80000"/>
              <a:buFontTx/>
              <a:buNone/>
              <a:tabLst/>
              <a:defRPr sz="1700">
                <a:solidFill>
                  <a:schemeClr val="accent6"/>
                </a:solidFill>
              </a:defRPr>
            </a:lvl1pPr>
          </a:lstStyle>
          <a:p>
            <a:r>
              <a:rPr lang="en-GB" noProof="0" dirty="0"/>
              <a:t>Click on Icon to add picture, then arrange object (send to back)</a:t>
            </a:r>
            <a:br>
              <a:rPr lang="en-GB" noProof="0" dirty="0"/>
            </a:br>
            <a:r>
              <a:rPr lang="en-GB" noProof="0" dirty="0"/>
              <a:t>Change picture either by right mouse click on picture + „change picture“ </a:t>
            </a:r>
            <a:br>
              <a:rPr lang="en-GB" noProof="0" dirty="0"/>
            </a:br>
            <a:r>
              <a:rPr lang="en-GB" noProof="0" dirty="0"/>
              <a:t>or by deleting picture + resetting slide</a:t>
            </a:r>
          </a:p>
        </p:txBody>
      </p:sp>
      <p:sp>
        <p:nvSpPr>
          <p:cNvPr id="36" name="Text Placeholder 35"/>
          <p:cNvSpPr>
            <a:spLocks noGrp="1"/>
          </p:cNvSpPr>
          <p:nvPr>
            <p:ph type="body" sz="quarter" idx="10" hasCustomPrompt="1"/>
          </p:nvPr>
        </p:nvSpPr>
        <p:spPr bwMode="gray">
          <a:xfrm>
            <a:off x="479125" y="6525081"/>
            <a:ext cx="5960714" cy="248338"/>
          </a:xfrm>
        </p:spPr>
        <p:txBody>
          <a:bodyPr anchor="ctr">
            <a:noAutofit/>
          </a:bodyPr>
          <a:lstStyle>
            <a:lvl1pPr>
              <a:defRPr sz="12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3" name="Subtitle 2"/>
          <p:cNvSpPr>
            <a:spLocks noGrp="1"/>
          </p:cNvSpPr>
          <p:nvPr>
            <p:ph type="subTitle" idx="1"/>
          </p:nvPr>
        </p:nvSpPr>
        <p:spPr bwMode="gray">
          <a:xfrm>
            <a:off x="2" y="4494450"/>
            <a:ext cx="12169774" cy="1660600"/>
          </a:xfrm>
          <a:solidFill>
            <a:schemeClr val="tx2">
              <a:alpha val="90000"/>
            </a:schemeClr>
          </a:solidFill>
        </p:spPr>
        <p:txBody>
          <a:bodyPr lIns="428472" tIns="257083" rIns="428472" bIns="257083" numCol="3" anchor="t">
            <a:noAutofit/>
          </a:bodyPr>
          <a:lstStyle>
            <a:lvl1pPr marL="0" indent="0" algn="l">
              <a:lnSpc>
                <a:spcPct val="90000"/>
              </a:lnSpc>
              <a:buNone/>
              <a:defRPr sz="1700" b="0">
                <a:solidFill>
                  <a:schemeClr val="bg1"/>
                </a:solidFill>
                <a:latin typeface="+mj-lt"/>
                <a:cs typeface="Arial" panose="020B0604020202020204" pitchFamily="34" charset="0"/>
              </a:defRPr>
            </a:lvl1pPr>
            <a:lvl2pPr marL="544159" indent="0" algn="ctr">
              <a:buNone/>
              <a:defRPr sz="2400"/>
            </a:lvl2pPr>
            <a:lvl3pPr marL="1088319" indent="0" algn="ctr">
              <a:buNone/>
              <a:defRPr sz="2100"/>
            </a:lvl3pPr>
            <a:lvl4pPr marL="1632478" indent="0" algn="ctr">
              <a:buNone/>
              <a:defRPr sz="1900"/>
            </a:lvl4pPr>
            <a:lvl5pPr marL="2176638" indent="0" algn="ctr">
              <a:buNone/>
              <a:defRPr sz="1900"/>
            </a:lvl5pPr>
            <a:lvl6pPr marL="2720797" indent="0" algn="ctr">
              <a:buNone/>
              <a:defRPr sz="1900"/>
            </a:lvl6pPr>
            <a:lvl7pPr marL="3264957" indent="0" algn="ctr">
              <a:buNone/>
              <a:defRPr sz="1900"/>
            </a:lvl7pPr>
            <a:lvl8pPr marL="3809116" indent="0" algn="ctr">
              <a:buNone/>
              <a:defRPr sz="1900"/>
            </a:lvl8pPr>
            <a:lvl9pPr marL="4353276" indent="0" algn="ctr">
              <a:buNone/>
              <a:defRPr sz="1900"/>
            </a:lvl9pPr>
          </a:lstStyle>
          <a:p>
            <a:endParaRPr lang="en-GB" noProof="0" dirty="0"/>
          </a:p>
        </p:txBody>
      </p:sp>
      <p:sp>
        <p:nvSpPr>
          <p:cNvPr id="35" name="Picture Placeholder 8"/>
          <p:cNvSpPr>
            <a:spLocks noGrp="1"/>
          </p:cNvSpPr>
          <p:nvPr>
            <p:ph type="pic" sz="quarter" idx="22" hasCustomPrompt="1"/>
          </p:nvPr>
        </p:nvSpPr>
        <p:spPr bwMode="gray">
          <a:xfrm>
            <a:off x="7447081" y="489920"/>
            <a:ext cx="4222783" cy="111549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
        <p:nvSpPr>
          <p:cNvPr id="37" name="Text Placeholder 35"/>
          <p:cNvSpPr>
            <a:spLocks noGrp="1"/>
          </p:cNvSpPr>
          <p:nvPr>
            <p:ph type="body" sz="quarter" idx="16" hasCustomPrompt="1"/>
          </p:nvPr>
        </p:nvSpPr>
        <p:spPr bwMode="gray">
          <a:xfrm>
            <a:off x="9478606" y="6494037"/>
            <a:ext cx="2191257" cy="248338"/>
          </a:xfrm>
        </p:spPr>
        <p:txBody>
          <a:bodyPr rIns="0" anchor="ctr">
            <a:noAutofit/>
          </a:bodyPr>
          <a:lstStyle>
            <a:lvl1pPr algn="ctr">
              <a:defRPr sz="19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3" y="486535"/>
            <a:ext cx="7330613" cy="1122267"/>
          </a:xfrm>
          <a:noFill/>
        </p:spPr>
        <p:txBody>
          <a:bodyPr lIns="428472" tIns="85694" rIns="535590" bIns="214236" anchor="t" anchorCtr="0">
            <a:noAutofit/>
          </a:bodyPr>
          <a:lstStyle>
            <a:lvl1pPr algn="l">
              <a:lnSpc>
                <a:spcPct val="85000"/>
              </a:lnSpc>
              <a:defRPr sz="5000">
                <a:solidFill>
                  <a:srgbClr val="0092CC"/>
                </a:solidFill>
                <a:latin typeface="+mj-lt"/>
              </a:defRPr>
            </a:lvl1pPr>
          </a:lstStyle>
          <a:p>
            <a:r>
              <a:rPr lang="en-GB" noProof="0" dirty="0"/>
              <a:t>Click to edit </a:t>
            </a:r>
            <a:br>
              <a:rPr lang="en-GB" noProof="0" dirty="0"/>
            </a:br>
            <a:r>
              <a:rPr lang="en-GB" noProof="0" dirty="0"/>
              <a:t>Master title style</a:t>
            </a:r>
          </a:p>
        </p:txBody>
      </p:sp>
    </p:spTree>
    <p:extLst>
      <p:ext uri="{BB962C8B-B14F-4D97-AF65-F5344CB8AC3E}">
        <p14:creationId xmlns:p14="http://schemas.microsoft.com/office/powerpoint/2010/main" val="986485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49062" y="579202"/>
            <a:ext cx="3974470" cy="454785"/>
          </a:xfrm>
        </p:spPr>
        <p:txBody>
          <a:bodyPr lIns="0" tIns="0" rIns="0" bIns="0" anchor="t" anchorCtr="0"/>
          <a:lstStyle>
            <a:lvl1pPr algn="l">
              <a:defRPr sz="3269">
                <a:solidFill>
                  <a:schemeClr val="tx1"/>
                </a:solidFill>
              </a:defRPr>
            </a:lvl1pPr>
          </a:lstStyle>
          <a:p>
            <a:r>
              <a:rPr lang="fr-FR"/>
              <a:t>Modifiez le style du titre</a:t>
            </a:r>
            <a:endParaRPr lang="en-GB" dirty="0"/>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49062" y="2871126"/>
            <a:ext cx="3974470" cy="567399"/>
          </a:xfrm>
        </p:spPr>
        <p:txBody>
          <a:bodyPr wrap="square" anchor="b" anchorCtr="0">
            <a:spAutoFit/>
          </a:bodyPr>
          <a:lstStyle>
            <a:lvl1pPr marL="0" indent="0" algn="l">
              <a:buNone/>
              <a:defRPr sz="1695" b="1" i="0">
                <a:solidFill>
                  <a:schemeClr val="tx1"/>
                </a:solidFill>
                <a:latin typeface="Poppins SemiBold" pitchFamily="2" charset="77"/>
                <a:cs typeface="Poppins SemiBold" pitchFamily="2" charset="77"/>
              </a:defRPr>
            </a:lvl1pPr>
            <a:lvl2pPr marL="276743" indent="0" algn="ctr">
              <a:buNone/>
              <a:defRPr sz="1211"/>
            </a:lvl2pPr>
            <a:lvl3pPr marL="553486" indent="0" algn="ctr">
              <a:buNone/>
              <a:defRPr sz="1090"/>
            </a:lvl3pPr>
            <a:lvl4pPr marL="830229" indent="0" algn="ctr">
              <a:buNone/>
              <a:defRPr sz="968"/>
            </a:lvl4pPr>
            <a:lvl5pPr marL="1106973" indent="0" algn="ctr">
              <a:buNone/>
              <a:defRPr sz="968"/>
            </a:lvl5pPr>
            <a:lvl6pPr marL="1383716" indent="0" algn="ctr">
              <a:buNone/>
              <a:defRPr sz="968"/>
            </a:lvl6pPr>
            <a:lvl7pPr marL="1660459" indent="0" algn="ctr">
              <a:buNone/>
              <a:defRPr sz="968"/>
            </a:lvl7pPr>
            <a:lvl8pPr marL="1937202" indent="0" algn="ctr">
              <a:buNone/>
              <a:defRPr sz="968"/>
            </a:lvl8pPr>
            <a:lvl9pPr marL="2213945" indent="0" algn="ctr">
              <a:buNone/>
              <a:defRPr sz="968"/>
            </a:lvl9pPr>
          </a:lstStyle>
          <a:p>
            <a:r>
              <a:rPr lang="fr-FR"/>
              <a:t>Modifiez le style des sous-titres du masque</a:t>
            </a:r>
            <a:endParaRPr lang="en-GB" dirty="0"/>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8717" y="3581704"/>
            <a:ext cx="3699750" cy="243652"/>
          </a:xfrm>
        </p:spPr>
        <p:txBody>
          <a:bodyPr/>
          <a:lstStyle/>
          <a:p>
            <a:pPr lvl="0"/>
            <a:r>
              <a:rPr lang="fr-FR"/>
              <a:t>Cliquez pour modifier les styles du texte du masque</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8717" y="4507539"/>
            <a:ext cx="3699750" cy="243652"/>
          </a:xfrm>
        </p:spPr>
        <p:txBody>
          <a:bodyPr/>
          <a:lstStyle/>
          <a:p>
            <a:pPr lvl="0"/>
            <a:r>
              <a:rPr lang="fr-FR"/>
              <a:t>Cliquez pour modifier les styles du texte du masque</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8717" y="4894370"/>
            <a:ext cx="3699750" cy="243652"/>
          </a:xfrm>
        </p:spPr>
        <p:txBody>
          <a:bodyPr/>
          <a:lstStyle/>
          <a:p>
            <a:pPr lvl="0"/>
            <a:r>
              <a:rPr lang="fr-FR"/>
              <a:t>Cliquez pour modifier les styles du texte du masque</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5344" y="5766914"/>
            <a:ext cx="3031187" cy="648705"/>
          </a:xfrm>
          <a:prstGeom prst="rect">
            <a:avLst/>
          </a:prstGeom>
        </p:spPr>
      </p:pic>
      <p:sp>
        <p:nvSpPr>
          <p:cNvPr id="17" name="Picture Placeholder 4">
            <a:extLst>
              <a:ext uri="{FF2B5EF4-FFF2-40B4-BE49-F238E27FC236}">
                <a16:creationId xmlns:a16="http://schemas.microsoft.com/office/drawing/2014/main" id="{3570D610-DA38-4B7D-93BE-2E443F0EE1A1}"/>
              </a:ext>
            </a:extLst>
          </p:cNvPr>
          <p:cNvSpPr>
            <a:spLocks noGrp="1"/>
          </p:cNvSpPr>
          <p:nvPr>
            <p:ph type="pic" sz="quarter" idx="10" hasCustomPrompt="1"/>
          </p:nvPr>
        </p:nvSpPr>
        <p:spPr>
          <a:xfrm>
            <a:off x="5166197" y="0"/>
            <a:ext cx="7003579" cy="6877050"/>
          </a:xfrm>
          <a:solidFill>
            <a:schemeClr val="bg2">
              <a:lumMod val="75000"/>
            </a:schemeClr>
          </a:solidFill>
        </p:spPr>
        <p:txBody>
          <a:bodyPr bIns="1764000" anchor="ctr">
            <a:noAutofit/>
          </a:bodyPr>
          <a:lstStyle>
            <a:lvl1pPr algn="ctr">
              <a:defRPr sz="2179" b="1">
                <a:solidFill>
                  <a:schemeClr val="bg1"/>
                </a:solidFill>
              </a:defRPr>
            </a:lvl1pPr>
          </a:lstStyle>
          <a:p>
            <a:r>
              <a:rPr lang="en-GB" dirty="0"/>
              <a:t>Click icon to insert image</a:t>
            </a:r>
          </a:p>
        </p:txBody>
      </p:sp>
    </p:spTree>
    <p:extLst>
      <p:ext uri="{BB962C8B-B14F-4D97-AF65-F5344CB8AC3E}">
        <p14:creationId xmlns:p14="http://schemas.microsoft.com/office/powerpoint/2010/main" val="2428534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genda + Imag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6" y="538690"/>
            <a:ext cx="5072020" cy="404253"/>
          </a:xfrm>
        </p:spPr>
        <p:txBody>
          <a:bodyPr lIns="0" tIns="0" rIns="0" bIns="0" anchor="t" anchorCtr="0"/>
          <a:lstStyle>
            <a:lvl1pPr>
              <a:defRPr/>
            </a:lvl1pPr>
          </a:lstStyle>
          <a:p>
            <a:r>
              <a:rPr lang="en-US" dirty="0"/>
              <a:t>Agenda</a:t>
            </a:r>
            <a:endParaRPr lang="en-GB" dirty="0"/>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6585" y="1101168"/>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fr-FR"/>
              <a:t>Cliquez pour modifier les styles du texte du masque</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6584" y="2349364"/>
            <a:ext cx="7187125" cy="3283351"/>
          </a:xfrm>
        </p:spPr>
        <p:txBody>
          <a:bodyPr wrap="square" numCol="2" spcCol="756000">
            <a:noAutofit/>
          </a:bodyPr>
          <a:lstStyle>
            <a:lvl1pPr marL="311336" indent="-311336">
              <a:spcAft>
                <a:spcPts val="0"/>
              </a:spcAft>
              <a:buFont typeface="+mj-lt"/>
              <a:buAutoNum type="arabicPeriod"/>
              <a:defRPr sz="1937" b="0" i="0">
                <a:solidFill>
                  <a:schemeClr val="tx1"/>
                </a:solidFill>
                <a:latin typeface="Poppins Medium" pitchFamily="2" charset="77"/>
                <a:cs typeface="Poppins Medium" pitchFamily="2" charset="77"/>
              </a:defRPr>
            </a:lvl1pPr>
            <a:lvl2pPr marL="311336" indent="-311336">
              <a:spcAft>
                <a:spcPts val="1453"/>
              </a:spcAft>
              <a:buSzPct val="100000"/>
              <a:buFont typeface="+mj-lt"/>
              <a:buAutoNum type="arabicPeriod"/>
              <a:defRPr sz="1937" b="0" i="0">
                <a:solidFill>
                  <a:schemeClr val="tx1"/>
                </a:solidFill>
                <a:latin typeface="Poppins Medium" pitchFamily="2" charset="77"/>
                <a:cs typeface="Poppins Medium" pitchFamily="2" charset="77"/>
              </a:defRPr>
            </a:lvl2pPr>
            <a:lvl5pPr>
              <a:defRPr/>
            </a:lvl5pPr>
          </a:lstStyle>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20172" y="2305426"/>
            <a:ext cx="3373019" cy="3327282"/>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fr-FR"/>
              <a:t>Cliquez sur l'icône pour ajouter une image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6"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271"/>
          </a:p>
        </p:txBody>
      </p:sp>
    </p:spTree>
    <p:extLst>
      <p:ext uri="{BB962C8B-B14F-4D97-AF65-F5344CB8AC3E}">
        <p14:creationId xmlns:p14="http://schemas.microsoft.com/office/powerpoint/2010/main" val="1240152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Key message">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dirty="0">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6797" y="6415711"/>
            <a:ext cx="11022756"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271" dirty="0"/>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5276" y="2871604"/>
            <a:ext cx="9179224" cy="1133844"/>
          </a:xfrm>
        </p:spPr>
        <p:txBody>
          <a:bodyPr anchor="ctr"/>
          <a:lstStyle>
            <a:lvl1pPr algn="ctr">
              <a:defRPr sz="4237"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fr-FR"/>
              <a:t>Cliquez pour modifier les styles du texte du masque</a:t>
            </a:r>
          </a:p>
          <a:p>
            <a:pPr lvl="1"/>
            <a:r>
              <a:rPr lang="fr-FR"/>
              <a:t>Deuxième niveau</a:t>
            </a:r>
          </a:p>
        </p:txBody>
      </p:sp>
    </p:spTree>
    <p:extLst>
      <p:ext uri="{BB962C8B-B14F-4D97-AF65-F5344CB8AC3E}">
        <p14:creationId xmlns:p14="http://schemas.microsoft.com/office/powerpoint/2010/main" val="1966446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Iconography + Text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6" y="538690"/>
            <a:ext cx="10993474" cy="404253"/>
          </a:xfrm>
        </p:spPr>
        <p:txBody>
          <a:bodyPr lIns="0" tIns="0" rIns="0" bIns="0" anchor="t" anchorCtr="0"/>
          <a:lstStyle>
            <a:lvl1pPr>
              <a:defRPr/>
            </a:lvl1pPr>
          </a:lstStyle>
          <a:p>
            <a:r>
              <a:rPr lang="en-US" dirty="0"/>
              <a:t>Iconography with text</a:t>
            </a:r>
            <a:endParaRPr lang="en-GB" dirty="0"/>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49677" y="1984970"/>
            <a:ext cx="1379419" cy="1442236"/>
          </a:xfrm>
          <a:prstGeom prst="rect">
            <a:avLst/>
          </a:prstGeom>
          <a:noFill/>
        </p:spPr>
        <p:txBody>
          <a:bodyPr anchor="ctr" anchorCtr="0">
            <a:noAutofit/>
          </a:bodyPr>
          <a:lstStyle>
            <a:lvl1pPr algn="ctr">
              <a:buFont typeface="Arial" panose="020B0604020202020204" pitchFamily="34" charset="0"/>
              <a:buNone/>
              <a:defRPr/>
            </a:lvl1pPr>
          </a:lstStyle>
          <a:p>
            <a:r>
              <a:rPr lang="fr-FR"/>
              <a:t>Cliquez sur l'icône pour ajouter une image</a:t>
            </a:r>
            <a:endParaRPr lang="en-GB" dirty="0"/>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6"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271"/>
          </a:p>
        </p:txBody>
      </p:sp>
      <p:sp>
        <p:nvSpPr>
          <p:cNvPr id="22" name="Picture Placeholder 7">
            <a:extLst>
              <a:ext uri="{FF2B5EF4-FFF2-40B4-BE49-F238E27FC236}">
                <a16:creationId xmlns:a16="http://schemas.microsoft.com/office/drawing/2014/main" id="{6619BFD5-09E1-4FC5-85E9-AA0D4F90A8B1}"/>
              </a:ext>
            </a:extLst>
          </p:cNvPr>
          <p:cNvSpPr>
            <a:spLocks noGrp="1"/>
          </p:cNvSpPr>
          <p:nvPr>
            <p:ph type="pic" sz="quarter" idx="17"/>
          </p:nvPr>
        </p:nvSpPr>
        <p:spPr>
          <a:xfrm>
            <a:off x="549677" y="4175355"/>
            <a:ext cx="1379419" cy="1442236"/>
          </a:xfrm>
          <a:prstGeom prst="rect">
            <a:avLst/>
          </a:prstGeom>
          <a:noFill/>
        </p:spPr>
        <p:txBody>
          <a:bodyPr anchor="ctr" anchorCtr="0">
            <a:noAutofit/>
          </a:bodyPr>
          <a:lstStyle>
            <a:lvl1pPr algn="ctr">
              <a:buFont typeface="Arial" panose="020B0604020202020204" pitchFamily="34" charset="0"/>
              <a:buNone/>
              <a:defRPr/>
            </a:lvl1pPr>
          </a:lstStyle>
          <a:p>
            <a:r>
              <a:rPr lang="fr-FR"/>
              <a:t>Cliquez sur l'icône pour ajouter une image</a:t>
            </a:r>
            <a:endParaRPr lang="en-GB"/>
          </a:p>
        </p:txBody>
      </p:sp>
      <p:sp>
        <p:nvSpPr>
          <p:cNvPr id="24" name="Picture Placeholder 7">
            <a:extLst>
              <a:ext uri="{FF2B5EF4-FFF2-40B4-BE49-F238E27FC236}">
                <a16:creationId xmlns:a16="http://schemas.microsoft.com/office/drawing/2014/main" id="{3B63B8AA-3795-43D0-9A7E-B431EEF93941}"/>
              </a:ext>
            </a:extLst>
          </p:cNvPr>
          <p:cNvSpPr>
            <a:spLocks noGrp="1"/>
          </p:cNvSpPr>
          <p:nvPr>
            <p:ph type="pic" sz="quarter" idx="19"/>
          </p:nvPr>
        </p:nvSpPr>
        <p:spPr>
          <a:xfrm>
            <a:off x="6057979" y="1984970"/>
            <a:ext cx="1379419" cy="1442236"/>
          </a:xfrm>
          <a:prstGeom prst="rect">
            <a:avLst/>
          </a:prstGeom>
          <a:noFill/>
        </p:spPr>
        <p:txBody>
          <a:bodyPr anchor="ctr" anchorCtr="0">
            <a:noAutofit/>
          </a:bodyPr>
          <a:lstStyle>
            <a:lvl1pPr algn="ctr">
              <a:buFont typeface="Arial" panose="020B0604020202020204" pitchFamily="34" charset="0"/>
              <a:buNone/>
              <a:defRPr/>
            </a:lvl1pPr>
          </a:lstStyle>
          <a:p>
            <a:r>
              <a:rPr lang="fr-FR"/>
              <a:t>Cliquez sur l'icône pour ajouter une image</a:t>
            </a:r>
            <a:endParaRPr lang="en-GB"/>
          </a:p>
        </p:txBody>
      </p:sp>
      <p:sp>
        <p:nvSpPr>
          <p:cNvPr id="26" name="Picture Placeholder 7">
            <a:extLst>
              <a:ext uri="{FF2B5EF4-FFF2-40B4-BE49-F238E27FC236}">
                <a16:creationId xmlns:a16="http://schemas.microsoft.com/office/drawing/2014/main" id="{CD81F978-7C37-4A2F-A2FB-25726566C18A}"/>
              </a:ext>
            </a:extLst>
          </p:cNvPr>
          <p:cNvSpPr>
            <a:spLocks noGrp="1"/>
          </p:cNvSpPr>
          <p:nvPr>
            <p:ph type="pic" sz="quarter" idx="21"/>
          </p:nvPr>
        </p:nvSpPr>
        <p:spPr>
          <a:xfrm>
            <a:off x="6057979" y="4175355"/>
            <a:ext cx="1379419" cy="1442236"/>
          </a:xfrm>
          <a:prstGeom prst="rect">
            <a:avLst/>
          </a:prstGeom>
          <a:noFill/>
        </p:spPr>
        <p:txBody>
          <a:bodyPr anchor="ctr" anchorCtr="0">
            <a:noAutofit/>
          </a:bodyPr>
          <a:lstStyle>
            <a:lvl1pPr algn="ctr">
              <a:buFont typeface="Arial" panose="020B0604020202020204" pitchFamily="34" charset="0"/>
              <a:buNone/>
              <a:defRPr/>
            </a:lvl1pPr>
          </a:lstStyle>
          <a:p>
            <a:r>
              <a:rPr lang="fr-FR"/>
              <a:t>Cliquez sur l'icône pour ajouter une image</a:t>
            </a:r>
            <a:endParaRPr lang="en-GB"/>
          </a:p>
        </p:txBody>
      </p:sp>
      <p:sp>
        <p:nvSpPr>
          <p:cNvPr id="18" name="Text Placeholder 12">
            <a:extLst>
              <a:ext uri="{FF2B5EF4-FFF2-40B4-BE49-F238E27FC236}">
                <a16:creationId xmlns:a16="http://schemas.microsoft.com/office/drawing/2014/main" id="{A34D31A6-0100-4F14-A575-2F91CDA458FF}"/>
              </a:ext>
            </a:extLst>
          </p:cNvPr>
          <p:cNvSpPr>
            <a:spLocks noGrp="1"/>
          </p:cNvSpPr>
          <p:nvPr>
            <p:ph type="body" sz="quarter" idx="14" hasCustomPrompt="1"/>
          </p:nvPr>
        </p:nvSpPr>
        <p:spPr>
          <a:xfrm>
            <a:off x="2407063" y="2288506"/>
            <a:ext cx="3236561" cy="835165"/>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20" name="Text Placeholder 12">
            <a:extLst>
              <a:ext uri="{FF2B5EF4-FFF2-40B4-BE49-F238E27FC236}">
                <a16:creationId xmlns:a16="http://schemas.microsoft.com/office/drawing/2014/main" id="{332C0157-8A57-4567-AD90-B772A579ECAA}"/>
              </a:ext>
            </a:extLst>
          </p:cNvPr>
          <p:cNvSpPr>
            <a:spLocks noGrp="1"/>
          </p:cNvSpPr>
          <p:nvPr>
            <p:ph type="body" sz="quarter" idx="22" hasCustomPrompt="1"/>
          </p:nvPr>
        </p:nvSpPr>
        <p:spPr>
          <a:xfrm>
            <a:off x="7915364" y="2288506"/>
            <a:ext cx="3236561" cy="835165"/>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27" name="Text Placeholder 12">
            <a:extLst>
              <a:ext uri="{FF2B5EF4-FFF2-40B4-BE49-F238E27FC236}">
                <a16:creationId xmlns:a16="http://schemas.microsoft.com/office/drawing/2014/main" id="{B71F1D49-461A-49E8-B21D-5F49561734FA}"/>
              </a:ext>
            </a:extLst>
          </p:cNvPr>
          <p:cNvSpPr>
            <a:spLocks noGrp="1"/>
          </p:cNvSpPr>
          <p:nvPr>
            <p:ph type="body" sz="quarter" idx="23" hasCustomPrompt="1"/>
          </p:nvPr>
        </p:nvSpPr>
        <p:spPr>
          <a:xfrm>
            <a:off x="2407063" y="4478892"/>
            <a:ext cx="3236561" cy="835165"/>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28" name="Text Placeholder 12">
            <a:extLst>
              <a:ext uri="{FF2B5EF4-FFF2-40B4-BE49-F238E27FC236}">
                <a16:creationId xmlns:a16="http://schemas.microsoft.com/office/drawing/2014/main" id="{585FA147-1037-4901-8E81-747525FB4DAA}"/>
              </a:ext>
            </a:extLst>
          </p:cNvPr>
          <p:cNvSpPr>
            <a:spLocks noGrp="1"/>
          </p:cNvSpPr>
          <p:nvPr>
            <p:ph type="body" sz="quarter" idx="24" hasCustomPrompt="1"/>
          </p:nvPr>
        </p:nvSpPr>
        <p:spPr>
          <a:xfrm>
            <a:off x="7915364" y="4478892"/>
            <a:ext cx="3236561" cy="835165"/>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Tree>
    <p:extLst>
      <p:ext uri="{BB962C8B-B14F-4D97-AF65-F5344CB8AC3E}">
        <p14:creationId xmlns:p14="http://schemas.microsoft.com/office/powerpoint/2010/main" val="3369871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hank you">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dirty="0">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6797" y="6415711"/>
            <a:ext cx="11022756"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271" dirty="0"/>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4315" y="3691681"/>
            <a:ext cx="9179224" cy="841883"/>
          </a:xfrm>
        </p:spPr>
        <p:txBody>
          <a:bodyPr anchor="ctr"/>
          <a:lstStyle>
            <a:lvl1pPr algn="ctr">
              <a:defRPr sz="2663"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fr-FR"/>
              <a:t>Cliquez pour modifier les styles du texte du masque</a:t>
            </a:r>
          </a:p>
          <a:p>
            <a:pPr lvl="1"/>
            <a:r>
              <a:rPr lang="fr-FR"/>
              <a:t>Deuxième niveau</a:t>
            </a:r>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16145" y="2300063"/>
            <a:ext cx="4935563" cy="1059938"/>
          </a:xfrm>
          <a:prstGeom prst="rect">
            <a:avLst/>
          </a:prstGeom>
        </p:spPr>
      </p:pic>
    </p:spTree>
    <p:extLst>
      <p:ext uri="{BB962C8B-B14F-4D97-AF65-F5344CB8AC3E}">
        <p14:creationId xmlns:p14="http://schemas.microsoft.com/office/powerpoint/2010/main" val="345143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white">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125" y="1805000"/>
            <a:ext cx="11211526" cy="4248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hasCustomPrompt="1"/>
          </p:nvPr>
        </p:nvSpPr>
        <p:spPr>
          <a:xfrm>
            <a:off x="479609" y="1191302"/>
            <a:ext cx="8145125" cy="289728"/>
          </a:xfrm>
        </p:spPr>
        <p:txBody>
          <a:bodyPr lIns="21424" anchor="ctr">
            <a:normAutofit/>
          </a:bodyPr>
          <a:lstStyle>
            <a:lvl1pPr>
              <a:defRPr sz="1900" b="0">
                <a:solidFill>
                  <a:schemeClr val="tx1"/>
                </a:solidFill>
                <a:latin typeface="+mj-lt"/>
              </a:defRPr>
            </a:lvl1pPr>
          </a:lstStyle>
          <a:p>
            <a:pPr lvl="0"/>
            <a:r>
              <a:rPr lang="en-GB" noProof="0" dirty="0"/>
              <a:t>One line Subtitle (optional)</a:t>
            </a:r>
          </a:p>
        </p:txBody>
      </p:sp>
      <p:sp>
        <p:nvSpPr>
          <p:cNvPr id="4" name="Date Placeholder 3"/>
          <p:cNvSpPr>
            <a:spLocks noGrp="1"/>
          </p:cNvSpPr>
          <p:nvPr>
            <p:ph type="dt" sz="half" idx="14"/>
          </p:nvPr>
        </p:nvSpPr>
        <p:spPr/>
        <p:txBody>
          <a:bodyPr/>
          <a:lstStyle/>
          <a:p>
            <a:endParaRPr lang="en-GB" noProof="0"/>
          </a:p>
        </p:txBody>
      </p:sp>
      <p:sp>
        <p:nvSpPr>
          <p:cNvPr id="5" name="Footer Placeholder 4"/>
          <p:cNvSpPr>
            <a:spLocks noGrp="1"/>
          </p:cNvSpPr>
          <p:nvPr>
            <p:ph type="ftr" sz="quarter" idx="15"/>
          </p:nvPr>
        </p:nvSpPr>
        <p:spPr/>
        <p:txBody>
          <a:bodyPr/>
          <a:lstStyle/>
          <a:p>
            <a:r>
              <a:rPr lang="en-US" noProof="0"/>
              <a:t>NITAGs composition and functioning</a:t>
            </a:r>
            <a:endParaRPr lang="en-GB" noProof="0"/>
          </a:p>
        </p:txBody>
      </p:sp>
      <p:sp>
        <p:nvSpPr>
          <p:cNvPr id="6" name="Slide Number Placeholder 5"/>
          <p:cNvSpPr>
            <a:spLocks noGrp="1"/>
          </p:cNvSpPr>
          <p:nvPr>
            <p:ph type="sldNum" sz="quarter" idx="16"/>
          </p:nvPr>
        </p:nvSpPr>
        <p:spPr/>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a:xfrm>
            <a:off x="479125" y="6311133"/>
            <a:ext cx="11205901" cy="209158"/>
          </a:xfrm>
        </p:spPr>
        <p:txBody>
          <a:bodyPr anchor="t">
            <a:normAutofit/>
          </a:bodyPr>
          <a:lstStyle>
            <a:lvl1pPr>
              <a:defRPr sz="1000" b="0">
                <a:solidFill>
                  <a:schemeClr val="tx1"/>
                </a:solidFill>
                <a:latin typeface="+mn-lt"/>
              </a:defRPr>
            </a:lvl1pPr>
          </a:lstStyle>
          <a:p>
            <a:pPr lvl="0"/>
            <a:r>
              <a:rPr lang="en-GB" noProof="0"/>
              <a:t>Source:</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32099248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3" y="0"/>
            <a:ext cx="12169775" cy="6877050"/>
          </a:xfrm>
          <a:solidFill>
            <a:srgbClr val="0074A2"/>
          </a:solidFill>
        </p:spPr>
        <p:txBody>
          <a:bodyPr bIns="2356596" anchor="ctr">
            <a:normAutofit/>
          </a:bodyPr>
          <a:lstStyle>
            <a:lvl1pPr algn="ctr">
              <a:defRPr sz="1700">
                <a:solidFill>
                  <a:schemeClr val="bg1"/>
                </a:solidFill>
              </a:defRPr>
            </a:lvl1pPr>
          </a:lstStyle>
          <a:p>
            <a:r>
              <a:rPr lang="en-GB" noProof="0"/>
              <a:t>Click on Icon to add picture, then arrange object (send to back)</a:t>
            </a:r>
            <a:br>
              <a:rPr lang="en-GB" noProof="0"/>
            </a:br>
            <a:r>
              <a:rPr lang="en-GB" noProof="0"/>
              <a:t>Change picture either by right mouse click on picture + „change picture“ </a:t>
            </a:r>
            <a:br>
              <a:rPr lang="en-GB" noProof="0"/>
            </a:br>
            <a:r>
              <a:rPr lang="en-GB" noProof="0"/>
              <a:t>or by deleting picture + resetting slide</a:t>
            </a:r>
          </a:p>
        </p:txBody>
      </p:sp>
      <p:sp>
        <p:nvSpPr>
          <p:cNvPr id="3" name="Subtitle 2"/>
          <p:cNvSpPr>
            <a:spLocks noGrp="1"/>
          </p:cNvSpPr>
          <p:nvPr>
            <p:ph type="subTitle" idx="1"/>
          </p:nvPr>
        </p:nvSpPr>
        <p:spPr bwMode="gray">
          <a:xfrm>
            <a:off x="2" y="4494456"/>
            <a:ext cx="12169774" cy="1660599"/>
          </a:xfrm>
          <a:solidFill>
            <a:schemeClr val="tx2"/>
          </a:solidFill>
        </p:spPr>
        <p:txBody>
          <a:bodyPr lIns="428472" tIns="428472" rIns="428472" bIns="985486" anchor="b">
            <a:noAutofit/>
          </a:bodyPr>
          <a:lstStyle>
            <a:lvl1pPr marL="0" indent="0" algn="l">
              <a:lnSpc>
                <a:spcPct val="90000"/>
              </a:lnSpc>
              <a:buNone/>
              <a:defRPr sz="2900" b="1">
                <a:solidFill>
                  <a:schemeClr val="bg1"/>
                </a:solidFill>
                <a:latin typeface="+mj-lt"/>
                <a:cs typeface="Arial" panose="020B0604020202020204" pitchFamily="34" charset="0"/>
              </a:defRPr>
            </a:lvl1pPr>
            <a:lvl2pPr marL="544159" indent="0" algn="ctr">
              <a:buNone/>
              <a:defRPr sz="2400"/>
            </a:lvl2pPr>
            <a:lvl3pPr marL="1088319" indent="0" algn="ctr">
              <a:buNone/>
              <a:defRPr sz="2100"/>
            </a:lvl3pPr>
            <a:lvl4pPr marL="1632478" indent="0" algn="ctr">
              <a:buNone/>
              <a:defRPr sz="1900"/>
            </a:lvl4pPr>
            <a:lvl5pPr marL="2176638" indent="0" algn="ctr">
              <a:buNone/>
              <a:defRPr sz="1900"/>
            </a:lvl5pPr>
            <a:lvl6pPr marL="2720797" indent="0" algn="ctr">
              <a:buNone/>
              <a:defRPr sz="1900"/>
            </a:lvl6pPr>
            <a:lvl7pPr marL="3264957" indent="0" algn="ctr">
              <a:buNone/>
              <a:defRPr sz="1900"/>
            </a:lvl7pPr>
            <a:lvl8pPr marL="3809116" indent="0" algn="ctr">
              <a:buNone/>
              <a:defRPr sz="1900"/>
            </a:lvl8pPr>
            <a:lvl9pPr marL="4353276" indent="0" algn="ctr">
              <a:buNone/>
              <a:defRPr sz="1900"/>
            </a:lvl9pPr>
          </a:lstStyle>
          <a:p>
            <a:r>
              <a:rPr lang="en-GB" noProof="0" dirty="0"/>
              <a:t>Click to edit Master subtitle style</a:t>
            </a:r>
          </a:p>
        </p:txBody>
      </p:sp>
      <p:sp>
        <p:nvSpPr>
          <p:cNvPr id="2" name="Title 1"/>
          <p:cNvSpPr>
            <a:spLocks noGrp="1"/>
          </p:cNvSpPr>
          <p:nvPr>
            <p:ph type="ctrTitle" hasCustomPrompt="1"/>
          </p:nvPr>
        </p:nvSpPr>
        <p:spPr bwMode="gray">
          <a:xfrm>
            <a:off x="3" y="486535"/>
            <a:ext cx="7330613" cy="1122267"/>
          </a:xfrm>
          <a:noFill/>
        </p:spPr>
        <p:txBody>
          <a:bodyPr lIns="428472" tIns="85694" rIns="535590" bIns="214236" anchor="t" anchorCtr="0">
            <a:noAutofit/>
          </a:bodyPr>
          <a:lstStyle>
            <a:lvl1pPr algn="l">
              <a:lnSpc>
                <a:spcPct val="85000"/>
              </a:lnSpc>
              <a:defRPr sz="5000">
                <a:solidFill>
                  <a:schemeClr val="bg1"/>
                </a:solidFill>
                <a:latin typeface="+mj-lt"/>
              </a:defRPr>
            </a:lvl1pPr>
          </a:lstStyle>
          <a:p>
            <a:r>
              <a:rPr lang="en-GB" noProof="0" dirty="0"/>
              <a:t>Click to edit </a:t>
            </a:r>
            <a:br>
              <a:rPr lang="en-GB" noProof="0" dirty="0"/>
            </a:br>
            <a:r>
              <a:rPr lang="en-GB" noProof="0" dirty="0"/>
              <a:t>Master title style</a:t>
            </a:r>
          </a:p>
        </p:txBody>
      </p:sp>
      <p:sp>
        <p:nvSpPr>
          <p:cNvPr id="36" name="Text Placeholder 35"/>
          <p:cNvSpPr>
            <a:spLocks noGrp="1"/>
          </p:cNvSpPr>
          <p:nvPr>
            <p:ph type="body" sz="quarter" idx="10" hasCustomPrompt="1"/>
          </p:nvPr>
        </p:nvSpPr>
        <p:spPr bwMode="gray">
          <a:xfrm>
            <a:off x="479125" y="6525081"/>
            <a:ext cx="5960714" cy="248338"/>
          </a:xfrm>
        </p:spPr>
        <p:txBody>
          <a:bodyPr lIns="0" anchor="ctr">
            <a:noAutofit/>
          </a:bodyPr>
          <a:lstStyle>
            <a:lvl1pPr>
              <a:defRPr sz="1200" b="0">
                <a:solidFill>
                  <a:schemeClr val="bg2"/>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90" name="Text Placeholder 35"/>
          <p:cNvSpPr>
            <a:spLocks noGrp="1"/>
          </p:cNvSpPr>
          <p:nvPr>
            <p:ph type="body" sz="quarter" idx="16" hasCustomPrompt="1"/>
          </p:nvPr>
        </p:nvSpPr>
        <p:spPr bwMode="gray">
          <a:xfrm>
            <a:off x="9478606" y="6494037"/>
            <a:ext cx="2191257" cy="248338"/>
          </a:xfrm>
        </p:spPr>
        <p:txBody>
          <a:bodyPr rIns="0" anchor="ctr">
            <a:noAutofit/>
          </a:bodyPr>
          <a:lstStyle>
            <a:lvl1pPr algn="ctr">
              <a:defRPr sz="1900" b="1" spc="0" baseline="0">
                <a:solidFill>
                  <a:schemeClr val="bg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www.who.int</a:t>
            </a:r>
          </a:p>
        </p:txBody>
      </p:sp>
      <p:sp>
        <p:nvSpPr>
          <p:cNvPr id="62" name="Text Placeholder 35"/>
          <p:cNvSpPr>
            <a:spLocks noGrp="1"/>
          </p:cNvSpPr>
          <p:nvPr>
            <p:ph type="body" sz="quarter" idx="15" hasCustomPrompt="1"/>
          </p:nvPr>
        </p:nvSpPr>
        <p:spPr bwMode="gray">
          <a:xfrm>
            <a:off x="479127" y="5455968"/>
            <a:ext cx="11190735" cy="288800"/>
          </a:xfrm>
        </p:spPr>
        <p:txBody>
          <a:bodyPr lIns="0" rIns="107118">
            <a:noAutofit/>
          </a:bodyPr>
          <a:lstStyle>
            <a:lvl1pPr algn="l">
              <a:defRPr sz="19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Date</a:t>
            </a:r>
          </a:p>
        </p:txBody>
      </p:sp>
      <p:sp>
        <p:nvSpPr>
          <p:cNvPr id="37" name="Picture Placeholder 8"/>
          <p:cNvSpPr>
            <a:spLocks noGrp="1"/>
          </p:cNvSpPr>
          <p:nvPr>
            <p:ph type="pic" sz="quarter" idx="22" hasCustomPrompt="1"/>
          </p:nvPr>
        </p:nvSpPr>
        <p:spPr bwMode="gray">
          <a:xfrm>
            <a:off x="7447081" y="489920"/>
            <a:ext cx="4222783" cy="111549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37980261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79125" y="1805000"/>
            <a:ext cx="11211526" cy="4248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hasCustomPrompt="1"/>
          </p:nvPr>
        </p:nvSpPr>
        <p:spPr bwMode="invGray">
          <a:xfrm>
            <a:off x="479609" y="1191302"/>
            <a:ext cx="8145125" cy="289728"/>
          </a:xfrm>
        </p:spPr>
        <p:txBody>
          <a:bodyPr lIns="21424" anchor="ctr">
            <a:normAutofit/>
          </a:bodyPr>
          <a:lstStyle>
            <a:lvl1pPr>
              <a:defRPr sz="1900" b="0">
                <a:solidFill>
                  <a:schemeClr val="bg1"/>
                </a:solidFill>
                <a:latin typeface="+mj-lt"/>
              </a:defRPr>
            </a:lvl1pPr>
          </a:lstStyle>
          <a:p>
            <a:pPr lvl="0"/>
            <a:r>
              <a:rPr lang="en-GB" noProof="0" dirty="0"/>
              <a:t>One line Subtitle (optional)</a:t>
            </a:r>
          </a:p>
        </p:txBody>
      </p:sp>
      <p:sp>
        <p:nvSpPr>
          <p:cNvPr id="4" name="Date Placeholder 3"/>
          <p:cNvSpPr>
            <a:spLocks noGrp="1"/>
          </p:cNvSpPr>
          <p:nvPr>
            <p:ph type="dt" sz="half" idx="14"/>
          </p:nvPr>
        </p:nvSpPr>
        <p:spPr bwMode="invGray"/>
        <p:txBody>
          <a:bodyPr/>
          <a:lstStyle/>
          <a:p>
            <a:endParaRPr lang="en-GB" noProof="0"/>
          </a:p>
        </p:txBody>
      </p:sp>
      <p:sp>
        <p:nvSpPr>
          <p:cNvPr id="5" name="Footer Placeholder 4"/>
          <p:cNvSpPr>
            <a:spLocks noGrp="1"/>
          </p:cNvSpPr>
          <p:nvPr>
            <p:ph type="ftr" sz="quarter" idx="15"/>
          </p:nvPr>
        </p:nvSpPr>
        <p:spPr bwMode="invGray"/>
        <p:txBody>
          <a:bodyPr/>
          <a:lstStyle/>
          <a:p>
            <a:r>
              <a:rPr lang="en-US" noProof="0"/>
              <a:t>NITAGs composition and functioning</a:t>
            </a:r>
            <a:endParaRPr lang="en-GB" noProof="0"/>
          </a:p>
        </p:txBody>
      </p:sp>
      <p:sp>
        <p:nvSpPr>
          <p:cNvPr id="6" name="Slide Number Placeholder 5"/>
          <p:cNvSpPr>
            <a:spLocks noGrp="1"/>
          </p:cNvSpPr>
          <p:nvPr>
            <p:ph type="sldNum" sz="quarter" idx="16"/>
          </p:nvPr>
        </p:nvSpPr>
        <p:spPr bwMode="invGray"/>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479125" y="6311133"/>
            <a:ext cx="11205901" cy="209158"/>
          </a:xfrm>
        </p:spPr>
        <p:txBody>
          <a:bodyPr anchor="t">
            <a:normAutofit/>
          </a:bodyPr>
          <a:lstStyle>
            <a:lvl1pPr>
              <a:defRPr sz="1000" b="0">
                <a:solidFill>
                  <a:schemeClr val="bg2"/>
                </a:solidFill>
                <a:latin typeface="+mn-lt"/>
              </a:defRPr>
            </a:lvl1pPr>
          </a:lstStyle>
          <a:p>
            <a:pPr lvl="0"/>
            <a:r>
              <a:rPr lang="en-GB" noProof="0"/>
              <a:t>Source:</a:t>
            </a:r>
          </a:p>
        </p:txBody>
      </p:sp>
      <p:sp>
        <p:nvSpPr>
          <p:cNvPr id="7" name="Title 6"/>
          <p:cNvSpPr>
            <a:spLocks noGrp="1"/>
          </p:cNvSpPr>
          <p:nvPr>
            <p:ph type="title"/>
          </p:nvPr>
        </p:nvSpPr>
        <p:spPr bwMode="invGray">
          <a:xfrm>
            <a:off x="479124" y="360999"/>
            <a:ext cx="8145125" cy="722000"/>
          </a:xfrm>
        </p:spPr>
        <p:txBody>
          <a:bodyPr/>
          <a:lstStyle>
            <a:lvl1pPr>
              <a:defRPr/>
            </a:lvl1pPr>
          </a:lstStyle>
          <a:p>
            <a:r>
              <a:rPr lang="en-GB" noProof="0" dirty="0"/>
              <a:t>Click to edit Master title style</a:t>
            </a:r>
          </a:p>
        </p:txBody>
      </p:sp>
    </p:spTree>
    <p:extLst>
      <p:ext uri="{BB962C8B-B14F-4D97-AF65-F5344CB8AC3E}">
        <p14:creationId xmlns:p14="http://schemas.microsoft.com/office/powerpoint/2010/main" val="11465296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124" y="1805000"/>
            <a:ext cx="5462025" cy="4248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p:nvPr>
        </p:nvSpPr>
        <p:spPr bwMode="invGray">
          <a:xfrm>
            <a:off x="6222999" y="1805000"/>
            <a:ext cx="5462025" cy="4248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r>
              <a:rPr lang="en-US" noProof="0"/>
              <a:t>NITAGs composition and functioning</a:t>
            </a:r>
            <a:endParaRPr lang="en-GB" noProof="0"/>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79125" y="6311133"/>
            <a:ext cx="11205901" cy="209158"/>
          </a:xfrm>
        </p:spPr>
        <p:txBody>
          <a:bodyPr anchor="t">
            <a:normAutofit/>
          </a:bodyPr>
          <a:lstStyle>
            <a:lvl1pPr>
              <a:defRPr sz="1000" b="0">
                <a:solidFill>
                  <a:schemeClr val="bg2"/>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79609" y="1191302"/>
            <a:ext cx="8145125" cy="289728"/>
          </a:xfrm>
        </p:spPr>
        <p:txBody>
          <a:bodyPr lIns="21424" anchor="ctr">
            <a:normAutofit/>
          </a:bodyPr>
          <a:lstStyle>
            <a:lvl1pPr>
              <a:defRPr sz="19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33676398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r>
              <a:rPr lang="en-US" noProof="0"/>
              <a:t>NITAGs composition and functioning</a:t>
            </a:r>
            <a:endParaRPr lang="en-GB" noProof="0"/>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79125" y="6311133"/>
            <a:ext cx="11205901" cy="209158"/>
          </a:xfrm>
        </p:spPr>
        <p:txBody>
          <a:bodyPr anchor="t">
            <a:normAutofit/>
          </a:bodyPr>
          <a:lstStyle>
            <a:lvl1pPr>
              <a:defRPr sz="1000" b="0">
                <a:solidFill>
                  <a:schemeClr val="bg2"/>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124" y="2166000"/>
            <a:ext cx="5462025" cy="3887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bwMode="invGray">
          <a:xfrm>
            <a:off x="6222999" y="2166000"/>
            <a:ext cx="5462025" cy="3887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8" name="Text Placeholder 7"/>
          <p:cNvSpPr>
            <a:spLocks noGrp="1"/>
          </p:cNvSpPr>
          <p:nvPr>
            <p:ph type="body" sz="quarter" idx="13" hasCustomPrompt="1"/>
          </p:nvPr>
        </p:nvSpPr>
        <p:spPr bwMode="invGray">
          <a:xfrm>
            <a:off x="479609" y="1191302"/>
            <a:ext cx="8145125" cy="289728"/>
          </a:xfrm>
        </p:spPr>
        <p:txBody>
          <a:bodyPr lIns="21424" anchor="ctr">
            <a:normAutofit/>
          </a:bodyPr>
          <a:lstStyle>
            <a:lvl1pPr>
              <a:defRPr sz="1900" b="0">
                <a:solidFill>
                  <a:schemeClr val="bg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bwMode="invGray">
          <a:xfrm>
            <a:off x="479124" y="1805000"/>
            <a:ext cx="5462026" cy="252712"/>
          </a:xfrm>
          <a:solidFill>
            <a:srgbClr val="009CDE"/>
          </a:solidFill>
        </p:spPr>
        <p:txBody>
          <a:bodyPr vert="horz" lIns="85694" tIns="21424" rIns="85694" bIns="21424" rtlCol="0" anchor="ctr">
            <a:normAutofit/>
          </a:bodyPr>
          <a:lstStyle>
            <a:lvl1pPr>
              <a:defRPr lang="en-US" sz="17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bwMode="invGray">
          <a:xfrm>
            <a:off x="6223001" y="1805000"/>
            <a:ext cx="5462025" cy="252712"/>
          </a:xfrm>
          <a:solidFill>
            <a:srgbClr val="009CDE"/>
          </a:solidFill>
        </p:spPr>
        <p:txBody>
          <a:bodyPr vert="horz" lIns="85694" tIns="21424" rIns="85694" bIns="21424" rtlCol="0" anchor="ctr">
            <a:normAutofit/>
          </a:bodyPr>
          <a:lstStyle>
            <a:lvl1pPr>
              <a:defRPr lang="en-US" sz="17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12945300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r>
              <a:rPr lang="en-US" noProof="0"/>
              <a:t>NITAGs composition and functioning</a:t>
            </a:r>
            <a:endParaRPr lang="en-GB" noProof="0"/>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79125" y="6311133"/>
            <a:ext cx="11205901" cy="209158"/>
          </a:xfrm>
        </p:spPr>
        <p:txBody>
          <a:bodyPr anchor="t">
            <a:normAutofit/>
          </a:bodyPr>
          <a:lstStyle>
            <a:lvl1pPr>
              <a:defRPr sz="1000" b="0">
                <a:solidFill>
                  <a:schemeClr val="bg2"/>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124" y="2166000"/>
            <a:ext cx="5462025" cy="1660600"/>
          </a:xfrm>
        </p:spPr>
        <p:txBody>
          <a:bodyPr>
            <a:noAutofit/>
          </a:bodyPr>
          <a:lstStyle>
            <a:lvl1pPr>
              <a:defRPr sz="1700"/>
            </a:lvl1pPr>
            <a:lvl2pPr>
              <a:defRPr sz="1700"/>
            </a:lvl2pPr>
            <a:lvl3pPr>
              <a:defRPr sz="1700"/>
            </a:lvl3pPr>
            <a:lvl4pPr>
              <a:defRPr sz="1700"/>
            </a:lvl4pPr>
            <a:lvl5pPr>
              <a:defRPr sz="17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bwMode="invGray">
          <a:xfrm>
            <a:off x="6222999" y="2166000"/>
            <a:ext cx="5462025" cy="1660600"/>
          </a:xfrm>
        </p:spPr>
        <p:txBody>
          <a:bodyPr>
            <a:noAutofit/>
          </a:bodyPr>
          <a:lstStyle>
            <a:lvl1pPr>
              <a:defRPr sz="1700"/>
            </a:lvl1pPr>
            <a:lvl2pPr>
              <a:defRPr sz="1700"/>
            </a:lvl2pPr>
            <a:lvl3pPr>
              <a:defRPr sz="1700"/>
            </a:lvl3pPr>
            <a:lvl4pPr>
              <a:defRPr sz="1700"/>
            </a:lvl4pPr>
            <a:lvl5pPr>
              <a:defRPr sz="17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bwMode="invGray">
          <a:xfrm>
            <a:off x="479124" y="1805000"/>
            <a:ext cx="5462026" cy="252712"/>
          </a:xfrm>
          <a:solidFill>
            <a:srgbClr val="009CDE"/>
          </a:solidFill>
        </p:spPr>
        <p:txBody>
          <a:bodyPr vert="horz" lIns="85694" tIns="21424" rIns="85694" bIns="21424" rtlCol="0" anchor="ctr">
            <a:normAutofit/>
          </a:bodyPr>
          <a:lstStyle>
            <a:lvl1pPr>
              <a:defRPr lang="en-US" sz="17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bwMode="invGray">
          <a:xfrm>
            <a:off x="6223001" y="1805000"/>
            <a:ext cx="5462025" cy="252712"/>
          </a:xfrm>
          <a:solidFill>
            <a:srgbClr val="009CDE"/>
          </a:solidFill>
        </p:spPr>
        <p:txBody>
          <a:bodyPr vert="horz" lIns="85694" tIns="21424" rIns="85694" bIns="21424" rtlCol="0" anchor="ctr">
            <a:normAutofit/>
          </a:bodyPr>
          <a:lstStyle>
            <a:lvl1pPr>
              <a:defRPr lang="en-US" sz="1700" b="1" dirty="0">
                <a:solidFill>
                  <a:schemeClr val="bg1"/>
                </a:solidFill>
                <a:latin typeface="+mj-lt"/>
              </a:defRPr>
            </a:lvl1pPr>
          </a:lstStyle>
          <a:p>
            <a:pPr lvl="0"/>
            <a:r>
              <a:rPr lang="en-GB" noProof="0"/>
              <a:t>Edit Master text styles</a:t>
            </a:r>
          </a:p>
        </p:txBody>
      </p:sp>
      <p:sp>
        <p:nvSpPr>
          <p:cNvPr id="35" name="Text Placeholder 7"/>
          <p:cNvSpPr>
            <a:spLocks noGrp="1"/>
          </p:cNvSpPr>
          <p:nvPr>
            <p:ph type="body" sz="quarter" idx="13" hasCustomPrompt="1"/>
          </p:nvPr>
        </p:nvSpPr>
        <p:spPr bwMode="invGray">
          <a:xfrm>
            <a:off x="479609" y="1191302"/>
            <a:ext cx="8145125" cy="289728"/>
          </a:xfrm>
        </p:spPr>
        <p:txBody>
          <a:bodyPr lIns="21424" anchor="ctr">
            <a:normAutofit/>
          </a:bodyPr>
          <a:lstStyle>
            <a:lvl1pPr>
              <a:defRPr sz="1900" b="0">
                <a:solidFill>
                  <a:schemeClr val="bg1"/>
                </a:solidFill>
                <a:latin typeface="+mj-lt"/>
              </a:defRPr>
            </a:lvl1pPr>
          </a:lstStyle>
          <a:p>
            <a:pPr lvl="0"/>
            <a:r>
              <a:rPr lang="en-GB" noProof="0"/>
              <a:t>One line Subtitle (optional)</a:t>
            </a:r>
          </a:p>
        </p:txBody>
      </p:sp>
      <p:sp>
        <p:nvSpPr>
          <p:cNvPr id="37" name="Content Placeholder 2"/>
          <p:cNvSpPr>
            <a:spLocks noGrp="1"/>
          </p:cNvSpPr>
          <p:nvPr>
            <p:ph sz="half" idx="30"/>
          </p:nvPr>
        </p:nvSpPr>
        <p:spPr bwMode="invGray">
          <a:xfrm>
            <a:off x="479124" y="4393370"/>
            <a:ext cx="5462025" cy="1660600"/>
          </a:xfrm>
        </p:spPr>
        <p:txBody>
          <a:bodyPr>
            <a:noAutofit/>
          </a:bodyPr>
          <a:lstStyle>
            <a:lvl1pPr>
              <a:defRPr sz="1700"/>
            </a:lvl1pPr>
            <a:lvl2pPr>
              <a:defRPr sz="1700"/>
            </a:lvl2pPr>
            <a:lvl3pPr>
              <a:defRPr sz="1700"/>
            </a:lvl3pPr>
            <a:lvl4pPr>
              <a:defRPr sz="1700"/>
            </a:lvl4pPr>
            <a:lvl5pPr>
              <a:defRPr sz="17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8" name="Content Placeholder 3"/>
          <p:cNvSpPr>
            <a:spLocks noGrp="1"/>
          </p:cNvSpPr>
          <p:nvPr>
            <p:ph sz="half" idx="34"/>
          </p:nvPr>
        </p:nvSpPr>
        <p:spPr bwMode="invGray">
          <a:xfrm>
            <a:off x="6222999" y="4393370"/>
            <a:ext cx="5462025" cy="1660600"/>
          </a:xfrm>
        </p:spPr>
        <p:txBody>
          <a:bodyPr>
            <a:noAutofit/>
          </a:bodyPr>
          <a:lstStyle>
            <a:lvl1pPr>
              <a:defRPr sz="1700"/>
            </a:lvl1pPr>
            <a:lvl2pPr>
              <a:defRPr sz="1700"/>
            </a:lvl2pPr>
            <a:lvl3pPr>
              <a:defRPr sz="1700"/>
            </a:lvl3pPr>
            <a:lvl4pPr>
              <a:defRPr sz="1700"/>
            </a:lvl4pPr>
            <a:lvl5pPr>
              <a:defRPr sz="17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9" name="Text Placeholder 5"/>
          <p:cNvSpPr>
            <a:spLocks noGrp="1"/>
          </p:cNvSpPr>
          <p:nvPr>
            <p:ph type="body" sz="quarter" idx="35"/>
          </p:nvPr>
        </p:nvSpPr>
        <p:spPr bwMode="invGray">
          <a:xfrm>
            <a:off x="479124" y="4050745"/>
            <a:ext cx="5462026" cy="252712"/>
          </a:xfrm>
          <a:solidFill>
            <a:srgbClr val="009CDE"/>
          </a:solidFill>
        </p:spPr>
        <p:txBody>
          <a:bodyPr vert="horz" lIns="85694" tIns="21424" rIns="85694" bIns="21424" rtlCol="0" anchor="ctr">
            <a:normAutofit/>
          </a:bodyPr>
          <a:lstStyle>
            <a:lvl1pPr>
              <a:defRPr lang="en-US" sz="17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bwMode="invGray">
          <a:xfrm>
            <a:off x="6223001" y="4050745"/>
            <a:ext cx="5462025" cy="252712"/>
          </a:xfrm>
          <a:solidFill>
            <a:srgbClr val="009CDE"/>
          </a:solidFill>
        </p:spPr>
        <p:txBody>
          <a:bodyPr vert="horz" lIns="85694" tIns="21424" rIns="85694" bIns="21424" rtlCol="0" anchor="ctr">
            <a:normAutofit/>
          </a:bodyPr>
          <a:lstStyle>
            <a:lvl1pPr>
              <a:defRPr lang="en-US" sz="17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5318246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Column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r>
              <a:rPr lang="en-US" noProof="0"/>
              <a:t>NITAGs composition and functioning</a:t>
            </a:r>
            <a:endParaRPr lang="en-GB" noProof="0"/>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79125" y="6311133"/>
            <a:ext cx="11205901" cy="209158"/>
          </a:xfrm>
        </p:spPr>
        <p:txBody>
          <a:bodyPr anchor="t">
            <a:normAutofit/>
          </a:bodyPr>
          <a:lstStyle>
            <a:lvl1pPr>
              <a:defRPr sz="1000" b="0">
                <a:solidFill>
                  <a:schemeClr val="bg2"/>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124" y="2166000"/>
            <a:ext cx="3545525" cy="3887970"/>
          </a:xfrm>
        </p:spPr>
        <p:txBody>
          <a:bodyPr/>
          <a:lstStyle>
            <a:lvl1pPr>
              <a:defRPr sz="1700"/>
            </a:lvl1pPr>
            <a:lvl2pPr>
              <a:defRPr sz="1700"/>
            </a:lvl2pPr>
            <a:lvl3pPr>
              <a:defRPr sz="1700"/>
            </a:lvl3pPr>
            <a:lvl4pPr>
              <a:defRPr sz="1700"/>
            </a:lvl4pPr>
            <a:lvl5pPr>
              <a:defRPr sz="17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bwMode="invGray">
          <a:xfrm>
            <a:off x="479124" y="1805000"/>
            <a:ext cx="3545525" cy="252712"/>
          </a:xfrm>
          <a:solidFill>
            <a:srgbClr val="009CDE"/>
          </a:solidFill>
        </p:spPr>
        <p:txBody>
          <a:bodyPr vert="horz" lIns="85694" tIns="21424" rIns="85694" bIns="21424" rtlCol="0" anchor="ctr">
            <a:normAutofit/>
          </a:bodyPr>
          <a:lstStyle>
            <a:lvl1pPr>
              <a:defRPr lang="en-US" sz="1700"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bwMode="invGray">
          <a:xfrm>
            <a:off x="4309311" y="2166000"/>
            <a:ext cx="3545525" cy="3887970"/>
          </a:xfrm>
        </p:spPr>
        <p:txBody>
          <a:bodyPr/>
          <a:lstStyle>
            <a:lvl1pPr>
              <a:defRPr sz="1700"/>
            </a:lvl1pPr>
            <a:lvl2pPr>
              <a:defRPr sz="1700"/>
            </a:lvl2pPr>
            <a:lvl3pPr>
              <a:defRPr sz="1700"/>
            </a:lvl3pPr>
            <a:lvl4pPr>
              <a:defRPr sz="1700"/>
            </a:lvl4pPr>
            <a:lvl5pPr>
              <a:defRPr sz="17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7" name="Text Placeholder 5"/>
          <p:cNvSpPr>
            <a:spLocks noGrp="1"/>
          </p:cNvSpPr>
          <p:nvPr>
            <p:ph type="body" sz="quarter" idx="30"/>
          </p:nvPr>
        </p:nvSpPr>
        <p:spPr bwMode="invGray">
          <a:xfrm>
            <a:off x="4309311" y="1805000"/>
            <a:ext cx="3545525" cy="252712"/>
          </a:xfrm>
          <a:solidFill>
            <a:srgbClr val="009CDE"/>
          </a:solidFill>
        </p:spPr>
        <p:txBody>
          <a:bodyPr vert="horz" lIns="85694" tIns="21424" rIns="85694" bIns="21424" rtlCol="0" anchor="ctr">
            <a:normAutofit/>
          </a:bodyPr>
          <a:lstStyle>
            <a:lvl1pPr>
              <a:defRPr lang="en-US" sz="1700"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bwMode="invGray">
          <a:xfrm>
            <a:off x="8139499" y="2166000"/>
            <a:ext cx="3545525" cy="3887970"/>
          </a:xfrm>
        </p:spPr>
        <p:txBody>
          <a:bodyPr/>
          <a:lstStyle>
            <a:lvl1pPr>
              <a:defRPr sz="1700"/>
            </a:lvl1pPr>
            <a:lvl2pPr>
              <a:defRPr sz="1700"/>
            </a:lvl2pPr>
            <a:lvl3pPr>
              <a:defRPr sz="1700"/>
            </a:lvl3pPr>
            <a:lvl4pPr>
              <a:defRPr sz="1700"/>
            </a:lvl4pPr>
            <a:lvl5pPr>
              <a:defRPr sz="17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5" name="Text Placeholder 5"/>
          <p:cNvSpPr>
            <a:spLocks noGrp="1"/>
          </p:cNvSpPr>
          <p:nvPr>
            <p:ph type="body" sz="quarter" idx="32"/>
          </p:nvPr>
        </p:nvSpPr>
        <p:spPr bwMode="invGray">
          <a:xfrm>
            <a:off x="8139499" y="1805000"/>
            <a:ext cx="3545525" cy="252712"/>
          </a:xfrm>
          <a:solidFill>
            <a:srgbClr val="009CDE"/>
          </a:solidFill>
        </p:spPr>
        <p:txBody>
          <a:bodyPr vert="horz" lIns="85694" tIns="21424" rIns="85694" bIns="21424" rtlCol="0" anchor="ctr">
            <a:normAutofit/>
          </a:bodyPr>
          <a:lstStyle>
            <a:lvl1pPr>
              <a:defRPr lang="en-US" sz="1700"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hasCustomPrompt="1"/>
          </p:nvPr>
        </p:nvSpPr>
        <p:spPr bwMode="invGray">
          <a:xfrm>
            <a:off x="479609" y="1191302"/>
            <a:ext cx="8145125" cy="289728"/>
          </a:xfrm>
        </p:spPr>
        <p:txBody>
          <a:bodyPr lIns="21424" anchor="ctr">
            <a:normAutofit/>
          </a:bodyPr>
          <a:lstStyle>
            <a:lvl1pPr>
              <a:defRPr sz="19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27997785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22999" y="1805000"/>
            <a:ext cx="5462025" cy="4248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bwMode="invGray">
          <a:xfrm>
            <a:off x="479124" y="1805000"/>
            <a:ext cx="5462025" cy="4248970"/>
          </a:xfrm>
          <a:solidFill>
            <a:schemeClr val="bg1">
              <a:lumMod val="85000"/>
            </a:schemeClr>
          </a:solidFill>
        </p:spPr>
        <p:txBody>
          <a:bodyPr bIns="2356596" anchor="ctr"/>
          <a:lstStyle>
            <a:lvl1pPr marL="0" marR="0" indent="0" algn="ctr" defTabSz="1088319" rtl="0" eaLnBrk="1" fontAlgn="auto" latinLnBrk="0" hangingPunct="1">
              <a:lnSpc>
                <a:spcPct val="110000"/>
              </a:lnSpc>
              <a:spcBef>
                <a:spcPts val="1190"/>
              </a:spcBef>
              <a:spcAft>
                <a:spcPts val="714"/>
              </a:spcAft>
              <a:buClr>
                <a:schemeClr val="tx1"/>
              </a:buClr>
              <a:buSzPct val="80000"/>
              <a:buFontTx/>
              <a:buNone/>
              <a:tabLst/>
              <a:defRPr sz="1700">
                <a:solidFill>
                  <a:schemeClr val="bg1"/>
                </a:solidFill>
              </a:defRPr>
            </a:lvl1pPr>
          </a:lstStyle>
          <a:p>
            <a:pPr marL="0" marR="0" lvl="0" indent="0" algn="ctr" defTabSz="1088319" rtl="0" eaLnBrk="1" fontAlgn="auto" latinLnBrk="0" hangingPunct="1">
              <a:lnSpc>
                <a:spcPct val="110000"/>
              </a:lnSpc>
              <a:spcBef>
                <a:spcPts val="1190"/>
              </a:spcBef>
              <a:spcAft>
                <a:spcPts val="714"/>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bwMode="invGray"/>
        <p:txBody>
          <a:bodyPr/>
          <a:lstStyle/>
          <a:p>
            <a:endParaRPr lang="en-GB" noProof="0"/>
          </a:p>
        </p:txBody>
      </p:sp>
      <p:sp>
        <p:nvSpPr>
          <p:cNvPr id="9" name="Footer Placeholder 8"/>
          <p:cNvSpPr>
            <a:spLocks noGrp="1"/>
          </p:cNvSpPr>
          <p:nvPr>
            <p:ph type="ftr" sz="quarter" idx="19"/>
          </p:nvPr>
        </p:nvSpPr>
        <p:spPr bwMode="invGray"/>
        <p:txBody>
          <a:bodyPr/>
          <a:lstStyle/>
          <a:p>
            <a:r>
              <a:rPr lang="en-US" noProof="0"/>
              <a:t>NITAGs composition and functioning</a:t>
            </a:r>
            <a:endParaRPr lang="en-GB" noProof="0"/>
          </a:p>
        </p:txBody>
      </p:sp>
      <p:sp>
        <p:nvSpPr>
          <p:cNvPr id="10" name="Slide Number Placeholder 9"/>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79125" y="6311133"/>
            <a:ext cx="11205901" cy="209158"/>
          </a:xfrm>
        </p:spPr>
        <p:txBody>
          <a:bodyPr anchor="t">
            <a:normAutofit/>
          </a:bodyPr>
          <a:lstStyle>
            <a:lvl1pPr>
              <a:defRPr sz="1000" b="0">
                <a:solidFill>
                  <a:schemeClr val="bg2"/>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79609" y="1191302"/>
            <a:ext cx="8145125" cy="289728"/>
          </a:xfrm>
        </p:spPr>
        <p:txBody>
          <a:bodyPr lIns="21424" anchor="ctr">
            <a:normAutofit/>
          </a:bodyPr>
          <a:lstStyle>
            <a:lvl1pPr>
              <a:defRPr sz="19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23795946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22999" y="1805000"/>
            <a:ext cx="5462025" cy="4248970"/>
          </a:xfrm>
          <a:solidFill>
            <a:srgbClr val="009CDE"/>
          </a:solidFill>
        </p:spPr>
        <p:txBody>
          <a:bodyPr lIns="171389" tIns="171389" rIns="171389" bIns="171389"/>
          <a:lstStyle>
            <a:lvl1pPr>
              <a:defRPr sz="1700" b="1">
                <a:solidFill>
                  <a:schemeClr val="bg1"/>
                </a:solidFill>
                <a:latin typeface="+mn-lt"/>
              </a:defRPr>
            </a:lvl1pPr>
            <a:lvl2pPr>
              <a:defRPr sz="1700">
                <a:solidFill>
                  <a:schemeClr val="bg1"/>
                </a:solidFill>
                <a:latin typeface="+mn-lt"/>
              </a:defRPr>
            </a:lvl2pPr>
            <a:lvl3pPr>
              <a:buClr>
                <a:schemeClr val="bg1"/>
              </a:buClr>
              <a:defRPr sz="1700">
                <a:solidFill>
                  <a:schemeClr val="bg1"/>
                </a:solidFill>
                <a:latin typeface="+mn-lt"/>
              </a:defRPr>
            </a:lvl3pPr>
            <a:lvl4pPr>
              <a:buClr>
                <a:schemeClr val="bg1"/>
              </a:buClr>
              <a:defRPr sz="1700">
                <a:solidFill>
                  <a:schemeClr val="bg1"/>
                </a:solidFill>
                <a:latin typeface="+mn-lt"/>
              </a:defRPr>
            </a:lvl4pPr>
            <a:lvl5pPr>
              <a:buClr>
                <a:schemeClr val="bg1"/>
              </a:buClr>
              <a:defRPr sz="1700">
                <a:solidFill>
                  <a:schemeClr val="bg1"/>
                </a:solidFill>
                <a:latin typeface="+mn-lt"/>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bwMode="invGray">
          <a:xfrm>
            <a:off x="479124" y="1805000"/>
            <a:ext cx="5462025" cy="4248970"/>
          </a:xfrm>
          <a:solidFill>
            <a:schemeClr val="bg1">
              <a:lumMod val="85000"/>
            </a:schemeClr>
          </a:solidFill>
        </p:spPr>
        <p:txBody>
          <a:bodyPr bIns="2356596" anchor="ctr"/>
          <a:lstStyle>
            <a:lvl1pPr marL="0" marR="0" indent="0" algn="ctr" defTabSz="1088319" rtl="0" eaLnBrk="1" fontAlgn="auto" latinLnBrk="0" hangingPunct="1">
              <a:lnSpc>
                <a:spcPct val="110000"/>
              </a:lnSpc>
              <a:spcBef>
                <a:spcPts val="1190"/>
              </a:spcBef>
              <a:spcAft>
                <a:spcPts val="714"/>
              </a:spcAft>
              <a:buClr>
                <a:schemeClr val="tx1"/>
              </a:buClr>
              <a:buSzPct val="80000"/>
              <a:buFontTx/>
              <a:buNone/>
              <a:tabLst/>
              <a:defRPr sz="1700">
                <a:solidFill>
                  <a:schemeClr val="bg1"/>
                </a:solidFill>
              </a:defRPr>
            </a:lvl1pPr>
          </a:lstStyle>
          <a:p>
            <a:pPr marL="0" marR="0" lvl="0" indent="0" algn="ctr" defTabSz="1088319" rtl="0" eaLnBrk="1" fontAlgn="auto" latinLnBrk="0" hangingPunct="1">
              <a:lnSpc>
                <a:spcPct val="110000"/>
              </a:lnSpc>
              <a:spcBef>
                <a:spcPts val="1190"/>
              </a:spcBef>
              <a:spcAft>
                <a:spcPts val="714"/>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bwMode="invGray"/>
        <p:txBody>
          <a:bodyPr/>
          <a:lstStyle/>
          <a:p>
            <a:endParaRPr lang="en-GB" noProof="0"/>
          </a:p>
        </p:txBody>
      </p:sp>
      <p:sp>
        <p:nvSpPr>
          <p:cNvPr id="9" name="Footer Placeholder 8"/>
          <p:cNvSpPr>
            <a:spLocks noGrp="1"/>
          </p:cNvSpPr>
          <p:nvPr>
            <p:ph type="ftr" sz="quarter" idx="19"/>
          </p:nvPr>
        </p:nvSpPr>
        <p:spPr bwMode="invGray"/>
        <p:txBody>
          <a:bodyPr/>
          <a:lstStyle/>
          <a:p>
            <a:r>
              <a:rPr lang="en-US" noProof="0"/>
              <a:t>NITAGs composition and functioning</a:t>
            </a:r>
            <a:endParaRPr lang="en-GB" noProof="0"/>
          </a:p>
        </p:txBody>
      </p:sp>
      <p:sp>
        <p:nvSpPr>
          <p:cNvPr id="10" name="Slide Number Placeholder 9"/>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79125" y="6311133"/>
            <a:ext cx="11205901" cy="209158"/>
          </a:xfrm>
        </p:spPr>
        <p:txBody>
          <a:bodyPr anchor="t">
            <a:normAutofit/>
          </a:bodyPr>
          <a:lstStyle>
            <a:lvl1pPr>
              <a:defRPr sz="1000" b="0">
                <a:solidFill>
                  <a:schemeClr val="bg2"/>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79609" y="1191302"/>
            <a:ext cx="8145125" cy="289728"/>
          </a:xfrm>
        </p:spPr>
        <p:txBody>
          <a:bodyPr lIns="21424" anchor="ctr">
            <a:normAutofit/>
          </a:bodyPr>
          <a:lstStyle>
            <a:lvl1pPr>
              <a:defRPr sz="19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37562571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479124" y="1805000"/>
            <a:ext cx="11205899" cy="4248970"/>
          </a:xfrm>
          <a:solidFill>
            <a:schemeClr val="bg1">
              <a:lumMod val="85000"/>
            </a:schemeClr>
          </a:solidFill>
        </p:spPr>
        <p:txBody>
          <a:bodyPr bIns="2356596" anchor="ctr"/>
          <a:lstStyle>
            <a:lvl1pPr marL="0" marR="0" indent="0" algn="ctr" defTabSz="1088319" rtl="0" eaLnBrk="1" fontAlgn="auto" latinLnBrk="0" hangingPunct="1">
              <a:lnSpc>
                <a:spcPct val="110000"/>
              </a:lnSpc>
              <a:spcBef>
                <a:spcPts val="1190"/>
              </a:spcBef>
              <a:spcAft>
                <a:spcPts val="714"/>
              </a:spcAft>
              <a:buClr>
                <a:schemeClr val="tx1"/>
              </a:buClr>
              <a:buSzPct val="80000"/>
              <a:buFontTx/>
              <a:buNone/>
              <a:tabLst/>
              <a:defRPr sz="1700">
                <a:solidFill>
                  <a:schemeClr val="bg1"/>
                </a:solidFill>
              </a:defRPr>
            </a:lvl1pPr>
          </a:lstStyle>
          <a:p>
            <a:pPr marL="0" marR="0" lvl="0" indent="0" algn="ctr" defTabSz="1088319" rtl="0" eaLnBrk="1" fontAlgn="auto" latinLnBrk="0" hangingPunct="1">
              <a:lnSpc>
                <a:spcPct val="110000"/>
              </a:lnSpc>
              <a:spcBef>
                <a:spcPts val="1190"/>
              </a:spcBef>
              <a:spcAft>
                <a:spcPts val="714"/>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3" name="Date Placeholder 2"/>
          <p:cNvSpPr>
            <a:spLocks noGrp="1"/>
          </p:cNvSpPr>
          <p:nvPr>
            <p:ph type="dt" sz="half" idx="18"/>
          </p:nvPr>
        </p:nvSpPr>
        <p:spPr bwMode="invGray"/>
        <p:txBody>
          <a:bodyPr/>
          <a:lstStyle/>
          <a:p>
            <a:endParaRPr lang="en-GB" noProof="0"/>
          </a:p>
        </p:txBody>
      </p:sp>
      <p:sp>
        <p:nvSpPr>
          <p:cNvPr id="4" name="Footer Placeholder 3"/>
          <p:cNvSpPr>
            <a:spLocks noGrp="1"/>
          </p:cNvSpPr>
          <p:nvPr>
            <p:ph type="ftr" sz="quarter" idx="19"/>
          </p:nvPr>
        </p:nvSpPr>
        <p:spPr bwMode="invGray"/>
        <p:txBody>
          <a:bodyPr/>
          <a:lstStyle/>
          <a:p>
            <a:r>
              <a:rPr lang="en-US" noProof="0"/>
              <a:t>NITAGs composition and functioning</a:t>
            </a:r>
            <a:endParaRPr lang="en-GB" noProof="0"/>
          </a:p>
        </p:txBody>
      </p:sp>
      <p:sp>
        <p:nvSpPr>
          <p:cNvPr id="5" name="Slide Number Placeholder 4"/>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16" name="Text Placeholder 7"/>
          <p:cNvSpPr>
            <a:spLocks noGrp="1"/>
          </p:cNvSpPr>
          <p:nvPr>
            <p:ph type="body" sz="quarter" idx="21" hasCustomPrompt="1"/>
          </p:nvPr>
        </p:nvSpPr>
        <p:spPr bwMode="invGray">
          <a:xfrm>
            <a:off x="479125" y="6311133"/>
            <a:ext cx="11205901" cy="209158"/>
          </a:xfrm>
        </p:spPr>
        <p:txBody>
          <a:bodyPr anchor="t">
            <a:normAutofit/>
          </a:bodyPr>
          <a:lstStyle>
            <a:lvl1pPr>
              <a:defRPr sz="1000" b="0">
                <a:solidFill>
                  <a:schemeClr val="bg2"/>
                </a:solidFill>
                <a:latin typeface="+mn-lt"/>
              </a:defRPr>
            </a:lvl1pPr>
          </a:lstStyle>
          <a:p>
            <a:pPr lvl="0"/>
            <a:r>
              <a:rPr lang="en-GB" noProof="0"/>
              <a:t>Source:</a:t>
            </a:r>
          </a:p>
        </p:txBody>
      </p:sp>
      <p:sp>
        <p:nvSpPr>
          <p:cNvPr id="7" name="Title 6"/>
          <p:cNvSpPr>
            <a:spLocks noGrp="1"/>
          </p:cNvSpPr>
          <p:nvPr>
            <p:ph type="title"/>
          </p:nvPr>
        </p:nvSpPr>
        <p:spPr bwMode="invGray"/>
        <p:txBody>
          <a:bodyPr/>
          <a:lstStyle/>
          <a:p>
            <a:r>
              <a:rPr lang="en-GB" noProof="0"/>
              <a:t>Click to edit Master title style</a:t>
            </a:r>
          </a:p>
        </p:txBody>
      </p:sp>
      <p:sp>
        <p:nvSpPr>
          <p:cNvPr id="14" name="Text Placeholder 7"/>
          <p:cNvSpPr>
            <a:spLocks noGrp="1"/>
          </p:cNvSpPr>
          <p:nvPr>
            <p:ph type="body" sz="quarter" idx="13" hasCustomPrompt="1"/>
          </p:nvPr>
        </p:nvSpPr>
        <p:spPr bwMode="invGray">
          <a:xfrm>
            <a:off x="479609" y="1191302"/>
            <a:ext cx="8145125" cy="289728"/>
          </a:xfrm>
        </p:spPr>
        <p:txBody>
          <a:bodyPr lIns="21424" anchor="ctr">
            <a:normAutofit/>
          </a:bodyPr>
          <a:lstStyle>
            <a:lvl1pPr>
              <a:defRPr sz="19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9561948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bg2"/>
                </a:solidFill>
              </a:defRPr>
            </a:lvl1pPr>
          </a:lstStyle>
          <a:p>
            <a:endParaRPr lang="en-GB" noProof="0"/>
          </a:p>
        </p:txBody>
      </p:sp>
      <p:sp>
        <p:nvSpPr>
          <p:cNvPr id="19" name="Footer Placeholder 18"/>
          <p:cNvSpPr>
            <a:spLocks noGrp="1"/>
          </p:cNvSpPr>
          <p:nvPr>
            <p:ph type="ftr" sz="quarter" idx="15"/>
          </p:nvPr>
        </p:nvSpPr>
        <p:spPr bwMode="invGray">
          <a:noFill/>
        </p:spPr>
        <p:txBody>
          <a:bodyPr/>
          <a:lstStyle/>
          <a:p>
            <a:r>
              <a:rPr lang="en-US" noProof="0"/>
              <a:t>NITAGs composition and functioning</a:t>
            </a:r>
            <a:endParaRPr lang="en-GB" noProof="0"/>
          </a:p>
        </p:txBody>
      </p:sp>
      <p:sp>
        <p:nvSpPr>
          <p:cNvPr id="20" name="Slide Number Placeholder 19"/>
          <p:cNvSpPr>
            <a:spLocks noGrp="1"/>
          </p:cNvSpPr>
          <p:nvPr>
            <p:ph type="sldNum" sz="quarter" idx="16"/>
          </p:nvPr>
        </p:nvSpPr>
        <p:spPr bwMode="invGray">
          <a:noFill/>
        </p:spPr>
        <p:txBody>
          <a:bodyPr/>
          <a:lstStyle/>
          <a:p>
            <a:fld id="{A74CE0EA-F3B5-4684-BA10-C594598FDB9C}" type="slidenum">
              <a:rPr lang="en-GB" noProof="0" smtClean="0"/>
              <a:pPr/>
              <a:t>‹#›</a:t>
            </a:fld>
            <a:endParaRPr lang="en-GB" noProof="0"/>
          </a:p>
        </p:txBody>
      </p:sp>
      <p:sp>
        <p:nvSpPr>
          <p:cNvPr id="17" name="Text Placeholder 7"/>
          <p:cNvSpPr>
            <a:spLocks noGrp="1"/>
          </p:cNvSpPr>
          <p:nvPr>
            <p:ph type="body" sz="quarter" idx="21" hasCustomPrompt="1"/>
          </p:nvPr>
        </p:nvSpPr>
        <p:spPr bwMode="invGray">
          <a:xfrm>
            <a:off x="479125" y="6311133"/>
            <a:ext cx="11205901" cy="209158"/>
          </a:xfrm>
          <a:noFill/>
        </p:spPr>
        <p:txBody>
          <a:bodyPr anchor="t">
            <a:normAutofit/>
          </a:bodyPr>
          <a:lstStyle>
            <a:lvl1pPr>
              <a:defRPr sz="1000" b="0">
                <a:solidFill>
                  <a:schemeClr val="bg2"/>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79609" y="1191302"/>
            <a:ext cx="8145125" cy="289728"/>
          </a:xfrm>
        </p:spPr>
        <p:txBody>
          <a:bodyPr lIns="21424" anchor="ctr">
            <a:normAutofit/>
          </a:bodyPr>
          <a:lstStyle>
            <a:lvl1pPr>
              <a:defRPr sz="1900" b="0">
                <a:solidFill>
                  <a:schemeClr val="bg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79123" y="1805000"/>
            <a:ext cx="11205901" cy="4248970"/>
          </a:xfrm>
          <a:noFill/>
        </p:spPr>
        <p:txBody>
          <a:bodyPr lIns="0" tIns="0" rIns="0" bIns="0"/>
          <a:lstStyle>
            <a:lvl1pPr>
              <a:lnSpc>
                <a:spcPct val="110000"/>
              </a:lnSpc>
              <a:defRPr sz="1700" b="1">
                <a:solidFill>
                  <a:schemeClr val="bg2"/>
                </a:solidFill>
                <a:latin typeface="+mn-lt"/>
              </a:defRPr>
            </a:lvl1pPr>
            <a:lvl2pPr>
              <a:lnSpc>
                <a:spcPct val="110000"/>
              </a:lnSpc>
              <a:defRPr sz="1700">
                <a:solidFill>
                  <a:schemeClr val="bg2"/>
                </a:solidFill>
                <a:latin typeface="+mn-lt"/>
              </a:defRPr>
            </a:lvl2pPr>
          </a:lstStyle>
          <a:p>
            <a:pPr lvl="0"/>
            <a:r>
              <a:rPr lang="en-GB" noProof="0" dirty="0"/>
              <a:t>Edit Master text styles</a:t>
            </a:r>
          </a:p>
          <a:p>
            <a:pPr lvl="1"/>
            <a:r>
              <a:rPr lang="en-GB" noProof="0" dirty="0"/>
              <a:t>Second level</a:t>
            </a:r>
          </a:p>
        </p:txBody>
      </p:sp>
    </p:spTree>
    <p:extLst>
      <p:ext uri="{BB962C8B-B14F-4D97-AF65-F5344CB8AC3E}">
        <p14:creationId xmlns:p14="http://schemas.microsoft.com/office/powerpoint/2010/main" val="794080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whit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9124" y="1805000"/>
            <a:ext cx="5462025" cy="4248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p:nvPr>
        </p:nvSpPr>
        <p:spPr>
          <a:xfrm>
            <a:off x="6222999" y="1805000"/>
            <a:ext cx="5462025" cy="4248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Date Placeholder 7"/>
          <p:cNvSpPr>
            <a:spLocks noGrp="1"/>
          </p:cNvSpPr>
          <p:nvPr>
            <p:ph type="dt" sz="half" idx="22"/>
          </p:nvPr>
        </p:nvSpPr>
        <p:spPr/>
        <p:txBody>
          <a:bodyPr/>
          <a:lstStyle/>
          <a:p>
            <a:endParaRPr lang="en-GB" noProof="0"/>
          </a:p>
        </p:txBody>
      </p:sp>
      <p:sp>
        <p:nvSpPr>
          <p:cNvPr id="9" name="Footer Placeholder 8"/>
          <p:cNvSpPr>
            <a:spLocks noGrp="1"/>
          </p:cNvSpPr>
          <p:nvPr>
            <p:ph type="ftr" sz="quarter" idx="23"/>
          </p:nvPr>
        </p:nvSpPr>
        <p:spPr/>
        <p:txBody>
          <a:bodyPr/>
          <a:lstStyle/>
          <a:p>
            <a:r>
              <a:rPr lang="en-US" noProof="0"/>
              <a:t>NITAGs composition and functioning</a:t>
            </a:r>
            <a:endParaRPr lang="en-GB" noProof="0"/>
          </a:p>
        </p:txBody>
      </p:sp>
      <p:sp>
        <p:nvSpPr>
          <p:cNvPr id="10" name="Slide Number Placeholder 9"/>
          <p:cNvSpPr>
            <a:spLocks noGrp="1"/>
          </p:cNvSpPr>
          <p:nvPr>
            <p:ph type="sldNum" sz="quarter" idx="24"/>
          </p:nvPr>
        </p:nvSpPr>
        <p:spPr/>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a:xfrm>
            <a:off x="479125" y="6311133"/>
            <a:ext cx="11205901" cy="209158"/>
          </a:xfrm>
        </p:spPr>
        <p:txBody>
          <a:bodyPr anchor="t">
            <a:normAutofit/>
          </a:bodyPr>
          <a:lstStyle>
            <a:lvl1pPr>
              <a:defRPr sz="1000" b="0">
                <a:solidFill>
                  <a:schemeClr val="tx1"/>
                </a:solidFill>
                <a:latin typeface="+mn-lt"/>
              </a:defRPr>
            </a:lvl1pPr>
          </a:lstStyle>
          <a:p>
            <a:pPr lvl="0"/>
            <a:r>
              <a:rPr lang="en-GB" noProof="0"/>
              <a:t>Source:</a:t>
            </a:r>
          </a:p>
        </p:txBody>
      </p:sp>
      <p:sp>
        <p:nvSpPr>
          <p:cNvPr id="15" name="Text Placeholder 7"/>
          <p:cNvSpPr>
            <a:spLocks noGrp="1"/>
          </p:cNvSpPr>
          <p:nvPr>
            <p:ph type="body" sz="quarter" idx="13" hasCustomPrompt="1"/>
          </p:nvPr>
        </p:nvSpPr>
        <p:spPr>
          <a:xfrm>
            <a:off x="479609" y="1191302"/>
            <a:ext cx="8145125" cy="289728"/>
          </a:xfrm>
        </p:spPr>
        <p:txBody>
          <a:bodyPr lIns="21424" anchor="ctr">
            <a:normAutofit/>
          </a:bodyPr>
          <a:lstStyle>
            <a:lvl1pPr>
              <a:defRPr sz="1900" b="0">
                <a:solidFill>
                  <a:schemeClr val="tx1"/>
                </a:solidFill>
                <a:latin typeface="+mj-lt"/>
              </a:defRPr>
            </a:lvl1pPr>
          </a:lstStyle>
          <a:p>
            <a:pPr lvl="0"/>
            <a:r>
              <a:rPr lang="en-GB" noProof="0"/>
              <a:t>One line Subtitle (optional)</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1456334541"/>
      </p:ext>
    </p:extLst>
  </p:cSld>
  <p:clrMapOvr>
    <a:masterClrMapping/>
  </p:clrMapOvr>
  <p:extLst>
    <p:ext uri="{DCECCB84-F9BA-43D5-87BE-67443E8EF086}">
      <p15:sldGuideLst xmlns:p15="http://schemas.microsoft.com/office/powerpoint/2012/main">
        <p15:guide id="1" pos="288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3" y="0"/>
            <a:ext cx="12169775" cy="6877050"/>
          </a:xfrm>
          <a:solidFill>
            <a:srgbClr val="0074A2"/>
          </a:solidFill>
        </p:spPr>
        <p:txBody>
          <a:bodyPr wrap="square" tIns="2356596" bIns="0" anchor="ctr"/>
          <a:lstStyle>
            <a:lvl1pPr marL="0" marR="0" indent="0" algn="ctr" defTabSz="1088319" rtl="0" eaLnBrk="1" fontAlgn="auto" latinLnBrk="0" hangingPunct="1">
              <a:lnSpc>
                <a:spcPct val="110000"/>
              </a:lnSpc>
              <a:spcBef>
                <a:spcPts val="1190"/>
              </a:spcBef>
              <a:spcAft>
                <a:spcPts val="714"/>
              </a:spcAft>
              <a:buClr>
                <a:schemeClr val="tx1"/>
              </a:buClr>
              <a:buSzPct val="80000"/>
              <a:buFontTx/>
              <a:buNone/>
              <a:tabLst/>
              <a:defRPr sz="1700">
                <a:solidFill>
                  <a:schemeClr val="bg1"/>
                </a:solidFill>
              </a:defRPr>
            </a:lvl1pPr>
          </a:lstStyle>
          <a:p>
            <a:pPr marL="0" marR="0" lvl="0" indent="0" algn="ctr" defTabSz="1088319" rtl="0" eaLnBrk="1" fontAlgn="auto" latinLnBrk="0" hangingPunct="1">
              <a:lnSpc>
                <a:spcPct val="110000"/>
              </a:lnSpc>
              <a:spcBef>
                <a:spcPts val="1190"/>
              </a:spcBef>
              <a:spcAft>
                <a:spcPts val="714"/>
              </a:spcAft>
              <a:buClr>
                <a:schemeClr val="tx1"/>
              </a:buClr>
              <a:buSzPct val="80000"/>
              <a:buFontTx/>
              <a:buNone/>
              <a:tabLst/>
              <a:defRPr/>
            </a:pPr>
            <a:r>
              <a:rPr lang="en-GB" noProof="0" dirty="0"/>
              <a:t>Click on Icon to add picture, then arrange object (send to back)</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9" name="Text Placeholder 4"/>
          <p:cNvSpPr>
            <a:spLocks noGrp="1"/>
          </p:cNvSpPr>
          <p:nvPr>
            <p:ph type="body" sz="quarter" idx="18"/>
          </p:nvPr>
        </p:nvSpPr>
        <p:spPr bwMode="gray">
          <a:xfrm>
            <a:off x="2" y="1805000"/>
            <a:ext cx="4272098" cy="1654028"/>
          </a:xfrm>
          <a:solidFill>
            <a:schemeClr val="tx2">
              <a:alpha val="90000"/>
            </a:schemeClr>
          </a:solidFill>
        </p:spPr>
        <p:txBody>
          <a:bodyPr lIns="428472" tIns="214236" rIns="428472" bIns="214236">
            <a:noAutofit/>
          </a:bodyPr>
          <a:lstStyle>
            <a:lvl1pPr>
              <a:defRPr sz="3300" b="1">
                <a:solidFill>
                  <a:schemeClr val="bg1"/>
                </a:solidFill>
                <a:latin typeface="+mj-lt"/>
              </a:defRPr>
            </a:lvl1pPr>
            <a:lvl2pPr marL="644300" indent="-326874">
              <a:tabLst>
                <a:tab pos="1921564" algn="l"/>
              </a:tabLst>
              <a:defRPr sz="3300">
                <a:solidFill>
                  <a:schemeClr val="bg1"/>
                </a:solidFill>
                <a:latin typeface="+mj-lt"/>
              </a:defRPr>
            </a:lvl2pPr>
          </a:lstStyle>
          <a:p>
            <a:pPr lvl="0"/>
            <a:r>
              <a:rPr lang="en-GB" noProof="0" dirty="0"/>
              <a:t>Edit Master text styles</a:t>
            </a:r>
          </a:p>
        </p:txBody>
      </p:sp>
      <p:sp>
        <p:nvSpPr>
          <p:cNvPr id="2" name="Date Placeholder 1"/>
          <p:cNvSpPr>
            <a:spLocks noGrp="1"/>
          </p:cNvSpPr>
          <p:nvPr>
            <p:ph type="dt" sz="half" idx="19"/>
          </p:nvPr>
        </p:nvSpPr>
        <p:spPr bwMode="gray"/>
        <p:txBody>
          <a:bodyPr/>
          <a:lstStyle>
            <a:lvl1pPr>
              <a:defRPr>
                <a:solidFill>
                  <a:schemeClr val="bg2"/>
                </a:solidFill>
              </a:defRPr>
            </a:lvl1pPr>
          </a:lstStyle>
          <a:p>
            <a:endParaRPr lang="en-GB" noProof="0"/>
          </a:p>
        </p:txBody>
      </p:sp>
      <p:sp>
        <p:nvSpPr>
          <p:cNvPr id="3" name="Footer Placeholder 2"/>
          <p:cNvSpPr>
            <a:spLocks noGrp="1"/>
          </p:cNvSpPr>
          <p:nvPr>
            <p:ph type="ftr" sz="quarter" idx="20"/>
          </p:nvPr>
        </p:nvSpPr>
        <p:spPr bwMode="gray"/>
        <p:txBody>
          <a:bodyPr/>
          <a:lstStyle>
            <a:lvl1pPr>
              <a:defRPr>
                <a:solidFill>
                  <a:schemeClr val="bg2"/>
                </a:solidFill>
              </a:defRPr>
            </a:lvl1pPr>
          </a:lstStyle>
          <a:p>
            <a:r>
              <a:rPr lang="en-US" noProof="0"/>
              <a:t>NITAGs composition and functioning</a:t>
            </a:r>
            <a:endParaRPr lang="en-GB" noProof="0"/>
          </a:p>
        </p:txBody>
      </p:sp>
      <p:sp>
        <p:nvSpPr>
          <p:cNvPr id="4" name="Slide Number Placeholder 3"/>
          <p:cNvSpPr>
            <a:spLocks noGrp="1"/>
          </p:cNvSpPr>
          <p:nvPr>
            <p:ph type="sldNum" sz="quarter" idx="21"/>
          </p:nvPr>
        </p:nvSpPr>
        <p:spPr bwMode="gray"/>
        <p:txBody>
          <a:bodyPr/>
          <a:lstStyle>
            <a:lvl1pPr>
              <a:defRPr>
                <a:solidFill>
                  <a:schemeClr val="bg2"/>
                </a:solidFill>
              </a:defRPr>
            </a:lvl1pPr>
          </a:lstStyle>
          <a:p>
            <a:fld id="{A74CE0EA-F3B5-4684-BA10-C594598FDB9C}" type="slidenum">
              <a:rPr lang="en-GB" noProof="0" smtClean="0"/>
              <a:pPr/>
              <a:t>‹#›</a:t>
            </a:fld>
            <a:endParaRPr lang="en-GB" noProof="0"/>
          </a:p>
        </p:txBody>
      </p:sp>
      <p:sp>
        <p:nvSpPr>
          <p:cNvPr id="15" name="Text Placeholder 7"/>
          <p:cNvSpPr>
            <a:spLocks noGrp="1"/>
          </p:cNvSpPr>
          <p:nvPr>
            <p:ph type="body" sz="quarter" idx="22" hasCustomPrompt="1"/>
          </p:nvPr>
        </p:nvSpPr>
        <p:spPr bwMode="gray">
          <a:xfrm>
            <a:off x="479125" y="6311133"/>
            <a:ext cx="11205901" cy="209158"/>
          </a:xfrm>
        </p:spPr>
        <p:txBody>
          <a:bodyPr anchor="t">
            <a:normAutofit/>
          </a:bodyPr>
          <a:lstStyle>
            <a:lvl1pPr>
              <a:defRPr sz="1000" b="0">
                <a:solidFill>
                  <a:schemeClr val="bg2"/>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a:t>Click to edit Master title style</a:t>
            </a:r>
          </a:p>
        </p:txBody>
      </p:sp>
      <p:sp>
        <p:nvSpPr>
          <p:cNvPr id="12" name="Picture Placeholder 5"/>
          <p:cNvSpPr>
            <a:spLocks noGrp="1"/>
          </p:cNvSpPr>
          <p:nvPr>
            <p:ph type="pic" sz="quarter" idx="23" hasCustomPrompt="1"/>
          </p:nvPr>
        </p:nvSpPr>
        <p:spPr bwMode="gray">
          <a:xfrm>
            <a:off x="9055463" y="371830"/>
            <a:ext cx="2630396" cy="696730"/>
          </a:xfrm>
          <a:blipFill dpi="0" rotWithShape="1">
            <a:blip r:embed="rId2"/>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37962198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genda blu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p>
            <a:endParaRPr lang="en-GB" noProof="0"/>
          </a:p>
        </p:txBody>
      </p:sp>
      <p:sp>
        <p:nvSpPr>
          <p:cNvPr id="8" name="Footer Placeholder 7"/>
          <p:cNvSpPr>
            <a:spLocks noGrp="1"/>
          </p:cNvSpPr>
          <p:nvPr>
            <p:ph type="ftr" sz="quarter" idx="31"/>
          </p:nvPr>
        </p:nvSpPr>
        <p:spPr bwMode="gray"/>
        <p:txBody>
          <a:bodyPr/>
          <a:lstStyle/>
          <a:p>
            <a:r>
              <a:rPr lang="en-US" noProof="0"/>
              <a:t>NITAGs composition and functioning</a:t>
            </a:r>
            <a:endParaRPr lang="en-GB" noProof="0" dirty="0"/>
          </a:p>
        </p:txBody>
      </p:sp>
      <p:sp>
        <p:nvSpPr>
          <p:cNvPr id="9" name="Slide Number Placeholder 8"/>
          <p:cNvSpPr>
            <a:spLocks noGrp="1"/>
          </p:cNvSpPr>
          <p:nvPr>
            <p:ph type="sldNum" sz="quarter" idx="32"/>
          </p:nvPr>
        </p:nvSpPr>
        <p:spPr bwMode="gray"/>
        <p:txBody>
          <a:bodyPr/>
          <a:lstStyle/>
          <a:p>
            <a:fld id="{A74CE0EA-F3B5-4684-BA10-C594598FDB9C}" type="slidenum">
              <a:rPr lang="en-GB" noProof="0" smtClean="0"/>
              <a:pPr/>
              <a:t>‹#›</a:t>
            </a:fld>
            <a:endParaRPr lang="en-GB" noProof="0"/>
          </a:p>
        </p:txBody>
      </p:sp>
      <p:sp>
        <p:nvSpPr>
          <p:cNvPr id="10" name="Title 9"/>
          <p:cNvSpPr>
            <a:spLocks noGrp="1"/>
          </p:cNvSpPr>
          <p:nvPr>
            <p:ph type="title"/>
          </p:nvPr>
        </p:nvSpPr>
        <p:spPr bwMode="gray">
          <a:xfrm>
            <a:off x="479124" y="360999"/>
            <a:ext cx="8145125" cy="722000"/>
          </a:xfrm>
        </p:spPr>
        <p:txBody>
          <a:bodyPr/>
          <a:lstStyle/>
          <a:p>
            <a:r>
              <a:rPr lang="en-GB" noProof="0"/>
              <a:t>Click to edit Master title style</a:t>
            </a:r>
          </a:p>
        </p:txBody>
      </p:sp>
      <p:sp>
        <p:nvSpPr>
          <p:cNvPr id="28" name="Rectangle 27"/>
          <p:cNvSpPr/>
          <p:nvPr userDrawn="1"/>
        </p:nvSpPr>
        <p:spPr bwMode="gray">
          <a:xfrm>
            <a:off x="479129" y="1805005"/>
            <a:ext cx="6356233" cy="1428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8832" tIns="54416" rIns="108832" bIns="54416" rtlCol="0" anchor="ctr"/>
          <a:lstStyle/>
          <a:p>
            <a:pPr algn="ctr"/>
            <a:endParaRPr lang="en-GB" sz="2100" noProof="0"/>
          </a:p>
        </p:txBody>
      </p:sp>
      <p:sp>
        <p:nvSpPr>
          <p:cNvPr id="4" name="Text Placeholder 3"/>
          <p:cNvSpPr>
            <a:spLocks noGrp="1"/>
          </p:cNvSpPr>
          <p:nvPr>
            <p:ph type="body" sz="quarter" idx="33" hasCustomPrompt="1"/>
          </p:nvPr>
        </p:nvSpPr>
        <p:spPr>
          <a:xfrm>
            <a:off x="479124" y="2149638"/>
            <a:ext cx="986682" cy="397100"/>
          </a:xfrm>
        </p:spPr>
        <p:txBody>
          <a:bodyPr/>
          <a:lstStyle>
            <a:lvl1pPr>
              <a:defRPr sz="3300" b="1">
                <a:latin typeface="+mj-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01</a:t>
            </a:r>
          </a:p>
        </p:txBody>
      </p:sp>
      <p:sp>
        <p:nvSpPr>
          <p:cNvPr id="31" name="Text Placeholder 3"/>
          <p:cNvSpPr>
            <a:spLocks noGrp="1"/>
          </p:cNvSpPr>
          <p:nvPr>
            <p:ph type="body" sz="quarter" idx="34" hasCustomPrompt="1"/>
          </p:nvPr>
        </p:nvSpPr>
        <p:spPr>
          <a:xfrm>
            <a:off x="1704325" y="2149638"/>
            <a:ext cx="5131032" cy="397100"/>
          </a:xfrm>
        </p:spPr>
        <p:txBody>
          <a:bodyPr tIns="171389"/>
          <a:lstStyle>
            <a:lvl1pPr>
              <a:lnSpc>
                <a:spcPct val="100000"/>
              </a:lnSpc>
              <a:spcBef>
                <a:spcPts val="0"/>
              </a:spcBef>
              <a:spcAft>
                <a:spcPts val="0"/>
              </a:spcAft>
              <a:defRPr sz="1900" b="0">
                <a:solidFill>
                  <a:schemeClr val="bg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Headline</a:t>
            </a:r>
          </a:p>
        </p:txBody>
      </p:sp>
      <p:sp>
        <p:nvSpPr>
          <p:cNvPr id="34" name="Text Placeholder 3"/>
          <p:cNvSpPr>
            <a:spLocks noGrp="1"/>
          </p:cNvSpPr>
          <p:nvPr>
            <p:ph type="body" sz="quarter" idx="35" hasCustomPrompt="1"/>
          </p:nvPr>
        </p:nvSpPr>
        <p:spPr>
          <a:xfrm>
            <a:off x="7419190" y="2149638"/>
            <a:ext cx="4265839" cy="397100"/>
          </a:xfrm>
        </p:spPr>
        <p:txBody>
          <a:bodyPr tIns="171389"/>
          <a:lstStyle>
            <a:lvl1pPr>
              <a:lnSpc>
                <a:spcPct val="100000"/>
              </a:lnSpc>
              <a:spcBef>
                <a:spcPts val="0"/>
              </a:spcBef>
              <a:spcAft>
                <a:spcPts val="0"/>
              </a:spcAft>
              <a:defRPr sz="1900" b="0">
                <a:solidFill>
                  <a:schemeClr val="bg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Speaker</a:t>
            </a:r>
          </a:p>
        </p:txBody>
      </p:sp>
      <p:sp>
        <p:nvSpPr>
          <p:cNvPr id="36" name="Text Placeholder 3"/>
          <p:cNvSpPr>
            <a:spLocks noGrp="1"/>
          </p:cNvSpPr>
          <p:nvPr>
            <p:ph type="body" sz="quarter" idx="36" hasCustomPrompt="1"/>
          </p:nvPr>
        </p:nvSpPr>
        <p:spPr>
          <a:xfrm>
            <a:off x="479124" y="2885922"/>
            <a:ext cx="986682" cy="397100"/>
          </a:xfrm>
        </p:spPr>
        <p:txBody>
          <a:bodyPr/>
          <a:lstStyle>
            <a:lvl1pPr>
              <a:defRPr sz="3300" b="1">
                <a:latin typeface="+mj-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4325" y="2885922"/>
            <a:ext cx="5131032" cy="397100"/>
          </a:xfrm>
        </p:spPr>
        <p:txBody>
          <a:bodyPr tIns="171389"/>
          <a:lstStyle>
            <a:lvl1pPr>
              <a:lnSpc>
                <a:spcPct val="100000"/>
              </a:lnSpc>
              <a:spcBef>
                <a:spcPts val="0"/>
              </a:spcBef>
              <a:spcAft>
                <a:spcPts val="0"/>
              </a:spcAft>
              <a:defRPr sz="1900" b="0">
                <a:solidFill>
                  <a:schemeClr val="bg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19190" y="2885922"/>
            <a:ext cx="4265839" cy="397100"/>
          </a:xfrm>
        </p:spPr>
        <p:txBody>
          <a:bodyPr tIns="171389"/>
          <a:lstStyle>
            <a:lvl1pPr>
              <a:lnSpc>
                <a:spcPct val="100000"/>
              </a:lnSpc>
              <a:spcBef>
                <a:spcPts val="0"/>
              </a:spcBef>
              <a:spcAft>
                <a:spcPts val="0"/>
              </a:spcAft>
              <a:defRPr sz="1900" b="0">
                <a:solidFill>
                  <a:schemeClr val="bg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79124" y="3622207"/>
            <a:ext cx="986682" cy="397100"/>
          </a:xfrm>
        </p:spPr>
        <p:txBody>
          <a:bodyPr/>
          <a:lstStyle>
            <a:lvl1pPr>
              <a:defRPr sz="3300" b="1">
                <a:latin typeface="+mj-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4325" y="3622207"/>
            <a:ext cx="5131032" cy="397100"/>
          </a:xfrm>
        </p:spPr>
        <p:txBody>
          <a:bodyPr tIns="171389"/>
          <a:lstStyle>
            <a:lvl1pPr>
              <a:lnSpc>
                <a:spcPct val="100000"/>
              </a:lnSpc>
              <a:spcBef>
                <a:spcPts val="0"/>
              </a:spcBef>
              <a:spcAft>
                <a:spcPts val="0"/>
              </a:spcAft>
              <a:defRPr sz="1900" b="0">
                <a:solidFill>
                  <a:schemeClr val="bg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19190" y="3622207"/>
            <a:ext cx="4265839" cy="397100"/>
          </a:xfrm>
        </p:spPr>
        <p:txBody>
          <a:bodyPr tIns="171389"/>
          <a:lstStyle>
            <a:lvl1pPr>
              <a:lnSpc>
                <a:spcPct val="100000"/>
              </a:lnSpc>
              <a:spcBef>
                <a:spcPts val="0"/>
              </a:spcBef>
              <a:spcAft>
                <a:spcPts val="0"/>
              </a:spcAft>
              <a:defRPr sz="1900" b="0">
                <a:solidFill>
                  <a:schemeClr val="bg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79124" y="4358491"/>
            <a:ext cx="986682" cy="397100"/>
          </a:xfrm>
        </p:spPr>
        <p:txBody>
          <a:bodyPr/>
          <a:lstStyle>
            <a:lvl1pPr>
              <a:defRPr sz="3300" b="1">
                <a:latin typeface="+mj-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4325" y="4358491"/>
            <a:ext cx="5131032" cy="397100"/>
          </a:xfrm>
        </p:spPr>
        <p:txBody>
          <a:bodyPr tIns="171389"/>
          <a:lstStyle>
            <a:lvl1pPr>
              <a:lnSpc>
                <a:spcPct val="100000"/>
              </a:lnSpc>
              <a:spcBef>
                <a:spcPts val="0"/>
              </a:spcBef>
              <a:spcAft>
                <a:spcPts val="0"/>
              </a:spcAft>
              <a:defRPr sz="1900" b="0">
                <a:solidFill>
                  <a:schemeClr val="bg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19190" y="4358491"/>
            <a:ext cx="4265839" cy="397100"/>
          </a:xfrm>
        </p:spPr>
        <p:txBody>
          <a:bodyPr tIns="171389"/>
          <a:lstStyle>
            <a:lvl1pPr>
              <a:lnSpc>
                <a:spcPct val="100000"/>
              </a:lnSpc>
              <a:spcBef>
                <a:spcPts val="0"/>
              </a:spcBef>
              <a:spcAft>
                <a:spcPts val="0"/>
              </a:spcAft>
              <a:defRPr sz="1900" b="0">
                <a:solidFill>
                  <a:schemeClr val="bg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79124" y="5094776"/>
            <a:ext cx="986682" cy="397100"/>
          </a:xfrm>
        </p:spPr>
        <p:txBody>
          <a:bodyPr/>
          <a:lstStyle>
            <a:lvl1pPr>
              <a:defRPr sz="3300" b="1">
                <a:latin typeface="+mj-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4325" y="5094776"/>
            <a:ext cx="5131032" cy="397100"/>
          </a:xfrm>
        </p:spPr>
        <p:txBody>
          <a:bodyPr tIns="171389"/>
          <a:lstStyle>
            <a:lvl1pPr>
              <a:lnSpc>
                <a:spcPct val="100000"/>
              </a:lnSpc>
              <a:spcBef>
                <a:spcPts val="0"/>
              </a:spcBef>
              <a:spcAft>
                <a:spcPts val="0"/>
              </a:spcAft>
              <a:defRPr sz="1900" b="0">
                <a:solidFill>
                  <a:schemeClr val="bg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19190" y="5094776"/>
            <a:ext cx="4265839" cy="397100"/>
          </a:xfrm>
        </p:spPr>
        <p:txBody>
          <a:bodyPr tIns="171389"/>
          <a:lstStyle>
            <a:lvl1pPr>
              <a:lnSpc>
                <a:spcPct val="100000"/>
              </a:lnSpc>
              <a:spcBef>
                <a:spcPts val="0"/>
              </a:spcBef>
              <a:spcAft>
                <a:spcPts val="0"/>
              </a:spcAft>
              <a:defRPr sz="1900" b="0">
                <a:solidFill>
                  <a:schemeClr val="bg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79124" y="5831063"/>
            <a:ext cx="986682" cy="397100"/>
          </a:xfrm>
        </p:spPr>
        <p:txBody>
          <a:bodyPr/>
          <a:lstStyle>
            <a:lvl1pPr>
              <a:defRPr sz="3300" b="1">
                <a:latin typeface="+mj-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4325" y="5831063"/>
            <a:ext cx="5131032" cy="397100"/>
          </a:xfrm>
        </p:spPr>
        <p:txBody>
          <a:bodyPr tIns="171389"/>
          <a:lstStyle>
            <a:lvl1pPr>
              <a:lnSpc>
                <a:spcPct val="100000"/>
              </a:lnSpc>
              <a:spcBef>
                <a:spcPts val="0"/>
              </a:spcBef>
              <a:spcAft>
                <a:spcPts val="0"/>
              </a:spcAft>
              <a:defRPr sz="1900" b="0">
                <a:solidFill>
                  <a:schemeClr val="bg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19190" y="5831063"/>
            <a:ext cx="4265839" cy="397100"/>
          </a:xfrm>
        </p:spPr>
        <p:txBody>
          <a:bodyPr tIns="171389"/>
          <a:lstStyle>
            <a:lvl1pPr>
              <a:lnSpc>
                <a:spcPct val="100000"/>
              </a:lnSpc>
              <a:spcBef>
                <a:spcPts val="0"/>
              </a:spcBef>
              <a:spcAft>
                <a:spcPts val="0"/>
              </a:spcAft>
              <a:defRPr sz="1900" b="0">
                <a:solidFill>
                  <a:schemeClr val="bg1"/>
                </a:solidFill>
                <a:latin typeface="+mn-lt"/>
              </a:defRPr>
            </a:lvl1pPr>
            <a:lvl2pPr>
              <a:defRPr sz="3300" b="1">
                <a:latin typeface="+mj-lt"/>
              </a:defRPr>
            </a:lvl2pPr>
            <a:lvl3pPr>
              <a:defRPr sz="3300" b="1">
                <a:latin typeface="+mj-lt"/>
              </a:defRPr>
            </a:lvl3pPr>
            <a:lvl4pPr>
              <a:defRPr sz="3300" b="1">
                <a:latin typeface="+mj-lt"/>
              </a:defRPr>
            </a:lvl4pPr>
            <a:lvl5pPr>
              <a:defRPr sz="3300" b="1">
                <a:latin typeface="+mj-lt"/>
              </a:defRPr>
            </a:lvl5pPr>
          </a:lstStyle>
          <a:p>
            <a:pPr lvl="0"/>
            <a:r>
              <a:rPr lang="en-GB" noProof="0"/>
              <a:t>Speaker</a:t>
            </a:r>
          </a:p>
        </p:txBody>
      </p:sp>
      <p:sp>
        <p:nvSpPr>
          <p:cNvPr id="25" name="Text Placeholder 7"/>
          <p:cNvSpPr>
            <a:spLocks noGrp="1"/>
          </p:cNvSpPr>
          <p:nvPr>
            <p:ph type="body" sz="quarter" idx="13" hasCustomPrompt="1"/>
          </p:nvPr>
        </p:nvSpPr>
        <p:spPr bwMode="invGray">
          <a:xfrm>
            <a:off x="479609" y="1191302"/>
            <a:ext cx="8145125" cy="289728"/>
          </a:xfrm>
        </p:spPr>
        <p:txBody>
          <a:bodyPr lIns="21424" anchor="ctr">
            <a:normAutofit/>
          </a:bodyPr>
          <a:lstStyle>
            <a:lvl1pPr>
              <a:defRPr sz="19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24953138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p>
            <a:endParaRPr lang="en-GB" noProof="0"/>
          </a:p>
        </p:txBody>
      </p:sp>
      <p:sp>
        <p:nvSpPr>
          <p:cNvPr id="4" name="Footer Placeholder 3"/>
          <p:cNvSpPr>
            <a:spLocks noGrp="1"/>
          </p:cNvSpPr>
          <p:nvPr>
            <p:ph type="ftr" sz="quarter" idx="11"/>
          </p:nvPr>
        </p:nvSpPr>
        <p:spPr bwMode="invGray"/>
        <p:txBody>
          <a:bodyPr/>
          <a:lstStyle/>
          <a:p>
            <a:r>
              <a:rPr lang="en-US" noProof="0"/>
              <a:t>NITAGs composition and functioning</a:t>
            </a:r>
            <a:endParaRPr lang="en-GB" noProof="0"/>
          </a:p>
        </p:txBody>
      </p:sp>
      <p:sp>
        <p:nvSpPr>
          <p:cNvPr id="5" name="Slide Number Placeholder 4"/>
          <p:cNvSpPr>
            <a:spLocks noGrp="1"/>
          </p:cNvSpPr>
          <p:nvPr>
            <p:ph type="sldNum" sz="quarter" idx="12"/>
          </p:nvPr>
        </p:nvSpPr>
        <p:spPr bwMode="invGray"/>
        <p:txBody>
          <a:bodyPr/>
          <a:lstStyle/>
          <a:p>
            <a:fld id="{A74CE0EA-F3B5-4684-BA10-C594598FDB9C}" type="slidenum">
              <a:rPr lang="en-GB" noProof="0" smtClean="0"/>
              <a:pPr/>
              <a:t>‹#›</a:t>
            </a:fld>
            <a:endParaRPr lang="en-GB" noProof="0"/>
          </a:p>
        </p:txBody>
      </p:sp>
      <p:sp>
        <p:nvSpPr>
          <p:cNvPr id="12" name="Text Placeholder 7"/>
          <p:cNvSpPr>
            <a:spLocks noGrp="1"/>
          </p:cNvSpPr>
          <p:nvPr>
            <p:ph type="body" sz="quarter" idx="21" hasCustomPrompt="1"/>
          </p:nvPr>
        </p:nvSpPr>
        <p:spPr bwMode="invGray">
          <a:xfrm>
            <a:off x="479125" y="6311133"/>
            <a:ext cx="11205901" cy="209158"/>
          </a:xfrm>
        </p:spPr>
        <p:txBody>
          <a:bodyPr anchor="t">
            <a:normAutofit/>
          </a:bodyPr>
          <a:lstStyle>
            <a:lvl1pPr>
              <a:defRPr sz="1000" b="0">
                <a:solidFill>
                  <a:schemeClr val="bg2"/>
                </a:solidFill>
                <a:latin typeface="+mn-lt"/>
              </a:defRPr>
            </a:lvl1pPr>
          </a:lstStyle>
          <a:p>
            <a:pPr lvl="0"/>
            <a:r>
              <a:rPr lang="en-GB" noProof="0"/>
              <a:t>Source:</a:t>
            </a:r>
          </a:p>
        </p:txBody>
      </p:sp>
      <p:sp>
        <p:nvSpPr>
          <p:cNvPr id="13" name="Title 12"/>
          <p:cNvSpPr>
            <a:spLocks noGrp="1"/>
          </p:cNvSpPr>
          <p:nvPr>
            <p:ph type="title"/>
          </p:nvPr>
        </p:nvSpPr>
        <p:spPr bwMode="invGray"/>
        <p:txBody>
          <a:bodyPr/>
          <a:lstStyle/>
          <a:p>
            <a:r>
              <a:rPr lang="en-GB" noProof="0"/>
              <a:t>Click to edit Master title style</a:t>
            </a:r>
          </a:p>
        </p:txBody>
      </p:sp>
      <p:sp>
        <p:nvSpPr>
          <p:cNvPr id="10" name="Text Placeholder 7"/>
          <p:cNvSpPr>
            <a:spLocks noGrp="1"/>
          </p:cNvSpPr>
          <p:nvPr>
            <p:ph type="body" sz="quarter" idx="13" hasCustomPrompt="1"/>
          </p:nvPr>
        </p:nvSpPr>
        <p:spPr bwMode="invGray">
          <a:xfrm>
            <a:off x="479609" y="1191302"/>
            <a:ext cx="8145125" cy="289728"/>
          </a:xfrm>
        </p:spPr>
        <p:txBody>
          <a:bodyPr lIns="21424" anchor="ctr">
            <a:normAutofit/>
          </a:bodyPr>
          <a:lstStyle>
            <a:lvl1pPr>
              <a:defRPr sz="1900" b="0">
                <a:solidFill>
                  <a:schemeClr val="bg1"/>
                </a:solidFill>
                <a:latin typeface="+mj-lt"/>
              </a:defRPr>
            </a:lvl1pPr>
          </a:lstStyle>
          <a:p>
            <a:pPr lvl="0"/>
            <a:r>
              <a:rPr lang="en-GB" noProof="0" dirty="0"/>
              <a:t>One line Subtitle (optional)</a:t>
            </a:r>
          </a:p>
        </p:txBody>
      </p:sp>
    </p:spTree>
    <p:extLst>
      <p:ext uri="{BB962C8B-B14F-4D97-AF65-F5344CB8AC3E}">
        <p14:creationId xmlns:p14="http://schemas.microsoft.com/office/powerpoint/2010/main" val="39183715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3" y="0"/>
            <a:ext cx="12169775" cy="6877050"/>
          </a:xfrm>
          <a:solidFill>
            <a:srgbClr val="0074A2"/>
          </a:solidFill>
        </p:spPr>
        <p:txBody>
          <a:bodyPr bIns="2356596" anchor="ctr">
            <a:normAutofit/>
          </a:bodyPr>
          <a:lstStyle>
            <a:lvl1pPr marL="0" marR="0" indent="0" algn="ctr" defTabSz="1088319" rtl="0" eaLnBrk="1" fontAlgn="auto" latinLnBrk="0" hangingPunct="1">
              <a:lnSpc>
                <a:spcPct val="110000"/>
              </a:lnSpc>
              <a:spcBef>
                <a:spcPts val="1190"/>
              </a:spcBef>
              <a:spcAft>
                <a:spcPts val="714"/>
              </a:spcAft>
              <a:buClr>
                <a:schemeClr val="tx1"/>
              </a:buClr>
              <a:buSzPct val="80000"/>
              <a:buFontTx/>
              <a:buNone/>
              <a:tabLst/>
              <a:defRPr sz="1700">
                <a:solidFill>
                  <a:schemeClr val="bg1"/>
                </a:solidFill>
              </a:defRPr>
            </a:lvl1pPr>
          </a:lstStyle>
          <a:p>
            <a:pPr marL="0" marR="0" lvl="0" indent="0" algn="ctr" defTabSz="1088319" rtl="0" eaLnBrk="1" fontAlgn="auto" latinLnBrk="0" hangingPunct="1">
              <a:lnSpc>
                <a:spcPct val="110000"/>
              </a:lnSpc>
              <a:spcBef>
                <a:spcPts val="1190"/>
              </a:spcBef>
              <a:spcAft>
                <a:spcPts val="714"/>
              </a:spcAft>
              <a:buClr>
                <a:schemeClr val="tx1"/>
              </a:buClr>
              <a:buSzPct val="80000"/>
              <a:buFontTx/>
              <a:buNone/>
              <a:tabLst/>
              <a:defRPr/>
            </a:pPr>
            <a:r>
              <a:rPr lang="en-GB" noProof="0" dirty="0"/>
              <a:t>Click on Icon to add picture, then arrange object (send to back)</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36" name="Text Placeholder 35"/>
          <p:cNvSpPr>
            <a:spLocks noGrp="1"/>
          </p:cNvSpPr>
          <p:nvPr>
            <p:ph type="body" sz="quarter" idx="10" hasCustomPrompt="1"/>
          </p:nvPr>
        </p:nvSpPr>
        <p:spPr bwMode="gray">
          <a:xfrm>
            <a:off x="479125" y="6525081"/>
            <a:ext cx="5960714" cy="248338"/>
          </a:xfrm>
        </p:spPr>
        <p:txBody>
          <a:bodyPr anchor="ctr">
            <a:noAutofit/>
          </a:bodyPr>
          <a:lstStyle>
            <a:lvl1pPr>
              <a:defRPr sz="1200" b="0">
                <a:solidFill>
                  <a:schemeClr val="bg2"/>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5" name="Picture Placeholder 8"/>
          <p:cNvSpPr>
            <a:spLocks noGrp="1"/>
          </p:cNvSpPr>
          <p:nvPr>
            <p:ph type="pic" sz="quarter" idx="22" hasCustomPrompt="1"/>
          </p:nvPr>
        </p:nvSpPr>
        <p:spPr bwMode="gray">
          <a:xfrm>
            <a:off x="7447081" y="489920"/>
            <a:ext cx="4222783" cy="111549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
        <p:nvSpPr>
          <p:cNvPr id="37" name="Text Placeholder 35"/>
          <p:cNvSpPr>
            <a:spLocks noGrp="1"/>
          </p:cNvSpPr>
          <p:nvPr>
            <p:ph type="body" sz="quarter" idx="16" hasCustomPrompt="1"/>
          </p:nvPr>
        </p:nvSpPr>
        <p:spPr bwMode="gray">
          <a:xfrm>
            <a:off x="9478606" y="6494037"/>
            <a:ext cx="2191257" cy="248338"/>
          </a:xfrm>
        </p:spPr>
        <p:txBody>
          <a:bodyPr rIns="0" anchor="ctr">
            <a:noAutofit/>
          </a:bodyPr>
          <a:lstStyle>
            <a:lvl1pPr algn="ctr">
              <a:defRPr sz="1900" b="1" spc="0" baseline="0">
                <a:solidFill>
                  <a:schemeClr val="bg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3" y="486535"/>
            <a:ext cx="7330613" cy="1122267"/>
          </a:xfrm>
          <a:noFill/>
        </p:spPr>
        <p:txBody>
          <a:bodyPr lIns="428472" tIns="85694" rIns="535590" bIns="214236" anchor="t" anchorCtr="0">
            <a:noAutofit/>
          </a:bodyPr>
          <a:lstStyle>
            <a:lvl1pPr algn="l">
              <a:lnSpc>
                <a:spcPct val="85000"/>
              </a:lnSpc>
              <a:defRPr sz="5000">
                <a:solidFill>
                  <a:schemeClr val="bg1"/>
                </a:solidFill>
                <a:latin typeface="+mj-lt"/>
              </a:defRPr>
            </a:lvl1pPr>
          </a:lstStyle>
          <a:p>
            <a:r>
              <a:rPr lang="en-GB" noProof="0" dirty="0"/>
              <a:t>Click to edit </a:t>
            </a:r>
            <a:br>
              <a:rPr lang="en-GB" noProof="0" dirty="0"/>
            </a:br>
            <a:r>
              <a:rPr lang="en-GB" noProof="0" dirty="0"/>
              <a:t>Master title style</a:t>
            </a:r>
          </a:p>
        </p:txBody>
      </p:sp>
      <p:sp>
        <p:nvSpPr>
          <p:cNvPr id="9" name="Subtitle 2"/>
          <p:cNvSpPr>
            <a:spLocks noGrp="1"/>
          </p:cNvSpPr>
          <p:nvPr>
            <p:ph type="subTitle" idx="1"/>
          </p:nvPr>
        </p:nvSpPr>
        <p:spPr bwMode="gray">
          <a:xfrm>
            <a:off x="2" y="4494450"/>
            <a:ext cx="12169774" cy="1660600"/>
          </a:xfrm>
          <a:solidFill>
            <a:schemeClr val="tx2">
              <a:alpha val="90000"/>
            </a:schemeClr>
          </a:solidFill>
        </p:spPr>
        <p:txBody>
          <a:bodyPr lIns="428472" tIns="257083" rIns="428472" bIns="257083" numCol="3" anchor="t">
            <a:noAutofit/>
          </a:bodyPr>
          <a:lstStyle>
            <a:lvl1pPr marL="0" indent="0" algn="l">
              <a:lnSpc>
                <a:spcPct val="90000"/>
              </a:lnSpc>
              <a:buNone/>
              <a:defRPr sz="1700" b="0">
                <a:solidFill>
                  <a:schemeClr val="bg1"/>
                </a:solidFill>
                <a:latin typeface="+mj-lt"/>
                <a:cs typeface="Arial" panose="020B0604020202020204" pitchFamily="34" charset="0"/>
              </a:defRPr>
            </a:lvl1pPr>
            <a:lvl2pPr marL="544159" indent="0" algn="ctr">
              <a:buNone/>
              <a:defRPr sz="2400"/>
            </a:lvl2pPr>
            <a:lvl3pPr marL="1088319" indent="0" algn="ctr">
              <a:buNone/>
              <a:defRPr sz="2100"/>
            </a:lvl3pPr>
            <a:lvl4pPr marL="1632478" indent="0" algn="ctr">
              <a:buNone/>
              <a:defRPr sz="1900"/>
            </a:lvl4pPr>
            <a:lvl5pPr marL="2176638" indent="0" algn="ctr">
              <a:buNone/>
              <a:defRPr sz="1900"/>
            </a:lvl5pPr>
            <a:lvl6pPr marL="2720797" indent="0" algn="ctr">
              <a:buNone/>
              <a:defRPr sz="1900"/>
            </a:lvl6pPr>
            <a:lvl7pPr marL="3264957" indent="0" algn="ctr">
              <a:buNone/>
              <a:defRPr sz="1900"/>
            </a:lvl7pPr>
            <a:lvl8pPr marL="3809116" indent="0" algn="ctr">
              <a:buNone/>
              <a:defRPr sz="1900"/>
            </a:lvl8pPr>
            <a:lvl9pPr marL="4353276" indent="0" algn="ctr">
              <a:buNone/>
              <a:defRPr sz="1900"/>
            </a:lvl9pPr>
          </a:lstStyle>
          <a:p>
            <a:endParaRPr lang="en-GB" noProof="0" dirty="0"/>
          </a:p>
          <a:p>
            <a:endParaRPr lang="en-GB" noProof="0" dirty="0"/>
          </a:p>
        </p:txBody>
      </p:sp>
    </p:spTree>
    <p:extLst>
      <p:ext uri="{BB962C8B-B14F-4D97-AF65-F5344CB8AC3E}">
        <p14:creationId xmlns:p14="http://schemas.microsoft.com/office/powerpoint/2010/main" val="9828472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Only whit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lvl1pPr>
              <a:defRPr>
                <a:solidFill>
                  <a:schemeClr val="bg1"/>
                </a:solidFill>
              </a:defRPr>
            </a:lvl1pPr>
          </a:lstStyle>
          <a:p>
            <a:endParaRPr lang="en-GB"/>
          </a:p>
        </p:txBody>
      </p:sp>
      <p:sp>
        <p:nvSpPr>
          <p:cNvPr id="4" name="Footer Placeholder 3"/>
          <p:cNvSpPr>
            <a:spLocks noGrp="1"/>
          </p:cNvSpPr>
          <p:nvPr>
            <p:ph type="ftr" sz="quarter" idx="11"/>
          </p:nvPr>
        </p:nvSpPr>
        <p:spPr bwMode="gray"/>
        <p:txBody>
          <a:bodyPr/>
          <a:lstStyle>
            <a:lvl1pPr>
              <a:defRPr>
                <a:solidFill>
                  <a:schemeClr val="bg1"/>
                </a:solidFill>
              </a:defRPr>
            </a:lvl1pPr>
          </a:lstStyle>
          <a:p>
            <a:r>
              <a:rPr lang="en-US"/>
              <a:t>NITAGs composition and functioning</a:t>
            </a:r>
            <a:endParaRPr lang="en-GB"/>
          </a:p>
        </p:txBody>
      </p:sp>
      <p:sp>
        <p:nvSpPr>
          <p:cNvPr id="5" name="Slide Number Placeholder 4"/>
          <p:cNvSpPr>
            <a:spLocks noGrp="1"/>
          </p:cNvSpPr>
          <p:nvPr>
            <p:ph type="sldNum" sz="quarter" idx="12"/>
          </p:nvPr>
        </p:nvSpPr>
        <p:spPr bwMode="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12" name="Text Placeholder 7"/>
          <p:cNvSpPr>
            <a:spLocks noGrp="1"/>
          </p:cNvSpPr>
          <p:nvPr>
            <p:ph type="body" sz="quarter" idx="21" hasCustomPrompt="1"/>
          </p:nvPr>
        </p:nvSpPr>
        <p:spPr bwMode="gray">
          <a:xfrm>
            <a:off x="479123" y="6311131"/>
            <a:ext cx="11205901" cy="209158"/>
          </a:xfrm>
        </p:spPr>
        <p:txBody>
          <a:bodyPr anchor="t">
            <a:normAutofit/>
          </a:bodyPr>
          <a:lstStyle>
            <a:lvl1pPr>
              <a:defRPr sz="1000" b="0">
                <a:solidFill>
                  <a:schemeClr val="bg1"/>
                </a:solidFill>
                <a:latin typeface="+mn-lt"/>
              </a:defRPr>
            </a:lvl1pPr>
          </a:lstStyle>
          <a:p>
            <a:pPr lvl="0"/>
            <a:r>
              <a:rPr lang="en-GB" noProof="0" dirty="0"/>
              <a:t>Source:</a:t>
            </a:r>
          </a:p>
        </p:txBody>
      </p:sp>
      <p:sp>
        <p:nvSpPr>
          <p:cNvPr id="10" name="Text Placeholder 7"/>
          <p:cNvSpPr>
            <a:spLocks noGrp="1"/>
          </p:cNvSpPr>
          <p:nvPr>
            <p:ph type="body" sz="quarter" idx="13" hasCustomPrompt="1"/>
          </p:nvPr>
        </p:nvSpPr>
        <p:spPr bwMode="gray">
          <a:xfrm>
            <a:off x="479609" y="1191300"/>
            <a:ext cx="8145125" cy="289728"/>
          </a:xfrm>
        </p:spPr>
        <p:txBody>
          <a:bodyPr lIns="21424" anchor="ctr">
            <a:normAutofit/>
          </a:bodyPr>
          <a:lstStyle>
            <a:lvl1pPr>
              <a:defRPr sz="1900" b="0">
                <a:solidFill>
                  <a:schemeClr val="bg1"/>
                </a:solidFill>
                <a:latin typeface="+mj-lt"/>
              </a:defRPr>
            </a:lvl1pPr>
          </a:lstStyle>
          <a:p>
            <a:pPr lvl="0"/>
            <a:r>
              <a:rPr lang="en-GB" noProof="0" dirty="0"/>
              <a:t>One line Subtitle (optional)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924906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69775" cy="6877050"/>
          </a:xfrm>
          <a:solidFill>
            <a:schemeClr val="bg1"/>
          </a:solidFill>
        </p:spPr>
        <p:txBody>
          <a:bodyPr bIns="1980000" anchor="ctr">
            <a:normAutofit/>
          </a:bodyPr>
          <a:lstStyle>
            <a:lvl1pPr algn="ctr">
              <a:defRPr sz="1400">
                <a:solidFill>
                  <a:schemeClr val="accent4"/>
                </a:solidFill>
              </a:defRPr>
            </a:lvl1pPr>
          </a:lstStyle>
          <a:p>
            <a:r>
              <a:rPr lang="en-GB" noProof="0" dirty="0"/>
              <a:t>Click on Icon to add picture, then arrange object (send to back)</a:t>
            </a:r>
            <a:br>
              <a:rPr lang="en-GB" noProof="0" dirty="0"/>
            </a:br>
            <a:r>
              <a:rPr lang="en-GB" noProof="0" dirty="0"/>
              <a:t>Change picture either by right mouse click on picture + „change picture“ </a:t>
            </a:r>
            <a:br>
              <a:rPr lang="en-GB" noProof="0" dirty="0"/>
            </a:br>
            <a:r>
              <a:rPr lang="en-GB" noProof="0" dirty="0"/>
              <a:t>or by deleting picture + resetting slide</a:t>
            </a:r>
          </a:p>
        </p:txBody>
      </p:sp>
      <p:sp>
        <p:nvSpPr>
          <p:cNvPr id="3" name="Subtitle 2"/>
          <p:cNvSpPr>
            <a:spLocks noGrp="1"/>
          </p:cNvSpPr>
          <p:nvPr>
            <p:ph type="subTitle" idx="1"/>
          </p:nvPr>
        </p:nvSpPr>
        <p:spPr bwMode="gray">
          <a:xfrm>
            <a:off x="2" y="4494454"/>
            <a:ext cx="12169774" cy="1660599"/>
          </a:xfrm>
          <a:solidFill>
            <a:schemeClr val="tx2"/>
          </a:solidFill>
        </p:spPr>
        <p:txBody>
          <a:bodyPr lIns="468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edit Master subtitle style</a:t>
            </a:r>
          </a:p>
        </p:txBody>
      </p:sp>
      <p:sp>
        <p:nvSpPr>
          <p:cNvPr id="2" name="Title 1"/>
          <p:cNvSpPr>
            <a:spLocks noGrp="1"/>
          </p:cNvSpPr>
          <p:nvPr>
            <p:ph type="ctrTitle" hasCustomPrompt="1"/>
          </p:nvPr>
        </p:nvSpPr>
        <p:spPr bwMode="gray">
          <a:xfrm>
            <a:off x="0" y="486532"/>
            <a:ext cx="7330613" cy="1122267"/>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dirty="0"/>
              <a:t>Click to edit </a:t>
            </a:r>
            <a:br>
              <a:rPr lang="en-GB" noProof="0" dirty="0"/>
            </a:br>
            <a:r>
              <a:rPr lang="en-GB" noProof="0" dirty="0"/>
              <a:t>Master title style</a:t>
            </a:r>
          </a:p>
        </p:txBody>
      </p:sp>
      <p:sp>
        <p:nvSpPr>
          <p:cNvPr id="36" name="Text Placeholder 35"/>
          <p:cNvSpPr>
            <a:spLocks noGrp="1"/>
          </p:cNvSpPr>
          <p:nvPr>
            <p:ph type="body" sz="quarter" idx="10" hasCustomPrompt="1"/>
          </p:nvPr>
        </p:nvSpPr>
        <p:spPr bwMode="gray">
          <a:xfrm>
            <a:off x="479125" y="6525081"/>
            <a:ext cx="5960714" cy="248338"/>
          </a:xfrm>
        </p:spPr>
        <p:txBody>
          <a:bodyPr lIns="0"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90" name="Text Placeholder 35"/>
          <p:cNvSpPr>
            <a:spLocks noGrp="1"/>
          </p:cNvSpPr>
          <p:nvPr>
            <p:ph type="body" sz="quarter" idx="16" hasCustomPrompt="1"/>
          </p:nvPr>
        </p:nvSpPr>
        <p:spPr bwMode="gray">
          <a:xfrm>
            <a:off x="9478603" y="6494037"/>
            <a:ext cx="2191257" cy="248338"/>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www.who.int</a:t>
            </a:r>
          </a:p>
        </p:txBody>
      </p:sp>
      <p:sp>
        <p:nvSpPr>
          <p:cNvPr id="62" name="Text Placeholder 35"/>
          <p:cNvSpPr>
            <a:spLocks noGrp="1"/>
          </p:cNvSpPr>
          <p:nvPr>
            <p:ph type="body" sz="quarter" idx="15" hasCustomPrompt="1"/>
          </p:nvPr>
        </p:nvSpPr>
        <p:spPr bwMode="gray">
          <a:xfrm>
            <a:off x="479124" y="5455968"/>
            <a:ext cx="11190735" cy="288800"/>
          </a:xfrm>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Date</a:t>
            </a:r>
          </a:p>
        </p:txBody>
      </p:sp>
      <p:sp>
        <p:nvSpPr>
          <p:cNvPr id="10" name="Picture Placeholder 8"/>
          <p:cNvSpPr>
            <a:spLocks noGrp="1"/>
          </p:cNvSpPr>
          <p:nvPr>
            <p:ph type="pic" sz="quarter" idx="22" hasCustomPrompt="1"/>
          </p:nvPr>
        </p:nvSpPr>
        <p:spPr>
          <a:xfrm>
            <a:off x="8502772" y="486532"/>
            <a:ext cx="3167087" cy="111549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270871654"/>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79125" y="1805000"/>
            <a:ext cx="11211526" cy="4248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hasCustomPrompt="1"/>
          </p:nvPr>
        </p:nvSpPr>
        <p:spPr bwMode="invGray">
          <a:xfrm>
            <a:off x="479609" y="1191303"/>
            <a:ext cx="8145125" cy="289728"/>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
        <p:nvSpPr>
          <p:cNvPr id="4" name="Date Placeholder 3"/>
          <p:cNvSpPr>
            <a:spLocks noGrp="1"/>
          </p:cNvSpPr>
          <p:nvPr>
            <p:ph type="dt" sz="half" idx="14"/>
          </p:nvPr>
        </p:nvSpPr>
        <p:spPr bwMode="invGray"/>
        <p:txBody>
          <a:bodyPr/>
          <a:lstStyle/>
          <a:p>
            <a:endParaRPr lang="en-GB">
              <a:solidFill>
                <a:prstClr val="black"/>
              </a:solidFill>
            </a:endParaRPr>
          </a:p>
        </p:txBody>
      </p:sp>
      <p:sp>
        <p:nvSpPr>
          <p:cNvPr id="5" name="Footer Placeholder 4"/>
          <p:cNvSpPr>
            <a:spLocks noGrp="1"/>
          </p:cNvSpPr>
          <p:nvPr>
            <p:ph type="ftr" sz="quarter" idx="15"/>
          </p:nvPr>
        </p:nvSpPr>
        <p:spPr bwMode="invGray"/>
        <p:txBody>
          <a:bodyPr/>
          <a:lstStyle/>
          <a:p>
            <a:r>
              <a:rPr lang="en-GB">
                <a:solidFill>
                  <a:prstClr val="black"/>
                </a:solidFill>
              </a:rPr>
              <a:t>NITAGs composition and functioning</a:t>
            </a:r>
          </a:p>
        </p:txBody>
      </p:sp>
      <p:sp>
        <p:nvSpPr>
          <p:cNvPr id="6" name="Slide Number Placeholder 5"/>
          <p:cNvSpPr>
            <a:spLocks noGrp="1"/>
          </p:cNvSpPr>
          <p:nvPr>
            <p:ph type="sldNum" sz="quarter" idx="16"/>
          </p:nvPr>
        </p:nvSpPr>
        <p:spPr bwMode="inv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13" name="Text Placeholder 7"/>
          <p:cNvSpPr>
            <a:spLocks noGrp="1"/>
          </p:cNvSpPr>
          <p:nvPr>
            <p:ph type="body" sz="quarter" idx="21" hasCustomPrompt="1"/>
          </p:nvPr>
        </p:nvSpPr>
        <p:spPr bwMode="invGray">
          <a:xfrm>
            <a:off x="479126" y="6311134"/>
            <a:ext cx="11205900" cy="209158"/>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124" y="360999"/>
            <a:ext cx="8145125" cy="722000"/>
          </a:xfrm>
        </p:spPr>
        <p:txBody>
          <a:bodyPr/>
          <a:lstStyle>
            <a:lvl1pPr>
              <a:defRPr/>
            </a:lvl1pPr>
          </a:lstStyle>
          <a:p>
            <a:r>
              <a:rPr lang="en-GB" noProof="0" dirty="0"/>
              <a:t>Click to edit Master title style</a:t>
            </a:r>
          </a:p>
        </p:txBody>
      </p:sp>
    </p:spTree>
    <p:extLst>
      <p:ext uri="{BB962C8B-B14F-4D97-AF65-F5344CB8AC3E}">
        <p14:creationId xmlns:p14="http://schemas.microsoft.com/office/powerpoint/2010/main" val="26405264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124" y="1805000"/>
            <a:ext cx="5462025" cy="4248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p:nvPr>
        </p:nvSpPr>
        <p:spPr bwMode="invGray">
          <a:xfrm>
            <a:off x="6222999" y="1805000"/>
            <a:ext cx="5462025" cy="4248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Date Placeholder 7"/>
          <p:cNvSpPr>
            <a:spLocks noGrp="1"/>
          </p:cNvSpPr>
          <p:nvPr>
            <p:ph type="dt" sz="half" idx="22"/>
          </p:nvPr>
        </p:nvSpPr>
        <p:spPr bwMode="invGray"/>
        <p:txBody>
          <a:bodyPr/>
          <a:lstStyle/>
          <a:p>
            <a:endParaRPr lang="en-GB">
              <a:solidFill>
                <a:prstClr val="black"/>
              </a:solidFill>
            </a:endParaRPr>
          </a:p>
        </p:txBody>
      </p:sp>
      <p:sp>
        <p:nvSpPr>
          <p:cNvPr id="9" name="Footer Placeholder 8"/>
          <p:cNvSpPr>
            <a:spLocks noGrp="1"/>
          </p:cNvSpPr>
          <p:nvPr>
            <p:ph type="ftr" sz="quarter" idx="23"/>
          </p:nvPr>
        </p:nvSpPr>
        <p:spPr bwMode="invGray"/>
        <p:txBody>
          <a:bodyPr/>
          <a:lstStyle/>
          <a:p>
            <a:r>
              <a:rPr lang="en-GB">
                <a:solidFill>
                  <a:prstClr val="black"/>
                </a:solidFill>
              </a:rPr>
              <a:t>NITAGs composition and functioning</a:t>
            </a:r>
          </a:p>
        </p:txBody>
      </p:sp>
      <p:sp>
        <p:nvSpPr>
          <p:cNvPr id="10" name="Slide Number Placeholder 9"/>
          <p:cNvSpPr>
            <a:spLocks noGrp="1"/>
          </p:cNvSpPr>
          <p:nvPr>
            <p:ph type="sldNum" sz="quarter" idx="24"/>
          </p:nvPr>
        </p:nvSpPr>
        <p:spPr bwMode="inv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21" name="Text Placeholder 7"/>
          <p:cNvSpPr>
            <a:spLocks noGrp="1"/>
          </p:cNvSpPr>
          <p:nvPr>
            <p:ph type="body" sz="quarter" idx="21" hasCustomPrompt="1"/>
          </p:nvPr>
        </p:nvSpPr>
        <p:spPr bwMode="invGray">
          <a:xfrm>
            <a:off x="479126" y="6311134"/>
            <a:ext cx="11205900" cy="209158"/>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79609" y="1191303"/>
            <a:ext cx="8145125" cy="289728"/>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5871369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a:solidFill>
                <a:prstClr val="black"/>
              </a:solidFill>
            </a:endParaRPr>
          </a:p>
        </p:txBody>
      </p:sp>
      <p:sp>
        <p:nvSpPr>
          <p:cNvPr id="9" name="Footer Placeholder 8"/>
          <p:cNvSpPr>
            <a:spLocks noGrp="1"/>
          </p:cNvSpPr>
          <p:nvPr>
            <p:ph type="ftr" sz="quarter" idx="23"/>
          </p:nvPr>
        </p:nvSpPr>
        <p:spPr bwMode="invGray"/>
        <p:txBody>
          <a:bodyPr/>
          <a:lstStyle/>
          <a:p>
            <a:r>
              <a:rPr lang="en-GB">
                <a:solidFill>
                  <a:prstClr val="black"/>
                </a:solidFill>
              </a:rPr>
              <a:t>NITAGs composition and functioning</a:t>
            </a:r>
          </a:p>
        </p:txBody>
      </p:sp>
      <p:sp>
        <p:nvSpPr>
          <p:cNvPr id="10" name="Slide Number Placeholder 9"/>
          <p:cNvSpPr>
            <a:spLocks noGrp="1"/>
          </p:cNvSpPr>
          <p:nvPr>
            <p:ph type="sldNum" sz="quarter" idx="24"/>
          </p:nvPr>
        </p:nvSpPr>
        <p:spPr bwMode="inv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21" name="Text Placeholder 7"/>
          <p:cNvSpPr>
            <a:spLocks noGrp="1"/>
          </p:cNvSpPr>
          <p:nvPr>
            <p:ph type="body" sz="quarter" idx="21" hasCustomPrompt="1"/>
          </p:nvPr>
        </p:nvSpPr>
        <p:spPr bwMode="invGray">
          <a:xfrm>
            <a:off x="479126" y="6311134"/>
            <a:ext cx="11205900" cy="209158"/>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124" y="2166000"/>
            <a:ext cx="5462025" cy="3887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bwMode="invGray">
          <a:xfrm>
            <a:off x="6222999" y="2166000"/>
            <a:ext cx="5462025" cy="3887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8" name="Text Placeholder 7"/>
          <p:cNvSpPr>
            <a:spLocks noGrp="1"/>
          </p:cNvSpPr>
          <p:nvPr>
            <p:ph type="body" sz="quarter" idx="13" hasCustomPrompt="1"/>
          </p:nvPr>
        </p:nvSpPr>
        <p:spPr bwMode="invGray">
          <a:xfrm>
            <a:off x="479609" y="1191303"/>
            <a:ext cx="8145125" cy="289728"/>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bwMode="invGray">
          <a:xfrm>
            <a:off x="479124" y="1805000"/>
            <a:ext cx="5462026" cy="2527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bwMode="invGray">
          <a:xfrm>
            <a:off x="6223000" y="1805000"/>
            <a:ext cx="5462025" cy="2527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dirty="0"/>
              <a:t>Edit Master text styles</a:t>
            </a:r>
          </a:p>
        </p:txBody>
      </p:sp>
    </p:spTree>
    <p:extLst>
      <p:ext uri="{BB962C8B-B14F-4D97-AF65-F5344CB8AC3E}">
        <p14:creationId xmlns:p14="http://schemas.microsoft.com/office/powerpoint/2010/main" val="38611960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a:solidFill>
                <a:prstClr val="black"/>
              </a:solidFill>
            </a:endParaRPr>
          </a:p>
        </p:txBody>
      </p:sp>
      <p:sp>
        <p:nvSpPr>
          <p:cNvPr id="9" name="Footer Placeholder 8"/>
          <p:cNvSpPr>
            <a:spLocks noGrp="1"/>
          </p:cNvSpPr>
          <p:nvPr>
            <p:ph type="ftr" sz="quarter" idx="23"/>
          </p:nvPr>
        </p:nvSpPr>
        <p:spPr bwMode="invGray"/>
        <p:txBody>
          <a:bodyPr/>
          <a:lstStyle/>
          <a:p>
            <a:r>
              <a:rPr lang="en-GB">
                <a:solidFill>
                  <a:prstClr val="black"/>
                </a:solidFill>
              </a:rPr>
              <a:t>NITAGs composition and functioning</a:t>
            </a:r>
          </a:p>
        </p:txBody>
      </p:sp>
      <p:sp>
        <p:nvSpPr>
          <p:cNvPr id="10" name="Slide Number Placeholder 9"/>
          <p:cNvSpPr>
            <a:spLocks noGrp="1"/>
          </p:cNvSpPr>
          <p:nvPr>
            <p:ph type="sldNum" sz="quarter" idx="24"/>
          </p:nvPr>
        </p:nvSpPr>
        <p:spPr bwMode="inv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21" name="Text Placeholder 7"/>
          <p:cNvSpPr>
            <a:spLocks noGrp="1"/>
          </p:cNvSpPr>
          <p:nvPr>
            <p:ph type="body" sz="quarter" idx="21" hasCustomPrompt="1"/>
          </p:nvPr>
        </p:nvSpPr>
        <p:spPr bwMode="invGray">
          <a:xfrm>
            <a:off x="479126" y="6311134"/>
            <a:ext cx="11205900" cy="209158"/>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124" y="2166000"/>
            <a:ext cx="5462025" cy="1660600"/>
          </a:xfrm>
        </p:spPr>
        <p:txBody>
          <a:bodyPr>
            <a:noAutofit/>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bwMode="invGray">
          <a:xfrm>
            <a:off x="6222999" y="2166000"/>
            <a:ext cx="5462025" cy="1660600"/>
          </a:xfrm>
        </p:spPr>
        <p:txBody>
          <a:bodyPr>
            <a:noAutofit/>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bwMode="invGray">
          <a:xfrm>
            <a:off x="479124" y="1805000"/>
            <a:ext cx="5462026" cy="2527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bwMode="invGray">
          <a:xfrm>
            <a:off x="6223000" y="1805000"/>
            <a:ext cx="5462025" cy="2527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35" name="Text Placeholder 7"/>
          <p:cNvSpPr>
            <a:spLocks noGrp="1"/>
          </p:cNvSpPr>
          <p:nvPr>
            <p:ph type="body" sz="quarter" idx="13" hasCustomPrompt="1"/>
          </p:nvPr>
        </p:nvSpPr>
        <p:spPr bwMode="invGray">
          <a:xfrm>
            <a:off x="479609" y="1191303"/>
            <a:ext cx="8145125" cy="289728"/>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bwMode="invGray">
          <a:xfrm>
            <a:off x="479124" y="4393370"/>
            <a:ext cx="5462025" cy="1660600"/>
          </a:xfrm>
        </p:spPr>
        <p:txBody>
          <a:bodyPr>
            <a:noAutofit/>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8" name="Content Placeholder 3"/>
          <p:cNvSpPr>
            <a:spLocks noGrp="1"/>
          </p:cNvSpPr>
          <p:nvPr>
            <p:ph sz="half" idx="34"/>
          </p:nvPr>
        </p:nvSpPr>
        <p:spPr bwMode="invGray">
          <a:xfrm>
            <a:off x="6222999" y="4393370"/>
            <a:ext cx="5462025" cy="1660600"/>
          </a:xfrm>
        </p:spPr>
        <p:txBody>
          <a:bodyPr>
            <a:noAutofit/>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9" name="Text Placeholder 5"/>
          <p:cNvSpPr>
            <a:spLocks noGrp="1"/>
          </p:cNvSpPr>
          <p:nvPr>
            <p:ph type="body" sz="quarter" idx="35"/>
          </p:nvPr>
        </p:nvSpPr>
        <p:spPr bwMode="invGray">
          <a:xfrm>
            <a:off x="479124" y="4050745"/>
            <a:ext cx="5462026" cy="2527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bwMode="invGray">
          <a:xfrm>
            <a:off x="6223000" y="4050745"/>
            <a:ext cx="5462025" cy="2527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3341827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boxes white">
    <p:spTree>
      <p:nvGrpSpPr>
        <p:cNvPr id="1" name=""/>
        <p:cNvGrpSpPr/>
        <p:nvPr/>
      </p:nvGrpSpPr>
      <p:grpSpPr>
        <a:xfrm>
          <a:off x="0" y="0"/>
          <a:ext cx="0" cy="0"/>
          <a:chOff x="0" y="0"/>
          <a:chExt cx="0" cy="0"/>
        </a:xfrm>
      </p:grpSpPr>
      <p:sp>
        <p:nvSpPr>
          <p:cNvPr id="8" name="Date Placeholder 7"/>
          <p:cNvSpPr>
            <a:spLocks noGrp="1"/>
          </p:cNvSpPr>
          <p:nvPr>
            <p:ph type="dt" sz="half" idx="22"/>
          </p:nvPr>
        </p:nvSpPr>
        <p:spPr/>
        <p:txBody>
          <a:bodyPr/>
          <a:lstStyle/>
          <a:p>
            <a:endParaRPr lang="en-GB" noProof="0"/>
          </a:p>
        </p:txBody>
      </p:sp>
      <p:sp>
        <p:nvSpPr>
          <p:cNvPr id="9" name="Footer Placeholder 8"/>
          <p:cNvSpPr>
            <a:spLocks noGrp="1"/>
          </p:cNvSpPr>
          <p:nvPr>
            <p:ph type="ftr" sz="quarter" idx="23"/>
          </p:nvPr>
        </p:nvSpPr>
        <p:spPr/>
        <p:txBody>
          <a:bodyPr/>
          <a:lstStyle/>
          <a:p>
            <a:r>
              <a:rPr lang="en-US" noProof="0"/>
              <a:t>NITAGs composition and functioning</a:t>
            </a:r>
            <a:endParaRPr lang="en-GB" noProof="0"/>
          </a:p>
        </p:txBody>
      </p:sp>
      <p:sp>
        <p:nvSpPr>
          <p:cNvPr id="10" name="Slide Number Placeholder 9"/>
          <p:cNvSpPr>
            <a:spLocks noGrp="1"/>
          </p:cNvSpPr>
          <p:nvPr>
            <p:ph type="sldNum" sz="quarter" idx="24"/>
          </p:nvPr>
        </p:nvSpPr>
        <p:spPr/>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a:xfrm>
            <a:off x="479125" y="6311133"/>
            <a:ext cx="11205901" cy="209158"/>
          </a:xfrm>
        </p:spPr>
        <p:txBody>
          <a:bodyPr anchor="t">
            <a:normAutofit/>
          </a:bodyPr>
          <a:lstStyle>
            <a:lvl1pPr>
              <a:defRPr sz="1000" b="0">
                <a:solidFill>
                  <a:schemeClr val="tx1"/>
                </a:solidFill>
                <a:latin typeface="+mn-lt"/>
              </a:defRPr>
            </a:lvl1pPr>
          </a:lstStyle>
          <a:p>
            <a:pPr lvl="0"/>
            <a:r>
              <a:rPr lang="en-GB" noProof="0"/>
              <a:t>Source:</a:t>
            </a:r>
          </a:p>
        </p:txBody>
      </p:sp>
      <p:sp>
        <p:nvSpPr>
          <p:cNvPr id="11" name="Title 10"/>
          <p:cNvSpPr>
            <a:spLocks noGrp="1"/>
          </p:cNvSpPr>
          <p:nvPr>
            <p:ph type="title"/>
          </p:nvPr>
        </p:nvSpPr>
        <p:spPr/>
        <p:txBody>
          <a:bodyPr/>
          <a:lstStyle/>
          <a:p>
            <a:r>
              <a:rPr lang="en-GB" noProof="0"/>
              <a:t>Click to edit Master title style</a:t>
            </a:r>
          </a:p>
        </p:txBody>
      </p:sp>
      <p:sp>
        <p:nvSpPr>
          <p:cNvPr id="12" name="Content Placeholder 2"/>
          <p:cNvSpPr>
            <a:spLocks noGrp="1"/>
          </p:cNvSpPr>
          <p:nvPr>
            <p:ph sz="half" idx="25"/>
          </p:nvPr>
        </p:nvSpPr>
        <p:spPr>
          <a:xfrm>
            <a:off x="479124" y="2166000"/>
            <a:ext cx="5462025" cy="3887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a:xfrm>
            <a:off x="6222999" y="2166000"/>
            <a:ext cx="5462025" cy="3887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8" name="Text Placeholder 7"/>
          <p:cNvSpPr>
            <a:spLocks noGrp="1"/>
          </p:cNvSpPr>
          <p:nvPr>
            <p:ph type="body" sz="quarter" idx="13" hasCustomPrompt="1"/>
          </p:nvPr>
        </p:nvSpPr>
        <p:spPr>
          <a:xfrm>
            <a:off x="479609" y="1191302"/>
            <a:ext cx="8145125" cy="289728"/>
          </a:xfrm>
        </p:spPr>
        <p:txBody>
          <a:bodyPr lIns="21424" anchor="ctr">
            <a:normAutofit/>
          </a:bodyPr>
          <a:lstStyle>
            <a:lvl1pPr>
              <a:defRPr sz="1900"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a:xfrm>
            <a:off x="479124" y="1805000"/>
            <a:ext cx="5462026" cy="252712"/>
          </a:xfrm>
          <a:solidFill>
            <a:srgbClr val="009CDE"/>
          </a:solidFill>
        </p:spPr>
        <p:txBody>
          <a:bodyPr vert="horz" lIns="85694" tIns="21424" rIns="85694" bIns="21424" rtlCol="0" anchor="ctr">
            <a:normAutofit/>
          </a:bodyPr>
          <a:lstStyle>
            <a:lvl1pPr>
              <a:defRPr lang="en-US" sz="17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a:xfrm>
            <a:off x="6223001" y="1805000"/>
            <a:ext cx="5462025" cy="252712"/>
          </a:xfrm>
          <a:solidFill>
            <a:srgbClr val="009CDE"/>
          </a:solidFill>
        </p:spPr>
        <p:txBody>
          <a:bodyPr vert="horz" lIns="85694" tIns="21424" rIns="85694" bIns="21424" rtlCol="0" anchor="ctr">
            <a:normAutofit/>
          </a:bodyPr>
          <a:lstStyle>
            <a:lvl1pPr>
              <a:defRPr lang="en-US" sz="17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42521904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 Column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a:solidFill>
                <a:prstClr val="black"/>
              </a:solidFill>
            </a:endParaRPr>
          </a:p>
        </p:txBody>
      </p:sp>
      <p:sp>
        <p:nvSpPr>
          <p:cNvPr id="9" name="Footer Placeholder 8"/>
          <p:cNvSpPr>
            <a:spLocks noGrp="1"/>
          </p:cNvSpPr>
          <p:nvPr>
            <p:ph type="ftr" sz="quarter" idx="23"/>
          </p:nvPr>
        </p:nvSpPr>
        <p:spPr bwMode="invGray"/>
        <p:txBody>
          <a:bodyPr/>
          <a:lstStyle/>
          <a:p>
            <a:r>
              <a:rPr lang="en-GB">
                <a:solidFill>
                  <a:prstClr val="black"/>
                </a:solidFill>
              </a:rPr>
              <a:t>NITAGs composition and functioning</a:t>
            </a:r>
          </a:p>
        </p:txBody>
      </p:sp>
      <p:sp>
        <p:nvSpPr>
          <p:cNvPr id="10" name="Slide Number Placeholder 9"/>
          <p:cNvSpPr>
            <a:spLocks noGrp="1"/>
          </p:cNvSpPr>
          <p:nvPr>
            <p:ph type="sldNum" sz="quarter" idx="24"/>
          </p:nvPr>
        </p:nvSpPr>
        <p:spPr bwMode="inv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21" name="Text Placeholder 7"/>
          <p:cNvSpPr>
            <a:spLocks noGrp="1"/>
          </p:cNvSpPr>
          <p:nvPr>
            <p:ph type="body" sz="quarter" idx="21" hasCustomPrompt="1"/>
          </p:nvPr>
        </p:nvSpPr>
        <p:spPr bwMode="invGray">
          <a:xfrm>
            <a:off x="479126" y="6311134"/>
            <a:ext cx="11205900" cy="209158"/>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124" y="2166000"/>
            <a:ext cx="3545525" cy="388797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bwMode="invGray">
          <a:xfrm>
            <a:off x="479124" y="1805000"/>
            <a:ext cx="3545525" cy="2527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bwMode="invGray">
          <a:xfrm>
            <a:off x="4309311" y="2166000"/>
            <a:ext cx="3545525" cy="388797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7" name="Text Placeholder 5"/>
          <p:cNvSpPr>
            <a:spLocks noGrp="1"/>
          </p:cNvSpPr>
          <p:nvPr>
            <p:ph type="body" sz="quarter" idx="30"/>
          </p:nvPr>
        </p:nvSpPr>
        <p:spPr bwMode="invGray">
          <a:xfrm>
            <a:off x="4309311" y="1805000"/>
            <a:ext cx="3545525" cy="2527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bwMode="invGray">
          <a:xfrm>
            <a:off x="8139499" y="2166000"/>
            <a:ext cx="3545525" cy="388797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5" name="Text Placeholder 5"/>
          <p:cNvSpPr>
            <a:spLocks noGrp="1"/>
          </p:cNvSpPr>
          <p:nvPr>
            <p:ph type="body" sz="quarter" idx="32"/>
          </p:nvPr>
        </p:nvSpPr>
        <p:spPr bwMode="invGray">
          <a:xfrm>
            <a:off x="8139499" y="1805000"/>
            <a:ext cx="3545525" cy="2527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hasCustomPrompt="1"/>
          </p:nvPr>
        </p:nvSpPr>
        <p:spPr bwMode="invGray">
          <a:xfrm>
            <a:off x="479609" y="1191303"/>
            <a:ext cx="8145125" cy="289728"/>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2433484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22999" y="1805000"/>
            <a:ext cx="5462025" cy="4248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bwMode="invGray">
          <a:xfrm>
            <a:off x="479124" y="1805000"/>
            <a:ext cx="5462025" cy="424897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bwMode="invGray"/>
        <p:txBody>
          <a:bodyPr/>
          <a:lstStyle/>
          <a:p>
            <a:endParaRPr lang="en-GB">
              <a:solidFill>
                <a:prstClr val="black"/>
              </a:solidFill>
            </a:endParaRPr>
          </a:p>
        </p:txBody>
      </p:sp>
      <p:sp>
        <p:nvSpPr>
          <p:cNvPr id="9" name="Footer Placeholder 8"/>
          <p:cNvSpPr>
            <a:spLocks noGrp="1"/>
          </p:cNvSpPr>
          <p:nvPr>
            <p:ph type="ftr" sz="quarter" idx="19"/>
          </p:nvPr>
        </p:nvSpPr>
        <p:spPr bwMode="invGray"/>
        <p:txBody>
          <a:bodyPr/>
          <a:lstStyle/>
          <a:p>
            <a:r>
              <a:rPr lang="en-GB">
                <a:solidFill>
                  <a:prstClr val="black"/>
                </a:solidFill>
              </a:rPr>
              <a:t>NITAGs composition and functioning</a:t>
            </a:r>
          </a:p>
        </p:txBody>
      </p:sp>
      <p:sp>
        <p:nvSpPr>
          <p:cNvPr id="10" name="Slide Number Placeholder 9"/>
          <p:cNvSpPr>
            <a:spLocks noGrp="1"/>
          </p:cNvSpPr>
          <p:nvPr>
            <p:ph type="sldNum" sz="quarter" idx="20"/>
          </p:nvPr>
        </p:nvSpPr>
        <p:spPr bwMode="inv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23" name="Text Placeholder 7"/>
          <p:cNvSpPr>
            <a:spLocks noGrp="1"/>
          </p:cNvSpPr>
          <p:nvPr>
            <p:ph type="body" sz="quarter" idx="21" hasCustomPrompt="1"/>
          </p:nvPr>
        </p:nvSpPr>
        <p:spPr bwMode="invGray">
          <a:xfrm>
            <a:off x="479126" y="6311134"/>
            <a:ext cx="11205900" cy="209158"/>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79609" y="1191303"/>
            <a:ext cx="8145125" cy="289728"/>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833095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22999" y="1805000"/>
            <a:ext cx="5462025" cy="4248970"/>
          </a:xfrm>
          <a:solidFill>
            <a:srgbClr val="009CDE"/>
          </a:solidFill>
        </p:spPr>
        <p:txBody>
          <a:bodyPr lIns="144000" tIns="144000" rIns="144000" bIns="144000"/>
          <a:lstStyle>
            <a:lvl1pPr>
              <a:defRPr sz="1400" b="1">
                <a:solidFill>
                  <a:schemeClr val="bg1"/>
                </a:solidFill>
                <a:latin typeface="+mn-lt"/>
              </a:defRPr>
            </a:lvl1pPr>
            <a:lvl2pPr>
              <a:buClr>
                <a:schemeClr val="bg1"/>
              </a:buClr>
              <a:defRPr sz="1400">
                <a:solidFill>
                  <a:schemeClr val="bg1"/>
                </a:solidFill>
                <a:latin typeface="+mn-lt"/>
              </a:defRPr>
            </a:lvl2pPr>
            <a:lvl3pPr>
              <a:buClr>
                <a:schemeClr val="bg1"/>
              </a:buClr>
              <a:defRPr sz="1400">
                <a:solidFill>
                  <a:schemeClr val="bg1"/>
                </a:solidFill>
                <a:latin typeface="+mn-lt"/>
              </a:defRPr>
            </a:lvl3pPr>
            <a:lvl4pPr>
              <a:buClr>
                <a:schemeClr val="bg1"/>
              </a:buClr>
              <a:defRPr sz="1400">
                <a:solidFill>
                  <a:schemeClr val="bg1"/>
                </a:solidFill>
                <a:latin typeface="+mn-lt"/>
              </a:defRPr>
            </a:lvl4pPr>
            <a:lvl5pPr>
              <a:buClr>
                <a:schemeClr val="bg1"/>
              </a:buClr>
              <a:defRPr sz="1400">
                <a:solidFill>
                  <a:schemeClr val="bg1"/>
                </a:solidFill>
                <a:latin typeface="+mn-lt"/>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bwMode="invGray">
          <a:xfrm>
            <a:off x="479124" y="1805000"/>
            <a:ext cx="5462025" cy="424897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bwMode="invGray"/>
        <p:txBody>
          <a:bodyPr/>
          <a:lstStyle/>
          <a:p>
            <a:endParaRPr lang="en-GB">
              <a:solidFill>
                <a:prstClr val="black"/>
              </a:solidFill>
            </a:endParaRPr>
          </a:p>
        </p:txBody>
      </p:sp>
      <p:sp>
        <p:nvSpPr>
          <p:cNvPr id="9" name="Footer Placeholder 8"/>
          <p:cNvSpPr>
            <a:spLocks noGrp="1"/>
          </p:cNvSpPr>
          <p:nvPr>
            <p:ph type="ftr" sz="quarter" idx="19"/>
          </p:nvPr>
        </p:nvSpPr>
        <p:spPr bwMode="invGray"/>
        <p:txBody>
          <a:bodyPr/>
          <a:lstStyle/>
          <a:p>
            <a:r>
              <a:rPr lang="en-GB">
                <a:solidFill>
                  <a:prstClr val="black"/>
                </a:solidFill>
              </a:rPr>
              <a:t>NITAGs composition and functioning</a:t>
            </a:r>
          </a:p>
        </p:txBody>
      </p:sp>
      <p:sp>
        <p:nvSpPr>
          <p:cNvPr id="10" name="Slide Number Placeholder 9"/>
          <p:cNvSpPr>
            <a:spLocks noGrp="1"/>
          </p:cNvSpPr>
          <p:nvPr>
            <p:ph type="sldNum" sz="quarter" idx="20"/>
          </p:nvPr>
        </p:nvSpPr>
        <p:spPr bwMode="inv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23" name="Text Placeholder 7"/>
          <p:cNvSpPr>
            <a:spLocks noGrp="1"/>
          </p:cNvSpPr>
          <p:nvPr>
            <p:ph type="body" sz="quarter" idx="21" hasCustomPrompt="1"/>
          </p:nvPr>
        </p:nvSpPr>
        <p:spPr bwMode="invGray">
          <a:xfrm>
            <a:off x="479126" y="6311134"/>
            <a:ext cx="11205900" cy="209158"/>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79609" y="1191303"/>
            <a:ext cx="8145125" cy="289728"/>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2220502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479124" y="1805000"/>
            <a:ext cx="11205899" cy="424897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3" name="Date Placeholder 2"/>
          <p:cNvSpPr>
            <a:spLocks noGrp="1"/>
          </p:cNvSpPr>
          <p:nvPr>
            <p:ph type="dt" sz="half" idx="18"/>
          </p:nvPr>
        </p:nvSpPr>
        <p:spPr bwMode="invGray"/>
        <p:txBody>
          <a:bodyPr/>
          <a:lstStyle/>
          <a:p>
            <a:endParaRPr lang="en-GB">
              <a:solidFill>
                <a:prstClr val="black"/>
              </a:solidFill>
            </a:endParaRPr>
          </a:p>
        </p:txBody>
      </p:sp>
      <p:sp>
        <p:nvSpPr>
          <p:cNvPr id="4" name="Footer Placeholder 3"/>
          <p:cNvSpPr>
            <a:spLocks noGrp="1"/>
          </p:cNvSpPr>
          <p:nvPr>
            <p:ph type="ftr" sz="quarter" idx="19"/>
          </p:nvPr>
        </p:nvSpPr>
        <p:spPr bwMode="invGray"/>
        <p:txBody>
          <a:bodyPr/>
          <a:lstStyle/>
          <a:p>
            <a:r>
              <a:rPr lang="en-GB">
                <a:solidFill>
                  <a:prstClr val="black"/>
                </a:solidFill>
              </a:rPr>
              <a:t>NITAGs composition and functioning</a:t>
            </a:r>
          </a:p>
        </p:txBody>
      </p:sp>
      <p:sp>
        <p:nvSpPr>
          <p:cNvPr id="5" name="Slide Number Placeholder 4"/>
          <p:cNvSpPr>
            <a:spLocks noGrp="1"/>
          </p:cNvSpPr>
          <p:nvPr>
            <p:ph type="sldNum" sz="quarter" idx="20"/>
          </p:nvPr>
        </p:nvSpPr>
        <p:spPr bwMode="invGray"/>
        <p:txBody>
          <a:bodyPr/>
          <a:lstStyle/>
          <a:p>
            <a:fld id="{A74CE0EA-F3B5-4684-BA10-C594598FDB9C}" type="slidenum">
              <a:rPr lang="en-GB" smtClean="0">
                <a:solidFill>
                  <a:prstClr val="black"/>
                </a:solidFill>
              </a:rPr>
              <a:pPr/>
              <a:t>‹#›</a:t>
            </a:fld>
            <a:endParaRPr lang="en-GB">
              <a:solidFill>
                <a:prstClr val="black"/>
              </a:solidFill>
            </a:endParaRPr>
          </a:p>
        </p:txBody>
      </p:sp>
      <p:sp>
        <p:nvSpPr>
          <p:cNvPr id="16" name="Text Placeholder 7"/>
          <p:cNvSpPr>
            <a:spLocks noGrp="1"/>
          </p:cNvSpPr>
          <p:nvPr>
            <p:ph type="body" sz="quarter" idx="21" hasCustomPrompt="1"/>
          </p:nvPr>
        </p:nvSpPr>
        <p:spPr bwMode="invGray">
          <a:xfrm>
            <a:off x="479126" y="6311134"/>
            <a:ext cx="11205900" cy="209158"/>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p:txBody>
          <a:bodyPr/>
          <a:lstStyle/>
          <a:p>
            <a:r>
              <a:rPr lang="en-GB" noProof="0"/>
              <a:t>Click to edit Master title style</a:t>
            </a:r>
          </a:p>
        </p:txBody>
      </p:sp>
      <p:sp>
        <p:nvSpPr>
          <p:cNvPr id="14" name="Text Placeholder 7"/>
          <p:cNvSpPr>
            <a:spLocks noGrp="1"/>
          </p:cNvSpPr>
          <p:nvPr>
            <p:ph type="body" sz="quarter" idx="13" hasCustomPrompt="1"/>
          </p:nvPr>
        </p:nvSpPr>
        <p:spPr bwMode="invGray">
          <a:xfrm>
            <a:off x="479609" y="1191303"/>
            <a:ext cx="8145125" cy="289728"/>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6634985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tx1"/>
                </a:solidFill>
              </a:defRPr>
            </a:lvl1pPr>
          </a:lstStyle>
          <a:p>
            <a:endParaRPr lang="en-GB">
              <a:solidFill>
                <a:prstClr val="black"/>
              </a:solidFill>
            </a:endParaRPr>
          </a:p>
        </p:txBody>
      </p:sp>
      <p:sp>
        <p:nvSpPr>
          <p:cNvPr id="19" name="Footer Placeholder 18"/>
          <p:cNvSpPr>
            <a:spLocks noGrp="1"/>
          </p:cNvSpPr>
          <p:nvPr>
            <p:ph type="ftr" sz="quarter" idx="15"/>
          </p:nvPr>
        </p:nvSpPr>
        <p:spPr bwMode="invGray">
          <a:noFill/>
        </p:spPr>
        <p:txBody>
          <a:bodyPr/>
          <a:lstStyle/>
          <a:p>
            <a:r>
              <a:rPr lang="en-GB">
                <a:solidFill>
                  <a:prstClr val="black"/>
                </a:solidFill>
              </a:rPr>
              <a:t>NITAGs composition and functioning</a:t>
            </a:r>
          </a:p>
        </p:txBody>
      </p:sp>
      <p:sp>
        <p:nvSpPr>
          <p:cNvPr id="20" name="Slide Number Placeholder 19"/>
          <p:cNvSpPr>
            <a:spLocks noGrp="1"/>
          </p:cNvSpPr>
          <p:nvPr>
            <p:ph type="sldNum" sz="quarter" idx="16"/>
          </p:nvPr>
        </p:nvSpPr>
        <p:spPr bwMode="invGray">
          <a:noFill/>
        </p:spPr>
        <p:txBody>
          <a:bodyPr/>
          <a:lstStyle/>
          <a:p>
            <a:fld id="{A74CE0EA-F3B5-4684-BA10-C594598FDB9C}" type="slidenum">
              <a:rPr lang="en-GB" smtClean="0">
                <a:solidFill>
                  <a:prstClr val="black"/>
                </a:solidFill>
              </a:rPr>
              <a:pPr/>
              <a:t>‹#›</a:t>
            </a:fld>
            <a:endParaRPr lang="en-GB">
              <a:solidFill>
                <a:prstClr val="black"/>
              </a:solidFill>
            </a:endParaRPr>
          </a:p>
        </p:txBody>
      </p:sp>
      <p:sp>
        <p:nvSpPr>
          <p:cNvPr id="17" name="Text Placeholder 7"/>
          <p:cNvSpPr>
            <a:spLocks noGrp="1"/>
          </p:cNvSpPr>
          <p:nvPr>
            <p:ph type="body" sz="quarter" idx="21" hasCustomPrompt="1"/>
          </p:nvPr>
        </p:nvSpPr>
        <p:spPr bwMode="invGray">
          <a:xfrm>
            <a:off x="479126" y="6311134"/>
            <a:ext cx="11205900" cy="209158"/>
          </a:xfrm>
          <a:noFill/>
        </p:spPr>
        <p:txBody>
          <a:bodyPr anchor="t">
            <a:normAutofit/>
          </a:bodyPr>
          <a:lstStyle>
            <a:lvl1pPr>
              <a:defRPr sz="800" b="0">
                <a:solidFill>
                  <a:schemeClr val="tx1"/>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GB" noProof="0" dirty="0"/>
              <a:t>Click to edit Master title style</a:t>
            </a:r>
          </a:p>
        </p:txBody>
      </p:sp>
      <p:sp>
        <p:nvSpPr>
          <p:cNvPr id="15" name="Text Placeholder 7"/>
          <p:cNvSpPr>
            <a:spLocks noGrp="1"/>
          </p:cNvSpPr>
          <p:nvPr>
            <p:ph type="body" sz="quarter" idx="13" hasCustomPrompt="1"/>
          </p:nvPr>
        </p:nvSpPr>
        <p:spPr bwMode="invGray">
          <a:xfrm>
            <a:off x="479609" y="1191303"/>
            <a:ext cx="8145125" cy="289728"/>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79125" y="1805000"/>
            <a:ext cx="11205900" cy="4248970"/>
          </a:xfrm>
          <a:noFill/>
        </p:spPr>
        <p:txBody>
          <a:bodyPr lIns="0" tIns="0" rIns="0" bIns="0"/>
          <a:lstStyle>
            <a:lvl1pPr>
              <a:lnSpc>
                <a:spcPct val="110000"/>
              </a:lnSpc>
              <a:defRPr sz="1400" b="1">
                <a:solidFill>
                  <a:schemeClr val="tx1"/>
                </a:solidFill>
                <a:latin typeface="+mn-lt"/>
              </a:defRPr>
            </a:lvl1pPr>
            <a:lvl2pPr>
              <a:lnSpc>
                <a:spcPct val="110000"/>
              </a:lnSpc>
              <a:defRPr sz="1400">
                <a:solidFill>
                  <a:schemeClr val="tx1"/>
                </a:solidFill>
                <a:latin typeface="+mn-lt"/>
              </a:defRPr>
            </a:lvl2pPr>
          </a:lstStyle>
          <a:p>
            <a:pPr lvl="0"/>
            <a:r>
              <a:rPr lang="en-GB" noProof="0" dirty="0"/>
              <a:t>Edit Master text styles</a:t>
            </a:r>
          </a:p>
          <a:p>
            <a:pPr lvl="1"/>
            <a:r>
              <a:rPr lang="en-GB" noProof="0" dirty="0"/>
              <a:t>Second level</a:t>
            </a:r>
          </a:p>
        </p:txBody>
      </p:sp>
    </p:spTree>
    <p:extLst>
      <p:ext uri="{BB962C8B-B14F-4D97-AF65-F5344CB8AC3E}">
        <p14:creationId xmlns:p14="http://schemas.microsoft.com/office/powerpoint/2010/main" val="37451302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69775" cy="6877050"/>
          </a:xfrm>
          <a:solidFill>
            <a:schemeClr val="bg1"/>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 then arrange object (send to back)</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9" name="Text Placeholder 4"/>
          <p:cNvSpPr>
            <a:spLocks noGrp="1"/>
          </p:cNvSpPr>
          <p:nvPr>
            <p:ph type="body" sz="quarter" idx="18"/>
          </p:nvPr>
        </p:nvSpPr>
        <p:spPr bwMode="gray">
          <a:xfrm>
            <a:off x="2" y="1805000"/>
            <a:ext cx="4272098" cy="1654028"/>
          </a:xfrm>
          <a:solidFill>
            <a:schemeClr val="tx2">
              <a:alpha val="90000"/>
            </a:schemeClr>
          </a:solidFill>
        </p:spPr>
        <p:txBody>
          <a:bodyPr lIns="468000" tIns="180000" rIns="360000" bIns="180000">
            <a:noAutofit/>
          </a:bodyPr>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GB" noProof="0" dirty="0"/>
              <a:t>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endParaRPr lang="en-GB">
              <a:solidFill>
                <a:prstClr val="black"/>
              </a:solidFill>
            </a:endParaRPr>
          </a:p>
        </p:txBody>
      </p:sp>
      <p:sp>
        <p:nvSpPr>
          <p:cNvPr id="3" name="Footer Placeholder 2"/>
          <p:cNvSpPr>
            <a:spLocks noGrp="1"/>
          </p:cNvSpPr>
          <p:nvPr>
            <p:ph type="ftr" sz="quarter" idx="20"/>
          </p:nvPr>
        </p:nvSpPr>
        <p:spPr bwMode="gray"/>
        <p:txBody>
          <a:bodyPr/>
          <a:lstStyle>
            <a:lvl1pPr>
              <a:defRPr>
                <a:solidFill>
                  <a:schemeClr val="tx1"/>
                </a:solidFill>
              </a:defRPr>
            </a:lvl1pPr>
          </a:lstStyle>
          <a:p>
            <a:r>
              <a:rPr lang="en-GB">
                <a:solidFill>
                  <a:prstClr val="black"/>
                </a:solidFill>
              </a:rPr>
              <a:t>NITAGs composition and functioning</a:t>
            </a:r>
          </a:p>
        </p:txBody>
      </p:sp>
      <p:sp>
        <p:nvSpPr>
          <p:cNvPr id="4" name="Slide Number Placeholder 3"/>
          <p:cNvSpPr>
            <a:spLocks noGrp="1"/>
          </p:cNvSpPr>
          <p:nvPr>
            <p:ph type="sldNum" sz="quarter" idx="21"/>
          </p:nvPr>
        </p:nvSpPr>
        <p:spPr bwMode="gray"/>
        <p:txBody>
          <a:bodyPr/>
          <a:lstStyle>
            <a:lvl1pPr>
              <a:defRPr>
                <a:solidFill>
                  <a:schemeClr val="tx1"/>
                </a:solidFill>
              </a:defRPr>
            </a:lvl1pPr>
          </a:lstStyle>
          <a:p>
            <a:fld id="{A74CE0EA-F3B5-4684-BA10-C594598FDB9C}" type="slidenum">
              <a:rPr lang="en-GB" smtClean="0">
                <a:solidFill>
                  <a:prstClr val="black"/>
                </a:solidFill>
              </a:rPr>
              <a:pPr/>
              <a:t>‹#›</a:t>
            </a:fld>
            <a:endParaRPr lang="en-GB">
              <a:solidFill>
                <a:prstClr val="black"/>
              </a:solidFill>
            </a:endParaRPr>
          </a:p>
        </p:txBody>
      </p:sp>
      <p:sp>
        <p:nvSpPr>
          <p:cNvPr id="15" name="Text Placeholder 7"/>
          <p:cNvSpPr>
            <a:spLocks noGrp="1"/>
          </p:cNvSpPr>
          <p:nvPr>
            <p:ph type="body" sz="quarter" idx="22" hasCustomPrompt="1"/>
          </p:nvPr>
        </p:nvSpPr>
        <p:spPr bwMode="gray">
          <a:xfrm>
            <a:off x="479126" y="6311134"/>
            <a:ext cx="11205900" cy="209158"/>
          </a:xfrm>
        </p:spPr>
        <p:txBody>
          <a:bodyPr anchor="t">
            <a:normAutofit/>
          </a:bodyPr>
          <a:lstStyle>
            <a:lvl1pPr>
              <a:defRPr sz="8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dirty="0"/>
              <a:t>Click to edit Master title style</a:t>
            </a:r>
          </a:p>
        </p:txBody>
      </p:sp>
      <p:sp>
        <p:nvSpPr>
          <p:cNvPr id="13" name="Picture Placeholder 5"/>
          <p:cNvSpPr>
            <a:spLocks noGrp="1"/>
          </p:cNvSpPr>
          <p:nvPr>
            <p:ph type="pic" sz="quarter" idx="24" hasCustomPrompt="1"/>
          </p:nvPr>
        </p:nvSpPr>
        <p:spPr bwMode="gray">
          <a:xfrm>
            <a:off x="9720012" y="372991"/>
            <a:ext cx="1972797" cy="696730"/>
          </a:xfrm>
          <a:blipFill dpi="0" rotWithShape="1">
            <a:blip r:embed="rId2"/>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10783791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genda blu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lvl1pPr>
              <a:defRPr>
                <a:solidFill>
                  <a:schemeClr val="tx1"/>
                </a:solidFill>
              </a:defRPr>
            </a:lvl1pPr>
          </a:lstStyle>
          <a:p>
            <a:endParaRPr lang="en-GB">
              <a:solidFill>
                <a:prstClr val="black"/>
              </a:solidFill>
            </a:endParaRPr>
          </a:p>
        </p:txBody>
      </p:sp>
      <p:sp>
        <p:nvSpPr>
          <p:cNvPr id="8" name="Footer Placeholder 7"/>
          <p:cNvSpPr>
            <a:spLocks noGrp="1"/>
          </p:cNvSpPr>
          <p:nvPr>
            <p:ph type="ftr" sz="quarter" idx="31"/>
          </p:nvPr>
        </p:nvSpPr>
        <p:spPr bwMode="gray"/>
        <p:txBody>
          <a:bodyPr/>
          <a:lstStyle>
            <a:lvl1pPr>
              <a:defRPr>
                <a:solidFill>
                  <a:schemeClr val="tx1"/>
                </a:solidFill>
              </a:defRPr>
            </a:lvl1pPr>
          </a:lstStyle>
          <a:p>
            <a:r>
              <a:rPr lang="en-GB">
                <a:solidFill>
                  <a:prstClr val="black"/>
                </a:solidFill>
              </a:rPr>
              <a:t>NITAGs composition and functioning</a:t>
            </a:r>
            <a:endParaRPr lang="en-GB" dirty="0">
              <a:solidFill>
                <a:prstClr val="black"/>
              </a:solidFill>
            </a:endParaRPr>
          </a:p>
        </p:txBody>
      </p:sp>
      <p:sp>
        <p:nvSpPr>
          <p:cNvPr id="9" name="Slide Number Placeholder 8"/>
          <p:cNvSpPr>
            <a:spLocks noGrp="1"/>
          </p:cNvSpPr>
          <p:nvPr>
            <p:ph type="sldNum" sz="quarter" idx="32"/>
          </p:nvPr>
        </p:nvSpPr>
        <p:spPr bwMode="gray"/>
        <p:txBody>
          <a:bodyPr/>
          <a:lstStyle>
            <a:lvl1pPr>
              <a:defRPr>
                <a:solidFill>
                  <a:schemeClr val="tx1"/>
                </a:solidFill>
              </a:defRPr>
            </a:lvl1pPr>
          </a:lstStyle>
          <a:p>
            <a:fld id="{A74CE0EA-F3B5-4684-BA10-C594598FDB9C}" type="slidenum">
              <a:rPr lang="en-GB" smtClean="0">
                <a:solidFill>
                  <a:prstClr val="black"/>
                </a:solidFill>
              </a:rPr>
              <a:pPr/>
              <a:t>‹#›</a:t>
            </a:fld>
            <a:endParaRPr lang="en-GB">
              <a:solidFill>
                <a:prstClr val="black"/>
              </a:solidFill>
            </a:endParaRPr>
          </a:p>
        </p:txBody>
      </p:sp>
      <p:sp>
        <p:nvSpPr>
          <p:cNvPr id="10" name="Title 9"/>
          <p:cNvSpPr>
            <a:spLocks noGrp="1"/>
          </p:cNvSpPr>
          <p:nvPr>
            <p:ph type="title"/>
          </p:nvPr>
        </p:nvSpPr>
        <p:spPr bwMode="gray">
          <a:xfrm>
            <a:off x="479124" y="360999"/>
            <a:ext cx="8145125" cy="722000"/>
          </a:xfrm>
        </p:spPr>
        <p:txBody>
          <a:bodyPr/>
          <a:lstStyle/>
          <a:p>
            <a:r>
              <a:rPr lang="en-GB" noProof="0"/>
              <a:t>Click to edit Master title style</a:t>
            </a:r>
          </a:p>
        </p:txBody>
      </p:sp>
      <p:sp>
        <p:nvSpPr>
          <p:cNvPr id="28" name="Rectangle 27"/>
          <p:cNvSpPr/>
          <p:nvPr userDrawn="1"/>
        </p:nvSpPr>
        <p:spPr bwMode="gray">
          <a:xfrm>
            <a:off x="479126" y="1805002"/>
            <a:ext cx="6356233" cy="1428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a:solidFill>
                <a:prstClr val="black"/>
              </a:solidFill>
            </a:endParaRPr>
          </a:p>
        </p:txBody>
      </p:sp>
      <p:sp>
        <p:nvSpPr>
          <p:cNvPr id="4" name="Text Placeholder 3"/>
          <p:cNvSpPr>
            <a:spLocks noGrp="1"/>
          </p:cNvSpPr>
          <p:nvPr>
            <p:ph type="body" sz="quarter" idx="33" hasCustomPrompt="1"/>
          </p:nvPr>
        </p:nvSpPr>
        <p:spPr>
          <a:xfrm>
            <a:off x="479124" y="2149638"/>
            <a:ext cx="986682" cy="3971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01</a:t>
            </a:r>
          </a:p>
        </p:txBody>
      </p:sp>
      <p:sp>
        <p:nvSpPr>
          <p:cNvPr id="31" name="Text Placeholder 3"/>
          <p:cNvSpPr>
            <a:spLocks noGrp="1"/>
          </p:cNvSpPr>
          <p:nvPr>
            <p:ph type="body" sz="quarter" idx="34" hasCustomPrompt="1"/>
          </p:nvPr>
        </p:nvSpPr>
        <p:spPr>
          <a:xfrm>
            <a:off x="1704325" y="2149638"/>
            <a:ext cx="5131032" cy="3971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4" name="Text Placeholder 3"/>
          <p:cNvSpPr>
            <a:spLocks noGrp="1"/>
          </p:cNvSpPr>
          <p:nvPr>
            <p:ph type="body" sz="quarter" idx="35" hasCustomPrompt="1"/>
          </p:nvPr>
        </p:nvSpPr>
        <p:spPr>
          <a:xfrm>
            <a:off x="7419187" y="2149638"/>
            <a:ext cx="4265839" cy="3971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36" name="Text Placeholder 3"/>
          <p:cNvSpPr>
            <a:spLocks noGrp="1"/>
          </p:cNvSpPr>
          <p:nvPr>
            <p:ph type="body" sz="quarter" idx="36" hasCustomPrompt="1"/>
          </p:nvPr>
        </p:nvSpPr>
        <p:spPr>
          <a:xfrm>
            <a:off x="479124" y="2885922"/>
            <a:ext cx="986682" cy="3971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4325" y="2885922"/>
            <a:ext cx="5131032" cy="3971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19187" y="2885922"/>
            <a:ext cx="4265839" cy="3971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79124" y="3622207"/>
            <a:ext cx="986682" cy="3971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4325" y="3622207"/>
            <a:ext cx="5131032" cy="3971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19187" y="3622207"/>
            <a:ext cx="4265839" cy="3971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79124" y="4358491"/>
            <a:ext cx="986682" cy="3971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4325" y="4358491"/>
            <a:ext cx="5131032" cy="3971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19187" y="4358491"/>
            <a:ext cx="4265839" cy="3971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79124" y="5094776"/>
            <a:ext cx="986682" cy="3971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4325" y="5094776"/>
            <a:ext cx="5131032" cy="3971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19187" y="5094776"/>
            <a:ext cx="4265839" cy="3971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79124" y="5831063"/>
            <a:ext cx="986682" cy="3971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4325" y="5831063"/>
            <a:ext cx="5131032" cy="3971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19187" y="5831063"/>
            <a:ext cx="4265839" cy="3971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25" name="Text Placeholder 7"/>
          <p:cNvSpPr>
            <a:spLocks noGrp="1"/>
          </p:cNvSpPr>
          <p:nvPr>
            <p:ph type="body" sz="quarter" idx="13" hasCustomPrompt="1"/>
          </p:nvPr>
        </p:nvSpPr>
        <p:spPr bwMode="invGray">
          <a:xfrm>
            <a:off x="479609" y="1191303"/>
            <a:ext cx="8145125" cy="289728"/>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7196538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lvl1pPr>
              <a:defRPr>
                <a:solidFill>
                  <a:schemeClr val="tx1"/>
                </a:solidFill>
              </a:defRPr>
            </a:lvl1pPr>
          </a:lstStyle>
          <a:p>
            <a:endParaRPr lang="en-GB">
              <a:solidFill>
                <a:prstClr val="black"/>
              </a:solidFill>
            </a:endParaRPr>
          </a:p>
        </p:txBody>
      </p:sp>
      <p:sp>
        <p:nvSpPr>
          <p:cNvPr id="4" name="Footer Placeholder 3"/>
          <p:cNvSpPr>
            <a:spLocks noGrp="1"/>
          </p:cNvSpPr>
          <p:nvPr>
            <p:ph type="ftr" sz="quarter" idx="11"/>
          </p:nvPr>
        </p:nvSpPr>
        <p:spPr bwMode="invGray"/>
        <p:txBody>
          <a:bodyPr/>
          <a:lstStyle>
            <a:lvl1pPr>
              <a:defRPr>
                <a:solidFill>
                  <a:schemeClr val="tx1"/>
                </a:solidFill>
              </a:defRPr>
            </a:lvl1pPr>
          </a:lstStyle>
          <a:p>
            <a:r>
              <a:rPr lang="en-GB">
                <a:solidFill>
                  <a:prstClr val="black"/>
                </a:solidFill>
              </a:rPr>
              <a:t>NITAGs composition and functioning</a:t>
            </a:r>
          </a:p>
        </p:txBody>
      </p:sp>
      <p:sp>
        <p:nvSpPr>
          <p:cNvPr id="5" name="Slide Number Placeholder 4"/>
          <p:cNvSpPr>
            <a:spLocks noGrp="1"/>
          </p:cNvSpPr>
          <p:nvPr>
            <p:ph type="sldNum" sz="quarter" idx="12"/>
          </p:nvPr>
        </p:nvSpPr>
        <p:spPr bwMode="invGray"/>
        <p:txBody>
          <a:bodyPr/>
          <a:lstStyle>
            <a:lvl1pPr>
              <a:defRPr>
                <a:solidFill>
                  <a:schemeClr val="tx1"/>
                </a:solidFill>
              </a:defRPr>
            </a:lvl1pPr>
          </a:lstStyle>
          <a:p>
            <a:fld id="{A74CE0EA-F3B5-4684-BA10-C594598FDB9C}" type="slidenum">
              <a:rPr lang="en-GB" smtClean="0">
                <a:solidFill>
                  <a:prstClr val="black"/>
                </a:solidFill>
              </a:rPr>
              <a:pPr/>
              <a:t>‹#›</a:t>
            </a:fld>
            <a:endParaRPr lang="en-GB">
              <a:solidFill>
                <a:prstClr val="black"/>
              </a:solidFill>
            </a:endParaRPr>
          </a:p>
        </p:txBody>
      </p:sp>
      <p:sp>
        <p:nvSpPr>
          <p:cNvPr id="12" name="Text Placeholder 7"/>
          <p:cNvSpPr>
            <a:spLocks noGrp="1"/>
          </p:cNvSpPr>
          <p:nvPr>
            <p:ph type="body" sz="quarter" idx="21" hasCustomPrompt="1"/>
          </p:nvPr>
        </p:nvSpPr>
        <p:spPr bwMode="invGray">
          <a:xfrm>
            <a:off x="479126" y="6311134"/>
            <a:ext cx="11205900" cy="209158"/>
          </a:xfrm>
        </p:spPr>
        <p:txBody>
          <a:bodyPr anchor="t">
            <a:normAutofit/>
          </a:bodyPr>
          <a:lstStyle>
            <a:lvl1pPr>
              <a:defRPr sz="800" b="0">
                <a:solidFill>
                  <a:schemeClr val="tx1"/>
                </a:solidFill>
                <a:latin typeface="+mn-lt"/>
              </a:defRPr>
            </a:lvl1pPr>
          </a:lstStyle>
          <a:p>
            <a:pPr lvl="0"/>
            <a:r>
              <a:rPr lang="en-GB" noProof="0"/>
              <a:t>Source:</a:t>
            </a:r>
          </a:p>
        </p:txBody>
      </p:sp>
      <p:sp>
        <p:nvSpPr>
          <p:cNvPr id="13" name="Title 12"/>
          <p:cNvSpPr>
            <a:spLocks noGrp="1"/>
          </p:cNvSpPr>
          <p:nvPr>
            <p:ph type="title"/>
          </p:nvPr>
        </p:nvSpPr>
        <p:spPr bwMode="invGray"/>
        <p:txBody>
          <a:bodyPr/>
          <a:lstStyle/>
          <a:p>
            <a:r>
              <a:rPr lang="en-GB" noProof="0"/>
              <a:t>Click to edit Master title style</a:t>
            </a:r>
          </a:p>
        </p:txBody>
      </p:sp>
      <p:sp>
        <p:nvSpPr>
          <p:cNvPr id="10" name="Text Placeholder 7"/>
          <p:cNvSpPr>
            <a:spLocks noGrp="1"/>
          </p:cNvSpPr>
          <p:nvPr>
            <p:ph type="body" sz="quarter" idx="13" hasCustomPrompt="1"/>
          </p:nvPr>
        </p:nvSpPr>
        <p:spPr bwMode="invGray">
          <a:xfrm>
            <a:off x="479609" y="1191303"/>
            <a:ext cx="8145125" cy="289728"/>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Tree>
    <p:extLst>
      <p:ext uri="{BB962C8B-B14F-4D97-AF65-F5344CB8AC3E}">
        <p14:creationId xmlns:p14="http://schemas.microsoft.com/office/powerpoint/2010/main" val="34071652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69775" cy="6877050"/>
          </a:xfrm>
          <a:solidFill>
            <a:schemeClr val="bg1"/>
          </a:solidFill>
        </p:spPr>
        <p:txBody>
          <a:bodyPr bIns="1980000" anchor="ctr">
            <a:normAutofit/>
          </a:bodyP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6" name="Text Placeholder 35"/>
          <p:cNvSpPr>
            <a:spLocks noGrp="1"/>
          </p:cNvSpPr>
          <p:nvPr>
            <p:ph type="body" sz="quarter" idx="10" hasCustomPrompt="1"/>
          </p:nvPr>
        </p:nvSpPr>
        <p:spPr bwMode="gray">
          <a:xfrm>
            <a:off x="479125" y="6525081"/>
            <a:ext cx="5960714" cy="248338"/>
          </a:xfrm>
        </p:spPr>
        <p:txBody>
          <a:bodyPr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7" name="Text Placeholder 35"/>
          <p:cNvSpPr>
            <a:spLocks noGrp="1"/>
          </p:cNvSpPr>
          <p:nvPr>
            <p:ph type="body" sz="quarter" idx="16" hasCustomPrompt="1"/>
          </p:nvPr>
        </p:nvSpPr>
        <p:spPr bwMode="gray">
          <a:xfrm>
            <a:off x="9478603" y="6494037"/>
            <a:ext cx="2191257" cy="248338"/>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486532"/>
            <a:ext cx="7330613" cy="1122267"/>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dirty="0"/>
              <a:t>Click to edit </a:t>
            </a:r>
            <a:br>
              <a:rPr lang="en-GB" noProof="0" dirty="0"/>
            </a:br>
            <a:r>
              <a:rPr lang="en-GB" noProof="0" dirty="0"/>
              <a:t>Master title style</a:t>
            </a:r>
          </a:p>
        </p:txBody>
      </p:sp>
      <p:sp>
        <p:nvSpPr>
          <p:cNvPr id="9" name="Subtitle 2"/>
          <p:cNvSpPr>
            <a:spLocks noGrp="1"/>
          </p:cNvSpPr>
          <p:nvPr>
            <p:ph type="subTitle" idx="1"/>
          </p:nvPr>
        </p:nvSpPr>
        <p:spPr bwMode="gray">
          <a:xfrm>
            <a:off x="2" y="4494450"/>
            <a:ext cx="12169774" cy="1660600"/>
          </a:xfrm>
          <a:solidFill>
            <a:schemeClr val="tx2">
              <a:alpha val="90000"/>
            </a:schemeClr>
          </a:solidFill>
        </p:spPr>
        <p:txBody>
          <a:bodyPr lIns="468000" tIns="216000" rIns="360000" bIns="216000" numCol="3" anchor="t">
            <a:noAutofit/>
          </a:bodyPr>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noProof="0" dirty="0"/>
          </a:p>
        </p:txBody>
      </p:sp>
      <p:sp>
        <p:nvSpPr>
          <p:cNvPr id="10" name="Picture Placeholder 8"/>
          <p:cNvSpPr>
            <a:spLocks noGrp="1"/>
          </p:cNvSpPr>
          <p:nvPr>
            <p:ph type="pic" sz="quarter" idx="23" hasCustomPrompt="1"/>
          </p:nvPr>
        </p:nvSpPr>
        <p:spPr>
          <a:xfrm>
            <a:off x="8502772" y="486532"/>
            <a:ext cx="3167087" cy="111549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27743226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49062" y="579202"/>
            <a:ext cx="3974470" cy="913935"/>
          </a:xfrm>
        </p:spPr>
        <p:txBody>
          <a:bodyPr lIns="0" tIns="0" rIns="0" bIns="0" anchor="t" anchorCtr="0"/>
          <a:lstStyle>
            <a:lvl1pPr algn="l">
              <a:defRPr sz="3269">
                <a:solidFill>
                  <a:schemeClr val="tx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49062" y="3137206"/>
            <a:ext cx="3974470" cy="301319"/>
          </a:xfrm>
        </p:spPr>
        <p:txBody>
          <a:bodyPr wrap="square" anchor="b" anchorCtr="0">
            <a:spAutoFit/>
          </a:bodyPr>
          <a:lstStyle>
            <a:lvl1pPr marL="0" indent="0" algn="l">
              <a:buNone/>
              <a:defRPr sz="1695" b="1" i="0">
                <a:solidFill>
                  <a:schemeClr val="tx1"/>
                </a:solidFill>
                <a:latin typeface="Poppins SemiBold" pitchFamily="2" charset="77"/>
                <a:cs typeface="Poppins SemiBold" pitchFamily="2" charset="77"/>
              </a:defRPr>
            </a:lvl1pPr>
            <a:lvl2pPr marL="276747" indent="0" algn="ctr">
              <a:buNone/>
              <a:defRPr sz="1211"/>
            </a:lvl2pPr>
            <a:lvl3pPr marL="553494" indent="0" algn="ctr">
              <a:buNone/>
              <a:defRPr sz="1090"/>
            </a:lvl3pPr>
            <a:lvl4pPr marL="830241" indent="0" algn="ctr">
              <a:buNone/>
              <a:defRPr sz="968"/>
            </a:lvl4pPr>
            <a:lvl5pPr marL="1106988" indent="0" algn="ctr">
              <a:buNone/>
              <a:defRPr sz="968"/>
            </a:lvl5pPr>
            <a:lvl6pPr marL="1383735" indent="0" algn="ctr">
              <a:buNone/>
              <a:defRPr sz="968"/>
            </a:lvl6pPr>
            <a:lvl7pPr marL="1660482" indent="0" algn="ctr">
              <a:buNone/>
              <a:defRPr sz="968"/>
            </a:lvl7pPr>
            <a:lvl8pPr marL="1937230" indent="0" algn="ctr">
              <a:buNone/>
              <a:defRPr sz="968"/>
            </a:lvl8pPr>
            <a:lvl9pPr marL="2213977" indent="0" algn="ctr">
              <a:buNone/>
              <a:defRPr sz="968"/>
            </a:lvl9pPr>
          </a:lstStyle>
          <a:p>
            <a:r>
              <a:rPr lang="en-US"/>
              <a:t>Click to edit Master subtitle style</a:t>
            </a:r>
            <a:endParaRPr lang="en-GB" dirty="0"/>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8718" y="3581704"/>
            <a:ext cx="3699750" cy="254492"/>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8718" y="4507540"/>
            <a:ext cx="3699750" cy="254492"/>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8718" y="4894370"/>
            <a:ext cx="3699750" cy="254492"/>
          </a:xfrm>
        </p:spPr>
        <p:txBody>
          <a:bodyPr/>
          <a:lstStyle/>
          <a:p>
            <a:pPr lvl="0"/>
            <a:r>
              <a:rPr lang="en-US"/>
              <a:t>Click to edit Master text styles</a:t>
            </a:r>
          </a:p>
        </p:txBody>
      </p:sp>
      <p:pic>
        <p:nvPicPr>
          <p:cNvPr id="14" name="Graphic 13">
            <a:extLst>
              <a:ext uri="{FF2B5EF4-FFF2-40B4-BE49-F238E27FC236}">
                <a16:creationId xmlns:a16="http://schemas.microsoft.com/office/drawing/2014/main" id="{90981E17-5695-435B-969A-5EECE71028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5344" y="5766915"/>
            <a:ext cx="1700924" cy="648705"/>
          </a:xfrm>
          <a:prstGeom prst="rect">
            <a:avLst/>
          </a:prstGeom>
        </p:spPr>
      </p:pic>
      <p:sp>
        <p:nvSpPr>
          <p:cNvPr id="16" name="Picture Placeholder 4">
            <a:extLst>
              <a:ext uri="{FF2B5EF4-FFF2-40B4-BE49-F238E27FC236}">
                <a16:creationId xmlns:a16="http://schemas.microsoft.com/office/drawing/2014/main" id="{523DD328-9428-4A62-9563-5F3EC36C1554}"/>
              </a:ext>
            </a:extLst>
          </p:cNvPr>
          <p:cNvSpPr>
            <a:spLocks noGrp="1"/>
          </p:cNvSpPr>
          <p:nvPr>
            <p:ph type="pic" sz="quarter" idx="10" hasCustomPrompt="1"/>
          </p:nvPr>
        </p:nvSpPr>
        <p:spPr>
          <a:xfrm>
            <a:off x="5166198" y="0"/>
            <a:ext cx="7003579" cy="6877050"/>
          </a:xfrm>
          <a:solidFill>
            <a:schemeClr val="bg2">
              <a:lumMod val="75000"/>
            </a:schemeClr>
          </a:solidFill>
        </p:spPr>
        <p:txBody>
          <a:bodyPr bIns="1764000" anchor="ctr">
            <a:noAutofit/>
          </a:bodyPr>
          <a:lstStyle>
            <a:lvl1pPr algn="ctr">
              <a:defRPr sz="2179" b="1">
                <a:solidFill>
                  <a:schemeClr val="bg1"/>
                </a:solidFill>
              </a:defRPr>
            </a:lvl1pPr>
          </a:lstStyle>
          <a:p>
            <a:r>
              <a:rPr lang="en-GB" dirty="0"/>
              <a:t>Click icon to insert image</a:t>
            </a:r>
          </a:p>
        </p:txBody>
      </p:sp>
    </p:spTree>
    <p:extLst>
      <p:ext uri="{BB962C8B-B14F-4D97-AF65-F5344CB8AC3E}">
        <p14:creationId xmlns:p14="http://schemas.microsoft.com/office/powerpoint/2010/main" val="356970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 Boxes white">
    <p:spTree>
      <p:nvGrpSpPr>
        <p:cNvPr id="1" name=""/>
        <p:cNvGrpSpPr/>
        <p:nvPr/>
      </p:nvGrpSpPr>
      <p:grpSpPr>
        <a:xfrm>
          <a:off x="0" y="0"/>
          <a:ext cx="0" cy="0"/>
          <a:chOff x="0" y="0"/>
          <a:chExt cx="0" cy="0"/>
        </a:xfrm>
      </p:grpSpPr>
      <p:sp>
        <p:nvSpPr>
          <p:cNvPr id="8" name="Date Placeholder 7"/>
          <p:cNvSpPr>
            <a:spLocks noGrp="1"/>
          </p:cNvSpPr>
          <p:nvPr>
            <p:ph type="dt" sz="half" idx="22"/>
          </p:nvPr>
        </p:nvSpPr>
        <p:spPr/>
        <p:txBody>
          <a:bodyPr/>
          <a:lstStyle/>
          <a:p>
            <a:endParaRPr lang="en-GB" noProof="0"/>
          </a:p>
        </p:txBody>
      </p:sp>
      <p:sp>
        <p:nvSpPr>
          <p:cNvPr id="9" name="Footer Placeholder 8"/>
          <p:cNvSpPr>
            <a:spLocks noGrp="1"/>
          </p:cNvSpPr>
          <p:nvPr>
            <p:ph type="ftr" sz="quarter" idx="23"/>
          </p:nvPr>
        </p:nvSpPr>
        <p:spPr/>
        <p:txBody>
          <a:bodyPr/>
          <a:lstStyle/>
          <a:p>
            <a:r>
              <a:rPr lang="en-US" noProof="0"/>
              <a:t>NITAGs composition and functioning</a:t>
            </a:r>
            <a:endParaRPr lang="en-GB" noProof="0"/>
          </a:p>
        </p:txBody>
      </p:sp>
      <p:sp>
        <p:nvSpPr>
          <p:cNvPr id="10" name="Slide Number Placeholder 9"/>
          <p:cNvSpPr>
            <a:spLocks noGrp="1"/>
          </p:cNvSpPr>
          <p:nvPr>
            <p:ph type="sldNum" sz="quarter" idx="24"/>
          </p:nvPr>
        </p:nvSpPr>
        <p:spPr/>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a:xfrm>
            <a:off x="479125" y="6311133"/>
            <a:ext cx="11205901" cy="209158"/>
          </a:xfrm>
        </p:spPr>
        <p:txBody>
          <a:bodyPr anchor="t">
            <a:normAutofit/>
          </a:bodyPr>
          <a:lstStyle>
            <a:lvl1pPr>
              <a:defRPr sz="1000" b="0">
                <a:solidFill>
                  <a:schemeClr val="tx1"/>
                </a:solidFill>
                <a:latin typeface="+mn-lt"/>
              </a:defRPr>
            </a:lvl1pPr>
          </a:lstStyle>
          <a:p>
            <a:pPr lvl="0"/>
            <a:r>
              <a:rPr lang="en-GB" noProof="0"/>
              <a:t>Source:</a:t>
            </a:r>
          </a:p>
        </p:txBody>
      </p:sp>
      <p:sp>
        <p:nvSpPr>
          <p:cNvPr id="11" name="Title 10"/>
          <p:cNvSpPr>
            <a:spLocks noGrp="1"/>
          </p:cNvSpPr>
          <p:nvPr>
            <p:ph type="title"/>
          </p:nvPr>
        </p:nvSpPr>
        <p:spPr/>
        <p:txBody>
          <a:bodyPr/>
          <a:lstStyle/>
          <a:p>
            <a:r>
              <a:rPr lang="en-GB" noProof="0"/>
              <a:t>Click to edit Master title style</a:t>
            </a:r>
          </a:p>
        </p:txBody>
      </p:sp>
      <p:sp>
        <p:nvSpPr>
          <p:cNvPr id="12" name="Content Placeholder 2"/>
          <p:cNvSpPr>
            <a:spLocks noGrp="1"/>
          </p:cNvSpPr>
          <p:nvPr>
            <p:ph sz="half" idx="25"/>
          </p:nvPr>
        </p:nvSpPr>
        <p:spPr>
          <a:xfrm>
            <a:off x="479124" y="2166000"/>
            <a:ext cx="5462025" cy="1660600"/>
          </a:xfrm>
        </p:spPr>
        <p:txBody>
          <a:bodyPr>
            <a:noAutofit/>
          </a:bodyPr>
          <a:lstStyle>
            <a:lvl1pPr>
              <a:defRPr sz="1700"/>
            </a:lvl1pPr>
            <a:lvl2pPr>
              <a:defRPr sz="1700"/>
            </a:lvl2pPr>
            <a:lvl3pPr>
              <a:defRPr sz="1700"/>
            </a:lvl3pPr>
            <a:lvl4pPr>
              <a:defRPr sz="1700"/>
            </a:lvl4pPr>
            <a:lvl5pPr>
              <a:defRPr sz="17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a:xfrm>
            <a:off x="6222999" y="2166000"/>
            <a:ext cx="5462025" cy="1660600"/>
          </a:xfrm>
        </p:spPr>
        <p:txBody>
          <a:bodyPr>
            <a:noAutofit/>
          </a:bodyPr>
          <a:lstStyle>
            <a:lvl1pPr>
              <a:defRPr sz="1700"/>
            </a:lvl1pPr>
            <a:lvl2pPr>
              <a:defRPr sz="1700"/>
            </a:lvl2pPr>
            <a:lvl3pPr>
              <a:defRPr sz="1700"/>
            </a:lvl3pPr>
            <a:lvl4pPr>
              <a:defRPr sz="1700"/>
            </a:lvl4pPr>
            <a:lvl5pPr>
              <a:defRPr sz="17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a:xfrm>
            <a:off x="479124" y="1805000"/>
            <a:ext cx="5462026" cy="252712"/>
          </a:xfrm>
          <a:solidFill>
            <a:srgbClr val="009CDE"/>
          </a:solidFill>
        </p:spPr>
        <p:txBody>
          <a:bodyPr vert="horz" lIns="85694" tIns="21424" rIns="85694" bIns="21424" rtlCol="0" anchor="ctr">
            <a:normAutofit/>
          </a:bodyPr>
          <a:lstStyle>
            <a:lvl1pPr>
              <a:defRPr lang="en-US" sz="17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a:xfrm>
            <a:off x="6223001" y="1805000"/>
            <a:ext cx="5462025" cy="252712"/>
          </a:xfrm>
          <a:solidFill>
            <a:srgbClr val="009CDE"/>
          </a:solidFill>
        </p:spPr>
        <p:txBody>
          <a:bodyPr vert="horz" lIns="85694" tIns="21424" rIns="85694" bIns="21424" rtlCol="0" anchor="ctr">
            <a:normAutofit/>
          </a:bodyPr>
          <a:lstStyle>
            <a:lvl1pPr>
              <a:defRPr lang="en-US" sz="1700" b="1" dirty="0">
                <a:solidFill>
                  <a:schemeClr val="bg1"/>
                </a:solidFill>
                <a:latin typeface="+mj-lt"/>
              </a:defRPr>
            </a:lvl1pPr>
          </a:lstStyle>
          <a:p>
            <a:pPr lvl="0"/>
            <a:r>
              <a:rPr lang="en-GB" noProof="0" dirty="0"/>
              <a:t>Edit Master text styles</a:t>
            </a:r>
          </a:p>
        </p:txBody>
      </p:sp>
      <p:sp>
        <p:nvSpPr>
          <p:cNvPr id="35" name="Text Placeholder 7"/>
          <p:cNvSpPr>
            <a:spLocks noGrp="1"/>
          </p:cNvSpPr>
          <p:nvPr>
            <p:ph type="body" sz="quarter" idx="13" hasCustomPrompt="1"/>
          </p:nvPr>
        </p:nvSpPr>
        <p:spPr>
          <a:xfrm>
            <a:off x="479609" y="1191302"/>
            <a:ext cx="8145125" cy="289728"/>
          </a:xfrm>
        </p:spPr>
        <p:txBody>
          <a:bodyPr lIns="21424" anchor="ctr">
            <a:normAutofit/>
          </a:bodyPr>
          <a:lstStyle>
            <a:lvl1pPr>
              <a:defRPr sz="1900"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a:xfrm>
            <a:off x="479124" y="4393370"/>
            <a:ext cx="5462025" cy="1660600"/>
          </a:xfrm>
        </p:spPr>
        <p:txBody>
          <a:bodyPr>
            <a:noAutofit/>
          </a:bodyPr>
          <a:lstStyle>
            <a:lvl1pPr>
              <a:defRPr sz="1700"/>
            </a:lvl1pPr>
            <a:lvl2pPr>
              <a:defRPr sz="1700"/>
            </a:lvl2pPr>
            <a:lvl3pPr>
              <a:defRPr sz="1700"/>
            </a:lvl3pPr>
            <a:lvl4pPr>
              <a:defRPr sz="1700"/>
            </a:lvl4pPr>
            <a:lvl5pPr>
              <a:defRPr sz="17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8" name="Content Placeholder 3"/>
          <p:cNvSpPr>
            <a:spLocks noGrp="1"/>
          </p:cNvSpPr>
          <p:nvPr>
            <p:ph sz="half" idx="34"/>
          </p:nvPr>
        </p:nvSpPr>
        <p:spPr>
          <a:xfrm>
            <a:off x="6222999" y="4393370"/>
            <a:ext cx="5462025" cy="1660600"/>
          </a:xfrm>
        </p:spPr>
        <p:txBody>
          <a:bodyPr>
            <a:noAutofit/>
          </a:bodyPr>
          <a:lstStyle>
            <a:lvl1pPr>
              <a:defRPr sz="1700"/>
            </a:lvl1pPr>
            <a:lvl2pPr>
              <a:defRPr sz="1700"/>
            </a:lvl2pPr>
            <a:lvl3pPr>
              <a:defRPr sz="1700"/>
            </a:lvl3pPr>
            <a:lvl4pPr>
              <a:defRPr sz="1700"/>
            </a:lvl4pPr>
            <a:lvl5pPr>
              <a:defRPr sz="17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9" name="Text Placeholder 5"/>
          <p:cNvSpPr>
            <a:spLocks noGrp="1"/>
          </p:cNvSpPr>
          <p:nvPr>
            <p:ph type="body" sz="quarter" idx="35"/>
          </p:nvPr>
        </p:nvSpPr>
        <p:spPr>
          <a:xfrm>
            <a:off x="479124" y="4050745"/>
            <a:ext cx="5462026" cy="252712"/>
          </a:xfrm>
          <a:solidFill>
            <a:srgbClr val="009CDE"/>
          </a:solidFill>
        </p:spPr>
        <p:txBody>
          <a:bodyPr vert="horz" lIns="85694" tIns="21424" rIns="85694" bIns="21424" rtlCol="0" anchor="ctr">
            <a:normAutofit/>
          </a:bodyPr>
          <a:lstStyle>
            <a:lvl1pPr>
              <a:defRPr lang="en-US" sz="17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a:xfrm>
            <a:off x="6223001" y="4050745"/>
            <a:ext cx="5462025" cy="252712"/>
          </a:xfrm>
          <a:solidFill>
            <a:srgbClr val="009CDE"/>
          </a:solidFill>
        </p:spPr>
        <p:txBody>
          <a:bodyPr vert="horz" lIns="85694" tIns="21424" rIns="85694" bIns="21424" rtlCol="0" anchor="ctr">
            <a:normAutofit/>
          </a:bodyPr>
          <a:lstStyle>
            <a:lvl1pPr>
              <a:defRPr lang="en-US" sz="1700" b="1" dirty="0">
                <a:solidFill>
                  <a:schemeClr val="bg1"/>
                </a:solidFill>
                <a:latin typeface="+mj-lt"/>
              </a:defRPr>
            </a:lvl1pPr>
          </a:lstStyle>
          <a:p>
            <a:pPr lvl="0"/>
            <a:r>
              <a:rPr lang="en-GB" noProof="0" dirty="0"/>
              <a:t>Edit Master text styles</a:t>
            </a:r>
          </a:p>
        </p:txBody>
      </p:sp>
    </p:spTree>
    <p:extLst>
      <p:ext uri="{BB962C8B-B14F-4D97-AF65-F5344CB8AC3E}">
        <p14:creationId xmlns:p14="http://schemas.microsoft.com/office/powerpoint/2010/main" val="13046973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49062" y="579202"/>
            <a:ext cx="3974470" cy="913935"/>
          </a:xfrm>
        </p:spPr>
        <p:txBody>
          <a:bodyPr lIns="0" tIns="0" rIns="0" bIns="0" anchor="t" anchorCtr="0"/>
          <a:lstStyle>
            <a:lvl1pPr algn="l">
              <a:defRPr sz="3269">
                <a:solidFill>
                  <a:schemeClr val="tx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49062" y="3137206"/>
            <a:ext cx="3974470" cy="301319"/>
          </a:xfrm>
        </p:spPr>
        <p:txBody>
          <a:bodyPr wrap="square" anchor="b" anchorCtr="0">
            <a:spAutoFit/>
          </a:bodyPr>
          <a:lstStyle>
            <a:lvl1pPr marL="0" indent="0" algn="l">
              <a:buNone/>
              <a:defRPr sz="1695" b="1" i="0">
                <a:solidFill>
                  <a:schemeClr val="tx1"/>
                </a:solidFill>
                <a:latin typeface="Poppins SemiBold" pitchFamily="2" charset="77"/>
                <a:cs typeface="Poppins SemiBold" pitchFamily="2" charset="77"/>
              </a:defRPr>
            </a:lvl1pPr>
            <a:lvl2pPr marL="276747" indent="0" algn="ctr">
              <a:buNone/>
              <a:defRPr sz="1211"/>
            </a:lvl2pPr>
            <a:lvl3pPr marL="553494" indent="0" algn="ctr">
              <a:buNone/>
              <a:defRPr sz="1090"/>
            </a:lvl3pPr>
            <a:lvl4pPr marL="830241" indent="0" algn="ctr">
              <a:buNone/>
              <a:defRPr sz="968"/>
            </a:lvl4pPr>
            <a:lvl5pPr marL="1106988" indent="0" algn="ctr">
              <a:buNone/>
              <a:defRPr sz="968"/>
            </a:lvl5pPr>
            <a:lvl6pPr marL="1383735" indent="0" algn="ctr">
              <a:buNone/>
              <a:defRPr sz="968"/>
            </a:lvl6pPr>
            <a:lvl7pPr marL="1660482" indent="0" algn="ctr">
              <a:buNone/>
              <a:defRPr sz="968"/>
            </a:lvl7pPr>
            <a:lvl8pPr marL="1937230" indent="0" algn="ctr">
              <a:buNone/>
              <a:defRPr sz="968"/>
            </a:lvl8pPr>
            <a:lvl9pPr marL="2213977" indent="0" algn="ctr">
              <a:buNone/>
              <a:defRPr sz="968"/>
            </a:lvl9pPr>
          </a:lstStyle>
          <a:p>
            <a:r>
              <a:rPr lang="en-US"/>
              <a:t>Click to edit Master subtitle style</a:t>
            </a:r>
            <a:endParaRPr lang="en-GB" dirty="0"/>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8718" y="3581704"/>
            <a:ext cx="3699750" cy="254492"/>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8718" y="4507540"/>
            <a:ext cx="3699750" cy="254492"/>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8718" y="4894370"/>
            <a:ext cx="3699750" cy="254492"/>
          </a:xfrm>
        </p:spPr>
        <p:txBody>
          <a:bodyPr/>
          <a:lstStyle/>
          <a:p>
            <a:pPr lvl="0"/>
            <a:r>
              <a:rPr lang="en-US"/>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5345" y="5766915"/>
            <a:ext cx="3031187" cy="648705"/>
          </a:xfrm>
          <a:prstGeom prst="rect">
            <a:avLst/>
          </a:prstGeom>
        </p:spPr>
      </p:pic>
      <p:sp>
        <p:nvSpPr>
          <p:cNvPr id="17" name="Picture Placeholder 4">
            <a:extLst>
              <a:ext uri="{FF2B5EF4-FFF2-40B4-BE49-F238E27FC236}">
                <a16:creationId xmlns:a16="http://schemas.microsoft.com/office/drawing/2014/main" id="{3570D610-DA38-4B7D-93BE-2E443F0EE1A1}"/>
              </a:ext>
            </a:extLst>
          </p:cNvPr>
          <p:cNvSpPr>
            <a:spLocks noGrp="1"/>
          </p:cNvSpPr>
          <p:nvPr>
            <p:ph type="pic" sz="quarter" idx="10" hasCustomPrompt="1"/>
          </p:nvPr>
        </p:nvSpPr>
        <p:spPr>
          <a:xfrm>
            <a:off x="5166198" y="0"/>
            <a:ext cx="7003579" cy="6877050"/>
          </a:xfrm>
          <a:solidFill>
            <a:schemeClr val="bg2">
              <a:lumMod val="75000"/>
            </a:schemeClr>
          </a:solidFill>
        </p:spPr>
        <p:txBody>
          <a:bodyPr bIns="1764000" anchor="ctr">
            <a:noAutofit/>
          </a:bodyPr>
          <a:lstStyle>
            <a:lvl1pPr algn="ctr">
              <a:defRPr sz="2179" b="1">
                <a:solidFill>
                  <a:schemeClr val="bg1"/>
                </a:solidFill>
              </a:defRPr>
            </a:lvl1pPr>
          </a:lstStyle>
          <a:p>
            <a:r>
              <a:rPr lang="en-GB" dirty="0"/>
              <a:t>Click icon to insert image</a:t>
            </a:r>
          </a:p>
        </p:txBody>
      </p:sp>
    </p:spTree>
    <p:extLst>
      <p:ext uri="{BB962C8B-B14F-4D97-AF65-F5344CB8AC3E}">
        <p14:creationId xmlns:p14="http://schemas.microsoft.com/office/powerpoint/2010/main" val="1916822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49062" y="579202"/>
            <a:ext cx="3974470" cy="913935"/>
          </a:xfrm>
        </p:spPr>
        <p:txBody>
          <a:bodyPr lIns="0" tIns="0" rIns="0" bIns="0" anchor="t" anchorCtr="0"/>
          <a:lstStyle>
            <a:lvl1pPr algn="l">
              <a:defRPr sz="3269">
                <a:solidFill>
                  <a:schemeClr val="tx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49062" y="3137206"/>
            <a:ext cx="3974470" cy="301319"/>
          </a:xfrm>
        </p:spPr>
        <p:txBody>
          <a:bodyPr wrap="square" anchor="b" anchorCtr="0">
            <a:spAutoFit/>
          </a:bodyPr>
          <a:lstStyle>
            <a:lvl1pPr marL="0" indent="0" algn="l">
              <a:buNone/>
              <a:defRPr sz="1695" b="1" i="0">
                <a:solidFill>
                  <a:schemeClr val="tx1"/>
                </a:solidFill>
                <a:latin typeface="Poppins SemiBold" pitchFamily="2" charset="77"/>
                <a:cs typeface="Poppins SemiBold" pitchFamily="2" charset="77"/>
              </a:defRPr>
            </a:lvl1pPr>
            <a:lvl2pPr marL="276747" indent="0" algn="ctr">
              <a:buNone/>
              <a:defRPr sz="1211"/>
            </a:lvl2pPr>
            <a:lvl3pPr marL="553494" indent="0" algn="ctr">
              <a:buNone/>
              <a:defRPr sz="1090"/>
            </a:lvl3pPr>
            <a:lvl4pPr marL="830241" indent="0" algn="ctr">
              <a:buNone/>
              <a:defRPr sz="968"/>
            </a:lvl4pPr>
            <a:lvl5pPr marL="1106988" indent="0" algn="ctr">
              <a:buNone/>
              <a:defRPr sz="968"/>
            </a:lvl5pPr>
            <a:lvl6pPr marL="1383735" indent="0" algn="ctr">
              <a:buNone/>
              <a:defRPr sz="968"/>
            </a:lvl6pPr>
            <a:lvl7pPr marL="1660482" indent="0" algn="ctr">
              <a:buNone/>
              <a:defRPr sz="968"/>
            </a:lvl7pPr>
            <a:lvl8pPr marL="1937230" indent="0" algn="ctr">
              <a:buNone/>
              <a:defRPr sz="968"/>
            </a:lvl8pPr>
            <a:lvl9pPr marL="2213977" indent="0" algn="ctr">
              <a:buNone/>
              <a:defRPr sz="968"/>
            </a:lvl9pPr>
          </a:lstStyle>
          <a:p>
            <a:r>
              <a:rPr lang="en-US"/>
              <a:t>Click to edit Master subtitle style</a:t>
            </a:r>
            <a:endParaRPr lang="en-GB" dirty="0"/>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8718" y="3581704"/>
            <a:ext cx="3699750" cy="254492"/>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8718" y="4507540"/>
            <a:ext cx="3699750" cy="254492"/>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8718" y="4894370"/>
            <a:ext cx="3699750" cy="254492"/>
          </a:xfrm>
        </p:spPr>
        <p:txBody>
          <a:bodyPr/>
          <a:lstStyle/>
          <a:p>
            <a:pPr lvl="0"/>
            <a:r>
              <a:rPr lang="en-US"/>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5345" y="5772435"/>
            <a:ext cx="749560" cy="556033"/>
          </a:xfrm>
          <a:prstGeom prst="rect">
            <a:avLst/>
          </a:prstGeom>
        </p:spPr>
      </p:pic>
      <p:sp>
        <p:nvSpPr>
          <p:cNvPr id="14" name="Picture Placeholder 4">
            <a:extLst>
              <a:ext uri="{FF2B5EF4-FFF2-40B4-BE49-F238E27FC236}">
                <a16:creationId xmlns:a16="http://schemas.microsoft.com/office/drawing/2014/main" id="{F6DBB05F-4272-4D46-84A3-F2972EF1D505}"/>
              </a:ext>
            </a:extLst>
          </p:cNvPr>
          <p:cNvSpPr>
            <a:spLocks noGrp="1"/>
          </p:cNvSpPr>
          <p:nvPr>
            <p:ph type="pic" sz="quarter" idx="10" hasCustomPrompt="1"/>
          </p:nvPr>
        </p:nvSpPr>
        <p:spPr>
          <a:xfrm>
            <a:off x="5166198" y="0"/>
            <a:ext cx="7003579" cy="6877050"/>
          </a:xfrm>
          <a:solidFill>
            <a:schemeClr val="bg2">
              <a:lumMod val="75000"/>
            </a:schemeClr>
          </a:solidFill>
        </p:spPr>
        <p:txBody>
          <a:bodyPr bIns="1764000" anchor="ctr">
            <a:noAutofit/>
          </a:bodyPr>
          <a:lstStyle>
            <a:lvl1pPr algn="ctr">
              <a:defRPr sz="2179" b="1">
                <a:solidFill>
                  <a:schemeClr val="bg1"/>
                </a:solidFill>
              </a:defRPr>
            </a:lvl1pPr>
          </a:lstStyle>
          <a:p>
            <a:r>
              <a:rPr lang="en-GB" dirty="0"/>
              <a:t>Click icon to insert image</a:t>
            </a:r>
          </a:p>
        </p:txBody>
      </p:sp>
    </p:spTree>
    <p:extLst>
      <p:ext uri="{BB962C8B-B14F-4D97-AF65-F5344CB8AC3E}">
        <p14:creationId xmlns:p14="http://schemas.microsoft.com/office/powerpoint/2010/main" val="1562786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49062" y="579202"/>
            <a:ext cx="3974470" cy="913935"/>
          </a:xfrm>
        </p:spPr>
        <p:txBody>
          <a:bodyPr lIns="0" tIns="0" rIns="0" bIns="0" anchor="t" anchorCtr="0"/>
          <a:lstStyle>
            <a:lvl1pPr algn="l">
              <a:defRPr sz="3269">
                <a:solidFill>
                  <a:schemeClr val="tx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49062" y="4469685"/>
            <a:ext cx="3974470" cy="301319"/>
          </a:xfrm>
        </p:spPr>
        <p:txBody>
          <a:bodyPr wrap="square" anchor="b" anchorCtr="0">
            <a:spAutoFit/>
          </a:bodyPr>
          <a:lstStyle>
            <a:lvl1pPr marL="0" indent="0" algn="l">
              <a:buNone/>
              <a:defRPr sz="1695" b="1" i="0">
                <a:solidFill>
                  <a:schemeClr val="tx1"/>
                </a:solidFill>
                <a:latin typeface="Poppins SemiBold" pitchFamily="2" charset="77"/>
                <a:cs typeface="Poppins SemiBold" pitchFamily="2" charset="77"/>
              </a:defRPr>
            </a:lvl1pPr>
            <a:lvl2pPr marL="276747" indent="0" algn="ctr">
              <a:buNone/>
              <a:defRPr sz="1211"/>
            </a:lvl2pPr>
            <a:lvl3pPr marL="553494" indent="0" algn="ctr">
              <a:buNone/>
              <a:defRPr sz="1090"/>
            </a:lvl3pPr>
            <a:lvl4pPr marL="830241" indent="0" algn="ctr">
              <a:buNone/>
              <a:defRPr sz="968"/>
            </a:lvl4pPr>
            <a:lvl5pPr marL="1106988" indent="0" algn="ctr">
              <a:buNone/>
              <a:defRPr sz="968"/>
            </a:lvl5pPr>
            <a:lvl6pPr marL="1383735" indent="0" algn="ctr">
              <a:buNone/>
              <a:defRPr sz="968"/>
            </a:lvl6pPr>
            <a:lvl7pPr marL="1660482" indent="0" algn="ctr">
              <a:buNone/>
              <a:defRPr sz="968"/>
            </a:lvl7pPr>
            <a:lvl8pPr marL="1937230" indent="0" algn="ctr">
              <a:buNone/>
              <a:defRPr sz="968"/>
            </a:lvl8pPr>
            <a:lvl9pPr marL="2213977" indent="0" algn="ctr">
              <a:buNone/>
              <a:defRPr sz="968"/>
            </a:lvl9pPr>
          </a:lstStyle>
          <a:p>
            <a:r>
              <a:rPr lang="en-US"/>
              <a:t>Click to edit Master subtitle style</a:t>
            </a:r>
            <a:endParaRPr lang="en-GB" dirty="0"/>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8718" y="4914183"/>
            <a:ext cx="3699750" cy="254492"/>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8718" y="5840019"/>
            <a:ext cx="3699750" cy="254492"/>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8718" y="6226848"/>
            <a:ext cx="3699750" cy="254492"/>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66197" y="0"/>
            <a:ext cx="7003579" cy="68770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0"/>
          </a:p>
        </p:txBody>
      </p:sp>
      <p:pic>
        <p:nvPicPr>
          <p:cNvPr id="6" name="Graphic 5">
            <a:extLst>
              <a:ext uri="{FF2B5EF4-FFF2-40B4-BE49-F238E27FC236}">
                <a16:creationId xmlns:a16="http://schemas.microsoft.com/office/drawing/2014/main" id="{454F6A8A-3C2B-480E-A8DA-BC1ADCD083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35351" y="2781133"/>
            <a:ext cx="3465273" cy="1314787"/>
          </a:xfrm>
          <a:prstGeom prst="rect">
            <a:avLst/>
          </a:prstGeom>
        </p:spPr>
      </p:pic>
    </p:spTree>
    <p:extLst>
      <p:ext uri="{BB962C8B-B14F-4D97-AF65-F5344CB8AC3E}">
        <p14:creationId xmlns:p14="http://schemas.microsoft.com/office/powerpoint/2010/main" val="2765936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49062" y="579202"/>
            <a:ext cx="3974470" cy="913935"/>
          </a:xfrm>
        </p:spPr>
        <p:txBody>
          <a:bodyPr lIns="0" tIns="0" rIns="0" bIns="0" anchor="t" anchorCtr="0"/>
          <a:lstStyle>
            <a:lvl1pPr algn="l">
              <a:defRPr sz="3269">
                <a:solidFill>
                  <a:schemeClr val="tx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49062" y="4469685"/>
            <a:ext cx="3974470" cy="301319"/>
          </a:xfrm>
        </p:spPr>
        <p:txBody>
          <a:bodyPr wrap="square" anchor="b" anchorCtr="0">
            <a:spAutoFit/>
          </a:bodyPr>
          <a:lstStyle>
            <a:lvl1pPr marL="0" indent="0" algn="l">
              <a:buNone/>
              <a:defRPr sz="1695" b="1" i="0">
                <a:solidFill>
                  <a:schemeClr val="tx1"/>
                </a:solidFill>
                <a:latin typeface="Poppins SemiBold" pitchFamily="2" charset="77"/>
                <a:cs typeface="Poppins SemiBold" pitchFamily="2" charset="77"/>
              </a:defRPr>
            </a:lvl1pPr>
            <a:lvl2pPr marL="276747" indent="0" algn="ctr">
              <a:buNone/>
              <a:defRPr sz="1211"/>
            </a:lvl2pPr>
            <a:lvl3pPr marL="553494" indent="0" algn="ctr">
              <a:buNone/>
              <a:defRPr sz="1090"/>
            </a:lvl3pPr>
            <a:lvl4pPr marL="830241" indent="0" algn="ctr">
              <a:buNone/>
              <a:defRPr sz="968"/>
            </a:lvl4pPr>
            <a:lvl5pPr marL="1106988" indent="0" algn="ctr">
              <a:buNone/>
              <a:defRPr sz="968"/>
            </a:lvl5pPr>
            <a:lvl6pPr marL="1383735" indent="0" algn="ctr">
              <a:buNone/>
              <a:defRPr sz="968"/>
            </a:lvl6pPr>
            <a:lvl7pPr marL="1660482" indent="0" algn="ctr">
              <a:buNone/>
              <a:defRPr sz="968"/>
            </a:lvl7pPr>
            <a:lvl8pPr marL="1937230" indent="0" algn="ctr">
              <a:buNone/>
              <a:defRPr sz="968"/>
            </a:lvl8pPr>
            <a:lvl9pPr marL="2213977" indent="0" algn="ctr">
              <a:buNone/>
              <a:defRPr sz="968"/>
            </a:lvl9pPr>
          </a:lstStyle>
          <a:p>
            <a:r>
              <a:rPr lang="en-US"/>
              <a:t>Click to edit Master subtitle style</a:t>
            </a:r>
            <a:endParaRPr lang="en-GB" dirty="0"/>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8718" y="4914183"/>
            <a:ext cx="3699750" cy="254492"/>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8718" y="5840019"/>
            <a:ext cx="3699750" cy="254492"/>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8718" y="6226848"/>
            <a:ext cx="3699750" cy="254492"/>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66197" y="0"/>
            <a:ext cx="7003579" cy="68770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0"/>
          </a:p>
        </p:txBody>
      </p:sp>
      <p:pic>
        <p:nvPicPr>
          <p:cNvPr id="7" name="Graphic 6">
            <a:extLst>
              <a:ext uri="{FF2B5EF4-FFF2-40B4-BE49-F238E27FC236}">
                <a16:creationId xmlns:a16="http://schemas.microsoft.com/office/drawing/2014/main" id="{142CC9A5-8FA8-4188-B9FB-687FDCC80C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00205" y="2908557"/>
            <a:ext cx="4935562" cy="1059938"/>
          </a:xfrm>
          <a:prstGeom prst="rect">
            <a:avLst/>
          </a:prstGeom>
        </p:spPr>
      </p:pic>
    </p:spTree>
    <p:extLst>
      <p:ext uri="{BB962C8B-B14F-4D97-AF65-F5344CB8AC3E}">
        <p14:creationId xmlns:p14="http://schemas.microsoft.com/office/powerpoint/2010/main" val="603467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49062" y="579202"/>
            <a:ext cx="3974470" cy="913935"/>
          </a:xfrm>
        </p:spPr>
        <p:txBody>
          <a:bodyPr lIns="0" tIns="0" rIns="0" bIns="0" anchor="t" anchorCtr="0"/>
          <a:lstStyle>
            <a:lvl1pPr algn="l">
              <a:defRPr sz="3269">
                <a:solidFill>
                  <a:schemeClr val="tx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49062" y="4469685"/>
            <a:ext cx="3974470" cy="301319"/>
          </a:xfrm>
        </p:spPr>
        <p:txBody>
          <a:bodyPr wrap="square" anchor="b" anchorCtr="0">
            <a:spAutoFit/>
          </a:bodyPr>
          <a:lstStyle>
            <a:lvl1pPr marL="0" indent="0" algn="l">
              <a:buNone/>
              <a:defRPr sz="1695" b="1" i="0">
                <a:solidFill>
                  <a:schemeClr val="tx1"/>
                </a:solidFill>
                <a:latin typeface="Poppins SemiBold" pitchFamily="2" charset="77"/>
                <a:cs typeface="Poppins SemiBold" pitchFamily="2" charset="77"/>
              </a:defRPr>
            </a:lvl1pPr>
            <a:lvl2pPr marL="276747" indent="0" algn="ctr">
              <a:buNone/>
              <a:defRPr sz="1211"/>
            </a:lvl2pPr>
            <a:lvl3pPr marL="553494" indent="0" algn="ctr">
              <a:buNone/>
              <a:defRPr sz="1090"/>
            </a:lvl3pPr>
            <a:lvl4pPr marL="830241" indent="0" algn="ctr">
              <a:buNone/>
              <a:defRPr sz="968"/>
            </a:lvl4pPr>
            <a:lvl5pPr marL="1106988" indent="0" algn="ctr">
              <a:buNone/>
              <a:defRPr sz="968"/>
            </a:lvl5pPr>
            <a:lvl6pPr marL="1383735" indent="0" algn="ctr">
              <a:buNone/>
              <a:defRPr sz="968"/>
            </a:lvl6pPr>
            <a:lvl7pPr marL="1660482" indent="0" algn="ctr">
              <a:buNone/>
              <a:defRPr sz="968"/>
            </a:lvl7pPr>
            <a:lvl8pPr marL="1937230" indent="0" algn="ctr">
              <a:buNone/>
              <a:defRPr sz="968"/>
            </a:lvl8pPr>
            <a:lvl9pPr marL="2213977" indent="0" algn="ctr">
              <a:buNone/>
              <a:defRPr sz="968"/>
            </a:lvl9pPr>
          </a:lstStyle>
          <a:p>
            <a:r>
              <a:rPr lang="en-US"/>
              <a:t>Click to edit Master subtitle style</a:t>
            </a:r>
            <a:endParaRPr lang="en-GB" dirty="0"/>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8718" y="4914183"/>
            <a:ext cx="3699750" cy="254492"/>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8718" y="5840019"/>
            <a:ext cx="3699750" cy="254492"/>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8718" y="6226848"/>
            <a:ext cx="3699750" cy="254492"/>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66197" y="0"/>
            <a:ext cx="7003579" cy="68770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0"/>
          </a:p>
        </p:txBody>
      </p:sp>
      <p:pic>
        <p:nvPicPr>
          <p:cNvPr id="6" name="Graphic 5">
            <a:extLst>
              <a:ext uri="{FF2B5EF4-FFF2-40B4-BE49-F238E27FC236}">
                <a16:creationId xmlns:a16="http://schemas.microsoft.com/office/drawing/2014/main" id="{B7A0B47A-2C2A-47A3-B698-CA6A0FD6F0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42745" y="2227059"/>
            <a:ext cx="2450484" cy="1824484"/>
          </a:xfrm>
          <a:prstGeom prst="rect">
            <a:avLst/>
          </a:prstGeom>
        </p:spPr>
      </p:pic>
    </p:spTree>
    <p:extLst>
      <p:ext uri="{BB962C8B-B14F-4D97-AF65-F5344CB8AC3E}">
        <p14:creationId xmlns:p14="http://schemas.microsoft.com/office/powerpoint/2010/main" val="111751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49062" y="579202"/>
            <a:ext cx="3974470" cy="913935"/>
          </a:xfrm>
        </p:spPr>
        <p:txBody>
          <a:bodyPr lIns="0" tIns="0" rIns="0" bIns="0" anchor="t" anchorCtr="0"/>
          <a:lstStyle>
            <a:lvl1pPr algn="l">
              <a:defRPr sz="3269">
                <a:solidFill>
                  <a:schemeClr val="tx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49062" y="3137206"/>
            <a:ext cx="3974470" cy="301319"/>
          </a:xfrm>
        </p:spPr>
        <p:txBody>
          <a:bodyPr wrap="square" anchor="b" anchorCtr="0">
            <a:spAutoFit/>
          </a:bodyPr>
          <a:lstStyle>
            <a:lvl1pPr marL="0" indent="0" algn="l">
              <a:buNone/>
              <a:defRPr sz="1695" b="1" i="0">
                <a:solidFill>
                  <a:schemeClr val="tx1"/>
                </a:solidFill>
                <a:latin typeface="Poppins SemiBold" pitchFamily="2" charset="77"/>
                <a:cs typeface="Poppins SemiBold" pitchFamily="2" charset="77"/>
              </a:defRPr>
            </a:lvl1pPr>
            <a:lvl2pPr marL="276747" indent="0" algn="ctr">
              <a:buNone/>
              <a:defRPr sz="1211"/>
            </a:lvl2pPr>
            <a:lvl3pPr marL="553494" indent="0" algn="ctr">
              <a:buNone/>
              <a:defRPr sz="1090"/>
            </a:lvl3pPr>
            <a:lvl4pPr marL="830241" indent="0" algn="ctr">
              <a:buNone/>
              <a:defRPr sz="968"/>
            </a:lvl4pPr>
            <a:lvl5pPr marL="1106988" indent="0" algn="ctr">
              <a:buNone/>
              <a:defRPr sz="968"/>
            </a:lvl5pPr>
            <a:lvl6pPr marL="1383735" indent="0" algn="ctr">
              <a:buNone/>
              <a:defRPr sz="968"/>
            </a:lvl6pPr>
            <a:lvl7pPr marL="1660482" indent="0" algn="ctr">
              <a:buNone/>
              <a:defRPr sz="968"/>
            </a:lvl7pPr>
            <a:lvl8pPr marL="1937230" indent="0" algn="ctr">
              <a:buNone/>
              <a:defRPr sz="968"/>
            </a:lvl8pPr>
            <a:lvl9pPr marL="2213977" indent="0" algn="ctr">
              <a:buNone/>
              <a:defRPr sz="968"/>
            </a:lvl9pPr>
          </a:lstStyle>
          <a:p>
            <a:r>
              <a:rPr lang="en-US"/>
              <a:t>Click to edit Master subtitle style</a:t>
            </a:r>
            <a:endParaRPr lang="en-GB" dirty="0"/>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8718" y="3581704"/>
            <a:ext cx="3699750" cy="254492"/>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8718" y="4507540"/>
            <a:ext cx="3699750" cy="254492"/>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8718" y="4894370"/>
            <a:ext cx="3699750" cy="254492"/>
          </a:xfrm>
        </p:spPr>
        <p:txBody>
          <a:bodyPr/>
          <a:lstStyle/>
          <a:p>
            <a:pPr lvl="0"/>
            <a:r>
              <a:rPr lang="en-US"/>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5345" y="5766915"/>
            <a:ext cx="3031187" cy="648705"/>
          </a:xfrm>
          <a:prstGeom prst="rect">
            <a:avLst/>
          </a:prstGeom>
        </p:spPr>
      </p:pic>
      <p:sp>
        <p:nvSpPr>
          <p:cNvPr id="16" name="Picture Placeholder 4">
            <a:extLst>
              <a:ext uri="{FF2B5EF4-FFF2-40B4-BE49-F238E27FC236}">
                <a16:creationId xmlns:a16="http://schemas.microsoft.com/office/drawing/2014/main" id="{7E02C968-6D90-43B9-83B4-8DDD9D10A206}"/>
              </a:ext>
            </a:extLst>
          </p:cNvPr>
          <p:cNvSpPr>
            <a:spLocks noGrp="1"/>
          </p:cNvSpPr>
          <p:nvPr>
            <p:ph type="pic" sz="quarter" idx="10" hasCustomPrompt="1"/>
          </p:nvPr>
        </p:nvSpPr>
        <p:spPr>
          <a:xfrm>
            <a:off x="5166198" y="0"/>
            <a:ext cx="7003579" cy="6877050"/>
          </a:xfrm>
          <a:solidFill>
            <a:schemeClr val="bg2"/>
          </a:solidFill>
        </p:spPr>
        <p:txBody>
          <a:bodyPr bIns="1764000" anchor="ctr">
            <a:noAutofit/>
          </a:bodyPr>
          <a:lstStyle>
            <a:lvl1pPr algn="ctr">
              <a:defRPr sz="2179" b="1"/>
            </a:lvl1pPr>
          </a:lstStyle>
          <a:p>
            <a:r>
              <a:rPr lang="en-GB" dirty="0"/>
              <a:t>Click icon to insert image</a:t>
            </a:r>
          </a:p>
        </p:txBody>
      </p:sp>
    </p:spTree>
    <p:extLst>
      <p:ext uri="{BB962C8B-B14F-4D97-AF65-F5344CB8AC3E}">
        <p14:creationId xmlns:p14="http://schemas.microsoft.com/office/powerpoint/2010/main" val="3385388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_Title Slide (External)">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059CA9-ADD3-48DF-ABCE-675068DD8B24}"/>
              </a:ext>
            </a:extLst>
          </p:cNvPr>
          <p:cNvSpPr>
            <a:spLocks noGrp="1"/>
          </p:cNvSpPr>
          <p:nvPr>
            <p:ph type="pic" sz="quarter" idx="10" hasCustomPrompt="1"/>
          </p:nvPr>
        </p:nvSpPr>
        <p:spPr>
          <a:xfrm>
            <a:off x="5166198" y="0"/>
            <a:ext cx="7003579" cy="6877050"/>
          </a:xfrm>
          <a:solidFill>
            <a:schemeClr val="bg2"/>
          </a:solidFill>
        </p:spPr>
        <p:txBody>
          <a:bodyPr bIns="1764000" anchor="ctr">
            <a:noAutofit/>
          </a:bodyPr>
          <a:lstStyle>
            <a:lvl1pPr algn="ctr">
              <a:defRPr sz="2179" b="1"/>
            </a:lvl1pPr>
          </a:lstStyle>
          <a:p>
            <a:r>
              <a:rPr lang="en-GB" dirty="0"/>
              <a:t>Click icon to insert image</a:t>
            </a:r>
          </a:p>
        </p:txBody>
      </p:sp>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49062" y="579202"/>
            <a:ext cx="3974470" cy="913935"/>
          </a:xfrm>
        </p:spPr>
        <p:txBody>
          <a:bodyPr lIns="0" tIns="0" rIns="0" bIns="0" anchor="t" anchorCtr="0"/>
          <a:lstStyle>
            <a:lvl1pPr algn="l">
              <a:defRPr sz="3269">
                <a:solidFill>
                  <a:schemeClr val="tx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49062" y="3137206"/>
            <a:ext cx="3974470" cy="301319"/>
          </a:xfrm>
        </p:spPr>
        <p:txBody>
          <a:bodyPr wrap="square" anchor="b" anchorCtr="0">
            <a:spAutoFit/>
          </a:bodyPr>
          <a:lstStyle>
            <a:lvl1pPr marL="0" indent="0" algn="l">
              <a:buNone/>
              <a:defRPr sz="1695" b="1" i="0">
                <a:solidFill>
                  <a:schemeClr val="tx1"/>
                </a:solidFill>
                <a:latin typeface="Poppins SemiBold" pitchFamily="2" charset="77"/>
                <a:cs typeface="Poppins SemiBold" pitchFamily="2" charset="77"/>
              </a:defRPr>
            </a:lvl1pPr>
            <a:lvl2pPr marL="276747" indent="0" algn="ctr">
              <a:buNone/>
              <a:defRPr sz="1211"/>
            </a:lvl2pPr>
            <a:lvl3pPr marL="553494" indent="0" algn="ctr">
              <a:buNone/>
              <a:defRPr sz="1090"/>
            </a:lvl3pPr>
            <a:lvl4pPr marL="830241" indent="0" algn="ctr">
              <a:buNone/>
              <a:defRPr sz="968"/>
            </a:lvl4pPr>
            <a:lvl5pPr marL="1106988" indent="0" algn="ctr">
              <a:buNone/>
              <a:defRPr sz="968"/>
            </a:lvl5pPr>
            <a:lvl6pPr marL="1383735" indent="0" algn="ctr">
              <a:buNone/>
              <a:defRPr sz="968"/>
            </a:lvl6pPr>
            <a:lvl7pPr marL="1660482" indent="0" algn="ctr">
              <a:buNone/>
              <a:defRPr sz="968"/>
            </a:lvl7pPr>
            <a:lvl8pPr marL="1937230" indent="0" algn="ctr">
              <a:buNone/>
              <a:defRPr sz="968"/>
            </a:lvl8pPr>
            <a:lvl9pPr marL="2213977" indent="0" algn="ctr">
              <a:buNone/>
              <a:defRPr sz="968"/>
            </a:lvl9pPr>
          </a:lstStyle>
          <a:p>
            <a:r>
              <a:rPr lang="en-US"/>
              <a:t>Click to edit Master subtitle style</a:t>
            </a:r>
            <a:endParaRPr lang="en-GB" dirty="0"/>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8718" y="3581704"/>
            <a:ext cx="3699750" cy="254492"/>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8718" y="4507540"/>
            <a:ext cx="3699750" cy="254492"/>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8718" y="4894370"/>
            <a:ext cx="3699750" cy="254492"/>
          </a:xfrm>
        </p:spPr>
        <p:txBody>
          <a:bodyPr/>
          <a:lstStyle/>
          <a:p>
            <a:pPr lvl="0"/>
            <a:r>
              <a:rPr lang="en-US"/>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5345" y="5772435"/>
            <a:ext cx="749560" cy="556033"/>
          </a:xfrm>
          <a:prstGeom prst="rect">
            <a:avLst/>
          </a:prstGeom>
        </p:spPr>
      </p:pic>
    </p:spTree>
    <p:extLst>
      <p:ext uri="{BB962C8B-B14F-4D97-AF65-F5344CB8AC3E}">
        <p14:creationId xmlns:p14="http://schemas.microsoft.com/office/powerpoint/2010/main" val="3207135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90D3C3D-29CE-4901-8EEA-1345D2686975}"/>
              </a:ext>
            </a:extLst>
          </p:cNvPr>
          <p:cNvSpPr>
            <a:spLocks noGrp="1"/>
          </p:cNvSpPr>
          <p:nvPr>
            <p:ph type="pic" sz="quarter" idx="13"/>
          </p:nvPr>
        </p:nvSpPr>
        <p:spPr>
          <a:xfrm>
            <a:off x="5166197" y="0"/>
            <a:ext cx="7003578" cy="687704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dirty="0"/>
          </a:p>
        </p:txBody>
      </p:sp>
      <p:sp>
        <p:nvSpPr>
          <p:cNvPr id="5" name="Footer Placeholder 4">
            <a:extLst>
              <a:ext uri="{FF2B5EF4-FFF2-40B4-BE49-F238E27FC236}">
                <a16:creationId xmlns:a16="http://schemas.microsoft.com/office/drawing/2014/main" id="{483911A5-606B-49B4-916C-45BA4954DFF3}"/>
              </a:ext>
            </a:extLst>
          </p:cNvPr>
          <p:cNvSpPr>
            <a:spLocks noGrp="1"/>
          </p:cNvSpPr>
          <p:nvPr>
            <p:ph type="ftr" sz="quarter" idx="11"/>
          </p:nvPr>
        </p:nvSpPr>
        <p:spPr/>
        <p:txBody>
          <a:bodyPr/>
          <a:lstStyle/>
          <a:p>
            <a:r>
              <a:rPr lang="en-GB"/>
              <a:t>Immunization, Vaccines and Biologicals</a:t>
            </a:r>
            <a:endParaRPr lang="en-GB" dirty="0"/>
          </a:p>
        </p:txBody>
      </p:sp>
      <p:sp>
        <p:nvSpPr>
          <p:cNvPr id="6" name="Slide Number Placeholder 5">
            <a:extLst>
              <a:ext uri="{FF2B5EF4-FFF2-40B4-BE49-F238E27FC236}">
                <a16:creationId xmlns:a16="http://schemas.microsoft.com/office/drawing/2014/main" id="{974CFDB7-1FD8-48B9-B71F-E3DCBDCCD5F2}"/>
              </a:ext>
            </a:extLst>
          </p:cNvPr>
          <p:cNvSpPr>
            <a:spLocks noGrp="1"/>
          </p:cNvSpPr>
          <p:nvPr>
            <p:ph type="sldNum" sz="quarter" idx="12"/>
          </p:nvPr>
        </p:nvSpPr>
        <p:spPr/>
        <p:txBody>
          <a:bodyPr/>
          <a:lstStyle>
            <a:lvl1pPr>
              <a:defRPr>
                <a:solidFill>
                  <a:schemeClr val="tx2"/>
                </a:solidFill>
              </a:defRPr>
            </a:lvl1pPr>
          </a:lstStyle>
          <a:p>
            <a:fld id="{E2E31AFC-DF42-41A5-B57C-06A83BBA6616}" type="slidenum">
              <a:rPr lang="en-GB" smtClean="0"/>
              <a:pPr/>
              <a:t>‹#›</a:t>
            </a:fld>
            <a:endParaRPr lang="en-GB"/>
          </a:p>
        </p:txBody>
      </p:sp>
      <p:sp>
        <p:nvSpPr>
          <p:cNvPr id="14" name="object 14">
            <a:extLst>
              <a:ext uri="{FF2B5EF4-FFF2-40B4-BE49-F238E27FC236}">
                <a16:creationId xmlns:a16="http://schemas.microsoft.com/office/drawing/2014/main" id="{E8D1215B-902F-4676-BD97-07AB236AAB96}"/>
              </a:ext>
            </a:extLst>
          </p:cNvPr>
          <p:cNvSpPr/>
          <p:nvPr userDrawn="1"/>
        </p:nvSpPr>
        <p:spPr>
          <a:xfrm>
            <a:off x="580917" y="6415621"/>
            <a:ext cx="4004363" cy="44209"/>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15" name="Title 1">
            <a:extLst>
              <a:ext uri="{FF2B5EF4-FFF2-40B4-BE49-F238E27FC236}">
                <a16:creationId xmlns:a16="http://schemas.microsoft.com/office/drawing/2014/main" id="{1DC27864-4735-40D0-B2CD-C35B135ABB6F}"/>
              </a:ext>
            </a:extLst>
          </p:cNvPr>
          <p:cNvSpPr>
            <a:spLocks noGrp="1"/>
          </p:cNvSpPr>
          <p:nvPr>
            <p:ph type="ctrTitle"/>
          </p:nvPr>
        </p:nvSpPr>
        <p:spPr>
          <a:xfrm>
            <a:off x="576585" y="2956922"/>
            <a:ext cx="4157174" cy="1774116"/>
          </a:xfrm>
        </p:spPr>
        <p:txBody>
          <a:bodyPr lIns="0" tIns="0" rIns="0" bIns="0" anchor="t" anchorCtr="0"/>
          <a:lstStyle>
            <a:lvl1pPr algn="l">
              <a:defRPr sz="4237">
                <a:solidFill>
                  <a:schemeClr val="tx1"/>
                </a:solidFill>
              </a:defRPr>
            </a:lvl1pPr>
          </a:lstStyle>
          <a:p>
            <a:r>
              <a:rPr lang="en-US"/>
              <a:t>Click to edit Master title style</a:t>
            </a:r>
            <a:endParaRPr lang="en-GB" dirty="0"/>
          </a:p>
        </p:txBody>
      </p:sp>
      <p:sp>
        <p:nvSpPr>
          <p:cNvPr id="16" name="Subtitle 2">
            <a:extLst>
              <a:ext uri="{FF2B5EF4-FFF2-40B4-BE49-F238E27FC236}">
                <a16:creationId xmlns:a16="http://schemas.microsoft.com/office/drawing/2014/main" id="{39426BB5-24C1-4CC6-9847-26D952ABD95A}"/>
              </a:ext>
            </a:extLst>
          </p:cNvPr>
          <p:cNvSpPr>
            <a:spLocks noGrp="1"/>
          </p:cNvSpPr>
          <p:nvPr>
            <p:ph type="subTitle" idx="1"/>
          </p:nvPr>
        </p:nvSpPr>
        <p:spPr>
          <a:xfrm>
            <a:off x="580917" y="2442795"/>
            <a:ext cx="4157174" cy="339302"/>
          </a:xfrm>
        </p:spPr>
        <p:txBody>
          <a:bodyPr wrap="square" anchor="b" anchorCtr="0">
            <a:spAutoFit/>
          </a:bodyPr>
          <a:lstStyle>
            <a:lvl1pPr marL="0" indent="0" algn="l">
              <a:buNone/>
              <a:defRPr sz="1937">
                <a:solidFill>
                  <a:schemeClr val="accent1"/>
                </a:solidFill>
              </a:defRPr>
            </a:lvl1pPr>
            <a:lvl2pPr marL="276747" indent="0" algn="ctr">
              <a:buNone/>
              <a:defRPr sz="1211"/>
            </a:lvl2pPr>
            <a:lvl3pPr marL="553494" indent="0" algn="ctr">
              <a:buNone/>
              <a:defRPr sz="1090"/>
            </a:lvl3pPr>
            <a:lvl4pPr marL="830241" indent="0" algn="ctr">
              <a:buNone/>
              <a:defRPr sz="968"/>
            </a:lvl4pPr>
            <a:lvl5pPr marL="1106988" indent="0" algn="ctr">
              <a:buNone/>
              <a:defRPr sz="968"/>
            </a:lvl5pPr>
            <a:lvl6pPr marL="1383735" indent="0" algn="ctr">
              <a:buNone/>
              <a:defRPr sz="968"/>
            </a:lvl6pPr>
            <a:lvl7pPr marL="1660482" indent="0" algn="ctr">
              <a:buNone/>
              <a:defRPr sz="968"/>
            </a:lvl7pPr>
            <a:lvl8pPr marL="1937230" indent="0" algn="ctr">
              <a:buNone/>
              <a:defRPr sz="968"/>
            </a:lvl8pPr>
            <a:lvl9pPr marL="2213977" indent="0" algn="ctr">
              <a:buNone/>
              <a:defRPr sz="968"/>
            </a:lvl9pPr>
          </a:lstStyle>
          <a:p>
            <a:r>
              <a:rPr lang="en-US"/>
              <a:t>Click to edit Master subtitle style</a:t>
            </a:r>
            <a:endParaRPr lang="en-GB" dirty="0"/>
          </a:p>
        </p:txBody>
      </p:sp>
    </p:spTree>
    <p:extLst>
      <p:ext uri="{BB962C8B-B14F-4D97-AF65-F5344CB8AC3E}">
        <p14:creationId xmlns:p14="http://schemas.microsoft.com/office/powerpoint/2010/main" val="225932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26">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genda + Imag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7" y="538691"/>
            <a:ext cx="5072020" cy="404253"/>
          </a:xfrm>
        </p:spPr>
        <p:txBody>
          <a:bodyPr lIns="0" tIns="0" rIns="0" bIns="0" anchor="t" anchorCtr="0"/>
          <a:lstStyle>
            <a:lvl1pPr>
              <a:defRPr/>
            </a:lvl1pPr>
          </a:lstStyle>
          <a:p>
            <a:r>
              <a:rPr lang="en-US" dirty="0"/>
              <a:t>Agenda</a:t>
            </a:r>
            <a:endParaRPr lang="en-GB" dirty="0"/>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6585" y="1101168"/>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6584" y="2349364"/>
            <a:ext cx="7187125" cy="3283351"/>
          </a:xfrm>
        </p:spPr>
        <p:txBody>
          <a:bodyPr wrap="square" numCol="2" spcCol="756000">
            <a:noAutofit/>
          </a:bodyPr>
          <a:lstStyle>
            <a:lvl1pPr marL="311341" indent="-311341">
              <a:spcAft>
                <a:spcPts val="0"/>
              </a:spcAft>
              <a:buFont typeface="+mj-lt"/>
              <a:buAutoNum type="arabicPeriod"/>
              <a:defRPr sz="1937" b="0" i="0">
                <a:solidFill>
                  <a:schemeClr val="tx1"/>
                </a:solidFill>
                <a:latin typeface="Poppins Medium" pitchFamily="2" charset="77"/>
                <a:cs typeface="Poppins Medium" pitchFamily="2" charset="77"/>
              </a:defRPr>
            </a:lvl1pPr>
            <a:lvl2pPr marL="311341" indent="-311341">
              <a:spcAft>
                <a:spcPts val="1452"/>
              </a:spcAft>
              <a:buSzPct val="100000"/>
              <a:buFont typeface="+mj-lt"/>
              <a:buAutoNum type="arabicPeriod"/>
              <a:defRPr sz="1937" b="0" i="0">
                <a:solidFill>
                  <a:schemeClr val="tx1"/>
                </a:solidFill>
                <a:latin typeface="Poppins Medium" pitchFamily="2" charset="77"/>
                <a:cs typeface="Poppins Medium" pitchFamily="2" charset="77"/>
              </a:defRPr>
            </a:lvl2pPr>
            <a:lvl5pPr>
              <a:defRPr/>
            </a:lvl5pPr>
          </a:lstStyle>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20172" y="2305427"/>
            <a:ext cx="3373019" cy="3327282"/>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Tree>
    <p:extLst>
      <p:ext uri="{BB962C8B-B14F-4D97-AF65-F5344CB8AC3E}">
        <p14:creationId xmlns:p14="http://schemas.microsoft.com/office/powerpoint/2010/main" val="23921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7" y="538691"/>
            <a:ext cx="5072020" cy="404253"/>
          </a:xfrm>
        </p:spPr>
        <p:txBody>
          <a:bodyPr lIns="0" tIns="0" rIns="0" bIns="0" anchor="t" anchorCtr="0"/>
          <a:lstStyle>
            <a:lvl1pPr>
              <a:defRPr/>
            </a:lvl1pPr>
          </a:lstStyle>
          <a:p>
            <a:r>
              <a:rPr lang="en-US" dirty="0"/>
              <a:t>Agenda</a:t>
            </a:r>
            <a:endParaRPr lang="en-GB" dirty="0"/>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6585" y="1101168"/>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6584" y="2349364"/>
            <a:ext cx="11022757" cy="3015790"/>
          </a:xfrm>
        </p:spPr>
        <p:txBody>
          <a:bodyPr wrap="square" numCol="2" spcCol="756000">
            <a:noAutofit/>
          </a:bodyPr>
          <a:lstStyle>
            <a:lvl1pPr marL="311341" indent="-311341">
              <a:spcAft>
                <a:spcPts val="0"/>
              </a:spcAft>
              <a:buFont typeface="+mj-lt"/>
              <a:buAutoNum type="arabicPeriod"/>
              <a:defRPr sz="1937" b="0" i="0">
                <a:solidFill>
                  <a:schemeClr val="tx1"/>
                </a:solidFill>
                <a:latin typeface="Poppins Medium" pitchFamily="2" charset="77"/>
                <a:cs typeface="Poppins Medium" pitchFamily="2" charset="77"/>
              </a:defRPr>
            </a:lvl1pPr>
            <a:lvl2pPr marL="311341" indent="-311341">
              <a:spcAft>
                <a:spcPts val="1452"/>
              </a:spcAft>
              <a:buSzPct val="100000"/>
              <a:buFont typeface="+mj-lt"/>
              <a:buAutoNum type="arabicPeriod"/>
              <a:defRPr sz="1937" b="0" i="0">
                <a:solidFill>
                  <a:schemeClr val="tx1"/>
                </a:solidFill>
                <a:latin typeface="Poppins Medium" pitchFamily="2" charset="77"/>
                <a:cs typeface="Poppins Medium" pitchFamily="2" charset="77"/>
              </a:defRPr>
            </a:lvl2pPr>
            <a:lvl5pPr>
              <a:defRPr/>
            </a:lvl5pPr>
          </a:lstStyle>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Tree>
    <p:extLst>
      <p:ext uri="{BB962C8B-B14F-4D97-AF65-F5344CB8AC3E}">
        <p14:creationId xmlns:p14="http://schemas.microsoft.com/office/powerpoint/2010/main" val="299243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umns white">
    <p:spTree>
      <p:nvGrpSpPr>
        <p:cNvPr id="1" name=""/>
        <p:cNvGrpSpPr/>
        <p:nvPr/>
      </p:nvGrpSpPr>
      <p:grpSpPr>
        <a:xfrm>
          <a:off x="0" y="0"/>
          <a:ext cx="0" cy="0"/>
          <a:chOff x="0" y="0"/>
          <a:chExt cx="0" cy="0"/>
        </a:xfrm>
      </p:grpSpPr>
      <p:sp>
        <p:nvSpPr>
          <p:cNvPr id="8" name="Date Placeholder 7"/>
          <p:cNvSpPr>
            <a:spLocks noGrp="1"/>
          </p:cNvSpPr>
          <p:nvPr>
            <p:ph type="dt" sz="half" idx="22"/>
          </p:nvPr>
        </p:nvSpPr>
        <p:spPr/>
        <p:txBody>
          <a:bodyPr/>
          <a:lstStyle/>
          <a:p>
            <a:endParaRPr lang="en-GB" noProof="0"/>
          </a:p>
        </p:txBody>
      </p:sp>
      <p:sp>
        <p:nvSpPr>
          <p:cNvPr id="9" name="Footer Placeholder 8"/>
          <p:cNvSpPr>
            <a:spLocks noGrp="1"/>
          </p:cNvSpPr>
          <p:nvPr>
            <p:ph type="ftr" sz="quarter" idx="23"/>
          </p:nvPr>
        </p:nvSpPr>
        <p:spPr/>
        <p:txBody>
          <a:bodyPr/>
          <a:lstStyle/>
          <a:p>
            <a:r>
              <a:rPr lang="en-US" noProof="0"/>
              <a:t>NITAGs composition and functioning</a:t>
            </a:r>
            <a:endParaRPr lang="en-GB" noProof="0"/>
          </a:p>
        </p:txBody>
      </p:sp>
      <p:sp>
        <p:nvSpPr>
          <p:cNvPr id="10" name="Slide Number Placeholder 9"/>
          <p:cNvSpPr>
            <a:spLocks noGrp="1"/>
          </p:cNvSpPr>
          <p:nvPr>
            <p:ph type="sldNum" sz="quarter" idx="24"/>
          </p:nvPr>
        </p:nvSpPr>
        <p:spPr/>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a:xfrm>
            <a:off x="479125" y="6311133"/>
            <a:ext cx="11205901" cy="209158"/>
          </a:xfrm>
        </p:spPr>
        <p:txBody>
          <a:bodyPr anchor="t">
            <a:normAutofit/>
          </a:bodyPr>
          <a:lstStyle>
            <a:lvl1pPr>
              <a:defRPr sz="1000" b="0">
                <a:solidFill>
                  <a:schemeClr val="tx1"/>
                </a:solidFill>
                <a:latin typeface="+mn-lt"/>
              </a:defRPr>
            </a:lvl1pPr>
          </a:lstStyle>
          <a:p>
            <a:pPr lvl="0"/>
            <a:r>
              <a:rPr lang="en-GB" noProof="0"/>
              <a:t>Source:</a:t>
            </a:r>
          </a:p>
        </p:txBody>
      </p:sp>
      <p:sp>
        <p:nvSpPr>
          <p:cNvPr id="11" name="Title 10"/>
          <p:cNvSpPr>
            <a:spLocks noGrp="1"/>
          </p:cNvSpPr>
          <p:nvPr>
            <p:ph type="title"/>
          </p:nvPr>
        </p:nvSpPr>
        <p:spPr/>
        <p:txBody>
          <a:bodyPr/>
          <a:lstStyle/>
          <a:p>
            <a:r>
              <a:rPr lang="en-GB" noProof="0"/>
              <a:t>Click to edit Master title style</a:t>
            </a:r>
          </a:p>
        </p:txBody>
      </p:sp>
      <p:sp>
        <p:nvSpPr>
          <p:cNvPr id="12" name="Content Placeholder 2"/>
          <p:cNvSpPr>
            <a:spLocks noGrp="1"/>
          </p:cNvSpPr>
          <p:nvPr>
            <p:ph sz="half" idx="25"/>
          </p:nvPr>
        </p:nvSpPr>
        <p:spPr>
          <a:xfrm>
            <a:off x="479124" y="2166000"/>
            <a:ext cx="3545525" cy="3887970"/>
          </a:xfrm>
        </p:spPr>
        <p:txBody>
          <a:bodyPr/>
          <a:lstStyle>
            <a:lvl1pPr>
              <a:defRPr sz="1700"/>
            </a:lvl1pPr>
            <a:lvl2pPr>
              <a:defRPr sz="1700"/>
            </a:lvl2pPr>
            <a:lvl3pPr>
              <a:defRPr sz="1700"/>
            </a:lvl3pPr>
            <a:lvl4pPr>
              <a:defRPr sz="1700"/>
            </a:lvl4pPr>
            <a:lvl5pPr>
              <a:defRPr sz="17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a:xfrm>
            <a:off x="479124" y="1805000"/>
            <a:ext cx="3545525" cy="252712"/>
          </a:xfrm>
          <a:solidFill>
            <a:srgbClr val="009CDE"/>
          </a:solidFill>
        </p:spPr>
        <p:txBody>
          <a:bodyPr vert="horz" lIns="85694" tIns="21424" rIns="85694" bIns="21424" rtlCol="0" anchor="ctr">
            <a:normAutofit/>
          </a:bodyPr>
          <a:lstStyle>
            <a:lvl1pPr>
              <a:defRPr lang="en-US" sz="1700"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a:xfrm>
            <a:off x="4309311" y="2166000"/>
            <a:ext cx="3545525" cy="3887970"/>
          </a:xfrm>
        </p:spPr>
        <p:txBody>
          <a:bodyPr/>
          <a:lstStyle>
            <a:lvl1pPr>
              <a:defRPr sz="1700"/>
            </a:lvl1pPr>
            <a:lvl2pPr>
              <a:defRPr sz="1700"/>
            </a:lvl2pPr>
            <a:lvl3pPr>
              <a:defRPr sz="1700"/>
            </a:lvl3pPr>
            <a:lvl4pPr>
              <a:defRPr sz="1700"/>
            </a:lvl4pPr>
            <a:lvl5pPr>
              <a:defRPr sz="17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7" name="Text Placeholder 5"/>
          <p:cNvSpPr>
            <a:spLocks noGrp="1"/>
          </p:cNvSpPr>
          <p:nvPr>
            <p:ph type="body" sz="quarter" idx="30"/>
          </p:nvPr>
        </p:nvSpPr>
        <p:spPr>
          <a:xfrm>
            <a:off x="4309311" y="1805000"/>
            <a:ext cx="3545525" cy="252712"/>
          </a:xfrm>
          <a:solidFill>
            <a:srgbClr val="009CDE"/>
          </a:solidFill>
        </p:spPr>
        <p:txBody>
          <a:bodyPr vert="horz" lIns="85694" tIns="21424" rIns="85694" bIns="21424" rtlCol="0" anchor="ctr">
            <a:normAutofit/>
          </a:bodyPr>
          <a:lstStyle>
            <a:lvl1pPr>
              <a:defRPr lang="en-US" sz="1700"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a:xfrm>
            <a:off x="8139499" y="2166000"/>
            <a:ext cx="3545525" cy="3887970"/>
          </a:xfrm>
        </p:spPr>
        <p:txBody>
          <a:bodyPr/>
          <a:lstStyle>
            <a:lvl1pPr>
              <a:defRPr sz="1700"/>
            </a:lvl1pPr>
            <a:lvl2pPr>
              <a:defRPr sz="1700"/>
            </a:lvl2pPr>
            <a:lvl3pPr>
              <a:defRPr sz="1700"/>
            </a:lvl3pPr>
            <a:lvl4pPr>
              <a:defRPr sz="1700"/>
            </a:lvl4pPr>
            <a:lvl5pPr>
              <a:defRPr sz="17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5" name="Text Placeholder 5"/>
          <p:cNvSpPr>
            <a:spLocks noGrp="1"/>
          </p:cNvSpPr>
          <p:nvPr>
            <p:ph type="body" sz="quarter" idx="32"/>
          </p:nvPr>
        </p:nvSpPr>
        <p:spPr>
          <a:xfrm>
            <a:off x="8139499" y="1805000"/>
            <a:ext cx="3545525" cy="252712"/>
          </a:xfrm>
          <a:solidFill>
            <a:srgbClr val="009CDE"/>
          </a:solidFill>
        </p:spPr>
        <p:txBody>
          <a:bodyPr vert="horz" lIns="85694" tIns="21424" rIns="85694" bIns="21424" rtlCol="0" anchor="ctr">
            <a:normAutofit/>
          </a:bodyPr>
          <a:lstStyle>
            <a:lvl1pPr>
              <a:defRPr lang="en-US" sz="1700"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hasCustomPrompt="1"/>
          </p:nvPr>
        </p:nvSpPr>
        <p:spPr>
          <a:xfrm>
            <a:off x="479609" y="1191302"/>
            <a:ext cx="8145125" cy="289728"/>
          </a:xfrm>
        </p:spPr>
        <p:txBody>
          <a:bodyPr lIns="21424" anchor="ctr">
            <a:normAutofit/>
          </a:bodyPr>
          <a:lstStyle>
            <a:lvl1pPr>
              <a:defRPr sz="19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3073335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genda (with tim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7" y="538691"/>
            <a:ext cx="5072020" cy="404253"/>
          </a:xfrm>
        </p:spPr>
        <p:txBody>
          <a:bodyPr lIns="0" tIns="0" rIns="0" bIns="0" anchor="t" anchorCtr="0"/>
          <a:lstStyle>
            <a:lvl1pPr>
              <a:defRPr/>
            </a:lvl1pPr>
          </a:lstStyle>
          <a:p>
            <a:r>
              <a:rPr lang="en-US" dirty="0"/>
              <a:t>Agenda</a:t>
            </a:r>
            <a:endParaRPr lang="en-GB" dirty="0"/>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6585" y="1101168"/>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10" name="Text Placeholder 12">
            <a:extLst>
              <a:ext uri="{FF2B5EF4-FFF2-40B4-BE49-F238E27FC236}">
                <a16:creationId xmlns:a16="http://schemas.microsoft.com/office/drawing/2014/main" id="{A335A19B-4A16-3443-B357-10DDCD6808F9}"/>
              </a:ext>
            </a:extLst>
          </p:cNvPr>
          <p:cNvSpPr>
            <a:spLocks noGrp="1"/>
          </p:cNvSpPr>
          <p:nvPr>
            <p:ph type="body" sz="quarter" idx="16" hasCustomPrompt="1"/>
          </p:nvPr>
        </p:nvSpPr>
        <p:spPr>
          <a:xfrm>
            <a:off x="570435" y="2022530"/>
            <a:ext cx="11029118" cy="3847743"/>
          </a:xfrm>
        </p:spPr>
        <p:txBody>
          <a:bodyPr wrap="square" numCol="2" spcCol="756000">
            <a:noAutofit/>
          </a:bodyPr>
          <a:lstStyle>
            <a:lvl1pPr marL="0" indent="0">
              <a:spcAft>
                <a:spcPts val="0"/>
              </a:spcAft>
              <a:buFont typeface="Arial" panose="020B0604020202020204" pitchFamily="34" charset="0"/>
              <a:buNone/>
              <a:defRPr sz="1937" b="0" i="0">
                <a:solidFill>
                  <a:schemeClr val="accent1"/>
                </a:solidFill>
                <a:latin typeface="Poppins Medium" pitchFamily="2" charset="77"/>
                <a:cs typeface="Poppins Medium" pitchFamily="2" charset="77"/>
              </a:defRPr>
            </a:lvl1pPr>
            <a:lvl2pPr marL="0" indent="0">
              <a:spcAft>
                <a:spcPts val="1452"/>
              </a:spcAft>
              <a:buFont typeface="Arial" panose="020B0604020202020204" pitchFamily="34" charset="0"/>
              <a:buNone/>
              <a:defRPr sz="1937" b="0" i="0">
                <a:latin typeface="Poppins Medium" pitchFamily="2" charset="77"/>
                <a:cs typeface="Poppins Medium" pitchFamily="2" charset="77"/>
              </a:defRPr>
            </a:lvl2pPr>
            <a:lvl5pPr>
              <a:defRPr/>
            </a:lvl5pPr>
          </a:lstStyle>
          <a:p>
            <a:pPr lvl="0"/>
            <a:r>
              <a:rPr lang="en-GB" dirty="0"/>
              <a:t>09.00 – 12.30</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0"/>
            <a:r>
              <a:rPr lang="en-GB" dirty="0"/>
              <a:t>09.00 – 12.30</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0"/>
            <a:r>
              <a:rPr lang="en-GB" dirty="0"/>
              <a:t>09.00 – 12.30</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0"/>
            <a:r>
              <a:rPr lang="en-GB" dirty="0"/>
              <a:t>09.00 – 12.30</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0"/>
            <a:r>
              <a:rPr lang="en-GB" dirty="0"/>
              <a:t>09.00 – 12.30</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a:p>
            <a:pPr lvl="0"/>
            <a:r>
              <a:rPr lang="en-GB" dirty="0"/>
              <a:t>09.00 – 12.30</a:t>
            </a:r>
          </a:p>
          <a:p>
            <a:pPr lvl="1"/>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p:txBody>
      </p:sp>
    </p:spTree>
    <p:extLst>
      <p:ext uri="{BB962C8B-B14F-4D97-AF65-F5344CB8AC3E}">
        <p14:creationId xmlns:p14="http://schemas.microsoft.com/office/powerpoint/2010/main" val="1044637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7" y="538691"/>
            <a:ext cx="5072020" cy="404253"/>
          </a:xfrm>
        </p:spPr>
        <p:txBody>
          <a:bodyPr lIns="0" tIns="0" rIns="0" bIns="0" anchor="t" anchorCtr="0"/>
          <a:lstStyle>
            <a:lvl1pPr>
              <a:defRPr/>
            </a:lvl1pPr>
          </a:lstStyle>
          <a:p>
            <a:r>
              <a:rPr lang="en-US" dirty="0"/>
              <a:t>Table of contents</a:t>
            </a:r>
            <a:endParaRPr lang="en-GB" dirty="0"/>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6584" y="2349364"/>
            <a:ext cx="7187125" cy="3283351"/>
          </a:xfrm>
        </p:spPr>
        <p:txBody>
          <a:bodyPr wrap="square" numCol="2" spcCol="756000">
            <a:noAutofit/>
          </a:bodyPr>
          <a:lstStyle>
            <a:lvl1pPr marL="0" indent="0">
              <a:spcAft>
                <a:spcPts val="0"/>
              </a:spcAft>
              <a:buFont typeface="Arial" panose="020B0604020202020204" pitchFamily="34" charset="0"/>
              <a:buNone/>
              <a:defRPr sz="1332" b="0" i="0">
                <a:solidFill>
                  <a:schemeClr val="accent1"/>
                </a:solidFill>
                <a:latin typeface="Poppins Medium" pitchFamily="2" charset="77"/>
                <a:cs typeface="Poppins Medium" pitchFamily="2" charset="77"/>
              </a:defRPr>
            </a:lvl1pPr>
            <a:lvl2pPr marL="0" indent="0">
              <a:spcAft>
                <a:spcPts val="1452"/>
              </a:spcAft>
              <a:buFont typeface="Arial" panose="020B0604020202020204" pitchFamily="34" charset="0"/>
              <a:buNone/>
              <a:defRPr sz="1332" b="0" i="0">
                <a:latin typeface="Poppins Medium" pitchFamily="2" charset="77"/>
                <a:cs typeface="Poppins Medium" pitchFamily="2" charset="77"/>
              </a:defRPr>
            </a:lvl2pPr>
            <a:lvl5pPr>
              <a:defRPr/>
            </a:lvl5pPr>
          </a:lstStyle>
          <a:p>
            <a:r>
              <a:rPr lang="en-GB" dirty="0"/>
              <a:t>Section #</a:t>
            </a:r>
          </a:p>
          <a:p>
            <a:pPr lvl="1"/>
            <a:r>
              <a:rPr lang="en-GB" b="1" dirty="0"/>
              <a:t>Section # Title Goes Here</a:t>
            </a:r>
            <a:r>
              <a:rPr lang="en-GB" dirty="0"/>
              <a:t>		##</a:t>
            </a:r>
          </a:p>
          <a:p>
            <a:r>
              <a:rPr lang="en-GB" dirty="0"/>
              <a:t>Section #</a:t>
            </a:r>
          </a:p>
          <a:p>
            <a:pPr lvl="1"/>
            <a:r>
              <a:rPr lang="en-GB" b="1" dirty="0"/>
              <a:t>Section # Title Goes Here</a:t>
            </a:r>
            <a:r>
              <a:rPr lang="en-GB" dirty="0"/>
              <a:t>		##</a:t>
            </a:r>
          </a:p>
          <a:p>
            <a:r>
              <a:rPr lang="en-GB" dirty="0"/>
              <a:t>Section #</a:t>
            </a:r>
          </a:p>
          <a:p>
            <a:pPr lvl="1"/>
            <a:r>
              <a:rPr lang="en-GB" b="1" dirty="0"/>
              <a:t>Section # Title Goes Here</a:t>
            </a:r>
            <a:r>
              <a:rPr lang="en-GB" dirty="0"/>
              <a:t>		##</a:t>
            </a:r>
          </a:p>
          <a:p>
            <a:r>
              <a:rPr lang="en-GB" dirty="0"/>
              <a:t>Section #</a:t>
            </a:r>
          </a:p>
          <a:p>
            <a:pPr lvl="1"/>
            <a:r>
              <a:rPr lang="en-GB" b="1" dirty="0"/>
              <a:t>Section # Title Goes Here</a:t>
            </a:r>
            <a:r>
              <a:rPr lang="en-GB" dirty="0"/>
              <a:t>		##</a:t>
            </a:r>
          </a:p>
          <a:p>
            <a:r>
              <a:rPr lang="en-GB" dirty="0"/>
              <a:t>Section #</a:t>
            </a:r>
          </a:p>
          <a:p>
            <a:pPr lvl="1"/>
            <a:r>
              <a:rPr lang="en-GB" b="1" dirty="0"/>
              <a:t>Section # Title Goes Here</a:t>
            </a:r>
            <a:r>
              <a:rPr lang="en-GB" dirty="0"/>
              <a:t>		##</a:t>
            </a:r>
          </a:p>
          <a:p>
            <a:r>
              <a:rPr lang="en-GB" dirty="0"/>
              <a:t>Section #</a:t>
            </a:r>
          </a:p>
          <a:p>
            <a:pPr lvl="1"/>
            <a:r>
              <a:rPr lang="en-GB" b="1" dirty="0"/>
              <a:t>Section # Title Goes Here</a:t>
            </a:r>
            <a:r>
              <a:rPr lang="en-GB" dirty="0"/>
              <a:t>		##</a:t>
            </a:r>
          </a:p>
          <a:p>
            <a:r>
              <a:rPr lang="en-GB" dirty="0"/>
              <a:t>Section #</a:t>
            </a:r>
          </a:p>
          <a:p>
            <a:pPr lvl="1"/>
            <a:r>
              <a:rPr lang="en-GB" b="1" dirty="0"/>
              <a:t>Section # Title Goes Here</a:t>
            </a:r>
            <a:r>
              <a:rPr lang="en-GB" dirty="0"/>
              <a:t>		##</a:t>
            </a:r>
          </a:p>
          <a:p>
            <a:r>
              <a:rPr lang="en-GB" dirty="0"/>
              <a:t>Section #</a:t>
            </a:r>
          </a:p>
          <a:p>
            <a:pPr lvl="1"/>
            <a:r>
              <a:rPr lang="en-GB" b="1" dirty="0"/>
              <a:t>Section # Title Goes Here</a:t>
            </a:r>
            <a:r>
              <a:rPr lang="en-GB" dirty="0"/>
              <a:t>		##</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20172" y="2305427"/>
            <a:ext cx="3373019" cy="3327282"/>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Tree>
    <p:extLst>
      <p:ext uri="{BB962C8B-B14F-4D97-AF65-F5344CB8AC3E}">
        <p14:creationId xmlns:p14="http://schemas.microsoft.com/office/powerpoint/2010/main" val="1440498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am / Speaker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51" name="Title 1">
            <a:extLst>
              <a:ext uri="{FF2B5EF4-FFF2-40B4-BE49-F238E27FC236}">
                <a16:creationId xmlns:a16="http://schemas.microsoft.com/office/drawing/2014/main" id="{F0E35ECD-3ED9-473D-9E17-FF1C83FE9F09}"/>
              </a:ext>
            </a:extLst>
          </p:cNvPr>
          <p:cNvSpPr>
            <a:spLocks noGrp="1"/>
          </p:cNvSpPr>
          <p:nvPr>
            <p:ph type="title" hasCustomPrompt="1"/>
          </p:nvPr>
        </p:nvSpPr>
        <p:spPr>
          <a:xfrm>
            <a:off x="576586" y="538691"/>
            <a:ext cx="10993474" cy="404253"/>
          </a:xfrm>
        </p:spPr>
        <p:txBody>
          <a:bodyPr lIns="0" tIns="0" rIns="0" bIns="0" anchor="t" anchorCtr="0"/>
          <a:lstStyle>
            <a:lvl1pPr>
              <a:defRPr/>
            </a:lvl1pPr>
          </a:lstStyle>
          <a:p>
            <a:r>
              <a:rPr lang="en-US" dirty="0"/>
              <a:t>Team/Speakers</a:t>
            </a:r>
            <a:endParaRPr lang="en-GB" dirty="0"/>
          </a:p>
        </p:txBody>
      </p:sp>
      <p:sp>
        <p:nvSpPr>
          <p:cNvPr id="52" name="Text Placeholder 12">
            <a:extLst>
              <a:ext uri="{FF2B5EF4-FFF2-40B4-BE49-F238E27FC236}">
                <a16:creationId xmlns:a16="http://schemas.microsoft.com/office/drawing/2014/main" id="{67EAA926-4051-4F98-B128-E26790C1A9B3}"/>
              </a:ext>
            </a:extLst>
          </p:cNvPr>
          <p:cNvSpPr>
            <a:spLocks noGrp="1"/>
          </p:cNvSpPr>
          <p:nvPr>
            <p:ph type="body" sz="quarter" idx="14" hasCustomPrompt="1"/>
          </p:nvPr>
        </p:nvSpPr>
        <p:spPr>
          <a:xfrm>
            <a:off x="2407062" y="2341447"/>
            <a:ext cx="3236561" cy="726783"/>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53" name="Picture Placeholder 7">
            <a:extLst>
              <a:ext uri="{FF2B5EF4-FFF2-40B4-BE49-F238E27FC236}">
                <a16:creationId xmlns:a16="http://schemas.microsoft.com/office/drawing/2014/main" id="{3BD0D2FB-1A7B-44AF-BA4E-FD97B0B714D9}"/>
              </a:ext>
            </a:extLst>
          </p:cNvPr>
          <p:cNvSpPr>
            <a:spLocks noGrp="1"/>
          </p:cNvSpPr>
          <p:nvPr>
            <p:ph type="pic" sz="quarter" idx="15"/>
          </p:nvPr>
        </p:nvSpPr>
        <p:spPr>
          <a:xfrm>
            <a:off x="549677" y="1917255"/>
            <a:ext cx="1585712" cy="1564211"/>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4" name="Text Placeholder 12">
            <a:extLst>
              <a:ext uri="{FF2B5EF4-FFF2-40B4-BE49-F238E27FC236}">
                <a16:creationId xmlns:a16="http://schemas.microsoft.com/office/drawing/2014/main" id="{4A124E16-FB5A-4A88-A515-FC70FA255448}"/>
              </a:ext>
            </a:extLst>
          </p:cNvPr>
          <p:cNvSpPr>
            <a:spLocks noGrp="1"/>
          </p:cNvSpPr>
          <p:nvPr>
            <p:ph type="body" sz="quarter" idx="16" hasCustomPrompt="1"/>
          </p:nvPr>
        </p:nvSpPr>
        <p:spPr>
          <a:xfrm>
            <a:off x="2407062" y="4514364"/>
            <a:ext cx="3236561" cy="726783"/>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55" name="Picture Placeholder 7">
            <a:extLst>
              <a:ext uri="{FF2B5EF4-FFF2-40B4-BE49-F238E27FC236}">
                <a16:creationId xmlns:a16="http://schemas.microsoft.com/office/drawing/2014/main" id="{88D60E5C-AB30-4F0B-8773-F30DB3E8A6AD}"/>
              </a:ext>
            </a:extLst>
          </p:cNvPr>
          <p:cNvSpPr>
            <a:spLocks noGrp="1"/>
          </p:cNvSpPr>
          <p:nvPr>
            <p:ph type="pic" sz="quarter" idx="17"/>
          </p:nvPr>
        </p:nvSpPr>
        <p:spPr>
          <a:xfrm>
            <a:off x="549677" y="4090172"/>
            <a:ext cx="1585712" cy="1564211"/>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dirty="0"/>
          </a:p>
        </p:txBody>
      </p:sp>
      <p:sp>
        <p:nvSpPr>
          <p:cNvPr id="56" name="Text Placeholder 12">
            <a:extLst>
              <a:ext uri="{FF2B5EF4-FFF2-40B4-BE49-F238E27FC236}">
                <a16:creationId xmlns:a16="http://schemas.microsoft.com/office/drawing/2014/main" id="{2C60DE2D-43F7-4A13-BE4E-B64A383DE8CE}"/>
              </a:ext>
            </a:extLst>
          </p:cNvPr>
          <p:cNvSpPr>
            <a:spLocks noGrp="1"/>
          </p:cNvSpPr>
          <p:nvPr>
            <p:ph type="body" sz="quarter" idx="18" hasCustomPrompt="1"/>
          </p:nvPr>
        </p:nvSpPr>
        <p:spPr>
          <a:xfrm>
            <a:off x="7915365" y="2341447"/>
            <a:ext cx="3236561" cy="726783"/>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57" name="Picture Placeholder 7">
            <a:extLst>
              <a:ext uri="{FF2B5EF4-FFF2-40B4-BE49-F238E27FC236}">
                <a16:creationId xmlns:a16="http://schemas.microsoft.com/office/drawing/2014/main" id="{5B1E1242-6BB9-4F32-91B1-3AA43FC4EC9F}"/>
              </a:ext>
            </a:extLst>
          </p:cNvPr>
          <p:cNvSpPr>
            <a:spLocks noGrp="1"/>
          </p:cNvSpPr>
          <p:nvPr>
            <p:ph type="pic" sz="quarter" idx="19"/>
          </p:nvPr>
        </p:nvSpPr>
        <p:spPr>
          <a:xfrm>
            <a:off x="6057980" y="1917255"/>
            <a:ext cx="1585712" cy="1564211"/>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8" name="Text Placeholder 12">
            <a:extLst>
              <a:ext uri="{FF2B5EF4-FFF2-40B4-BE49-F238E27FC236}">
                <a16:creationId xmlns:a16="http://schemas.microsoft.com/office/drawing/2014/main" id="{C8B338B9-D1F9-4987-BC28-B7466CCC38D5}"/>
              </a:ext>
            </a:extLst>
          </p:cNvPr>
          <p:cNvSpPr>
            <a:spLocks noGrp="1"/>
          </p:cNvSpPr>
          <p:nvPr>
            <p:ph type="body" sz="quarter" idx="20" hasCustomPrompt="1"/>
          </p:nvPr>
        </p:nvSpPr>
        <p:spPr>
          <a:xfrm>
            <a:off x="7915365" y="4514364"/>
            <a:ext cx="3236561" cy="726783"/>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59" name="Picture Placeholder 7">
            <a:extLst>
              <a:ext uri="{FF2B5EF4-FFF2-40B4-BE49-F238E27FC236}">
                <a16:creationId xmlns:a16="http://schemas.microsoft.com/office/drawing/2014/main" id="{CED5980C-4EBB-4601-BF07-F9111916385A}"/>
              </a:ext>
            </a:extLst>
          </p:cNvPr>
          <p:cNvSpPr>
            <a:spLocks noGrp="1"/>
          </p:cNvSpPr>
          <p:nvPr>
            <p:ph type="pic" sz="quarter" idx="21"/>
          </p:nvPr>
        </p:nvSpPr>
        <p:spPr>
          <a:xfrm>
            <a:off x="6057980" y="4090172"/>
            <a:ext cx="1585712" cy="1564211"/>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3424978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hairpers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6" y="538691"/>
            <a:ext cx="10993474" cy="404253"/>
          </a:xfrm>
        </p:spPr>
        <p:txBody>
          <a:bodyPr lIns="0" tIns="0" rIns="0" bIns="0" anchor="t" anchorCtr="0"/>
          <a:lstStyle>
            <a:lvl1pPr>
              <a:defRPr/>
            </a:lvl1pPr>
          </a:lstStyle>
          <a:p>
            <a:r>
              <a:rPr lang="en-US" dirty="0"/>
              <a:t>Chairperson</a:t>
            </a:r>
            <a:endParaRPr lang="en-GB" dirty="0"/>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2407062" y="2341447"/>
            <a:ext cx="3236561" cy="726783"/>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49677" y="1917255"/>
            <a:ext cx="1585712" cy="1564211"/>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18" name="Text Placeholder 12">
            <a:extLst>
              <a:ext uri="{FF2B5EF4-FFF2-40B4-BE49-F238E27FC236}">
                <a16:creationId xmlns:a16="http://schemas.microsoft.com/office/drawing/2014/main" id="{12A210F5-A8B3-4A0E-8B15-4497042C4994}"/>
              </a:ext>
            </a:extLst>
          </p:cNvPr>
          <p:cNvSpPr>
            <a:spLocks noGrp="1"/>
          </p:cNvSpPr>
          <p:nvPr>
            <p:ph type="body" sz="quarter" idx="16"/>
          </p:nvPr>
        </p:nvSpPr>
        <p:spPr>
          <a:xfrm>
            <a:off x="6521170" y="1687240"/>
            <a:ext cx="5072021" cy="1559940"/>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821353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am / Speakers | 3 x 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6586" y="538691"/>
            <a:ext cx="10993474" cy="404253"/>
          </a:xfrm>
        </p:spPr>
        <p:txBody>
          <a:bodyPr lIns="0" tIns="0" rIns="0" bIns="0" anchor="t" anchorCtr="0"/>
          <a:lstStyle>
            <a:lvl1pPr>
              <a:defRPr/>
            </a:lvl1pPr>
          </a:lstStyle>
          <a:p>
            <a:r>
              <a:rPr lang="en-US" dirty="0"/>
              <a:t>Team/Speakers 3 columns 3 rows</a:t>
            </a:r>
            <a:endParaRPr lang="en-GB" dirty="0"/>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832603" y="2069307"/>
            <a:ext cx="2226705" cy="726783"/>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49677" y="1909434"/>
            <a:ext cx="1060916" cy="1046529"/>
          </a:xfrm>
          <a:prstGeom prst="ellipse">
            <a:avLst/>
          </a:prstGeom>
          <a:solidFill>
            <a:schemeClr val="bg2"/>
          </a:solidFill>
        </p:spPr>
        <p:txBody>
          <a:bodyPr anchor="ctr" anchorCtr="0">
            <a:noAutofit/>
          </a:bodyPr>
          <a:lstStyle>
            <a:lvl1pPr algn="ctr">
              <a:buFont typeface="Arial" panose="020B0604020202020204" pitchFamily="34" charset="0"/>
              <a:buNone/>
              <a:defRPr sz="1090"/>
            </a:lvl1pPr>
          </a:lstStyle>
          <a:p>
            <a:r>
              <a:rPr lang="en-US"/>
              <a:t>Click icon to add picture</a:t>
            </a:r>
            <a:endParaRPr lang="en-GB" dirty="0"/>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598243" y="2069307"/>
            <a:ext cx="2226705" cy="726783"/>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15317" y="1909434"/>
            <a:ext cx="1060916" cy="1046529"/>
          </a:xfrm>
          <a:prstGeom prst="ellipse">
            <a:avLst/>
          </a:prstGeom>
          <a:solidFill>
            <a:schemeClr val="bg2"/>
          </a:solidFill>
        </p:spPr>
        <p:txBody>
          <a:bodyPr anchor="ctr" anchorCtr="0">
            <a:noAutofit/>
          </a:bodyPr>
          <a:lstStyle>
            <a:lvl1pPr algn="ctr">
              <a:buFont typeface="Arial" panose="020B0604020202020204" pitchFamily="34" charset="0"/>
              <a:buNone/>
              <a:defRPr sz="1090"/>
            </a:lvl1pPr>
          </a:lstStyle>
          <a:p>
            <a:r>
              <a:rPr lang="en-US"/>
              <a:t>Click icon to add picture</a:t>
            </a:r>
            <a:endParaRPr lang="en-GB" dirty="0"/>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72659" y="2069307"/>
            <a:ext cx="2226705" cy="726783"/>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089734" y="1909434"/>
            <a:ext cx="1060916" cy="1046529"/>
          </a:xfrm>
          <a:prstGeom prst="ellipse">
            <a:avLst/>
          </a:prstGeom>
          <a:solidFill>
            <a:schemeClr val="bg2"/>
          </a:solidFill>
        </p:spPr>
        <p:txBody>
          <a:bodyPr anchor="ctr" anchorCtr="0">
            <a:noAutofit/>
          </a:bodyPr>
          <a:lstStyle>
            <a:lvl1pPr algn="ctr">
              <a:buFont typeface="Arial" panose="020B0604020202020204" pitchFamily="34" charset="0"/>
              <a:buNone/>
              <a:defRPr sz="1090"/>
            </a:lvl1pPr>
          </a:lstStyle>
          <a:p>
            <a:r>
              <a:rPr lang="en-US"/>
              <a:t>Click icon to add picture</a:t>
            </a:r>
            <a:endParaRPr lang="en-GB" dirty="0"/>
          </a:p>
        </p:txBody>
      </p:sp>
      <p:sp>
        <p:nvSpPr>
          <p:cNvPr id="51" name="Text Placeholder 12">
            <a:extLst>
              <a:ext uri="{FF2B5EF4-FFF2-40B4-BE49-F238E27FC236}">
                <a16:creationId xmlns:a16="http://schemas.microsoft.com/office/drawing/2014/main" id="{7BBE5725-635F-472C-99DA-2942D536FFAB}"/>
              </a:ext>
            </a:extLst>
          </p:cNvPr>
          <p:cNvSpPr>
            <a:spLocks noGrp="1"/>
          </p:cNvSpPr>
          <p:nvPr>
            <p:ph type="body" sz="quarter" idx="20" hasCustomPrompt="1"/>
          </p:nvPr>
        </p:nvSpPr>
        <p:spPr>
          <a:xfrm>
            <a:off x="1832603" y="3619458"/>
            <a:ext cx="2226705" cy="726783"/>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49677" y="3459584"/>
            <a:ext cx="1060916" cy="1046529"/>
          </a:xfrm>
          <a:prstGeom prst="ellipse">
            <a:avLst/>
          </a:prstGeom>
          <a:solidFill>
            <a:schemeClr val="bg2"/>
          </a:solidFill>
        </p:spPr>
        <p:txBody>
          <a:bodyPr anchor="ctr" anchorCtr="0">
            <a:noAutofit/>
          </a:bodyPr>
          <a:lstStyle>
            <a:lvl1pPr algn="ctr">
              <a:buFont typeface="Arial" panose="020B0604020202020204" pitchFamily="34" charset="0"/>
              <a:buNone/>
              <a:defRPr sz="1090"/>
            </a:lvl1pPr>
          </a:lstStyle>
          <a:p>
            <a:r>
              <a:rPr lang="en-US"/>
              <a:t>Click icon to add picture</a:t>
            </a:r>
            <a:endParaRPr lang="en-GB" dirty="0"/>
          </a:p>
        </p:txBody>
      </p:sp>
      <p:sp>
        <p:nvSpPr>
          <p:cNvPr id="53" name="Text Placeholder 12">
            <a:extLst>
              <a:ext uri="{FF2B5EF4-FFF2-40B4-BE49-F238E27FC236}">
                <a16:creationId xmlns:a16="http://schemas.microsoft.com/office/drawing/2014/main" id="{EE36DF45-11AE-4011-BA24-5F2F1B07B542}"/>
              </a:ext>
            </a:extLst>
          </p:cNvPr>
          <p:cNvSpPr>
            <a:spLocks noGrp="1"/>
          </p:cNvSpPr>
          <p:nvPr>
            <p:ph type="body" sz="quarter" idx="22" hasCustomPrompt="1"/>
          </p:nvPr>
        </p:nvSpPr>
        <p:spPr>
          <a:xfrm>
            <a:off x="5598243" y="3619458"/>
            <a:ext cx="2226705" cy="726783"/>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15317" y="3459584"/>
            <a:ext cx="1060916" cy="1046529"/>
          </a:xfrm>
          <a:prstGeom prst="ellipse">
            <a:avLst/>
          </a:prstGeom>
          <a:solidFill>
            <a:schemeClr val="bg2"/>
          </a:solidFill>
        </p:spPr>
        <p:txBody>
          <a:bodyPr anchor="ctr" anchorCtr="0">
            <a:noAutofit/>
          </a:bodyPr>
          <a:lstStyle>
            <a:lvl1pPr algn="ctr">
              <a:buFont typeface="Arial" panose="020B0604020202020204" pitchFamily="34" charset="0"/>
              <a:buNone/>
              <a:defRPr sz="1090"/>
            </a:lvl1pPr>
          </a:lstStyle>
          <a:p>
            <a:r>
              <a:rPr lang="en-US"/>
              <a:t>Click icon to add picture</a:t>
            </a:r>
            <a:endParaRPr lang="en-GB" dirty="0"/>
          </a:p>
        </p:txBody>
      </p:sp>
      <p:sp>
        <p:nvSpPr>
          <p:cNvPr id="55" name="Text Placeholder 12">
            <a:extLst>
              <a:ext uri="{FF2B5EF4-FFF2-40B4-BE49-F238E27FC236}">
                <a16:creationId xmlns:a16="http://schemas.microsoft.com/office/drawing/2014/main" id="{85553B65-686F-493B-B002-4E9B0D2112B9}"/>
              </a:ext>
            </a:extLst>
          </p:cNvPr>
          <p:cNvSpPr>
            <a:spLocks noGrp="1"/>
          </p:cNvSpPr>
          <p:nvPr>
            <p:ph type="body" sz="quarter" idx="24" hasCustomPrompt="1"/>
          </p:nvPr>
        </p:nvSpPr>
        <p:spPr>
          <a:xfrm>
            <a:off x="9372659" y="3619458"/>
            <a:ext cx="2226705" cy="726783"/>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089734" y="3459584"/>
            <a:ext cx="1060916" cy="1046529"/>
          </a:xfrm>
          <a:prstGeom prst="ellipse">
            <a:avLst/>
          </a:prstGeom>
          <a:solidFill>
            <a:schemeClr val="bg2"/>
          </a:solidFill>
        </p:spPr>
        <p:txBody>
          <a:bodyPr anchor="ctr" anchorCtr="0">
            <a:noAutofit/>
          </a:bodyPr>
          <a:lstStyle>
            <a:lvl1pPr algn="ctr">
              <a:buFont typeface="Arial" panose="020B0604020202020204" pitchFamily="34" charset="0"/>
              <a:buNone/>
              <a:defRPr sz="1090"/>
            </a:lvl1pPr>
          </a:lstStyle>
          <a:p>
            <a:r>
              <a:rPr lang="en-US"/>
              <a:t>Click icon to add picture</a:t>
            </a:r>
            <a:endParaRPr lang="en-GB" dirty="0"/>
          </a:p>
        </p:txBody>
      </p:sp>
      <p:sp>
        <p:nvSpPr>
          <p:cNvPr id="57" name="Text Placeholder 12">
            <a:extLst>
              <a:ext uri="{FF2B5EF4-FFF2-40B4-BE49-F238E27FC236}">
                <a16:creationId xmlns:a16="http://schemas.microsoft.com/office/drawing/2014/main" id="{78D2052B-6800-49A9-9052-94BEBF4D16D0}"/>
              </a:ext>
            </a:extLst>
          </p:cNvPr>
          <p:cNvSpPr>
            <a:spLocks noGrp="1"/>
          </p:cNvSpPr>
          <p:nvPr>
            <p:ph type="body" sz="quarter" idx="26" hasCustomPrompt="1"/>
          </p:nvPr>
        </p:nvSpPr>
        <p:spPr>
          <a:xfrm>
            <a:off x="1832603" y="5169608"/>
            <a:ext cx="2226705" cy="726783"/>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49677" y="5009734"/>
            <a:ext cx="1060916" cy="1046529"/>
          </a:xfrm>
          <a:prstGeom prst="ellipse">
            <a:avLst/>
          </a:prstGeom>
          <a:solidFill>
            <a:schemeClr val="bg2"/>
          </a:solidFill>
        </p:spPr>
        <p:txBody>
          <a:bodyPr anchor="ctr" anchorCtr="0">
            <a:noAutofit/>
          </a:bodyPr>
          <a:lstStyle>
            <a:lvl1pPr algn="ctr">
              <a:buFont typeface="Arial" panose="020B0604020202020204" pitchFamily="34" charset="0"/>
              <a:buNone/>
              <a:defRPr sz="1090"/>
            </a:lvl1pPr>
          </a:lstStyle>
          <a:p>
            <a:r>
              <a:rPr lang="en-US"/>
              <a:t>Click icon to add picture</a:t>
            </a:r>
            <a:endParaRPr lang="en-GB" dirty="0"/>
          </a:p>
        </p:txBody>
      </p:sp>
      <p:sp>
        <p:nvSpPr>
          <p:cNvPr id="59" name="Text Placeholder 12">
            <a:extLst>
              <a:ext uri="{FF2B5EF4-FFF2-40B4-BE49-F238E27FC236}">
                <a16:creationId xmlns:a16="http://schemas.microsoft.com/office/drawing/2014/main" id="{0CFC70D0-DEBC-4AE8-94A6-E2EBDB950EBD}"/>
              </a:ext>
            </a:extLst>
          </p:cNvPr>
          <p:cNvSpPr>
            <a:spLocks noGrp="1"/>
          </p:cNvSpPr>
          <p:nvPr>
            <p:ph type="body" sz="quarter" idx="28" hasCustomPrompt="1"/>
          </p:nvPr>
        </p:nvSpPr>
        <p:spPr>
          <a:xfrm>
            <a:off x="5598243" y="5169608"/>
            <a:ext cx="2226705" cy="726783"/>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15317" y="5009734"/>
            <a:ext cx="1060916" cy="1046529"/>
          </a:xfrm>
          <a:prstGeom prst="ellipse">
            <a:avLst/>
          </a:prstGeom>
          <a:solidFill>
            <a:schemeClr val="bg2"/>
          </a:solidFill>
        </p:spPr>
        <p:txBody>
          <a:bodyPr anchor="ctr" anchorCtr="0">
            <a:noAutofit/>
          </a:bodyPr>
          <a:lstStyle>
            <a:lvl1pPr algn="ctr">
              <a:buFont typeface="Arial" panose="020B0604020202020204" pitchFamily="34" charset="0"/>
              <a:buNone/>
              <a:defRPr sz="1090"/>
            </a:lvl1pPr>
          </a:lstStyle>
          <a:p>
            <a:r>
              <a:rPr lang="en-US"/>
              <a:t>Click icon to add picture</a:t>
            </a:r>
            <a:endParaRPr lang="en-GB" dirty="0"/>
          </a:p>
        </p:txBody>
      </p:sp>
      <p:sp>
        <p:nvSpPr>
          <p:cNvPr id="61" name="Text Placeholder 12">
            <a:extLst>
              <a:ext uri="{FF2B5EF4-FFF2-40B4-BE49-F238E27FC236}">
                <a16:creationId xmlns:a16="http://schemas.microsoft.com/office/drawing/2014/main" id="{7B6DD1A6-D513-4EA0-8C3F-47C93CA395ED}"/>
              </a:ext>
            </a:extLst>
          </p:cNvPr>
          <p:cNvSpPr>
            <a:spLocks noGrp="1"/>
          </p:cNvSpPr>
          <p:nvPr>
            <p:ph type="body" sz="quarter" idx="30" hasCustomPrompt="1"/>
          </p:nvPr>
        </p:nvSpPr>
        <p:spPr>
          <a:xfrm>
            <a:off x="9372659" y="5169608"/>
            <a:ext cx="2226705" cy="726783"/>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089734" y="5009734"/>
            <a:ext cx="1060916" cy="1046529"/>
          </a:xfrm>
          <a:prstGeom prst="ellipse">
            <a:avLst/>
          </a:prstGeom>
          <a:solidFill>
            <a:schemeClr val="bg2"/>
          </a:solidFill>
        </p:spPr>
        <p:txBody>
          <a:bodyPr anchor="ctr" anchorCtr="0">
            <a:noAutofit/>
          </a:bodyPr>
          <a:lstStyle>
            <a:lvl1pPr algn="ctr">
              <a:buFont typeface="Arial" panose="020B0604020202020204" pitchFamily="34" charset="0"/>
              <a:buNone/>
              <a:defRPr sz="1090"/>
            </a:lvl1pPr>
          </a:lstStyle>
          <a:p>
            <a:r>
              <a:rPr lang="en-US"/>
              <a:t>Click icon to add picture</a:t>
            </a:r>
            <a:endParaRPr lang="en-GB" dirty="0"/>
          </a:p>
        </p:txBody>
      </p:sp>
    </p:spTree>
    <p:extLst>
      <p:ext uri="{BB962C8B-B14F-4D97-AF65-F5344CB8AC3E}">
        <p14:creationId xmlns:p14="http://schemas.microsoft.com/office/powerpoint/2010/main" val="427253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am / Speakers | 3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6586" y="538691"/>
            <a:ext cx="10993474" cy="404253"/>
          </a:xfrm>
        </p:spPr>
        <p:txBody>
          <a:bodyPr lIns="0" tIns="0" rIns="0" bIns="0" anchor="t" anchorCtr="0"/>
          <a:lstStyle>
            <a:lvl1pPr>
              <a:defRPr/>
            </a:lvl1pPr>
          </a:lstStyle>
          <a:p>
            <a:r>
              <a:rPr lang="en-US" dirty="0"/>
              <a:t>Team/Speakers 3 columns 4 rows</a:t>
            </a:r>
            <a:endParaRPr lang="en-GB" dirty="0"/>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737058" y="1617186"/>
            <a:ext cx="2272126" cy="553978"/>
          </a:xfrm>
        </p:spPr>
        <p:txBody>
          <a:bodyPr wrap="square" numCol="1" spcCol="756000" anchor="ctr">
            <a:spAutoFit/>
          </a:bodyPr>
          <a:lstStyle>
            <a:lvl1pPr marL="0" indent="0">
              <a:spcAft>
                <a:spcPts val="0"/>
              </a:spcAft>
              <a:buFont typeface="Arial" panose="020B0604020202020204" pitchFamily="34" charset="0"/>
              <a:buNone/>
              <a:defRPr sz="109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68"/>
            </a:lvl2pPr>
            <a:lvl3pPr marL="0" indent="0">
              <a:spcBef>
                <a:spcPts val="0"/>
              </a:spcBef>
              <a:buFontTx/>
              <a:buNone/>
              <a:defRPr sz="968">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70410" y="1485612"/>
            <a:ext cx="828359" cy="817127"/>
          </a:xfrm>
          <a:prstGeom prst="ellipse">
            <a:avLst/>
          </a:prstGeom>
          <a:solidFill>
            <a:schemeClr val="bg2"/>
          </a:solidFill>
        </p:spPr>
        <p:txBody>
          <a:bodyPr anchor="ctr" anchorCtr="0">
            <a:noAutofit/>
          </a:bodyPr>
          <a:lstStyle>
            <a:lvl1pPr algn="ctr">
              <a:buFont typeface="Arial" panose="020B0604020202020204" pitchFamily="34" charset="0"/>
              <a:buNone/>
              <a:defRPr sz="847"/>
            </a:lvl1pPr>
          </a:lstStyle>
          <a:p>
            <a:r>
              <a:rPr lang="en-US"/>
              <a:t>Click icon to add picture</a:t>
            </a:r>
            <a:endParaRPr lang="en-GB" dirty="0"/>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554859" y="1618399"/>
            <a:ext cx="2272126" cy="551550"/>
          </a:xfrm>
        </p:spPr>
        <p:txBody>
          <a:bodyPr wrap="square" numCol="1" spcCol="756000" anchor="ctr">
            <a:spAutoFit/>
          </a:bodyPr>
          <a:lstStyle>
            <a:lvl1pPr marL="0" indent="0">
              <a:spcAft>
                <a:spcPts val="0"/>
              </a:spcAft>
              <a:buFont typeface="Arial" panose="020B0604020202020204" pitchFamily="34" charset="0"/>
              <a:buNone/>
              <a:defRPr sz="109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68"/>
            </a:lvl2pPr>
            <a:lvl3pPr marL="0" indent="0">
              <a:buFontTx/>
              <a:buNone/>
              <a:defRPr lang="en-GB" sz="968" kern="1200" dirty="0">
                <a:solidFill>
                  <a:schemeClr val="accent1"/>
                </a:solidFill>
                <a:latin typeface="+mn-lt"/>
                <a:ea typeface="+mn-ea"/>
                <a:cs typeface="+mn-cs"/>
              </a:defRPr>
            </a:lvl3pPr>
            <a:lvl5pPr>
              <a:defRPr/>
            </a:lvl5pPr>
          </a:lstStyle>
          <a:p>
            <a:pPr lvl="0"/>
            <a:r>
              <a:rPr lang="en-GB" dirty="0"/>
              <a:t>Speaker Name</a:t>
            </a:r>
          </a:p>
          <a:p>
            <a:pPr lvl="1"/>
            <a:r>
              <a:rPr lang="en-GB" dirty="0"/>
              <a:t>Job title, Organisation</a:t>
            </a:r>
          </a:p>
          <a:p>
            <a:pPr marL="0" lvl="2" indent="0" algn="l" defTabSz="553494" rtl="0" eaLnBrk="1" latinLnBrk="0" hangingPunct="1">
              <a:lnSpc>
                <a:spcPct val="120000"/>
              </a:lnSpc>
              <a:spcBef>
                <a:spcPts val="0"/>
              </a:spcBef>
              <a:spcAft>
                <a:spcPts val="727"/>
              </a:spcAft>
              <a:buSzPct val="75000"/>
              <a:buFontTx/>
              <a:buNone/>
            </a:pPr>
            <a:r>
              <a:rPr lang="en-GB" dirty="0"/>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88211" y="1485612"/>
            <a:ext cx="828359" cy="817127"/>
          </a:xfrm>
          <a:prstGeom prst="ellipse">
            <a:avLst/>
          </a:prstGeom>
          <a:solidFill>
            <a:schemeClr val="bg2"/>
          </a:solidFill>
        </p:spPr>
        <p:txBody>
          <a:bodyPr anchor="ctr" anchorCtr="0">
            <a:noAutofit/>
          </a:bodyPr>
          <a:lstStyle>
            <a:lvl1pPr algn="ctr">
              <a:buFont typeface="Arial" panose="020B0604020202020204" pitchFamily="34" charset="0"/>
              <a:buNone/>
              <a:defRPr sz="847"/>
            </a:lvl1pPr>
          </a:lstStyle>
          <a:p>
            <a:r>
              <a:rPr lang="en-US"/>
              <a:t>Click icon to add picture</a:t>
            </a:r>
            <a:endParaRPr lang="en-GB" dirty="0"/>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72659" y="1618399"/>
            <a:ext cx="2272126" cy="551550"/>
          </a:xfrm>
        </p:spPr>
        <p:txBody>
          <a:bodyPr wrap="square" numCol="1" spcCol="756000" anchor="ctr">
            <a:spAutoFit/>
          </a:bodyPr>
          <a:lstStyle>
            <a:lvl1pPr marL="0" indent="0">
              <a:spcAft>
                <a:spcPts val="0"/>
              </a:spcAft>
              <a:buFont typeface="Arial" panose="020B0604020202020204" pitchFamily="34" charset="0"/>
              <a:buNone/>
              <a:defRPr sz="109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68"/>
            </a:lvl2pPr>
            <a:lvl3pPr marL="0" indent="0">
              <a:buFontTx/>
              <a:buNone/>
              <a:defRPr lang="en-GB" sz="968" kern="1200" dirty="0">
                <a:solidFill>
                  <a:schemeClr val="accent1"/>
                </a:solidFill>
                <a:latin typeface="+mn-lt"/>
                <a:ea typeface="+mn-ea"/>
                <a:cs typeface="+mn-cs"/>
              </a:defRPr>
            </a:lvl3pPr>
            <a:lvl5pPr>
              <a:defRPr/>
            </a:lvl5pPr>
          </a:lstStyle>
          <a:p>
            <a:pPr lvl="0"/>
            <a:r>
              <a:rPr lang="en-GB" dirty="0"/>
              <a:t>Speaker Name</a:t>
            </a:r>
          </a:p>
          <a:p>
            <a:pPr lvl="1"/>
            <a:r>
              <a:rPr lang="en-GB" dirty="0"/>
              <a:t>Job title, Organisation</a:t>
            </a:r>
          </a:p>
          <a:p>
            <a:pPr marL="0" lvl="2" indent="0" algn="l" defTabSz="553494" rtl="0" eaLnBrk="1" latinLnBrk="0" hangingPunct="1">
              <a:lnSpc>
                <a:spcPct val="120000"/>
              </a:lnSpc>
              <a:spcBef>
                <a:spcPts val="0"/>
              </a:spcBef>
              <a:spcAft>
                <a:spcPts val="727"/>
              </a:spcAft>
              <a:buSzPct val="75000"/>
              <a:buFontTx/>
              <a:buNone/>
            </a:pPr>
            <a:r>
              <a:rPr lang="en-GB" dirty="0"/>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206012" y="1485612"/>
            <a:ext cx="828359" cy="817127"/>
          </a:xfrm>
          <a:prstGeom prst="ellipse">
            <a:avLst/>
          </a:prstGeom>
          <a:solidFill>
            <a:schemeClr val="bg2"/>
          </a:solidFill>
        </p:spPr>
        <p:txBody>
          <a:bodyPr anchor="ctr" anchorCtr="0">
            <a:noAutofit/>
          </a:bodyPr>
          <a:lstStyle>
            <a:lvl1pPr algn="ctr">
              <a:buFont typeface="Arial" panose="020B0604020202020204" pitchFamily="34" charset="0"/>
              <a:buNone/>
              <a:defRPr sz="847"/>
            </a:lvl1pPr>
          </a:lstStyle>
          <a:p>
            <a:r>
              <a:rPr lang="en-US"/>
              <a:t>Click icon to add picture</a:t>
            </a:r>
            <a:endParaRPr lang="en-GB" dirty="0"/>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70410" y="2698553"/>
            <a:ext cx="828359" cy="817127"/>
          </a:xfrm>
          <a:prstGeom prst="ellipse">
            <a:avLst/>
          </a:prstGeom>
          <a:solidFill>
            <a:schemeClr val="bg2"/>
          </a:solidFill>
        </p:spPr>
        <p:txBody>
          <a:bodyPr anchor="ctr" anchorCtr="0">
            <a:noAutofit/>
          </a:bodyPr>
          <a:lstStyle>
            <a:lvl1pPr algn="ctr">
              <a:buFont typeface="Arial" panose="020B0604020202020204" pitchFamily="34" charset="0"/>
              <a:buNone/>
              <a:defRPr sz="847"/>
            </a:lvl1pPr>
          </a:lstStyle>
          <a:p>
            <a:r>
              <a:rPr lang="en-US"/>
              <a:t>Click icon to add picture</a:t>
            </a:r>
            <a:endParaRPr lang="en-GB" dirty="0"/>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88211" y="2698553"/>
            <a:ext cx="828359" cy="817127"/>
          </a:xfrm>
          <a:prstGeom prst="ellipse">
            <a:avLst/>
          </a:prstGeom>
          <a:solidFill>
            <a:schemeClr val="bg2"/>
          </a:solidFill>
        </p:spPr>
        <p:txBody>
          <a:bodyPr anchor="ctr" anchorCtr="0">
            <a:noAutofit/>
          </a:bodyPr>
          <a:lstStyle>
            <a:lvl1pPr algn="ctr">
              <a:buFont typeface="Arial" panose="020B0604020202020204" pitchFamily="34" charset="0"/>
              <a:buNone/>
              <a:defRPr sz="847"/>
            </a:lvl1pPr>
          </a:lstStyle>
          <a:p>
            <a:r>
              <a:rPr lang="en-US"/>
              <a:t>Click icon to add picture</a:t>
            </a:r>
            <a:endParaRPr lang="en-GB" dirty="0"/>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206012" y="2698553"/>
            <a:ext cx="828359" cy="817127"/>
          </a:xfrm>
          <a:prstGeom prst="ellipse">
            <a:avLst/>
          </a:prstGeom>
          <a:solidFill>
            <a:schemeClr val="bg2"/>
          </a:solidFill>
        </p:spPr>
        <p:txBody>
          <a:bodyPr anchor="ctr" anchorCtr="0">
            <a:noAutofit/>
          </a:bodyPr>
          <a:lstStyle>
            <a:lvl1pPr algn="ctr">
              <a:buFont typeface="Arial" panose="020B0604020202020204" pitchFamily="34" charset="0"/>
              <a:buNone/>
              <a:defRPr sz="847"/>
            </a:lvl1pPr>
          </a:lstStyle>
          <a:p>
            <a:r>
              <a:rPr lang="en-US"/>
              <a:t>Click icon to add picture</a:t>
            </a:r>
            <a:endParaRPr lang="en-GB" dirty="0"/>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70410" y="5124436"/>
            <a:ext cx="828359" cy="817127"/>
          </a:xfrm>
          <a:prstGeom prst="ellipse">
            <a:avLst/>
          </a:prstGeom>
          <a:solidFill>
            <a:schemeClr val="bg2"/>
          </a:solidFill>
        </p:spPr>
        <p:txBody>
          <a:bodyPr anchor="ctr" anchorCtr="0">
            <a:noAutofit/>
          </a:bodyPr>
          <a:lstStyle>
            <a:lvl1pPr algn="ctr">
              <a:buFont typeface="Arial" panose="020B0604020202020204" pitchFamily="34" charset="0"/>
              <a:buNone/>
              <a:defRPr sz="847"/>
            </a:lvl1pPr>
          </a:lstStyle>
          <a:p>
            <a:r>
              <a:rPr lang="en-US"/>
              <a:t>Click icon to add picture</a:t>
            </a:r>
            <a:endParaRPr lang="en-GB" dirty="0"/>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88211" y="5124436"/>
            <a:ext cx="828359" cy="817127"/>
          </a:xfrm>
          <a:prstGeom prst="ellipse">
            <a:avLst/>
          </a:prstGeom>
          <a:solidFill>
            <a:schemeClr val="bg2"/>
          </a:solidFill>
        </p:spPr>
        <p:txBody>
          <a:bodyPr anchor="ctr" anchorCtr="0">
            <a:noAutofit/>
          </a:bodyPr>
          <a:lstStyle>
            <a:lvl1pPr algn="ctr">
              <a:buFont typeface="Arial" panose="020B0604020202020204" pitchFamily="34" charset="0"/>
              <a:buNone/>
              <a:defRPr sz="847"/>
            </a:lvl1pPr>
          </a:lstStyle>
          <a:p>
            <a:r>
              <a:rPr lang="en-US"/>
              <a:t>Click icon to add picture</a:t>
            </a:r>
            <a:endParaRPr lang="en-GB" dirty="0"/>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206012" y="5124436"/>
            <a:ext cx="828359" cy="817127"/>
          </a:xfrm>
          <a:prstGeom prst="ellipse">
            <a:avLst/>
          </a:prstGeom>
          <a:solidFill>
            <a:schemeClr val="bg2"/>
          </a:solidFill>
        </p:spPr>
        <p:txBody>
          <a:bodyPr anchor="ctr" anchorCtr="0">
            <a:noAutofit/>
          </a:bodyPr>
          <a:lstStyle>
            <a:lvl1pPr algn="ctr">
              <a:buFont typeface="Arial" panose="020B0604020202020204" pitchFamily="34" charset="0"/>
              <a:buNone/>
              <a:defRPr sz="847"/>
            </a:lvl1pPr>
          </a:lstStyle>
          <a:p>
            <a:r>
              <a:rPr lang="en-US"/>
              <a:t>Click icon to add picture</a:t>
            </a:r>
            <a:endParaRPr lang="en-GB" dirty="0"/>
          </a:p>
        </p:txBody>
      </p:sp>
      <p:sp>
        <p:nvSpPr>
          <p:cNvPr id="28" name="Picture Placeholder 7">
            <a:extLst>
              <a:ext uri="{FF2B5EF4-FFF2-40B4-BE49-F238E27FC236}">
                <a16:creationId xmlns:a16="http://schemas.microsoft.com/office/drawing/2014/main" id="{C9B18172-AE91-486D-B3BF-BB4501ABE8A3}"/>
              </a:ext>
            </a:extLst>
          </p:cNvPr>
          <p:cNvSpPr>
            <a:spLocks noGrp="1"/>
          </p:cNvSpPr>
          <p:nvPr>
            <p:ph type="pic" sz="quarter" idx="33"/>
          </p:nvPr>
        </p:nvSpPr>
        <p:spPr>
          <a:xfrm>
            <a:off x="570410" y="3911494"/>
            <a:ext cx="828359" cy="817127"/>
          </a:xfrm>
          <a:prstGeom prst="ellipse">
            <a:avLst/>
          </a:prstGeom>
          <a:solidFill>
            <a:schemeClr val="bg2"/>
          </a:solidFill>
        </p:spPr>
        <p:txBody>
          <a:bodyPr anchor="ctr" anchorCtr="0">
            <a:noAutofit/>
          </a:bodyPr>
          <a:lstStyle>
            <a:lvl1pPr algn="ctr">
              <a:buFont typeface="Arial" panose="020B0604020202020204" pitchFamily="34" charset="0"/>
              <a:buNone/>
              <a:defRPr sz="847"/>
            </a:lvl1pPr>
          </a:lstStyle>
          <a:p>
            <a:r>
              <a:rPr lang="en-US"/>
              <a:t>Click icon to add picture</a:t>
            </a:r>
            <a:endParaRPr lang="en-GB" dirty="0"/>
          </a:p>
        </p:txBody>
      </p:sp>
      <p:sp>
        <p:nvSpPr>
          <p:cNvPr id="30" name="Picture Placeholder 7">
            <a:extLst>
              <a:ext uri="{FF2B5EF4-FFF2-40B4-BE49-F238E27FC236}">
                <a16:creationId xmlns:a16="http://schemas.microsoft.com/office/drawing/2014/main" id="{F64BBF40-4B6E-4EED-9A4A-53F588F6905E}"/>
              </a:ext>
            </a:extLst>
          </p:cNvPr>
          <p:cNvSpPr>
            <a:spLocks noGrp="1"/>
          </p:cNvSpPr>
          <p:nvPr>
            <p:ph type="pic" sz="quarter" idx="35"/>
          </p:nvPr>
        </p:nvSpPr>
        <p:spPr>
          <a:xfrm>
            <a:off x="4388211" y="3911494"/>
            <a:ext cx="828359" cy="817127"/>
          </a:xfrm>
          <a:prstGeom prst="ellipse">
            <a:avLst/>
          </a:prstGeom>
          <a:solidFill>
            <a:schemeClr val="bg2"/>
          </a:solidFill>
        </p:spPr>
        <p:txBody>
          <a:bodyPr anchor="ctr" anchorCtr="0">
            <a:noAutofit/>
          </a:bodyPr>
          <a:lstStyle>
            <a:lvl1pPr algn="ctr">
              <a:buFont typeface="Arial" panose="020B0604020202020204" pitchFamily="34" charset="0"/>
              <a:buNone/>
              <a:defRPr sz="847"/>
            </a:lvl1pPr>
          </a:lstStyle>
          <a:p>
            <a:r>
              <a:rPr lang="en-US"/>
              <a:t>Click icon to add picture</a:t>
            </a:r>
            <a:endParaRPr lang="en-GB" dirty="0"/>
          </a:p>
        </p:txBody>
      </p:sp>
      <p:sp>
        <p:nvSpPr>
          <p:cNvPr id="32" name="Picture Placeholder 7">
            <a:extLst>
              <a:ext uri="{FF2B5EF4-FFF2-40B4-BE49-F238E27FC236}">
                <a16:creationId xmlns:a16="http://schemas.microsoft.com/office/drawing/2014/main" id="{BA5CBA95-71BA-4D1C-9702-C09A59DB5A04}"/>
              </a:ext>
            </a:extLst>
          </p:cNvPr>
          <p:cNvSpPr>
            <a:spLocks noGrp="1"/>
          </p:cNvSpPr>
          <p:nvPr>
            <p:ph type="pic" sz="quarter" idx="37"/>
          </p:nvPr>
        </p:nvSpPr>
        <p:spPr>
          <a:xfrm>
            <a:off x="8206012" y="3911494"/>
            <a:ext cx="828359" cy="817127"/>
          </a:xfrm>
          <a:prstGeom prst="ellipse">
            <a:avLst/>
          </a:prstGeom>
          <a:solidFill>
            <a:schemeClr val="bg2"/>
          </a:solidFill>
        </p:spPr>
        <p:txBody>
          <a:bodyPr anchor="ctr" anchorCtr="0">
            <a:noAutofit/>
          </a:bodyPr>
          <a:lstStyle>
            <a:lvl1pPr algn="ctr">
              <a:buFont typeface="Arial" panose="020B0604020202020204" pitchFamily="34" charset="0"/>
              <a:buNone/>
              <a:defRPr sz="847"/>
            </a:lvl1pPr>
          </a:lstStyle>
          <a:p>
            <a:r>
              <a:rPr lang="en-US"/>
              <a:t>Click icon to add picture</a:t>
            </a:r>
            <a:endParaRPr lang="en-GB" dirty="0"/>
          </a:p>
        </p:txBody>
      </p:sp>
      <p:sp>
        <p:nvSpPr>
          <p:cNvPr id="33" name="Text Placeholder 12">
            <a:extLst>
              <a:ext uri="{FF2B5EF4-FFF2-40B4-BE49-F238E27FC236}">
                <a16:creationId xmlns:a16="http://schemas.microsoft.com/office/drawing/2014/main" id="{DE3C1140-BD03-4998-B2C4-28410F93C64D}"/>
              </a:ext>
            </a:extLst>
          </p:cNvPr>
          <p:cNvSpPr>
            <a:spLocks noGrp="1"/>
          </p:cNvSpPr>
          <p:nvPr>
            <p:ph type="body" sz="quarter" idx="38" hasCustomPrompt="1"/>
          </p:nvPr>
        </p:nvSpPr>
        <p:spPr>
          <a:xfrm>
            <a:off x="1737058" y="2830128"/>
            <a:ext cx="2272126" cy="553978"/>
          </a:xfrm>
        </p:spPr>
        <p:txBody>
          <a:bodyPr wrap="square" numCol="1" spcCol="756000" anchor="ctr">
            <a:spAutoFit/>
          </a:bodyPr>
          <a:lstStyle>
            <a:lvl1pPr marL="0" indent="0">
              <a:spcAft>
                <a:spcPts val="0"/>
              </a:spcAft>
              <a:buFont typeface="Arial" panose="020B0604020202020204" pitchFamily="34" charset="0"/>
              <a:buNone/>
              <a:defRPr sz="109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68"/>
            </a:lvl2pPr>
            <a:lvl3pPr marL="0" indent="0">
              <a:spcBef>
                <a:spcPts val="0"/>
              </a:spcBef>
              <a:buFontTx/>
              <a:buNone/>
              <a:defRPr sz="968">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34" name="Text Placeholder 12">
            <a:extLst>
              <a:ext uri="{FF2B5EF4-FFF2-40B4-BE49-F238E27FC236}">
                <a16:creationId xmlns:a16="http://schemas.microsoft.com/office/drawing/2014/main" id="{FFE703FA-9332-4A8A-B58E-5F35E54BCDF8}"/>
              </a:ext>
            </a:extLst>
          </p:cNvPr>
          <p:cNvSpPr>
            <a:spLocks noGrp="1"/>
          </p:cNvSpPr>
          <p:nvPr>
            <p:ph type="body" sz="quarter" idx="39" hasCustomPrompt="1"/>
          </p:nvPr>
        </p:nvSpPr>
        <p:spPr>
          <a:xfrm>
            <a:off x="5554859" y="2831341"/>
            <a:ext cx="2272126" cy="551550"/>
          </a:xfrm>
        </p:spPr>
        <p:txBody>
          <a:bodyPr wrap="square" numCol="1" spcCol="756000" anchor="ctr">
            <a:spAutoFit/>
          </a:bodyPr>
          <a:lstStyle>
            <a:lvl1pPr marL="0" indent="0">
              <a:spcAft>
                <a:spcPts val="0"/>
              </a:spcAft>
              <a:buFont typeface="Arial" panose="020B0604020202020204" pitchFamily="34" charset="0"/>
              <a:buNone/>
              <a:defRPr sz="109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68"/>
            </a:lvl2pPr>
            <a:lvl3pPr marL="0" indent="0">
              <a:buFontTx/>
              <a:buNone/>
              <a:defRPr lang="en-GB" sz="968" kern="1200" dirty="0">
                <a:solidFill>
                  <a:schemeClr val="accent1"/>
                </a:solidFill>
                <a:latin typeface="+mn-lt"/>
                <a:ea typeface="+mn-ea"/>
                <a:cs typeface="+mn-cs"/>
              </a:defRPr>
            </a:lvl3pPr>
            <a:lvl5pPr>
              <a:defRPr/>
            </a:lvl5pPr>
          </a:lstStyle>
          <a:p>
            <a:pPr lvl="0"/>
            <a:r>
              <a:rPr lang="en-GB" dirty="0"/>
              <a:t>Speaker Name</a:t>
            </a:r>
          </a:p>
          <a:p>
            <a:pPr lvl="1"/>
            <a:r>
              <a:rPr lang="en-GB" dirty="0"/>
              <a:t>Job title, Organisation</a:t>
            </a:r>
          </a:p>
          <a:p>
            <a:pPr marL="0" lvl="2" indent="0" algn="l" defTabSz="553494" rtl="0" eaLnBrk="1" latinLnBrk="0" hangingPunct="1">
              <a:lnSpc>
                <a:spcPct val="120000"/>
              </a:lnSpc>
              <a:spcBef>
                <a:spcPts val="0"/>
              </a:spcBef>
              <a:spcAft>
                <a:spcPts val="727"/>
              </a:spcAft>
              <a:buSzPct val="75000"/>
              <a:buFontTx/>
              <a:buNone/>
            </a:pPr>
            <a:r>
              <a:rPr lang="en-GB" dirty="0"/>
              <a:t>@social_handle</a:t>
            </a:r>
          </a:p>
        </p:txBody>
      </p:sp>
      <p:sp>
        <p:nvSpPr>
          <p:cNvPr id="35" name="Text Placeholder 12">
            <a:extLst>
              <a:ext uri="{FF2B5EF4-FFF2-40B4-BE49-F238E27FC236}">
                <a16:creationId xmlns:a16="http://schemas.microsoft.com/office/drawing/2014/main" id="{1C44D164-2308-4F92-8C1F-02E8B7DE0784}"/>
              </a:ext>
            </a:extLst>
          </p:cNvPr>
          <p:cNvSpPr>
            <a:spLocks noGrp="1"/>
          </p:cNvSpPr>
          <p:nvPr>
            <p:ph type="body" sz="quarter" idx="40" hasCustomPrompt="1"/>
          </p:nvPr>
        </p:nvSpPr>
        <p:spPr>
          <a:xfrm>
            <a:off x="9372659" y="2831341"/>
            <a:ext cx="2272126" cy="551550"/>
          </a:xfrm>
        </p:spPr>
        <p:txBody>
          <a:bodyPr wrap="square" numCol="1" spcCol="756000" anchor="ctr">
            <a:spAutoFit/>
          </a:bodyPr>
          <a:lstStyle>
            <a:lvl1pPr marL="0" indent="0">
              <a:spcAft>
                <a:spcPts val="0"/>
              </a:spcAft>
              <a:buFont typeface="Arial" panose="020B0604020202020204" pitchFamily="34" charset="0"/>
              <a:buNone/>
              <a:defRPr sz="109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68"/>
            </a:lvl2pPr>
            <a:lvl3pPr marL="0" indent="0">
              <a:buFontTx/>
              <a:buNone/>
              <a:defRPr lang="en-GB" sz="968" kern="1200" dirty="0">
                <a:solidFill>
                  <a:schemeClr val="accent1"/>
                </a:solidFill>
                <a:latin typeface="+mn-lt"/>
                <a:ea typeface="+mn-ea"/>
                <a:cs typeface="+mn-cs"/>
              </a:defRPr>
            </a:lvl3pPr>
            <a:lvl5pPr>
              <a:defRPr/>
            </a:lvl5pPr>
          </a:lstStyle>
          <a:p>
            <a:pPr lvl="0"/>
            <a:r>
              <a:rPr lang="en-GB" dirty="0"/>
              <a:t>Speaker Name</a:t>
            </a:r>
          </a:p>
          <a:p>
            <a:pPr lvl="1"/>
            <a:r>
              <a:rPr lang="en-GB" dirty="0"/>
              <a:t>Job title, Organisation</a:t>
            </a:r>
          </a:p>
          <a:p>
            <a:pPr marL="0" lvl="2" indent="0" algn="l" defTabSz="553494" rtl="0" eaLnBrk="1" latinLnBrk="0" hangingPunct="1">
              <a:lnSpc>
                <a:spcPct val="120000"/>
              </a:lnSpc>
              <a:spcBef>
                <a:spcPts val="0"/>
              </a:spcBef>
              <a:spcAft>
                <a:spcPts val="727"/>
              </a:spcAft>
              <a:buSzPct val="75000"/>
              <a:buFontTx/>
              <a:buNone/>
            </a:pPr>
            <a:r>
              <a:rPr lang="en-GB" dirty="0"/>
              <a:t>@social_handle</a:t>
            </a:r>
          </a:p>
        </p:txBody>
      </p:sp>
      <p:sp>
        <p:nvSpPr>
          <p:cNvPr id="36" name="Text Placeholder 12">
            <a:extLst>
              <a:ext uri="{FF2B5EF4-FFF2-40B4-BE49-F238E27FC236}">
                <a16:creationId xmlns:a16="http://schemas.microsoft.com/office/drawing/2014/main" id="{3423B415-66AA-45CD-A323-3A2A488B71A2}"/>
              </a:ext>
            </a:extLst>
          </p:cNvPr>
          <p:cNvSpPr>
            <a:spLocks noGrp="1"/>
          </p:cNvSpPr>
          <p:nvPr>
            <p:ph type="body" sz="quarter" idx="41" hasCustomPrompt="1"/>
          </p:nvPr>
        </p:nvSpPr>
        <p:spPr>
          <a:xfrm>
            <a:off x="1737058" y="4043070"/>
            <a:ext cx="2272126" cy="553978"/>
          </a:xfrm>
        </p:spPr>
        <p:txBody>
          <a:bodyPr wrap="square" numCol="1" spcCol="756000" anchor="ctr">
            <a:spAutoFit/>
          </a:bodyPr>
          <a:lstStyle>
            <a:lvl1pPr marL="0" indent="0">
              <a:spcAft>
                <a:spcPts val="0"/>
              </a:spcAft>
              <a:buFont typeface="Arial" panose="020B0604020202020204" pitchFamily="34" charset="0"/>
              <a:buNone/>
              <a:defRPr sz="109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68"/>
            </a:lvl2pPr>
            <a:lvl3pPr marL="0" indent="0">
              <a:spcBef>
                <a:spcPts val="0"/>
              </a:spcBef>
              <a:buFontTx/>
              <a:buNone/>
              <a:defRPr sz="968">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37" name="Text Placeholder 12">
            <a:extLst>
              <a:ext uri="{FF2B5EF4-FFF2-40B4-BE49-F238E27FC236}">
                <a16:creationId xmlns:a16="http://schemas.microsoft.com/office/drawing/2014/main" id="{CB7D5369-1728-4112-B4F1-ED60D3FE7A5E}"/>
              </a:ext>
            </a:extLst>
          </p:cNvPr>
          <p:cNvSpPr>
            <a:spLocks noGrp="1"/>
          </p:cNvSpPr>
          <p:nvPr>
            <p:ph type="body" sz="quarter" idx="42" hasCustomPrompt="1"/>
          </p:nvPr>
        </p:nvSpPr>
        <p:spPr>
          <a:xfrm>
            <a:off x="5554859" y="4044283"/>
            <a:ext cx="2272126" cy="551550"/>
          </a:xfrm>
        </p:spPr>
        <p:txBody>
          <a:bodyPr wrap="square" numCol="1" spcCol="756000" anchor="ctr">
            <a:spAutoFit/>
          </a:bodyPr>
          <a:lstStyle>
            <a:lvl1pPr marL="0" indent="0">
              <a:spcAft>
                <a:spcPts val="0"/>
              </a:spcAft>
              <a:buFont typeface="Arial" panose="020B0604020202020204" pitchFamily="34" charset="0"/>
              <a:buNone/>
              <a:defRPr sz="109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68"/>
            </a:lvl2pPr>
            <a:lvl3pPr marL="0" indent="0">
              <a:buFontTx/>
              <a:buNone/>
              <a:defRPr lang="en-GB" sz="968" kern="1200" dirty="0">
                <a:solidFill>
                  <a:schemeClr val="accent1"/>
                </a:solidFill>
                <a:latin typeface="+mn-lt"/>
                <a:ea typeface="+mn-ea"/>
                <a:cs typeface="+mn-cs"/>
              </a:defRPr>
            </a:lvl3pPr>
            <a:lvl5pPr>
              <a:defRPr/>
            </a:lvl5pPr>
          </a:lstStyle>
          <a:p>
            <a:pPr lvl="0"/>
            <a:r>
              <a:rPr lang="en-GB" dirty="0"/>
              <a:t>Speaker Name</a:t>
            </a:r>
          </a:p>
          <a:p>
            <a:pPr lvl="1"/>
            <a:r>
              <a:rPr lang="en-GB" dirty="0"/>
              <a:t>Job title, Organisation</a:t>
            </a:r>
          </a:p>
          <a:p>
            <a:pPr marL="0" lvl="2" indent="0" algn="l" defTabSz="553494" rtl="0" eaLnBrk="1" latinLnBrk="0" hangingPunct="1">
              <a:lnSpc>
                <a:spcPct val="120000"/>
              </a:lnSpc>
              <a:spcBef>
                <a:spcPts val="0"/>
              </a:spcBef>
              <a:spcAft>
                <a:spcPts val="727"/>
              </a:spcAft>
              <a:buSzPct val="75000"/>
              <a:buFontTx/>
              <a:buNone/>
            </a:pPr>
            <a:r>
              <a:rPr lang="en-GB" dirty="0"/>
              <a:t>@social_handle</a:t>
            </a:r>
          </a:p>
        </p:txBody>
      </p:sp>
      <p:sp>
        <p:nvSpPr>
          <p:cNvPr id="38" name="Text Placeholder 12">
            <a:extLst>
              <a:ext uri="{FF2B5EF4-FFF2-40B4-BE49-F238E27FC236}">
                <a16:creationId xmlns:a16="http://schemas.microsoft.com/office/drawing/2014/main" id="{9AEBD6C7-E5B0-401A-A86F-E51120626117}"/>
              </a:ext>
            </a:extLst>
          </p:cNvPr>
          <p:cNvSpPr>
            <a:spLocks noGrp="1"/>
          </p:cNvSpPr>
          <p:nvPr>
            <p:ph type="body" sz="quarter" idx="43" hasCustomPrompt="1"/>
          </p:nvPr>
        </p:nvSpPr>
        <p:spPr>
          <a:xfrm>
            <a:off x="9372659" y="4044283"/>
            <a:ext cx="2272126" cy="551550"/>
          </a:xfrm>
        </p:spPr>
        <p:txBody>
          <a:bodyPr wrap="square" numCol="1" spcCol="756000" anchor="ctr">
            <a:spAutoFit/>
          </a:bodyPr>
          <a:lstStyle>
            <a:lvl1pPr marL="0" indent="0">
              <a:spcAft>
                <a:spcPts val="0"/>
              </a:spcAft>
              <a:buFont typeface="Arial" panose="020B0604020202020204" pitchFamily="34" charset="0"/>
              <a:buNone/>
              <a:defRPr sz="109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68"/>
            </a:lvl2pPr>
            <a:lvl3pPr marL="0" indent="0">
              <a:buFontTx/>
              <a:buNone/>
              <a:defRPr lang="en-GB" sz="968" kern="1200" dirty="0">
                <a:solidFill>
                  <a:schemeClr val="accent1"/>
                </a:solidFill>
                <a:latin typeface="+mn-lt"/>
                <a:ea typeface="+mn-ea"/>
                <a:cs typeface="+mn-cs"/>
              </a:defRPr>
            </a:lvl3pPr>
            <a:lvl5pPr>
              <a:defRPr/>
            </a:lvl5pPr>
          </a:lstStyle>
          <a:p>
            <a:pPr lvl="0"/>
            <a:r>
              <a:rPr lang="en-GB" dirty="0"/>
              <a:t>Speaker Name</a:t>
            </a:r>
          </a:p>
          <a:p>
            <a:pPr lvl="1"/>
            <a:r>
              <a:rPr lang="en-GB" dirty="0"/>
              <a:t>Job title, Organisation</a:t>
            </a:r>
          </a:p>
          <a:p>
            <a:pPr marL="0" lvl="2" indent="0" algn="l" defTabSz="553494" rtl="0" eaLnBrk="1" latinLnBrk="0" hangingPunct="1">
              <a:lnSpc>
                <a:spcPct val="120000"/>
              </a:lnSpc>
              <a:spcBef>
                <a:spcPts val="0"/>
              </a:spcBef>
              <a:spcAft>
                <a:spcPts val="727"/>
              </a:spcAft>
              <a:buSzPct val="75000"/>
              <a:buFontTx/>
              <a:buNone/>
            </a:pPr>
            <a:r>
              <a:rPr lang="en-GB" dirty="0"/>
              <a:t>@social_handle</a:t>
            </a:r>
          </a:p>
        </p:txBody>
      </p:sp>
      <p:sp>
        <p:nvSpPr>
          <p:cNvPr id="39" name="Text Placeholder 12">
            <a:extLst>
              <a:ext uri="{FF2B5EF4-FFF2-40B4-BE49-F238E27FC236}">
                <a16:creationId xmlns:a16="http://schemas.microsoft.com/office/drawing/2014/main" id="{B77E20DC-EB84-47ED-8BD7-B4FF8C116E38}"/>
              </a:ext>
            </a:extLst>
          </p:cNvPr>
          <p:cNvSpPr>
            <a:spLocks noGrp="1"/>
          </p:cNvSpPr>
          <p:nvPr>
            <p:ph type="body" sz="quarter" idx="44" hasCustomPrompt="1"/>
          </p:nvPr>
        </p:nvSpPr>
        <p:spPr>
          <a:xfrm>
            <a:off x="1737058" y="5256011"/>
            <a:ext cx="2272126" cy="553978"/>
          </a:xfrm>
        </p:spPr>
        <p:txBody>
          <a:bodyPr wrap="square" numCol="1" spcCol="756000" anchor="ctr">
            <a:spAutoFit/>
          </a:bodyPr>
          <a:lstStyle>
            <a:lvl1pPr marL="0" indent="0">
              <a:spcAft>
                <a:spcPts val="0"/>
              </a:spcAft>
              <a:buFont typeface="Arial" panose="020B0604020202020204" pitchFamily="34" charset="0"/>
              <a:buNone/>
              <a:defRPr sz="109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68"/>
            </a:lvl2pPr>
            <a:lvl3pPr marL="0" indent="0">
              <a:spcBef>
                <a:spcPts val="0"/>
              </a:spcBef>
              <a:buFontTx/>
              <a:buNone/>
              <a:defRPr sz="968">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40" name="Text Placeholder 12">
            <a:extLst>
              <a:ext uri="{FF2B5EF4-FFF2-40B4-BE49-F238E27FC236}">
                <a16:creationId xmlns:a16="http://schemas.microsoft.com/office/drawing/2014/main" id="{59FE56BC-3699-4F5D-A9A7-2D0424B49BE9}"/>
              </a:ext>
            </a:extLst>
          </p:cNvPr>
          <p:cNvSpPr>
            <a:spLocks noGrp="1"/>
          </p:cNvSpPr>
          <p:nvPr>
            <p:ph type="body" sz="quarter" idx="45" hasCustomPrompt="1"/>
          </p:nvPr>
        </p:nvSpPr>
        <p:spPr>
          <a:xfrm>
            <a:off x="5554859" y="5257224"/>
            <a:ext cx="2272126" cy="551550"/>
          </a:xfrm>
        </p:spPr>
        <p:txBody>
          <a:bodyPr wrap="square" numCol="1" spcCol="756000" anchor="ctr">
            <a:spAutoFit/>
          </a:bodyPr>
          <a:lstStyle>
            <a:lvl1pPr marL="0" indent="0">
              <a:spcAft>
                <a:spcPts val="0"/>
              </a:spcAft>
              <a:buFont typeface="Arial" panose="020B0604020202020204" pitchFamily="34" charset="0"/>
              <a:buNone/>
              <a:defRPr sz="109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68"/>
            </a:lvl2pPr>
            <a:lvl3pPr marL="0" indent="0">
              <a:buFontTx/>
              <a:buNone/>
              <a:defRPr lang="en-GB" sz="968" kern="1200" dirty="0">
                <a:solidFill>
                  <a:schemeClr val="accent1"/>
                </a:solidFill>
                <a:latin typeface="+mn-lt"/>
                <a:ea typeface="+mn-ea"/>
                <a:cs typeface="+mn-cs"/>
              </a:defRPr>
            </a:lvl3pPr>
            <a:lvl5pPr>
              <a:defRPr/>
            </a:lvl5pPr>
          </a:lstStyle>
          <a:p>
            <a:pPr lvl="0"/>
            <a:r>
              <a:rPr lang="en-GB" dirty="0"/>
              <a:t>Speaker Name</a:t>
            </a:r>
          </a:p>
          <a:p>
            <a:pPr lvl="1"/>
            <a:r>
              <a:rPr lang="en-GB" dirty="0"/>
              <a:t>Job title, Organisation</a:t>
            </a:r>
          </a:p>
          <a:p>
            <a:pPr marL="0" lvl="2" indent="0" algn="l" defTabSz="553494" rtl="0" eaLnBrk="1" latinLnBrk="0" hangingPunct="1">
              <a:lnSpc>
                <a:spcPct val="120000"/>
              </a:lnSpc>
              <a:spcBef>
                <a:spcPts val="0"/>
              </a:spcBef>
              <a:spcAft>
                <a:spcPts val="727"/>
              </a:spcAft>
              <a:buSzPct val="75000"/>
              <a:buFontTx/>
              <a:buNone/>
            </a:pPr>
            <a:r>
              <a:rPr lang="en-GB" dirty="0"/>
              <a:t>@social_handle</a:t>
            </a:r>
          </a:p>
        </p:txBody>
      </p:sp>
      <p:sp>
        <p:nvSpPr>
          <p:cNvPr id="41" name="Text Placeholder 12">
            <a:extLst>
              <a:ext uri="{FF2B5EF4-FFF2-40B4-BE49-F238E27FC236}">
                <a16:creationId xmlns:a16="http://schemas.microsoft.com/office/drawing/2014/main" id="{C9243CCE-E7FC-4AA9-B6B0-2E7FCC8D0DF7}"/>
              </a:ext>
            </a:extLst>
          </p:cNvPr>
          <p:cNvSpPr>
            <a:spLocks noGrp="1"/>
          </p:cNvSpPr>
          <p:nvPr>
            <p:ph type="body" sz="quarter" idx="46" hasCustomPrompt="1"/>
          </p:nvPr>
        </p:nvSpPr>
        <p:spPr>
          <a:xfrm>
            <a:off x="9372659" y="5257224"/>
            <a:ext cx="2272126" cy="551550"/>
          </a:xfrm>
        </p:spPr>
        <p:txBody>
          <a:bodyPr wrap="square" numCol="1" spcCol="756000" anchor="ctr">
            <a:spAutoFit/>
          </a:bodyPr>
          <a:lstStyle>
            <a:lvl1pPr marL="0" indent="0">
              <a:spcAft>
                <a:spcPts val="0"/>
              </a:spcAft>
              <a:buFont typeface="Arial" panose="020B0604020202020204" pitchFamily="34" charset="0"/>
              <a:buNone/>
              <a:defRPr sz="109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68"/>
            </a:lvl2pPr>
            <a:lvl3pPr marL="0" indent="0">
              <a:buFontTx/>
              <a:buNone/>
              <a:defRPr lang="en-GB" sz="968" kern="1200" dirty="0">
                <a:solidFill>
                  <a:schemeClr val="accent1"/>
                </a:solidFill>
                <a:latin typeface="+mn-lt"/>
                <a:ea typeface="+mn-ea"/>
                <a:cs typeface="+mn-cs"/>
              </a:defRPr>
            </a:lvl3pPr>
            <a:lvl5pPr>
              <a:defRPr/>
            </a:lvl5pPr>
          </a:lstStyle>
          <a:p>
            <a:pPr lvl="0"/>
            <a:r>
              <a:rPr lang="en-GB" dirty="0"/>
              <a:t>Speaker Name</a:t>
            </a:r>
          </a:p>
          <a:p>
            <a:pPr lvl="1"/>
            <a:r>
              <a:rPr lang="en-GB" dirty="0"/>
              <a:t>Job title, Organisation</a:t>
            </a:r>
          </a:p>
          <a:p>
            <a:pPr marL="0" lvl="2" indent="0" algn="l" defTabSz="553494" rtl="0" eaLnBrk="1" latinLnBrk="0" hangingPunct="1">
              <a:lnSpc>
                <a:spcPct val="120000"/>
              </a:lnSpc>
              <a:spcBef>
                <a:spcPts val="0"/>
              </a:spcBef>
              <a:spcAft>
                <a:spcPts val="727"/>
              </a:spcAft>
              <a:buSzPct val="75000"/>
              <a:buFontTx/>
              <a:buNone/>
            </a:pPr>
            <a:r>
              <a:rPr lang="en-GB" dirty="0"/>
              <a:t>@social_handle</a:t>
            </a:r>
          </a:p>
        </p:txBody>
      </p:sp>
    </p:spTree>
    <p:extLst>
      <p:ext uri="{BB962C8B-B14F-4D97-AF65-F5344CB8AC3E}">
        <p14:creationId xmlns:p14="http://schemas.microsoft.com/office/powerpoint/2010/main" val="24652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 Sub | 2 column tex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endParaRPr lang="en-GB" dirty="0"/>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6587" y="538690"/>
            <a:ext cx="5072020" cy="812280"/>
          </a:xfrm>
        </p:spPr>
        <p:txBody>
          <a:bodyPr lIns="0" tIns="0" rIns="0" bIns="0" anchor="t" anchorCtr="0"/>
          <a:lstStyle/>
          <a:p>
            <a:r>
              <a:rPr lang="en-US"/>
              <a:t>Click to edit Master title style</a:t>
            </a:r>
            <a:endParaRPr lang="en-GB" dirty="0"/>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6585" y="1524067"/>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6585" y="2913385"/>
            <a:ext cx="11016606" cy="1663477"/>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object 14">
            <a:extLst>
              <a:ext uri="{FF2B5EF4-FFF2-40B4-BE49-F238E27FC236}">
                <a16:creationId xmlns:a16="http://schemas.microsoft.com/office/drawing/2014/main" id="{E1474A1F-77BF-4F44-91F7-99B672845854}"/>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Tree>
    <p:extLst>
      <p:ext uri="{BB962C8B-B14F-4D97-AF65-F5344CB8AC3E}">
        <p14:creationId xmlns:p14="http://schemas.microsoft.com/office/powerpoint/2010/main" val="3305877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 2 column text tall">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endParaRPr lang="en-GB" dirty="0"/>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6587" y="538690"/>
            <a:ext cx="5072020" cy="812280"/>
          </a:xfrm>
        </p:spPr>
        <p:txBody>
          <a:bodyPr lIns="0" tIns="0" rIns="0" bIns="0" anchor="t" anchorCtr="0"/>
          <a:lstStyle/>
          <a:p>
            <a:r>
              <a:rPr lang="en-US"/>
              <a:t>Click to edit Master title style</a:t>
            </a:r>
            <a:endParaRPr lang="en-GB" dirty="0"/>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6585" y="1687241"/>
            <a:ext cx="11016606" cy="1679399"/>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object 14">
            <a:extLst>
              <a:ext uri="{FF2B5EF4-FFF2-40B4-BE49-F238E27FC236}">
                <a16:creationId xmlns:a16="http://schemas.microsoft.com/office/drawing/2014/main" id="{E1474A1F-77BF-4F44-91F7-99B672845854}"/>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Tree>
    <p:extLst>
      <p:ext uri="{BB962C8B-B14F-4D97-AF65-F5344CB8AC3E}">
        <p14:creationId xmlns:p14="http://schemas.microsoft.com/office/powerpoint/2010/main" val="4040374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 2 column bulletpoin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endParaRPr lang="en-GB" dirty="0"/>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6587" y="538690"/>
            <a:ext cx="5072020" cy="812280"/>
          </a:xfrm>
        </p:spPr>
        <p:txBody>
          <a:bodyPr lIns="0" tIns="0" rIns="0" bIns="0" anchor="t" anchorCtr="0"/>
          <a:lstStyle/>
          <a:p>
            <a:r>
              <a:rPr lang="en-US"/>
              <a:t>Click to edit Master title style</a:t>
            </a:r>
            <a:endParaRPr lang="en-GB" dirty="0"/>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6585" y="1687241"/>
            <a:ext cx="11016606" cy="1679399"/>
          </a:xfrm>
        </p:spPr>
        <p:txBody>
          <a:bodyPr numCol="2" spcCol="1440000"/>
          <a:lstStyle>
            <a:lvl1pPr marL="207561" indent="-207561">
              <a:buClr>
                <a:schemeClr val="accent1"/>
              </a:buClr>
              <a:buSzPct val="110000"/>
              <a:buFont typeface="Wingdings" pitchFamily="2" charset="2"/>
              <a:buChar char="§"/>
              <a:defRPr/>
            </a:lvl1pPr>
            <a:lvl2pPr>
              <a:buSzPct val="110000"/>
              <a:defRPr/>
            </a:lvl2pPr>
            <a:lvl3pPr>
              <a:buSzPct val="110000"/>
              <a:defRPr/>
            </a:lvl3pPr>
            <a:lvl4pPr>
              <a:buSzPct val="110000"/>
              <a:defRPr/>
            </a:lvl4pPr>
            <a:lvl5pPr>
              <a:buSzPct val="11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object 14">
            <a:extLst>
              <a:ext uri="{FF2B5EF4-FFF2-40B4-BE49-F238E27FC236}">
                <a16:creationId xmlns:a16="http://schemas.microsoft.com/office/drawing/2014/main" id="{E1474A1F-77BF-4F44-91F7-99B672845854}"/>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Tree>
    <p:extLst>
      <p:ext uri="{BB962C8B-B14F-4D97-AF65-F5344CB8AC3E}">
        <p14:creationId xmlns:p14="http://schemas.microsoft.com/office/powerpoint/2010/main" val="226300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 2 column numbere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endParaRPr lang="en-GB" dirty="0"/>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6587" y="538690"/>
            <a:ext cx="5072020" cy="812280"/>
          </a:xfrm>
        </p:spPr>
        <p:txBody>
          <a:bodyPr lIns="0" tIns="0" rIns="0" bIns="0" anchor="t" anchorCtr="0"/>
          <a:lstStyle/>
          <a:p>
            <a:r>
              <a:rPr lang="en-US"/>
              <a:t>Click to edit Master title style</a:t>
            </a:r>
            <a:endParaRPr lang="en-GB" dirty="0"/>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6585" y="1687241"/>
            <a:ext cx="11016606" cy="1679399"/>
          </a:xfrm>
        </p:spPr>
        <p:txBody>
          <a:bodyPr numCol="2" spcCol="1440000"/>
          <a:lstStyle>
            <a:lvl1pPr marL="276747" indent="-276747">
              <a:buClr>
                <a:schemeClr val="accent1"/>
              </a:buClr>
              <a:buSzPct val="100000"/>
              <a:buFont typeface="+mj-lt"/>
              <a:buAutoNum type="arabicPeriod"/>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object 14">
            <a:extLst>
              <a:ext uri="{FF2B5EF4-FFF2-40B4-BE49-F238E27FC236}">
                <a16:creationId xmlns:a16="http://schemas.microsoft.com/office/drawing/2014/main" id="{E1474A1F-77BF-4F44-91F7-99B672845854}"/>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Tree>
    <p:extLst>
      <p:ext uri="{BB962C8B-B14F-4D97-AF65-F5344CB8AC3E}">
        <p14:creationId xmlns:p14="http://schemas.microsoft.com/office/powerpoint/2010/main" val="3243874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left / Text right whit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222999" y="1805000"/>
            <a:ext cx="5462025" cy="4248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a:xfrm>
            <a:off x="479124" y="1805000"/>
            <a:ext cx="5462025" cy="4248970"/>
          </a:xfrm>
          <a:solidFill>
            <a:schemeClr val="bg1">
              <a:lumMod val="85000"/>
            </a:schemeClr>
          </a:solidFill>
        </p:spPr>
        <p:txBody>
          <a:bodyPr bIns="2356596" anchor="ctr"/>
          <a:lstStyle>
            <a:lvl1pPr marL="0" marR="0" indent="0" algn="ctr" defTabSz="1088319" rtl="0" eaLnBrk="1" fontAlgn="auto" latinLnBrk="0" hangingPunct="1">
              <a:lnSpc>
                <a:spcPct val="110000"/>
              </a:lnSpc>
              <a:spcBef>
                <a:spcPts val="1190"/>
              </a:spcBef>
              <a:spcAft>
                <a:spcPts val="714"/>
              </a:spcAft>
              <a:buClr>
                <a:schemeClr val="tx1"/>
              </a:buClr>
              <a:buSzPct val="80000"/>
              <a:buFontTx/>
              <a:buNone/>
              <a:tabLst/>
              <a:defRPr sz="1700" baseline="0">
                <a:solidFill>
                  <a:schemeClr val="bg1"/>
                </a:solidFill>
              </a:defRPr>
            </a:lvl1pPr>
          </a:lstStyle>
          <a:p>
            <a:pPr marL="0" marR="0" lvl="0" indent="0" algn="ctr" defTabSz="1088319" rtl="0" eaLnBrk="1" fontAlgn="auto" latinLnBrk="0" hangingPunct="1">
              <a:lnSpc>
                <a:spcPct val="110000"/>
              </a:lnSpc>
              <a:spcBef>
                <a:spcPts val="1190"/>
              </a:spcBef>
              <a:spcAft>
                <a:spcPts val="714"/>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p:txBody>
          <a:bodyPr/>
          <a:lstStyle/>
          <a:p>
            <a:endParaRPr lang="en-GB" noProof="0"/>
          </a:p>
        </p:txBody>
      </p:sp>
      <p:sp>
        <p:nvSpPr>
          <p:cNvPr id="9" name="Footer Placeholder 8"/>
          <p:cNvSpPr>
            <a:spLocks noGrp="1"/>
          </p:cNvSpPr>
          <p:nvPr>
            <p:ph type="ftr" sz="quarter" idx="19"/>
          </p:nvPr>
        </p:nvSpPr>
        <p:spPr/>
        <p:txBody>
          <a:bodyPr/>
          <a:lstStyle/>
          <a:p>
            <a:r>
              <a:rPr lang="en-US" noProof="0"/>
              <a:t>NITAGs composition and functioning</a:t>
            </a:r>
            <a:endParaRPr lang="en-GB" noProof="0"/>
          </a:p>
        </p:txBody>
      </p:sp>
      <p:sp>
        <p:nvSpPr>
          <p:cNvPr id="10" name="Slide Number Placeholder 9"/>
          <p:cNvSpPr>
            <a:spLocks noGrp="1"/>
          </p:cNvSpPr>
          <p:nvPr>
            <p:ph type="sldNum" sz="quarter" idx="20"/>
          </p:nvPr>
        </p:nvSpPr>
        <p:spPr/>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a:xfrm>
            <a:off x="479125" y="6311133"/>
            <a:ext cx="11205901" cy="209158"/>
          </a:xfrm>
        </p:spPr>
        <p:txBody>
          <a:bodyPr anchor="t">
            <a:normAutofit/>
          </a:bodyPr>
          <a:lstStyle>
            <a:lvl1pPr>
              <a:defRPr sz="1000" b="0">
                <a:solidFill>
                  <a:schemeClr val="tx1"/>
                </a:solidFill>
                <a:latin typeface="+mn-lt"/>
              </a:defRPr>
            </a:lvl1pPr>
          </a:lstStyle>
          <a:p>
            <a:pPr lvl="0"/>
            <a:r>
              <a:rPr lang="en-GB" noProof="0"/>
              <a:t>Source:</a:t>
            </a:r>
          </a:p>
        </p:txBody>
      </p:sp>
      <p:sp>
        <p:nvSpPr>
          <p:cNvPr id="15" name="Title 14"/>
          <p:cNvSpPr>
            <a:spLocks noGrp="1"/>
          </p:cNvSpPr>
          <p:nvPr>
            <p:ph type="title"/>
          </p:nvPr>
        </p:nvSpPr>
        <p:spPr/>
        <p:txBody>
          <a:bodyPr/>
          <a:lstStyle/>
          <a:p>
            <a:r>
              <a:rPr lang="en-GB" noProof="0"/>
              <a:t>Click to edit Master title style</a:t>
            </a:r>
          </a:p>
        </p:txBody>
      </p:sp>
      <p:sp>
        <p:nvSpPr>
          <p:cNvPr id="16" name="Text Placeholder 7"/>
          <p:cNvSpPr>
            <a:spLocks noGrp="1"/>
          </p:cNvSpPr>
          <p:nvPr>
            <p:ph type="body" sz="quarter" idx="13" hasCustomPrompt="1"/>
          </p:nvPr>
        </p:nvSpPr>
        <p:spPr>
          <a:xfrm>
            <a:off x="479609" y="1191302"/>
            <a:ext cx="8145125" cy="289728"/>
          </a:xfrm>
        </p:spPr>
        <p:txBody>
          <a:bodyPr lIns="21424" anchor="ctr">
            <a:normAutofit/>
          </a:bodyPr>
          <a:lstStyle>
            <a:lvl1pPr>
              <a:defRPr sz="19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4945628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 Sub | 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A8EF9-1C32-4B7A-8081-50E936C41B89}"/>
              </a:ext>
            </a:extLst>
          </p:cNvPr>
          <p:cNvSpPr>
            <a:spLocks noGrp="1"/>
          </p:cNvSpPr>
          <p:nvPr>
            <p:ph type="title"/>
          </p:nvPr>
        </p:nvSpPr>
        <p:spPr>
          <a:xfrm>
            <a:off x="576587" y="538690"/>
            <a:ext cx="5072020" cy="812280"/>
          </a:xfrm>
        </p:spPr>
        <p:txBody>
          <a:bodyPr lIns="0" tIns="0" rIns="0" bIns="0" anchor="t" anchorCtr="0"/>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B4820C01-EFC8-47E3-87CA-54B740EA5482}"/>
              </a:ext>
            </a:extLst>
          </p:cNvPr>
          <p:cNvSpPr>
            <a:spLocks noGrp="1"/>
          </p:cNvSpPr>
          <p:nvPr>
            <p:ph idx="1"/>
          </p:nvPr>
        </p:nvSpPr>
        <p:spPr>
          <a:xfrm>
            <a:off x="576585" y="2913383"/>
            <a:ext cx="10756182" cy="1568588"/>
          </a:xfrm>
        </p:spPr>
        <p:txBody>
          <a:bodyPr/>
          <a:lstStyle>
            <a:lvl1pPr marL="0" indent="0">
              <a:spcAft>
                <a:spcPts val="727"/>
              </a:spcAft>
              <a:buFontTx/>
              <a:buNone/>
              <a:defRPr/>
            </a:lvl1pPr>
            <a:lvl2pPr>
              <a:spcAft>
                <a:spcPts val="727"/>
              </a:spcAft>
              <a:defRPr/>
            </a:lvl2pPr>
            <a:lvl3pPr>
              <a:spcAft>
                <a:spcPts val="727"/>
              </a:spcAft>
              <a:defRPr/>
            </a:lvl3pPr>
            <a:lvl4pPr>
              <a:spcAft>
                <a:spcPts val="727"/>
              </a:spcAft>
              <a:defRPr/>
            </a:lvl4pPr>
            <a:lvl5pPr>
              <a:spcAft>
                <a:spcPts val="727"/>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61F7A7FA-3919-46C3-A721-2BCFFDD3E20A}"/>
              </a:ext>
            </a:extLst>
          </p:cNvPr>
          <p:cNvSpPr>
            <a:spLocks noGrp="1"/>
          </p:cNvSpPr>
          <p:nvPr>
            <p:ph type="ftr" sz="quarter" idx="11"/>
          </p:nvPr>
        </p:nvSpPr>
        <p:spPr/>
        <p:txBody>
          <a:bodyPr/>
          <a:lstStyle/>
          <a:p>
            <a:r>
              <a:rPr lang="en-GB"/>
              <a:t>Immunization, Vaccines and Biologicals</a:t>
            </a:r>
            <a:endParaRPr lang="en-GB" dirty="0"/>
          </a:p>
        </p:txBody>
      </p:sp>
      <p:sp>
        <p:nvSpPr>
          <p:cNvPr id="6" name="Slide Number Placeholder 5">
            <a:extLst>
              <a:ext uri="{FF2B5EF4-FFF2-40B4-BE49-F238E27FC236}">
                <a16:creationId xmlns:a16="http://schemas.microsoft.com/office/drawing/2014/main" id="{51BF7C05-75CA-420E-AD15-CB8A1468F80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object 14">
            <a:extLst>
              <a:ext uri="{FF2B5EF4-FFF2-40B4-BE49-F238E27FC236}">
                <a16:creationId xmlns:a16="http://schemas.microsoft.com/office/drawing/2014/main" id="{87425AA8-5E7D-4A02-BD41-3BD7CF394720}"/>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10" name="Text Placeholder 9">
            <a:extLst>
              <a:ext uri="{FF2B5EF4-FFF2-40B4-BE49-F238E27FC236}">
                <a16:creationId xmlns:a16="http://schemas.microsoft.com/office/drawing/2014/main" id="{88DFAF66-6D1A-4424-9287-26CDDE2BBD70}"/>
              </a:ext>
            </a:extLst>
          </p:cNvPr>
          <p:cNvSpPr>
            <a:spLocks noGrp="1"/>
          </p:cNvSpPr>
          <p:nvPr>
            <p:ph type="body" sz="quarter" idx="13"/>
          </p:nvPr>
        </p:nvSpPr>
        <p:spPr>
          <a:xfrm>
            <a:off x="576585" y="1524067"/>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3487467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 Sub | Text + 1 Image">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21170" y="2"/>
            <a:ext cx="5648605" cy="6877049"/>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endParaRPr lang="en-GB" dirty="0"/>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6587" y="538690"/>
            <a:ext cx="5072020" cy="812280"/>
          </a:xfrm>
        </p:spPr>
        <p:txBody>
          <a:bodyPr lIns="0" tIns="0" rIns="0" bIns="0" anchor="t" anchorCtr="0"/>
          <a:lstStyle/>
          <a:p>
            <a:r>
              <a:rPr lang="en-US"/>
              <a:t>Click to edit Master title style</a:t>
            </a:r>
            <a:endParaRPr lang="en-GB" dirty="0"/>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6585" y="1524067"/>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6585" y="2913383"/>
            <a:ext cx="5072021" cy="1559940"/>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object 14">
            <a:extLst>
              <a:ext uri="{FF2B5EF4-FFF2-40B4-BE49-F238E27FC236}">
                <a16:creationId xmlns:a16="http://schemas.microsoft.com/office/drawing/2014/main" id="{82DE3620-FF46-4B76-AAB9-DA1B6218E935}"/>
              </a:ext>
            </a:extLst>
          </p:cNvPr>
          <p:cNvSpPr/>
          <p:nvPr userDrawn="1"/>
        </p:nvSpPr>
        <p:spPr>
          <a:xfrm flipV="1">
            <a:off x="576585" y="6387909"/>
            <a:ext cx="5368001" cy="27802"/>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3" name="Text Placeholder 2">
            <a:extLst>
              <a:ext uri="{FF2B5EF4-FFF2-40B4-BE49-F238E27FC236}">
                <a16:creationId xmlns:a16="http://schemas.microsoft.com/office/drawing/2014/main" id="{762D490A-0282-4B98-BC22-F72D01AAD9CA}"/>
              </a:ext>
            </a:extLst>
          </p:cNvPr>
          <p:cNvSpPr>
            <a:spLocks noGrp="1"/>
          </p:cNvSpPr>
          <p:nvPr>
            <p:ph type="body" sz="quarter" idx="16" hasCustomPrompt="1"/>
          </p:nvPr>
        </p:nvSpPr>
        <p:spPr>
          <a:xfrm>
            <a:off x="6521170" y="5933126"/>
            <a:ext cx="5072021" cy="148528"/>
          </a:xfrm>
        </p:spPr>
        <p:txBody>
          <a:bodyPr/>
          <a:lstStyle>
            <a:lvl1pPr>
              <a:defRPr sz="847"/>
            </a:lvl1pPr>
          </a:lstStyle>
          <a:p>
            <a:pPr lvl="0"/>
            <a:r>
              <a:rPr lang="en-US" dirty="0"/>
              <a:t>Caption text goes here if required</a:t>
            </a:r>
            <a:endParaRPr lang="en-GB" dirty="0"/>
          </a:p>
        </p:txBody>
      </p:sp>
      <p:sp>
        <p:nvSpPr>
          <p:cNvPr id="5" name="Picture Placeholder 4">
            <a:extLst>
              <a:ext uri="{FF2B5EF4-FFF2-40B4-BE49-F238E27FC236}">
                <a16:creationId xmlns:a16="http://schemas.microsoft.com/office/drawing/2014/main" id="{19427362-842E-4669-885E-548EFDB4AD64}"/>
              </a:ext>
            </a:extLst>
          </p:cNvPr>
          <p:cNvSpPr>
            <a:spLocks noGrp="1"/>
          </p:cNvSpPr>
          <p:nvPr>
            <p:ph type="pic" sz="quarter" idx="17"/>
          </p:nvPr>
        </p:nvSpPr>
        <p:spPr>
          <a:xfrm>
            <a:off x="576584" y="5106625"/>
            <a:ext cx="954247" cy="793312"/>
          </a:xfrm>
        </p:spPr>
        <p:txBody>
          <a:bodyPr/>
          <a:lstStyle/>
          <a:p>
            <a:r>
              <a:rPr lang="en-US"/>
              <a:t>Click icon to add picture</a:t>
            </a:r>
            <a:endParaRPr lang="en-GB" dirty="0"/>
          </a:p>
        </p:txBody>
      </p:sp>
    </p:spTree>
    <p:extLst>
      <p:ext uri="{BB962C8B-B14F-4D97-AF65-F5344CB8AC3E}">
        <p14:creationId xmlns:p14="http://schemas.microsoft.com/office/powerpoint/2010/main" val="642932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 Text + 2 Image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endParaRPr lang="en-GB" dirty="0"/>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6587" y="538690"/>
            <a:ext cx="5072020" cy="812280"/>
          </a:xfrm>
        </p:spPr>
        <p:txBody>
          <a:bodyPr lIns="0" tIns="0" rIns="0" bIns="0" anchor="t" anchorCtr="0"/>
          <a:lstStyle/>
          <a:p>
            <a:r>
              <a:rPr lang="en-US"/>
              <a:t>Click to edit Master title style</a:t>
            </a:r>
            <a:endParaRPr lang="en-GB" dirty="0"/>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6585" y="1687240"/>
            <a:ext cx="5072021" cy="1559940"/>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21170" y="579202"/>
            <a:ext cx="5072021" cy="2641462"/>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21170" y="3444349"/>
            <a:ext cx="5072021" cy="262085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3" name="Text Placeholder 2">
            <a:extLst>
              <a:ext uri="{FF2B5EF4-FFF2-40B4-BE49-F238E27FC236}">
                <a16:creationId xmlns:a16="http://schemas.microsoft.com/office/drawing/2014/main" id="{E43DBC4A-ACA7-4AD0-9307-8B9B0EA507FE}"/>
              </a:ext>
            </a:extLst>
          </p:cNvPr>
          <p:cNvSpPr>
            <a:spLocks noGrp="1"/>
          </p:cNvSpPr>
          <p:nvPr>
            <p:ph type="body" sz="quarter" idx="17" hasCustomPrompt="1"/>
          </p:nvPr>
        </p:nvSpPr>
        <p:spPr>
          <a:xfrm>
            <a:off x="6592283" y="646388"/>
            <a:ext cx="4929796" cy="254492"/>
          </a:xfrm>
        </p:spPr>
        <p:txBody>
          <a:bodyPr/>
          <a:lstStyle>
            <a:lvl1pPr>
              <a:defRPr/>
            </a:lvl1pPr>
          </a:lstStyle>
          <a:p>
            <a:pPr lvl="0"/>
            <a:r>
              <a:rPr lang="en-US" dirty="0"/>
              <a:t>Caption, if required, goes here</a:t>
            </a:r>
            <a:endParaRPr lang="en-GB" dirty="0"/>
          </a:p>
        </p:txBody>
      </p:sp>
      <p:sp>
        <p:nvSpPr>
          <p:cNvPr id="11" name="Text Placeholder 2">
            <a:extLst>
              <a:ext uri="{FF2B5EF4-FFF2-40B4-BE49-F238E27FC236}">
                <a16:creationId xmlns:a16="http://schemas.microsoft.com/office/drawing/2014/main" id="{9E7CB72A-5628-4C6B-920B-B5462A85B798}"/>
              </a:ext>
            </a:extLst>
          </p:cNvPr>
          <p:cNvSpPr>
            <a:spLocks noGrp="1"/>
          </p:cNvSpPr>
          <p:nvPr>
            <p:ph type="body" sz="quarter" idx="18" hasCustomPrompt="1"/>
          </p:nvPr>
        </p:nvSpPr>
        <p:spPr>
          <a:xfrm>
            <a:off x="6592283" y="3519227"/>
            <a:ext cx="4929796" cy="254492"/>
          </a:xfrm>
        </p:spPr>
        <p:txBody>
          <a:bodyPr/>
          <a:lstStyle>
            <a:lvl1pPr>
              <a:defRPr/>
            </a:lvl1pPr>
          </a:lstStyle>
          <a:p>
            <a:pPr lvl="0"/>
            <a:r>
              <a:rPr lang="en-US" dirty="0"/>
              <a:t>Caption, if required, goes here</a:t>
            </a:r>
            <a:endParaRPr lang="en-GB" dirty="0"/>
          </a:p>
        </p:txBody>
      </p:sp>
      <p:sp>
        <p:nvSpPr>
          <p:cNvPr id="14" name="Picture Placeholder 4">
            <a:extLst>
              <a:ext uri="{FF2B5EF4-FFF2-40B4-BE49-F238E27FC236}">
                <a16:creationId xmlns:a16="http://schemas.microsoft.com/office/drawing/2014/main" id="{3E63EEFC-E63D-460B-87E8-056BB1E9EE21}"/>
              </a:ext>
            </a:extLst>
          </p:cNvPr>
          <p:cNvSpPr>
            <a:spLocks noGrp="1"/>
          </p:cNvSpPr>
          <p:nvPr>
            <p:ph type="pic" sz="quarter" idx="19"/>
          </p:nvPr>
        </p:nvSpPr>
        <p:spPr>
          <a:xfrm>
            <a:off x="576584" y="5106625"/>
            <a:ext cx="954247" cy="793312"/>
          </a:xfrm>
        </p:spPr>
        <p:txBody>
          <a:bodyPr/>
          <a:lstStyle/>
          <a:p>
            <a:r>
              <a:rPr lang="en-US"/>
              <a:t>Click icon to add picture</a:t>
            </a:r>
            <a:endParaRPr lang="en-GB" dirty="0"/>
          </a:p>
        </p:txBody>
      </p:sp>
    </p:spTree>
    <p:extLst>
      <p:ext uri="{BB962C8B-B14F-4D97-AF65-F5344CB8AC3E}">
        <p14:creationId xmlns:p14="http://schemas.microsoft.com/office/powerpoint/2010/main" val="2069719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 Text | Quote + 1 Image">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endParaRPr lang="en-GB" dirty="0"/>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6587" y="538690"/>
            <a:ext cx="5072020" cy="812280"/>
          </a:xfrm>
        </p:spPr>
        <p:txBody>
          <a:bodyPr lIns="0" tIns="0" rIns="0" bIns="0" anchor="t" anchorCtr="0"/>
          <a:lstStyle/>
          <a:p>
            <a:r>
              <a:rPr lang="en-US"/>
              <a:t>Click to edit Master title style</a:t>
            </a:r>
            <a:endParaRPr lang="en-GB" dirty="0"/>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6585" y="1687240"/>
            <a:ext cx="5072021" cy="1559940"/>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object 14">
            <a:extLst>
              <a:ext uri="{FF2B5EF4-FFF2-40B4-BE49-F238E27FC236}">
                <a16:creationId xmlns:a16="http://schemas.microsoft.com/office/drawing/2014/main" id="{82DE3620-FF46-4B76-AAB9-DA1B6218E935}"/>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21170" y="3444349"/>
            <a:ext cx="5072021" cy="262085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6" name="Text Placeholder 9">
            <a:extLst>
              <a:ext uri="{FF2B5EF4-FFF2-40B4-BE49-F238E27FC236}">
                <a16:creationId xmlns:a16="http://schemas.microsoft.com/office/drawing/2014/main" id="{A342D1F6-875C-4F73-9292-C3AAE2677826}"/>
              </a:ext>
            </a:extLst>
          </p:cNvPr>
          <p:cNvSpPr>
            <a:spLocks noGrp="1"/>
          </p:cNvSpPr>
          <p:nvPr>
            <p:ph type="body" sz="quarter" idx="13"/>
          </p:nvPr>
        </p:nvSpPr>
        <p:spPr>
          <a:xfrm>
            <a:off x="6528573" y="2156887"/>
            <a:ext cx="5064617" cy="841883"/>
          </a:xfrm>
        </p:spPr>
        <p:txBody>
          <a:bodyPr/>
          <a:lstStyle>
            <a:lvl1pPr>
              <a:lnSpc>
                <a:spcPct val="100000"/>
              </a:lnSpc>
              <a:buFont typeface="Arial" panose="020B0604020202020204" pitchFamily="34" charset="0"/>
              <a:buNone/>
              <a:defRPr sz="1452" b="0" i="0">
                <a:solidFill>
                  <a:schemeClr val="tx1"/>
                </a:solidFill>
                <a:latin typeface="Poppins Medium" pitchFamily="2" charset="77"/>
                <a:cs typeface="Poppins Medium" pitchFamily="2" charset="77"/>
              </a:defRPr>
            </a:lvl1pPr>
            <a:lvl2pPr marL="0" indent="0">
              <a:spcAft>
                <a:spcPts val="0"/>
              </a:spcAft>
              <a:buFontTx/>
              <a:buNone/>
              <a:defRPr sz="1452" b="1" i="0">
                <a:solidFill>
                  <a:schemeClr val="accent1"/>
                </a:solidFill>
                <a:latin typeface="Poppins SemiBold" pitchFamily="2" charset="77"/>
                <a:cs typeface="Poppins SemiBold" pitchFamily="2" charset="77"/>
              </a:defRPr>
            </a:lvl2pPr>
            <a:lvl3pPr marL="0" indent="0">
              <a:spcBef>
                <a:spcPts val="0"/>
              </a:spcBef>
              <a:buFontTx/>
              <a:buNone/>
              <a:defRPr sz="1211"/>
            </a:lvl3pPr>
          </a:lstStyle>
          <a:p>
            <a:pPr lvl="0"/>
            <a:r>
              <a:rPr lang="en-US"/>
              <a:t>Click to edit Master text styles</a:t>
            </a:r>
          </a:p>
          <a:p>
            <a:pPr lvl="1"/>
            <a:r>
              <a:rPr lang="en-US"/>
              <a:t>Second level</a:t>
            </a:r>
          </a:p>
          <a:p>
            <a:pPr lvl="2"/>
            <a:r>
              <a:rPr lang="en-US"/>
              <a:t>Third level</a:t>
            </a:r>
          </a:p>
        </p:txBody>
      </p:sp>
      <p:sp>
        <p:nvSpPr>
          <p:cNvPr id="11" name="Picture Placeholder 4">
            <a:extLst>
              <a:ext uri="{FF2B5EF4-FFF2-40B4-BE49-F238E27FC236}">
                <a16:creationId xmlns:a16="http://schemas.microsoft.com/office/drawing/2014/main" id="{02BA5A0B-ACA6-4775-BB7F-0F44A4EF7EDB}"/>
              </a:ext>
            </a:extLst>
          </p:cNvPr>
          <p:cNvSpPr>
            <a:spLocks noGrp="1"/>
          </p:cNvSpPr>
          <p:nvPr>
            <p:ph type="pic" sz="quarter" idx="17"/>
          </p:nvPr>
        </p:nvSpPr>
        <p:spPr>
          <a:xfrm>
            <a:off x="576584" y="5106625"/>
            <a:ext cx="954247" cy="793312"/>
          </a:xfrm>
        </p:spPr>
        <p:txBody>
          <a:bodyPr/>
          <a:lstStyle/>
          <a:p>
            <a:r>
              <a:rPr lang="en-US"/>
              <a:t>Click icon to add picture</a:t>
            </a:r>
            <a:endParaRPr lang="en-GB" dirty="0"/>
          </a:p>
        </p:txBody>
      </p:sp>
      <p:pic>
        <p:nvPicPr>
          <p:cNvPr id="14" name="Graphic 13">
            <a:extLst>
              <a:ext uri="{FF2B5EF4-FFF2-40B4-BE49-F238E27FC236}">
                <a16:creationId xmlns:a16="http://schemas.microsoft.com/office/drawing/2014/main" id="{10812D15-BFF6-4022-96D6-207CD21FCD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28574" y="1611282"/>
            <a:ext cx="474045" cy="402303"/>
          </a:xfrm>
          <a:prstGeom prst="rect">
            <a:avLst/>
          </a:prstGeom>
        </p:spPr>
      </p:pic>
    </p:spTree>
    <p:extLst>
      <p:ext uri="{BB962C8B-B14F-4D97-AF65-F5344CB8AC3E}">
        <p14:creationId xmlns:p14="http://schemas.microsoft.com/office/powerpoint/2010/main" val="2564522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 4 x image gri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endParaRPr lang="en-GB" dirty="0"/>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6585" y="538691"/>
            <a:ext cx="11022757" cy="404253"/>
          </a:xfrm>
        </p:spPr>
        <p:txBody>
          <a:bodyPr lIns="0" tIns="0" rIns="0" bIns="0" anchor="t" anchorCtr="0"/>
          <a:lstStyle/>
          <a:p>
            <a:r>
              <a:rPr lang="en-US"/>
              <a:t>Click to edit Master title style</a:t>
            </a:r>
            <a:endParaRPr lang="en-GB" dirty="0"/>
          </a:p>
        </p:txBody>
      </p:sp>
      <p:sp>
        <p:nvSpPr>
          <p:cNvPr id="17" name="object 14">
            <a:extLst>
              <a:ext uri="{FF2B5EF4-FFF2-40B4-BE49-F238E27FC236}">
                <a16:creationId xmlns:a16="http://schemas.microsoft.com/office/drawing/2014/main" id="{82DE3620-FF46-4B76-AAB9-DA1B6218E935}"/>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303030" y="3876221"/>
            <a:ext cx="2419834" cy="2188982"/>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Picture Placeholder 7">
            <a:extLst>
              <a:ext uri="{FF2B5EF4-FFF2-40B4-BE49-F238E27FC236}">
                <a16:creationId xmlns:a16="http://schemas.microsoft.com/office/drawing/2014/main" id="{49FC8846-079B-41AE-B836-FAD08E0C32D1}"/>
              </a:ext>
            </a:extLst>
          </p:cNvPr>
          <p:cNvSpPr>
            <a:spLocks noGrp="1"/>
          </p:cNvSpPr>
          <p:nvPr>
            <p:ph type="pic" sz="quarter" idx="17"/>
          </p:nvPr>
        </p:nvSpPr>
        <p:spPr>
          <a:xfrm>
            <a:off x="576585" y="1249421"/>
            <a:ext cx="5290162" cy="481578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8" name="Picture Placeholder 7">
            <a:extLst>
              <a:ext uri="{FF2B5EF4-FFF2-40B4-BE49-F238E27FC236}">
                <a16:creationId xmlns:a16="http://schemas.microsoft.com/office/drawing/2014/main" id="{E7F864D5-53D1-4798-9693-FAD45F362409}"/>
              </a:ext>
            </a:extLst>
          </p:cNvPr>
          <p:cNvSpPr>
            <a:spLocks noGrp="1"/>
          </p:cNvSpPr>
          <p:nvPr>
            <p:ph type="pic" sz="quarter" idx="18"/>
          </p:nvPr>
        </p:nvSpPr>
        <p:spPr>
          <a:xfrm>
            <a:off x="9173358" y="3876221"/>
            <a:ext cx="2419834" cy="2188982"/>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9" name="Picture Placeholder 7">
            <a:extLst>
              <a:ext uri="{FF2B5EF4-FFF2-40B4-BE49-F238E27FC236}">
                <a16:creationId xmlns:a16="http://schemas.microsoft.com/office/drawing/2014/main" id="{09D04CD5-6785-4614-82A0-EB606F9E7584}"/>
              </a:ext>
            </a:extLst>
          </p:cNvPr>
          <p:cNvSpPr>
            <a:spLocks noGrp="1"/>
          </p:cNvSpPr>
          <p:nvPr>
            <p:ph type="pic" sz="quarter" idx="19"/>
          </p:nvPr>
        </p:nvSpPr>
        <p:spPr>
          <a:xfrm>
            <a:off x="6303029" y="1249419"/>
            <a:ext cx="5290162" cy="2189106"/>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1599568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endParaRPr lang="en-GB" dirty="0"/>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576587" y="538690"/>
            <a:ext cx="5072020" cy="812280"/>
          </a:xfrm>
        </p:spPr>
        <p:txBody>
          <a:bodyPr lIns="0" tIns="0" rIns="0" bIns="0" anchor="t" anchorCtr="0"/>
          <a:lstStyle/>
          <a:p>
            <a:r>
              <a:rPr lang="en-US"/>
              <a:t>Click to edit Master title style</a:t>
            </a:r>
            <a:endParaRPr lang="en-GB" dirty="0"/>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576585" y="1524067"/>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Tree>
    <p:extLst>
      <p:ext uri="{BB962C8B-B14F-4D97-AF65-F5344CB8AC3E}">
        <p14:creationId xmlns:p14="http://schemas.microsoft.com/office/powerpoint/2010/main" val="88297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p:txBody>
          <a:bodyPr/>
          <a:lstStyle/>
          <a:p>
            <a:r>
              <a:rPr lang="en-GB"/>
              <a:t>Immunization, Vaccines and Biologicals</a:t>
            </a:r>
            <a:endParaRPr lang="en-GB" dirty="0"/>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576587" y="538690"/>
            <a:ext cx="5072020" cy="812280"/>
          </a:xfrm>
        </p:spPr>
        <p:txBody>
          <a:bodyPr lIns="0" tIns="0" rIns="0" bIns="0" anchor="t" anchorCtr="0"/>
          <a:lstStyle/>
          <a:p>
            <a:r>
              <a:rPr lang="en-US"/>
              <a:t>Click to edit Master title style</a:t>
            </a:r>
            <a:endParaRPr lang="en-GB" dirty="0"/>
          </a:p>
        </p:txBody>
      </p:sp>
      <p:sp>
        <p:nvSpPr>
          <p:cNvPr id="8" name="object 14">
            <a:extLst>
              <a:ext uri="{FF2B5EF4-FFF2-40B4-BE49-F238E27FC236}">
                <a16:creationId xmlns:a16="http://schemas.microsoft.com/office/drawing/2014/main" id="{C887375E-F637-44FE-AF63-8A8B04BD6ACA}"/>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Tree>
    <p:extLst>
      <p:ext uri="{BB962C8B-B14F-4D97-AF65-F5344CB8AC3E}">
        <p14:creationId xmlns:p14="http://schemas.microsoft.com/office/powerpoint/2010/main" val="46889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6586" y="538691"/>
            <a:ext cx="7233550" cy="404253"/>
          </a:xfrm>
        </p:spPr>
        <p:txBody>
          <a:bodyPr lIns="0" tIns="0" rIns="0" bIns="0" anchor="t" anchorCtr="0"/>
          <a:lstStyle>
            <a:lvl1pPr>
              <a:defRPr/>
            </a:lvl1pPr>
          </a:lstStyle>
          <a:p>
            <a:r>
              <a:rPr lang="en-US"/>
              <a:t>Click to edit Master title style</a:t>
            </a:r>
            <a:endParaRPr lang="en-GB" dirty="0"/>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585236" y="2002107"/>
            <a:ext cx="5325296" cy="1272333"/>
          </a:xfrm>
        </p:spPr>
        <p:txBody>
          <a:bodyPr/>
          <a:lstStyle>
            <a:lvl1pPr marL="207561" indent="-207561">
              <a:spcAft>
                <a:spcPts val="363"/>
              </a:spcAft>
              <a:buClr>
                <a:schemeClr val="accent1"/>
              </a:buClr>
              <a:buSzPct val="110000"/>
              <a:buFont typeface="Wingdings" pitchFamily="2" charset="2"/>
              <a:buChar char="§"/>
              <a:defRPr sz="1211"/>
            </a:lvl1pPr>
            <a:lvl2pPr>
              <a:spcAft>
                <a:spcPts val="363"/>
              </a:spcAft>
              <a:buSzPct val="110000"/>
              <a:defRPr sz="1090"/>
            </a:lvl2pPr>
            <a:lvl3pPr>
              <a:spcAft>
                <a:spcPts val="363"/>
              </a:spcAft>
              <a:buSzPct val="110000"/>
              <a:defRPr sz="968"/>
            </a:lvl3pPr>
            <a:lvl4pPr>
              <a:spcAft>
                <a:spcPts val="363"/>
              </a:spcAft>
              <a:buSzPct val="110000"/>
              <a:defRPr sz="847"/>
            </a:lvl4pPr>
            <a:lvl5pPr>
              <a:spcAft>
                <a:spcPts val="363"/>
              </a:spcAft>
              <a:buSzPct val="110000"/>
              <a:defRPr sz="84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4">
            <a:extLst>
              <a:ext uri="{FF2B5EF4-FFF2-40B4-BE49-F238E27FC236}">
                <a16:creationId xmlns:a16="http://schemas.microsoft.com/office/drawing/2014/main" id="{0F4306BB-6547-4B5E-8784-4CBAC01B610A}"/>
              </a:ext>
            </a:extLst>
          </p:cNvPr>
          <p:cNvSpPr>
            <a:spLocks noGrp="1"/>
          </p:cNvSpPr>
          <p:nvPr>
            <p:ph type="body" sz="quarter" idx="15"/>
          </p:nvPr>
        </p:nvSpPr>
        <p:spPr>
          <a:xfrm>
            <a:off x="6259244" y="2002107"/>
            <a:ext cx="5325296" cy="1272333"/>
          </a:xfrm>
        </p:spPr>
        <p:txBody>
          <a:bodyPr/>
          <a:lstStyle>
            <a:lvl1pPr marL="207561" indent="-207561">
              <a:spcAft>
                <a:spcPts val="363"/>
              </a:spcAft>
              <a:buClr>
                <a:schemeClr val="accent1"/>
              </a:buClr>
              <a:buSzPct val="110000"/>
              <a:buFont typeface="Wingdings" pitchFamily="2" charset="2"/>
              <a:buChar char="§"/>
              <a:defRPr sz="1211"/>
            </a:lvl1pPr>
            <a:lvl2pPr>
              <a:spcAft>
                <a:spcPts val="363"/>
              </a:spcAft>
              <a:buSzPct val="110000"/>
              <a:defRPr sz="1090"/>
            </a:lvl2pPr>
            <a:lvl3pPr>
              <a:spcAft>
                <a:spcPts val="363"/>
              </a:spcAft>
              <a:buSzPct val="110000"/>
              <a:defRPr sz="968"/>
            </a:lvl3pPr>
            <a:lvl4pPr>
              <a:spcAft>
                <a:spcPts val="363"/>
              </a:spcAft>
              <a:buSzPct val="110000"/>
              <a:defRPr sz="847"/>
            </a:lvl4pPr>
            <a:lvl5pPr>
              <a:spcAft>
                <a:spcPts val="363"/>
              </a:spcAft>
              <a:buSzPct val="110000"/>
              <a:defRPr sz="84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5236" y="1533378"/>
            <a:ext cx="5325296" cy="301319"/>
          </a:xfrm>
        </p:spPr>
        <p:txBody>
          <a:bodyPr/>
          <a:lstStyle>
            <a:lvl1pPr>
              <a:defRPr lang="en-GB" sz="1695"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6259244" y="1533379"/>
            <a:ext cx="5325296" cy="296994"/>
          </a:xfrm>
        </p:spPr>
        <p:txBody>
          <a:bodyPr/>
          <a:lstStyle>
            <a:lvl1pPr>
              <a:defRPr lang="en-GB" sz="1695" b="1" i="0" kern="1200" dirty="0">
                <a:solidFill>
                  <a:schemeClr val="accent1"/>
                </a:solidFill>
                <a:latin typeface="Poppins SemiBold" pitchFamily="2" charset="77"/>
                <a:ea typeface="+mn-ea"/>
                <a:cs typeface="Poppins SemiBold" pitchFamily="2" charset="77"/>
              </a:defRPr>
            </a:lvl1pPr>
          </a:lstStyle>
          <a:p>
            <a:pPr marL="0" lvl="0" indent="0" algn="l" defTabSz="553494" rtl="0" eaLnBrk="1" latinLnBrk="0" hangingPunct="1">
              <a:lnSpc>
                <a:spcPct val="120000"/>
              </a:lnSpc>
              <a:spcBef>
                <a:spcPts val="605"/>
              </a:spcBef>
              <a:spcAft>
                <a:spcPts val="727"/>
              </a:spcAft>
              <a:buSzPct val="75000"/>
              <a:buFontTx/>
              <a:buNone/>
            </a:pPr>
            <a:r>
              <a:rPr lang="en-US"/>
              <a:t>Click to edit Master text styles</a:t>
            </a:r>
          </a:p>
        </p:txBody>
      </p:sp>
    </p:spTree>
    <p:extLst>
      <p:ext uri="{BB962C8B-B14F-4D97-AF65-F5344CB8AC3E}">
        <p14:creationId xmlns:p14="http://schemas.microsoft.com/office/powerpoint/2010/main" val="2710368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6586" y="538691"/>
            <a:ext cx="7233550" cy="404253"/>
          </a:xfrm>
        </p:spPr>
        <p:txBody>
          <a:bodyPr lIns="0" tIns="0" rIns="0" bIns="0" anchor="t" anchorCtr="0"/>
          <a:lstStyle>
            <a:lvl1pPr>
              <a:defRPr/>
            </a:lvl1pPr>
          </a:lstStyle>
          <a:p>
            <a:r>
              <a:rPr lang="en-US"/>
              <a:t>Click to edit Master title style</a:t>
            </a:r>
            <a:endParaRPr lang="en-GB" dirty="0"/>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5235" y="1533378"/>
            <a:ext cx="3450497" cy="301319"/>
          </a:xfrm>
        </p:spPr>
        <p:txBody>
          <a:bodyPr/>
          <a:lstStyle>
            <a:lvl1pPr>
              <a:defRPr lang="en-GB" sz="1695"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4" name="Text Placeholder 4">
            <a:extLst>
              <a:ext uri="{FF2B5EF4-FFF2-40B4-BE49-F238E27FC236}">
                <a16:creationId xmlns:a16="http://schemas.microsoft.com/office/drawing/2014/main" id="{03ED4545-9186-46F2-91B2-2AA7B708AC2F}"/>
              </a:ext>
            </a:extLst>
          </p:cNvPr>
          <p:cNvSpPr>
            <a:spLocks noGrp="1"/>
          </p:cNvSpPr>
          <p:nvPr>
            <p:ph type="body" sz="quarter" idx="17"/>
          </p:nvPr>
        </p:nvSpPr>
        <p:spPr>
          <a:xfrm>
            <a:off x="4359639" y="1533379"/>
            <a:ext cx="3450497" cy="296994"/>
          </a:xfrm>
        </p:spPr>
        <p:txBody>
          <a:bodyPr/>
          <a:lstStyle>
            <a:lvl1pPr>
              <a:defRPr lang="en-GB" sz="1695" b="1" i="0" kern="1200" dirty="0">
                <a:solidFill>
                  <a:schemeClr val="accent1"/>
                </a:solidFill>
                <a:latin typeface="Poppins SemiBold" pitchFamily="2" charset="77"/>
                <a:ea typeface="+mn-ea"/>
                <a:cs typeface="Poppins SemiBold" pitchFamily="2" charset="77"/>
              </a:defRPr>
            </a:lvl1pPr>
          </a:lstStyle>
          <a:p>
            <a:pPr marL="0" lvl="0" indent="0" algn="l" defTabSz="553494" rtl="0" eaLnBrk="1" latinLnBrk="0" hangingPunct="1">
              <a:lnSpc>
                <a:spcPct val="120000"/>
              </a:lnSpc>
              <a:spcBef>
                <a:spcPts val="605"/>
              </a:spcBef>
              <a:spcAft>
                <a:spcPts val="727"/>
              </a:spcAft>
              <a:buSzPct val="75000"/>
              <a:buFontTx/>
              <a:buNone/>
            </a:pPr>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8134043" y="1533379"/>
            <a:ext cx="3450497" cy="296994"/>
          </a:xfrm>
        </p:spPr>
        <p:txBody>
          <a:bodyPr/>
          <a:lstStyle>
            <a:lvl1pPr>
              <a:defRPr lang="en-GB" sz="1695" b="1" i="0" kern="1200" dirty="0">
                <a:solidFill>
                  <a:schemeClr val="accent1"/>
                </a:solidFill>
                <a:latin typeface="Poppins SemiBold" pitchFamily="2" charset="77"/>
                <a:ea typeface="+mn-ea"/>
                <a:cs typeface="Poppins SemiBold" pitchFamily="2" charset="77"/>
              </a:defRPr>
            </a:lvl1pPr>
          </a:lstStyle>
          <a:p>
            <a:pPr marL="0" lvl="0" indent="0" algn="l" defTabSz="553494" rtl="0" eaLnBrk="1" latinLnBrk="0" hangingPunct="1">
              <a:lnSpc>
                <a:spcPct val="120000"/>
              </a:lnSpc>
              <a:spcBef>
                <a:spcPts val="605"/>
              </a:spcBef>
              <a:spcAft>
                <a:spcPts val="727"/>
              </a:spcAft>
              <a:buSzPct val="75000"/>
              <a:buFontTx/>
              <a:buNone/>
            </a:pPr>
            <a:r>
              <a:rPr lang="en-US"/>
              <a:t>Click to edit Master text styles</a:t>
            </a:r>
          </a:p>
        </p:txBody>
      </p:sp>
      <p:sp>
        <p:nvSpPr>
          <p:cNvPr id="12" name="Text Placeholder 4">
            <a:extLst>
              <a:ext uri="{FF2B5EF4-FFF2-40B4-BE49-F238E27FC236}">
                <a16:creationId xmlns:a16="http://schemas.microsoft.com/office/drawing/2014/main" id="{38582A73-10C6-794D-81AF-73F50A351331}"/>
              </a:ext>
            </a:extLst>
          </p:cNvPr>
          <p:cNvSpPr>
            <a:spLocks noGrp="1"/>
          </p:cNvSpPr>
          <p:nvPr>
            <p:ph type="body" sz="quarter" idx="13"/>
          </p:nvPr>
        </p:nvSpPr>
        <p:spPr>
          <a:xfrm>
            <a:off x="585235" y="2002107"/>
            <a:ext cx="3450497" cy="1272333"/>
          </a:xfrm>
        </p:spPr>
        <p:txBody>
          <a:bodyPr/>
          <a:lstStyle>
            <a:lvl1pPr marL="207561" indent="-207561">
              <a:spcAft>
                <a:spcPts val="363"/>
              </a:spcAft>
              <a:buClr>
                <a:schemeClr val="accent1"/>
              </a:buClr>
              <a:buSzPct val="110000"/>
              <a:buFont typeface="Wingdings" pitchFamily="2" charset="2"/>
              <a:buChar char="§"/>
              <a:defRPr sz="1211"/>
            </a:lvl1pPr>
            <a:lvl2pPr>
              <a:spcAft>
                <a:spcPts val="363"/>
              </a:spcAft>
              <a:buSzPct val="110000"/>
              <a:defRPr sz="1090"/>
            </a:lvl2pPr>
            <a:lvl3pPr>
              <a:spcAft>
                <a:spcPts val="363"/>
              </a:spcAft>
              <a:buSzPct val="110000"/>
              <a:defRPr sz="968"/>
            </a:lvl3pPr>
            <a:lvl4pPr>
              <a:spcAft>
                <a:spcPts val="363"/>
              </a:spcAft>
              <a:buSzPct val="110000"/>
              <a:defRPr sz="847"/>
            </a:lvl4pPr>
            <a:lvl5pPr>
              <a:spcAft>
                <a:spcPts val="363"/>
              </a:spcAft>
              <a:buSzPct val="110000"/>
              <a:defRPr sz="84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ext Placeholder 4">
            <a:extLst>
              <a:ext uri="{FF2B5EF4-FFF2-40B4-BE49-F238E27FC236}">
                <a16:creationId xmlns:a16="http://schemas.microsoft.com/office/drawing/2014/main" id="{1AC58B05-1E3E-1043-A6B5-0A53CB7DD341}"/>
              </a:ext>
            </a:extLst>
          </p:cNvPr>
          <p:cNvSpPr>
            <a:spLocks noGrp="1"/>
          </p:cNvSpPr>
          <p:nvPr>
            <p:ph type="body" sz="quarter" idx="19"/>
          </p:nvPr>
        </p:nvSpPr>
        <p:spPr>
          <a:xfrm>
            <a:off x="4357537" y="2002107"/>
            <a:ext cx="3450497" cy="1272333"/>
          </a:xfrm>
        </p:spPr>
        <p:txBody>
          <a:bodyPr/>
          <a:lstStyle>
            <a:lvl1pPr marL="207561" indent="-207561">
              <a:spcAft>
                <a:spcPts val="363"/>
              </a:spcAft>
              <a:buClr>
                <a:schemeClr val="accent1"/>
              </a:buClr>
              <a:buSzPct val="110000"/>
              <a:buFont typeface="Wingdings" pitchFamily="2" charset="2"/>
              <a:buChar char="§"/>
              <a:defRPr sz="1211"/>
            </a:lvl1pPr>
            <a:lvl2pPr>
              <a:spcAft>
                <a:spcPts val="363"/>
              </a:spcAft>
              <a:buSzPct val="110000"/>
              <a:defRPr sz="1090"/>
            </a:lvl2pPr>
            <a:lvl3pPr>
              <a:spcAft>
                <a:spcPts val="363"/>
              </a:spcAft>
              <a:buSzPct val="110000"/>
              <a:defRPr sz="968"/>
            </a:lvl3pPr>
            <a:lvl4pPr>
              <a:spcAft>
                <a:spcPts val="363"/>
              </a:spcAft>
              <a:buSzPct val="110000"/>
              <a:defRPr sz="847"/>
            </a:lvl4pPr>
            <a:lvl5pPr>
              <a:spcAft>
                <a:spcPts val="363"/>
              </a:spcAft>
              <a:buSzPct val="110000"/>
              <a:defRPr sz="84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ext Placeholder 4">
            <a:extLst>
              <a:ext uri="{FF2B5EF4-FFF2-40B4-BE49-F238E27FC236}">
                <a16:creationId xmlns:a16="http://schemas.microsoft.com/office/drawing/2014/main" id="{36E06685-E104-2249-A1AC-B2EC566C5FBD}"/>
              </a:ext>
            </a:extLst>
          </p:cNvPr>
          <p:cNvSpPr>
            <a:spLocks noGrp="1"/>
          </p:cNvSpPr>
          <p:nvPr>
            <p:ph type="body" sz="quarter" idx="20"/>
          </p:nvPr>
        </p:nvSpPr>
        <p:spPr>
          <a:xfrm>
            <a:off x="8135902" y="2002107"/>
            <a:ext cx="3450497" cy="1272333"/>
          </a:xfrm>
        </p:spPr>
        <p:txBody>
          <a:bodyPr/>
          <a:lstStyle>
            <a:lvl1pPr marL="207561" indent="-207561">
              <a:spcAft>
                <a:spcPts val="363"/>
              </a:spcAft>
              <a:buClr>
                <a:schemeClr val="accent1"/>
              </a:buClr>
              <a:buSzPct val="110000"/>
              <a:buFont typeface="Wingdings" pitchFamily="2" charset="2"/>
              <a:buChar char="§"/>
              <a:defRPr sz="1211"/>
            </a:lvl1pPr>
            <a:lvl2pPr>
              <a:spcAft>
                <a:spcPts val="363"/>
              </a:spcAft>
              <a:buSzPct val="110000"/>
              <a:defRPr sz="1090"/>
            </a:lvl2pPr>
            <a:lvl3pPr>
              <a:spcAft>
                <a:spcPts val="363"/>
              </a:spcAft>
              <a:buSzPct val="110000"/>
              <a:defRPr sz="968"/>
            </a:lvl3pPr>
            <a:lvl4pPr>
              <a:spcAft>
                <a:spcPts val="363"/>
              </a:spcAft>
              <a:buSzPct val="110000"/>
              <a:defRPr sz="847"/>
            </a:lvl4pPr>
            <a:lvl5pPr>
              <a:spcAft>
                <a:spcPts val="363"/>
              </a:spcAft>
              <a:buSzPct val="110000"/>
              <a:defRPr sz="84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893520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5 Column Text No Titl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endParaRPr lang="en-GB" dirty="0"/>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9" name="object 14">
            <a:extLst>
              <a:ext uri="{FF2B5EF4-FFF2-40B4-BE49-F238E27FC236}">
                <a16:creationId xmlns:a16="http://schemas.microsoft.com/office/drawing/2014/main" id="{27D1F16C-2548-4FFE-AF72-F24418D564E3}"/>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3" name="Text Placeholder 2">
            <a:extLst>
              <a:ext uri="{FF2B5EF4-FFF2-40B4-BE49-F238E27FC236}">
                <a16:creationId xmlns:a16="http://schemas.microsoft.com/office/drawing/2014/main" id="{E0555233-33E3-477F-8D67-4FF2B6EA7DF8}"/>
              </a:ext>
            </a:extLst>
          </p:cNvPr>
          <p:cNvSpPr>
            <a:spLocks noGrp="1"/>
          </p:cNvSpPr>
          <p:nvPr>
            <p:ph type="body" sz="quarter" idx="13"/>
          </p:nvPr>
        </p:nvSpPr>
        <p:spPr>
          <a:xfrm>
            <a:off x="576584" y="579201"/>
            <a:ext cx="10993543" cy="789792"/>
          </a:xfrm>
        </p:spPr>
        <p:txBody>
          <a:bodyPr numCol="5" spcCol="144000"/>
          <a:lstStyle>
            <a:lvl1pPr>
              <a:spcBef>
                <a:spcPts val="1090"/>
              </a:spcBef>
              <a:defRPr sz="1452" b="1" i="0">
                <a:solidFill>
                  <a:schemeClr val="accent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818"/>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48812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ation whit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222999" y="1805000"/>
            <a:ext cx="5462025" cy="4248970"/>
          </a:xfrm>
          <a:solidFill>
            <a:srgbClr val="009CDE"/>
          </a:solidFill>
        </p:spPr>
        <p:txBody>
          <a:bodyPr lIns="171389" tIns="171389" rIns="171389" bIns="171389"/>
          <a:lstStyle>
            <a:lvl1pPr>
              <a:defRPr sz="1700" b="1">
                <a:solidFill>
                  <a:schemeClr val="bg1"/>
                </a:solidFill>
                <a:latin typeface="+mn-lt"/>
              </a:defRPr>
            </a:lvl1pPr>
            <a:lvl2pPr>
              <a:buClr>
                <a:schemeClr val="bg1"/>
              </a:buClr>
              <a:defRPr sz="1700">
                <a:solidFill>
                  <a:schemeClr val="bg1"/>
                </a:solidFill>
                <a:latin typeface="+mn-lt"/>
              </a:defRPr>
            </a:lvl2pPr>
            <a:lvl3pPr>
              <a:buClr>
                <a:schemeClr val="bg1"/>
              </a:buClr>
              <a:defRPr sz="1700">
                <a:solidFill>
                  <a:schemeClr val="bg1"/>
                </a:solidFill>
                <a:latin typeface="+mn-lt"/>
              </a:defRPr>
            </a:lvl3pPr>
            <a:lvl4pPr>
              <a:buClr>
                <a:schemeClr val="bg1"/>
              </a:buClr>
              <a:defRPr sz="1700">
                <a:solidFill>
                  <a:schemeClr val="bg1"/>
                </a:solidFill>
                <a:latin typeface="+mn-lt"/>
              </a:defRPr>
            </a:lvl4pPr>
            <a:lvl5pPr>
              <a:buClr>
                <a:schemeClr val="bg1"/>
              </a:buClr>
              <a:defRPr sz="1700">
                <a:solidFill>
                  <a:schemeClr val="bg1"/>
                </a:solidFill>
                <a:latin typeface="+mn-lt"/>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a:xfrm>
            <a:off x="479124" y="1805000"/>
            <a:ext cx="5462025" cy="4248970"/>
          </a:xfrm>
          <a:solidFill>
            <a:schemeClr val="bg1">
              <a:lumMod val="85000"/>
            </a:schemeClr>
          </a:solidFill>
        </p:spPr>
        <p:txBody>
          <a:bodyPr bIns="2356596" anchor="ctr"/>
          <a:lstStyle>
            <a:lvl1pPr marL="0" marR="0" indent="0" algn="ctr" defTabSz="1088319" rtl="0" eaLnBrk="1" fontAlgn="auto" latinLnBrk="0" hangingPunct="1">
              <a:lnSpc>
                <a:spcPct val="110000"/>
              </a:lnSpc>
              <a:spcBef>
                <a:spcPts val="1190"/>
              </a:spcBef>
              <a:spcAft>
                <a:spcPts val="714"/>
              </a:spcAft>
              <a:buClr>
                <a:schemeClr val="tx1"/>
              </a:buClr>
              <a:buSzPct val="80000"/>
              <a:buFontTx/>
              <a:buNone/>
              <a:tabLst/>
              <a:defRPr sz="1700">
                <a:solidFill>
                  <a:schemeClr val="bg1"/>
                </a:solidFill>
              </a:defRPr>
            </a:lvl1pPr>
          </a:lstStyle>
          <a:p>
            <a:pPr marL="0" marR="0" lvl="0" indent="0" algn="ctr" defTabSz="1088319" rtl="0" eaLnBrk="1" fontAlgn="auto" latinLnBrk="0" hangingPunct="1">
              <a:lnSpc>
                <a:spcPct val="110000"/>
              </a:lnSpc>
              <a:spcBef>
                <a:spcPts val="1190"/>
              </a:spcBef>
              <a:spcAft>
                <a:spcPts val="714"/>
              </a:spcAft>
              <a:buClr>
                <a:schemeClr val="tx1"/>
              </a:buClr>
              <a:buSzPct val="80000"/>
              <a:buFontTx/>
              <a:buNone/>
              <a:tabLst/>
              <a:defRPr/>
            </a:pPr>
            <a:r>
              <a:rPr lang="en-GB" noProof="0" dirty="0"/>
              <a:t>Click on Icon to add picture</a:t>
            </a:r>
          </a:p>
          <a:p>
            <a:pPr marL="0" marR="0" lvl="0" indent="0" algn="ctr" defTabSz="1088319" rtl="0" eaLnBrk="1" fontAlgn="auto" latinLnBrk="0" hangingPunct="1">
              <a:lnSpc>
                <a:spcPct val="110000"/>
              </a:lnSpc>
              <a:spcBef>
                <a:spcPts val="1190"/>
              </a:spcBef>
              <a:spcAft>
                <a:spcPts val="714"/>
              </a:spcAft>
              <a:buClr>
                <a:schemeClr val="tx1"/>
              </a:buClr>
              <a:buSzPct val="80000"/>
              <a:buFontTx/>
              <a:buNone/>
              <a:tabLst/>
              <a:defRPr/>
            </a:pP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p:txBody>
          <a:bodyPr/>
          <a:lstStyle/>
          <a:p>
            <a:endParaRPr lang="en-GB" noProof="0"/>
          </a:p>
        </p:txBody>
      </p:sp>
      <p:sp>
        <p:nvSpPr>
          <p:cNvPr id="9" name="Footer Placeholder 8"/>
          <p:cNvSpPr>
            <a:spLocks noGrp="1"/>
          </p:cNvSpPr>
          <p:nvPr>
            <p:ph type="ftr" sz="quarter" idx="19"/>
          </p:nvPr>
        </p:nvSpPr>
        <p:spPr/>
        <p:txBody>
          <a:bodyPr/>
          <a:lstStyle/>
          <a:p>
            <a:r>
              <a:rPr lang="en-US" noProof="0"/>
              <a:t>NITAGs composition and functioning</a:t>
            </a:r>
            <a:endParaRPr lang="en-GB" noProof="0"/>
          </a:p>
        </p:txBody>
      </p:sp>
      <p:sp>
        <p:nvSpPr>
          <p:cNvPr id="10" name="Slide Number Placeholder 9"/>
          <p:cNvSpPr>
            <a:spLocks noGrp="1"/>
          </p:cNvSpPr>
          <p:nvPr>
            <p:ph type="sldNum" sz="quarter" idx="20"/>
          </p:nvPr>
        </p:nvSpPr>
        <p:spPr/>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a:xfrm>
            <a:off x="479125" y="6311133"/>
            <a:ext cx="11205901" cy="209158"/>
          </a:xfrm>
        </p:spPr>
        <p:txBody>
          <a:bodyPr anchor="t">
            <a:normAutofit/>
          </a:bodyPr>
          <a:lstStyle>
            <a:lvl1pPr>
              <a:defRPr sz="1000" b="0">
                <a:solidFill>
                  <a:schemeClr val="tx1"/>
                </a:solidFill>
                <a:latin typeface="+mn-lt"/>
              </a:defRPr>
            </a:lvl1pPr>
          </a:lstStyle>
          <a:p>
            <a:pPr lvl="0"/>
            <a:r>
              <a:rPr lang="en-GB" noProof="0"/>
              <a:t>Source:</a:t>
            </a:r>
          </a:p>
        </p:txBody>
      </p:sp>
      <p:sp>
        <p:nvSpPr>
          <p:cNvPr id="15" name="Title 14"/>
          <p:cNvSpPr>
            <a:spLocks noGrp="1"/>
          </p:cNvSpPr>
          <p:nvPr>
            <p:ph type="title"/>
          </p:nvPr>
        </p:nvSpPr>
        <p:spPr/>
        <p:txBody>
          <a:bodyPr/>
          <a:lstStyle/>
          <a:p>
            <a:r>
              <a:rPr lang="en-GB" noProof="0"/>
              <a:t>Click to edit Master title style</a:t>
            </a:r>
          </a:p>
        </p:txBody>
      </p:sp>
      <p:sp>
        <p:nvSpPr>
          <p:cNvPr id="16" name="Text Placeholder 7"/>
          <p:cNvSpPr>
            <a:spLocks noGrp="1"/>
          </p:cNvSpPr>
          <p:nvPr>
            <p:ph type="body" sz="quarter" idx="13" hasCustomPrompt="1"/>
          </p:nvPr>
        </p:nvSpPr>
        <p:spPr>
          <a:xfrm>
            <a:off x="479609" y="1191302"/>
            <a:ext cx="8145125" cy="289728"/>
          </a:xfrm>
        </p:spPr>
        <p:txBody>
          <a:bodyPr lIns="21424" anchor="ctr">
            <a:normAutofit/>
          </a:bodyPr>
          <a:lstStyle>
            <a:lvl1pPr>
              <a:defRPr sz="19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1771502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 x Gradient Pane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6586" y="538691"/>
            <a:ext cx="7122732" cy="404253"/>
          </a:xfrm>
        </p:spPr>
        <p:txBody>
          <a:bodyPr lIns="0" tIns="0" rIns="0" bIns="0" anchor="t" anchorCtr="0"/>
          <a:lstStyle>
            <a:lvl1pPr>
              <a:defRPr/>
            </a:lvl1pPr>
          </a:lstStyle>
          <a:p>
            <a:r>
              <a:rPr lang="en-US"/>
              <a:t>Click to edit Master title style</a:t>
            </a:r>
            <a:endParaRPr lang="en-GB" dirty="0"/>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21" name="Rectangle: Rounded Corners 20">
            <a:extLst>
              <a:ext uri="{FF2B5EF4-FFF2-40B4-BE49-F238E27FC236}">
                <a16:creationId xmlns:a16="http://schemas.microsoft.com/office/drawing/2014/main" id="{5CB05DC6-B960-4F41-ACA5-722F02234C2C}"/>
              </a:ext>
            </a:extLst>
          </p:cNvPr>
          <p:cNvSpPr/>
          <p:nvPr userDrawn="1"/>
        </p:nvSpPr>
        <p:spPr>
          <a:xfrm>
            <a:off x="4470457" y="1512554"/>
            <a:ext cx="3228861" cy="4462211"/>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0">
              <a:solidFill>
                <a:schemeClr val="tx1"/>
              </a:solidFill>
            </a:endParaRPr>
          </a:p>
        </p:txBody>
      </p:sp>
      <p:sp>
        <p:nvSpPr>
          <p:cNvPr id="22" name="Rectangle: Rounded Corners 21">
            <a:extLst>
              <a:ext uri="{FF2B5EF4-FFF2-40B4-BE49-F238E27FC236}">
                <a16:creationId xmlns:a16="http://schemas.microsoft.com/office/drawing/2014/main" id="{C6BD8A16-8AA1-4A48-A03E-412ECD844E30}"/>
              </a:ext>
            </a:extLst>
          </p:cNvPr>
          <p:cNvSpPr/>
          <p:nvPr userDrawn="1"/>
        </p:nvSpPr>
        <p:spPr>
          <a:xfrm>
            <a:off x="8364329" y="1512554"/>
            <a:ext cx="3228861" cy="4462211"/>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0">
              <a:solidFill>
                <a:schemeClr val="tx1"/>
              </a:solidFill>
            </a:endParaRPr>
          </a:p>
        </p:txBody>
      </p:sp>
      <p:sp>
        <p:nvSpPr>
          <p:cNvPr id="23" name="Rectangle: Rounded Corners 22">
            <a:extLst>
              <a:ext uri="{FF2B5EF4-FFF2-40B4-BE49-F238E27FC236}">
                <a16:creationId xmlns:a16="http://schemas.microsoft.com/office/drawing/2014/main" id="{E88FE1B9-1B38-4607-85CD-8D3FEB0894B0}"/>
              </a:ext>
            </a:extLst>
          </p:cNvPr>
          <p:cNvSpPr/>
          <p:nvPr userDrawn="1"/>
        </p:nvSpPr>
        <p:spPr>
          <a:xfrm>
            <a:off x="576585" y="1512554"/>
            <a:ext cx="3228861" cy="4462211"/>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0">
              <a:solidFill>
                <a:schemeClr val="tx1"/>
              </a:solidFill>
            </a:endParaRPr>
          </a:p>
        </p:txBody>
      </p:sp>
      <p:sp>
        <p:nvSpPr>
          <p:cNvPr id="24" name="Text Placeholder 29">
            <a:extLst>
              <a:ext uri="{FF2B5EF4-FFF2-40B4-BE49-F238E27FC236}">
                <a16:creationId xmlns:a16="http://schemas.microsoft.com/office/drawing/2014/main" id="{1AF43CD3-74BD-42C3-9321-3A5E678B671B}"/>
              </a:ext>
            </a:extLst>
          </p:cNvPr>
          <p:cNvSpPr>
            <a:spLocks noGrp="1"/>
          </p:cNvSpPr>
          <p:nvPr>
            <p:ph type="body" sz="quarter" idx="13"/>
          </p:nvPr>
        </p:nvSpPr>
        <p:spPr>
          <a:xfrm>
            <a:off x="735746" y="1675273"/>
            <a:ext cx="2904424" cy="258273"/>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5" name="Text Placeholder 29">
            <a:extLst>
              <a:ext uri="{FF2B5EF4-FFF2-40B4-BE49-F238E27FC236}">
                <a16:creationId xmlns:a16="http://schemas.microsoft.com/office/drawing/2014/main" id="{2A91401C-CD03-4B80-B78A-FED6C1387A58}"/>
              </a:ext>
            </a:extLst>
          </p:cNvPr>
          <p:cNvSpPr>
            <a:spLocks noGrp="1"/>
          </p:cNvSpPr>
          <p:nvPr>
            <p:ph type="body" sz="quarter" idx="14"/>
          </p:nvPr>
        </p:nvSpPr>
        <p:spPr>
          <a:xfrm>
            <a:off x="735746" y="1967918"/>
            <a:ext cx="2904424" cy="879626"/>
          </a:xfrm>
        </p:spPr>
        <p:txBody>
          <a:bodyPr/>
          <a:lstStyle>
            <a:lvl1pPr>
              <a:defRPr sz="2422"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6" name="Text Placeholder 29">
            <a:extLst>
              <a:ext uri="{FF2B5EF4-FFF2-40B4-BE49-F238E27FC236}">
                <a16:creationId xmlns:a16="http://schemas.microsoft.com/office/drawing/2014/main" id="{987E1084-1588-4DFF-8B16-45159E5A7FBB}"/>
              </a:ext>
            </a:extLst>
          </p:cNvPr>
          <p:cNvSpPr>
            <a:spLocks noGrp="1"/>
          </p:cNvSpPr>
          <p:nvPr>
            <p:ph type="body" sz="quarter" idx="15"/>
          </p:nvPr>
        </p:nvSpPr>
        <p:spPr>
          <a:xfrm>
            <a:off x="735746" y="2558140"/>
            <a:ext cx="2904424" cy="190966"/>
          </a:xfrm>
        </p:spPr>
        <p:txBody>
          <a:bodyPr/>
          <a:lstStyle>
            <a:lvl1pPr>
              <a:defRPr sz="1090" b="0">
                <a:solidFill>
                  <a:schemeClr val="bg1"/>
                </a:solidFill>
              </a:defRPr>
            </a:lvl1pPr>
          </a:lstStyle>
          <a:p>
            <a:pPr lvl="0"/>
            <a:r>
              <a:rPr lang="en-US"/>
              <a:t>Click to edit Master text styles</a:t>
            </a:r>
          </a:p>
        </p:txBody>
      </p:sp>
      <p:sp>
        <p:nvSpPr>
          <p:cNvPr id="27" name="Text Placeholder 29">
            <a:extLst>
              <a:ext uri="{FF2B5EF4-FFF2-40B4-BE49-F238E27FC236}">
                <a16:creationId xmlns:a16="http://schemas.microsoft.com/office/drawing/2014/main" id="{8C12D9D7-8C03-4D7A-B03B-C1BC41AB6BA8}"/>
              </a:ext>
            </a:extLst>
          </p:cNvPr>
          <p:cNvSpPr>
            <a:spLocks noGrp="1"/>
          </p:cNvSpPr>
          <p:nvPr>
            <p:ph type="body" sz="quarter" idx="16"/>
          </p:nvPr>
        </p:nvSpPr>
        <p:spPr>
          <a:xfrm>
            <a:off x="4632676" y="1675273"/>
            <a:ext cx="2904424" cy="258273"/>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8" name="Text Placeholder 29">
            <a:extLst>
              <a:ext uri="{FF2B5EF4-FFF2-40B4-BE49-F238E27FC236}">
                <a16:creationId xmlns:a16="http://schemas.microsoft.com/office/drawing/2014/main" id="{F217037E-D485-4433-8172-120C59DAC49B}"/>
              </a:ext>
            </a:extLst>
          </p:cNvPr>
          <p:cNvSpPr>
            <a:spLocks noGrp="1"/>
          </p:cNvSpPr>
          <p:nvPr>
            <p:ph type="body" sz="quarter" idx="17"/>
          </p:nvPr>
        </p:nvSpPr>
        <p:spPr>
          <a:xfrm>
            <a:off x="4632676" y="1967918"/>
            <a:ext cx="2904424" cy="879626"/>
          </a:xfrm>
        </p:spPr>
        <p:txBody>
          <a:bodyPr/>
          <a:lstStyle>
            <a:lvl1pPr>
              <a:defRPr sz="2422"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9" name="Text Placeholder 29">
            <a:extLst>
              <a:ext uri="{FF2B5EF4-FFF2-40B4-BE49-F238E27FC236}">
                <a16:creationId xmlns:a16="http://schemas.microsoft.com/office/drawing/2014/main" id="{99CF9FB5-3A52-4CBE-9EA9-E5B1B14F62C4}"/>
              </a:ext>
            </a:extLst>
          </p:cNvPr>
          <p:cNvSpPr>
            <a:spLocks noGrp="1"/>
          </p:cNvSpPr>
          <p:nvPr>
            <p:ph type="body" sz="quarter" idx="18"/>
          </p:nvPr>
        </p:nvSpPr>
        <p:spPr>
          <a:xfrm>
            <a:off x="4632676" y="2558140"/>
            <a:ext cx="2904424" cy="190966"/>
          </a:xfrm>
        </p:spPr>
        <p:txBody>
          <a:bodyPr/>
          <a:lstStyle>
            <a:lvl1pPr>
              <a:defRPr sz="1090" b="0">
                <a:solidFill>
                  <a:schemeClr val="bg1"/>
                </a:solidFill>
              </a:defRPr>
            </a:lvl1pPr>
          </a:lstStyle>
          <a:p>
            <a:pPr lvl="0"/>
            <a:r>
              <a:rPr lang="en-US"/>
              <a:t>Click to edit Master text styles</a:t>
            </a:r>
          </a:p>
        </p:txBody>
      </p:sp>
      <p:sp>
        <p:nvSpPr>
          <p:cNvPr id="39" name="Text Placeholder 29">
            <a:extLst>
              <a:ext uri="{FF2B5EF4-FFF2-40B4-BE49-F238E27FC236}">
                <a16:creationId xmlns:a16="http://schemas.microsoft.com/office/drawing/2014/main" id="{2C483B3F-2A51-4389-A469-7247CC00F750}"/>
              </a:ext>
            </a:extLst>
          </p:cNvPr>
          <p:cNvSpPr>
            <a:spLocks noGrp="1"/>
          </p:cNvSpPr>
          <p:nvPr>
            <p:ph type="body" sz="quarter" idx="19"/>
          </p:nvPr>
        </p:nvSpPr>
        <p:spPr>
          <a:xfrm>
            <a:off x="8526546" y="1675273"/>
            <a:ext cx="2904424" cy="258273"/>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0" name="Text Placeholder 29">
            <a:extLst>
              <a:ext uri="{FF2B5EF4-FFF2-40B4-BE49-F238E27FC236}">
                <a16:creationId xmlns:a16="http://schemas.microsoft.com/office/drawing/2014/main" id="{3167602A-C6EA-403C-BBD7-A1E2856EBF40}"/>
              </a:ext>
            </a:extLst>
          </p:cNvPr>
          <p:cNvSpPr>
            <a:spLocks noGrp="1"/>
          </p:cNvSpPr>
          <p:nvPr>
            <p:ph type="body" sz="quarter" idx="20"/>
          </p:nvPr>
        </p:nvSpPr>
        <p:spPr>
          <a:xfrm>
            <a:off x="8526546" y="1967918"/>
            <a:ext cx="2904424" cy="879626"/>
          </a:xfrm>
        </p:spPr>
        <p:txBody>
          <a:bodyPr/>
          <a:lstStyle>
            <a:lvl1pPr>
              <a:defRPr sz="2422"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1" name="Text Placeholder 29">
            <a:extLst>
              <a:ext uri="{FF2B5EF4-FFF2-40B4-BE49-F238E27FC236}">
                <a16:creationId xmlns:a16="http://schemas.microsoft.com/office/drawing/2014/main" id="{4E6CC2EE-53D5-45F8-ABF1-A33B753B1C49}"/>
              </a:ext>
            </a:extLst>
          </p:cNvPr>
          <p:cNvSpPr>
            <a:spLocks noGrp="1"/>
          </p:cNvSpPr>
          <p:nvPr>
            <p:ph type="body" sz="quarter" idx="21"/>
          </p:nvPr>
        </p:nvSpPr>
        <p:spPr>
          <a:xfrm>
            <a:off x="8526546" y="2558140"/>
            <a:ext cx="2904424" cy="190966"/>
          </a:xfrm>
        </p:spPr>
        <p:txBody>
          <a:bodyPr/>
          <a:lstStyle>
            <a:lvl1pPr>
              <a:defRPr sz="1090" b="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4261843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ial-in Detai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5" y="538691"/>
            <a:ext cx="5072020" cy="404253"/>
          </a:xfrm>
        </p:spPr>
        <p:txBody>
          <a:bodyPr lIns="0" tIns="0" rIns="0" bIns="0" anchor="t" anchorCtr="0"/>
          <a:lstStyle>
            <a:lvl1pPr>
              <a:defRPr/>
            </a:lvl1pPr>
          </a:lstStyle>
          <a:p>
            <a:r>
              <a:rPr lang="en-US" dirty="0"/>
              <a:t>Dial-in Details</a:t>
            </a:r>
            <a:endParaRPr lang="en-GB" dirty="0"/>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6585" y="1101168"/>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20172" y="2305427"/>
            <a:ext cx="3373019" cy="3759776"/>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13" name="Text Placeholder 12">
            <a:extLst>
              <a:ext uri="{FF2B5EF4-FFF2-40B4-BE49-F238E27FC236}">
                <a16:creationId xmlns:a16="http://schemas.microsoft.com/office/drawing/2014/main" id="{899484F1-8E49-054A-9340-C8D241F51990}"/>
              </a:ext>
            </a:extLst>
          </p:cNvPr>
          <p:cNvSpPr>
            <a:spLocks noGrp="1"/>
          </p:cNvSpPr>
          <p:nvPr>
            <p:ph type="body" sz="quarter" idx="14" hasCustomPrompt="1"/>
          </p:nvPr>
        </p:nvSpPr>
        <p:spPr>
          <a:xfrm>
            <a:off x="572339" y="2349364"/>
            <a:ext cx="3027966" cy="3715836"/>
          </a:xfrm>
        </p:spPr>
        <p:txBody>
          <a:bodyPr wrap="square" numCol="1" spcCol="756000" anchor="t">
            <a:noAutofit/>
          </a:bodyPr>
          <a:lstStyle>
            <a:lvl1pPr marL="0" indent="0">
              <a:spcBef>
                <a:spcPts val="968"/>
              </a:spcBef>
              <a:spcAft>
                <a:spcPts val="0"/>
              </a:spcAft>
              <a:buFont typeface="Arial" panose="020B0604020202020204" pitchFamily="34" charset="0"/>
              <a:buNone/>
              <a:defRPr sz="1452" b="0" i="0">
                <a:solidFill>
                  <a:schemeClr val="accent1"/>
                </a:solidFill>
                <a:latin typeface="Poppins" pitchFamily="2" charset="77"/>
                <a:cs typeface="Poppins" pitchFamily="2" charset="77"/>
              </a:defRPr>
            </a:lvl1pPr>
            <a:lvl2pPr marL="0" indent="0">
              <a:spcBef>
                <a:spcPts val="0"/>
              </a:spcBef>
              <a:spcAft>
                <a:spcPts val="0"/>
              </a:spcAft>
              <a:buFont typeface="Arial" panose="020B0604020202020204" pitchFamily="34" charset="0"/>
              <a:buNone/>
              <a:defRPr sz="1452" b="0" i="0">
                <a:latin typeface="Poppins" pitchFamily="2" charset="77"/>
                <a:cs typeface="Poppins" pitchFamily="2" charset="77"/>
              </a:defRPr>
            </a:lvl2pPr>
            <a:lvl3pPr marL="0" indent="0">
              <a:buFontTx/>
              <a:buNone/>
              <a:defRPr sz="1452" b="0" i="0">
                <a:solidFill>
                  <a:schemeClr val="accent1"/>
                </a:solidFill>
                <a:latin typeface="Poppins" pitchFamily="2" charset="77"/>
                <a:cs typeface="Poppins" pitchFamily="2" charset="77"/>
              </a:defRPr>
            </a:lvl3pPr>
            <a:lvl5pPr>
              <a:defRPr/>
            </a:lvl5pPr>
          </a:lstStyle>
          <a:p>
            <a:pPr lvl="0"/>
            <a:r>
              <a:rPr lang="en-GB" dirty="0"/>
              <a:t>Topic</a:t>
            </a:r>
          </a:p>
          <a:p>
            <a:pPr lvl="1"/>
            <a:r>
              <a:rPr lang="en-GB" dirty="0"/>
              <a:t>Meeting title</a:t>
            </a:r>
          </a:p>
          <a:p>
            <a:pPr lvl="1"/>
            <a:endParaRPr lang="en-GB" dirty="0"/>
          </a:p>
          <a:p>
            <a:pPr lvl="0"/>
            <a:r>
              <a:rPr lang="en-GB" dirty="0"/>
              <a:t>Time</a:t>
            </a:r>
          </a:p>
          <a:p>
            <a:pPr lvl="1"/>
            <a:r>
              <a:rPr lang="en-GB" dirty="0"/>
              <a:t>MMM DD, YYYY</a:t>
            </a:r>
          </a:p>
          <a:p>
            <a:pPr lvl="1"/>
            <a:r>
              <a:rPr lang="en-GB" dirty="0"/>
              <a:t>04:00 PM CET/10:00 AM ET</a:t>
            </a:r>
          </a:p>
          <a:p>
            <a:pPr lvl="1"/>
            <a:endParaRPr lang="en-GB" dirty="0"/>
          </a:p>
          <a:p>
            <a:pPr lvl="0"/>
            <a:r>
              <a:rPr lang="en-GB" dirty="0"/>
              <a:t>Estimated call length</a:t>
            </a:r>
          </a:p>
          <a:p>
            <a:pPr lvl="1"/>
            <a:r>
              <a:rPr lang="en-GB" dirty="0"/>
              <a:t>30 minutes</a:t>
            </a:r>
          </a:p>
        </p:txBody>
      </p:sp>
      <p:sp>
        <p:nvSpPr>
          <p:cNvPr id="14" name="Text Placeholder 12">
            <a:extLst>
              <a:ext uri="{FF2B5EF4-FFF2-40B4-BE49-F238E27FC236}">
                <a16:creationId xmlns:a16="http://schemas.microsoft.com/office/drawing/2014/main" id="{30A48F11-6954-3949-8D79-D73631815C9E}"/>
              </a:ext>
            </a:extLst>
          </p:cNvPr>
          <p:cNvSpPr>
            <a:spLocks noGrp="1"/>
          </p:cNvSpPr>
          <p:nvPr>
            <p:ph type="body" sz="quarter" idx="17" hasCustomPrompt="1"/>
          </p:nvPr>
        </p:nvSpPr>
        <p:spPr>
          <a:xfrm>
            <a:off x="3839655" y="2356630"/>
            <a:ext cx="4141166" cy="3715836"/>
          </a:xfrm>
        </p:spPr>
        <p:txBody>
          <a:bodyPr wrap="square" numCol="1" spcCol="756000" anchor="t">
            <a:noAutofit/>
          </a:bodyPr>
          <a:lstStyle>
            <a:lvl1pPr marL="0" indent="0">
              <a:spcBef>
                <a:spcPts val="968"/>
              </a:spcBef>
              <a:spcAft>
                <a:spcPts val="0"/>
              </a:spcAft>
              <a:buFont typeface="Arial" panose="020B0604020202020204" pitchFamily="34" charset="0"/>
              <a:buNone/>
              <a:defRPr sz="1452" b="0" i="0">
                <a:solidFill>
                  <a:schemeClr val="accent1"/>
                </a:solidFill>
                <a:latin typeface="Poppins" pitchFamily="2" charset="77"/>
                <a:cs typeface="Poppins" pitchFamily="2" charset="77"/>
              </a:defRPr>
            </a:lvl1pPr>
            <a:lvl2pPr marL="0" marR="0" indent="0" algn="l" defTabSz="553494"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sz="1392" b="0" i="0">
                <a:latin typeface="Poppins" pitchFamily="2" charset="77"/>
                <a:cs typeface="Poppins" pitchFamily="2" charset="77"/>
              </a:defRPr>
            </a:lvl2pPr>
            <a:lvl3pPr marL="0" indent="0">
              <a:buFontTx/>
              <a:buNone/>
              <a:defRPr sz="1452" b="0" i="0">
                <a:solidFill>
                  <a:schemeClr val="accent1"/>
                </a:solidFill>
                <a:latin typeface="Poppins" pitchFamily="2" charset="77"/>
                <a:cs typeface="Poppins" pitchFamily="2" charset="77"/>
              </a:defRPr>
            </a:lvl3pPr>
            <a:lvl5pPr>
              <a:defRPr/>
            </a:lvl5pPr>
          </a:lstStyle>
          <a:p>
            <a:pPr lvl="0"/>
            <a:r>
              <a:rPr lang="en-GB" dirty="0"/>
              <a:t>Join Zoom meeting</a:t>
            </a:r>
          </a:p>
          <a:p>
            <a:pPr lvl="1"/>
            <a:r>
              <a:rPr lang="en-GB" dirty="0"/>
              <a:t>Https://</a:t>
            </a:r>
            <a:r>
              <a:rPr lang="en-GB" dirty="0" err="1"/>
              <a:t>zoom.us</a:t>
            </a:r>
            <a:r>
              <a:rPr lang="en-GB" dirty="0"/>
              <a:t>/#/########</a:t>
            </a:r>
          </a:p>
          <a:p>
            <a:pPr lvl="1"/>
            <a:endParaRPr lang="en-GB" dirty="0"/>
          </a:p>
          <a:p>
            <a:pPr lvl="0"/>
            <a:r>
              <a:rPr lang="en-GB" dirty="0"/>
              <a:t>Meeting ID</a:t>
            </a:r>
          </a:p>
          <a:p>
            <a:pPr lvl="1"/>
            <a:r>
              <a:rPr lang="en-GB" dirty="0"/>
              <a:t>985 717 469</a:t>
            </a:r>
          </a:p>
          <a:p>
            <a:pPr lvl="0"/>
            <a:r>
              <a:rPr lang="en-GB" dirty="0"/>
              <a:t>One tap mobile</a:t>
            </a:r>
          </a:p>
          <a:p>
            <a:pPr marL="0" marR="0" lvl="1" indent="0" algn="l" defTabSz="553494"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a:pPr>
            <a:r>
              <a:rPr lang="en-GB" dirty="0"/>
              <a:t>+ 00000000000, 00000000000# US (New York)</a:t>
            </a:r>
          </a:p>
          <a:p>
            <a:pPr lvl="0"/>
            <a:r>
              <a:rPr lang="en-GB" dirty="0"/>
              <a:t>Dial by your location </a:t>
            </a:r>
          </a:p>
          <a:p>
            <a:pPr lvl="1"/>
            <a:r>
              <a:rPr lang="en-GB" dirty="0"/>
              <a:t>+0 000 000 0000 US (New York)</a:t>
            </a:r>
            <a:br>
              <a:rPr lang="en-GB" dirty="0"/>
            </a:br>
            <a:r>
              <a:rPr lang="en-GB" dirty="0"/>
              <a:t>+ 0 000 000 0000 (Switzerland)</a:t>
            </a:r>
          </a:p>
          <a:p>
            <a:pPr lvl="0"/>
            <a:r>
              <a:rPr lang="en-GB" dirty="0"/>
              <a:t>Find your local number</a:t>
            </a:r>
          </a:p>
          <a:p>
            <a:pPr lvl="1"/>
            <a:r>
              <a:rPr lang="en-GB" dirty="0"/>
              <a:t>https://</a:t>
            </a:r>
            <a:r>
              <a:rPr lang="en-GB" dirty="0" err="1"/>
              <a:t>zoom.us</a:t>
            </a:r>
            <a:r>
              <a:rPr lang="en-GB" dirty="0"/>
              <a:t>/#/########</a:t>
            </a:r>
          </a:p>
        </p:txBody>
      </p:sp>
    </p:spTree>
    <p:extLst>
      <p:ext uri="{BB962C8B-B14F-4D97-AF65-F5344CB8AC3E}">
        <p14:creationId xmlns:p14="http://schemas.microsoft.com/office/powerpoint/2010/main" val="254003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meline / Milestones 4">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2736630720"/>
              </p:ext>
            </p:extLst>
          </p:nvPr>
        </p:nvGraphicFramePr>
        <p:xfrm>
          <a:off x="576169" y="2737691"/>
          <a:ext cx="11016604" cy="3327512"/>
        </p:xfrm>
        <a:graphic>
          <a:graphicData uri="http://schemas.openxmlformats.org/drawingml/2006/table">
            <a:tbl>
              <a:tblPr bandCol="1">
                <a:tableStyleId>{2D5ABB26-0587-4C30-8999-92F81FD0307C}</a:tableStyleId>
              </a:tblPr>
              <a:tblGrid>
                <a:gridCol w="2754151">
                  <a:extLst>
                    <a:ext uri="{9D8B030D-6E8A-4147-A177-3AD203B41FA5}">
                      <a16:colId xmlns:a16="http://schemas.microsoft.com/office/drawing/2014/main" val="4151945498"/>
                    </a:ext>
                  </a:extLst>
                </a:gridCol>
                <a:gridCol w="2754151">
                  <a:extLst>
                    <a:ext uri="{9D8B030D-6E8A-4147-A177-3AD203B41FA5}">
                      <a16:colId xmlns:a16="http://schemas.microsoft.com/office/drawing/2014/main" val="1382627474"/>
                    </a:ext>
                  </a:extLst>
                </a:gridCol>
                <a:gridCol w="2754151">
                  <a:extLst>
                    <a:ext uri="{9D8B030D-6E8A-4147-A177-3AD203B41FA5}">
                      <a16:colId xmlns:a16="http://schemas.microsoft.com/office/drawing/2014/main" val="2312284562"/>
                    </a:ext>
                  </a:extLst>
                </a:gridCol>
                <a:gridCol w="2754151">
                  <a:extLst>
                    <a:ext uri="{9D8B030D-6E8A-4147-A177-3AD203B41FA5}">
                      <a16:colId xmlns:a16="http://schemas.microsoft.com/office/drawing/2014/main" val="380964293"/>
                    </a:ext>
                  </a:extLst>
                </a:gridCol>
              </a:tblGrid>
              <a:tr h="3327512">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1"/>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2"/>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1"/>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5" y="538691"/>
            <a:ext cx="5072020" cy="404253"/>
          </a:xfrm>
        </p:spPr>
        <p:txBody>
          <a:bodyPr lIns="0" tIns="0" rIns="0" bIns="0" anchor="t" anchorCtr="0"/>
          <a:lstStyle>
            <a:lvl1pPr>
              <a:defRPr/>
            </a:lvl1pPr>
          </a:lstStyle>
          <a:p>
            <a:r>
              <a:rPr lang="en-US" dirty="0"/>
              <a:t>Timeline/Milestones</a:t>
            </a:r>
            <a:endParaRPr lang="en-GB" dirty="0"/>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6585" y="1101168"/>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36" name="object 14">
            <a:extLst>
              <a:ext uri="{FF2B5EF4-FFF2-40B4-BE49-F238E27FC236}">
                <a16:creationId xmlns:a16="http://schemas.microsoft.com/office/drawing/2014/main" id="{90578DB9-BA6E-47D0-A9E9-CCE6534555DB}"/>
              </a:ext>
            </a:extLst>
          </p:cNvPr>
          <p:cNvSpPr/>
          <p:nvPr userDrawn="1"/>
        </p:nvSpPr>
        <p:spPr>
          <a:xfrm>
            <a:off x="576797" y="274138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54" name="Oval 53">
            <a:extLst>
              <a:ext uri="{FF2B5EF4-FFF2-40B4-BE49-F238E27FC236}">
                <a16:creationId xmlns:a16="http://schemas.microsoft.com/office/drawing/2014/main" id="{9E7A0D4B-AB57-44B0-97E1-0F74C2C20372}"/>
              </a:ext>
            </a:extLst>
          </p:cNvPr>
          <p:cNvSpPr/>
          <p:nvPr/>
        </p:nvSpPr>
        <p:spPr>
          <a:xfrm>
            <a:off x="761832"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6" name="Oval 55">
            <a:extLst>
              <a:ext uri="{FF2B5EF4-FFF2-40B4-BE49-F238E27FC236}">
                <a16:creationId xmlns:a16="http://schemas.microsoft.com/office/drawing/2014/main" id="{08C9AC41-4B38-40D6-B070-CDF412ECA81A}"/>
              </a:ext>
            </a:extLst>
          </p:cNvPr>
          <p:cNvSpPr/>
          <p:nvPr/>
        </p:nvSpPr>
        <p:spPr>
          <a:xfrm>
            <a:off x="3536406"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8" name="Oval 57">
            <a:extLst>
              <a:ext uri="{FF2B5EF4-FFF2-40B4-BE49-F238E27FC236}">
                <a16:creationId xmlns:a16="http://schemas.microsoft.com/office/drawing/2014/main" id="{44AA5FF5-FC45-4C9B-833A-3EAAFD5E25BD}"/>
              </a:ext>
            </a:extLst>
          </p:cNvPr>
          <p:cNvSpPr/>
          <p:nvPr/>
        </p:nvSpPr>
        <p:spPr>
          <a:xfrm>
            <a:off x="6299112"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60" name="Oval 59">
            <a:extLst>
              <a:ext uri="{FF2B5EF4-FFF2-40B4-BE49-F238E27FC236}">
                <a16:creationId xmlns:a16="http://schemas.microsoft.com/office/drawing/2014/main" id="{33F6E636-79A6-4B30-8BC0-632CE4B6ECAC}"/>
              </a:ext>
            </a:extLst>
          </p:cNvPr>
          <p:cNvSpPr/>
          <p:nvPr/>
        </p:nvSpPr>
        <p:spPr>
          <a:xfrm>
            <a:off x="9052255"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6170" y="2280720"/>
            <a:ext cx="2762600"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38770" y="2280720"/>
            <a:ext cx="2741504"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089501" y="2280720"/>
            <a:ext cx="2741170"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30672" y="2280720"/>
            <a:ext cx="2768881"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6170" y="3044219"/>
            <a:ext cx="2762600" cy="461304"/>
          </a:xfrm>
        </p:spPr>
        <p:txBody>
          <a:bodyPr lIns="288000" rIns="288000" bIns="288000" anchor="t" anchorCtr="0"/>
          <a:lstStyle>
            <a:lvl1pPr>
              <a:defRPr lang="en-GB" sz="968" kern="1200" dirty="0">
                <a:solidFill>
                  <a:schemeClr val="tx1"/>
                </a:solidFill>
                <a:latin typeface="Poppins" pitchFamily="2" charset="77"/>
                <a:ea typeface="+mn-ea"/>
                <a:cs typeface="Poppins" pitchFamily="2" charset="77"/>
              </a:defRPr>
            </a:lvl1pPr>
          </a:lstStyle>
          <a:p>
            <a:pPr lvl="0">
              <a:lnSpc>
                <a:spcPct val="120000"/>
              </a:lnSpc>
              <a:spcAft>
                <a:spcPts val="1452"/>
              </a:spcAft>
            </a:pPr>
            <a:r>
              <a:rPr lang="en-US" sz="968" b="0">
                <a:solidFill>
                  <a:schemeClr val="tx1"/>
                </a:solidFill>
              </a:rPr>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338770" y="3044219"/>
            <a:ext cx="2746118" cy="461304"/>
          </a:xfrm>
        </p:spPr>
        <p:txBody>
          <a:bodyPr lIns="288000" rIns="288000" bIns="288000" anchor="t" anchorCtr="0"/>
          <a:lstStyle>
            <a:lvl1pPr>
              <a:defRPr sz="968" b="0">
                <a:latin typeface="Poppins" pitchFamily="2" charset="77"/>
                <a:cs typeface="Poppins" pitchFamily="2" charset="77"/>
              </a:defRPr>
            </a:lvl1pPr>
          </a:lstStyle>
          <a:p>
            <a:pPr lvl="0">
              <a:lnSpc>
                <a:spcPct val="120000"/>
              </a:lnSpc>
              <a:spcAft>
                <a:spcPts val="1452"/>
              </a:spcAft>
            </a:pPr>
            <a:r>
              <a:rPr lang="en-US" sz="968"/>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6084555" y="3044219"/>
            <a:ext cx="2746118" cy="461304"/>
          </a:xfrm>
        </p:spPr>
        <p:txBody>
          <a:bodyPr lIns="288000" rIns="288000" bIns="288000" anchor="t" anchorCtr="0"/>
          <a:lstStyle>
            <a:lvl1pPr>
              <a:defRPr sz="968" b="0">
                <a:latin typeface="Poppins" pitchFamily="2" charset="77"/>
                <a:cs typeface="Poppins" pitchFamily="2" charset="77"/>
              </a:defRPr>
            </a:lvl1pPr>
          </a:lstStyle>
          <a:p>
            <a:pPr lvl="0">
              <a:lnSpc>
                <a:spcPct val="120000"/>
              </a:lnSpc>
              <a:spcAft>
                <a:spcPts val="1452"/>
              </a:spcAft>
            </a:pPr>
            <a:r>
              <a:rPr lang="en-US" sz="968"/>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847487" y="3044219"/>
            <a:ext cx="2745286" cy="461304"/>
          </a:xfrm>
        </p:spPr>
        <p:txBody>
          <a:bodyPr lIns="288000" rIns="288000" bIns="288000" anchor="t" anchorCtr="0"/>
          <a:lstStyle>
            <a:lvl1pPr>
              <a:defRPr sz="968" b="0">
                <a:latin typeface="Poppins" pitchFamily="2" charset="77"/>
                <a:cs typeface="Poppins" pitchFamily="2" charset="77"/>
              </a:defRPr>
            </a:lvl1pPr>
          </a:lstStyle>
          <a:p>
            <a:pPr lvl="0" algn="l">
              <a:lnSpc>
                <a:spcPct val="120000"/>
              </a:lnSpc>
              <a:spcAft>
                <a:spcPts val="1452"/>
              </a:spcAft>
            </a:pPr>
            <a:r>
              <a:rPr lang="en-US" sz="968"/>
              <a:t>Click to edit Master text styles</a:t>
            </a:r>
          </a:p>
        </p:txBody>
      </p:sp>
    </p:spTree>
    <p:extLst>
      <p:ext uri="{BB962C8B-B14F-4D97-AF65-F5344CB8AC3E}">
        <p14:creationId xmlns:p14="http://schemas.microsoft.com/office/powerpoint/2010/main" val="1029253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meline / Milestones 5">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319756075"/>
              </p:ext>
            </p:extLst>
          </p:nvPr>
        </p:nvGraphicFramePr>
        <p:xfrm>
          <a:off x="576170" y="2737691"/>
          <a:ext cx="11016810" cy="3327512"/>
        </p:xfrm>
        <a:graphic>
          <a:graphicData uri="http://schemas.openxmlformats.org/drawingml/2006/table">
            <a:tbl>
              <a:tblPr bandCol="1">
                <a:tableStyleId>{2D5ABB26-0587-4C30-8999-92F81FD0307C}</a:tableStyleId>
              </a:tblPr>
              <a:tblGrid>
                <a:gridCol w="2203362">
                  <a:extLst>
                    <a:ext uri="{9D8B030D-6E8A-4147-A177-3AD203B41FA5}">
                      <a16:colId xmlns:a16="http://schemas.microsoft.com/office/drawing/2014/main" val="4151945498"/>
                    </a:ext>
                  </a:extLst>
                </a:gridCol>
                <a:gridCol w="2203362">
                  <a:extLst>
                    <a:ext uri="{9D8B030D-6E8A-4147-A177-3AD203B41FA5}">
                      <a16:colId xmlns:a16="http://schemas.microsoft.com/office/drawing/2014/main" val="1382627474"/>
                    </a:ext>
                  </a:extLst>
                </a:gridCol>
                <a:gridCol w="2203362">
                  <a:extLst>
                    <a:ext uri="{9D8B030D-6E8A-4147-A177-3AD203B41FA5}">
                      <a16:colId xmlns:a16="http://schemas.microsoft.com/office/drawing/2014/main" val="2312284562"/>
                    </a:ext>
                  </a:extLst>
                </a:gridCol>
                <a:gridCol w="2203362">
                  <a:extLst>
                    <a:ext uri="{9D8B030D-6E8A-4147-A177-3AD203B41FA5}">
                      <a16:colId xmlns:a16="http://schemas.microsoft.com/office/drawing/2014/main" val="1977789979"/>
                    </a:ext>
                  </a:extLst>
                </a:gridCol>
                <a:gridCol w="2203362">
                  <a:extLst>
                    <a:ext uri="{9D8B030D-6E8A-4147-A177-3AD203B41FA5}">
                      <a16:colId xmlns:a16="http://schemas.microsoft.com/office/drawing/2014/main" val="289107806"/>
                    </a:ext>
                  </a:extLst>
                </a:gridCol>
              </a:tblGrid>
              <a:tr h="3327512">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1"/>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2"/>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1"/>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2"/>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5" y="538691"/>
            <a:ext cx="5072020" cy="404253"/>
          </a:xfrm>
        </p:spPr>
        <p:txBody>
          <a:bodyPr lIns="0" tIns="0" rIns="0" bIns="0" anchor="t" anchorCtr="0"/>
          <a:lstStyle>
            <a:lvl1pPr>
              <a:defRPr/>
            </a:lvl1pPr>
          </a:lstStyle>
          <a:p>
            <a:r>
              <a:rPr lang="en-US" dirty="0"/>
              <a:t>Timeline/Milestones</a:t>
            </a:r>
            <a:endParaRPr lang="en-GB" dirty="0"/>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6585" y="1101168"/>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36" name="object 14">
            <a:extLst>
              <a:ext uri="{FF2B5EF4-FFF2-40B4-BE49-F238E27FC236}">
                <a16:creationId xmlns:a16="http://schemas.microsoft.com/office/drawing/2014/main" id="{90578DB9-BA6E-47D0-A9E9-CCE6534555DB}"/>
              </a:ext>
            </a:extLst>
          </p:cNvPr>
          <p:cNvSpPr/>
          <p:nvPr userDrawn="1"/>
        </p:nvSpPr>
        <p:spPr>
          <a:xfrm>
            <a:off x="576797" y="274138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54" name="Oval 53">
            <a:extLst>
              <a:ext uri="{FF2B5EF4-FFF2-40B4-BE49-F238E27FC236}">
                <a16:creationId xmlns:a16="http://schemas.microsoft.com/office/drawing/2014/main" id="{9E7A0D4B-AB57-44B0-97E1-0F74C2C20372}"/>
              </a:ext>
            </a:extLst>
          </p:cNvPr>
          <p:cNvSpPr/>
          <p:nvPr/>
        </p:nvSpPr>
        <p:spPr>
          <a:xfrm>
            <a:off x="761832"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5" name="Oval 54">
            <a:extLst>
              <a:ext uri="{FF2B5EF4-FFF2-40B4-BE49-F238E27FC236}">
                <a16:creationId xmlns:a16="http://schemas.microsoft.com/office/drawing/2014/main" id="{80550B66-ACB8-412D-961E-711CE5C8D994}"/>
              </a:ext>
            </a:extLst>
          </p:cNvPr>
          <p:cNvSpPr/>
          <p:nvPr/>
        </p:nvSpPr>
        <p:spPr>
          <a:xfrm>
            <a:off x="2976266"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6" name="Oval 55">
            <a:extLst>
              <a:ext uri="{FF2B5EF4-FFF2-40B4-BE49-F238E27FC236}">
                <a16:creationId xmlns:a16="http://schemas.microsoft.com/office/drawing/2014/main" id="{08C9AC41-4B38-40D6-B070-CDF412ECA81A}"/>
              </a:ext>
            </a:extLst>
          </p:cNvPr>
          <p:cNvSpPr/>
          <p:nvPr/>
        </p:nvSpPr>
        <p:spPr>
          <a:xfrm>
            <a:off x="5190699"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7" name="Oval 56">
            <a:extLst>
              <a:ext uri="{FF2B5EF4-FFF2-40B4-BE49-F238E27FC236}">
                <a16:creationId xmlns:a16="http://schemas.microsoft.com/office/drawing/2014/main" id="{2CD996F1-C360-4368-A00A-CE14EF9239BF}"/>
              </a:ext>
            </a:extLst>
          </p:cNvPr>
          <p:cNvSpPr/>
          <p:nvPr/>
        </p:nvSpPr>
        <p:spPr>
          <a:xfrm>
            <a:off x="7386601"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8" name="Oval 57">
            <a:extLst>
              <a:ext uri="{FF2B5EF4-FFF2-40B4-BE49-F238E27FC236}">
                <a16:creationId xmlns:a16="http://schemas.microsoft.com/office/drawing/2014/main" id="{44AA5FF5-FC45-4C9B-833A-3EAAFD5E25BD}"/>
              </a:ext>
            </a:extLst>
          </p:cNvPr>
          <p:cNvSpPr/>
          <p:nvPr/>
        </p:nvSpPr>
        <p:spPr>
          <a:xfrm>
            <a:off x="9607276"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6170" y="2280720"/>
            <a:ext cx="2189915"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784617" y="2282883"/>
            <a:ext cx="2208447" cy="296994"/>
          </a:xfrm>
        </p:spPr>
        <p:txBody>
          <a:bodyPr lIns="288000" rIns="288000" anchor="ctr" anchorCtr="0"/>
          <a:lstStyle>
            <a:lvl1pPr>
              <a:defRPr sz="1695" b="1" i="0">
                <a:latin typeface="Poppins SemiBold" pitchFamily="2" charset="77"/>
                <a:cs typeface="Poppins SemiBold" pitchFamily="2" charset="77"/>
              </a:defRPr>
            </a:lvl1pPr>
          </a:lstStyle>
          <a:p>
            <a:pPr marL="0" marR="0" lvl="0" indent="0" algn="l" defTabSz="553494" rtl="0" eaLnBrk="1" fontAlgn="auto" latinLnBrk="0" hangingPunct="1">
              <a:lnSpc>
                <a:spcPct val="120000"/>
              </a:lnSpc>
              <a:spcBef>
                <a:spcPts val="605"/>
              </a:spcBef>
              <a:spcAft>
                <a:spcPts val="727"/>
              </a:spcAft>
              <a:buClrTx/>
              <a:buSzPct val="75000"/>
              <a:buFontTx/>
              <a:buNone/>
              <a:tabLst/>
              <a:defRPr/>
            </a:pPr>
            <a:r>
              <a:rPr lang="en-GB" dirty="0"/>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4993064" y="2280720"/>
            <a:ext cx="2195314"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7182979" y="2280720"/>
            <a:ext cx="2195314"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9397665" y="2280720"/>
            <a:ext cx="2195314"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6170" y="3044219"/>
            <a:ext cx="2189915" cy="640953"/>
          </a:xfrm>
        </p:spPr>
        <p:txBody>
          <a:bodyPr lIns="288000" rIns="288000" bIns="288000" anchor="t" anchorCtr="0"/>
          <a:lstStyle>
            <a:lvl1pPr>
              <a:defRPr lang="en-GB" sz="968" kern="1200" dirty="0">
                <a:solidFill>
                  <a:schemeClr val="tx1"/>
                </a:solidFill>
                <a:latin typeface="Poppins" pitchFamily="2" charset="77"/>
                <a:ea typeface="+mn-ea"/>
                <a:cs typeface="Poppins" pitchFamily="2" charset="77"/>
              </a:defRPr>
            </a:lvl1pPr>
          </a:lstStyle>
          <a:p>
            <a:pPr lvl="0">
              <a:lnSpc>
                <a:spcPct val="120000"/>
              </a:lnSpc>
              <a:spcAft>
                <a:spcPts val="1452"/>
              </a:spcAft>
            </a:pPr>
            <a:r>
              <a:rPr lang="en-US" sz="968"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784616" y="3044219"/>
            <a:ext cx="2189915" cy="640953"/>
          </a:xfrm>
        </p:spPr>
        <p:txBody>
          <a:bodyPr lIns="288000" rIns="288000" bIns="288000" anchor="t" anchorCtr="0"/>
          <a:lstStyle>
            <a:lvl1pPr>
              <a:defRPr sz="968" b="0">
                <a:latin typeface="Poppins" pitchFamily="2" charset="77"/>
                <a:cs typeface="Poppins" pitchFamily="2" charset="77"/>
              </a:defRPr>
            </a:lvl1pPr>
          </a:lstStyle>
          <a:p>
            <a:pPr lvl="0">
              <a:lnSpc>
                <a:spcPct val="120000"/>
              </a:lnSpc>
              <a:spcAft>
                <a:spcPts val="1452"/>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4993063" y="3044219"/>
            <a:ext cx="2189915" cy="640953"/>
          </a:xfrm>
        </p:spPr>
        <p:txBody>
          <a:bodyPr lIns="288000" rIns="288000" bIns="288000" anchor="t" anchorCtr="0"/>
          <a:lstStyle>
            <a:lvl1pPr>
              <a:defRPr sz="968" b="0">
                <a:latin typeface="Poppins" pitchFamily="2" charset="77"/>
                <a:cs typeface="Poppins" pitchFamily="2" charset="77"/>
              </a:defRPr>
            </a:lvl1pPr>
          </a:lstStyle>
          <a:p>
            <a:pPr lvl="0">
              <a:lnSpc>
                <a:spcPct val="120000"/>
              </a:lnSpc>
              <a:spcAft>
                <a:spcPts val="1452"/>
              </a:spcAft>
            </a:pPr>
            <a:r>
              <a:rPr lang="en-US" sz="968"/>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7182978" y="3044219"/>
            <a:ext cx="2201889" cy="640953"/>
          </a:xfrm>
        </p:spPr>
        <p:txBody>
          <a:bodyPr lIns="288000" rIns="288000" bIns="288000" anchor="t" anchorCtr="0"/>
          <a:lstStyle>
            <a:lvl1pPr>
              <a:defRPr sz="968" b="0">
                <a:latin typeface="Poppins" pitchFamily="2" charset="77"/>
                <a:cs typeface="Poppins" pitchFamily="2" charset="77"/>
              </a:defRPr>
            </a:lvl1pPr>
          </a:lstStyle>
          <a:p>
            <a:pPr lvl="0">
              <a:lnSpc>
                <a:spcPct val="120000"/>
              </a:lnSpc>
              <a:spcAft>
                <a:spcPts val="1452"/>
              </a:spcAft>
            </a:pPr>
            <a:r>
              <a:rPr lang="en-US" sz="968"/>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9397664" y="3044219"/>
            <a:ext cx="2201889" cy="640953"/>
          </a:xfrm>
        </p:spPr>
        <p:txBody>
          <a:bodyPr lIns="288000" rIns="288000" bIns="288000" anchor="t" anchorCtr="0"/>
          <a:lstStyle>
            <a:lvl1pPr>
              <a:defRPr sz="968" b="0">
                <a:latin typeface="Poppins" pitchFamily="2" charset="77"/>
                <a:cs typeface="Poppins" pitchFamily="2" charset="77"/>
              </a:defRPr>
            </a:lvl1pPr>
          </a:lstStyle>
          <a:p>
            <a:pPr lvl="0">
              <a:lnSpc>
                <a:spcPct val="120000"/>
              </a:lnSpc>
              <a:spcAft>
                <a:spcPts val="1452"/>
              </a:spcAft>
            </a:pPr>
            <a:r>
              <a:rPr lang="en-US" sz="968"/>
              <a:t>Click to edit Master text styles</a:t>
            </a:r>
          </a:p>
        </p:txBody>
      </p:sp>
    </p:spTree>
    <p:extLst>
      <p:ext uri="{BB962C8B-B14F-4D97-AF65-F5344CB8AC3E}">
        <p14:creationId xmlns:p14="http://schemas.microsoft.com/office/powerpoint/2010/main" val="790056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meline / Milestones 6">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2049190866"/>
              </p:ext>
            </p:extLst>
          </p:nvPr>
        </p:nvGraphicFramePr>
        <p:xfrm>
          <a:off x="576170" y="2737691"/>
          <a:ext cx="11016810" cy="3327512"/>
        </p:xfrm>
        <a:graphic>
          <a:graphicData uri="http://schemas.openxmlformats.org/drawingml/2006/table">
            <a:tbl>
              <a:tblPr bandCol="1">
                <a:tableStyleId>{2D5ABB26-0587-4C30-8999-92F81FD0307C}</a:tableStyleId>
              </a:tblPr>
              <a:tblGrid>
                <a:gridCol w="1836135">
                  <a:extLst>
                    <a:ext uri="{9D8B030D-6E8A-4147-A177-3AD203B41FA5}">
                      <a16:colId xmlns:a16="http://schemas.microsoft.com/office/drawing/2014/main" val="4151945498"/>
                    </a:ext>
                  </a:extLst>
                </a:gridCol>
                <a:gridCol w="1836135">
                  <a:extLst>
                    <a:ext uri="{9D8B030D-6E8A-4147-A177-3AD203B41FA5}">
                      <a16:colId xmlns:a16="http://schemas.microsoft.com/office/drawing/2014/main" val="1382627474"/>
                    </a:ext>
                  </a:extLst>
                </a:gridCol>
                <a:gridCol w="1836135">
                  <a:extLst>
                    <a:ext uri="{9D8B030D-6E8A-4147-A177-3AD203B41FA5}">
                      <a16:colId xmlns:a16="http://schemas.microsoft.com/office/drawing/2014/main" val="2312284562"/>
                    </a:ext>
                  </a:extLst>
                </a:gridCol>
                <a:gridCol w="1836135">
                  <a:extLst>
                    <a:ext uri="{9D8B030D-6E8A-4147-A177-3AD203B41FA5}">
                      <a16:colId xmlns:a16="http://schemas.microsoft.com/office/drawing/2014/main" val="1977789979"/>
                    </a:ext>
                  </a:extLst>
                </a:gridCol>
                <a:gridCol w="1836135">
                  <a:extLst>
                    <a:ext uri="{9D8B030D-6E8A-4147-A177-3AD203B41FA5}">
                      <a16:colId xmlns:a16="http://schemas.microsoft.com/office/drawing/2014/main" val="289107806"/>
                    </a:ext>
                  </a:extLst>
                </a:gridCol>
                <a:gridCol w="1836135">
                  <a:extLst>
                    <a:ext uri="{9D8B030D-6E8A-4147-A177-3AD203B41FA5}">
                      <a16:colId xmlns:a16="http://schemas.microsoft.com/office/drawing/2014/main" val="380964293"/>
                    </a:ext>
                  </a:extLst>
                </a:gridCol>
              </a:tblGrid>
              <a:tr h="3327512">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1"/>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2"/>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1"/>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2"/>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1"/>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5" y="538691"/>
            <a:ext cx="5072020" cy="404253"/>
          </a:xfrm>
        </p:spPr>
        <p:txBody>
          <a:bodyPr lIns="0" tIns="0" rIns="0" bIns="0" anchor="t" anchorCtr="0"/>
          <a:lstStyle>
            <a:lvl1pPr>
              <a:defRPr/>
            </a:lvl1pPr>
          </a:lstStyle>
          <a:p>
            <a:r>
              <a:rPr lang="en-US" dirty="0"/>
              <a:t>Timeline/Milestones</a:t>
            </a:r>
            <a:endParaRPr lang="en-GB" dirty="0"/>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6585" y="1101168"/>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36" name="object 14">
            <a:extLst>
              <a:ext uri="{FF2B5EF4-FFF2-40B4-BE49-F238E27FC236}">
                <a16:creationId xmlns:a16="http://schemas.microsoft.com/office/drawing/2014/main" id="{90578DB9-BA6E-47D0-A9E9-CCE6534555DB}"/>
              </a:ext>
            </a:extLst>
          </p:cNvPr>
          <p:cNvSpPr/>
          <p:nvPr userDrawn="1"/>
        </p:nvSpPr>
        <p:spPr>
          <a:xfrm>
            <a:off x="576797" y="274138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54" name="Oval 53">
            <a:extLst>
              <a:ext uri="{FF2B5EF4-FFF2-40B4-BE49-F238E27FC236}">
                <a16:creationId xmlns:a16="http://schemas.microsoft.com/office/drawing/2014/main" id="{9E7A0D4B-AB57-44B0-97E1-0F74C2C20372}"/>
              </a:ext>
            </a:extLst>
          </p:cNvPr>
          <p:cNvSpPr/>
          <p:nvPr/>
        </p:nvSpPr>
        <p:spPr>
          <a:xfrm>
            <a:off x="761832"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5" name="Oval 54">
            <a:extLst>
              <a:ext uri="{FF2B5EF4-FFF2-40B4-BE49-F238E27FC236}">
                <a16:creationId xmlns:a16="http://schemas.microsoft.com/office/drawing/2014/main" id="{80550B66-ACB8-412D-961E-711CE5C8D994}"/>
              </a:ext>
            </a:extLst>
          </p:cNvPr>
          <p:cNvSpPr/>
          <p:nvPr/>
        </p:nvSpPr>
        <p:spPr>
          <a:xfrm>
            <a:off x="2606492"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6" name="Oval 55">
            <a:extLst>
              <a:ext uri="{FF2B5EF4-FFF2-40B4-BE49-F238E27FC236}">
                <a16:creationId xmlns:a16="http://schemas.microsoft.com/office/drawing/2014/main" id="{08C9AC41-4B38-40D6-B070-CDF412ECA81A}"/>
              </a:ext>
            </a:extLst>
          </p:cNvPr>
          <p:cNvSpPr/>
          <p:nvPr/>
        </p:nvSpPr>
        <p:spPr>
          <a:xfrm>
            <a:off x="4451780"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7" name="Oval 56">
            <a:extLst>
              <a:ext uri="{FF2B5EF4-FFF2-40B4-BE49-F238E27FC236}">
                <a16:creationId xmlns:a16="http://schemas.microsoft.com/office/drawing/2014/main" id="{2CD996F1-C360-4368-A00A-CE14EF9239BF}"/>
              </a:ext>
            </a:extLst>
          </p:cNvPr>
          <p:cNvSpPr/>
          <p:nvPr/>
        </p:nvSpPr>
        <p:spPr>
          <a:xfrm>
            <a:off x="6288511"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8" name="Oval 57">
            <a:extLst>
              <a:ext uri="{FF2B5EF4-FFF2-40B4-BE49-F238E27FC236}">
                <a16:creationId xmlns:a16="http://schemas.microsoft.com/office/drawing/2014/main" id="{44AA5FF5-FC45-4C9B-833A-3EAAFD5E25BD}"/>
              </a:ext>
            </a:extLst>
          </p:cNvPr>
          <p:cNvSpPr/>
          <p:nvPr/>
        </p:nvSpPr>
        <p:spPr>
          <a:xfrm>
            <a:off x="8125243"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9" name="Oval 58">
            <a:extLst>
              <a:ext uri="{FF2B5EF4-FFF2-40B4-BE49-F238E27FC236}">
                <a16:creationId xmlns:a16="http://schemas.microsoft.com/office/drawing/2014/main" id="{7EED920D-5A0E-4D1A-B8B2-01481F89A849}"/>
              </a:ext>
            </a:extLst>
          </p:cNvPr>
          <p:cNvSpPr/>
          <p:nvPr/>
        </p:nvSpPr>
        <p:spPr>
          <a:xfrm>
            <a:off x="9969902"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dirty="0"/>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6170" y="2280720"/>
            <a:ext cx="1585712"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414843" y="2282883"/>
            <a:ext cx="1585712" cy="296994"/>
          </a:xfrm>
        </p:spPr>
        <p:txBody>
          <a:bodyPr lIns="288000" rIns="288000" anchor="ctr" anchorCtr="0"/>
          <a:lstStyle>
            <a:lvl1pPr>
              <a:defRPr sz="1695" b="1" i="0">
                <a:latin typeface="Poppins SemiBold" pitchFamily="2" charset="77"/>
                <a:cs typeface="Poppins SemiBold" pitchFamily="2" charset="77"/>
              </a:defRPr>
            </a:lvl1pPr>
          </a:lstStyle>
          <a:p>
            <a:pPr marL="0" marR="0" lvl="0" indent="0" algn="l" defTabSz="553494" rtl="0" eaLnBrk="1" fontAlgn="auto" latinLnBrk="0" hangingPunct="1">
              <a:lnSpc>
                <a:spcPct val="120000"/>
              </a:lnSpc>
              <a:spcBef>
                <a:spcPts val="605"/>
              </a:spcBef>
              <a:spcAft>
                <a:spcPts val="727"/>
              </a:spcAft>
              <a:buClrTx/>
              <a:buSzPct val="75000"/>
              <a:buFontTx/>
              <a:buNone/>
              <a:tabLst/>
              <a:defRPr/>
            </a:pPr>
            <a:r>
              <a:rPr lang="en-GB" dirty="0"/>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4254143" y="2280720"/>
            <a:ext cx="1585712"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6084888" y="2280720"/>
            <a:ext cx="1585712"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7915633" y="2280720"/>
            <a:ext cx="1585712"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9754305" y="2280720"/>
            <a:ext cx="1585712"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6170" y="3044219"/>
            <a:ext cx="1585712" cy="820602"/>
          </a:xfrm>
        </p:spPr>
        <p:txBody>
          <a:bodyPr lIns="288000" rIns="288000" bIns="288000" anchor="t" anchorCtr="0"/>
          <a:lstStyle>
            <a:lvl1pPr>
              <a:defRPr lang="en-GB" sz="968" kern="1200" dirty="0">
                <a:solidFill>
                  <a:schemeClr val="tx1"/>
                </a:solidFill>
                <a:latin typeface="Poppins" pitchFamily="2" charset="77"/>
                <a:ea typeface="+mn-ea"/>
                <a:cs typeface="Poppins" pitchFamily="2" charset="77"/>
              </a:defRPr>
            </a:lvl1pPr>
          </a:lstStyle>
          <a:p>
            <a:pPr lvl="0">
              <a:lnSpc>
                <a:spcPct val="120000"/>
              </a:lnSpc>
              <a:spcAft>
                <a:spcPts val="1452"/>
              </a:spcAft>
            </a:pPr>
            <a:r>
              <a:rPr lang="en-US" sz="968"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414843" y="3044219"/>
            <a:ext cx="1585712" cy="820602"/>
          </a:xfrm>
        </p:spPr>
        <p:txBody>
          <a:bodyPr lIns="288000" rIns="288000" bIns="288000" anchor="t" anchorCtr="0"/>
          <a:lstStyle>
            <a:lvl1pPr>
              <a:defRPr sz="968" b="0">
                <a:latin typeface="Poppins" pitchFamily="2" charset="77"/>
                <a:cs typeface="Poppins" pitchFamily="2" charset="77"/>
              </a:defRPr>
            </a:lvl1pPr>
          </a:lstStyle>
          <a:p>
            <a:pPr lvl="0">
              <a:lnSpc>
                <a:spcPct val="120000"/>
              </a:lnSpc>
              <a:spcAft>
                <a:spcPts val="1452"/>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4254143" y="3044219"/>
            <a:ext cx="1585712" cy="820602"/>
          </a:xfrm>
        </p:spPr>
        <p:txBody>
          <a:bodyPr lIns="288000" rIns="288000" bIns="288000" anchor="t" anchorCtr="0"/>
          <a:lstStyle>
            <a:lvl1pPr>
              <a:defRPr sz="968" b="0">
                <a:latin typeface="Poppins" pitchFamily="2" charset="77"/>
                <a:cs typeface="Poppins" pitchFamily="2" charset="77"/>
              </a:defRPr>
            </a:lvl1pPr>
          </a:lstStyle>
          <a:p>
            <a:pPr lvl="0">
              <a:lnSpc>
                <a:spcPct val="120000"/>
              </a:lnSpc>
              <a:spcAft>
                <a:spcPts val="1452"/>
              </a:spcAft>
            </a:pPr>
            <a:r>
              <a:rPr lang="en-US" sz="968"/>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6084888" y="3044219"/>
            <a:ext cx="1585712" cy="820602"/>
          </a:xfrm>
        </p:spPr>
        <p:txBody>
          <a:bodyPr lIns="288000" rIns="288000" bIns="288000" anchor="t" anchorCtr="0"/>
          <a:lstStyle>
            <a:lvl1pPr>
              <a:defRPr sz="968" b="0">
                <a:latin typeface="Poppins" pitchFamily="2" charset="77"/>
                <a:cs typeface="Poppins" pitchFamily="2" charset="77"/>
              </a:defRPr>
            </a:lvl1pPr>
          </a:lstStyle>
          <a:p>
            <a:pPr lvl="0">
              <a:lnSpc>
                <a:spcPct val="120000"/>
              </a:lnSpc>
              <a:spcAft>
                <a:spcPts val="1452"/>
              </a:spcAft>
            </a:pPr>
            <a:r>
              <a:rPr lang="en-US" sz="968"/>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7915633" y="3044219"/>
            <a:ext cx="1585712" cy="820602"/>
          </a:xfrm>
        </p:spPr>
        <p:txBody>
          <a:bodyPr lIns="288000" rIns="288000" bIns="288000" anchor="t" anchorCtr="0"/>
          <a:lstStyle>
            <a:lvl1pPr>
              <a:defRPr sz="968" b="0">
                <a:latin typeface="Poppins" pitchFamily="2" charset="77"/>
                <a:cs typeface="Poppins" pitchFamily="2" charset="77"/>
              </a:defRPr>
            </a:lvl1pPr>
          </a:lstStyle>
          <a:p>
            <a:pPr lvl="0">
              <a:lnSpc>
                <a:spcPct val="120000"/>
              </a:lnSpc>
              <a:spcAft>
                <a:spcPts val="1452"/>
              </a:spcAft>
            </a:pPr>
            <a:r>
              <a:rPr lang="en-US" sz="968"/>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9754305" y="3044763"/>
            <a:ext cx="1585712" cy="820602"/>
          </a:xfrm>
        </p:spPr>
        <p:txBody>
          <a:bodyPr lIns="288000" rIns="288000" bIns="288000" anchor="t" anchorCtr="0"/>
          <a:lstStyle>
            <a:lvl1pPr>
              <a:defRPr sz="968" b="0">
                <a:latin typeface="Poppins" pitchFamily="2" charset="77"/>
                <a:cs typeface="Poppins" pitchFamily="2" charset="77"/>
              </a:defRPr>
            </a:lvl1pPr>
          </a:lstStyle>
          <a:p>
            <a:pPr lvl="0" algn="l">
              <a:lnSpc>
                <a:spcPct val="120000"/>
              </a:lnSpc>
              <a:spcAft>
                <a:spcPts val="1452"/>
              </a:spcAft>
            </a:pPr>
            <a:r>
              <a:rPr lang="en-US" sz="968"/>
              <a:t>Click to edit Master text styles</a:t>
            </a:r>
          </a:p>
        </p:txBody>
      </p:sp>
    </p:spTree>
    <p:extLst>
      <p:ext uri="{BB962C8B-B14F-4D97-AF65-F5344CB8AC3E}">
        <p14:creationId xmlns:p14="http://schemas.microsoft.com/office/powerpoint/2010/main" val="320747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meline / Milestones 7">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1182581122"/>
              </p:ext>
            </p:extLst>
          </p:nvPr>
        </p:nvGraphicFramePr>
        <p:xfrm>
          <a:off x="576170" y="2737691"/>
          <a:ext cx="11016607" cy="3327512"/>
        </p:xfrm>
        <a:graphic>
          <a:graphicData uri="http://schemas.openxmlformats.org/drawingml/2006/table">
            <a:tbl>
              <a:tblPr bandCol="1">
                <a:tableStyleId>{2D5ABB26-0587-4C30-8999-92F81FD0307C}</a:tableStyleId>
              </a:tblPr>
              <a:tblGrid>
                <a:gridCol w="1573801">
                  <a:extLst>
                    <a:ext uri="{9D8B030D-6E8A-4147-A177-3AD203B41FA5}">
                      <a16:colId xmlns:a16="http://schemas.microsoft.com/office/drawing/2014/main" val="4151945498"/>
                    </a:ext>
                  </a:extLst>
                </a:gridCol>
                <a:gridCol w="1573801">
                  <a:extLst>
                    <a:ext uri="{9D8B030D-6E8A-4147-A177-3AD203B41FA5}">
                      <a16:colId xmlns:a16="http://schemas.microsoft.com/office/drawing/2014/main" val="1382627474"/>
                    </a:ext>
                  </a:extLst>
                </a:gridCol>
                <a:gridCol w="1573801">
                  <a:extLst>
                    <a:ext uri="{9D8B030D-6E8A-4147-A177-3AD203B41FA5}">
                      <a16:colId xmlns:a16="http://schemas.microsoft.com/office/drawing/2014/main" val="2312284562"/>
                    </a:ext>
                  </a:extLst>
                </a:gridCol>
                <a:gridCol w="1573801">
                  <a:extLst>
                    <a:ext uri="{9D8B030D-6E8A-4147-A177-3AD203B41FA5}">
                      <a16:colId xmlns:a16="http://schemas.microsoft.com/office/drawing/2014/main" val="1977789979"/>
                    </a:ext>
                  </a:extLst>
                </a:gridCol>
                <a:gridCol w="1573801">
                  <a:extLst>
                    <a:ext uri="{9D8B030D-6E8A-4147-A177-3AD203B41FA5}">
                      <a16:colId xmlns:a16="http://schemas.microsoft.com/office/drawing/2014/main" val="289107806"/>
                    </a:ext>
                  </a:extLst>
                </a:gridCol>
                <a:gridCol w="1573801">
                  <a:extLst>
                    <a:ext uri="{9D8B030D-6E8A-4147-A177-3AD203B41FA5}">
                      <a16:colId xmlns:a16="http://schemas.microsoft.com/office/drawing/2014/main" val="380964293"/>
                    </a:ext>
                  </a:extLst>
                </a:gridCol>
                <a:gridCol w="1573801">
                  <a:extLst>
                    <a:ext uri="{9D8B030D-6E8A-4147-A177-3AD203B41FA5}">
                      <a16:colId xmlns:a16="http://schemas.microsoft.com/office/drawing/2014/main" val="2998086781"/>
                    </a:ext>
                  </a:extLst>
                </a:gridCol>
              </a:tblGrid>
              <a:tr h="3327512">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1"/>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2"/>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1"/>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2"/>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1"/>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2"/>
                    </a:solidFill>
                  </a:tcPr>
                </a:tc>
                <a:tc>
                  <a:txBody>
                    <a:bodyPr/>
                    <a:lstStyle/>
                    <a:p>
                      <a:pPr marL="0" marR="0" lvl="0" indent="0" algn="l" defTabSz="914400" rtl="0" eaLnBrk="1" fontAlgn="auto" latinLnBrk="0" hangingPunct="1">
                        <a:lnSpc>
                          <a:spcPct val="120000"/>
                        </a:lnSpc>
                        <a:spcBef>
                          <a:spcPts val="0"/>
                        </a:spcBef>
                        <a:spcAft>
                          <a:spcPts val="2400"/>
                        </a:spcAft>
                        <a:buClrTx/>
                        <a:buSzTx/>
                        <a:buFontTx/>
                        <a:buNone/>
                        <a:tabLst/>
                        <a:defRPr/>
                      </a:pPr>
                      <a:endParaRPr lang="en-US" sz="1000" kern="1200" dirty="0">
                        <a:solidFill>
                          <a:schemeClr val="tx1"/>
                        </a:solidFill>
                        <a:latin typeface="+mn-lt"/>
                        <a:ea typeface="+mn-ea"/>
                        <a:cs typeface="+mn-cs"/>
                      </a:endParaRPr>
                    </a:p>
                  </a:txBody>
                  <a:tcPr marL="174338" marR="174338" marT="218910" marB="175128">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5" y="538691"/>
            <a:ext cx="5072020" cy="404253"/>
          </a:xfrm>
        </p:spPr>
        <p:txBody>
          <a:bodyPr lIns="0" tIns="0" rIns="0" bIns="0" anchor="t" anchorCtr="0"/>
          <a:lstStyle>
            <a:lvl1pPr>
              <a:defRPr/>
            </a:lvl1pPr>
          </a:lstStyle>
          <a:p>
            <a:r>
              <a:rPr lang="en-US" dirty="0"/>
              <a:t>Timeline/Milestones</a:t>
            </a:r>
            <a:endParaRPr lang="en-GB" dirty="0"/>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6585" y="1101168"/>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36" name="object 14">
            <a:extLst>
              <a:ext uri="{FF2B5EF4-FFF2-40B4-BE49-F238E27FC236}">
                <a16:creationId xmlns:a16="http://schemas.microsoft.com/office/drawing/2014/main" id="{90578DB9-BA6E-47D0-A9E9-CCE6534555DB}"/>
              </a:ext>
            </a:extLst>
          </p:cNvPr>
          <p:cNvSpPr/>
          <p:nvPr userDrawn="1"/>
        </p:nvSpPr>
        <p:spPr>
          <a:xfrm>
            <a:off x="576797" y="274138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54" name="Oval 53">
            <a:extLst>
              <a:ext uri="{FF2B5EF4-FFF2-40B4-BE49-F238E27FC236}">
                <a16:creationId xmlns:a16="http://schemas.microsoft.com/office/drawing/2014/main" id="{9E7A0D4B-AB57-44B0-97E1-0F74C2C20372}"/>
              </a:ext>
            </a:extLst>
          </p:cNvPr>
          <p:cNvSpPr/>
          <p:nvPr/>
        </p:nvSpPr>
        <p:spPr>
          <a:xfrm>
            <a:off x="761832"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5" name="Oval 54">
            <a:extLst>
              <a:ext uri="{FF2B5EF4-FFF2-40B4-BE49-F238E27FC236}">
                <a16:creationId xmlns:a16="http://schemas.microsoft.com/office/drawing/2014/main" id="{80550B66-ACB8-412D-961E-711CE5C8D994}"/>
              </a:ext>
            </a:extLst>
          </p:cNvPr>
          <p:cNvSpPr/>
          <p:nvPr/>
        </p:nvSpPr>
        <p:spPr>
          <a:xfrm>
            <a:off x="2339635"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6" name="Oval 55">
            <a:extLst>
              <a:ext uri="{FF2B5EF4-FFF2-40B4-BE49-F238E27FC236}">
                <a16:creationId xmlns:a16="http://schemas.microsoft.com/office/drawing/2014/main" id="{08C9AC41-4B38-40D6-B070-CDF412ECA81A}"/>
              </a:ext>
            </a:extLst>
          </p:cNvPr>
          <p:cNvSpPr/>
          <p:nvPr/>
        </p:nvSpPr>
        <p:spPr>
          <a:xfrm>
            <a:off x="3917437"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7" name="Oval 56">
            <a:extLst>
              <a:ext uri="{FF2B5EF4-FFF2-40B4-BE49-F238E27FC236}">
                <a16:creationId xmlns:a16="http://schemas.microsoft.com/office/drawing/2014/main" id="{2CD996F1-C360-4368-A00A-CE14EF9239BF}"/>
              </a:ext>
            </a:extLst>
          </p:cNvPr>
          <p:cNvSpPr/>
          <p:nvPr/>
        </p:nvSpPr>
        <p:spPr>
          <a:xfrm>
            <a:off x="5495238"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8" name="Oval 57">
            <a:extLst>
              <a:ext uri="{FF2B5EF4-FFF2-40B4-BE49-F238E27FC236}">
                <a16:creationId xmlns:a16="http://schemas.microsoft.com/office/drawing/2014/main" id="{44AA5FF5-FC45-4C9B-833A-3EAAFD5E25BD}"/>
              </a:ext>
            </a:extLst>
          </p:cNvPr>
          <p:cNvSpPr/>
          <p:nvPr/>
        </p:nvSpPr>
        <p:spPr>
          <a:xfrm>
            <a:off x="7073041"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9" name="Oval 58">
            <a:extLst>
              <a:ext uri="{FF2B5EF4-FFF2-40B4-BE49-F238E27FC236}">
                <a16:creationId xmlns:a16="http://schemas.microsoft.com/office/drawing/2014/main" id="{7EED920D-5A0E-4D1A-B8B2-01481F89A849}"/>
              </a:ext>
            </a:extLst>
          </p:cNvPr>
          <p:cNvSpPr/>
          <p:nvPr/>
        </p:nvSpPr>
        <p:spPr>
          <a:xfrm>
            <a:off x="8650842"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dirty="0"/>
          </a:p>
        </p:txBody>
      </p:sp>
      <p:sp>
        <p:nvSpPr>
          <p:cNvPr id="60" name="Oval 59">
            <a:extLst>
              <a:ext uri="{FF2B5EF4-FFF2-40B4-BE49-F238E27FC236}">
                <a16:creationId xmlns:a16="http://schemas.microsoft.com/office/drawing/2014/main" id="{33F6E636-79A6-4B30-8BC0-632CE4B6ECAC}"/>
              </a:ext>
            </a:extLst>
          </p:cNvPr>
          <p:cNvSpPr/>
          <p:nvPr/>
        </p:nvSpPr>
        <p:spPr>
          <a:xfrm>
            <a:off x="10228646" y="2679668"/>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6170" y="2280720"/>
            <a:ext cx="1585712"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147985" y="2282883"/>
            <a:ext cx="1585712" cy="296994"/>
          </a:xfrm>
        </p:spPr>
        <p:txBody>
          <a:bodyPr lIns="288000" rIns="288000" anchor="ctr" anchorCtr="0"/>
          <a:lstStyle>
            <a:lvl1pPr>
              <a:defRPr sz="1695" b="1" i="0">
                <a:latin typeface="Poppins SemiBold" pitchFamily="2" charset="77"/>
                <a:cs typeface="Poppins SemiBold" pitchFamily="2" charset="77"/>
              </a:defRPr>
            </a:lvl1pPr>
          </a:lstStyle>
          <a:p>
            <a:pPr marL="0" marR="0" lvl="0" indent="0" algn="l" defTabSz="553494" rtl="0" eaLnBrk="1" fontAlgn="auto" latinLnBrk="0" hangingPunct="1">
              <a:lnSpc>
                <a:spcPct val="120000"/>
              </a:lnSpc>
              <a:spcBef>
                <a:spcPts val="605"/>
              </a:spcBef>
              <a:spcAft>
                <a:spcPts val="727"/>
              </a:spcAft>
              <a:buClrTx/>
              <a:buSzPct val="75000"/>
              <a:buFontTx/>
              <a:buNone/>
              <a:tabLst/>
              <a:defRPr/>
            </a:pPr>
            <a:r>
              <a:rPr lang="en-GB" dirty="0"/>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719801" y="2280720"/>
            <a:ext cx="1585712"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5291615" y="2280720"/>
            <a:ext cx="1585712"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863431" y="2280720"/>
            <a:ext cx="1585712"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8435246" y="2280720"/>
            <a:ext cx="1585712"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0007062" y="2280720"/>
            <a:ext cx="1585712"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6170" y="3044219"/>
            <a:ext cx="1585712" cy="820602"/>
          </a:xfrm>
        </p:spPr>
        <p:txBody>
          <a:bodyPr lIns="288000" rIns="288000" bIns="288000" anchor="t" anchorCtr="0"/>
          <a:lstStyle>
            <a:lvl1pPr>
              <a:defRPr lang="en-GB" sz="968" kern="1200" dirty="0">
                <a:solidFill>
                  <a:schemeClr val="tx1"/>
                </a:solidFill>
                <a:latin typeface="Poppins" pitchFamily="2" charset="77"/>
                <a:ea typeface="+mn-ea"/>
                <a:cs typeface="Poppins" pitchFamily="2" charset="77"/>
              </a:defRPr>
            </a:lvl1pPr>
          </a:lstStyle>
          <a:p>
            <a:pPr lvl="0">
              <a:lnSpc>
                <a:spcPct val="120000"/>
              </a:lnSpc>
              <a:spcAft>
                <a:spcPts val="1452"/>
              </a:spcAft>
            </a:pPr>
            <a:r>
              <a:rPr lang="en-US" sz="968"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147985" y="3044219"/>
            <a:ext cx="1585712" cy="820602"/>
          </a:xfrm>
        </p:spPr>
        <p:txBody>
          <a:bodyPr lIns="288000" rIns="288000" bIns="288000" anchor="t" anchorCtr="0"/>
          <a:lstStyle>
            <a:lvl1pPr>
              <a:defRPr sz="968" b="0">
                <a:latin typeface="Poppins" pitchFamily="2" charset="77"/>
                <a:cs typeface="Poppins" pitchFamily="2" charset="77"/>
              </a:defRPr>
            </a:lvl1pPr>
          </a:lstStyle>
          <a:p>
            <a:pPr lvl="0">
              <a:lnSpc>
                <a:spcPct val="120000"/>
              </a:lnSpc>
              <a:spcAft>
                <a:spcPts val="1452"/>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719801" y="3044219"/>
            <a:ext cx="1585712" cy="820602"/>
          </a:xfrm>
        </p:spPr>
        <p:txBody>
          <a:bodyPr lIns="288000" rIns="288000" bIns="288000" anchor="t" anchorCtr="0"/>
          <a:lstStyle>
            <a:lvl1pPr>
              <a:defRPr sz="968" b="0">
                <a:latin typeface="Poppins" pitchFamily="2" charset="77"/>
                <a:cs typeface="Poppins" pitchFamily="2" charset="77"/>
              </a:defRPr>
            </a:lvl1pPr>
          </a:lstStyle>
          <a:p>
            <a:pPr lvl="0">
              <a:lnSpc>
                <a:spcPct val="120000"/>
              </a:lnSpc>
              <a:spcAft>
                <a:spcPts val="1452"/>
              </a:spcAft>
            </a:pPr>
            <a:r>
              <a:rPr lang="en-US" sz="968"/>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5291615" y="3044219"/>
            <a:ext cx="1585712" cy="820602"/>
          </a:xfrm>
        </p:spPr>
        <p:txBody>
          <a:bodyPr lIns="288000" rIns="288000" bIns="288000" anchor="t" anchorCtr="0"/>
          <a:lstStyle>
            <a:lvl1pPr>
              <a:defRPr sz="968" b="0">
                <a:latin typeface="Poppins" pitchFamily="2" charset="77"/>
                <a:cs typeface="Poppins" pitchFamily="2" charset="77"/>
              </a:defRPr>
            </a:lvl1pPr>
          </a:lstStyle>
          <a:p>
            <a:pPr lvl="0">
              <a:lnSpc>
                <a:spcPct val="120000"/>
              </a:lnSpc>
              <a:spcAft>
                <a:spcPts val="1452"/>
              </a:spcAft>
            </a:pPr>
            <a:r>
              <a:rPr lang="en-US" sz="968"/>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6863431" y="3044219"/>
            <a:ext cx="1585712" cy="820602"/>
          </a:xfrm>
        </p:spPr>
        <p:txBody>
          <a:bodyPr lIns="288000" rIns="288000" bIns="288000" anchor="t" anchorCtr="0"/>
          <a:lstStyle>
            <a:lvl1pPr>
              <a:defRPr sz="968" b="0">
                <a:latin typeface="Poppins" pitchFamily="2" charset="77"/>
                <a:cs typeface="Poppins" pitchFamily="2" charset="77"/>
              </a:defRPr>
            </a:lvl1pPr>
          </a:lstStyle>
          <a:p>
            <a:pPr lvl="0">
              <a:lnSpc>
                <a:spcPct val="120000"/>
              </a:lnSpc>
              <a:spcAft>
                <a:spcPts val="1452"/>
              </a:spcAft>
            </a:pPr>
            <a:r>
              <a:rPr lang="en-US" sz="968"/>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435246" y="3044219"/>
            <a:ext cx="1585712" cy="820602"/>
          </a:xfrm>
        </p:spPr>
        <p:txBody>
          <a:bodyPr lIns="288000" rIns="288000" bIns="288000" anchor="t" anchorCtr="0"/>
          <a:lstStyle>
            <a:lvl1pPr>
              <a:defRPr sz="968" b="0">
                <a:latin typeface="Poppins" pitchFamily="2" charset="77"/>
                <a:cs typeface="Poppins" pitchFamily="2" charset="77"/>
              </a:defRPr>
            </a:lvl1pPr>
          </a:lstStyle>
          <a:p>
            <a:pPr lvl="0" algn="l">
              <a:lnSpc>
                <a:spcPct val="120000"/>
              </a:lnSpc>
              <a:spcAft>
                <a:spcPts val="1452"/>
              </a:spcAft>
            </a:pPr>
            <a:r>
              <a:rPr lang="en-US" sz="968"/>
              <a:t>Click to edit Master text styles</a:t>
            </a:r>
          </a:p>
        </p:txBody>
      </p:sp>
      <p:sp>
        <p:nvSpPr>
          <p:cNvPr id="86" name="Text Placeholder 71">
            <a:extLst>
              <a:ext uri="{FF2B5EF4-FFF2-40B4-BE49-F238E27FC236}">
                <a16:creationId xmlns:a16="http://schemas.microsoft.com/office/drawing/2014/main" id="{947BFEF4-7AA3-4A1C-B7FE-6DF1E40CA7E3}"/>
              </a:ext>
            </a:extLst>
          </p:cNvPr>
          <p:cNvSpPr>
            <a:spLocks noGrp="1"/>
          </p:cNvSpPr>
          <p:nvPr>
            <p:ph type="body" sz="quarter" idx="27"/>
          </p:nvPr>
        </p:nvSpPr>
        <p:spPr>
          <a:xfrm>
            <a:off x="10007062" y="3044219"/>
            <a:ext cx="1585712" cy="820602"/>
          </a:xfrm>
        </p:spPr>
        <p:txBody>
          <a:bodyPr lIns="288000" rIns="288000" bIns="288000" anchor="t" anchorCtr="0"/>
          <a:lstStyle>
            <a:lvl1pPr>
              <a:defRPr sz="968" b="0">
                <a:latin typeface="Poppins" pitchFamily="2" charset="77"/>
                <a:cs typeface="Poppins" pitchFamily="2" charset="77"/>
              </a:defRPr>
            </a:lvl1pPr>
          </a:lstStyle>
          <a:p>
            <a:pPr marL="0" marR="0" lvl="0" indent="0" algn="l" defTabSz="553494" rtl="0" eaLnBrk="1" fontAlgn="auto" latinLnBrk="0" hangingPunct="1">
              <a:lnSpc>
                <a:spcPct val="120000"/>
              </a:lnSpc>
              <a:spcBef>
                <a:spcPts val="0"/>
              </a:spcBef>
              <a:spcAft>
                <a:spcPts val="1452"/>
              </a:spcAft>
              <a:buClrTx/>
              <a:buSzTx/>
              <a:buFontTx/>
              <a:buNone/>
              <a:tabLst/>
              <a:defRPr/>
            </a:pPr>
            <a:r>
              <a:rPr lang="en-US" sz="968" b="0" i="0">
                <a:solidFill>
                  <a:schemeClr val="tx1"/>
                </a:solidFill>
              </a:rPr>
              <a:t>Click to edit Master text styles</a:t>
            </a:r>
          </a:p>
        </p:txBody>
      </p:sp>
    </p:spTree>
    <p:extLst>
      <p:ext uri="{BB962C8B-B14F-4D97-AF65-F5344CB8AC3E}">
        <p14:creationId xmlns:p14="http://schemas.microsoft.com/office/powerpoint/2010/main" val="611263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elivery Timeline">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109046046"/>
              </p:ext>
            </p:extLst>
          </p:nvPr>
        </p:nvGraphicFramePr>
        <p:xfrm>
          <a:off x="576169" y="3135524"/>
          <a:ext cx="11028908" cy="2929679"/>
        </p:xfrm>
        <a:graphic>
          <a:graphicData uri="http://schemas.openxmlformats.org/drawingml/2006/table">
            <a:tbl>
              <a:tblPr bandCol="1">
                <a:tableStyleId>{2D5ABB26-0587-4C30-8999-92F81FD0307C}</a:tableStyleId>
              </a:tblPr>
              <a:tblGrid>
                <a:gridCol w="2757227">
                  <a:extLst>
                    <a:ext uri="{9D8B030D-6E8A-4147-A177-3AD203B41FA5}">
                      <a16:colId xmlns:a16="http://schemas.microsoft.com/office/drawing/2014/main" val="1382627474"/>
                    </a:ext>
                  </a:extLst>
                </a:gridCol>
                <a:gridCol w="2757227">
                  <a:extLst>
                    <a:ext uri="{9D8B030D-6E8A-4147-A177-3AD203B41FA5}">
                      <a16:colId xmlns:a16="http://schemas.microsoft.com/office/drawing/2014/main" val="2312284562"/>
                    </a:ext>
                  </a:extLst>
                </a:gridCol>
                <a:gridCol w="2757227">
                  <a:extLst>
                    <a:ext uri="{9D8B030D-6E8A-4147-A177-3AD203B41FA5}">
                      <a16:colId xmlns:a16="http://schemas.microsoft.com/office/drawing/2014/main" val="1977789979"/>
                    </a:ext>
                  </a:extLst>
                </a:gridCol>
                <a:gridCol w="2757227">
                  <a:extLst>
                    <a:ext uri="{9D8B030D-6E8A-4147-A177-3AD203B41FA5}">
                      <a16:colId xmlns:a16="http://schemas.microsoft.com/office/drawing/2014/main" val="289107806"/>
                    </a:ext>
                  </a:extLst>
                </a:gridCol>
              </a:tblGrid>
              <a:tr h="2929679">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2"/>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1"/>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2"/>
                    </a:solidFill>
                  </a:tcPr>
                </a:tc>
                <a:tc>
                  <a:txBody>
                    <a:bodyPr/>
                    <a:lstStyle/>
                    <a:p>
                      <a:pPr marL="0" algn="l" defTabSz="914400" rtl="0" eaLnBrk="1" latinLnBrk="0" hangingPunct="1">
                        <a:lnSpc>
                          <a:spcPct val="120000"/>
                        </a:lnSpc>
                        <a:spcAft>
                          <a:spcPts val="2400"/>
                        </a:spcAft>
                      </a:pPr>
                      <a:endParaRPr lang="en-US" sz="1000" kern="1200" dirty="0">
                        <a:solidFill>
                          <a:schemeClr val="tx1"/>
                        </a:solidFill>
                        <a:latin typeface="+mn-lt"/>
                        <a:ea typeface="+mn-ea"/>
                        <a:cs typeface="+mn-cs"/>
                      </a:endParaRPr>
                    </a:p>
                  </a:txBody>
                  <a:tcPr marL="174338" marR="174338" marT="218910" marB="175128">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5" y="538691"/>
            <a:ext cx="5072020" cy="404253"/>
          </a:xfrm>
        </p:spPr>
        <p:txBody>
          <a:bodyPr lIns="0" tIns="0" rIns="0" bIns="0" anchor="t" anchorCtr="0"/>
          <a:lstStyle>
            <a:lvl1pPr>
              <a:defRPr/>
            </a:lvl1pPr>
          </a:lstStyle>
          <a:p>
            <a:r>
              <a:rPr lang="en-US" dirty="0"/>
              <a:t>Delivery Timeline</a:t>
            </a:r>
            <a:endParaRPr lang="en-GB" dirty="0"/>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6585" y="1101168"/>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36" name="object 14">
            <a:extLst>
              <a:ext uri="{FF2B5EF4-FFF2-40B4-BE49-F238E27FC236}">
                <a16:creationId xmlns:a16="http://schemas.microsoft.com/office/drawing/2014/main" id="{90578DB9-BA6E-47D0-A9E9-CCE6534555DB}"/>
              </a:ext>
            </a:extLst>
          </p:cNvPr>
          <p:cNvSpPr/>
          <p:nvPr userDrawn="1"/>
        </p:nvSpPr>
        <p:spPr>
          <a:xfrm>
            <a:off x="576797" y="3139213"/>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54" name="Oval 53">
            <a:extLst>
              <a:ext uri="{FF2B5EF4-FFF2-40B4-BE49-F238E27FC236}">
                <a16:creationId xmlns:a16="http://schemas.microsoft.com/office/drawing/2014/main" id="{9E7A0D4B-AB57-44B0-97E1-0F74C2C20372}"/>
              </a:ext>
            </a:extLst>
          </p:cNvPr>
          <p:cNvSpPr/>
          <p:nvPr/>
        </p:nvSpPr>
        <p:spPr>
          <a:xfrm>
            <a:off x="761832" y="3077500"/>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6" name="Oval 55">
            <a:extLst>
              <a:ext uri="{FF2B5EF4-FFF2-40B4-BE49-F238E27FC236}">
                <a16:creationId xmlns:a16="http://schemas.microsoft.com/office/drawing/2014/main" id="{08C9AC41-4B38-40D6-B070-CDF412ECA81A}"/>
              </a:ext>
            </a:extLst>
          </p:cNvPr>
          <p:cNvSpPr/>
          <p:nvPr/>
        </p:nvSpPr>
        <p:spPr>
          <a:xfrm>
            <a:off x="3524472" y="3077500"/>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58" name="Oval 57">
            <a:extLst>
              <a:ext uri="{FF2B5EF4-FFF2-40B4-BE49-F238E27FC236}">
                <a16:creationId xmlns:a16="http://schemas.microsoft.com/office/drawing/2014/main" id="{44AA5FF5-FC45-4C9B-833A-3EAAFD5E25BD}"/>
              </a:ext>
            </a:extLst>
          </p:cNvPr>
          <p:cNvSpPr/>
          <p:nvPr/>
        </p:nvSpPr>
        <p:spPr>
          <a:xfrm>
            <a:off x="6287111" y="3077500"/>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60" name="Oval 59">
            <a:extLst>
              <a:ext uri="{FF2B5EF4-FFF2-40B4-BE49-F238E27FC236}">
                <a16:creationId xmlns:a16="http://schemas.microsoft.com/office/drawing/2014/main" id="{33F6E636-79A6-4B30-8BC0-632CE4B6ECAC}"/>
              </a:ext>
            </a:extLst>
          </p:cNvPr>
          <p:cNvSpPr/>
          <p:nvPr/>
        </p:nvSpPr>
        <p:spPr>
          <a:xfrm>
            <a:off x="9049750" y="3077500"/>
            <a:ext cx="134401" cy="13501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0"/>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6171" y="2678552"/>
            <a:ext cx="2754566"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Month - Month</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34284" y="2678552"/>
            <a:ext cx="2754566"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Month - Month</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092398" y="2678552"/>
            <a:ext cx="2754566"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Month - Month</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50511" y="2678552"/>
            <a:ext cx="2754566" cy="301319"/>
          </a:xfrm>
        </p:spPr>
        <p:txBody>
          <a:bodyPr lIns="288000" rIns="288000" anchor="ctr" anchorCtr="0"/>
          <a:lstStyle>
            <a:lvl1pPr>
              <a:defRPr sz="1695" b="1" i="0">
                <a:latin typeface="Poppins SemiBold" pitchFamily="2" charset="77"/>
                <a:cs typeface="Poppins SemiBold" pitchFamily="2" charset="77"/>
              </a:defRPr>
            </a:lvl1pPr>
          </a:lstStyle>
          <a:p>
            <a:pPr lvl="0"/>
            <a:r>
              <a:rPr lang="en-GB" dirty="0"/>
              <a:t>Month - Month</a:t>
            </a:r>
          </a:p>
        </p:txBody>
      </p:sp>
      <p:sp>
        <p:nvSpPr>
          <p:cNvPr id="3" name="Text Placeholder 2">
            <a:extLst>
              <a:ext uri="{FF2B5EF4-FFF2-40B4-BE49-F238E27FC236}">
                <a16:creationId xmlns:a16="http://schemas.microsoft.com/office/drawing/2014/main" id="{35FB9A9C-4C9E-469C-9D99-16BC91C138E0}"/>
              </a:ext>
            </a:extLst>
          </p:cNvPr>
          <p:cNvSpPr>
            <a:spLocks noGrp="1"/>
          </p:cNvSpPr>
          <p:nvPr>
            <p:ph type="body" sz="quarter" idx="47"/>
          </p:nvPr>
        </p:nvSpPr>
        <p:spPr>
          <a:xfrm>
            <a:off x="3479760" y="3375509"/>
            <a:ext cx="7998355" cy="461304"/>
          </a:xfrm>
          <a:solidFill>
            <a:schemeClr val="accent1"/>
          </a:solidFill>
        </p:spPr>
        <p:txBody>
          <a:bodyPr vert="horz" wrap="square" lIns="288000" tIns="144000" rIns="288000" bIns="144000" rtlCol="0" anchor="ctr" anchorCtr="0">
            <a:spAutoFit/>
          </a:bodyPr>
          <a:lstStyle>
            <a:lvl1pPr>
              <a:defRPr lang="en-US" sz="968" dirty="0" smtClean="0">
                <a:solidFill>
                  <a:schemeClr val="bg1"/>
                </a:solidFill>
              </a:defRPr>
            </a:lvl1pPr>
            <a:lvl2pPr>
              <a:defRPr lang="en-US" sz="484"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2"/>
              </a:spcAft>
              <a:buClrTx/>
              <a:tabLst/>
            </a:pPr>
            <a:r>
              <a:rPr lang="en-US"/>
              <a:t>Click to edit Master text styles</a:t>
            </a:r>
          </a:p>
        </p:txBody>
      </p:sp>
      <p:sp>
        <p:nvSpPr>
          <p:cNvPr id="106" name="Text Placeholder 2">
            <a:extLst>
              <a:ext uri="{FF2B5EF4-FFF2-40B4-BE49-F238E27FC236}">
                <a16:creationId xmlns:a16="http://schemas.microsoft.com/office/drawing/2014/main" id="{D679B6E4-5400-4DE1-9F08-359DC2F09B7E}"/>
              </a:ext>
            </a:extLst>
          </p:cNvPr>
          <p:cNvSpPr>
            <a:spLocks noGrp="1"/>
          </p:cNvSpPr>
          <p:nvPr>
            <p:ph type="body" sz="quarter" idx="48"/>
          </p:nvPr>
        </p:nvSpPr>
        <p:spPr>
          <a:xfrm>
            <a:off x="717121" y="3375509"/>
            <a:ext cx="2447616" cy="461304"/>
          </a:xfrm>
          <a:solidFill>
            <a:schemeClr val="accent1">
              <a:lumMod val="40000"/>
              <a:lumOff val="60000"/>
            </a:schemeClr>
          </a:solidFill>
        </p:spPr>
        <p:txBody>
          <a:bodyPr vert="horz" wrap="square" lIns="288000" tIns="144000" rIns="288000" bIns="144000" rtlCol="0" anchor="ctr" anchorCtr="0">
            <a:spAutoFit/>
          </a:bodyPr>
          <a:lstStyle>
            <a:lvl1pPr>
              <a:defRPr lang="en-US" sz="968" dirty="0" smtClean="0">
                <a:solidFill>
                  <a:schemeClr val="tx1"/>
                </a:solidFill>
              </a:defRPr>
            </a:lvl1pPr>
            <a:lvl2pPr>
              <a:defRPr lang="en-US" sz="484"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2"/>
              </a:spcAft>
              <a:buClrTx/>
              <a:tabLst/>
            </a:pPr>
            <a:r>
              <a:rPr lang="en-US"/>
              <a:t>Click to edit Master text styles</a:t>
            </a:r>
          </a:p>
        </p:txBody>
      </p:sp>
      <p:sp>
        <p:nvSpPr>
          <p:cNvPr id="107" name="Text Placeholder 2">
            <a:extLst>
              <a:ext uri="{FF2B5EF4-FFF2-40B4-BE49-F238E27FC236}">
                <a16:creationId xmlns:a16="http://schemas.microsoft.com/office/drawing/2014/main" id="{1F810C97-0A29-45C1-9D60-827E200D0F34}"/>
              </a:ext>
            </a:extLst>
          </p:cNvPr>
          <p:cNvSpPr>
            <a:spLocks noGrp="1"/>
          </p:cNvSpPr>
          <p:nvPr>
            <p:ph type="body" sz="quarter" idx="49"/>
          </p:nvPr>
        </p:nvSpPr>
        <p:spPr>
          <a:xfrm>
            <a:off x="9005038" y="3901334"/>
            <a:ext cx="2473077" cy="461304"/>
          </a:xfrm>
          <a:solidFill>
            <a:schemeClr val="accent1"/>
          </a:solidFill>
        </p:spPr>
        <p:txBody>
          <a:bodyPr vert="horz" wrap="square" lIns="288000" tIns="144000" rIns="288000" bIns="144000" rtlCol="0" anchor="ctr" anchorCtr="0">
            <a:spAutoFit/>
          </a:bodyPr>
          <a:lstStyle>
            <a:lvl1pPr>
              <a:defRPr lang="en-US" sz="968" dirty="0" smtClean="0">
                <a:solidFill>
                  <a:schemeClr val="bg1"/>
                </a:solidFill>
              </a:defRPr>
            </a:lvl1pPr>
            <a:lvl2pPr>
              <a:defRPr lang="en-US" sz="484"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2"/>
              </a:spcAft>
              <a:buClrTx/>
              <a:tabLst/>
            </a:pPr>
            <a:r>
              <a:rPr lang="en-US"/>
              <a:t>Click to edit Master text styles</a:t>
            </a:r>
          </a:p>
        </p:txBody>
      </p:sp>
      <p:sp>
        <p:nvSpPr>
          <p:cNvPr id="108" name="Text Placeholder 2">
            <a:extLst>
              <a:ext uri="{FF2B5EF4-FFF2-40B4-BE49-F238E27FC236}">
                <a16:creationId xmlns:a16="http://schemas.microsoft.com/office/drawing/2014/main" id="{FC6BAC02-B885-47E1-A502-AA5052129E5E}"/>
              </a:ext>
            </a:extLst>
          </p:cNvPr>
          <p:cNvSpPr>
            <a:spLocks noGrp="1"/>
          </p:cNvSpPr>
          <p:nvPr>
            <p:ph type="body" sz="quarter" idx="50"/>
          </p:nvPr>
        </p:nvSpPr>
        <p:spPr>
          <a:xfrm>
            <a:off x="717120" y="3901334"/>
            <a:ext cx="7998355" cy="461304"/>
          </a:xfrm>
          <a:solidFill>
            <a:schemeClr val="accent1">
              <a:lumMod val="40000"/>
              <a:lumOff val="60000"/>
            </a:schemeClr>
          </a:solidFill>
        </p:spPr>
        <p:txBody>
          <a:bodyPr vert="horz" wrap="square" lIns="288000" tIns="144000" rIns="288000" bIns="144000" rtlCol="0" anchor="ctr" anchorCtr="0">
            <a:spAutoFit/>
          </a:bodyPr>
          <a:lstStyle>
            <a:lvl1pPr>
              <a:defRPr lang="en-US" sz="968" dirty="0" smtClean="0">
                <a:solidFill>
                  <a:schemeClr val="tx1"/>
                </a:solidFill>
              </a:defRPr>
            </a:lvl1pPr>
            <a:lvl2pPr>
              <a:defRPr lang="en-US" sz="484"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2"/>
              </a:spcAft>
              <a:buClrTx/>
              <a:tabLst/>
            </a:pPr>
            <a:r>
              <a:rPr lang="en-US"/>
              <a:t>Click to edit Master text styles</a:t>
            </a:r>
          </a:p>
        </p:txBody>
      </p:sp>
      <p:sp>
        <p:nvSpPr>
          <p:cNvPr id="110" name="Text Placeholder 2">
            <a:extLst>
              <a:ext uri="{FF2B5EF4-FFF2-40B4-BE49-F238E27FC236}">
                <a16:creationId xmlns:a16="http://schemas.microsoft.com/office/drawing/2014/main" id="{06BDC1B7-A02B-4772-BA3C-4B7BBCD848D2}"/>
              </a:ext>
            </a:extLst>
          </p:cNvPr>
          <p:cNvSpPr>
            <a:spLocks noGrp="1"/>
          </p:cNvSpPr>
          <p:nvPr>
            <p:ph type="body" sz="quarter" idx="52"/>
          </p:nvPr>
        </p:nvSpPr>
        <p:spPr>
          <a:xfrm>
            <a:off x="717121" y="4427159"/>
            <a:ext cx="10760994" cy="461304"/>
          </a:xfrm>
          <a:solidFill>
            <a:schemeClr val="accent1">
              <a:lumMod val="40000"/>
              <a:lumOff val="60000"/>
            </a:schemeClr>
          </a:solidFill>
        </p:spPr>
        <p:txBody>
          <a:bodyPr vert="horz" wrap="square" lIns="288000" tIns="144000" rIns="288000" bIns="144000" rtlCol="0" anchor="ctr" anchorCtr="0">
            <a:spAutoFit/>
          </a:bodyPr>
          <a:lstStyle>
            <a:lvl1pPr>
              <a:defRPr lang="en-US" sz="968" dirty="0" smtClean="0">
                <a:solidFill>
                  <a:schemeClr val="tx1"/>
                </a:solidFill>
              </a:defRPr>
            </a:lvl1pPr>
            <a:lvl2pPr>
              <a:defRPr lang="en-US" sz="484"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2"/>
              </a:spcAft>
              <a:buClrTx/>
              <a:tabLst/>
            </a:pPr>
            <a:r>
              <a:rPr lang="en-US"/>
              <a:t>Click to edit Master text styles</a:t>
            </a:r>
          </a:p>
        </p:txBody>
      </p:sp>
      <p:sp>
        <p:nvSpPr>
          <p:cNvPr id="112" name="Text Placeholder 2">
            <a:extLst>
              <a:ext uri="{FF2B5EF4-FFF2-40B4-BE49-F238E27FC236}">
                <a16:creationId xmlns:a16="http://schemas.microsoft.com/office/drawing/2014/main" id="{88A5BF89-FF15-4E22-A8D9-B81E4C8FB04E}"/>
              </a:ext>
            </a:extLst>
          </p:cNvPr>
          <p:cNvSpPr>
            <a:spLocks noGrp="1"/>
          </p:cNvSpPr>
          <p:nvPr>
            <p:ph type="body" sz="quarter" idx="54"/>
          </p:nvPr>
        </p:nvSpPr>
        <p:spPr>
          <a:xfrm>
            <a:off x="1944376" y="4952984"/>
            <a:ext cx="9521008" cy="461304"/>
          </a:xfrm>
          <a:solidFill>
            <a:schemeClr val="accent1">
              <a:lumMod val="40000"/>
              <a:lumOff val="60000"/>
            </a:schemeClr>
          </a:solidFill>
        </p:spPr>
        <p:txBody>
          <a:bodyPr vert="horz" wrap="square" lIns="288000" tIns="144000" rIns="288000" bIns="144000" rtlCol="0" anchor="ctr" anchorCtr="0">
            <a:spAutoFit/>
          </a:bodyPr>
          <a:lstStyle>
            <a:lvl1pPr>
              <a:defRPr lang="en-US" sz="968" dirty="0" smtClean="0">
                <a:solidFill>
                  <a:schemeClr val="tx1"/>
                </a:solidFill>
              </a:defRPr>
            </a:lvl1pPr>
            <a:lvl2pPr>
              <a:defRPr lang="en-US" sz="484"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2"/>
              </a:spcAft>
              <a:buClrTx/>
              <a:tabLst/>
            </a:pPr>
            <a:r>
              <a:rPr lang="en-US"/>
              <a:t>Click to edit Master text styles</a:t>
            </a:r>
          </a:p>
        </p:txBody>
      </p:sp>
      <p:sp>
        <p:nvSpPr>
          <p:cNvPr id="114" name="Text Placeholder 2">
            <a:extLst>
              <a:ext uri="{FF2B5EF4-FFF2-40B4-BE49-F238E27FC236}">
                <a16:creationId xmlns:a16="http://schemas.microsoft.com/office/drawing/2014/main" id="{28A648F4-45A3-4893-B1D5-F9EAB33F1565}"/>
              </a:ext>
            </a:extLst>
          </p:cNvPr>
          <p:cNvSpPr>
            <a:spLocks noGrp="1"/>
          </p:cNvSpPr>
          <p:nvPr>
            <p:ph type="body" sz="quarter" idx="56"/>
          </p:nvPr>
        </p:nvSpPr>
        <p:spPr>
          <a:xfrm>
            <a:off x="7479587" y="5478808"/>
            <a:ext cx="3979458" cy="461304"/>
          </a:xfrm>
          <a:solidFill>
            <a:schemeClr val="accent1">
              <a:lumMod val="40000"/>
              <a:lumOff val="60000"/>
            </a:schemeClr>
          </a:solidFill>
        </p:spPr>
        <p:txBody>
          <a:bodyPr vert="horz" wrap="square" lIns="288000" tIns="144000" rIns="288000" bIns="144000" rtlCol="0" anchor="ctr" anchorCtr="0">
            <a:spAutoFit/>
          </a:bodyPr>
          <a:lstStyle>
            <a:lvl1pPr>
              <a:defRPr lang="en-US" sz="968" dirty="0" smtClean="0">
                <a:solidFill>
                  <a:schemeClr val="tx1"/>
                </a:solidFill>
              </a:defRPr>
            </a:lvl1pPr>
            <a:lvl2pPr>
              <a:defRPr lang="en-US" sz="484"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2"/>
              </a:spcAft>
              <a:buClrTx/>
              <a:tabLst/>
            </a:pPr>
            <a:r>
              <a:rPr lang="en-US"/>
              <a:t>Click to edit Master text styles</a:t>
            </a:r>
          </a:p>
        </p:txBody>
      </p:sp>
    </p:spTree>
    <p:extLst>
      <p:ext uri="{BB962C8B-B14F-4D97-AF65-F5344CB8AC3E}">
        <p14:creationId xmlns:p14="http://schemas.microsoft.com/office/powerpoint/2010/main" val="401424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5" y="538691"/>
            <a:ext cx="5072020" cy="404253"/>
          </a:xfrm>
        </p:spPr>
        <p:txBody>
          <a:bodyPr lIns="0" tIns="0" rIns="0" bIns="0" anchor="t" anchorCtr="0"/>
          <a:lstStyle>
            <a:lvl1pPr>
              <a:defRPr/>
            </a:lvl1pPr>
          </a:lstStyle>
          <a:p>
            <a:r>
              <a:rPr lang="en-US" dirty="0"/>
              <a:t>Table</a:t>
            </a:r>
            <a:endParaRPr lang="en-GB" dirty="0"/>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6585" y="1101168"/>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Tree>
    <p:extLst>
      <p:ext uri="{BB962C8B-B14F-4D97-AF65-F5344CB8AC3E}">
        <p14:creationId xmlns:p14="http://schemas.microsoft.com/office/powerpoint/2010/main" val="4163146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Members / Objectives | Peopl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6" y="538691"/>
            <a:ext cx="10993474" cy="404253"/>
          </a:xfrm>
        </p:spPr>
        <p:txBody>
          <a:bodyPr lIns="0" tIns="0" rIns="0" bIns="0" anchor="t" anchorCtr="0"/>
          <a:lstStyle>
            <a:lvl1pPr>
              <a:defRPr/>
            </a:lvl1pPr>
          </a:lstStyle>
          <a:p>
            <a:r>
              <a:rPr lang="en-US" dirty="0"/>
              <a:t>Iconography with text</a:t>
            </a:r>
            <a:endParaRPr lang="en-GB" dirty="0"/>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0"/>
          </a:p>
        </p:txBody>
      </p:sp>
      <p:sp>
        <p:nvSpPr>
          <p:cNvPr id="18" name="Text Placeholder 12">
            <a:extLst>
              <a:ext uri="{FF2B5EF4-FFF2-40B4-BE49-F238E27FC236}">
                <a16:creationId xmlns:a16="http://schemas.microsoft.com/office/drawing/2014/main" id="{562EC026-4E6F-43DA-923D-6521DED0DA31}"/>
              </a:ext>
            </a:extLst>
          </p:cNvPr>
          <p:cNvSpPr>
            <a:spLocks noGrp="1"/>
          </p:cNvSpPr>
          <p:nvPr>
            <p:ph type="body" sz="quarter" idx="14" hasCustomPrompt="1"/>
          </p:nvPr>
        </p:nvSpPr>
        <p:spPr>
          <a:xfrm>
            <a:off x="1832603" y="2069307"/>
            <a:ext cx="2226705" cy="726783"/>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20" name="Picture Placeholder 7">
            <a:extLst>
              <a:ext uri="{FF2B5EF4-FFF2-40B4-BE49-F238E27FC236}">
                <a16:creationId xmlns:a16="http://schemas.microsoft.com/office/drawing/2014/main" id="{2C007047-C920-4EB3-A695-D82C1E3FF29D}"/>
              </a:ext>
            </a:extLst>
          </p:cNvPr>
          <p:cNvSpPr>
            <a:spLocks noGrp="1"/>
          </p:cNvSpPr>
          <p:nvPr>
            <p:ph type="pic" sz="quarter" idx="15"/>
          </p:nvPr>
        </p:nvSpPr>
        <p:spPr>
          <a:xfrm>
            <a:off x="549677" y="1909434"/>
            <a:ext cx="1060916" cy="1046529"/>
          </a:xfrm>
          <a:prstGeom prst="ellipse">
            <a:avLst/>
          </a:prstGeom>
          <a:solidFill>
            <a:schemeClr val="bg2"/>
          </a:solidFill>
        </p:spPr>
        <p:txBody>
          <a:bodyPr anchor="ctr" anchorCtr="0">
            <a:noAutofit/>
          </a:bodyPr>
          <a:lstStyle>
            <a:lvl1pPr algn="ctr">
              <a:buFont typeface="Arial" panose="020B0604020202020204" pitchFamily="34" charset="0"/>
              <a:buNone/>
              <a:defRPr sz="1090"/>
            </a:lvl1pPr>
          </a:lstStyle>
          <a:p>
            <a:r>
              <a:rPr lang="en-US"/>
              <a:t>Click icon to add picture</a:t>
            </a:r>
            <a:endParaRPr lang="en-GB" dirty="0"/>
          </a:p>
        </p:txBody>
      </p:sp>
      <p:sp>
        <p:nvSpPr>
          <p:cNvPr id="27" name="Text Placeholder 12">
            <a:extLst>
              <a:ext uri="{FF2B5EF4-FFF2-40B4-BE49-F238E27FC236}">
                <a16:creationId xmlns:a16="http://schemas.microsoft.com/office/drawing/2014/main" id="{C4B654B1-39D8-4CAE-9F1C-A8E54F3E9075}"/>
              </a:ext>
            </a:extLst>
          </p:cNvPr>
          <p:cNvSpPr>
            <a:spLocks noGrp="1"/>
          </p:cNvSpPr>
          <p:nvPr>
            <p:ph type="body" sz="quarter" idx="16" hasCustomPrompt="1"/>
          </p:nvPr>
        </p:nvSpPr>
        <p:spPr>
          <a:xfrm>
            <a:off x="5598243" y="2069307"/>
            <a:ext cx="2226705" cy="726783"/>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28" name="Picture Placeholder 7">
            <a:extLst>
              <a:ext uri="{FF2B5EF4-FFF2-40B4-BE49-F238E27FC236}">
                <a16:creationId xmlns:a16="http://schemas.microsoft.com/office/drawing/2014/main" id="{97CE11CA-3102-4681-B4BA-0B37EB79C90E}"/>
              </a:ext>
            </a:extLst>
          </p:cNvPr>
          <p:cNvSpPr>
            <a:spLocks noGrp="1"/>
          </p:cNvSpPr>
          <p:nvPr>
            <p:ph type="pic" sz="quarter" idx="17"/>
          </p:nvPr>
        </p:nvSpPr>
        <p:spPr>
          <a:xfrm>
            <a:off x="4315317" y="1909434"/>
            <a:ext cx="1060916" cy="1046529"/>
          </a:xfrm>
          <a:prstGeom prst="ellipse">
            <a:avLst/>
          </a:prstGeom>
          <a:solidFill>
            <a:schemeClr val="bg2"/>
          </a:solidFill>
        </p:spPr>
        <p:txBody>
          <a:bodyPr anchor="ctr" anchorCtr="0">
            <a:noAutofit/>
          </a:bodyPr>
          <a:lstStyle>
            <a:lvl1pPr algn="ctr">
              <a:buFont typeface="Arial" panose="020B0604020202020204" pitchFamily="34" charset="0"/>
              <a:buNone/>
              <a:defRPr sz="1090"/>
            </a:lvl1pPr>
          </a:lstStyle>
          <a:p>
            <a:r>
              <a:rPr lang="en-US"/>
              <a:t>Click icon to add picture</a:t>
            </a:r>
            <a:endParaRPr lang="en-GB" dirty="0"/>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6585" y="1491727"/>
            <a:ext cx="5072021" cy="262016"/>
          </a:xfrm>
        </p:spPr>
        <p:txBody>
          <a:bodyPr/>
          <a:lstStyle>
            <a:lvl1pPr>
              <a:lnSpc>
                <a:spcPct val="100000"/>
              </a:lnSpc>
              <a:buFont typeface="Arial" panose="020B0604020202020204" pitchFamily="34" charset="0"/>
              <a:buNone/>
              <a:defRPr sz="1695"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6585" y="3454526"/>
            <a:ext cx="5072021" cy="262016"/>
          </a:xfrm>
        </p:spPr>
        <p:txBody>
          <a:bodyPr/>
          <a:lstStyle>
            <a:lvl1pPr>
              <a:lnSpc>
                <a:spcPct val="100000"/>
              </a:lnSpc>
              <a:buFont typeface="Arial" panose="020B0604020202020204" pitchFamily="34" charset="0"/>
              <a:buNone/>
              <a:defRPr sz="1695"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39040" y="1491728"/>
            <a:ext cx="2754151" cy="524033"/>
          </a:xfrm>
        </p:spPr>
        <p:txBody>
          <a:bodyPr/>
          <a:lstStyle>
            <a:lvl1pPr>
              <a:lnSpc>
                <a:spcPct val="100000"/>
              </a:lnSpc>
              <a:buFont typeface="Arial" panose="020B0604020202020204" pitchFamily="34" charset="0"/>
              <a:buNone/>
              <a:defRPr sz="1695"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39040" y="1909435"/>
            <a:ext cx="2754151" cy="4388411"/>
          </a:xfrm>
          <a:prstGeom prst="roundRect">
            <a:avLst>
              <a:gd name="adj" fmla="val 2681"/>
            </a:avLst>
          </a:prstGeom>
          <a:solidFill>
            <a:schemeClr val="bg2"/>
          </a:solidFill>
        </p:spPr>
        <p:txBody>
          <a:bodyPr anchor="ctr" anchorCtr="0">
            <a:noAutofit/>
          </a:bodyPr>
          <a:lstStyle>
            <a:lvl1pPr algn="ctr">
              <a:buFont typeface="Arial" panose="020B0604020202020204" pitchFamily="34" charset="0"/>
              <a:buNone/>
              <a:defRPr sz="1090"/>
            </a:lvl1pPr>
          </a:lstStyle>
          <a:p>
            <a:r>
              <a:rPr lang="en-US"/>
              <a:t>Click icon to add picture</a:t>
            </a:r>
            <a:endParaRPr lang="en-GB"/>
          </a:p>
        </p:txBody>
      </p:sp>
      <p:sp>
        <p:nvSpPr>
          <p:cNvPr id="21" name="Text Placeholder 2">
            <a:extLst>
              <a:ext uri="{FF2B5EF4-FFF2-40B4-BE49-F238E27FC236}">
                <a16:creationId xmlns:a16="http://schemas.microsoft.com/office/drawing/2014/main" id="{6078F100-7CF5-4CA5-B198-4D0776A22E4D}"/>
              </a:ext>
            </a:extLst>
          </p:cNvPr>
          <p:cNvSpPr>
            <a:spLocks noGrp="1"/>
          </p:cNvSpPr>
          <p:nvPr>
            <p:ph type="body" sz="quarter" idx="19"/>
          </p:nvPr>
        </p:nvSpPr>
        <p:spPr>
          <a:xfrm>
            <a:off x="576585" y="3855550"/>
            <a:ext cx="5072021" cy="941971"/>
          </a:xfrm>
        </p:spPr>
        <p:txBody>
          <a:bodyPr/>
          <a:lstStyle>
            <a:lvl2pPr marL="216209" indent="-216209">
              <a:defRPr/>
            </a:lvl2pPr>
            <a:lvl3pPr marL="380527" indent="-173928">
              <a:defRPr/>
            </a:lvl3pPr>
            <a:lvl4pPr marL="924412" indent="-183537">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50600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Members / Objectives | Compani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6" y="538691"/>
            <a:ext cx="10993474" cy="404253"/>
          </a:xfrm>
        </p:spPr>
        <p:txBody>
          <a:bodyPr lIns="0" tIns="0" rIns="0" bIns="0" anchor="t" anchorCtr="0"/>
          <a:lstStyle>
            <a:lvl1pPr>
              <a:defRPr/>
            </a:lvl1pPr>
          </a:lstStyle>
          <a:p>
            <a:r>
              <a:rPr lang="en-US" dirty="0"/>
              <a:t>Iconography with text</a:t>
            </a:r>
            <a:endParaRPr lang="en-GB" dirty="0"/>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0"/>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6585" y="1491727"/>
            <a:ext cx="5072021" cy="262016"/>
          </a:xfrm>
        </p:spPr>
        <p:txBody>
          <a:bodyPr/>
          <a:lstStyle>
            <a:lvl1pPr>
              <a:lnSpc>
                <a:spcPct val="100000"/>
              </a:lnSpc>
              <a:buFont typeface="Arial" panose="020B0604020202020204" pitchFamily="34" charset="0"/>
              <a:buNone/>
              <a:defRPr sz="1695"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6585" y="3454526"/>
            <a:ext cx="5072021" cy="262016"/>
          </a:xfrm>
        </p:spPr>
        <p:txBody>
          <a:bodyPr/>
          <a:lstStyle>
            <a:lvl1pPr>
              <a:lnSpc>
                <a:spcPct val="100000"/>
              </a:lnSpc>
              <a:buFont typeface="Arial" panose="020B0604020202020204" pitchFamily="34" charset="0"/>
              <a:buNone/>
              <a:defRPr sz="1695"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39040" y="1491728"/>
            <a:ext cx="2754151" cy="524033"/>
          </a:xfrm>
        </p:spPr>
        <p:txBody>
          <a:bodyPr/>
          <a:lstStyle>
            <a:lvl1pPr>
              <a:lnSpc>
                <a:spcPct val="100000"/>
              </a:lnSpc>
              <a:buFont typeface="Arial" panose="020B0604020202020204" pitchFamily="34" charset="0"/>
              <a:buNone/>
              <a:defRPr sz="1695"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39040" y="1909435"/>
            <a:ext cx="2754151" cy="4388411"/>
          </a:xfrm>
          <a:prstGeom prst="roundRect">
            <a:avLst>
              <a:gd name="adj" fmla="val 2681"/>
            </a:avLst>
          </a:prstGeom>
          <a:solidFill>
            <a:schemeClr val="bg1"/>
          </a:solidFill>
        </p:spPr>
        <p:txBody>
          <a:bodyPr anchor="ctr" anchorCtr="0">
            <a:noAutofit/>
          </a:bodyPr>
          <a:lstStyle>
            <a:lvl1pPr algn="ctr">
              <a:buFont typeface="Arial" panose="020B0604020202020204" pitchFamily="34" charset="0"/>
              <a:buNone/>
              <a:defRPr sz="1090"/>
            </a:lvl1pPr>
          </a:lstStyle>
          <a:p>
            <a:r>
              <a:rPr lang="en-US"/>
              <a:t>Click icon to add picture</a:t>
            </a:r>
            <a:endParaRPr lang="en-GB"/>
          </a:p>
        </p:txBody>
      </p:sp>
      <p:sp>
        <p:nvSpPr>
          <p:cNvPr id="21" name="Picture Placeholder 4">
            <a:extLst>
              <a:ext uri="{FF2B5EF4-FFF2-40B4-BE49-F238E27FC236}">
                <a16:creationId xmlns:a16="http://schemas.microsoft.com/office/drawing/2014/main" id="{C5CE2C7D-2E7C-4C4A-AD70-D95AE7635BFB}"/>
              </a:ext>
            </a:extLst>
          </p:cNvPr>
          <p:cNvSpPr>
            <a:spLocks noGrp="1"/>
          </p:cNvSpPr>
          <p:nvPr>
            <p:ph type="pic" sz="quarter" idx="10"/>
          </p:nvPr>
        </p:nvSpPr>
        <p:spPr>
          <a:xfrm>
            <a:off x="574012" y="1959827"/>
            <a:ext cx="2868595" cy="254492"/>
          </a:xfrm>
        </p:spPr>
        <p:txBody>
          <a:bodyPr/>
          <a:lstStyle/>
          <a:p>
            <a:r>
              <a:rPr lang="en-US"/>
              <a:t>Click icon to add picture</a:t>
            </a:r>
            <a:endParaRPr lang="en-GB" dirty="0"/>
          </a:p>
        </p:txBody>
      </p:sp>
      <p:sp>
        <p:nvSpPr>
          <p:cNvPr id="22" name="Picture Placeholder 4">
            <a:extLst>
              <a:ext uri="{FF2B5EF4-FFF2-40B4-BE49-F238E27FC236}">
                <a16:creationId xmlns:a16="http://schemas.microsoft.com/office/drawing/2014/main" id="{C9D30B78-B412-4432-80AB-05215E5B05E3}"/>
              </a:ext>
            </a:extLst>
          </p:cNvPr>
          <p:cNvSpPr>
            <a:spLocks noGrp="1"/>
          </p:cNvSpPr>
          <p:nvPr>
            <p:ph type="pic" sz="quarter" idx="22"/>
          </p:nvPr>
        </p:nvSpPr>
        <p:spPr>
          <a:xfrm>
            <a:off x="3778551" y="1959827"/>
            <a:ext cx="2868595" cy="254492"/>
          </a:xfrm>
        </p:spPr>
        <p:txBody>
          <a:bodyPr/>
          <a:lstStyle/>
          <a:p>
            <a:r>
              <a:rPr lang="en-US"/>
              <a:t>Click icon to add picture</a:t>
            </a:r>
            <a:endParaRPr lang="en-GB" dirty="0"/>
          </a:p>
        </p:txBody>
      </p:sp>
      <p:sp>
        <p:nvSpPr>
          <p:cNvPr id="16" name="Text Placeholder 2">
            <a:extLst>
              <a:ext uri="{FF2B5EF4-FFF2-40B4-BE49-F238E27FC236}">
                <a16:creationId xmlns:a16="http://schemas.microsoft.com/office/drawing/2014/main" id="{A51CA350-E600-49F4-98C4-196B708DFE5A}"/>
              </a:ext>
            </a:extLst>
          </p:cNvPr>
          <p:cNvSpPr>
            <a:spLocks noGrp="1"/>
          </p:cNvSpPr>
          <p:nvPr>
            <p:ph type="body" sz="quarter" idx="19"/>
          </p:nvPr>
        </p:nvSpPr>
        <p:spPr>
          <a:xfrm>
            <a:off x="576585" y="3855550"/>
            <a:ext cx="5072021" cy="941971"/>
          </a:xfrm>
        </p:spPr>
        <p:txBody>
          <a:bodyPr/>
          <a:lstStyle>
            <a:lvl2pPr marL="216209" indent="-216209">
              <a:defRPr/>
            </a:lvl2pPr>
            <a:lvl3pPr marL="380527" indent="-173928">
              <a:defRPr/>
            </a:lvl3pPr>
            <a:lvl4pPr marL="924412" indent="-183537">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56985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Image whit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a:xfrm>
            <a:off x="479124" y="1805000"/>
            <a:ext cx="11205899" cy="4248970"/>
          </a:xfrm>
          <a:solidFill>
            <a:schemeClr val="bg1">
              <a:lumMod val="85000"/>
            </a:schemeClr>
          </a:solidFill>
        </p:spPr>
        <p:txBody>
          <a:bodyPr bIns="2356596" anchor="ctr"/>
          <a:lstStyle>
            <a:lvl1pPr marL="0" marR="0" indent="0" algn="ctr" defTabSz="1088319" rtl="0" eaLnBrk="1" fontAlgn="auto" latinLnBrk="0" hangingPunct="1">
              <a:lnSpc>
                <a:spcPct val="110000"/>
              </a:lnSpc>
              <a:spcBef>
                <a:spcPts val="1190"/>
              </a:spcBef>
              <a:spcAft>
                <a:spcPts val="714"/>
              </a:spcAft>
              <a:buClr>
                <a:schemeClr val="tx1"/>
              </a:buClr>
              <a:buSzPct val="80000"/>
              <a:buFontTx/>
              <a:buNone/>
              <a:tabLst/>
              <a:defRPr sz="1700">
                <a:solidFill>
                  <a:schemeClr val="bg1"/>
                </a:solidFill>
              </a:defRPr>
            </a:lvl1pPr>
          </a:lstStyle>
          <a:p>
            <a:pPr marL="0" marR="0" lvl="0" indent="0" algn="ctr" defTabSz="1088319" rtl="0" eaLnBrk="1" fontAlgn="auto" latinLnBrk="0" hangingPunct="1">
              <a:lnSpc>
                <a:spcPct val="110000"/>
              </a:lnSpc>
              <a:spcBef>
                <a:spcPts val="1190"/>
              </a:spcBef>
              <a:spcAft>
                <a:spcPts val="714"/>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3" name="Date Placeholder 2"/>
          <p:cNvSpPr>
            <a:spLocks noGrp="1"/>
          </p:cNvSpPr>
          <p:nvPr>
            <p:ph type="dt" sz="half" idx="18"/>
          </p:nvPr>
        </p:nvSpPr>
        <p:spPr/>
        <p:txBody>
          <a:bodyPr/>
          <a:lstStyle/>
          <a:p>
            <a:endParaRPr lang="en-GB" noProof="0"/>
          </a:p>
        </p:txBody>
      </p:sp>
      <p:sp>
        <p:nvSpPr>
          <p:cNvPr id="4" name="Footer Placeholder 3"/>
          <p:cNvSpPr>
            <a:spLocks noGrp="1"/>
          </p:cNvSpPr>
          <p:nvPr>
            <p:ph type="ftr" sz="quarter" idx="19"/>
          </p:nvPr>
        </p:nvSpPr>
        <p:spPr/>
        <p:txBody>
          <a:bodyPr/>
          <a:lstStyle/>
          <a:p>
            <a:r>
              <a:rPr lang="en-US" noProof="0"/>
              <a:t>NITAGs composition and functioning</a:t>
            </a:r>
            <a:endParaRPr lang="en-GB" noProof="0"/>
          </a:p>
        </p:txBody>
      </p:sp>
      <p:sp>
        <p:nvSpPr>
          <p:cNvPr id="5" name="Slide Number Placeholder 4"/>
          <p:cNvSpPr>
            <a:spLocks noGrp="1"/>
          </p:cNvSpPr>
          <p:nvPr>
            <p:ph type="sldNum" sz="quarter" idx="20"/>
          </p:nvPr>
        </p:nvSpPr>
        <p:spPr/>
        <p:txBody>
          <a:bodyPr/>
          <a:lstStyle/>
          <a:p>
            <a:fld id="{A74CE0EA-F3B5-4684-BA10-C594598FDB9C}" type="slidenum">
              <a:rPr lang="en-GB" noProof="0" smtClean="0"/>
              <a:pPr/>
              <a:t>‹#›</a:t>
            </a:fld>
            <a:endParaRPr lang="en-GB" noProof="0"/>
          </a:p>
        </p:txBody>
      </p:sp>
      <p:sp>
        <p:nvSpPr>
          <p:cNvPr id="16" name="Text Placeholder 7"/>
          <p:cNvSpPr>
            <a:spLocks noGrp="1"/>
          </p:cNvSpPr>
          <p:nvPr>
            <p:ph type="body" sz="quarter" idx="21" hasCustomPrompt="1"/>
          </p:nvPr>
        </p:nvSpPr>
        <p:spPr>
          <a:xfrm>
            <a:off x="479125" y="6311133"/>
            <a:ext cx="11205901" cy="209158"/>
          </a:xfrm>
        </p:spPr>
        <p:txBody>
          <a:bodyPr anchor="t">
            <a:normAutofit/>
          </a:bodyPr>
          <a:lstStyle>
            <a:lvl1pPr>
              <a:defRPr sz="1000" b="0">
                <a:solidFill>
                  <a:schemeClr val="tx1"/>
                </a:solidFill>
                <a:latin typeface="+mn-lt"/>
              </a:defRPr>
            </a:lvl1pPr>
          </a:lstStyle>
          <a:p>
            <a:pPr lvl="0"/>
            <a:r>
              <a:rPr lang="en-GB" noProof="0"/>
              <a:t>Source:</a:t>
            </a:r>
          </a:p>
        </p:txBody>
      </p:sp>
      <p:sp>
        <p:nvSpPr>
          <p:cNvPr id="7" name="Title 6"/>
          <p:cNvSpPr>
            <a:spLocks noGrp="1"/>
          </p:cNvSpPr>
          <p:nvPr>
            <p:ph type="title"/>
          </p:nvPr>
        </p:nvSpPr>
        <p:spPr/>
        <p:txBody>
          <a:bodyPr/>
          <a:lstStyle/>
          <a:p>
            <a:r>
              <a:rPr lang="en-GB" noProof="0"/>
              <a:t>Click to edit Master title style</a:t>
            </a:r>
          </a:p>
        </p:txBody>
      </p:sp>
      <p:sp>
        <p:nvSpPr>
          <p:cNvPr id="14" name="Text Placeholder 7"/>
          <p:cNvSpPr>
            <a:spLocks noGrp="1"/>
          </p:cNvSpPr>
          <p:nvPr>
            <p:ph type="body" sz="quarter" idx="13" hasCustomPrompt="1"/>
          </p:nvPr>
        </p:nvSpPr>
        <p:spPr>
          <a:xfrm>
            <a:off x="479609" y="1191302"/>
            <a:ext cx="8145125" cy="289728"/>
          </a:xfrm>
        </p:spPr>
        <p:txBody>
          <a:bodyPr lIns="21424" anchor="ctr">
            <a:normAutofit/>
          </a:bodyPr>
          <a:lstStyle>
            <a:lvl1pPr>
              <a:defRPr sz="19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622891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nfographic | source tex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7" y="538691"/>
            <a:ext cx="5072020" cy="404253"/>
          </a:xfrm>
        </p:spPr>
        <p:txBody>
          <a:bodyPr lIns="0" tIns="0" rIns="0" bIns="0" anchor="t" anchorCtr="0"/>
          <a:lstStyle>
            <a:lvl1pPr>
              <a:defRPr/>
            </a:lvl1pPr>
          </a:lstStyle>
          <a:p>
            <a:r>
              <a:rPr lang="en-US" dirty="0"/>
              <a:t>Infographic</a:t>
            </a:r>
            <a:endParaRPr lang="en-GB" dirty="0"/>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6585" y="1101168"/>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3" name="Chart Placeholder 2">
            <a:extLst>
              <a:ext uri="{FF2B5EF4-FFF2-40B4-BE49-F238E27FC236}">
                <a16:creationId xmlns:a16="http://schemas.microsoft.com/office/drawing/2014/main" id="{23227BC4-3697-49CB-8C94-2ABB376D0980}"/>
              </a:ext>
            </a:extLst>
          </p:cNvPr>
          <p:cNvSpPr>
            <a:spLocks noGrp="1"/>
          </p:cNvSpPr>
          <p:nvPr>
            <p:ph type="chart" sz="quarter" idx="16"/>
          </p:nvPr>
        </p:nvSpPr>
        <p:spPr>
          <a:xfrm>
            <a:off x="1494316" y="3526974"/>
            <a:ext cx="9181553" cy="254492"/>
          </a:xfrm>
        </p:spPr>
        <p:txBody>
          <a:bodyPr anchor="ctr"/>
          <a:lstStyle>
            <a:lvl1pPr algn="ctr">
              <a:defRPr/>
            </a:lvl1pPr>
          </a:lstStyle>
          <a:p>
            <a:r>
              <a:rPr lang="en-US"/>
              <a:t>Click icon to add chart</a:t>
            </a:r>
            <a:endParaRPr lang="en-GB" dirty="0"/>
          </a:p>
        </p:txBody>
      </p:sp>
      <p:sp>
        <p:nvSpPr>
          <p:cNvPr id="5" name="Text Placeholder 4">
            <a:extLst>
              <a:ext uri="{FF2B5EF4-FFF2-40B4-BE49-F238E27FC236}">
                <a16:creationId xmlns:a16="http://schemas.microsoft.com/office/drawing/2014/main" id="{832FEDC8-D0DD-425E-97D5-0F98C2977CA1}"/>
              </a:ext>
            </a:extLst>
          </p:cNvPr>
          <p:cNvSpPr>
            <a:spLocks noGrp="1"/>
          </p:cNvSpPr>
          <p:nvPr>
            <p:ph type="body" sz="quarter" idx="17"/>
          </p:nvPr>
        </p:nvSpPr>
        <p:spPr>
          <a:xfrm>
            <a:off x="570819" y="5919886"/>
            <a:ext cx="11028138" cy="148528"/>
          </a:xfrm>
        </p:spPr>
        <p:txBody>
          <a:bodyPr/>
          <a:lstStyle>
            <a:lvl1pPr>
              <a:defRPr sz="847"/>
            </a:lvl1pPr>
          </a:lstStyle>
          <a:p>
            <a:pPr lvl="0"/>
            <a:r>
              <a:rPr lang="en-US"/>
              <a:t>Click to edit Master text styles</a:t>
            </a:r>
          </a:p>
        </p:txBody>
      </p:sp>
    </p:spTree>
    <p:extLst>
      <p:ext uri="{BB962C8B-B14F-4D97-AF65-F5344CB8AC3E}">
        <p14:creationId xmlns:p14="http://schemas.microsoft.com/office/powerpoint/2010/main" val="165071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conography + Text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6" y="538691"/>
            <a:ext cx="10993474" cy="404253"/>
          </a:xfrm>
        </p:spPr>
        <p:txBody>
          <a:bodyPr lIns="0" tIns="0" rIns="0" bIns="0" anchor="t" anchorCtr="0"/>
          <a:lstStyle>
            <a:lvl1pPr>
              <a:defRPr/>
            </a:lvl1pPr>
          </a:lstStyle>
          <a:p>
            <a:r>
              <a:rPr lang="en-US" dirty="0"/>
              <a:t>Iconography with text</a:t>
            </a:r>
            <a:endParaRPr lang="en-GB" dirty="0"/>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49677" y="1984970"/>
            <a:ext cx="1379419" cy="1442236"/>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dirty="0"/>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22" name="Picture Placeholder 7">
            <a:extLst>
              <a:ext uri="{FF2B5EF4-FFF2-40B4-BE49-F238E27FC236}">
                <a16:creationId xmlns:a16="http://schemas.microsoft.com/office/drawing/2014/main" id="{6619BFD5-09E1-4FC5-85E9-AA0D4F90A8B1}"/>
              </a:ext>
            </a:extLst>
          </p:cNvPr>
          <p:cNvSpPr>
            <a:spLocks noGrp="1"/>
          </p:cNvSpPr>
          <p:nvPr>
            <p:ph type="pic" sz="quarter" idx="17"/>
          </p:nvPr>
        </p:nvSpPr>
        <p:spPr>
          <a:xfrm>
            <a:off x="549677" y="4175356"/>
            <a:ext cx="1379419" cy="1442236"/>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4" name="Picture Placeholder 7">
            <a:extLst>
              <a:ext uri="{FF2B5EF4-FFF2-40B4-BE49-F238E27FC236}">
                <a16:creationId xmlns:a16="http://schemas.microsoft.com/office/drawing/2014/main" id="{3B63B8AA-3795-43D0-9A7E-B431EEF93941}"/>
              </a:ext>
            </a:extLst>
          </p:cNvPr>
          <p:cNvSpPr>
            <a:spLocks noGrp="1"/>
          </p:cNvSpPr>
          <p:nvPr>
            <p:ph type="pic" sz="quarter" idx="19"/>
          </p:nvPr>
        </p:nvSpPr>
        <p:spPr>
          <a:xfrm>
            <a:off x="6057980" y="1984970"/>
            <a:ext cx="1379419" cy="1442236"/>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6" name="Picture Placeholder 7">
            <a:extLst>
              <a:ext uri="{FF2B5EF4-FFF2-40B4-BE49-F238E27FC236}">
                <a16:creationId xmlns:a16="http://schemas.microsoft.com/office/drawing/2014/main" id="{CD81F978-7C37-4A2F-A2FB-25726566C18A}"/>
              </a:ext>
            </a:extLst>
          </p:cNvPr>
          <p:cNvSpPr>
            <a:spLocks noGrp="1"/>
          </p:cNvSpPr>
          <p:nvPr>
            <p:ph type="pic" sz="quarter" idx="21"/>
          </p:nvPr>
        </p:nvSpPr>
        <p:spPr>
          <a:xfrm>
            <a:off x="6057980" y="4175356"/>
            <a:ext cx="1379419" cy="1442236"/>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Text Placeholder 12">
            <a:extLst>
              <a:ext uri="{FF2B5EF4-FFF2-40B4-BE49-F238E27FC236}">
                <a16:creationId xmlns:a16="http://schemas.microsoft.com/office/drawing/2014/main" id="{A34D31A6-0100-4F14-A575-2F91CDA458FF}"/>
              </a:ext>
            </a:extLst>
          </p:cNvPr>
          <p:cNvSpPr>
            <a:spLocks noGrp="1"/>
          </p:cNvSpPr>
          <p:nvPr>
            <p:ph type="body" sz="quarter" idx="14" hasCustomPrompt="1"/>
          </p:nvPr>
        </p:nvSpPr>
        <p:spPr>
          <a:xfrm>
            <a:off x="2407062" y="2342698"/>
            <a:ext cx="3236561" cy="726783"/>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20" name="Text Placeholder 12">
            <a:extLst>
              <a:ext uri="{FF2B5EF4-FFF2-40B4-BE49-F238E27FC236}">
                <a16:creationId xmlns:a16="http://schemas.microsoft.com/office/drawing/2014/main" id="{332C0157-8A57-4567-AD90-B772A579ECAA}"/>
              </a:ext>
            </a:extLst>
          </p:cNvPr>
          <p:cNvSpPr>
            <a:spLocks noGrp="1"/>
          </p:cNvSpPr>
          <p:nvPr>
            <p:ph type="body" sz="quarter" idx="22" hasCustomPrompt="1"/>
          </p:nvPr>
        </p:nvSpPr>
        <p:spPr>
          <a:xfrm>
            <a:off x="7915365" y="2342698"/>
            <a:ext cx="3236561" cy="726783"/>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27" name="Text Placeholder 12">
            <a:extLst>
              <a:ext uri="{FF2B5EF4-FFF2-40B4-BE49-F238E27FC236}">
                <a16:creationId xmlns:a16="http://schemas.microsoft.com/office/drawing/2014/main" id="{B71F1D49-461A-49E8-B21D-5F49561734FA}"/>
              </a:ext>
            </a:extLst>
          </p:cNvPr>
          <p:cNvSpPr>
            <a:spLocks noGrp="1"/>
          </p:cNvSpPr>
          <p:nvPr>
            <p:ph type="body" sz="quarter" idx="23" hasCustomPrompt="1"/>
          </p:nvPr>
        </p:nvSpPr>
        <p:spPr>
          <a:xfrm>
            <a:off x="2407062" y="4533082"/>
            <a:ext cx="3236561" cy="726783"/>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28" name="Text Placeholder 12">
            <a:extLst>
              <a:ext uri="{FF2B5EF4-FFF2-40B4-BE49-F238E27FC236}">
                <a16:creationId xmlns:a16="http://schemas.microsoft.com/office/drawing/2014/main" id="{585FA147-1037-4901-8E81-747525FB4DAA}"/>
              </a:ext>
            </a:extLst>
          </p:cNvPr>
          <p:cNvSpPr>
            <a:spLocks noGrp="1"/>
          </p:cNvSpPr>
          <p:nvPr>
            <p:ph type="body" sz="quarter" idx="24" hasCustomPrompt="1"/>
          </p:nvPr>
        </p:nvSpPr>
        <p:spPr>
          <a:xfrm>
            <a:off x="7915365" y="4533082"/>
            <a:ext cx="3236561" cy="726783"/>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Tree>
    <p:extLst>
      <p:ext uri="{BB962C8B-B14F-4D97-AF65-F5344CB8AC3E}">
        <p14:creationId xmlns:p14="http://schemas.microsoft.com/office/powerpoint/2010/main" val="1873455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conography + Text x5">
    <p:spTree>
      <p:nvGrpSpPr>
        <p:cNvPr id="1" name=""/>
        <p:cNvGrpSpPr/>
        <p:nvPr/>
      </p:nvGrpSpPr>
      <p:grpSpPr>
        <a:xfrm>
          <a:off x="0" y="0"/>
          <a:ext cx="0" cy="0"/>
          <a:chOff x="0" y="0"/>
          <a:chExt cx="0" cy="0"/>
        </a:xfrm>
      </p:grpSpPr>
      <p:sp>
        <p:nvSpPr>
          <p:cNvPr id="47" name="Text Placeholder 46">
            <a:extLst>
              <a:ext uri="{FF2B5EF4-FFF2-40B4-BE49-F238E27FC236}">
                <a16:creationId xmlns:a16="http://schemas.microsoft.com/office/drawing/2014/main" id="{80AF144C-4F83-4A53-AEB3-4893C96DD04D}"/>
              </a:ext>
            </a:extLst>
          </p:cNvPr>
          <p:cNvSpPr>
            <a:spLocks noGrp="1"/>
          </p:cNvSpPr>
          <p:nvPr>
            <p:ph type="body" sz="quarter" idx="34"/>
          </p:nvPr>
        </p:nvSpPr>
        <p:spPr>
          <a:xfrm>
            <a:off x="576585" y="5952898"/>
            <a:ext cx="11026215" cy="446134"/>
          </a:xfrm>
          <a:solidFill>
            <a:schemeClr val="bg2"/>
          </a:solidFill>
        </p:spPr>
        <p:txBody>
          <a:bodyPr tIns="108000" bIns="144000"/>
          <a:lstStyle>
            <a:lvl1pPr algn="ctr">
              <a:defRPr sz="109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6" y="538691"/>
            <a:ext cx="10993474" cy="404253"/>
          </a:xfrm>
        </p:spPr>
        <p:txBody>
          <a:bodyPr lIns="0" tIns="0" rIns="0" bIns="0" anchor="t" anchorCtr="0"/>
          <a:lstStyle>
            <a:lvl1pPr>
              <a:defRPr/>
            </a:lvl1pPr>
          </a:lstStyle>
          <a:p>
            <a:r>
              <a:rPr lang="en-US" dirty="0"/>
              <a:t>Iconography with text x5</a:t>
            </a:r>
            <a:endParaRPr lang="en-GB" dirty="0"/>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7424" y="1344666"/>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6585" y="2388455"/>
            <a:ext cx="1835460" cy="527776"/>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6585" y="2960766"/>
            <a:ext cx="1835460" cy="395831"/>
          </a:xfrm>
        </p:spPr>
        <p:txBody>
          <a:bodyPr/>
          <a:lstStyle>
            <a:lvl1pPr marL="0" indent="0">
              <a:buFont typeface="Arial" panose="020B0604020202020204" pitchFamily="34" charset="0"/>
              <a:buNone/>
              <a:defRPr sz="1090" b="0" i="0">
                <a:solidFill>
                  <a:schemeClr val="tx1"/>
                </a:solidFill>
                <a:latin typeface="Poppins" pitchFamily="2" charset="77"/>
                <a:cs typeface="Poppins" pitchFamily="2" charset="77"/>
              </a:defRPr>
            </a:lvl1pPr>
            <a:lvl2pPr marL="0" indent="0">
              <a:buFont typeface="Arial" panose="020B0604020202020204" pitchFamily="34" charset="0"/>
              <a:buNone/>
              <a:defRPr sz="1090">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49919" y="1344666"/>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69079" y="2388455"/>
            <a:ext cx="1835460" cy="527776"/>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69079" y="2960766"/>
            <a:ext cx="1835460" cy="395831"/>
          </a:xfrm>
        </p:spPr>
        <p:txBody>
          <a:bodyPr/>
          <a:lstStyle>
            <a:lvl1pPr marL="0" indent="0">
              <a:buFont typeface="Arial" panose="020B0604020202020204" pitchFamily="34" charset="0"/>
              <a:buNone/>
              <a:defRPr sz="1090" b="0" i="0">
                <a:solidFill>
                  <a:schemeClr val="tx1"/>
                </a:solidFill>
                <a:latin typeface="Poppins" pitchFamily="2" charset="77"/>
                <a:cs typeface="Poppins" pitchFamily="2" charset="77"/>
              </a:defRPr>
            </a:lvl1pPr>
            <a:lvl2pPr marL="0" indent="0">
              <a:buFont typeface="Arial" panose="020B0604020202020204" pitchFamily="34" charset="0"/>
              <a:buNone/>
              <a:defRPr sz="1090">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42414" y="1344666"/>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61575" y="2388455"/>
            <a:ext cx="1835460" cy="527776"/>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61575" y="2960766"/>
            <a:ext cx="1835460" cy="395831"/>
          </a:xfrm>
        </p:spPr>
        <p:txBody>
          <a:bodyPr/>
          <a:lstStyle>
            <a:lvl1pPr marL="0" indent="0">
              <a:buFont typeface="Arial" panose="020B0604020202020204" pitchFamily="34" charset="0"/>
              <a:buNone/>
              <a:defRPr sz="1090" b="0" i="0">
                <a:solidFill>
                  <a:schemeClr val="tx1"/>
                </a:solidFill>
                <a:latin typeface="Poppins" pitchFamily="2" charset="77"/>
                <a:cs typeface="Poppins" pitchFamily="2" charset="77"/>
              </a:defRPr>
            </a:lvl1pPr>
            <a:lvl2pPr marL="0" indent="0">
              <a:buFont typeface="Arial" panose="020B0604020202020204" pitchFamily="34" charset="0"/>
              <a:buNone/>
              <a:defRPr sz="1090">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46165" y="1344666"/>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65326" y="2388455"/>
            <a:ext cx="1835460" cy="527776"/>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65326" y="2960766"/>
            <a:ext cx="1835460" cy="395831"/>
          </a:xfrm>
        </p:spPr>
        <p:txBody>
          <a:bodyPr/>
          <a:lstStyle>
            <a:lvl1pPr marL="0" indent="0">
              <a:buFont typeface="Arial" panose="020B0604020202020204" pitchFamily="34" charset="0"/>
              <a:buNone/>
              <a:defRPr sz="1090" b="0" i="0">
                <a:solidFill>
                  <a:schemeClr val="tx1"/>
                </a:solidFill>
                <a:latin typeface="Poppins" pitchFamily="2" charset="77"/>
                <a:cs typeface="Poppins" pitchFamily="2" charset="77"/>
              </a:defRPr>
            </a:lvl1pPr>
            <a:lvl2pPr marL="0" indent="0">
              <a:buFont typeface="Arial" panose="020B0604020202020204" pitchFamily="34" charset="0"/>
              <a:buNone/>
              <a:defRPr sz="1090">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3671" y="1344666"/>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2833" y="2388455"/>
            <a:ext cx="1835460" cy="527776"/>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2833" y="2960766"/>
            <a:ext cx="1835460" cy="395831"/>
          </a:xfrm>
        </p:spPr>
        <p:txBody>
          <a:bodyPr/>
          <a:lstStyle>
            <a:lvl1pPr marL="0" indent="0">
              <a:buFont typeface="Arial" panose="020B0604020202020204" pitchFamily="34" charset="0"/>
              <a:buNone/>
              <a:defRPr sz="1090" b="0" i="0">
                <a:solidFill>
                  <a:schemeClr val="tx1"/>
                </a:solidFill>
                <a:latin typeface="Poppins" pitchFamily="2" charset="77"/>
                <a:cs typeface="Poppins" pitchFamily="2" charset="77"/>
              </a:defRPr>
            </a:lvl1pPr>
            <a:lvl2pPr marL="0" indent="0">
              <a:buFont typeface="Arial" panose="020B0604020202020204" pitchFamily="34" charset="0"/>
              <a:buNone/>
              <a:defRPr sz="1090">
                <a:solidFill>
                  <a:schemeClr val="tx1"/>
                </a:solidFill>
                <a:latin typeface="+mn-lt"/>
              </a:defRPr>
            </a:lvl2pPr>
          </a:lstStyle>
          <a:p>
            <a:pPr lvl="0"/>
            <a:r>
              <a:rPr lang="en-US"/>
              <a:t>Click to edit Master text styles</a:t>
            </a:r>
          </a:p>
        </p:txBody>
      </p:sp>
      <p:sp>
        <p:nvSpPr>
          <p:cNvPr id="46" name="Picture Placeholder 7">
            <a:extLst>
              <a:ext uri="{FF2B5EF4-FFF2-40B4-BE49-F238E27FC236}">
                <a16:creationId xmlns:a16="http://schemas.microsoft.com/office/drawing/2014/main" id="{21BD2F87-1775-4DA1-9F5C-C4C9D94FEDAB}"/>
              </a:ext>
            </a:extLst>
          </p:cNvPr>
          <p:cNvSpPr>
            <a:spLocks noGrp="1"/>
          </p:cNvSpPr>
          <p:nvPr>
            <p:ph type="pic" sz="quarter" idx="32"/>
          </p:nvPr>
        </p:nvSpPr>
        <p:spPr>
          <a:xfrm>
            <a:off x="2092496" y="5607637"/>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Tree>
    <p:extLst>
      <p:ext uri="{BB962C8B-B14F-4D97-AF65-F5344CB8AC3E}">
        <p14:creationId xmlns:p14="http://schemas.microsoft.com/office/powerpoint/2010/main" val="3159418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Iconography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26" name="Picture Placeholder 7">
            <a:extLst>
              <a:ext uri="{FF2B5EF4-FFF2-40B4-BE49-F238E27FC236}">
                <a16:creationId xmlns:a16="http://schemas.microsoft.com/office/drawing/2014/main" id="{491CD948-AEDF-48BE-92C5-5538CE9FE7C9}"/>
              </a:ext>
            </a:extLst>
          </p:cNvPr>
          <p:cNvSpPr>
            <a:spLocks noGrp="1"/>
          </p:cNvSpPr>
          <p:nvPr>
            <p:ph type="pic" sz="quarter" idx="15"/>
          </p:nvPr>
        </p:nvSpPr>
        <p:spPr>
          <a:xfrm>
            <a:off x="503550" y="2133310"/>
            <a:ext cx="990765" cy="1035883"/>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28" name="Text Placeholder 4">
            <a:extLst>
              <a:ext uri="{FF2B5EF4-FFF2-40B4-BE49-F238E27FC236}">
                <a16:creationId xmlns:a16="http://schemas.microsoft.com/office/drawing/2014/main" id="{65CB4B4F-829A-4844-A666-11265CE11D49}"/>
              </a:ext>
            </a:extLst>
          </p:cNvPr>
          <p:cNvSpPr>
            <a:spLocks noGrp="1"/>
          </p:cNvSpPr>
          <p:nvPr>
            <p:ph type="body" sz="quarter" idx="18"/>
          </p:nvPr>
        </p:nvSpPr>
        <p:spPr>
          <a:xfrm>
            <a:off x="576584" y="3605488"/>
            <a:ext cx="11028907" cy="407997"/>
          </a:xfrm>
        </p:spPr>
        <p:txBody>
          <a:bodyPr numCol="6" spcCol="360000" anchor="b" anchorCtr="0"/>
          <a:lstStyle>
            <a:lvl1pPr marL="0" indent="217169">
              <a:buClr>
                <a:schemeClr val="accent1"/>
              </a:buClr>
              <a:buSzPct val="100000"/>
              <a:buFont typeface="+mj-lt"/>
              <a:buAutoNum type="arabicPeriod"/>
              <a:defRPr sz="1695"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C6547738-490D-47DE-A148-663CEC533EA6}"/>
              </a:ext>
            </a:extLst>
          </p:cNvPr>
          <p:cNvSpPr>
            <a:spLocks noGrp="1"/>
          </p:cNvSpPr>
          <p:nvPr>
            <p:ph type="body" sz="quarter" idx="19" hasCustomPrompt="1"/>
          </p:nvPr>
        </p:nvSpPr>
        <p:spPr>
          <a:xfrm>
            <a:off x="576585" y="4156655"/>
            <a:ext cx="11016606" cy="295704"/>
          </a:xfrm>
        </p:spPr>
        <p:txBody>
          <a:bodyPr numCol="6" spcCol="360000"/>
          <a:lstStyle>
            <a:lvl1pPr marL="0" indent="0" algn="l">
              <a:buFont typeface="Arial" panose="020B0604020202020204" pitchFamily="34" charset="0"/>
              <a:buNone/>
              <a:defRPr sz="1090" b="0">
                <a:solidFill>
                  <a:schemeClr val="tx1"/>
                </a:solidFill>
                <a:latin typeface="Poppins" pitchFamily="2" charset="77"/>
                <a:cs typeface="Poppins" pitchFamily="2" charset="77"/>
              </a:defRPr>
            </a:lvl1pPr>
            <a:lvl2pPr marL="0" indent="0">
              <a:buFont typeface="Arial" panose="020B0604020202020204" pitchFamily="34" charset="0"/>
              <a:buNone/>
              <a:defRPr sz="1090">
                <a:solidFill>
                  <a:schemeClr val="tx1"/>
                </a:solidFill>
                <a:latin typeface="+mn-lt"/>
              </a:defRPr>
            </a:lvl2pPr>
          </a:lstStyle>
          <a:p>
            <a:pPr lvl="0"/>
            <a:r>
              <a:rPr lang="en-GB" dirty="0"/>
              <a:t>Click to edit Master text styles </a:t>
            </a:r>
          </a:p>
        </p:txBody>
      </p:sp>
      <p:sp>
        <p:nvSpPr>
          <p:cNvPr id="30" name="Picture Placeholder 7">
            <a:extLst>
              <a:ext uri="{FF2B5EF4-FFF2-40B4-BE49-F238E27FC236}">
                <a16:creationId xmlns:a16="http://schemas.microsoft.com/office/drawing/2014/main" id="{71E669C7-3F15-4404-9192-6B03E3E08724}"/>
              </a:ext>
            </a:extLst>
          </p:cNvPr>
          <p:cNvSpPr>
            <a:spLocks noGrp="1"/>
          </p:cNvSpPr>
          <p:nvPr>
            <p:ph type="pic" sz="quarter" idx="20"/>
          </p:nvPr>
        </p:nvSpPr>
        <p:spPr>
          <a:xfrm>
            <a:off x="4238280" y="2133310"/>
            <a:ext cx="990765" cy="1035883"/>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43" name="Picture Placeholder 7">
            <a:extLst>
              <a:ext uri="{FF2B5EF4-FFF2-40B4-BE49-F238E27FC236}">
                <a16:creationId xmlns:a16="http://schemas.microsoft.com/office/drawing/2014/main" id="{6BDECDBF-1E7F-429C-B857-BC3BE17D9B43}"/>
              </a:ext>
            </a:extLst>
          </p:cNvPr>
          <p:cNvSpPr>
            <a:spLocks noGrp="1"/>
          </p:cNvSpPr>
          <p:nvPr>
            <p:ph type="pic" sz="quarter" idx="29"/>
          </p:nvPr>
        </p:nvSpPr>
        <p:spPr>
          <a:xfrm>
            <a:off x="2370915" y="2133310"/>
            <a:ext cx="990765" cy="1035883"/>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44" name="Picture Placeholder 7">
            <a:extLst>
              <a:ext uri="{FF2B5EF4-FFF2-40B4-BE49-F238E27FC236}">
                <a16:creationId xmlns:a16="http://schemas.microsoft.com/office/drawing/2014/main" id="{458D35B0-2ABD-4A88-AD9C-250F5B0BFFFE}"/>
              </a:ext>
            </a:extLst>
          </p:cNvPr>
          <p:cNvSpPr>
            <a:spLocks noGrp="1"/>
          </p:cNvSpPr>
          <p:nvPr>
            <p:ph type="pic" sz="quarter" idx="30"/>
          </p:nvPr>
        </p:nvSpPr>
        <p:spPr>
          <a:xfrm>
            <a:off x="6103869" y="2133310"/>
            <a:ext cx="990765" cy="1035883"/>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45" name="Picture Placeholder 7">
            <a:extLst>
              <a:ext uri="{FF2B5EF4-FFF2-40B4-BE49-F238E27FC236}">
                <a16:creationId xmlns:a16="http://schemas.microsoft.com/office/drawing/2014/main" id="{7B333D88-0458-48F5-97FB-D2D7718EC7CA}"/>
              </a:ext>
            </a:extLst>
          </p:cNvPr>
          <p:cNvSpPr>
            <a:spLocks noGrp="1"/>
          </p:cNvSpPr>
          <p:nvPr>
            <p:ph type="pic" sz="quarter" idx="31"/>
          </p:nvPr>
        </p:nvSpPr>
        <p:spPr>
          <a:xfrm>
            <a:off x="9838598" y="2133310"/>
            <a:ext cx="990765" cy="1035883"/>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48" name="Picture Placeholder 7">
            <a:extLst>
              <a:ext uri="{FF2B5EF4-FFF2-40B4-BE49-F238E27FC236}">
                <a16:creationId xmlns:a16="http://schemas.microsoft.com/office/drawing/2014/main" id="{463A1320-1804-44CE-8DBA-867CC87A9DBA}"/>
              </a:ext>
            </a:extLst>
          </p:cNvPr>
          <p:cNvSpPr>
            <a:spLocks noGrp="1"/>
          </p:cNvSpPr>
          <p:nvPr>
            <p:ph type="pic" sz="quarter" idx="32"/>
          </p:nvPr>
        </p:nvSpPr>
        <p:spPr>
          <a:xfrm>
            <a:off x="7971233" y="2133310"/>
            <a:ext cx="990765" cy="1035883"/>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49" name="Title 1">
            <a:extLst>
              <a:ext uri="{FF2B5EF4-FFF2-40B4-BE49-F238E27FC236}">
                <a16:creationId xmlns:a16="http://schemas.microsoft.com/office/drawing/2014/main" id="{797DADDD-4137-4C8B-B442-114D65CCBBF0}"/>
              </a:ext>
            </a:extLst>
          </p:cNvPr>
          <p:cNvSpPr>
            <a:spLocks noGrp="1"/>
          </p:cNvSpPr>
          <p:nvPr>
            <p:ph type="title" hasCustomPrompt="1"/>
          </p:nvPr>
        </p:nvSpPr>
        <p:spPr>
          <a:xfrm>
            <a:off x="576586" y="538691"/>
            <a:ext cx="7121101" cy="404253"/>
          </a:xfrm>
        </p:spPr>
        <p:txBody>
          <a:bodyPr lIns="0" tIns="0" rIns="0" bIns="0" anchor="t" anchorCtr="0"/>
          <a:lstStyle>
            <a:lvl1pPr>
              <a:defRPr/>
            </a:lvl1pPr>
          </a:lstStyle>
          <a:p>
            <a:r>
              <a:rPr lang="en-US" dirty="0"/>
              <a:t>Iconography with text multi-column</a:t>
            </a:r>
            <a:endParaRPr lang="en-GB" dirty="0"/>
          </a:p>
        </p:txBody>
      </p:sp>
    </p:spTree>
    <p:extLst>
      <p:ext uri="{BB962C8B-B14F-4D97-AF65-F5344CB8AC3E}">
        <p14:creationId xmlns:p14="http://schemas.microsoft.com/office/powerpoint/2010/main" val="1432489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Large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6" y="538691"/>
            <a:ext cx="7164691" cy="404253"/>
          </a:xfrm>
        </p:spPr>
        <p:txBody>
          <a:bodyPr lIns="0" tIns="0" rIns="0" bIns="0" anchor="t" anchorCtr="0"/>
          <a:lstStyle>
            <a:lvl1pPr>
              <a:defRPr/>
            </a:lvl1pPr>
          </a:lstStyle>
          <a:p>
            <a:r>
              <a:rPr lang="en-US" dirty="0"/>
              <a:t>Iconography with text multi-column</a:t>
            </a:r>
            <a:endParaRPr lang="en-GB" dirty="0"/>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3551" y="2507227"/>
            <a:ext cx="1397256" cy="1460886"/>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6584" y="4339402"/>
            <a:ext cx="11028907" cy="407997"/>
          </a:xfrm>
        </p:spPr>
        <p:txBody>
          <a:bodyPr numCol="3" spcCol="720000" anchor="t" anchorCtr="0"/>
          <a:lstStyle>
            <a:lvl1pPr marL="0" indent="217169">
              <a:buClr>
                <a:schemeClr val="accent1"/>
              </a:buClr>
              <a:buSzPct val="100000"/>
              <a:buFont typeface="+mj-lt"/>
              <a:buAutoNum type="arabicPeriod"/>
              <a:defRPr sz="1695"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47137" y="2507227"/>
            <a:ext cx="1397256" cy="1460886"/>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1291" y="2507227"/>
            <a:ext cx="1397256" cy="1460886"/>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Tree>
    <p:extLst>
      <p:ext uri="{BB962C8B-B14F-4D97-AF65-F5344CB8AC3E}">
        <p14:creationId xmlns:p14="http://schemas.microsoft.com/office/powerpoint/2010/main" val="3340303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mall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3551" y="519351"/>
            <a:ext cx="905382" cy="94661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6584" y="1724089"/>
            <a:ext cx="11028907" cy="407997"/>
          </a:xfrm>
        </p:spPr>
        <p:txBody>
          <a:bodyPr numCol="3" spcCol="720000" anchor="t" anchorCtr="0"/>
          <a:lstStyle>
            <a:lvl1pPr marL="0" indent="217169">
              <a:buClr>
                <a:schemeClr val="accent1"/>
              </a:buClr>
              <a:buSzPct val="100000"/>
              <a:buFont typeface="+mj-lt"/>
              <a:buAutoNum type="arabicPeriod"/>
              <a:defRPr sz="1695"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47138" y="519351"/>
            <a:ext cx="905382" cy="94661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1291" y="519351"/>
            <a:ext cx="905382" cy="94661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20" name="Text Placeholder 2">
            <a:extLst>
              <a:ext uri="{FF2B5EF4-FFF2-40B4-BE49-F238E27FC236}">
                <a16:creationId xmlns:a16="http://schemas.microsoft.com/office/drawing/2014/main" id="{ABBCEB9F-975E-4B56-A29F-0854EDFB008C}"/>
              </a:ext>
            </a:extLst>
          </p:cNvPr>
          <p:cNvSpPr>
            <a:spLocks noGrp="1"/>
          </p:cNvSpPr>
          <p:nvPr>
            <p:ph type="body" sz="quarter" idx="32"/>
          </p:nvPr>
        </p:nvSpPr>
        <p:spPr>
          <a:xfrm>
            <a:off x="576586" y="2743522"/>
            <a:ext cx="3330736" cy="254492"/>
          </a:xfrm>
        </p:spPr>
        <p:txBody>
          <a:bodyPr numCol="1" spcCol="720000"/>
          <a:lstStyle>
            <a:lvl1pPr marL="0" indent="0">
              <a:buClr>
                <a:schemeClr val="accent2"/>
              </a:buClr>
              <a:buSzPct val="100000"/>
              <a:buFont typeface="Wingdings" panose="05000000000000000000" pitchFamily="2" charset="2"/>
              <a:buChar char="§"/>
              <a:defRPr sz="1452" b="0"/>
            </a:lvl1pPr>
            <a:lvl2pPr marL="0" indent="0">
              <a:buFont typeface="Arial" panose="020B0604020202020204" pitchFamily="34" charset="0"/>
              <a:buNone/>
              <a:defRPr sz="1090"/>
            </a:lvl2pPr>
            <a:lvl3pPr marL="217169" indent="-217169">
              <a:defRPr lang="en-GB" sz="1090" kern="1200" dirty="0">
                <a:solidFill>
                  <a:schemeClr val="tx1"/>
                </a:solidFill>
                <a:latin typeface="+mn-lt"/>
                <a:ea typeface="+mn-ea"/>
                <a:cs typeface="+mn-cs"/>
              </a:defRPr>
            </a:lvl3pPr>
          </a:lstStyle>
          <a:p>
            <a:pPr marL="0" marR="0" lvl="0" indent="-217169" algn="l" defTabSz="553494" rtl="0" eaLnBrk="1" fontAlgn="auto" latinLnBrk="0" hangingPunct="1">
              <a:lnSpc>
                <a:spcPct val="120000"/>
              </a:lnSpc>
              <a:spcBef>
                <a:spcPts val="302"/>
              </a:spcBef>
              <a:spcAft>
                <a:spcPts val="363"/>
              </a:spcAft>
              <a:buClrTx/>
              <a:buSzPct val="75000"/>
              <a:tabLst/>
              <a:defRPr/>
            </a:pPr>
            <a:r>
              <a:rPr lang="en-US"/>
              <a:t>Click to edit Master text styles</a:t>
            </a:r>
          </a:p>
        </p:txBody>
      </p:sp>
      <p:sp>
        <p:nvSpPr>
          <p:cNvPr id="21" name="Text Placeholder 2">
            <a:extLst>
              <a:ext uri="{FF2B5EF4-FFF2-40B4-BE49-F238E27FC236}">
                <a16:creationId xmlns:a16="http://schemas.microsoft.com/office/drawing/2014/main" id="{9B9D6AFE-0A37-46FD-833E-9282879972A7}"/>
              </a:ext>
            </a:extLst>
          </p:cNvPr>
          <p:cNvSpPr>
            <a:spLocks noGrp="1"/>
          </p:cNvSpPr>
          <p:nvPr>
            <p:ph type="body" sz="quarter" idx="33"/>
          </p:nvPr>
        </p:nvSpPr>
        <p:spPr>
          <a:xfrm>
            <a:off x="8254807" y="2743522"/>
            <a:ext cx="3330736" cy="254492"/>
          </a:xfrm>
        </p:spPr>
        <p:txBody>
          <a:bodyPr numCol="1" spcCol="720000"/>
          <a:lstStyle>
            <a:lvl1pPr marL="0" indent="0">
              <a:buClr>
                <a:schemeClr val="accent2"/>
              </a:buClr>
              <a:buSzPct val="100000"/>
              <a:buFont typeface="Wingdings" panose="05000000000000000000" pitchFamily="2" charset="2"/>
              <a:buChar char="§"/>
              <a:defRPr sz="1452" b="0"/>
            </a:lvl1pPr>
            <a:lvl2pPr marL="0" indent="0">
              <a:buFont typeface="Arial" panose="020B0604020202020204" pitchFamily="34" charset="0"/>
              <a:buNone/>
              <a:defRPr sz="1090"/>
            </a:lvl2pPr>
            <a:lvl3pPr marL="217169" indent="-217169">
              <a:defRPr lang="en-GB" sz="1090" kern="1200" dirty="0">
                <a:solidFill>
                  <a:schemeClr val="tx1"/>
                </a:solidFill>
                <a:latin typeface="+mn-lt"/>
                <a:ea typeface="+mn-ea"/>
                <a:cs typeface="+mn-cs"/>
              </a:defRPr>
            </a:lvl3pPr>
          </a:lstStyle>
          <a:p>
            <a:pPr marL="0" marR="0" lvl="0" indent="-217169" algn="l" defTabSz="553494" rtl="0" eaLnBrk="1" fontAlgn="auto" latinLnBrk="0" hangingPunct="1">
              <a:lnSpc>
                <a:spcPct val="120000"/>
              </a:lnSpc>
              <a:spcBef>
                <a:spcPts val="302"/>
              </a:spcBef>
              <a:spcAft>
                <a:spcPts val="363"/>
              </a:spcAft>
              <a:buClrTx/>
              <a:buSzPct val="75000"/>
              <a:tabLst/>
              <a:defRPr/>
            </a:pPr>
            <a:r>
              <a:rPr lang="en-US"/>
              <a:t>Click to edit Master text styles</a:t>
            </a:r>
          </a:p>
        </p:txBody>
      </p:sp>
      <p:sp>
        <p:nvSpPr>
          <p:cNvPr id="22" name="Text Placeholder 2">
            <a:extLst>
              <a:ext uri="{FF2B5EF4-FFF2-40B4-BE49-F238E27FC236}">
                <a16:creationId xmlns:a16="http://schemas.microsoft.com/office/drawing/2014/main" id="{8FC94985-AFDD-4DF6-992E-19087D2130F7}"/>
              </a:ext>
            </a:extLst>
          </p:cNvPr>
          <p:cNvSpPr>
            <a:spLocks noGrp="1"/>
          </p:cNvSpPr>
          <p:nvPr>
            <p:ph type="body" sz="quarter" idx="34"/>
          </p:nvPr>
        </p:nvSpPr>
        <p:spPr>
          <a:xfrm>
            <a:off x="4415696" y="2743522"/>
            <a:ext cx="3330736" cy="254492"/>
          </a:xfrm>
        </p:spPr>
        <p:txBody>
          <a:bodyPr numCol="1" spcCol="720000"/>
          <a:lstStyle>
            <a:lvl1pPr marL="0" indent="0">
              <a:buClr>
                <a:schemeClr val="accent2"/>
              </a:buClr>
              <a:buSzPct val="100000"/>
              <a:buFont typeface="Wingdings" panose="05000000000000000000" pitchFamily="2" charset="2"/>
              <a:buChar char="§"/>
              <a:defRPr sz="1452" b="0"/>
            </a:lvl1pPr>
            <a:lvl2pPr marL="0" indent="0">
              <a:buFont typeface="Arial" panose="020B0604020202020204" pitchFamily="34" charset="0"/>
              <a:buNone/>
              <a:defRPr sz="1090"/>
            </a:lvl2pPr>
            <a:lvl3pPr marL="217169" indent="-217169">
              <a:defRPr lang="en-GB" sz="1090" kern="1200" dirty="0">
                <a:solidFill>
                  <a:schemeClr val="tx1"/>
                </a:solidFill>
                <a:latin typeface="+mn-lt"/>
                <a:ea typeface="+mn-ea"/>
                <a:cs typeface="+mn-cs"/>
              </a:defRPr>
            </a:lvl3pPr>
          </a:lstStyle>
          <a:p>
            <a:pPr marL="0" marR="0" lvl="0" indent="-217169" algn="l" defTabSz="553494" rtl="0" eaLnBrk="1" fontAlgn="auto" latinLnBrk="0" hangingPunct="1">
              <a:lnSpc>
                <a:spcPct val="120000"/>
              </a:lnSpc>
              <a:spcBef>
                <a:spcPts val="302"/>
              </a:spcBef>
              <a:spcAft>
                <a:spcPts val="363"/>
              </a:spcAft>
              <a:buClrTx/>
              <a:buSzPct val="75000"/>
              <a:tabLst/>
              <a:defRPr/>
            </a:pPr>
            <a:r>
              <a:rPr lang="en-US"/>
              <a:t>Click to edit Master text styles</a:t>
            </a:r>
          </a:p>
        </p:txBody>
      </p:sp>
    </p:spTree>
    <p:extLst>
      <p:ext uri="{BB962C8B-B14F-4D97-AF65-F5344CB8AC3E}">
        <p14:creationId xmlns:p14="http://schemas.microsoft.com/office/powerpoint/2010/main" val="865692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Iconography + Text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6" y="538691"/>
            <a:ext cx="10993474" cy="404253"/>
          </a:xfrm>
        </p:spPr>
        <p:txBody>
          <a:bodyPr lIns="0" tIns="0" rIns="0" bIns="0" anchor="t" anchorCtr="0"/>
          <a:lstStyle>
            <a:lvl1pPr>
              <a:defRPr/>
            </a:lvl1pPr>
          </a:lstStyle>
          <a:p>
            <a:r>
              <a:rPr lang="en-US" dirty="0"/>
              <a:t>Iconography with text x5</a:t>
            </a:r>
            <a:endParaRPr lang="en-GB" dirty="0"/>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7424" y="1591676"/>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49919" y="1591676"/>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42414" y="1591676"/>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46165" y="1591676"/>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3671" y="1591676"/>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3" name="Text Placeholder 2">
            <a:extLst>
              <a:ext uri="{FF2B5EF4-FFF2-40B4-BE49-F238E27FC236}">
                <a16:creationId xmlns:a16="http://schemas.microsoft.com/office/drawing/2014/main" id="{E9252E3C-0AA5-469B-ACE4-9A227101D8C1}"/>
              </a:ext>
            </a:extLst>
          </p:cNvPr>
          <p:cNvSpPr>
            <a:spLocks noGrp="1"/>
          </p:cNvSpPr>
          <p:nvPr>
            <p:ph type="body" sz="quarter" idx="32"/>
          </p:nvPr>
        </p:nvSpPr>
        <p:spPr>
          <a:xfrm>
            <a:off x="576585" y="2743523"/>
            <a:ext cx="1835460" cy="1065221"/>
          </a:xfrm>
        </p:spPr>
        <p:txBody>
          <a:bodyPr/>
          <a:lstStyle>
            <a:lvl1pPr>
              <a:defRPr sz="1090" b="1" i="0">
                <a:latin typeface="Poppins" pitchFamily="2" charset="77"/>
                <a:cs typeface="Poppins" pitchFamily="2" charset="77"/>
              </a:defRPr>
            </a:lvl1pPr>
            <a:lvl2pPr marL="0" indent="0">
              <a:buFont typeface="Arial" panose="020B0604020202020204" pitchFamily="34" charset="0"/>
              <a:buNone/>
              <a:defRPr sz="1090">
                <a:latin typeface="Poppins" pitchFamily="2" charset="77"/>
                <a:cs typeface="Poppins" pitchFamily="2" charset="77"/>
              </a:defRPr>
            </a:lvl2pPr>
            <a:lvl3pPr marL="217169" indent="-217169">
              <a:defRPr lang="en-GB" sz="1090"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8" name="Text Placeholder 2">
            <a:extLst>
              <a:ext uri="{FF2B5EF4-FFF2-40B4-BE49-F238E27FC236}">
                <a16:creationId xmlns:a16="http://schemas.microsoft.com/office/drawing/2014/main" id="{3E32ADA5-A0D2-4524-B1E4-2B46413B84BC}"/>
              </a:ext>
            </a:extLst>
          </p:cNvPr>
          <p:cNvSpPr>
            <a:spLocks noGrp="1"/>
          </p:cNvSpPr>
          <p:nvPr>
            <p:ph type="body" sz="quarter" idx="33"/>
          </p:nvPr>
        </p:nvSpPr>
        <p:spPr>
          <a:xfrm>
            <a:off x="2871871" y="2743524"/>
            <a:ext cx="1835460" cy="1065221"/>
          </a:xfrm>
        </p:spPr>
        <p:txBody>
          <a:bodyPr/>
          <a:lstStyle>
            <a:lvl1pPr>
              <a:defRPr sz="1090" b="1" i="0">
                <a:latin typeface="Poppins" pitchFamily="2" charset="77"/>
                <a:cs typeface="Poppins" pitchFamily="2" charset="77"/>
              </a:defRPr>
            </a:lvl1pPr>
            <a:lvl2pPr marL="0" indent="0">
              <a:buFont typeface="Arial" panose="020B0604020202020204" pitchFamily="34" charset="0"/>
              <a:buNone/>
              <a:defRPr sz="1090">
                <a:latin typeface="Poppins" pitchFamily="2" charset="77"/>
                <a:cs typeface="Poppins" pitchFamily="2" charset="77"/>
              </a:defRPr>
            </a:lvl2pPr>
            <a:lvl3pPr marL="217169" indent="-217169">
              <a:defRPr lang="en-GB" sz="1090"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9" name="Text Placeholder 2">
            <a:extLst>
              <a:ext uri="{FF2B5EF4-FFF2-40B4-BE49-F238E27FC236}">
                <a16:creationId xmlns:a16="http://schemas.microsoft.com/office/drawing/2014/main" id="{CF999747-8F91-4BF8-B89A-418788FD5011}"/>
              </a:ext>
            </a:extLst>
          </p:cNvPr>
          <p:cNvSpPr>
            <a:spLocks noGrp="1"/>
          </p:cNvSpPr>
          <p:nvPr>
            <p:ph type="body" sz="quarter" idx="34"/>
          </p:nvPr>
        </p:nvSpPr>
        <p:spPr>
          <a:xfrm>
            <a:off x="5167158" y="2743524"/>
            <a:ext cx="1835460" cy="1065221"/>
          </a:xfrm>
        </p:spPr>
        <p:txBody>
          <a:bodyPr/>
          <a:lstStyle>
            <a:lvl1pPr>
              <a:defRPr sz="1090" b="1" i="0">
                <a:latin typeface="Poppins" pitchFamily="2" charset="77"/>
                <a:cs typeface="Poppins" pitchFamily="2" charset="77"/>
              </a:defRPr>
            </a:lvl1pPr>
            <a:lvl2pPr marL="0" indent="0">
              <a:buFont typeface="Arial" panose="020B0604020202020204" pitchFamily="34" charset="0"/>
              <a:buNone/>
              <a:defRPr sz="1090">
                <a:latin typeface="Poppins" pitchFamily="2" charset="77"/>
                <a:cs typeface="Poppins" pitchFamily="2" charset="77"/>
              </a:defRPr>
            </a:lvl2pPr>
            <a:lvl3pPr marL="217169" indent="-217169">
              <a:spcAft>
                <a:spcPts val="363"/>
              </a:spcAft>
              <a:defRPr>
                <a:latin typeface="Poppins" pitchFamily="2" charset="77"/>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30" name="Text Placeholder 2">
            <a:extLst>
              <a:ext uri="{FF2B5EF4-FFF2-40B4-BE49-F238E27FC236}">
                <a16:creationId xmlns:a16="http://schemas.microsoft.com/office/drawing/2014/main" id="{FF637A0C-4B6D-4207-A7D9-CAF1D2DFC8E2}"/>
              </a:ext>
            </a:extLst>
          </p:cNvPr>
          <p:cNvSpPr>
            <a:spLocks noGrp="1"/>
          </p:cNvSpPr>
          <p:nvPr>
            <p:ph type="body" sz="quarter" idx="35"/>
          </p:nvPr>
        </p:nvSpPr>
        <p:spPr>
          <a:xfrm>
            <a:off x="7462445" y="2743524"/>
            <a:ext cx="1835460" cy="1065221"/>
          </a:xfrm>
        </p:spPr>
        <p:txBody>
          <a:bodyPr/>
          <a:lstStyle>
            <a:lvl1pPr>
              <a:defRPr sz="1090" b="1" i="0">
                <a:latin typeface="Poppins" pitchFamily="2" charset="77"/>
                <a:cs typeface="Poppins" pitchFamily="2" charset="77"/>
              </a:defRPr>
            </a:lvl1pPr>
            <a:lvl2pPr marL="0" indent="0">
              <a:buFont typeface="Arial" panose="020B0604020202020204" pitchFamily="34" charset="0"/>
              <a:buNone/>
              <a:defRPr sz="1090">
                <a:latin typeface="Poppins" pitchFamily="2" charset="77"/>
                <a:cs typeface="Poppins" pitchFamily="2" charset="77"/>
              </a:defRPr>
            </a:lvl2pPr>
            <a:lvl3pPr marL="217169" indent="-217169">
              <a:defRPr lang="en-GB" sz="1090"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43" name="Text Placeholder 2">
            <a:extLst>
              <a:ext uri="{FF2B5EF4-FFF2-40B4-BE49-F238E27FC236}">
                <a16:creationId xmlns:a16="http://schemas.microsoft.com/office/drawing/2014/main" id="{69D094B4-29B2-4197-A8AD-66F9F9CAAF39}"/>
              </a:ext>
            </a:extLst>
          </p:cNvPr>
          <p:cNvSpPr>
            <a:spLocks noGrp="1"/>
          </p:cNvSpPr>
          <p:nvPr>
            <p:ph type="body" sz="quarter" idx="36"/>
          </p:nvPr>
        </p:nvSpPr>
        <p:spPr>
          <a:xfrm>
            <a:off x="9757731" y="2743523"/>
            <a:ext cx="1835460" cy="1065221"/>
          </a:xfrm>
        </p:spPr>
        <p:txBody>
          <a:bodyPr/>
          <a:lstStyle>
            <a:lvl1pPr>
              <a:defRPr sz="1090" b="1" i="0">
                <a:latin typeface="Poppins" pitchFamily="2" charset="77"/>
                <a:cs typeface="Poppins" pitchFamily="2" charset="77"/>
              </a:defRPr>
            </a:lvl1pPr>
            <a:lvl2pPr marL="0" indent="0">
              <a:buFont typeface="Arial" panose="020B0604020202020204" pitchFamily="34" charset="0"/>
              <a:buNone/>
              <a:defRPr sz="1090">
                <a:latin typeface="Poppins" pitchFamily="2" charset="77"/>
                <a:cs typeface="Poppins" pitchFamily="2" charset="77"/>
              </a:defRPr>
            </a:lvl2pPr>
            <a:lvl3pPr marL="217169" indent="-217169">
              <a:defRPr lang="en-GB" sz="1090"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88304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Iconography + Text x5+1">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6" y="538691"/>
            <a:ext cx="10993474" cy="404253"/>
          </a:xfrm>
        </p:spPr>
        <p:txBody>
          <a:bodyPr lIns="0" tIns="0" rIns="0" bIns="0" anchor="t" anchorCtr="0"/>
          <a:lstStyle>
            <a:lvl1pPr>
              <a:defRPr/>
            </a:lvl1pPr>
          </a:lstStyle>
          <a:p>
            <a:r>
              <a:rPr lang="en-US" dirty="0"/>
              <a:t>Iconography with text x5+1</a:t>
            </a:r>
            <a:endParaRPr lang="en-GB" dirty="0"/>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7424" y="3173416"/>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6585" y="4217207"/>
            <a:ext cx="1835460" cy="527776"/>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6585" y="4584956"/>
            <a:ext cx="1835460" cy="527776"/>
          </a:xfrm>
        </p:spPr>
        <p:txBody>
          <a:bodyPr/>
          <a:lstStyle>
            <a:lvl1pPr marL="0" indent="0">
              <a:buFont typeface="Arial" panose="020B0604020202020204" pitchFamily="34" charset="0"/>
              <a:buNone/>
              <a:defRPr sz="1452" b="0">
                <a:solidFill>
                  <a:schemeClr val="tx1"/>
                </a:solidFill>
                <a:latin typeface="Poppins" pitchFamily="2" charset="77"/>
                <a:cs typeface="Poppins" pitchFamily="2" charset="77"/>
              </a:defRPr>
            </a:lvl1pPr>
            <a:lvl2pPr marL="0" indent="0">
              <a:buFont typeface="Arial" panose="020B0604020202020204" pitchFamily="34" charset="0"/>
              <a:buNone/>
              <a:defRPr sz="1452" b="0">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49919" y="3173416"/>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69079" y="4217207"/>
            <a:ext cx="1835460" cy="527776"/>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69079" y="4584956"/>
            <a:ext cx="1835460" cy="527776"/>
          </a:xfrm>
        </p:spPr>
        <p:txBody>
          <a:bodyPr/>
          <a:lstStyle>
            <a:lvl1pPr marL="0" indent="0">
              <a:buFont typeface="Arial" panose="020B0604020202020204" pitchFamily="34" charset="0"/>
              <a:buNone/>
              <a:defRPr sz="1452" b="0">
                <a:solidFill>
                  <a:schemeClr val="tx1"/>
                </a:solidFill>
                <a:latin typeface="Poppins" pitchFamily="2" charset="77"/>
                <a:cs typeface="Poppins" pitchFamily="2" charset="77"/>
              </a:defRPr>
            </a:lvl1pPr>
            <a:lvl2pPr marL="0" indent="0">
              <a:buFont typeface="Arial" panose="020B0604020202020204" pitchFamily="34" charset="0"/>
              <a:buNone/>
              <a:defRPr sz="1452" b="0">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42414" y="3173416"/>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61575" y="4217207"/>
            <a:ext cx="1835460" cy="527776"/>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61575" y="4584956"/>
            <a:ext cx="1835460" cy="527776"/>
          </a:xfrm>
        </p:spPr>
        <p:txBody>
          <a:bodyPr/>
          <a:lstStyle>
            <a:lvl1pPr marL="0" indent="0">
              <a:buFont typeface="Arial" panose="020B0604020202020204" pitchFamily="34" charset="0"/>
              <a:buNone/>
              <a:defRPr sz="1452" b="0">
                <a:solidFill>
                  <a:schemeClr val="tx1"/>
                </a:solidFill>
                <a:latin typeface="Poppins" pitchFamily="2" charset="77"/>
                <a:cs typeface="Poppins" pitchFamily="2" charset="77"/>
              </a:defRPr>
            </a:lvl1pPr>
            <a:lvl2pPr marL="0" indent="0">
              <a:buFont typeface="Arial" panose="020B0604020202020204" pitchFamily="34" charset="0"/>
              <a:buNone/>
              <a:defRPr sz="1452" b="0">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46165" y="3173416"/>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65326" y="4217207"/>
            <a:ext cx="1835460" cy="527776"/>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65326" y="4584956"/>
            <a:ext cx="1835460" cy="527776"/>
          </a:xfrm>
        </p:spPr>
        <p:txBody>
          <a:bodyPr/>
          <a:lstStyle>
            <a:lvl1pPr marL="0" indent="0">
              <a:buFont typeface="Arial" panose="020B0604020202020204" pitchFamily="34" charset="0"/>
              <a:buNone/>
              <a:defRPr sz="1452" b="0">
                <a:solidFill>
                  <a:schemeClr val="tx1"/>
                </a:solidFill>
                <a:latin typeface="Poppins" pitchFamily="2" charset="77"/>
                <a:cs typeface="Poppins" pitchFamily="2" charset="77"/>
              </a:defRPr>
            </a:lvl1pPr>
            <a:lvl2pPr marL="0" indent="0">
              <a:buFont typeface="Arial" panose="020B0604020202020204" pitchFamily="34" charset="0"/>
              <a:buNone/>
              <a:defRPr sz="1452" b="0">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3671" y="3173416"/>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2833" y="4217207"/>
            <a:ext cx="1835460" cy="527776"/>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2833" y="4584956"/>
            <a:ext cx="1835460" cy="527776"/>
          </a:xfrm>
        </p:spPr>
        <p:txBody>
          <a:bodyPr/>
          <a:lstStyle>
            <a:lvl1pPr marL="0" indent="0">
              <a:buFont typeface="Arial" panose="020B0604020202020204" pitchFamily="34" charset="0"/>
              <a:buNone/>
              <a:defRPr sz="1452" b="0">
                <a:solidFill>
                  <a:schemeClr val="tx1"/>
                </a:solidFill>
                <a:latin typeface="Poppins" pitchFamily="2" charset="77"/>
                <a:cs typeface="Poppins" pitchFamily="2" charset="77"/>
              </a:defRPr>
            </a:lvl1pPr>
            <a:lvl2pPr marL="0" indent="0">
              <a:buFont typeface="Arial" panose="020B0604020202020204" pitchFamily="34" charset="0"/>
              <a:buNone/>
              <a:defRPr sz="1452" b="0">
                <a:solidFill>
                  <a:schemeClr val="tx1"/>
                </a:solidFill>
                <a:latin typeface="+mn-lt"/>
              </a:defRPr>
            </a:lvl2pPr>
          </a:lstStyle>
          <a:p>
            <a:pPr lvl="0"/>
            <a:r>
              <a:rPr lang="en-US"/>
              <a:t>Click to edit Master text styles</a:t>
            </a:r>
          </a:p>
        </p:txBody>
      </p:sp>
      <p:sp>
        <p:nvSpPr>
          <p:cNvPr id="26" name="Picture Placeholder 7">
            <a:extLst>
              <a:ext uri="{FF2B5EF4-FFF2-40B4-BE49-F238E27FC236}">
                <a16:creationId xmlns:a16="http://schemas.microsoft.com/office/drawing/2014/main" id="{EAABBEEF-0FF4-4074-9C40-9B691395E8D8}"/>
              </a:ext>
            </a:extLst>
          </p:cNvPr>
          <p:cNvSpPr>
            <a:spLocks noGrp="1"/>
          </p:cNvSpPr>
          <p:nvPr>
            <p:ph type="pic" sz="quarter" idx="32"/>
          </p:nvPr>
        </p:nvSpPr>
        <p:spPr>
          <a:xfrm>
            <a:off x="457424" y="1642865"/>
            <a:ext cx="717392" cy="750062"/>
          </a:xfrm>
          <a:prstGeom prst="rect">
            <a:avLst/>
          </a:prstGeom>
          <a:noFill/>
        </p:spPr>
        <p:txBody>
          <a:bodyPr anchor="ctr" anchorCtr="0">
            <a:noAutofit/>
          </a:bodyPr>
          <a:lstStyle>
            <a:lvl1pPr algn="ctr">
              <a:buFont typeface="Arial" panose="020B0604020202020204" pitchFamily="34" charset="0"/>
              <a:buNone/>
              <a:defRPr sz="968"/>
            </a:lvl1pPr>
          </a:lstStyle>
          <a:p>
            <a:r>
              <a:rPr lang="en-US"/>
              <a:t>Click icon to add picture</a:t>
            </a:r>
            <a:endParaRPr lang="en-GB" dirty="0"/>
          </a:p>
        </p:txBody>
      </p:sp>
      <p:sp>
        <p:nvSpPr>
          <p:cNvPr id="28" name="Text Placeholder 4">
            <a:extLst>
              <a:ext uri="{FF2B5EF4-FFF2-40B4-BE49-F238E27FC236}">
                <a16:creationId xmlns:a16="http://schemas.microsoft.com/office/drawing/2014/main" id="{992962D6-56F3-48D3-9A11-82CCFC1CC0E6}"/>
              </a:ext>
            </a:extLst>
          </p:cNvPr>
          <p:cNvSpPr>
            <a:spLocks noGrp="1"/>
          </p:cNvSpPr>
          <p:nvPr>
            <p:ph type="body" sz="quarter" idx="33"/>
          </p:nvPr>
        </p:nvSpPr>
        <p:spPr>
          <a:xfrm>
            <a:off x="1508730" y="1555649"/>
            <a:ext cx="4576158" cy="258273"/>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9095E28A-06FE-49A2-AAE0-DD1F0C107A6E}"/>
              </a:ext>
            </a:extLst>
          </p:cNvPr>
          <p:cNvSpPr>
            <a:spLocks noGrp="1"/>
          </p:cNvSpPr>
          <p:nvPr>
            <p:ph type="body" sz="quarter" idx="34"/>
          </p:nvPr>
        </p:nvSpPr>
        <p:spPr>
          <a:xfrm>
            <a:off x="1508730" y="1923399"/>
            <a:ext cx="4576158" cy="258273"/>
          </a:xfrm>
        </p:spPr>
        <p:txBody>
          <a:bodyPr/>
          <a:lstStyle>
            <a:lvl1pPr marL="0" indent="0">
              <a:buFont typeface="Arial" panose="020B0604020202020204" pitchFamily="34" charset="0"/>
              <a:buNone/>
              <a:defRPr sz="1452" b="0">
                <a:solidFill>
                  <a:schemeClr val="tx1"/>
                </a:solidFill>
                <a:latin typeface="Poppins" pitchFamily="2" charset="77"/>
                <a:cs typeface="Poppins" pitchFamily="2" charset="77"/>
              </a:defRPr>
            </a:lvl1pPr>
            <a:lvl2pPr marL="0" indent="0">
              <a:buFont typeface="Arial" panose="020B0604020202020204" pitchFamily="34" charset="0"/>
              <a:buNone/>
              <a:defRPr sz="1452" b="0">
                <a:solidFill>
                  <a:schemeClr val="tx1"/>
                </a:solidFill>
                <a:latin typeface="+mn-lt"/>
              </a:defRPr>
            </a:lvl2pPr>
          </a:lstStyle>
          <a:p>
            <a:pPr lvl="0"/>
            <a:r>
              <a:rPr lang="en-US"/>
              <a:t>Click to edit Master text styles</a:t>
            </a:r>
          </a:p>
        </p:txBody>
      </p:sp>
    </p:spTree>
    <p:extLst>
      <p:ext uri="{BB962C8B-B14F-4D97-AF65-F5344CB8AC3E}">
        <p14:creationId xmlns:p14="http://schemas.microsoft.com/office/powerpoint/2010/main" val="3036635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 Sub | 3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endParaRPr lang="en-GB" dirty="0"/>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6587" y="538691"/>
            <a:ext cx="5508301" cy="404253"/>
          </a:xfrm>
        </p:spPr>
        <p:txBody>
          <a:bodyPr lIns="0" tIns="0" rIns="0" bIns="0" anchor="t" anchorCtr="0"/>
          <a:lstStyle/>
          <a:p>
            <a:r>
              <a:rPr lang="en-US"/>
              <a:t>Click to edit Master title style</a:t>
            </a:r>
            <a:endParaRPr lang="en-GB" dirty="0"/>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6586" y="1524067"/>
            <a:ext cx="7343763"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76584" y="2742161"/>
            <a:ext cx="3226611" cy="1433286"/>
          </a:xfrm>
        </p:spPr>
        <p:txBody>
          <a:bodyPr numCol="1" spcCol="756000" anchor="b">
            <a:normAutofit/>
          </a:bodyPr>
          <a:lstStyle>
            <a:lvl1pPr marL="0" indent="0">
              <a:buFont typeface="Arial" panose="020B0604020202020204" pitchFamily="34" charset="0"/>
              <a:buNone/>
              <a:defRPr sz="9080" b="0" i="0" spc="-314">
                <a:solidFill>
                  <a:schemeClr val="accent1"/>
                </a:solidFill>
                <a:latin typeface="Poppins Medium" pitchFamily="2" charset="77"/>
                <a:cs typeface="Poppins Medium" pitchFamily="2" charset="77"/>
              </a:defRPr>
            </a:lvl1pPr>
            <a:lvl5pPr>
              <a:defRPr/>
            </a:lvl5pPr>
          </a:lstStyle>
          <a:p>
            <a:pPr lvl="0"/>
            <a:r>
              <a:rPr lang="en-US" dirty="0" err="1"/>
              <a:t>xxxx</a:t>
            </a:r>
            <a:endParaRPr lang="en-US" dirty="0"/>
          </a:p>
        </p:txBody>
      </p:sp>
      <p:sp>
        <p:nvSpPr>
          <p:cNvPr id="2" name="object 14">
            <a:extLst>
              <a:ext uri="{FF2B5EF4-FFF2-40B4-BE49-F238E27FC236}">
                <a16:creationId xmlns:a16="http://schemas.microsoft.com/office/drawing/2014/main" id="{E1474A1F-77BF-4F44-91F7-99B672845854}"/>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8366580" y="2742161"/>
            <a:ext cx="3226611" cy="1433286"/>
          </a:xfrm>
        </p:spPr>
        <p:txBody>
          <a:bodyPr numCol="1" spcCol="756000" anchor="b">
            <a:normAutofit/>
          </a:bodyPr>
          <a:lstStyle>
            <a:lvl1pPr marL="0" indent="0">
              <a:buFont typeface="Arial" panose="020B0604020202020204" pitchFamily="34" charset="0"/>
              <a:buNone/>
              <a:defRPr sz="9080" b="0" i="0" spc="-314">
                <a:solidFill>
                  <a:schemeClr val="accent1"/>
                </a:solidFill>
                <a:latin typeface="Poppins Medium" pitchFamily="2" charset="77"/>
                <a:cs typeface="Poppins Medium" pitchFamily="2" charset="77"/>
              </a:defRPr>
            </a:lvl1pPr>
            <a:lvl5pPr>
              <a:defRPr/>
            </a:lvl5pPr>
          </a:lstStyle>
          <a:p>
            <a:pPr lvl="0"/>
            <a:r>
              <a:rPr lang="en-US" dirty="0" err="1"/>
              <a:t>xxxx</a:t>
            </a:r>
            <a:endParaRPr lang="en-US" dirty="0"/>
          </a:p>
        </p:txBody>
      </p:sp>
      <p:sp>
        <p:nvSpPr>
          <p:cNvPr id="14" name="Text Placeholder 12">
            <a:extLst>
              <a:ext uri="{FF2B5EF4-FFF2-40B4-BE49-F238E27FC236}">
                <a16:creationId xmlns:a16="http://schemas.microsoft.com/office/drawing/2014/main" id="{E0AE9E36-7C00-4922-AA13-C35396AF3813}"/>
              </a:ext>
            </a:extLst>
          </p:cNvPr>
          <p:cNvSpPr>
            <a:spLocks noGrp="1"/>
          </p:cNvSpPr>
          <p:nvPr>
            <p:ph type="body" sz="quarter" idx="16" hasCustomPrompt="1"/>
          </p:nvPr>
        </p:nvSpPr>
        <p:spPr>
          <a:xfrm>
            <a:off x="4471582" y="2742161"/>
            <a:ext cx="3226611" cy="1433286"/>
          </a:xfrm>
        </p:spPr>
        <p:txBody>
          <a:bodyPr numCol="1" spcCol="756000" anchor="b">
            <a:normAutofit/>
          </a:bodyPr>
          <a:lstStyle>
            <a:lvl1pPr marL="0" indent="0">
              <a:buFont typeface="Arial" panose="020B0604020202020204" pitchFamily="34" charset="0"/>
              <a:buNone/>
              <a:defRPr sz="9080" b="0" i="0" spc="-314">
                <a:solidFill>
                  <a:schemeClr val="accent1"/>
                </a:solidFill>
                <a:latin typeface="Poppins Medium" pitchFamily="2" charset="77"/>
                <a:cs typeface="Poppins Medium" pitchFamily="2" charset="77"/>
              </a:defRPr>
            </a:lvl1pPr>
            <a:lvl5pPr>
              <a:defRPr/>
            </a:lvl5pPr>
          </a:lstStyle>
          <a:p>
            <a:pPr lvl="0"/>
            <a:r>
              <a:rPr lang="en-US" dirty="0" err="1"/>
              <a:t>xxxx</a:t>
            </a:r>
            <a:endParaRPr lang="en-US" dirty="0"/>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6584" y="4260632"/>
            <a:ext cx="3226611" cy="254492"/>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8366580" y="4260632"/>
            <a:ext cx="3226611" cy="254492"/>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7" name="Text Placeholder 12">
            <a:extLst>
              <a:ext uri="{FF2B5EF4-FFF2-40B4-BE49-F238E27FC236}">
                <a16:creationId xmlns:a16="http://schemas.microsoft.com/office/drawing/2014/main" id="{B6F488F1-69E1-4A48-8E9C-2F5EC2BFAB4B}"/>
              </a:ext>
            </a:extLst>
          </p:cNvPr>
          <p:cNvSpPr>
            <a:spLocks noGrp="1"/>
          </p:cNvSpPr>
          <p:nvPr>
            <p:ph type="body" sz="quarter" idx="19"/>
          </p:nvPr>
        </p:nvSpPr>
        <p:spPr>
          <a:xfrm>
            <a:off x="4471582" y="4260632"/>
            <a:ext cx="3226611" cy="254492"/>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549754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 Sub | 5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endParaRPr lang="en-GB" dirty="0"/>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6587" y="538691"/>
            <a:ext cx="5508301" cy="404253"/>
          </a:xfrm>
        </p:spPr>
        <p:txBody>
          <a:bodyPr lIns="0" tIns="0" rIns="0" bIns="0" anchor="t" anchorCtr="0"/>
          <a:lstStyle/>
          <a:p>
            <a:r>
              <a:rPr lang="en-US"/>
              <a:t>Click to edit Master title style</a:t>
            </a:r>
            <a:endParaRPr lang="en-GB" dirty="0"/>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6585" y="1524067"/>
            <a:ext cx="5072021" cy="262016"/>
          </a:xfrm>
        </p:spPr>
        <p:txBody>
          <a:bodyPr/>
          <a:lstStyle>
            <a:lvl1pPr>
              <a:lnSpc>
                <a:spcPct val="100000"/>
              </a:lnSpc>
              <a:buFont typeface="Arial" panose="020B0604020202020204" pitchFamily="34" charset="0"/>
              <a:buNone/>
              <a:defRPr sz="1695">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47755" y="2150019"/>
            <a:ext cx="1893120" cy="1433286"/>
          </a:xfrm>
        </p:spPr>
        <p:txBody>
          <a:bodyPr numCol="1" spcCol="756000" anchor="b">
            <a:noAutofit/>
          </a:bodyPr>
          <a:lstStyle>
            <a:lvl1pPr marL="0" indent="0">
              <a:buFont typeface="Arial" panose="020B0604020202020204" pitchFamily="34" charset="0"/>
              <a:buNone/>
              <a:defRPr sz="5811" b="0" i="0" spc="-73" baseline="0">
                <a:solidFill>
                  <a:schemeClr val="accent1"/>
                </a:solidFill>
                <a:latin typeface="Poppins Medium" pitchFamily="2" charset="77"/>
                <a:cs typeface="Poppins Medium" pitchFamily="2" charset="77"/>
              </a:defRPr>
            </a:lvl1pPr>
            <a:lvl5pPr>
              <a:defRPr/>
            </a:lvl5pPr>
          </a:lstStyle>
          <a:p>
            <a:pPr lvl="0"/>
            <a:r>
              <a:rPr lang="en-US" dirty="0" err="1"/>
              <a:t>xxxx</a:t>
            </a:r>
            <a:endParaRPr lang="en-US" dirty="0"/>
          </a:p>
        </p:txBody>
      </p:sp>
      <p:sp>
        <p:nvSpPr>
          <p:cNvPr id="2" name="object 14">
            <a:extLst>
              <a:ext uri="{FF2B5EF4-FFF2-40B4-BE49-F238E27FC236}">
                <a16:creationId xmlns:a16="http://schemas.microsoft.com/office/drawing/2014/main" id="{E1474A1F-77BF-4F44-91F7-99B672845854}"/>
              </a:ext>
            </a:extLst>
          </p:cNvPr>
          <p:cNvSpPr/>
          <p:nvPr userDrawn="1"/>
        </p:nvSpPr>
        <p:spPr>
          <a:xfrm>
            <a:off x="576797" y="6415711"/>
            <a:ext cx="1102275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0"/>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6585" y="3668490"/>
            <a:ext cx="1835460" cy="523902"/>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2" name="Text Placeholder 12">
            <a:extLst>
              <a:ext uri="{FF2B5EF4-FFF2-40B4-BE49-F238E27FC236}">
                <a16:creationId xmlns:a16="http://schemas.microsoft.com/office/drawing/2014/main" id="{D6BD4396-836B-4609-A351-6FA3B73A5FFE}"/>
              </a:ext>
            </a:extLst>
          </p:cNvPr>
          <p:cNvSpPr>
            <a:spLocks noGrp="1"/>
          </p:cNvSpPr>
          <p:nvPr>
            <p:ph type="body" sz="quarter" idx="20" hasCustomPrompt="1"/>
          </p:nvPr>
        </p:nvSpPr>
        <p:spPr>
          <a:xfrm>
            <a:off x="2835217" y="2150019"/>
            <a:ext cx="1893120" cy="1433286"/>
          </a:xfrm>
        </p:spPr>
        <p:txBody>
          <a:bodyPr numCol="1" spcCol="756000" anchor="b">
            <a:noAutofit/>
          </a:bodyPr>
          <a:lstStyle>
            <a:lvl1pPr marL="0" indent="0">
              <a:buFont typeface="Arial" panose="020B0604020202020204" pitchFamily="34" charset="0"/>
              <a:buNone/>
              <a:defRPr sz="5811" b="0" i="0" spc="-73" baseline="0">
                <a:solidFill>
                  <a:schemeClr val="accent1"/>
                </a:solidFill>
                <a:latin typeface="Poppins Medium" pitchFamily="2" charset="77"/>
                <a:cs typeface="Poppins Medium" pitchFamily="2" charset="77"/>
              </a:defRPr>
            </a:lvl1pPr>
            <a:lvl5pPr>
              <a:defRPr/>
            </a:lvl5pPr>
          </a:lstStyle>
          <a:p>
            <a:pPr lvl="0"/>
            <a:r>
              <a:rPr lang="en-US" dirty="0" err="1"/>
              <a:t>xxxx</a:t>
            </a:r>
            <a:endParaRPr lang="en-US" dirty="0"/>
          </a:p>
        </p:txBody>
      </p:sp>
      <p:sp>
        <p:nvSpPr>
          <p:cNvPr id="23" name="Text Placeholder 12">
            <a:extLst>
              <a:ext uri="{FF2B5EF4-FFF2-40B4-BE49-F238E27FC236}">
                <a16:creationId xmlns:a16="http://schemas.microsoft.com/office/drawing/2014/main" id="{BEC8D12B-8172-4BD9-B198-FC940EA5F589}"/>
              </a:ext>
            </a:extLst>
          </p:cNvPr>
          <p:cNvSpPr>
            <a:spLocks noGrp="1"/>
          </p:cNvSpPr>
          <p:nvPr>
            <p:ph type="body" sz="quarter" idx="21"/>
          </p:nvPr>
        </p:nvSpPr>
        <p:spPr>
          <a:xfrm>
            <a:off x="2864046" y="3668490"/>
            <a:ext cx="1835460" cy="523902"/>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4" name="Text Placeholder 12">
            <a:extLst>
              <a:ext uri="{FF2B5EF4-FFF2-40B4-BE49-F238E27FC236}">
                <a16:creationId xmlns:a16="http://schemas.microsoft.com/office/drawing/2014/main" id="{4C3A68AC-120B-4739-BD77-EB8D9A2774CF}"/>
              </a:ext>
            </a:extLst>
          </p:cNvPr>
          <p:cNvSpPr>
            <a:spLocks noGrp="1"/>
          </p:cNvSpPr>
          <p:nvPr>
            <p:ph type="body" sz="quarter" idx="22" hasCustomPrompt="1"/>
          </p:nvPr>
        </p:nvSpPr>
        <p:spPr>
          <a:xfrm>
            <a:off x="5138328" y="2150019"/>
            <a:ext cx="1893120" cy="1433286"/>
          </a:xfrm>
        </p:spPr>
        <p:txBody>
          <a:bodyPr numCol="1" spcCol="756000" anchor="b">
            <a:noAutofit/>
          </a:bodyPr>
          <a:lstStyle>
            <a:lvl1pPr marL="0" indent="0">
              <a:buFont typeface="Arial" panose="020B0604020202020204" pitchFamily="34" charset="0"/>
              <a:buNone/>
              <a:defRPr sz="5811" b="0" i="0" spc="-73" baseline="0">
                <a:solidFill>
                  <a:schemeClr val="accent1"/>
                </a:solidFill>
                <a:latin typeface="Poppins Medium" pitchFamily="2" charset="77"/>
                <a:cs typeface="Poppins Medium" pitchFamily="2" charset="77"/>
              </a:defRPr>
            </a:lvl1pPr>
            <a:lvl5pPr>
              <a:defRPr/>
            </a:lvl5pPr>
          </a:lstStyle>
          <a:p>
            <a:pPr lvl="0"/>
            <a:r>
              <a:rPr lang="en-US" dirty="0" err="1"/>
              <a:t>xxxx</a:t>
            </a:r>
            <a:endParaRPr lang="en-US" dirty="0"/>
          </a:p>
        </p:txBody>
      </p:sp>
      <p:sp>
        <p:nvSpPr>
          <p:cNvPr id="25" name="Text Placeholder 12">
            <a:extLst>
              <a:ext uri="{FF2B5EF4-FFF2-40B4-BE49-F238E27FC236}">
                <a16:creationId xmlns:a16="http://schemas.microsoft.com/office/drawing/2014/main" id="{0A9A1E10-7F09-44CE-87BF-10DBCB2DD340}"/>
              </a:ext>
            </a:extLst>
          </p:cNvPr>
          <p:cNvSpPr>
            <a:spLocks noGrp="1"/>
          </p:cNvSpPr>
          <p:nvPr>
            <p:ph type="body" sz="quarter" idx="23"/>
          </p:nvPr>
        </p:nvSpPr>
        <p:spPr>
          <a:xfrm>
            <a:off x="5167158" y="3668490"/>
            <a:ext cx="1835460" cy="523902"/>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6" name="Text Placeholder 12">
            <a:extLst>
              <a:ext uri="{FF2B5EF4-FFF2-40B4-BE49-F238E27FC236}">
                <a16:creationId xmlns:a16="http://schemas.microsoft.com/office/drawing/2014/main" id="{F45A253A-F83B-4FD4-A131-FA4682A23AFE}"/>
              </a:ext>
            </a:extLst>
          </p:cNvPr>
          <p:cNvSpPr>
            <a:spLocks noGrp="1"/>
          </p:cNvSpPr>
          <p:nvPr>
            <p:ph type="body" sz="quarter" idx="24" hasCustomPrompt="1"/>
          </p:nvPr>
        </p:nvSpPr>
        <p:spPr>
          <a:xfrm>
            <a:off x="7449232" y="2150019"/>
            <a:ext cx="1893120" cy="1433286"/>
          </a:xfrm>
        </p:spPr>
        <p:txBody>
          <a:bodyPr numCol="1" spcCol="756000" anchor="b">
            <a:noAutofit/>
          </a:bodyPr>
          <a:lstStyle>
            <a:lvl1pPr marL="0" indent="0">
              <a:buFont typeface="Arial" panose="020B0604020202020204" pitchFamily="34" charset="0"/>
              <a:buNone/>
              <a:defRPr sz="5811" b="0" i="0" spc="-73" baseline="0">
                <a:solidFill>
                  <a:schemeClr val="accent1"/>
                </a:solidFill>
                <a:latin typeface="Poppins Medium" pitchFamily="2" charset="77"/>
                <a:cs typeface="Poppins Medium" pitchFamily="2" charset="77"/>
              </a:defRPr>
            </a:lvl1pPr>
            <a:lvl5pPr>
              <a:defRPr/>
            </a:lvl5pPr>
          </a:lstStyle>
          <a:p>
            <a:pPr lvl="0"/>
            <a:r>
              <a:rPr lang="en-US" dirty="0" err="1"/>
              <a:t>xxxx</a:t>
            </a:r>
            <a:endParaRPr lang="en-US" dirty="0"/>
          </a:p>
        </p:txBody>
      </p:sp>
      <p:sp>
        <p:nvSpPr>
          <p:cNvPr id="27" name="Text Placeholder 12">
            <a:extLst>
              <a:ext uri="{FF2B5EF4-FFF2-40B4-BE49-F238E27FC236}">
                <a16:creationId xmlns:a16="http://schemas.microsoft.com/office/drawing/2014/main" id="{403F967D-B169-4689-B49E-43267F0A42DC}"/>
              </a:ext>
            </a:extLst>
          </p:cNvPr>
          <p:cNvSpPr>
            <a:spLocks noGrp="1"/>
          </p:cNvSpPr>
          <p:nvPr>
            <p:ph type="body" sz="quarter" idx="25"/>
          </p:nvPr>
        </p:nvSpPr>
        <p:spPr>
          <a:xfrm>
            <a:off x="7478062" y="3668490"/>
            <a:ext cx="1835460" cy="523902"/>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8" name="Text Placeholder 12">
            <a:extLst>
              <a:ext uri="{FF2B5EF4-FFF2-40B4-BE49-F238E27FC236}">
                <a16:creationId xmlns:a16="http://schemas.microsoft.com/office/drawing/2014/main" id="{FD3AE7CA-391E-4375-9398-D249BBBFEA76}"/>
              </a:ext>
            </a:extLst>
          </p:cNvPr>
          <p:cNvSpPr>
            <a:spLocks noGrp="1"/>
          </p:cNvSpPr>
          <p:nvPr>
            <p:ph type="body" sz="quarter" idx="26" hasCustomPrompt="1"/>
          </p:nvPr>
        </p:nvSpPr>
        <p:spPr>
          <a:xfrm>
            <a:off x="9728901" y="2150019"/>
            <a:ext cx="1893120" cy="1433286"/>
          </a:xfrm>
        </p:spPr>
        <p:txBody>
          <a:bodyPr numCol="1" spcCol="756000" anchor="b">
            <a:noAutofit/>
          </a:bodyPr>
          <a:lstStyle>
            <a:lvl1pPr marL="0" indent="0">
              <a:buFont typeface="Arial" panose="020B0604020202020204" pitchFamily="34" charset="0"/>
              <a:buNone/>
              <a:defRPr sz="5811" b="0" i="0" spc="-73" baseline="0">
                <a:solidFill>
                  <a:schemeClr val="accent1"/>
                </a:solidFill>
                <a:latin typeface="Poppins Medium" pitchFamily="2" charset="77"/>
                <a:cs typeface="Poppins Medium" pitchFamily="2" charset="77"/>
              </a:defRPr>
            </a:lvl1pPr>
            <a:lvl5pPr>
              <a:defRPr/>
            </a:lvl5pPr>
          </a:lstStyle>
          <a:p>
            <a:pPr lvl="0"/>
            <a:r>
              <a:rPr lang="en-US" dirty="0" err="1"/>
              <a:t>xxxx</a:t>
            </a:r>
            <a:endParaRPr lang="en-US" dirty="0"/>
          </a:p>
        </p:txBody>
      </p:sp>
      <p:sp>
        <p:nvSpPr>
          <p:cNvPr id="29" name="Text Placeholder 12">
            <a:extLst>
              <a:ext uri="{FF2B5EF4-FFF2-40B4-BE49-F238E27FC236}">
                <a16:creationId xmlns:a16="http://schemas.microsoft.com/office/drawing/2014/main" id="{E4F804E3-C2DE-4602-B167-5B66CA4202B9}"/>
              </a:ext>
            </a:extLst>
          </p:cNvPr>
          <p:cNvSpPr>
            <a:spLocks noGrp="1"/>
          </p:cNvSpPr>
          <p:nvPr>
            <p:ph type="body" sz="quarter" idx="27"/>
          </p:nvPr>
        </p:nvSpPr>
        <p:spPr>
          <a:xfrm>
            <a:off x="9757730" y="3668490"/>
            <a:ext cx="1835460" cy="523902"/>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367369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image" Target="../media/image7.png"/><Relationship Id="rId2" Type="http://schemas.openxmlformats.org/officeDocument/2006/relationships/slideLayout" Target="../slideLayouts/slideLayout21.xml"/><Relationship Id="rId16"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image" Target="../media/image2.png"/><Relationship Id="rId2" Type="http://schemas.openxmlformats.org/officeDocument/2006/relationships/slideLayout" Target="../slideLayouts/slideLayout36.xml"/><Relationship Id="rId16" Type="http://schemas.openxmlformats.org/officeDocument/2006/relationships/image" Target="../media/image7.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heme" Target="../theme/theme3.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9" Type="http://schemas.openxmlformats.org/officeDocument/2006/relationships/slideLayout" Target="../slideLayouts/slideLayout87.xml"/><Relationship Id="rId21" Type="http://schemas.openxmlformats.org/officeDocument/2006/relationships/slideLayout" Target="../slideLayouts/slideLayout69.xml"/><Relationship Id="rId34" Type="http://schemas.openxmlformats.org/officeDocument/2006/relationships/slideLayout" Target="../slideLayouts/slideLayout82.xml"/><Relationship Id="rId42" Type="http://schemas.openxmlformats.org/officeDocument/2006/relationships/slideLayout" Target="../slideLayouts/slideLayout90.xml"/><Relationship Id="rId47" Type="http://schemas.openxmlformats.org/officeDocument/2006/relationships/slideLayout" Target="../slideLayouts/slideLayout95.xml"/><Relationship Id="rId50" Type="http://schemas.openxmlformats.org/officeDocument/2006/relationships/slideLayout" Target="../slideLayouts/slideLayout98.xml"/><Relationship Id="rId55" Type="http://schemas.openxmlformats.org/officeDocument/2006/relationships/slideLayout" Target="../slideLayouts/slideLayout103.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29" Type="http://schemas.openxmlformats.org/officeDocument/2006/relationships/slideLayout" Target="../slideLayouts/slideLayout77.xml"/><Relationship Id="rId41" Type="http://schemas.openxmlformats.org/officeDocument/2006/relationships/slideLayout" Target="../slideLayouts/slideLayout89.xml"/><Relationship Id="rId54" Type="http://schemas.openxmlformats.org/officeDocument/2006/relationships/slideLayout" Target="../slideLayouts/slideLayout102.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32" Type="http://schemas.openxmlformats.org/officeDocument/2006/relationships/slideLayout" Target="../slideLayouts/slideLayout80.xml"/><Relationship Id="rId37" Type="http://schemas.openxmlformats.org/officeDocument/2006/relationships/slideLayout" Target="../slideLayouts/slideLayout85.xml"/><Relationship Id="rId40" Type="http://schemas.openxmlformats.org/officeDocument/2006/relationships/slideLayout" Target="../slideLayouts/slideLayout88.xml"/><Relationship Id="rId45" Type="http://schemas.openxmlformats.org/officeDocument/2006/relationships/slideLayout" Target="../slideLayouts/slideLayout93.xml"/><Relationship Id="rId53" Type="http://schemas.openxmlformats.org/officeDocument/2006/relationships/slideLayout" Target="../slideLayouts/slideLayout101.xml"/><Relationship Id="rId58" Type="http://schemas.openxmlformats.org/officeDocument/2006/relationships/slideLayout" Target="../slideLayouts/slideLayout106.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36" Type="http://schemas.openxmlformats.org/officeDocument/2006/relationships/slideLayout" Target="../slideLayouts/slideLayout84.xml"/><Relationship Id="rId49" Type="http://schemas.openxmlformats.org/officeDocument/2006/relationships/slideLayout" Target="../slideLayouts/slideLayout97.xml"/><Relationship Id="rId57" Type="http://schemas.openxmlformats.org/officeDocument/2006/relationships/slideLayout" Target="../slideLayouts/slideLayout105.xml"/><Relationship Id="rId61" Type="http://schemas.openxmlformats.org/officeDocument/2006/relationships/theme" Target="../theme/theme4.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31" Type="http://schemas.openxmlformats.org/officeDocument/2006/relationships/slideLayout" Target="../slideLayouts/slideLayout79.xml"/><Relationship Id="rId44" Type="http://schemas.openxmlformats.org/officeDocument/2006/relationships/slideLayout" Target="../slideLayouts/slideLayout92.xml"/><Relationship Id="rId52" Type="http://schemas.openxmlformats.org/officeDocument/2006/relationships/slideLayout" Target="../slideLayouts/slideLayout100.xml"/><Relationship Id="rId60" Type="http://schemas.openxmlformats.org/officeDocument/2006/relationships/slideLayout" Target="../slideLayouts/slideLayout10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slideLayout" Target="../slideLayouts/slideLayout78.xml"/><Relationship Id="rId35" Type="http://schemas.openxmlformats.org/officeDocument/2006/relationships/slideLayout" Target="../slideLayouts/slideLayout83.xml"/><Relationship Id="rId43" Type="http://schemas.openxmlformats.org/officeDocument/2006/relationships/slideLayout" Target="../slideLayouts/slideLayout91.xml"/><Relationship Id="rId48" Type="http://schemas.openxmlformats.org/officeDocument/2006/relationships/slideLayout" Target="../slideLayouts/slideLayout96.xml"/><Relationship Id="rId56" Type="http://schemas.openxmlformats.org/officeDocument/2006/relationships/slideLayout" Target="../slideLayouts/slideLayout104.xml"/><Relationship Id="rId8" Type="http://schemas.openxmlformats.org/officeDocument/2006/relationships/slideLayout" Target="../slideLayouts/slideLayout56.xml"/><Relationship Id="rId51" Type="http://schemas.openxmlformats.org/officeDocument/2006/relationships/slideLayout" Target="../slideLayouts/slideLayout99.xml"/><Relationship Id="rId3" Type="http://schemas.openxmlformats.org/officeDocument/2006/relationships/slideLayout" Target="../slideLayouts/slideLayout51.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33" Type="http://schemas.openxmlformats.org/officeDocument/2006/relationships/slideLayout" Target="../slideLayouts/slideLayout81.xml"/><Relationship Id="rId38" Type="http://schemas.openxmlformats.org/officeDocument/2006/relationships/slideLayout" Target="../slideLayouts/slideLayout86.xml"/><Relationship Id="rId46" Type="http://schemas.openxmlformats.org/officeDocument/2006/relationships/slideLayout" Target="../slideLayouts/slideLayout94.xml"/><Relationship Id="rId59"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479124" y="368640"/>
            <a:ext cx="8145125" cy="722000"/>
          </a:xfrm>
          <a:prstGeom prst="rect">
            <a:avLst/>
          </a:prstGeom>
        </p:spPr>
        <p:txBody>
          <a:bodyPr vert="horz" lIns="21424" tIns="0" rIns="428472" bIns="0" rtlCol="0" anchor="b">
            <a:noAutofit/>
          </a:bodyPr>
          <a:lstStyle/>
          <a:p>
            <a:r>
              <a:rPr lang="en-GB" noProof="0"/>
              <a:t>Click to edit </a:t>
            </a:r>
            <a:br>
              <a:rPr lang="en-GB" noProof="0"/>
            </a:br>
            <a:r>
              <a:rPr lang="en-GB" noProof="0"/>
              <a:t>Master title style</a:t>
            </a:r>
          </a:p>
        </p:txBody>
      </p:sp>
      <p:sp>
        <p:nvSpPr>
          <p:cNvPr id="3" name="Text Placeholder 2"/>
          <p:cNvSpPr>
            <a:spLocks noGrp="1"/>
          </p:cNvSpPr>
          <p:nvPr>
            <p:ph type="body" idx="1"/>
          </p:nvPr>
        </p:nvSpPr>
        <p:spPr bwMode="gray">
          <a:xfrm>
            <a:off x="479125" y="1812641"/>
            <a:ext cx="11211526" cy="4248970"/>
          </a:xfrm>
          <a:prstGeom prst="rect">
            <a:avLst/>
          </a:prstGeom>
        </p:spPr>
        <p:txBody>
          <a:bodyPr vert="horz" lIns="21424" tIns="0" rIns="21424"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p:txBody>
      </p:sp>
      <p:sp>
        <p:nvSpPr>
          <p:cNvPr id="4" name="Date Placeholder 3"/>
          <p:cNvSpPr>
            <a:spLocks noGrp="1"/>
          </p:cNvSpPr>
          <p:nvPr>
            <p:ph type="dt" sz="half" idx="2"/>
          </p:nvPr>
        </p:nvSpPr>
        <p:spPr bwMode="gray">
          <a:xfrm>
            <a:off x="479127" y="6606509"/>
            <a:ext cx="788561" cy="180500"/>
          </a:xfrm>
          <a:prstGeom prst="rect">
            <a:avLst/>
          </a:prstGeom>
        </p:spPr>
        <p:txBody>
          <a:bodyPr vert="horz" lIns="0" tIns="0" rIns="0" bIns="0" rtlCol="0" anchor="t"/>
          <a:lstStyle>
            <a:lvl1pPr algn="l">
              <a:defRPr sz="1000">
                <a:solidFill>
                  <a:schemeClr val="tx1"/>
                </a:solidFill>
                <a:latin typeface="+mn-lt"/>
                <a:cs typeface="Times New Roman" panose="02020603050405020304" pitchFamily="18" charset="0"/>
              </a:defRPr>
            </a:lvl1pPr>
          </a:lstStyle>
          <a:p>
            <a:endParaRPr lang="en-GB" noProof="0"/>
          </a:p>
        </p:txBody>
      </p:sp>
      <p:sp>
        <p:nvSpPr>
          <p:cNvPr id="5" name="Footer Placeholder 4"/>
          <p:cNvSpPr>
            <a:spLocks noGrp="1"/>
          </p:cNvSpPr>
          <p:nvPr>
            <p:ph type="ftr" sz="quarter" idx="3"/>
          </p:nvPr>
        </p:nvSpPr>
        <p:spPr bwMode="gray">
          <a:xfrm>
            <a:off x="1390453" y="6606509"/>
            <a:ext cx="2260480" cy="180500"/>
          </a:xfrm>
          <a:prstGeom prst="rect">
            <a:avLst/>
          </a:prstGeom>
        </p:spPr>
        <p:txBody>
          <a:bodyPr vert="horz" lIns="0" tIns="0" rIns="0" bIns="0" rtlCol="0" anchor="t"/>
          <a:lstStyle>
            <a:lvl1pPr algn="l">
              <a:defRPr sz="1000">
                <a:solidFill>
                  <a:schemeClr val="tx1"/>
                </a:solidFill>
                <a:latin typeface="+mn-lt"/>
                <a:cs typeface="Times New Roman" panose="02020603050405020304" pitchFamily="18" charset="0"/>
              </a:defRPr>
            </a:lvl1pPr>
          </a:lstStyle>
          <a:p>
            <a:r>
              <a:rPr lang="en-US" noProof="0"/>
              <a:t>NITAGs composition and functioning</a:t>
            </a:r>
            <a:endParaRPr lang="en-GB" noProof="0"/>
          </a:p>
        </p:txBody>
      </p:sp>
      <p:sp>
        <p:nvSpPr>
          <p:cNvPr id="6" name="Slide Number Placeholder 5"/>
          <p:cNvSpPr>
            <a:spLocks noGrp="1"/>
          </p:cNvSpPr>
          <p:nvPr>
            <p:ph type="sldNum" sz="quarter" idx="4"/>
          </p:nvPr>
        </p:nvSpPr>
        <p:spPr bwMode="gray">
          <a:xfrm>
            <a:off x="11395625" y="6606509"/>
            <a:ext cx="289402" cy="180500"/>
          </a:xfrm>
          <a:prstGeom prst="rect">
            <a:avLst/>
          </a:prstGeom>
        </p:spPr>
        <p:txBody>
          <a:bodyPr vert="horz" lIns="0" tIns="0" rIns="0" bIns="0" rtlCol="0" anchor="t"/>
          <a:lstStyle>
            <a:lvl1pPr algn="r">
              <a:defRPr sz="1000" b="0">
                <a:solidFill>
                  <a:schemeClr val="tx1"/>
                </a:solidFill>
                <a:latin typeface="+mn-lt"/>
                <a:cs typeface="Times New Roman" panose="02020603050405020304" pitchFamily="18" charset="0"/>
              </a:defRPr>
            </a:lvl1pPr>
          </a:lstStyle>
          <a:p>
            <a:fld id="{A74CE0EA-F3B5-4684-BA10-C594598FDB9C}" type="slidenum">
              <a:rPr lang="en-GB" noProof="0" smtClean="0"/>
              <a:pPr/>
              <a:t>‹#›</a:t>
            </a:fld>
            <a:endParaRPr lang="en-GB" noProof="0"/>
          </a:p>
        </p:txBody>
      </p:sp>
      <p:pic>
        <p:nvPicPr>
          <p:cNvPr id="7" name="Image 6" descr="Une image contenant logo&#10;&#10;Description générée automatiquement">
            <a:extLst>
              <a:ext uri="{FF2B5EF4-FFF2-40B4-BE49-F238E27FC236}">
                <a16:creationId xmlns:a16="http://schemas.microsoft.com/office/drawing/2014/main" id="{D2154608-D081-D6D6-B1F5-4D8B6EA6C326}"/>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9734911" y="460445"/>
            <a:ext cx="1927335" cy="587157"/>
          </a:xfrm>
          <a:prstGeom prst="rect">
            <a:avLst/>
          </a:prstGeom>
        </p:spPr>
      </p:pic>
    </p:spTree>
    <p:extLst>
      <p:ext uri="{BB962C8B-B14F-4D97-AF65-F5344CB8AC3E}">
        <p14:creationId xmlns:p14="http://schemas.microsoft.com/office/powerpoint/2010/main" val="2663504846"/>
      </p:ext>
    </p:extLst>
  </p:cSld>
  <p:clrMap bg1="lt1" tx1="dk1" bg2="lt2" tx2="dk2" accent1="accent1" accent2="accent2" accent3="accent3" accent4="accent4" accent5="accent5" accent6="accent6" hlink="hlink" folHlink="folHlink"/>
  <p:sldLayoutIdLst>
    <p:sldLayoutId id="2147483721" r:id="rId1"/>
    <p:sldLayoutId id="2147483662" r:id="rId2"/>
    <p:sldLayoutId id="2147483664" r:id="rId3"/>
    <p:sldLayoutId id="2147483686" r:id="rId4"/>
    <p:sldLayoutId id="2147483687" r:id="rId5"/>
    <p:sldLayoutId id="2147483688" r:id="rId6"/>
    <p:sldLayoutId id="2147483670" r:id="rId7"/>
    <p:sldLayoutId id="2147483690" r:id="rId8"/>
    <p:sldLayoutId id="2147483671" r:id="rId9"/>
    <p:sldLayoutId id="2147483685" r:id="rId10"/>
    <p:sldLayoutId id="2147483676" r:id="rId11"/>
    <p:sldLayoutId id="2147483725" r:id="rId12"/>
    <p:sldLayoutId id="2147483666" r:id="rId13"/>
    <p:sldLayoutId id="2147483684" r:id="rId14"/>
    <p:sldLayoutId id="2147483833" r:id="rId15"/>
    <p:sldLayoutId id="2147483838" r:id="rId16"/>
    <p:sldLayoutId id="2147483853" r:id="rId17"/>
    <p:sldLayoutId id="2147483859" r:id="rId18"/>
    <p:sldLayoutId id="2147483869" r:id="rId19"/>
  </p:sldLayoutIdLst>
  <p:hf hdr="0" dt="0"/>
  <p:txStyles>
    <p:titleStyle>
      <a:lvl1pPr algn="l" defTabSz="1088319" rtl="0" eaLnBrk="1" latinLnBrk="0" hangingPunct="1">
        <a:lnSpc>
          <a:spcPct val="90000"/>
        </a:lnSpc>
        <a:spcBef>
          <a:spcPct val="0"/>
        </a:spcBef>
        <a:buNone/>
        <a:defRPr sz="3300" b="1" kern="1200">
          <a:solidFill>
            <a:srgbClr val="0092CC"/>
          </a:solidFill>
          <a:latin typeface="+mj-lt"/>
          <a:ea typeface="+mj-ea"/>
          <a:cs typeface="+mj-cs"/>
        </a:defRPr>
      </a:lvl1pPr>
    </p:titleStyle>
    <p:body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p:bodyStyle>
    <p:otherStyle>
      <a:defPPr>
        <a:defRPr lang="en-US"/>
      </a:defPPr>
      <a:lvl1pPr marL="0" algn="l" defTabSz="1088319" rtl="0" eaLnBrk="1" latinLnBrk="0" hangingPunct="1">
        <a:defRPr sz="2100" kern="1200">
          <a:solidFill>
            <a:schemeClr val="tx1"/>
          </a:solidFill>
          <a:latin typeface="+mn-lt"/>
          <a:ea typeface="+mn-ea"/>
          <a:cs typeface="+mn-cs"/>
        </a:defRPr>
      </a:lvl1pPr>
      <a:lvl2pPr marL="544159" algn="l" defTabSz="1088319" rtl="0" eaLnBrk="1" latinLnBrk="0" hangingPunct="1">
        <a:defRPr sz="2100" kern="1200">
          <a:solidFill>
            <a:schemeClr val="tx1"/>
          </a:solidFill>
          <a:latin typeface="+mn-lt"/>
          <a:ea typeface="+mn-ea"/>
          <a:cs typeface="+mn-cs"/>
        </a:defRPr>
      </a:lvl2pPr>
      <a:lvl3pPr marL="1088319" algn="l" defTabSz="1088319" rtl="0" eaLnBrk="1" latinLnBrk="0" hangingPunct="1">
        <a:defRPr sz="2100" kern="1200">
          <a:solidFill>
            <a:schemeClr val="tx1"/>
          </a:solidFill>
          <a:latin typeface="+mn-lt"/>
          <a:ea typeface="+mn-ea"/>
          <a:cs typeface="+mn-cs"/>
        </a:defRPr>
      </a:lvl3pPr>
      <a:lvl4pPr marL="1632478" algn="l" defTabSz="1088319" rtl="0" eaLnBrk="1" latinLnBrk="0" hangingPunct="1">
        <a:defRPr sz="2100" kern="1200">
          <a:solidFill>
            <a:schemeClr val="tx1"/>
          </a:solidFill>
          <a:latin typeface="+mn-lt"/>
          <a:ea typeface="+mn-ea"/>
          <a:cs typeface="+mn-cs"/>
        </a:defRPr>
      </a:lvl4pPr>
      <a:lvl5pPr marL="2176638" algn="l" defTabSz="1088319" rtl="0" eaLnBrk="1" latinLnBrk="0" hangingPunct="1">
        <a:defRPr sz="2100" kern="1200">
          <a:solidFill>
            <a:schemeClr val="tx1"/>
          </a:solidFill>
          <a:latin typeface="+mn-lt"/>
          <a:ea typeface="+mn-ea"/>
          <a:cs typeface="+mn-cs"/>
        </a:defRPr>
      </a:lvl5pPr>
      <a:lvl6pPr marL="2720797" algn="l" defTabSz="1088319" rtl="0" eaLnBrk="1" latinLnBrk="0" hangingPunct="1">
        <a:defRPr sz="2100" kern="1200">
          <a:solidFill>
            <a:schemeClr val="tx1"/>
          </a:solidFill>
          <a:latin typeface="+mn-lt"/>
          <a:ea typeface="+mn-ea"/>
          <a:cs typeface="+mn-cs"/>
        </a:defRPr>
      </a:lvl6pPr>
      <a:lvl7pPr marL="3264957" algn="l" defTabSz="1088319" rtl="0" eaLnBrk="1" latinLnBrk="0" hangingPunct="1">
        <a:defRPr sz="2100" kern="1200">
          <a:solidFill>
            <a:schemeClr val="tx1"/>
          </a:solidFill>
          <a:latin typeface="+mn-lt"/>
          <a:ea typeface="+mn-ea"/>
          <a:cs typeface="+mn-cs"/>
        </a:defRPr>
      </a:lvl7pPr>
      <a:lvl8pPr marL="3809116" algn="l" defTabSz="1088319" rtl="0" eaLnBrk="1" latinLnBrk="0" hangingPunct="1">
        <a:defRPr sz="2100" kern="1200">
          <a:solidFill>
            <a:schemeClr val="tx1"/>
          </a:solidFill>
          <a:latin typeface="+mn-lt"/>
          <a:ea typeface="+mn-ea"/>
          <a:cs typeface="+mn-cs"/>
        </a:defRPr>
      </a:lvl8pPr>
      <a:lvl9pPr marL="4353276" algn="l" defTabSz="1088319"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9" userDrawn="1">
          <p15:clr>
            <a:srgbClr val="F26B43"/>
          </p15:clr>
        </p15:guide>
        <p15:guide id="2" orient="horz" pos="3809" userDrawn="1">
          <p15:clr>
            <a:srgbClr val="F26B43"/>
          </p15:clr>
        </p15:guide>
        <p15:guide id="3" pos="2880" userDrawn="1">
          <p15:clr>
            <a:srgbClr val="F26B43"/>
          </p15:clr>
        </p15:guide>
        <p15:guide id="4" pos="226" userDrawn="1">
          <p15:clr>
            <a:srgbClr val="F26B43"/>
          </p15:clr>
        </p15:guide>
        <p15:guide id="5" pos="5534" userDrawn="1">
          <p15:clr>
            <a:srgbClr val="F26B43"/>
          </p15:clr>
        </p15:guide>
        <p15:guide id="6" pos="2939" userDrawn="1">
          <p15:clr>
            <a:srgbClr val="F26B43"/>
          </p15:clr>
        </p15:guide>
        <p15:guide id="7" pos="282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74A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124" y="360999"/>
            <a:ext cx="8145125" cy="722000"/>
          </a:xfrm>
          <a:prstGeom prst="rect">
            <a:avLst/>
          </a:prstGeom>
        </p:spPr>
        <p:txBody>
          <a:bodyPr vert="horz" lIns="21424" tIns="0" rIns="428472" bIns="0" rtlCol="0" anchor="b">
            <a:noAutofit/>
          </a:bodyPr>
          <a:lstStyle/>
          <a:p>
            <a:r>
              <a:rPr lang="en-GB" noProof="0" dirty="0"/>
              <a:t>Click to edit Master title style</a:t>
            </a:r>
          </a:p>
        </p:txBody>
      </p:sp>
      <p:sp>
        <p:nvSpPr>
          <p:cNvPr id="3" name="Text Placeholder 2"/>
          <p:cNvSpPr>
            <a:spLocks noGrp="1"/>
          </p:cNvSpPr>
          <p:nvPr>
            <p:ph type="body" idx="1"/>
          </p:nvPr>
        </p:nvSpPr>
        <p:spPr bwMode="invGray">
          <a:xfrm>
            <a:off x="479125" y="1805000"/>
            <a:ext cx="11211526" cy="4248970"/>
          </a:xfrm>
          <a:prstGeom prst="rect">
            <a:avLst/>
          </a:prstGeom>
        </p:spPr>
        <p:txBody>
          <a:bodyPr vert="horz" lIns="21424" tIns="0" rIns="21424"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p:txBody>
      </p:sp>
      <p:sp>
        <p:nvSpPr>
          <p:cNvPr id="4" name="Date Placeholder 3"/>
          <p:cNvSpPr>
            <a:spLocks noGrp="1"/>
          </p:cNvSpPr>
          <p:nvPr>
            <p:ph type="dt" sz="half" idx="2"/>
          </p:nvPr>
        </p:nvSpPr>
        <p:spPr bwMode="invGray">
          <a:xfrm>
            <a:off x="479127" y="6598867"/>
            <a:ext cx="788561" cy="180500"/>
          </a:xfrm>
          <a:prstGeom prst="rect">
            <a:avLst/>
          </a:prstGeom>
        </p:spPr>
        <p:txBody>
          <a:bodyPr vert="horz" lIns="0" tIns="0" rIns="0" bIns="0" rtlCol="0" anchor="t"/>
          <a:lstStyle>
            <a:lvl1pPr algn="l">
              <a:defRPr sz="1000">
                <a:solidFill>
                  <a:schemeClr val="bg2"/>
                </a:solidFill>
                <a:latin typeface="+mn-lt"/>
                <a:cs typeface="Times New Roman" panose="02020603050405020304" pitchFamily="18" charset="0"/>
              </a:defRPr>
            </a:lvl1pPr>
          </a:lstStyle>
          <a:p>
            <a:endParaRPr lang="en-GB" noProof="0"/>
          </a:p>
        </p:txBody>
      </p:sp>
      <p:sp>
        <p:nvSpPr>
          <p:cNvPr id="5" name="Footer Placeholder 4"/>
          <p:cNvSpPr>
            <a:spLocks noGrp="1"/>
          </p:cNvSpPr>
          <p:nvPr>
            <p:ph type="ftr" sz="quarter" idx="3"/>
          </p:nvPr>
        </p:nvSpPr>
        <p:spPr bwMode="invGray">
          <a:xfrm>
            <a:off x="1390453" y="6598867"/>
            <a:ext cx="2260480" cy="180500"/>
          </a:xfrm>
          <a:prstGeom prst="rect">
            <a:avLst/>
          </a:prstGeom>
        </p:spPr>
        <p:txBody>
          <a:bodyPr vert="horz" lIns="0" tIns="0" rIns="0" bIns="0" rtlCol="0" anchor="t"/>
          <a:lstStyle>
            <a:lvl1pPr algn="l">
              <a:defRPr sz="1000">
                <a:solidFill>
                  <a:schemeClr val="bg2"/>
                </a:solidFill>
                <a:latin typeface="+mn-lt"/>
                <a:cs typeface="Times New Roman" panose="02020603050405020304" pitchFamily="18" charset="0"/>
              </a:defRPr>
            </a:lvl1pPr>
          </a:lstStyle>
          <a:p>
            <a:r>
              <a:rPr lang="en-US" noProof="0"/>
              <a:t>NITAGs composition and functioning</a:t>
            </a:r>
            <a:endParaRPr lang="en-GB" noProof="0"/>
          </a:p>
        </p:txBody>
      </p:sp>
      <p:sp>
        <p:nvSpPr>
          <p:cNvPr id="6" name="Slide Number Placeholder 5"/>
          <p:cNvSpPr>
            <a:spLocks noGrp="1"/>
          </p:cNvSpPr>
          <p:nvPr>
            <p:ph type="sldNum" sz="quarter" idx="4"/>
          </p:nvPr>
        </p:nvSpPr>
        <p:spPr bwMode="invGray">
          <a:xfrm>
            <a:off x="11395625" y="6598867"/>
            <a:ext cx="289402" cy="180500"/>
          </a:xfrm>
          <a:prstGeom prst="rect">
            <a:avLst/>
          </a:prstGeom>
        </p:spPr>
        <p:txBody>
          <a:bodyPr vert="horz" lIns="0" tIns="0" rIns="0" bIns="0" rtlCol="0" anchor="t"/>
          <a:lstStyle>
            <a:lvl1pPr algn="r">
              <a:defRPr sz="1000" b="0">
                <a:solidFill>
                  <a:schemeClr val="bg2"/>
                </a:solidFill>
                <a:latin typeface="+mn-lt"/>
                <a:cs typeface="Times New Roman" panose="02020603050405020304" pitchFamily="18" charset="0"/>
              </a:defRPr>
            </a:lvl1pPr>
          </a:lstStyle>
          <a:p>
            <a:fld id="{A74CE0EA-F3B5-4684-BA10-C594598FDB9C}" type="slidenum">
              <a:rPr lang="en-GB" noProof="0" smtClean="0"/>
              <a:pPr/>
              <a:t>‹#›</a:t>
            </a:fld>
            <a:endParaRPr lang="en-GB" noProof="0"/>
          </a:p>
        </p:txBody>
      </p:sp>
      <p:sp>
        <p:nvSpPr>
          <p:cNvPr id="8" name="Rectangle 7"/>
          <p:cNvSpPr/>
          <p:nvPr userDrawn="1"/>
        </p:nvSpPr>
        <p:spPr bwMode="invGray">
          <a:xfrm>
            <a:off x="9054628" y="372991"/>
            <a:ext cx="2630396" cy="696730"/>
          </a:xfrm>
          <a:prstGeom prst="rect">
            <a:avLst/>
          </a:prstGeom>
          <a:blipFill dpi="0" rotWithShape="1">
            <a:blip r:embed="rId17"/>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08832" tIns="54416" rIns="108832" bIns="54416" rtlCol="0" anchor="ctr"/>
          <a:lstStyle/>
          <a:p>
            <a:pPr algn="ctr"/>
            <a:endParaRPr lang="en-GB" sz="2100" noProof="0"/>
          </a:p>
        </p:txBody>
      </p:sp>
    </p:spTree>
    <p:extLst>
      <p:ext uri="{BB962C8B-B14F-4D97-AF65-F5344CB8AC3E}">
        <p14:creationId xmlns:p14="http://schemas.microsoft.com/office/powerpoint/2010/main" val="238844989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26" r:id="rId12"/>
    <p:sldLayoutId id="2147483719" r:id="rId13"/>
    <p:sldLayoutId id="2147483720" r:id="rId14"/>
    <p:sldLayoutId id="2147483727" r:id="rId15"/>
  </p:sldLayoutIdLst>
  <p:hf hdr="0" dt="0"/>
  <p:txStyles>
    <p:titleStyle>
      <a:lvl1pPr algn="l" defTabSz="1088319" rtl="0" eaLnBrk="1" latinLnBrk="0" hangingPunct="1">
        <a:lnSpc>
          <a:spcPct val="90000"/>
        </a:lnSpc>
        <a:spcBef>
          <a:spcPct val="0"/>
        </a:spcBef>
        <a:buNone/>
        <a:defRPr sz="3300" b="1" kern="1200">
          <a:solidFill>
            <a:schemeClr val="bg2"/>
          </a:solidFill>
          <a:latin typeface="+mj-lt"/>
          <a:ea typeface="+mj-ea"/>
          <a:cs typeface="+mj-cs"/>
        </a:defRPr>
      </a:lvl1pPr>
    </p:titleStyle>
    <p:bodyStyle>
      <a:lvl1pPr marL="0" indent="0" algn="l" defTabSz="1088319" rtl="0" eaLnBrk="1" latinLnBrk="0" hangingPunct="1">
        <a:lnSpc>
          <a:spcPct val="110000"/>
        </a:lnSpc>
        <a:spcBef>
          <a:spcPts val="1190"/>
        </a:spcBef>
        <a:spcAft>
          <a:spcPts val="714"/>
        </a:spcAft>
        <a:buClr>
          <a:schemeClr val="bg1"/>
        </a:buClr>
        <a:buSzPct val="80000"/>
        <a:buFontTx/>
        <a:buNone/>
        <a:defRPr sz="1700" b="0" kern="1200">
          <a:solidFill>
            <a:schemeClr val="bg1"/>
          </a:solidFill>
          <a:latin typeface="+mn-lt"/>
          <a:ea typeface="+mn-ea"/>
          <a:cs typeface="Times New Roman" panose="02020603050405020304" pitchFamily="18" charset="0"/>
        </a:defRPr>
      </a:lvl1pPr>
      <a:lvl2pPr marL="555496" indent="-340100" algn="l" defTabSz="1088319" rtl="0" eaLnBrk="1" latinLnBrk="0" hangingPunct="1">
        <a:lnSpc>
          <a:spcPct val="110000"/>
        </a:lnSpc>
        <a:spcBef>
          <a:spcPts val="595"/>
        </a:spcBef>
        <a:spcAft>
          <a:spcPts val="714"/>
        </a:spcAft>
        <a:buClr>
          <a:schemeClr val="bg1"/>
        </a:buClr>
        <a:buSzPct val="100000"/>
        <a:buFont typeface="Arial" panose="020B0604020202020204" pitchFamily="34" charset="0"/>
        <a:buChar char="•"/>
        <a:defRPr sz="1700" kern="1200">
          <a:solidFill>
            <a:schemeClr val="bg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bg1"/>
        </a:buClr>
        <a:buSzPct val="100000"/>
        <a:buFont typeface="Arial" panose="020B0604020202020204" pitchFamily="34" charset="0"/>
        <a:buChar char="•"/>
        <a:defRPr sz="1700" kern="1200">
          <a:solidFill>
            <a:schemeClr val="bg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bg1"/>
        </a:buClr>
        <a:buSzPct val="100000"/>
        <a:buFont typeface="Arial" panose="020B0604020202020204" pitchFamily="34" charset="0"/>
        <a:buChar char="•"/>
        <a:tabLst>
          <a:tab pos="1279153" algn="l"/>
        </a:tabLst>
        <a:defRPr sz="1700" kern="1200">
          <a:solidFill>
            <a:schemeClr val="bg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bg1"/>
        </a:buClr>
        <a:buSzPct val="100000"/>
        <a:buFont typeface="Arial" panose="020B0604020202020204" pitchFamily="34" charset="0"/>
        <a:buChar char="•"/>
        <a:defRPr sz="1700" kern="1200">
          <a:solidFill>
            <a:schemeClr val="bg1"/>
          </a:solidFill>
          <a:latin typeface="+mn-lt"/>
          <a:ea typeface="+mn-ea"/>
          <a:cs typeface="+mn-cs"/>
        </a:defRPr>
      </a:lvl5pPr>
      <a:lvl6pPr marL="2454386" indent="-427014" algn="l" defTabSz="1088319" rtl="0" eaLnBrk="1" latinLnBrk="0" hangingPunct="1">
        <a:lnSpc>
          <a:spcPct val="90000"/>
        </a:lnSpc>
        <a:spcBef>
          <a:spcPts val="595"/>
        </a:spcBef>
        <a:buClr>
          <a:schemeClr val="bg1"/>
        </a:buClr>
        <a:buFont typeface="Arial" panose="020B0604020202020204" pitchFamily="34" charset="0"/>
        <a:buChar char="•"/>
        <a:defRPr sz="1700" kern="1200">
          <a:solidFill>
            <a:schemeClr val="bg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p:bodyStyle>
    <p:otherStyle>
      <a:defPPr>
        <a:defRPr lang="en-US"/>
      </a:defPPr>
      <a:lvl1pPr marL="0" algn="l" defTabSz="1088319" rtl="0" eaLnBrk="1" latinLnBrk="0" hangingPunct="1">
        <a:defRPr sz="2100" kern="1200">
          <a:solidFill>
            <a:schemeClr val="tx1"/>
          </a:solidFill>
          <a:latin typeface="+mn-lt"/>
          <a:ea typeface="+mn-ea"/>
          <a:cs typeface="+mn-cs"/>
        </a:defRPr>
      </a:lvl1pPr>
      <a:lvl2pPr marL="544159" algn="l" defTabSz="1088319" rtl="0" eaLnBrk="1" latinLnBrk="0" hangingPunct="1">
        <a:defRPr sz="2100" kern="1200">
          <a:solidFill>
            <a:schemeClr val="tx1"/>
          </a:solidFill>
          <a:latin typeface="+mn-lt"/>
          <a:ea typeface="+mn-ea"/>
          <a:cs typeface="+mn-cs"/>
        </a:defRPr>
      </a:lvl2pPr>
      <a:lvl3pPr marL="1088319" algn="l" defTabSz="1088319" rtl="0" eaLnBrk="1" latinLnBrk="0" hangingPunct="1">
        <a:defRPr sz="2100" kern="1200">
          <a:solidFill>
            <a:schemeClr val="tx1"/>
          </a:solidFill>
          <a:latin typeface="+mn-lt"/>
          <a:ea typeface="+mn-ea"/>
          <a:cs typeface="+mn-cs"/>
        </a:defRPr>
      </a:lvl3pPr>
      <a:lvl4pPr marL="1632478" algn="l" defTabSz="1088319" rtl="0" eaLnBrk="1" latinLnBrk="0" hangingPunct="1">
        <a:defRPr sz="2100" kern="1200">
          <a:solidFill>
            <a:schemeClr val="tx1"/>
          </a:solidFill>
          <a:latin typeface="+mn-lt"/>
          <a:ea typeface="+mn-ea"/>
          <a:cs typeface="+mn-cs"/>
        </a:defRPr>
      </a:lvl4pPr>
      <a:lvl5pPr marL="2176638" algn="l" defTabSz="1088319" rtl="0" eaLnBrk="1" latinLnBrk="0" hangingPunct="1">
        <a:defRPr sz="2100" kern="1200">
          <a:solidFill>
            <a:schemeClr val="tx1"/>
          </a:solidFill>
          <a:latin typeface="+mn-lt"/>
          <a:ea typeface="+mn-ea"/>
          <a:cs typeface="+mn-cs"/>
        </a:defRPr>
      </a:lvl5pPr>
      <a:lvl6pPr marL="2720797" algn="l" defTabSz="1088319" rtl="0" eaLnBrk="1" latinLnBrk="0" hangingPunct="1">
        <a:defRPr sz="2100" kern="1200">
          <a:solidFill>
            <a:schemeClr val="tx1"/>
          </a:solidFill>
          <a:latin typeface="+mn-lt"/>
          <a:ea typeface="+mn-ea"/>
          <a:cs typeface="+mn-cs"/>
        </a:defRPr>
      </a:lvl6pPr>
      <a:lvl7pPr marL="3264957" algn="l" defTabSz="1088319" rtl="0" eaLnBrk="1" latinLnBrk="0" hangingPunct="1">
        <a:defRPr sz="2100" kern="1200">
          <a:solidFill>
            <a:schemeClr val="tx1"/>
          </a:solidFill>
          <a:latin typeface="+mn-lt"/>
          <a:ea typeface="+mn-ea"/>
          <a:cs typeface="+mn-cs"/>
        </a:defRPr>
      </a:lvl7pPr>
      <a:lvl8pPr marL="3809116" algn="l" defTabSz="1088319" rtl="0" eaLnBrk="1" latinLnBrk="0" hangingPunct="1">
        <a:defRPr sz="2100" kern="1200">
          <a:solidFill>
            <a:schemeClr val="tx1"/>
          </a:solidFill>
          <a:latin typeface="+mn-lt"/>
          <a:ea typeface="+mn-ea"/>
          <a:cs typeface="+mn-cs"/>
        </a:defRPr>
      </a:lvl8pPr>
      <a:lvl9pPr marL="4353276" algn="l" defTabSz="1088319"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1" userDrawn="1">
          <p15:clr>
            <a:srgbClr val="F26B43"/>
          </p15:clr>
        </p15:guide>
        <p15:guide id="2" orient="horz" pos="3809" userDrawn="1">
          <p15:clr>
            <a:srgbClr val="F26B43"/>
          </p15:clr>
        </p15:guide>
        <p15:guide id="3" pos="2880" userDrawn="1">
          <p15:clr>
            <a:srgbClr val="F26B43"/>
          </p15:clr>
        </p15:guide>
        <p15:guide id="4" pos="227" userDrawn="1">
          <p15:clr>
            <a:srgbClr val="F26B43"/>
          </p15:clr>
        </p15:guide>
        <p15:guide id="5" pos="5534" userDrawn="1">
          <p15:clr>
            <a:srgbClr val="F26B43"/>
          </p15:clr>
        </p15:guide>
        <p15:guide id="6" pos="2821" userDrawn="1">
          <p15:clr>
            <a:srgbClr val="F26B43"/>
          </p15:clr>
        </p15:guide>
        <p15:guide id="7" pos="2939"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124" y="360999"/>
            <a:ext cx="8145125" cy="722000"/>
          </a:xfrm>
          <a:prstGeom prst="rect">
            <a:avLst/>
          </a:prstGeom>
        </p:spPr>
        <p:txBody>
          <a:bodyPr vert="horz" lIns="18000" tIns="0" rIns="360000" bIns="0" rtlCol="0" anchor="b">
            <a:noAutofit/>
          </a:bodyPr>
          <a:lstStyle/>
          <a:p>
            <a:r>
              <a:rPr lang="en-GB" noProof="0" dirty="0"/>
              <a:t>Click to edit Master title style</a:t>
            </a:r>
          </a:p>
        </p:txBody>
      </p:sp>
      <p:sp>
        <p:nvSpPr>
          <p:cNvPr id="3" name="Text Placeholder 2"/>
          <p:cNvSpPr>
            <a:spLocks noGrp="1"/>
          </p:cNvSpPr>
          <p:nvPr>
            <p:ph type="body" idx="1"/>
          </p:nvPr>
        </p:nvSpPr>
        <p:spPr bwMode="invGray">
          <a:xfrm>
            <a:off x="479125" y="1805000"/>
            <a:ext cx="11211526" cy="4248970"/>
          </a:xfrm>
          <a:prstGeom prst="rect">
            <a:avLst/>
          </a:prstGeom>
        </p:spPr>
        <p:txBody>
          <a:bodyPr vert="horz" lIns="18000" tIns="0" rIns="18000"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p:txBody>
      </p:sp>
      <p:sp>
        <p:nvSpPr>
          <p:cNvPr id="4" name="Date Placeholder 3"/>
          <p:cNvSpPr>
            <a:spLocks noGrp="1"/>
          </p:cNvSpPr>
          <p:nvPr>
            <p:ph type="dt" sz="half" idx="2"/>
          </p:nvPr>
        </p:nvSpPr>
        <p:spPr bwMode="invGray">
          <a:xfrm>
            <a:off x="479125" y="6598867"/>
            <a:ext cx="788561" cy="1805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pPr defTabSz="457200"/>
            <a:endParaRPr lang="en-GB">
              <a:solidFill>
                <a:prstClr val="black"/>
              </a:solidFill>
            </a:endParaRPr>
          </a:p>
        </p:txBody>
      </p:sp>
      <p:sp>
        <p:nvSpPr>
          <p:cNvPr id="5" name="Footer Placeholder 4"/>
          <p:cNvSpPr>
            <a:spLocks noGrp="1"/>
          </p:cNvSpPr>
          <p:nvPr>
            <p:ph type="ftr" sz="quarter" idx="3"/>
          </p:nvPr>
        </p:nvSpPr>
        <p:spPr bwMode="invGray">
          <a:xfrm>
            <a:off x="1390453" y="6598867"/>
            <a:ext cx="2260480" cy="1805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pPr defTabSz="457200"/>
            <a:r>
              <a:rPr lang="en-GB">
                <a:solidFill>
                  <a:prstClr val="black"/>
                </a:solidFill>
              </a:rPr>
              <a:t>NITAGs composition and functioning</a:t>
            </a:r>
          </a:p>
        </p:txBody>
      </p:sp>
      <p:sp>
        <p:nvSpPr>
          <p:cNvPr id="6" name="Slide Number Placeholder 5"/>
          <p:cNvSpPr>
            <a:spLocks noGrp="1"/>
          </p:cNvSpPr>
          <p:nvPr>
            <p:ph type="sldNum" sz="quarter" idx="4"/>
          </p:nvPr>
        </p:nvSpPr>
        <p:spPr bwMode="invGray">
          <a:xfrm>
            <a:off x="11395623" y="6598867"/>
            <a:ext cx="289402" cy="180500"/>
          </a:xfrm>
          <a:prstGeom prst="rect">
            <a:avLst/>
          </a:prstGeom>
        </p:spPr>
        <p:txBody>
          <a:bodyPr vert="horz" lIns="0" tIns="0" rIns="0" bIns="0" rtlCol="0" anchor="t"/>
          <a:lstStyle>
            <a:lvl1pPr algn="r">
              <a:defRPr sz="800" b="0">
                <a:solidFill>
                  <a:schemeClr val="tx1"/>
                </a:solidFill>
                <a:latin typeface="+mn-lt"/>
                <a:cs typeface="Times New Roman" panose="02020603050405020304" pitchFamily="18" charset="0"/>
              </a:defRPr>
            </a:lvl1pPr>
          </a:lstStyle>
          <a:p>
            <a:pPr defTabSz="457200"/>
            <a:fld id="{A74CE0EA-F3B5-4684-BA10-C594598FDB9C}" type="slidenum">
              <a:rPr lang="en-GB" smtClean="0">
                <a:solidFill>
                  <a:prstClr val="black"/>
                </a:solidFill>
              </a:rPr>
              <a:pPr defTabSz="457200"/>
              <a:t>‹#›</a:t>
            </a:fld>
            <a:endParaRPr lang="en-GB">
              <a:solidFill>
                <a:prstClr val="black"/>
              </a:solidFill>
            </a:endParaRPr>
          </a:p>
        </p:txBody>
      </p:sp>
      <p:sp>
        <p:nvSpPr>
          <p:cNvPr id="9" name="Rectangle 8"/>
          <p:cNvSpPr/>
          <p:nvPr userDrawn="1"/>
        </p:nvSpPr>
        <p:spPr bwMode="invGray">
          <a:xfrm>
            <a:off x="9717854" y="2134099"/>
            <a:ext cx="1972797" cy="696730"/>
          </a:xfrm>
          <a:prstGeom prst="rect">
            <a:avLst/>
          </a:prstGeom>
          <a:blipFill dpi="0" rotWithShape="1">
            <a:blip r:embed="rId1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a:solidFill>
                <a:prstClr val="white"/>
              </a:solidFill>
            </a:endParaRPr>
          </a:p>
        </p:txBody>
      </p:sp>
      <p:sp>
        <p:nvSpPr>
          <p:cNvPr id="12" name="Rectangle 11"/>
          <p:cNvSpPr/>
          <p:nvPr userDrawn="1"/>
        </p:nvSpPr>
        <p:spPr bwMode="gray">
          <a:xfrm>
            <a:off x="9717854" y="380632"/>
            <a:ext cx="1972797" cy="696730"/>
          </a:xfrm>
          <a:prstGeom prst="rect">
            <a:avLst/>
          </a:prstGeom>
          <a:blipFill dpi="0" rotWithShape="1">
            <a:blip r:embed="rId17"/>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a:solidFill>
                <a:prstClr val="white"/>
              </a:solidFill>
            </a:endParaRPr>
          </a:p>
        </p:txBody>
      </p:sp>
    </p:spTree>
    <p:extLst>
      <p:ext uri="{BB962C8B-B14F-4D97-AF65-F5344CB8AC3E}">
        <p14:creationId xmlns:p14="http://schemas.microsoft.com/office/powerpoint/2010/main" val="1327255867"/>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Lst>
  <p:hf hdr="0" dt="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1" userDrawn="1">
          <p15:clr>
            <a:srgbClr val="F26B43"/>
          </p15:clr>
        </p15:guide>
        <p15:guide id="2" orient="horz" pos="3809" userDrawn="1">
          <p15:clr>
            <a:srgbClr val="F26B43"/>
          </p15:clr>
        </p15:guide>
        <p15:guide id="3" pos="3840" userDrawn="1">
          <p15:clr>
            <a:srgbClr val="F26B43"/>
          </p15:clr>
        </p15:guide>
        <p15:guide id="4" pos="302" userDrawn="1">
          <p15:clr>
            <a:srgbClr val="F26B43"/>
          </p15:clr>
        </p15:guide>
        <p15:guide id="5" pos="7379" userDrawn="1">
          <p15:clr>
            <a:srgbClr val="F26B43"/>
          </p15:clr>
        </p15:guide>
        <p15:guide id="6" pos="3761" userDrawn="1">
          <p15:clr>
            <a:srgbClr val="F26B43"/>
          </p15:clr>
        </p15:guide>
        <p15:guide id="7" pos="3919"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576586" y="538689"/>
            <a:ext cx="5682659" cy="415483"/>
          </a:xfrm>
          <a:prstGeom prst="rect">
            <a:avLst/>
          </a:prstGeom>
        </p:spPr>
        <p:txBody>
          <a:bodyPr vert="horz" wrap="square" lIns="0" tIns="0" rIns="0" bIns="0" rtlCol="0" anchor="t" anchorCtr="0">
            <a:sp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576585" y="1555894"/>
            <a:ext cx="10756182" cy="1568588"/>
          </a:xfrm>
          <a:prstGeom prst="rect">
            <a:avLst/>
          </a:prstGeom>
        </p:spPr>
        <p:txBody>
          <a:bodyPr vert="horz" wrap="square" lIns="0" tIns="0" rIns="0" bIns="0" rtlCol="0"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576586" y="6500894"/>
            <a:ext cx="7561905" cy="112329"/>
          </a:xfrm>
          <a:prstGeom prst="rect">
            <a:avLst/>
          </a:prstGeom>
        </p:spPr>
        <p:txBody>
          <a:bodyPr vert="horz" lIns="0" tIns="0" rIns="0" bIns="0" rtlCol="0" anchor="t" anchorCtr="0">
            <a:spAutoFit/>
          </a:bodyPr>
          <a:lstStyle>
            <a:lvl1pPr algn="l">
              <a:defRPr sz="727">
                <a:solidFill>
                  <a:schemeClr val="tx1">
                    <a:tint val="75000"/>
                  </a:schemeClr>
                </a:solidFill>
                <a:latin typeface="Poppins" pitchFamily="2" charset="77"/>
                <a:cs typeface="Poppins" pitchFamily="2" charset="77"/>
              </a:defRPr>
            </a:lvl1pPr>
          </a:lstStyle>
          <a:p>
            <a:pPr marL="7687">
              <a:spcBef>
                <a:spcPts val="76"/>
              </a:spcBef>
            </a:pPr>
            <a:r>
              <a:rPr lang="en-GB" spc="3"/>
              <a:t>Immunization, Vaccines and Biologicals</a:t>
            </a:r>
            <a:endParaRPr lang="en-GB" spc="3" dirty="0"/>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0674499" y="6500894"/>
            <a:ext cx="895560" cy="112293"/>
          </a:xfrm>
          <a:prstGeom prst="rect">
            <a:avLst/>
          </a:prstGeom>
        </p:spPr>
        <p:txBody>
          <a:bodyPr vert="horz" wrap="square" lIns="0" tIns="0" rIns="0" bIns="0" rtlCol="0" anchor="t" anchorCtr="0">
            <a:spAutoFit/>
          </a:bodyPr>
          <a:lstStyle>
            <a:lvl1pPr algn="r">
              <a:defRPr sz="727">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2895835090"/>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 id="2147483783" r:id="rId17"/>
    <p:sldLayoutId id="2147483784" r:id="rId18"/>
    <p:sldLayoutId id="2147483785" r:id="rId19"/>
    <p:sldLayoutId id="2147483786" r:id="rId20"/>
    <p:sldLayoutId id="2147483787" r:id="rId21"/>
    <p:sldLayoutId id="2147483788" r:id="rId22"/>
    <p:sldLayoutId id="2147483789" r:id="rId23"/>
    <p:sldLayoutId id="2147483790" r:id="rId24"/>
    <p:sldLayoutId id="2147483791" r:id="rId25"/>
    <p:sldLayoutId id="2147483792" r:id="rId26"/>
    <p:sldLayoutId id="2147483793" r:id="rId27"/>
    <p:sldLayoutId id="2147483794" r:id="rId28"/>
    <p:sldLayoutId id="2147483795" r:id="rId29"/>
    <p:sldLayoutId id="2147483796" r:id="rId30"/>
    <p:sldLayoutId id="2147483797" r:id="rId31"/>
    <p:sldLayoutId id="2147483798" r:id="rId32"/>
    <p:sldLayoutId id="2147483799" r:id="rId33"/>
    <p:sldLayoutId id="2147483800" r:id="rId34"/>
    <p:sldLayoutId id="2147483801" r:id="rId35"/>
    <p:sldLayoutId id="2147483802" r:id="rId36"/>
    <p:sldLayoutId id="2147483803" r:id="rId37"/>
    <p:sldLayoutId id="2147483804" r:id="rId38"/>
    <p:sldLayoutId id="2147483805" r:id="rId39"/>
    <p:sldLayoutId id="2147483806" r:id="rId40"/>
    <p:sldLayoutId id="2147483807" r:id="rId41"/>
    <p:sldLayoutId id="2147483808" r:id="rId42"/>
    <p:sldLayoutId id="2147483809" r:id="rId43"/>
    <p:sldLayoutId id="2147483810" r:id="rId44"/>
    <p:sldLayoutId id="2147483811" r:id="rId45"/>
    <p:sldLayoutId id="2147483812" r:id="rId46"/>
    <p:sldLayoutId id="2147483813" r:id="rId47"/>
    <p:sldLayoutId id="2147483814" r:id="rId48"/>
    <p:sldLayoutId id="2147483815" r:id="rId49"/>
    <p:sldLayoutId id="2147483816" r:id="rId50"/>
    <p:sldLayoutId id="2147483817" r:id="rId51"/>
    <p:sldLayoutId id="2147483818" r:id="rId52"/>
    <p:sldLayoutId id="2147483819" r:id="rId53"/>
    <p:sldLayoutId id="2147483820" r:id="rId54"/>
    <p:sldLayoutId id="2147483821" r:id="rId55"/>
    <p:sldLayoutId id="2147483822" r:id="rId56"/>
    <p:sldLayoutId id="2147483823" r:id="rId57"/>
    <p:sldLayoutId id="2147483824" r:id="rId58"/>
    <p:sldLayoutId id="2147483825" r:id="rId59"/>
    <p:sldLayoutId id="2147483826" r:id="rId6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553494" rtl="0" eaLnBrk="1" latinLnBrk="0" hangingPunct="1">
        <a:lnSpc>
          <a:spcPct val="90000"/>
        </a:lnSpc>
        <a:spcBef>
          <a:spcPct val="0"/>
        </a:spcBef>
        <a:buNone/>
        <a:defRPr sz="2906"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553494" rtl="0" eaLnBrk="1" latinLnBrk="0" hangingPunct="1">
        <a:lnSpc>
          <a:spcPct val="120000"/>
        </a:lnSpc>
        <a:spcBef>
          <a:spcPts val="605"/>
        </a:spcBef>
        <a:spcAft>
          <a:spcPts val="727"/>
        </a:spcAft>
        <a:buSzPct val="75000"/>
        <a:buFontTx/>
        <a:buNone/>
        <a:defRPr sz="1452" kern="1200">
          <a:solidFill>
            <a:schemeClr val="tx1"/>
          </a:solidFill>
          <a:latin typeface="Poppins" pitchFamily="2" charset="77"/>
          <a:ea typeface="Roboto" panose="02000000000000000000" pitchFamily="2" charset="0"/>
          <a:cs typeface="Poppins" pitchFamily="2" charset="77"/>
        </a:defRPr>
      </a:lvl1pPr>
      <a:lvl2pPr marL="479405" indent="-174329" algn="l" defTabSz="553494" rtl="0" eaLnBrk="1" latinLnBrk="0" hangingPunct="1">
        <a:lnSpc>
          <a:spcPct val="120000"/>
        </a:lnSpc>
        <a:spcBef>
          <a:spcPts val="302"/>
        </a:spcBef>
        <a:spcAft>
          <a:spcPts val="727"/>
        </a:spcAft>
        <a:buClr>
          <a:schemeClr val="accent1"/>
        </a:buClr>
        <a:buSzPct val="110000"/>
        <a:buFont typeface="Wingdings" panose="05000000000000000000" pitchFamily="2" charset="2"/>
        <a:buChar char="§"/>
        <a:defRPr sz="1211" kern="1200">
          <a:solidFill>
            <a:schemeClr val="tx1"/>
          </a:solidFill>
          <a:latin typeface="Poppins" pitchFamily="2" charset="77"/>
          <a:ea typeface="Roboto" panose="02000000000000000000" pitchFamily="2" charset="0"/>
          <a:cs typeface="Poppins" pitchFamily="2" charset="77"/>
        </a:defRPr>
      </a:lvl2pPr>
      <a:lvl3pPr marL="697316" indent="-174329" algn="l" defTabSz="553494" rtl="0" eaLnBrk="1" latinLnBrk="0" hangingPunct="1">
        <a:lnSpc>
          <a:spcPct val="120000"/>
        </a:lnSpc>
        <a:spcBef>
          <a:spcPts val="302"/>
        </a:spcBef>
        <a:spcAft>
          <a:spcPts val="727"/>
        </a:spcAft>
        <a:buClr>
          <a:schemeClr val="accent1"/>
        </a:buClr>
        <a:buSzPct val="110000"/>
        <a:buFont typeface="Wingdings" panose="05000000000000000000" pitchFamily="2" charset="2"/>
        <a:buChar char="§"/>
        <a:defRPr sz="1090" kern="1200">
          <a:solidFill>
            <a:schemeClr val="tx1"/>
          </a:solidFill>
          <a:latin typeface="Poppins" pitchFamily="2" charset="77"/>
          <a:ea typeface="Roboto" panose="02000000000000000000" pitchFamily="2" charset="0"/>
          <a:cs typeface="Poppins" pitchFamily="2" charset="77"/>
        </a:defRPr>
      </a:lvl3pPr>
      <a:lvl4pPr marL="915227" indent="-174329" algn="l" defTabSz="553494" rtl="0" eaLnBrk="1" latinLnBrk="0" hangingPunct="1">
        <a:lnSpc>
          <a:spcPct val="120000"/>
        </a:lnSpc>
        <a:spcBef>
          <a:spcPts val="302"/>
        </a:spcBef>
        <a:spcAft>
          <a:spcPts val="727"/>
        </a:spcAft>
        <a:buClr>
          <a:schemeClr val="accent1"/>
        </a:buClr>
        <a:buSzPct val="110000"/>
        <a:buFont typeface="Wingdings" panose="05000000000000000000" pitchFamily="2" charset="2"/>
        <a:buChar char="§"/>
        <a:defRPr sz="968" kern="1200">
          <a:solidFill>
            <a:schemeClr val="tx1"/>
          </a:solidFill>
          <a:latin typeface="Poppins" pitchFamily="2" charset="77"/>
          <a:ea typeface="Roboto" panose="02000000000000000000" pitchFamily="2" charset="0"/>
          <a:cs typeface="Poppins" pitchFamily="2" charset="77"/>
        </a:defRPr>
      </a:lvl4pPr>
      <a:lvl5pPr marL="1133138" indent="-174329" algn="l" defTabSz="553494" rtl="0" eaLnBrk="1" latinLnBrk="0" hangingPunct="1">
        <a:lnSpc>
          <a:spcPct val="120000"/>
        </a:lnSpc>
        <a:spcBef>
          <a:spcPts val="302"/>
        </a:spcBef>
        <a:spcAft>
          <a:spcPts val="727"/>
        </a:spcAft>
        <a:buClr>
          <a:schemeClr val="accent1"/>
        </a:buClr>
        <a:buSzPct val="110000"/>
        <a:buFont typeface="Wingdings" panose="05000000000000000000" pitchFamily="2" charset="2"/>
        <a:buChar char="§"/>
        <a:defRPr sz="968" kern="1200">
          <a:solidFill>
            <a:schemeClr val="tx1"/>
          </a:solidFill>
          <a:latin typeface="Poppins" pitchFamily="2" charset="77"/>
          <a:ea typeface="Roboto" panose="02000000000000000000" pitchFamily="2" charset="0"/>
          <a:cs typeface="Poppins" pitchFamily="2" charset="77"/>
        </a:defRPr>
      </a:lvl5pPr>
      <a:lvl6pPr marL="1522108" indent="-138373" algn="l" defTabSz="553494" rtl="0" eaLnBrk="1" latinLnBrk="0" hangingPunct="1">
        <a:lnSpc>
          <a:spcPct val="90000"/>
        </a:lnSpc>
        <a:spcBef>
          <a:spcPts val="302"/>
        </a:spcBef>
        <a:buFont typeface="Arial" panose="020B0604020202020204" pitchFamily="34" charset="0"/>
        <a:buChar char="•"/>
        <a:defRPr sz="1090" kern="1200">
          <a:solidFill>
            <a:schemeClr val="tx1"/>
          </a:solidFill>
          <a:latin typeface="+mn-lt"/>
          <a:ea typeface="+mn-ea"/>
          <a:cs typeface="+mn-cs"/>
        </a:defRPr>
      </a:lvl6pPr>
      <a:lvl7pPr marL="1798856" indent="-138373" algn="l" defTabSz="553494" rtl="0" eaLnBrk="1" latinLnBrk="0" hangingPunct="1">
        <a:lnSpc>
          <a:spcPct val="90000"/>
        </a:lnSpc>
        <a:spcBef>
          <a:spcPts val="302"/>
        </a:spcBef>
        <a:buFont typeface="Arial" panose="020B0604020202020204" pitchFamily="34" charset="0"/>
        <a:buChar char="•"/>
        <a:defRPr sz="1090" kern="1200">
          <a:solidFill>
            <a:schemeClr val="tx1"/>
          </a:solidFill>
          <a:latin typeface="+mn-lt"/>
          <a:ea typeface="+mn-ea"/>
          <a:cs typeface="+mn-cs"/>
        </a:defRPr>
      </a:lvl7pPr>
      <a:lvl8pPr marL="2075603" indent="-138373" algn="l" defTabSz="553494" rtl="0" eaLnBrk="1" latinLnBrk="0" hangingPunct="1">
        <a:lnSpc>
          <a:spcPct val="90000"/>
        </a:lnSpc>
        <a:spcBef>
          <a:spcPts val="302"/>
        </a:spcBef>
        <a:buFont typeface="Arial" panose="020B0604020202020204" pitchFamily="34" charset="0"/>
        <a:buChar char="•"/>
        <a:defRPr sz="1090" kern="1200">
          <a:solidFill>
            <a:schemeClr val="tx1"/>
          </a:solidFill>
          <a:latin typeface="+mn-lt"/>
          <a:ea typeface="+mn-ea"/>
          <a:cs typeface="+mn-cs"/>
        </a:defRPr>
      </a:lvl8pPr>
      <a:lvl9pPr marL="2352350" indent="-138373" algn="l" defTabSz="553494" rtl="0" eaLnBrk="1" latinLnBrk="0" hangingPunct="1">
        <a:lnSpc>
          <a:spcPct val="90000"/>
        </a:lnSpc>
        <a:spcBef>
          <a:spcPts val="302"/>
        </a:spcBef>
        <a:buFont typeface="Arial" panose="020B0604020202020204" pitchFamily="34" charset="0"/>
        <a:buChar char="•"/>
        <a:defRPr sz="1090" kern="1200">
          <a:solidFill>
            <a:schemeClr val="tx1"/>
          </a:solidFill>
          <a:latin typeface="+mn-lt"/>
          <a:ea typeface="+mn-ea"/>
          <a:cs typeface="+mn-cs"/>
        </a:defRPr>
      </a:lvl9pPr>
    </p:bodyStyle>
    <p:otherStyle>
      <a:defPPr>
        <a:defRPr lang="en-US"/>
      </a:defPPr>
      <a:lvl1pPr marL="0" algn="l" defTabSz="553494" rtl="0" eaLnBrk="1" latinLnBrk="0" hangingPunct="1">
        <a:defRPr sz="1090" kern="1200">
          <a:solidFill>
            <a:schemeClr val="tx1"/>
          </a:solidFill>
          <a:latin typeface="+mn-lt"/>
          <a:ea typeface="+mn-ea"/>
          <a:cs typeface="+mn-cs"/>
        </a:defRPr>
      </a:lvl1pPr>
      <a:lvl2pPr marL="276747" algn="l" defTabSz="553494" rtl="0" eaLnBrk="1" latinLnBrk="0" hangingPunct="1">
        <a:defRPr sz="1090" kern="1200">
          <a:solidFill>
            <a:schemeClr val="tx1"/>
          </a:solidFill>
          <a:latin typeface="+mn-lt"/>
          <a:ea typeface="+mn-ea"/>
          <a:cs typeface="+mn-cs"/>
        </a:defRPr>
      </a:lvl2pPr>
      <a:lvl3pPr marL="553494" algn="l" defTabSz="553494" rtl="0" eaLnBrk="1" latinLnBrk="0" hangingPunct="1">
        <a:defRPr sz="1090" kern="1200">
          <a:solidFill>
            <a:schemeClr val="tx1"/>
          </a:solidFill>
          <a:latin typeface="+mn-lt"/>
          <a:ea typeface="+mn-ea"/>
          <a:cs typeface="+mn-cs"/>
        </a:defRPr>
      </a:lvl3pPr>
      <a:lvl4pPr marL="830241" algn="l" defTabSz="553494" rtl="0" eaLnBrk="1" latinLnBrk="0" hangingPunct="1">
        <a:defRPr sz="1090" kern="1200">
          <a:solidFill>
            <a:schemeClr val="tx1"/>
          </a:solidFill>
          <a:latin typeface="+mn-lt"/>
          <a:ea typeface="+mn-ea"/>
          <a:cs typeface="+mn-cs"/>
        </a:defRPr>
      </a:lvl4pPr>
      <a:lvl5pPr marL="1106988" algn="l" defTabSz="553494" rtl="0" eaLnBrk="1" latinLnBrk="0" hangingPunct="1">
        <a:defRPr sz="1090" kern="1200">
          <a:solidFill>
            <a:schemeClr val="tx1"/>
          </a:solidFill>
          <a:latin typeface="+mn-lt"/>
          <a:ea typeface="+mn-ea"/>
          <a:cs typeface="+mn-cs"/>
        </a:defRPr>
      </a:lvl5pPr>
      <a:lvl6pPr marL="1383735" algn="l" defTabSz="553494" rtl="0" eaLnBrk="1" latinLnBrk="0" hangingPunct="1">
        <a:defRPr sz="1090" kern="1200">
          <a:solidFill>
            <a:schemeClr val="tx1"/>
          </a:solidFill>
          <a:latin typeface="+mn-lt"/>
          <a:ea typeface="+mn-ea"/>
          <a:cs typeface="+mn-cs"/>
        </a:defRPr>
      </a:lvl6pPr>
      <a:lvl7pPr marL="1660482" algn="l" defTabSz="553494" rtl="0" eaLnBrk="1" latinLnBrk="0" hangingPunct="1">
        <a:defRPr sz="1090" kern="1200">
          <a:solidFill>
            <a:schemeClr val="tx1"/>
          </a:solidFill>
          <a:latin typeface="+mn-lt"/>
          <a:ea typeface="+mn-ea"/>
          <a:cs typeface="+mn-cs"/>
        </a:defRPr>
      </a:lvl7pPr>
      <a:lvl8pPr marL="1937230" algn="l" defTabSz="553494" rtl="0" eaLnBrk="1" latinLnBrk="0" hangingPunct="1">
        <a:defRPr sz="1090" kern="1200">
          <a:solidFill>
            <a:schemeClr val="tx1"/>
          </a:solidFill>
          <a:latin typeface="+mn-lt"/>
          <a:ea typeface="+mn-ea"/>
          <a:cs typeface="+mn-cs"/>
        </a:defRPr>
      </a:lvl8pPr>
      <a:lvl9pPr marL="2213977" algn="l" defTabSz="553494" rtl="0" eaLnBrk="1" latinLnBrk="0" hangingPunct="1">
        <a:defRPr sz="109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2664">
          <p15:clr>
            <a:srgbClr val="1D1D1D"/>
          </p15:clr>
        </p15:guide>
        <p15:guide id="3" pos="600">
          <p15:clr>
            <a:srgbClr val="1D1D1D"/>
          </p15:clr>
        </p15:guide>
        <p15:guide id="4" pos="1555">
          <p15:clr>
            <a:srgbClr val="1D1D1D"/>
          </p15:clr>
        </p15:guide>
        <p15:guide id="5" pos="2510">
          <p15:clr>
            <a:srgbClr val="1D1D1D"/>
          </p15:clr>
        </p15:guide>
        <p15:guide id="6" pos="3466">
          <p15:clr>
            <a:srgbClr val="1D1D1D"/>
          </p15:clr>
        </p15:guide>
        <p15:guide id="7" pos="4421">
          <p15:clr>
            <a:srgbClr val="1D1D1D"/>
          </p15:clr>
        </p15:guide>
        <p15:guide id="8" pos="5376">
          <p15:clr>
            <a:srgbClr val="1D1D1D"/>
          </p15:clr>
        </p15:guide>
        <p15:guide id="9" pos="6332">
          <p15:clr>
            <a:srgbClr val="1D1D1D"/>
          </p15:clr>
        </p15:guide>
        <p15:guide id="10" pos="7287">
          <p15:clr>
            <a:srgbClr val="1D1D1D"/>
          </p15:clr>
        </p15:guide>
        <p15:guide id="11" pos="8242">
          <p15:clr>
            <a:srgbClr val="1D1D1D"/>
          </p15:clr>
        </p15:guide>
        <p15:guide id="12" pos="9198">
          <p15:clr>
            <a:srgbClr val="1D1D1D"/>
          </p15:clr>
        </p15:guide>
        <p15:guide id="13" pos="10153">
          <p15:clr>
            <a:srgbClr val="1D1D1D"/>
          </p15:clr>
        </p15:guide>
        <p15:guide id="14" pos="11108">
          <p15:clr>
            <a:srgbClr val="1D1D1D"/>
          </p15:clr>
        </p15:guide>
        <p15:guide id="15" pos="12064">
          <p15:clr>
            <a:srgbClr val="1D1D1D"/>
          </p15:clr>
        </p15:guide>
        <p15:guide id="16" orient="horz">
          <p15:clr>
            <a:srgbClr val="1D1D1D"/>
          </p15:clr>
        </p15:guide>
        <p15:guide id="17" orient="horz" pos="7124">
          <p15:clr>
            <a:srgbClr val="1D1D1D"/>
          </p15:clr>
        </p15:guide>
        <p15:guide id="18" orient="horz" pos="600">
          <p15:clr>
            <a:srgbClr val="1D1D1D"/>
          </p15:clr>
        </p15:guide>
        <p15:guide id="19" orient="horz" pos="3562">
          <p15:clr>
            <a:srgbClr val="1D1D1D"/>
          </p15:clr>
        </p15:guide>
        <p15:guide id="20" orient="horz" pos="6524">
          <p15:clr>
            <a:srgbClr val="1D1D1D"/>
          </p15:clr>
        </p15:guide>
        <p15:guide id="21" pos="6786">
          <p15:clr>
            <a:srgbClr val="1D1D1D"/>
          </p15:clr>
        </p15:guide>
        <p15:guide id="22" pos="5878">
          <p15:clr>
            <a:srgbClr val="1D1D1D"/>
          </p15:clr>
        </p15:guide>
        <p15:guide id="23" orient="horz" pos="3018">
          <p15:clr>
            <a:srgbClr val="1D1D1D"/>
          </p15:clr>
        </p15:guide>
        <p15:guide id="24" orient="horz" pos="6646">
          <p15:clr>
            <a:srgbClr val="1D1D1D"/>
          </p15:clr>
        </p15:guide>
        <p15:guide id="25" orient="horz" pos="2836">
          <p15:clr>
            <a:srgbClr val="1D1D1D"/>
          </p15:clr>
        </p15:guide>
        <p15:guide id="26" orient="horz" pos="628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diagramColors" Target="../diagrams/colors3.xml"/><Relationship Id="rId11" Type="http://schemas.openxmlformats.org/officeDocument/2006/relationships/image" Target="../media/image47.png"/><Relationship Id="rId5" Type="http://schemas.openxmlformats.org/officeDocument/2006/relationships/diagramQuickStyle" Target="../diagrams/quickStyle3.xml"/><Relationship Id="rId10" Type="http://schemas.openxmlformats.org/officeDocument/2006/relationships/image" Target="../media/image46.png"/><Relationship Id="rId4" Type="http://schemas.openxmlformats.org/officeDocument/2006/relationships/diagramLayout" Target="../diagrams/layout3.xml"/><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diagramColors" Target="../diagrams/colors4.xml"/><Relationship Id="rId11" Type="http://schemas.openxmlformats.org/officeDocument/2006/relationships/image" Target="../media/image51.png"/><Relationship Id="rId5" Type="http://schemas.openxmlformats.org/officeDocument/2006/relationships/diagramQuickStyle" Target="../diagrams/quickStyle4.xml"/><Relationship Id="rId10" Type="http://schemas.openxmlformats.org/officeDocument/2006/relationships/image" Target="../media/image50.png"/><Relationship Id="rId4" Type="http://schemas.openxmlformats.org/officeDocument/2006/relationships/diagramLayout" Target="../diagrams/layout4.xml"/><Relationship Id="rId9"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4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hyperlink" Target="https://www.nitag-resource.org/media-center/developing-nitag-recommendations-work-group-and-background-documents" TargetMode="External"/><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7.xml.rels><?xml version="1.0" encoding="UTF-8" standalone="yes"?>
<Relationships xmlns="http://schemas.openxmlformats.org/package/2006/relationships"><Relationship Id="rId3" Type="http://schemas.openxmlformats.org/officeDocument/2006/relationships/hyperlink" Target="https://www.nitag-resource.org/training/evaluating-processes-and-competences/nitag-maturity-assessment" TargetMode="External"/><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8.xml"/><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18.xml"/><Relationship Id="rId5" Type="http://schemas.openxmlformats.org/officeDocument/2006/relationships/image" Target="../media/image62.pn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hyperlink" Target="https://www.nitag-resource.org/training/establish/training-modules" TargetMode="External"/><Relationship Id="rId7" Type="http://schemas.openxmlformats.org/officeDocument/2006/relationships/hyperlink" Target="https://www.nitag-resource.org/media-center/confidentiality-agreement-form" TargetMode="External"/><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hyperlink" Target="https://www.nitag-resource.org/media-center/declaration-interests-form" TargetMode="External"/><Relationship Id="rId5" Type="http://schemas.openxmlformats.org/officeDocument/2006/relationships/hyperlink" Target="https://www.nitag-resource.org/sites/default/files/223c46c59b1fc5115fbfab56d9687e4ead0790ac_1.pdf" TargetMode="External"/><Relationship Id="rId10" Type="http://schemas.openxmlformats.org/officeDocument/2006/relationships/image" Target="../media/image63.png"/><Relationship Id="rId4" Type="http://schemas.openxmlformats.org/officeDocument/2006/relationships/hyperlink" Target="https://www.nitag-resource.org/media-center/operational-guide-nitag" TargetMode="External"/><Relationship Id="rId9"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31.png"/><Relationship Id="rId4" Type="http://schemas.openxmlformats.org/officeDocument/2006/relationships/diagramLayout" Target="../diagrams/layout2.xml"/><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E1D78EC6-350F-4627-B00D-29F5D6E26FEB}"/>
              </a:ext>
            </a:extLst>
          </p:cNvPr>
          <p:cNvSpPr>
            <a:spLocks noGrp="1"/>
          </p:cNvSpPr>
          <p:nvPr>
            <p:ph type="ctrTitle"/>
          </p:nvPr>
        </p:nvSpPr>
        <p:spPr>
          <a:xfrm>
            <a:off x="549062" y="592120"/>
            <a:ext cx="4228150" cy="452730"/>
          </a:xfrm>
        </p:spPr>
        <p:txBody>
          <a:bodyPr/>
          <a:lstStyle/>
          <a:p>
            <a:r>
              <a:rPr lang="fr-FR" sz="3600" dirty="0"/>
              <a:t>Composition et modes de fonctionnement des GTCV</a:t>
            </a:r>
            <a:endParaRPr lang="en-GB" dirty="0"/>
          </a:p>
        </p:txBody>
      </p:sp>
      <p:sp>
        <p:nvSpPr>
          <p:cNvPr id="32" name="Text Placeholder 31">
            <a:extLst>
              <a:ext uri="{FF2B5EF4-FFF2-40B4-BE49-F238E27FC236}">
                <a16:creationId xmlns:a16="http://schemas.microsoft.com/office/drawing/2014/main" id="{917B94F9-1742-4E91-B372-13AE31FC619C}"/>
              </a:ext>
            </a:extLst>
          </p:cNvPr>
          <p:cNvSpPr>
            <a:spLocks noGrp="1"/>
          </p:cNvSpPr>
          <p:nvPr>
            <p:ph type="body" sz="quarter" idx="11"/>
          </p:nvPr>
        </p:nvSpPr>
        <p:spPr>
          <a:xfrm>
            <a:off x="560439" y="5128501"/>
            <a:ext cx="3699750" cy="242551"/>
          </a:xfrm>
        </p:spPr>
        <p:txBody>
          <a:bodyPr/>
          <a:lstStyle/>
          <a:p>
            <a:r>
              <a:rPr lang="fr-CH" sz="1400" dirty="0"/>
              <a:t>Finalisée en 2023.</a:t>
            </a:r>
            <a:endParaRPr lang="en-GB" sz="1400" dirty="0"/>
          </a:p>
          <a:p>
            <a:endParaRPr lang="fr-FR" dirty="0"/>
          </a:p>
          <a:p>
            <a:pPr lvl="0"/>
            <a:endParaRPr lang="en-GB" dirty="0"/>
          </a:p>
        </p:txBody>
      </p:sp>
      <p:sp>
        <p:nvSpPr>
          <p:cNvPr id="7" name="Sous-titre 6">
            <a:extLst>
              <a:ext uri="{FF2B5EF4-FFF2-40B4-BE49-F238E27FC236}">
                <a16:creationId xmlns:a16="http://schemas.microsoft.com/office/drawing/2014/main" id="{59B01AD6-7034-7CD2-7984-A9360725B09D}"/>
              </a:ext>
            </a:extLst>
          </p:cNvPr>
          <p:cNvSpPr>
            <a:spLocks noGrp="1"/>
          </p:cNvSpPr>
          <p:nvPr>
            <p:ph type="subTitle" idx="1"/>
          </p:nvPr>
        </p:nvSpPr>
        <p:spPr>
          <a:xfrm>
            <a:off x="549062" y="3778717"/>
            <a:ext cx="3974470" cy="1136914"/>
          </a:xfrm>
        </p:spPr>
        <p:txBody>
          <a:bodyPr/>
          <a:lstStyle/>
          <a:p>
            <a:r>
              <a:rPr lang="en-US" dirty="0" err="1"/>
              <a:t>Cette</a:t>
            </a:r>
            <a:r>
              <a:rPr lang="en-US" dirty="0"/>
              <a:t> presentation a </a:t>
            </a:r>
            <a:r>
              <a:rPr lang="en-US" dirty="0" err="1"/>
              <a:t>été</a:t>
            </a:r>
            <a:r>
              <a:rPr lang="en-US" dirty="0"/>
              <a:t> </a:t>
            </a:r>
            <a:r>
              <a:rPr lang="en-US" dirty="0" err="1"/>
              <a:t>préparée</a:t>
            </a:r>
            <a:r>
              <a:rPr lang="en-US" dirty="0"/>
              <a:t> avec les apports du reseau Mondial des GTCV, les </a:t>
            </a:r>
            <a:r>
              <a:rPr lang="en-US" dirty="0" err="1"/>
              <a:t>bureaux</a:t>
            </a:r>
            <a:r>
              <a:rPr lang="en-US" dirty="0"/>
              <a:t> </a:t>
            </a:r>
            <a:r>
              <a:rPr lang="en-US" dirty="0" err="1"/>
              <a:t>régionaux</a:t>
            </a:r>
            <a:r>
              <a:rPr lang="en-US" dirty="0"/>
              <a:t> de </a:t>
            </a:r>
            <a:r>
              <a:rPr lang="en-US" dirty="0" err="1"/>
              <a:t>l’OMS</a:t>
            </a:r>
            <a:r>
              <a:rPr lang="en-US" dirty="0"/>
              <a:t> et les </a:t>
            </a:r>
            <a:r>
              <a:rPr lang="en-US" dirty="0" err="1"/>
              <a:t>partenaires</a:t>
            </a:r>
            <a:r>
              <a:rPr lang="en-US" dirty="0"/>
              <a:t>.</a:t>
            </a:r>
          </a:p>
        </p:txBody>
      </p:sp>
      <p:sp>
        <p:nvSpPr>
          <p:cNvPr id="10" name="Rectangle 9">
            <a:extLst>
              <a:ext uri="{FF2B5EF4-FFF2-40B4-BE49-F238E27FC236}">
                <a16:creationId xmlns:a16="http://schemas.microsoft.com/office/drawing/2014/main" id="{A3DF31E0-E04D-1635-9153-1A654F011AD4}"/>
              </a:ext>
            </a:extLst>
          </p:cNvPr>
          <p:cNvSpPr/>
          <p:nvPr/>
        </p:nvSpPr>
        <p:spPr>
          <a:xfrm>
            <a:off x="2719754" y="5650523"/>
            <a:ext cx="1148861" cy="92612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Espace réservé pour une image  4" descr="Une image contenant personne, jeune, sport, groupe&#10;&#10;Description générée automatiquement">
            <a:extLst>
              <a:ext uri="{FF2B5EF4-FFF2-40B4-BE49-F238E27FC236}">
                <a16:creationId xmlns:a16="http://schemas.microsoft.com/office/drawing/2014/main" id="{255DACF4-D7E9-C415-2AA0-E1F1F0D11E9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051" r="16051"/>
          <a:stretch>
            <a:fillRect/>
          </a:stretch>
        </p:blipFill>
        <p:spPr/>
      </p:pic>
      <p:sp>
        <p:nvSpPr>
          <p:cNvPr id="4" name="ZoneTexte 3">
            <a:extLst>
              <a:ext uri="{FF2B5EF4-FFF2-40B4-BE49-F238E27FC236}">
                <a16:creationId xmlns:a16="http://schemas.microsoft.com/office/drawing/2014/main" id="{4CD5C007-5776-14B6-DB28-463155A55555}"/>
              </a:ext>
            </a:extLst>
          </p:cNvPr>
          <p:cNvSpPr txBox="1"/>
          <p:nvPr/>
        </p:nvSpPr>
        <p:spPr>
          <a:xfrm rot="5400000">
            <a:off x="8986639" y="8472734"/>
            <a:ext cx="6089072" cy="277200"/>
          </a:xfrm>
          <a:prstGeom prst="rect">
            <a:avLst/>
          </a:prstGeom>
          <a:noFill/>
        </p:spPr>
        <p:txBody>
          <a:bodyPr wrap="square">
            <a:spAutoFit/>
          </a:bodyPr>
          <a:lstStyle/>
          <a:p>
            <a:r>
              <a:rPr lang="fr-FR" sz="1200" dirty="0" err="1">
                <a:solidFill>
                  <a:schemeClr val="bg1"/>
                </a:solidFill>
                <a:latin typeface="Poppins" pitchFamily="2" charset="77"/>
                <a:cs typeface="Poppins" pitchFamily="2" charset="77"/>
              </a:rPr>
              <a:t>unsplash.com</a:t>
            </a:r>
            <a:endParaRPr lang="fr-FR" sz="1200" dirty="0">
              <a:solidFill>
                <a:schemeClr val="bg1"/>
              </a:solidFill>
              <a:latin typeface="Poppins" pitchFamily="2" charset="77"/>
              <a:cs typeface="Poppins" pitchFamily="2" charset="77"/>
            </a:endParaRPr>
          </a:p>
        </p:txBody>
      </p:sp>
    </p:spTree>
    <p:extLst>
      <p:ext uri="{BB962C8B-B14F-4D97-AF65-F5344CB8AC3E}">
        <p14:creationId xmlns:p14="http://schemas.microsoft.com/office/powerpoint/2010/main" val="3895206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10</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Le president du GTCV</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dirty="0"/>
              <a:t>Composition et f</a:t>
            </a:r>
            <a:r>
              <a:rPr lang="en-US" noProof="0" dirty="0" err="1"/>
              <a:t>onctionne</a:t>
            </a:r>
            <a:r>
              <a:rPr lang="en-US" dirty="0" err="1"/>
              <a:t>ment</a:t>
            </a:r>
            <a:r>
              <a:rPr lang="en-US" dirty="0"/>
              <a:t> du GTCV</a:t>
            </a:r>
            <a:endParaRPr lang="en-GB" noProof="0" dirty="0"/>
          </a:p>
          <a:p>
            <a:endParaRPr lang="en-GB" noProof="0" dirty="0"/>
          </a:p>
        </p:txBody>
      </p:sp>
      <p:sp>
        <p:nvSpPr>
          <p:cNvPr id="9" name="Content Placeholder 1">
            <a:extLst>
              <a:ext uri="{FF2B5EF4-FFF2-40B4-BE49-F238E27FC236}">
                <a16:creationId xmlns:a16="http://schemas.microsoft.com/office/drawing/2014/main" id="{A4F980D7-AF1D-BC04-C2AC-DFBD54E59A48}"/>
              </a:ext>
            </a:extLst>
          </p:cNvPr>
          <p:cNvSpPr txBox="1">
            <a:spLocks/>
          </p:cNvSpPr>
          <p:nvPr/>
        </p:nvSpPr>
        <p:spPr>
          <a:xfrm>
            <a:off x="484804" y="1728939"/>
            <a:ext cx="7021269" cy="4248970"/>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pPr marL="342900" indent="-342900">
              <a:lnSpc>
                <a:spcPct val="100000"/>
              </a:lnSpc>
              <a:spcBef>
                <a:spcPts val="1200"/>
              </a:spcBef>
              <a:buClr>
                <a:srgbClr val="0092CC"/>
              </a:buClr>
              <a:buFont typeface="Wingdings" pitchFamily="2" charset="2"/>
              <a:buChar char="§"/>
            </a:pPr>
            <a:r>
              <a:rPr lang="fr-FR" sz="2000" dirty="0">
                <a:latin typeface="Poppins" pitchFamily="2" charset="77"/>
                <a:cs typeface="Poppins" pitchFamily="2" charset="77"/>
              </a:rPr>
              <a:t>Peut être nommé dans le cadre d’un </a:t>
            </a:r>
            <a:r>
              <a:rPr lang="fr-FR" sz="2000" b="1" dirty="0">
                <a:latin typeface="Poppins" pitchFamily="2" charset="77"/>
                <a:cs typeface="Poppins" pitchFamily="2" charset="77"/>
              </a:rPr>
              <a:t>processus externe</a:t>
            </a:r>
            <a:r>
              <a:rPr lang="fr-FR" sz="2000" dirty="0">
                <a:latin typeface="Poppins" pitchFamily="2" charset="77"/>
                <a:cs typeface="Poppins" pitchFamily="2" charset="77"/>
              </a:rPr>
              <a:t> ou choisi </a:t>
            </a:r>
            <a:r>
              <a:rPr lang="fr-FR" sz="2000" b="1" dirty="0">
                <a:latin typeface="Poppins" pitchFamily="2" charset="77"/>
                <a:cs typeface="Poppins" pitchFamily="2" charset="77"/>
              </a:rPr>
              <a:t>parmi les membres principaux</a:t>
            </a:r>
          </a:p>
          <a:p>
            <a:pPr marL="342900" indent="-342900">
              <a:lnSpc>
                <a:spcPct val="100000"/>
              </a:lnSpc>
              <a:spcBef>
                <a:spcPts val="1200"/>
              </a:spcBef>
              <a:buClr>
                <a:srgbClr val="0092CC"/>
              </a:buClr>
              <a:buFont typeface="Wingdings" pitchFamily="2" charset="2"/>
              <a:buChar char="§"/>
            </a:pPr>
            <a:r>
              <a:rPr lang="fr-FR" sz="2000" dirty="0">
                <a:latin typeface="Poppins" pitchFamily="2" charset="77"/>
                <a:cs typeface="Poppins" pitchFamily="2" charset="77"/>
              </a:rPr>
              <a:t>Doit être un expert </a:t>
            </a:r>
            <a:r>
              <a:rPr lang="fr-FR" sz="2000" b="1" dirty="0">
                <a:latin typeface="Poppins" pitchFamily="2" charset="77"/>
                <a:cs typeface="Poppins" pitchFamily="2" charset="77"/>
              </a:rPr>
              <a:t>chevronné</a:t>
            </a:r>
            <a:r>
              <a:rPr lang="fr-FR" sz="2000" dirty="0">
                <a:latin typeface="Poppins" pitchFamily="2" charset="77"/>
                <a:cs typeface="Poppins" pitchFamily="2" charset="77"/>
              </a:rPr>
              <a:t> et crédible </a:t>
            </a:r>
            <a:r>
              <a:rPr lang="fr-FR" sz="2000" b="1" dirty="0">
                <a:latin typeface="Poppins" pitchFamily="2" charset="77"/>
                <a:cs typeface="Poppins" pitchFamily="2" charset="77"/>
              </a:rPr>
              <a:t>respecté</a:t>
            </a:r>
            <a:r>
              <a:rPr lang="fr-FR" sz="2000" dirty="0">
                <a:latin typeface="Poppins" pitchFamily="2" charset="77"/>
                <a:cs typeface="Poppins" pitchFamily="2" charset="77"/>
              </a:rPr>
              <a:t> par les membres principaux</a:t>
            </a:r>
          </a:p>
          <a:p>
            <a:pPr marL="342900" indent="-342900">
              <a:lnSpc>
                <a:spcPct val="100000"/>
              </a:lnSpc>
              <a:spcBef>
                <a:spcPts val="1200"/>
              </a:spcBef>
              <a:buClr>
                <a:srgbClr val="0092CC"/>
              </a:buClr>
              <a:buFont typeface="Wingdings" pitchFamily="2" charset="2"/>
              <a:buChar char="§"/>
            </a:pPr>
            <a:r>
              <a:rPr lang="fr-FR" sz="2000" dirty="0">
                <a:latin typeface="Poppins" pitchFamily="2" charset="77"/>
                <a:cs typeface="Poppins" pitchFamily="2" charset="77"/>
              </a:rPr>
              <a:t>Devrait être un </a:t>
            </a:r>
            <a:r>
              <a:rPr lang="fr-FR" sz="2000" b="1" dirty="0">
                <a:latin typeface="Poppins" pitchFamily="2" charset="77"/>
                <a:cs typeface="Poppins" pitchFamily="2" charset="77"/>
              </a:rPr>
              <a:t>leader efficace </a:t>
            </a:r>
            <a:r>
              <a:rPr lang="fr-FR" sz="2000" dirty="0">
                <a:latin typeface="Poppins" pitchFamily="2" charset="77"/>
                <a:cs typeface="Poppins" pitchFamily="2" charset="77"/>
              </a:rPr>
              <a:t>et un </a:t>
            </a:r>
            <a:r>
              <a:rPr lang="fr-FR" sz="2000" b="1" dirty="0">
                <a:latin typeface="Poppins" pitchFamily="2" charset="77"/>
                <a:cs typeface="Poppins" pitchFamily="2" charset="77"/>
              </a:rPr>
              <a:t>modérateur efficient</a:t>
            </a:r>
            <a:r>
              <a:rPr lang="fr-FR" sz="2000" dirty="0">
                <a:latin typeface="Poppins" pitchFamily="2" charset="77"/>
                <a:cs typeface="Poppins" pitchFamily="2" charset="77"/>
              </a:rPr>
              <a:t> capable de guider les délibérations </a:t>
            </a:r>
          </a:p>
          <a:p>
            <a:pPr marL="342900" indent="-342900">
              <a:lnSpc>
                <a:spcPct val="100000"/>
              </a:lnSpc>
              <a:spcBef>
                <a:spcPts val="1200"/>
              </a:spcBef>
              <a:buClr>
                <a:srgbClr val="0092CC"/>
              </a:buClr>
              <a:buFont typeface="Wingdings" pitchFamily="2" charset="2"/>
              <a:buChar char="§"/>
            </a:pPr>
            <a:r>
              <a:rPr lang="fr-FR" sz="2000" dirty="0">
                <a:latin typeface="Poppins" pitchFamily="2" charset="77"/>
                <a:cs typeface="Poppins" pitchFamily="2" charset="77"/>
              </a:rPr>
              <a:t>Ne devrait pas avoir de relation de surveillance directe ou indirecte avec le Ministère de la santé et le PEV</a:t>
            </a:r>
          </a:p>
          <a:p>
            <a:pPr marL="342900" indent="-342900">
              <a:lnSpc>
                <a:spcPct val="100000"/>
              </a:lnSpc>
              <a:spcBef>
                <a:spcPts val="1200"/>
              </a:spcBef>
              <a:buClr>
                <a:srgbClr val="0092CC"/>
              </a:buClr>
              <a:buFont typeface="Wingdings" pitchFamily="2" charset="2"/>
              <a:buChar char="§"/>
            </a:pPr>
            <a:r>
              <a:rPr lang="fr-FR" sz="2000" dirty="0">
                <a:latin typeface="Poppins" pitchFamily="2" charset="77"/>
                <a:cs typeface="Poppins" pitchFamily="2" charset="77"/>
              </a:rPr>
              <a:t>Doit conduire les réunions conformément au manuel de procédures internes du GTCV</a:t>
            </a:r>
            <a:endParaRPr lang="en-US" sz="2000" dirty="0">
              <a:latin typeface="Poppins" pitchFamily="2" charset="77"/>
              <a:cs typeface="Poppins" pitchFamily="2" charset="77"/>
            </a:endParaRPr>
          </a:p>
          <a:p>
            <a:pPr>
              <a:lnSpc>
                <a:spcPct val="100000"/>
              </a:lnSpc>
              <a:spcBef>
                <a:spcPts val="1200"/>
              </a:spcBef>
              <a:buClr>
                <a:srgbClr val="0092CC"/>
              </a:buClr>
            </a:pPr>
            <a:endParaRPr lang="en-US" sz="2000" dirty="0">
              <a:latin typeface="Poppins" pitchFamily="2" charset="77"/>
              <a:cs typeface="Poppins" pitchFamily="2" charset="77"/>
            </a:endParaRPr>
          </a:p>
        </p:txBody>
      </p:sp>
      <p:sp>
        <p:nvSpPr>
          <p:cNvPr id="13" name="Rectangle 12">
            <a:extLst>
              <a:ext uri="{FF2B5EF4-FFF2-40B4-BE49-F238E27FC236}">
                <a16:creationId xmlns:a16="http://schemas.microsoft.com/office/drawing/2014/main" id="{CBB4B7AF-886B-91C6-3852-FCADC1D21BB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 name="Text Placeholder 38">
            <a:extLst>
              <a:ext uri="{FF2B5EF4-FFF2-40B4-BE49-F238E27FC236}">
                <a16:creationId xmlns:a16="http://schemas.microsoft.com/office/drawing/2014/main" id="{3A329FF0-07FD-22E8-067B-42CC62B68035}"/>
              </a:ext>
            </a:extLst>
          </p:cNvPr>
          <p:cNvSpPr txBox="1">
            <a:spLocks/>
          </p:cNvSpPr>
          <p:nvPr/>
        </p:nvSpPr>
        <p:spPr>
          <a:xfrm>
            <a:off x="576584" y="1111728"/>
            <a:ext cx="5072021" cy="521665"/>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r>
              <a:rPr lang="fr-FR" dirty="0">
                <a:solidFill>
                  <a:schemeClr val="accent1"/>
                </a:solidFill>
              </a:rPr>
              <a:t>Critères à prendre en compte </a:t>
            </a:r>
            <a:r>
              <a:rPr lang="en-GB" dirty="0">
                <a:solidFill>
                  <a:schemeClr val="accent1"/>
                </a:solidFill>
              </a:rPr>
              <a:t>:</a:t>
            </a:r>
          </a:p>
        </p:txBody>
      </p:sp>
      <p:sp>
        <p:nvSpPr>
          <p:cNvPr id="8" name="Freeform 5">
            <a:extLst>
              <a:ext uri="{FF2B5EF4-FFF2-40B4-BE49-F238E27FC236}">
                <a16:creationId xmlns:a16="http://schemas.microsoft.com/office/drawing/2014/main" id="{C77944A8-9383-1052-2279-EE41B73E3727}"/>
              </a:ext>
            </a:extLst>
          </p:cNvPr>
          <p:cNvSpPr/>
          <p:nvPr/>
        </p:nvSpPr>
        <p:spPr bwMode="auto">
          <a:xfrm>
            <a:off x="8391461" y="1547628"/>
            <a:ext cx="1824776" cy="1904998"/>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00C87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10640" rIns="91440" bIns="7239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44550">
              <a:lnSpc>
                <a:spcPct val="90000"/>
              </a:lnSpc>
              <a:spcAft>
                <a:spcPct val="35000"/>
              </a:spcAft>
              <a:defRPr/>
            </a:pPr>
            <a:endParaRPr lang="en-US" sz="1600" dirty="0">
              <a:solidFill>
                <a:schemeClr val="bg1"/>
              </a:solidFill>
              <a:latin typeface="Poppins" pitchFamily="2" charset="77"/>
              <a:cs typeface="Poppins" pitchFamily="2" charset="77"/>
            </a:endParaRPr>
          </a:p>
        </p:txBody>
      </p:sp>
      <p:sp>
        <p:nvSpPr>
          <p:cNvPr id="10" name="Freeform 6">
            <a:extLst>
              <a:ext uri="{FF2B5EF4-FFF2-40B4-BE49-F238E27FC236}">
                <a16:creationId xmlns:a16="http://schemas.microsoft.com/office/drawing/2014/main" id="{889914CF-AF29-CF35-7A48-3035FA28B71A}"/>
              </a:ext>
            </a:extLst>
          </p:cNvPr>
          <p:cNvSpPr/>
          <p:nvPr/>
        </p:nvSpPr>
        <p:spPr bwMode="auto">
          <a:xfrm>
            <a:off x="7465650" y="3455271"/>
            <a:ext cx="1824776" cy="1904998"/>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66C4E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52550" rIns="91440" bIns="11430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33500">
              <a:lnSpc>
                <a:spcPct val="90000"/>
              </a:lnSpc>
              <a:spcAft>
                <a:spcPct val="35000"/>
              </a:spcAft>
              <a:defRPr/>
            </a:pPr>
            <a:endParaRPr lang="en-US" dirty="0">
              <a:solidFill>
                <a:schemeClr val="bg1"/>
              </a:solidFill>
              <a:latin typeface="Poppins" pitchFamily="2" charset="77"/>
              <a:cs typeface="Poppins" pitchFamily="2" charset="77"/>
            </a:endParaRPr>
          </a:p>
        </p:txBody>
      </p:sp>
      <p:sp>
        <p:nvSpPr>
          <p:cNvPr id="11" name="Freeform 7">
            <a:extLst>
              <a:ext uri="{FF2B5EF4-FFF2-40B4-BE49-F238E27FC236}">
                <a16:creationId xmlns:a16="http://schemas.microsoft.com/office/drawing/2014/main" id="{471E92F5-85EC-1579-BD7B-3DE634411A74}"/>
              </a:ext>
            </a:extLst>
          </p:cNvPr>
          <p:cNvSpPr/>
          <p:nvPr/>
        </p:nvSpPr>
        <p:spPr bwMode="auto">
          <a:xfrm>
            <a:off x="8372813" y="3455271"/>
            <a:ext cx="1824776" cy="1905000"/>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2476500" y="0"/>
                </a:moveTo>
                <a:lnTo>
                  <a:pt x="1238250" y="2476500"/>
                </a:lnTo>
                <a:lnTo>
                  <a:pt x="0" y="0"/>
                </a:lnTo>
                <a:lnTo>
                  <a:pt x="2476500" y="0"/>
                </a:lnTo>
                <a:close/>
              </a:path>
            </a:pathLst>
          </a:custGeom>
          <a:solidFill>
            <a:srgbClr val="D80B1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548640" rIns="91440" bIns="138684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733550">
              <a:lnSpc>
                <a:spcPct val="90000"/>
              </a:lnSpc>
              <a:spcAft>
                <a:spcPct val="35000"/>
              </a:spcAft>
              <a:defRPr/>
            </a:pPr>
            <a:endParaRPr lang="en-US" b="1" dirty="0">
              <a:solidFill>
                <a:schemeClr val="bg1"/>
              </a:solidFill>
              <a:latin typeface="Poppins" pitchFamily="2" charset="77"/>
              <a:cs typeface="Poppins" pitchFamily="2" charset="77"/>
            </a:endParaRPr>
          </a:p>
          <a:p>
            <a:pPr algn="ctr" defTabSz="1733550">
              <a:lnSpc>
                <a:spcPct val="90000"/>
              </a:lnSpc>
              <a:spcAft>
                <a:spcPct val="35000"/>
              </a:spcAft>
              <a:defRPr/>
            </a:pPr>
            <a:r>
              <a:rPr lang="en-US" sz="1400" b="1" dirty="0" err="1">
                <a:solidFill>
                  <a:schemeClr val="bg1"/>
                </a:solidFill>
                <a:latin typeface="Poppins" pitchFamily="2" charset="77"/>
                <a:cs typeface="Poppins" pitchFamily="2" charset="77"/>
              </a:rPr>
              <a:t>principaux</a:t>
            </a:r>
            <a:endParaRPr lang="en-US" sz="1400" b="1" dirty="0">
              <a:solidFill>
                <a:schemeClr val="bg1"/>
              </a:solidFill>
              <a:latin typeface="Poppins" pitchFamily="2" charset="77"/>
              <a:cs typeface="Poppins" pitchFamily="2" charset="77"/>
            </a:endParaRPr>
          </a:p>
        </p:txBody>
      </p:sp>
      <p:sp>
        <p:nvSpPr>
          <p:cNvPr id="12" name="Freeform 8">
            <a:extLst>
              <a:ext uri="{FF2B5EF4-FFF2-40B4-BE49-F238E27FC236}">
                <a16:creationId xmlns:a16="http://schemas.microsoft.com/office/drawing/2014/main" id="{84490DD0-5AFA-3B3A-DD70-800E23965E11}"/>
              </a:ext>
            </a:extLst>
          </p:cNvPr>
          <p:cNvSpPr/>
          <p:nvPr/>
        </p:nvSpPr>
        <p:spPr bwMode="auto">
          <a:xfrm>
            <a:off x="9291108" y="3455271"/>
            <a:ext cx="1824776" cy="1905000"/>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F1E11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10640" rIns="91440" bIns="7239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44550">
              <a:lnSpc>
                <a:spcPct val="90000"/>
              </a:lnSpc>
              <a:spcAft>
                <a:spcPct val="35000"/>
              </a:spcAft>
              <a:defRPr/>
            </a:pPr>
            <a:endParaRPr lang="en-US" sz="1600" dirty="0">
              <a:solidFill>
                <a:schemeClr val="tx1"/>
              </a:solidFill>
              <a:latin typeface="Poppins" pitchFamily="2" charset="77"/>
              <a:cs typeface="Poppins" pitchFamily="2" charset="77"/>
            </a:endParaRPr>
          </a:p>
        </p:txBody>
      </p:sp>
      <p:sp>
        <p:nvSpPr>
          <p:cNvPr id="14" name="ZoneTexte 13">
            <a:extLst>
              <a:ext uri="{FF2B5EF4-FFF2-40B4-BE49-F238E27FC236}">
                <a16:creationId xmlns:a16="http://schemas.microsoft.com/office/drawing/2014/main" id="{76D75D78-F56E-5A09-5A6C-FED75BB75B78}"/>
              </a:ext>
            </a:extLst>
          </p:cNvPr>
          <p:cNvSpPr txBox="1"/>
          <p:nvPr/>
        </p:nvSpPr>
        <p:spPr>
          <a:xfrm>
            <a:off x="10114924" y="2693714"/>
            <a:ext cx="1643826" cy="369332"/>
          </a:xfrm>
          <a:prstGeom prst="rect">
            <a:avLst/>
          </a:prstGeom>
          <a:noFill/>
        </p:spPr>
        <p:txBody>
          <a:bodyPr wrap="square" rtlCol="0">
            <a:spAutoFit/>
          </a:bodyPr>
          <a:lstStyle/>
          <a:p>
            <a:pPr algn="ctr"/>
            <a:r>
              <a:rPr lang="fr-FR" sz="1800" b="1" dirty="0">
                <a:latin typeface="Poppins" pitchFamily="2" charset="77"/>
                <a:cs typeface="Poppins" pitchFamily="2" charset="77"/>
              </a:rPr>
              <a:t>président</a:t>
            </a:r>
          </a:p>
        </p:txBody>
      </p:sp>
      <p:sp>
        <p:nvSpPr>
          <p:cNvPr id="15" name="Arc 14">
            <a:extLst>
              <a:ext uri="{FF2B5EF4-FFF2-40B4-BE49-F238E27FC236}">
                <a16:creationId xmlns:a16="http://schemas.microsoft.com/office/drawing/2014/main" id="{E017AFCE-3B30-15C2-5132-BE67EEAFBE6B}"/>
              </a:ext>
            </a:extLst>
          </p:cNvPr>
          <p:cNvSpPr/>
          <p:nvPr/>
        </p:nvSpPr>
        <p:spPr>
          <a:xfrm rot="5400000">
            <a:off x="8802503" y="2134728"/>
            <a:ext cx="1723292" cy="1866223"/>
          </a:xfrm>
          <a:prstGeom prst="arc">
            <a:avLst/>
          </a:prstGeom>
          <a:ln w="76200">
            <a:solidFill>
              <a:srgbClr val="173C5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solidFill>
                <a:srgbClr val="173C5B"/>
              </a:solidFill>
            </a:endParaRPr>
          </a:p>
        </p:txBody>
      </p:sp>
    </p:spTree>
    <p:extLst>
      <p:ext uri="{BB962C8B-B14F-4D97-AF65-F5344CB8AC3E}">
        <p14:creationId xmlns:p14="http://schemas.microsoft.com/office/powerpoint/2010/main" val="1857374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11</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Les </a:t>
            </a:r>
            <a:r>
              <a:rPr lang="en-US" dirty="0" err="1"/>
              <a:t>membres</a:t>
            </a:r>
            <a:r>
              <a:rPr lang="en-US" dirty="0"/>
              <a:t> </a:t>
            </a:r>
            <a:r>
              <a:rPr lang="en-US" dirty="0" err="1"/>
              <a:t>principaux</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dirty="0"/>
              <a:t>Composition et f</a:t>
            </a:r>
            <a:r>
              <a:rPr lang="en-US" noProof="0" dirty="0" err="1"/>
              <a:t>onctionne</a:t>
            </a:r>
            <a:r>
              <a:rPr lang="en-US" dirty="0" err="1"/>
              <a:t>ment</a:t>
            </a:r>
            <a:r>
              <a:rPr lang="en-US" dirty="0"/>
              <a:t> du GTCV</a:t>
            </a:r>
            <a:endParaRPr lang="en-GB" noProof="0" dirty="0"/>
          </a:p>
        </p:txBody>
      </p:sp>
      <p:sp>
        <p:nvSpPr>
          <p:cNvPr id="13" name="Rectangle 12">
            <a:extLst>
              <a:ext uri="{FF2B5EF4-FFF2-40B4-BE49-F238E27FC236}">
                <a16:creationId xmlns:a16="http://schemas.microsoft.com/office/drawing/2014/main" id="{CBB4B7AF-886B-91C6-3852-FCADC1D21BB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 name="Text Placeholder 38">
            <a:extLst>
              <a:ext uri="{FF2B5EF4-FFF2-40B4-BE49-F238E27FC236}">
                <a16:creationId xmlns:a16="http://schemas.microsoft.com/office/drawing/2014/main" id="{3A329FF0-07FD-22E8-067B-42CC62B68035}"/>
              </a:ext>
            </a:extLst>
          </p:cNvPr>
          <p:cNvSpPr txBox="1">
            <a:spLocks/>
          </p:cNvSpPr>
          <p:nvPr/>
        </p:nvSpPr>
        <p:spPr>
          <a:xfrm>
            <a:off x="576584" y="1111728"/>
            <a:ext cx="5072021" cy="521665"/>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r>
              <a:rPr lang="en-GB" dirty="0">
                <a:solidFill>
                  <a:schemeClr val="accent1"/>
                </a:solidFill>
              </a:rPr>
              <a:t>Termes:</a:t>
            </a:r>
          </a:p>
        </p:txBody>
      </p:sp>
      <p:grpSp>
        <p:nvGrpSpPr>
          <p:cNvPr id="8" name="Groupe 7">
            <a:extLst>
              <a:ext uri="{FF2B5EF4-FFF2-40B4-BE49-F238E27FC236}">
                <a16:creationId xmlns:a16="http://schemas.microsoft.com/office/drawing/2014/main" id="{B6EBD5C7-4A96-3BCA-FD46-AE8BF6AA4603}"/>
              </a:ext>
            </a:extLst>
          </p:cNvPr>
          <p:cNvGrpSpPr/>
          <p:nvPr/>
        </p:nvGrpSpPr>
        <p:grpSpPr>
          <a:xfrm>
            <a:off x="517269" y="1393981"/>
            <a:ext cx="4385556" cy="4284622"/>
            <a:chOff x="517269" y="1609042"/>
            <a:chExt cx="4385556" cy="4284622"/>
          </a:xfrm>
        </p:grpSpPr>
        <p:graphicFrame>
          <p:nvGraphicFramePr>
            <p:cNvPr id="10" name="Diagramme 9">
              <a:extLst>
                <a:ext uri="{FF2B5EF4-FFF2-40B4-BE49-F238E27FC236}">
                  <a16:creationId xmlns:a16="http://schemas.microsoft.com/office/drawing/2014/main" id="{517339B7-8AEB-B221-6CE6-7A442F6B3ECB}"/>
                </a:ext>
              </a:extLst>
            </p:cNvPr>
            <p:cNvGraphicFramePr/>
            <p:nvPr>
              <p:extLst>
                <p:ext uri="{D42A27DB-BD31-4B8C-83A1-F6EECF244321}">
                  <p14:modId xmlns:p14="http://schemas.microsoft.com/office/powerpoint/2010/main" val="4015704823"/>
                </p:ext>
              </p:extLst>
            </p:nvPr>
          </p:nvGraphicFramePr>
          <p:xfrm>
            <a:off x="517269" y="1609042"/>
            <a:ext cx="3944800" cy="42846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riangle 10">
              <a:extLst>
                <a:ext uri="{FF2B5EF4-FFF2-40B4-BE49-F238E27FC236}">
                  <a16:creationId xmlns:a16="http://schemas.microsoft.com/office/drawing/2014/main" id="{9CC5D7C1-B5DE-F037-E8BC-6923406D6393}"/>
                </a:ext>
              </a:extLst>
            </p:cNvPr>
            <p:cNvSpPr/>
            <p:nvPr/>
          </p:nvSpPr>
          <p:spPr>
            <a:xfrm rot="5400000">
              <a:off x="4322452" y="2014476"/>
              <a:ext cx="652588" cy="50815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5" name="ZoneTexte 14">
            <a:extLst>
              <a:ext uri="{FF2B5EF4-FFF2-40B4-BE49-F238E27FC236}">
                <a16:creationId xmlns:a16="http://schemas.microsoft.com/office/drawing/2014/main" id="{0642182C-29B7-40AA-64F7-C1278C74FCBA}"/>
              </a:ext>
            </a:extLst>
          </p:cNvPr>
          <p:cNvSpPr txBox="1"/>
          <p:nvPr/>
        </p:nvSpPr>
        <p:spPr>
          <a:xfrm>
            <a:off x="4912315" y="1788996"/>
            <a:ext cx="6199614" cy="461665"/>
          </a:xfrm>
          <a:prstGeom prst="rect">
            <a:avLst/>
          </a:prstGeom>
          <a:noFill/>
        </p:spPr>
        <p:txBody>
          <a:bodyPr wrap="square">
            <a:spAutoFit/>
          </a:bodyPr>
          <a:lstStyle/>
          <a:p>
            <a:pPr marL="285750" indent="-285750" algn="just">
              <a:buClr>
                <a:srgbClr val="009CDE"/>
              </a:buClr>
              <a:buFont typeface="Wingdings" pitchFamily="2" charset="2"/>
              <a:buChar char="§"/>
            </a:pPr>
            <a:r>
              <a:rPr lang="fr-FR" sz="1200" dirty="0">
                <a:latin typeface="Poppins" panose="00000500000000000000" pitchFamily="2" charset="0"/>
                <a:cs typeface="Poppins" panose="00000500000000000000" pitchFamily="2" charset="0"/>
              </a:rPr>
              <a:t>Devraient  être nommés par le MS ou un haut responsable du Ministère de la santé dans le cadre d’un </a:t>
            </a:r>
            <a:r>
              <a:rPr lang="fr-FR" sz="1200" b="1" dirty="0">
                <a:latin typeface="Poppins" panose="00000500000000000000" pitchFamily="2" charset="0"/>
                <a:cs typeface="Poppins" panose="00000500000000000000" pitchFamily="2" charset="0"/>
              </a:rPr>
              <a:t>processus transparent bien défini</a:t>
            </a:r>
            <a:r>
              <a:rPr lang="en-US" sz="1200" dirty="0">
                <a:latin typeface="Poppins" panose="00000500000000000000" pitchFamily="2" charset="0"/>
                <a:cs typeface="Poppins" panose="00000500000000000000" pitchFamily="2" charset="0"/>
              </a:rPr>
              <a:t>.</a:t>
            </a:r>
          </a:p>
        </p:txBody>
      </p:sp>
      <p:sp>
        <p:nvSpPr>
          <p:cNvPr id="17" name="ZoneTexte 16">
            <a:extLst>
              <a:ext uri="{FF2B5EF4-FFF2-40B4-BE49-F238E27FC236}">
                <a16:creationId xmlns:a16="http://schemas.microsoft.com/office/drawing/2014/main" id="{15FAAB64-75AE-4087-4598-FA76A19E3896}"/>
              </a:ext>
            </a:extLst>
          </p:cNvPr>
          <p:cNvSpPr txBox="1"/>
          <p:nvPr/>
        </p:nvSpPr>
        <p:spPr>
          <a:xfrm>
            <a:off x="4491711" y="3820876"/>
            <a:ext cx="6645057" cy="882293"/>
          </a:xfrm>
          <a:prstGeom prst="rect">
            <a:avLst/>
          </a:prstGeom>
          <a:noFill/>
        </p:spPr>
        <p:txBody>
          <a:bodyPr wrap="square">
            <a:spAutoFit/>
          </a:bodyPr>
          <a:lstStyle/>
          <a:p>
            <a:pPr marL="714654" lvl="1" indent="-285750" algn="just">
              <a:lnSpc>
                <a:spcPct val="100000"/>
              </a:lnSpc>
              <a:spcBef>
                <a:spcPts val="400"/>
              </a:spcBef>
              <a:buClr>
                <a:srgbClr val="0092CC"/>
              </a:buClr>
              <a:buFont typeface="Wingdings" pitchFamily="2" charset="2"/>
              <a:buChar char="§"/>
            </a:pPr>
            <a:r>
              <a:rPr lang="fr-FR" sz="1200" dirty="0">
                <a:latin typeface="Poppins" panose="00000500000000000000" pitchFamily="2" charset="0"/>
                <a:cs typeface="Poppins" panose="00000500000000000000" pitchFamily="2" charset="0"/>
              </a:rPr>
              <a:t>Les PON écrites doivent préciser qui a le pouvoir d’amorcer le processus. </a:t>
            </a:r>
          </a:p>
          <a:p>
            <a:pPr marL="714654" lvl="1" indent="-285750" algn="just">
              <a:lnSpc>
                <a:spcPct val="100000"/>
              </a:lnSpc>
              <a:spcBef>
                <a:spcPts val="400"/>
              </a:spcBef>
              <a:buClr>
                <a:srgbClr val="0092CC"/>
              </a:buClr>
              <a:buFont typeface="Wingdings" pitchFamily="2" charset="2"/>
              <a:buChar char="§"/>
            </a:pPr>
            <a:r>
              <a:rPr lang="fr-FR" sz="1200" b="1" dirty="0">
                <a:latin typeface="Poppins" pitchFamily="2" charset="77"/>
                <a:cs typeface="Poppins" pitchFamily="2" charset="77"/>
              </a:rPr>
              <a:t>Les raisons possibles de la résiliation </a:t>
            </a:r>
            <a:r>
              <a:rPr lang="fr-FR" sz="1200" dirty="0">
                <a:latin typeface="Poppins" pitchFamily="2" charset="77"/>
                <a:cs typeface="Poppins" pitchFamily="2" charset="77"/>
              </a:rPr>
              <a:t>comprennent: ne pas assister à un nombre spécifié de réunions consécutives, conflits d’intérêts, violation de la confidentialité, etc. </a:t>
            </a:r>
            <a:endParaRPr lang="en-GB" sz="1200" dirty="0">
              <a:latin typeface="Poppins" pitchFamily="2" charset="77"/>
              <a:cs typeface="Poppins" pitchFamily="2" charset="77"/>
            </a:endParaRPr>
          </a:p>
        </p:txBody>
      </p:sp>
      <p:sp>
        <p:nvSpPr>
          <p:cNvPr id="36" name="Triangle 35">
            <a:extLst>
              <a:ext uri="{FF2B5EF4-FFF2-40B4-BE49-F238E27FC236}">
                <a16:creationId xmlns:a16="http://schemas.microsoft.com/office/drawing/2014/main" id="{84ACD8B9-D967-2E4A-7DC0-71DE06789C75}"/>
              </a:ext>
            </a:extLst>
          </p:cNvPr>
          <p:cNvSpPr/>
          <p:nvPr/>
        </p:nvSpPr>
        <p:spPr>
          <a:xfrm rot="5400000">
            <a:off x="4323670" y="2790492"/>
            <a:ext cx="652588" cy="50815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Triangle 36">
            <a:extLst>
              <a:ext uri="{FF2B5EF4-FFF2-40B4-BE49-F238E27FC236}">
                <a16:creationId xmlns:a16="http://schemas.microsoft.com/office/drawing/2014/main" id="{53FC65A6-E0B3-00E0-74C1-06C88D62AED2}"/>
              </a:ext>
            </a:extLst>
          </p:cNvPr>
          <p:cNvSpPr/>
          <p:nvPr/>
        </p:nvSpPr>
        <p:spPr>
          <a:xfrm rot="5400000">
            <a:off x="4322827" y="3774576"/>
            <a:ext cx="652588" cy="50815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Triangle 37">
            <a:extLst>
              <a:ext uri="{FF2B5EF4-FFF2-40B4-BE49-F238E27FC236}">
                <a16:creationId xmlns:a16="http://schemas.microsoft.com/office/drawing/2014/main" id="{E5563808-1BEB-95CD-2105-08F2004E51BD}"/>
              </a:ext>
            </a:extLst>
          </p:cNvPr>
          <p:cNvSpPr/>
          <p:nvPr/>
        </p:nvSpPr>
        <p:spPr>
          <a:xfrm rot="5400000">
            <a:off x="4322827" y="4768733"/>
            <a:ext cx="652588" cy="50815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ZoneTexte 38">
            <a:extLst>
              <a:ext uri="{FF2B5EF4-FFF2-40B4-BE49-F238E27FC236}">
                <a16:creationId xmlns:a16="http://schemas.microsoft.com/office/drawing/2014/main" id="{B997AA63-CA97-8CD3-A055-A8AC2CC0A419}"/>
              </a:ext>
            </a:extLst>
          </p:cNvPr>
          <p:cNvSpPr txBox="1"/>
          <p:nvPr/>
        </p:nvSpPr>
        <p:spPr>
          <a:xfrm>
            <a:off x="4922665" y="2555780"/>
            <a:ext cx="6199614" cy="1200329"/>
          </a:xfrm>
          <a:prstGeom prst="rect">
            <a:avLst/>
          </a:prstGeom>
          <a:noFill/>
        </p:spPr>
        <p:txBody>
          <a:bodyPr wrap="square">
            <a:spAutoFit/>
          </a:bodyPr>
          <a:lstStyle/>
          <a:p>
            <a:pPr marL="285750" indent="-285750" algn="just">
              <a:buClr>
                <a:srgbClr val="009CDE"/>
              </a:buClr>
              <a:buFont typeface="Wingdings" pitchFamily="2" charset="2"/>
              <a:buChar char="§"/>
            </a:pPr>
            <a:r>
              <a:rPr lang="fr-FR" sz="1200" dirty="0">
                <a:latin typeface="Poppins" panose="00000500000000000000" pitchFamily="2" charset="0"/>
                <a:cs typeface="Poppins" panose="00000500000000000000" pitchFamily="2" charset="0"/>
              </a:rPr>
              <a:t>Durée de service limitée (5-6 ans) avec une </a:t>
            </a:r>
            <a:r>
              <a:rPr lang="fr-FR" sz="1200" b="1" dirty="0">
                <a:latin typeface="Poppins" panose="00000500000000000000" pitchFamily="2" charset="0"/>
                <a:cs typeface="Poppins" panose="00000500000000000000" pitchFamily="2" charset="0"/>
              </a:rPr>
              <a:t>stabilité pour assurer la continuité </a:t>
            </a:r>
            <a:r>
              <a:rPr lang="fr-FR" sz="1200" dirty="0">
                <a:latin typeface="Poppins" panose="00000500000000000000" pitchFamily="2" charset="0"/>
                <a:cs typeface="Poppins" panose="00000500000000000000" pitchFamily="2" charset="0"/>
              </a:rPr>
              <a:t>et s’assurer que les mandats de tous les membres n’expirent pas en même temps. </a:t>
            </a:r>
          </a:p>
          <a:p>
            <a:pPr marL="285750" indent="-285750" algn="just">
              <a:buClr>
                <a:srgbClr val="009CDE"/>
              </a:buClr>
              <a:buFont typeface="Wingdings" pitchFamily="2" charset="2"/>
              <a:buChar char="§"/>
            </a:pPr>
            <a:r>
              <a:rPr lang="fr-FR" sz="1200" dirty="0">
                <a:latin typeface="Poppins" pitchFamily="2" charset="77"/>
                <a:cs typeface="Poppins" pitchFamily="2" charset="77"/>
              </a:rPr>
              <a:t>En cas de nombre limité d’experts au niveau national, </a:t>
            </a:r>
            <a:r>
              <a:rPr lang="fr-FR" sz="1200" b="1" dirty="0">
                <a:latin typeface="Poppins" pitchFamily="2" charset="77"/>
                <a:cs typeface="Poppins" pitchFamily="2" charset="77"/>
              </a:rPr>
              <a:t>possibilité de reconduire</a:t>
            </a:r>
            <a:r>
              <a:rPr lang="fr-FR" sz="1200" dirty="0">
                <a:latin typeface="Poppins" pitchFamily="2" charset="77"/>
                <a:cs typeface="Poppins" pitchFamily="2" charset="77"/>
              </a:rPr>
              <a:t> les membres principaux après une absence du groupe pendant un nombre d’années spécifié (par exemple 2 ans). </a:t>
            </a:r>
            <a:endParaRPr lang="en-US" sz="1200" dirty="0">
              <a:latin typeface="Poppins" pitchFamily="2" charset="77"/>
              <a:cs typeface="Poppins" pitchFamily="2" charset="77"/>
            </a:endParaRPr>
          </a:p>
        </p:txBody>
      </p:sp>
      <p:sp>
        <p:nvSpPr>
          <p:cNvPr id="43" name="ZoneTexte 42">
            <a:extLst>
              <a:ext uri="{FF2B5EF4-FFF2-40B4-BE49-F238E27FC236}">
                <a16:creationId xmlns:a16="http://schemas.microsoft.com/office/drawing/2014/main" id="{49AF45DE-2E45-04AE-9CBF-9E1B7C534A2A}"/>
              </a:ext>
            </a:extLst>
          </p:cNvPr>
          <p:cNvSpPr txBox="1"/>
          <p:nvPr/>
        </p:nvSpPr>
        <p:spPr>
          <a:xfrm>
            <a:off x="4931177" y="4923472"/>
            <a:ext cx="6444873" cy="461665"/>
          </a:xfrm>
          <a:prstGeom prst="rect">
            <a:avLst/>
          </a:prstGeom>
          <a:noFill/>
        </p:spPr>
        <p:txBody>
          <a:bodyPr wrap="square">
            <a:spAutoFit/>
          </a:bodyPr>
          <a:lstStyle/>
          <a:p>
            <a:pPr marL="285750" indent="-285750" algn="just">
              <a:buClr>
                <a:srgbClr val="009CDE"/>
              </a:buClr>
              <a:buFont typeface="Wingdings" pitchFamily="2" charset="2"/>
              <a:buChar char="§"/>
            </a:pPr>
            <a:r>
              <a:rPr lang="fr-FR" sz="1200" dirty="0">
                <a:latin typeface="Poppins" pitchFamily="2" charset="77"/>
                <a:cs typeface="Poppins" pitchFamily="2" charset="77"/>
              </a:rPr>
              <a:t>Seuls les membres principaux ont le pouvoir de voter sur les discussions du GTCV. </a:t>
            </a:r>
            <a:endParaRPr lang="fr-FR" sz="1200" dirty="0"/>
          </a:p>
        </p:txBody>
      </p:sp>
      <p:pic>
        <p:nvPicPr>
          <p:cNvPr id="47" name="Image 46">
            <a:extLst>
              <a:ext uri="{FF2B5EF4-FFF2-40B4-BE49-F238E27FC236}">
                <a16:creationId xmlns:a16="http://schemas.microsoft.com/office/drawing/2014/main" id="{3D5BEA67-8CA7-F59D-D8A1-C59D7FA4B1A8}"/>
              </a:ext>
            </a:extLst>
          </p:cNvPr>
          <p:cNvPicPr>
            <a:picLocks noChangeAspect="1"/>
          </p:cNvPicPr>
          <p:nvPr/>
        </p:nvPicPr>
        <p:blipFill rotWithShape="1">
          <a:blip r:embed="rId8">
            <a:extLst>
              <a:ext uri="{28A0092B-C50C-407E-A947-70E740481C1C}">
                <a14:useLocalDpi xmlns:a14="http://schemas.microsoft.com/office/drawing/2010/main" val="0"/>
              </a:ext>
            </a:extLst>
          </a:blip>
          <a:srcRect b="18715"/>
          <a:stretch/>
        </p:blipFill>
        <p:spPr>
          <a:xfrm>
            <a:off x="777699" y="1837270"/>
            <a:ext cx="513467" cy="417368"/>
          </a:xfrm>
          <a:prstGeom prst="rect">
            <a:avLst/>
          </a:prstGeom>
        </p:spPr>
      </p:pic>
      <p:pic>
        <p:nvPicPr>
          <p:cNvPr id="49" name="Image 48">
            <a:extLst>
              <a:ext uri="{FF2B5EF4-FFF2-40B4-BE49-F238E27FC236}">
                <a16:creationId xmlns:a16="http://schemas.microsoft.com/office/drawing/2014/main" id="{D5C4B262-E919-9BC5-2498-C26A3DA00B03}"/>
              </a:ext>
            </a:extLst>
          </p:cNvPr>
          <p:cNvPicPr>
            <a:picLocks noChangeAspect="1"/>
          </p:cNvPicPr>
          <p:nvPr/>
        </p:nvPicPr>
        <p:blipFill rotWithShape="1">
          <a:blip r:embed="rId9">
            <a:extLst>
              <a:ext uri="{28A0092B-C50C-407E-A947-70E740481C1C}">
                <a14:useLocalDpi xmlns:a14="http://schemas.microsoft.com/office/drawing/2010/main" val="0"/>
              </a:ext>
            </a:extLst>
          </a:blip>
          <a:srcRect b="16593"/>
          <a:stretch/>
        </p:blipFill>
        <p:spPr>
          <a:xfrm>
            <a:off x="886363" y="2665498"/>
            <a:ext cx="966362" cy="806015"/>
          </a:xfrm>
          <a:prstGeom prst="rect">
            <a:avLst/>
          </a:prstGeom>
        </p:spPr>
      </p:pic>
      <p:pic>
        <p:nvPicPr>
          <p:cNvPr id="51" name="Image 50">
            <a:extLst>
              <a:ext uri="{FF2B5EF4-FFF2-40B4-BE49-F238E27FC236}">
                <a16:creationId xmlns:a16="http://schemas.microsoft.com/office/drawing/2014/main" id="{D97CA0C2-2D9F-ACD7-2460-29719A61B556}"/>
              </a:ext>
            </a:extLst>
          </p:cNvPr>
          <p:cNvPicPr>
            <a:picLocks noChangeAspect="1"/>
          </p:cNvPicPr>
          <p:nvPr/>
        </p:nvPicPr>
        <p:blipFill rotWithShape="1">
          <a:blip r:embed="rId10">
            <a:extLst>
              <a:ext uri="{28A0092B-C50C-407E-A947-70E740481C1C}">
                <a14:useLocalDpi xmlns:a14="http://schemas.microsoft.com/office/drawing/2010/main" val="0"/>
              </a:ext>
            </a:extLst>
          </a:blip>
          <a:srcRect b="21699"/>
          <a:stretch/>
        </p:blipFill>
        <p:spPr>
          <a:xfrm>
            <a:off x="1046070" y="3770833"/>
            <a:ext cx="666228" cy="521665"/>
          </a:xfrm>
          <a:prstGeom prst="rect">
            <a:avLst/>
          </a:prstGeom>
        </p:spPr>
      </p:pic>
      <p:pic>
        <p:nvPicPr>
          <p:cNvPr id="53" name="Image 52">
            <a:extLst>
              <a:ext uri="{FF2B5EF4-FFF2-40B4-BE49-F238E27FC236}">
                <a16:creationId xmlns:a16="http://schemas.microsoft.com/office/drawing/2014/main" id="{07228B09-07B3-C93C-9ABB-7EB22FB7DFFF}"/>
              </a:ext>
            </a:extLst>
          </p:cNvPr>
          <p:cNvPicPr>
            <a:picLocks noChangeAspect="1"/>
          </p:cNvPicPr>
          <p:nvPr/>
        </p:nvPicPr>
        <p:blipFill rotWithShape="1">
          <a:blip r:embed="rId11">
            <a:extLst>
              <a:ext uri="{28A0092B-C50C-407E-A947-70E740481C1C}">
                <a14:useLocalDpi xmlns:a14="http://schemas.microsoft.com/office/drawing/2010/main" val="0"/>
              </a:ext>
            </a:extLst>
          </a:blip>
          <a:srcRect t="8395" r="36302" b="27987"/>
          <a:stretch/>
        </p:blipFill>
        <p:spPr>
          <a:xfrm>
            <a:off x="690021" y="4753560"/>
            <a:ext cx="522311" cy="521665"/>
          </a:xfrm>
          <a:prstGeom prst="rect">
            <a:avLst/>
          </a:prstGeom>
        </p:spPr>
      </p:pic>
    </p:spTree>
    <p:extLst>
      <p:ext uri="{BB962C8B-B14F-4D97-AF65-F5344CB8AC3E}">
        <p14:creationId xmlns:p14="http://schemas.microsoft.com/office/powerpoint/2010/main" val="3028440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12</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Le secretariat</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dirty="0"/>
              <a:t>Composition et f</a:t>
            </a:r>
            <a:r>
              <a:rPr lang="en-US" noProof="0" dirty="0" err="1"/>
              <a:t>onctionne</a:t>
            </a:r>
            <a:r>
              <a:rPr lang="en-US" dirty="0" err="1"/>
              <a:t>ment</a:t>
            </a:r>
            <a:r>
              <a:rPr lang="en-US" dirty="0"/>
              <a:t> du GTCV</a:t>
            </a:r>
            <a:endParaRPr lang="en-GB" noProof="0" dirty="0"/>
          </a:p>
        </p:txBody>
      </p:sp>
      <p:sp>
        <p:nvSpPr>
          <p:cNvPr id="9" name="Content Placeholder 1">
            <a:extLst>
              <a:ext uri="{FF2B5EF4-FFF2-40B4-BE49-F238E27FC236}">
                <a16:creationId xmlns:a16="http://schemas.microsoft.com/office/drawing/2014/main" id="{A4F980D7-AF1D-BC04-C2AC-DFBD54E59A48}"/>
              </a:ext>
            </a:extLst>
          </p:cNvPr>
          <p:cNvSpPr txBox="1">
            <a:spLocks/>
          </p:cNvSpPr>
          <p:nvPr/>
        </p:nvSpPr>
        <p:spPr>
          <a:xfrm>
            <a:off x="506835" y="1805000"/>
            <a:ext cx="7021269" cy="4248970"/>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pPr marL="342900" indent="-342900">
              <a:spcBef>
                <a:spcPts val="600"/>
              </a:spcBef>
              <a:buClr>
                <a:srgbClr val="009CDE"/>
              </a:buClr>
              <a:buFont typeface="Wingdings" pitchFamily="2" charset="2"/>
              <a:buChar char="§"/>
            </a:pPr>
            <a:r>
              <a:rPr lang="fr-FR" sz="2000" dirty="0">
                <a:latin typeface="Poppins" pitchFamily="2" charset="77"/>
                <a:cs typeface="Poppins" pitchFamily="2" charset="77"/>
              </a:rPr>
              <a:t>Agence technique nommée par le ministère de la Santé pour fournir un soutien scientifique </a:t>
            </a:r>
          </a:p>
          <a:p>
            <a:pPr marL="342900" indent="-342900">
              <a:spcBef>
                <a:spcPts val="600"/>
              </a:spcBef>
              <a:buClr>
                <a:srgbClr val="009CDE"/>
              </a:buClr>
              <a:buFont typeface="Wingdings" pitchFamily="2" charset="2"/>
              <a:buChar char="§"/>
            </a:pPr>
            <a:r>
              <a:rPr lang="fr-FR" sz="2000" dirty="0">
                <a:latin typeface="Poppins" pitchFamily="2" charset="77"/>
                <a:cs typeface="Poppins" pitchFamily="2" charset="77"/>
              </a:rPr>
              <a:t>Nécessite une expertise et une expérience substantielles en matière d’immunisation</a:t>
            </a:r>
          </a:p>
          <a:p>
            <a:pPr>
              <a:spcBef>
                <a:spcPts val="600"/>
              </a:spcBef>
              <a:buClr>
                <a:srgbClr val="009CDE"/>
              </a:buClr>
            </a:pPr>
            <a:r>
              <a:rPr lang="en-US" sz="2000" b="1" dirty="0">
                <a:latin typeface="Poppins" pitchFamily="2" charset="77"/>
                <a:cs typeface="Poppins" pitchFamily="2" charset="77"/>
                <a:sym typeface="Wingdings" pitchFamily="2" charset="2"/>
              </a:rPr>
              <a:t>→ </a:t>
            </a:r>
            <a:r>
              <a:rPr lang="en-US" sz="2000" b="1" dirty="0">
                <a:latin typeface="Poppins" pitchFamily="2" charset="77"/>
                <a:cs typeface="Poppins" pitchFamily="2" charset="77"/>
              </a:rPr>
              <a:t>ROLE PRIMORDIAL </a:t>
            </a:r>
          </a:p>
          <a:p>
            <a:pPr>
              <a:spcBef>
                <a:spcPts val="600"/>
              </a:spcBef>
              <a:buClr>
                <a:srgbClr val="C00000"/>
              </a:buClr>
            </a:pPr>
            <a:endParaRPr lang="en-US" sz="2000" dirty="0">
              <a:latin typeface="Poppins" pitchFamily="2" charset="77"/>
              <a:cs typeface="Poppins" pitchFamily="2" charset="77"/>
            </a:endParaRPr>
          </a:p>
          <a:p>
            <a:pPr>
              <a:buClr>
                <a:srgbClr val="0092CC"/>
              </a:buClr>
            </a:pPr>
            <a:endParaRPr lang="en-US" sz="2000" dirty="0">
              <a:noFill/>
              <a:latin typeface="Poppins" pitchFamily="2" charset="77"/>
              <a:cs typeface="Poppins" pitchFamily="2" charset="77"/>
            </a:endParaRPr>
          </a:p>
          <a:p>
            <a:pPr>
              <a:lnSpc>
                <a:spcPct val="100000"/>
              </a:lnSpc>
              <a:spcBef>
                <a:spcPts val="1200"/>
              </a:spcBef>
              <a:buClr>
                <a:srgbClr val="0092CC"/>
              </a:buClr>
            </a:pPr>
            <a:endParaRPr lang="en-US" sz="2000" dirty="0">
              <a:latin typeface="Poppins" pitchFamily="2" charset="77"/>
              <a:cs typeface="Poppins" pitchFamily="2" charset="77"/>
            </a:endParaRPr>
          </a:p>
        </p:txBody>
      </p:sp>
      <p:sp>
        <p:nvSpPr>
          <p:cNvPr id="13" name="Rectangle 12">
            <a:extLst>
              <a:ext uri="{FF2B5EF4-FFF2-40B4-BE49-F238E27FC236}">
                <a16:creationId xmlns:a16="http://schemas.microsoft.com/office/drawing/2014/main" id="{CBB4B7AF-886B-91C6-3852-FCADC1D21BB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 name="Text Placeholder 38">
            <a:extLst>
              <a:ext uri="{FF2B5EF4-FFF2-40B4-BE49-F238E27FC236}">
                <a16:creationId xmlns:a16="http://schemas.microsoft.com/office/drawing/2014/main" id="{3A329FF0-07FD-22E8-067B-42CC62B68035}"/>
              </a:ext>
            </a:extLst>
          </p:cNvPr>
          <p:cNvSpPr txBox="1">
            <a:spLocks/>
          </p:cNvSpPr>
          <p:nvPr/>
        </p:nvSpPr>
        <p:spPr>
          <a:xfrm>
            <a:off x="576584" y="1111728"/>
            <a:ext cx="5072021" cy="521665"/>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r>
              <a:rPr lang="en-GB" dirty="0">
                <a:solidFill>
                  <a:schemeClr val="accent1"/>
                </a:solidFill>
              </a:rPr>
              <a:t>Termes:</a:t>
            </a:r>
          </a:p>
        </p:txBody>
      </p:sp>
      <p:sp>
        <p:nvSpPr>
          <p:cNvPr id="6" name="Rectangle 5">
            <a:extLst>
              <a:ext uri="{FF2B5EF4-FFF2-40B4-BE49-F238E27FC236}">
                <a16:creationId xmlns:a16="http://schemas.microsoft.com/office/drawing/2014/main" id="{A9060E80-1581-F32A-0B14-30382302F130}"/>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 name="Freeform 5">
            <a:extLst>
              <a:ext uri="{FF2B5EF4-FFF2-40B4-BE49-F238E27FC236}">
                <a16:creationId xmlns:a16="http://schemas.microsoft.com/office/drawing/2014/main" id="{98EB5A50-C967-89E2-9D5D-ADC0708A1EAF}"/>
              </a:ext>
            </a:extLst>
          </p:cNvPr>
          <p:cNvSpPr/>
          <p:nvPr/>
        </p:nvSpPr>
        <p:spPr bwMode="auto">
          <a:xfrm>
            <a:off x="8391461" y="1547628"/>
            <a:ext cx="1824776" cy="1904998"/>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00C87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10640" rIns="91440" bIns="7239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44550">
              <a:lnSpc>
                <a:spcPct val="90000"/>
              </a:lnSpc>
              <a:spcAft>
                <a:spcPct val="35000"/>
              </a:spcAft>
              <a:defRPr/>
            </a:pPr>
            <a:endParaRPr lang="en-US" sz="1600" dirty="0">
              <a:solidFill>
                <a:schemeClr val="bg1"/>
              </a:solidFill>
              <a:latin typeface="Poppins" pitchFamily="2" charset="77"/>
              <a:cs typeface="Poppins" pitchFamily="2" charset="77"/>
            </a:endParaRPr>
          </a:p>
        </p:txBody>
      </p:sp>
      <p:sp>
        <p:nvSpPr>
          <p:cNvPr id="14" name="Freeform 6">
            <a:extLst>
              <a:ext uri="{FF2B5EF4-FFF2-40B4-BE49-F238E27FC236}">
                <a16:creationId xmlns:a16="http://schemas.microsoft.com/office/drawing/2014/main" id="{FC7EE709-F7AD-EF6B-220D-317234FC9976}"/>
              </a:ext>
            </a:extLst>
          </p:cNvPr>
          <p:cNvSpPr/>
          <p:nvPr/>
        </p:nvSpPr>
        <p:spPr bwMode="auto">
          <a:xfrm>
            <a:off x="7465650" y="3455271"/>
            <a:ext cx="1824776" cy="1904998"/>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66C4E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52550" rIns="91440" bIns="11430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33500">
              <a:lnSpc>
                <a:spcPct val="90000"/>
              </a:lnSpc>
              <a:spcAft>
                <a:spcPct val="35000"/>
              </a:spcAft>
              <a:defRPr/>
            </a:pPr>
            <a:endParaRPr lang="en-US" dirty="0">
              <a:solidFill>
                <a:schemeClr val="bg1"/>
              </a:solidFill>
              <a:latin typeface="Poppins" pitchFamily="2" charset="77"/>
              <a:cs typeface="Poppins" pitchFamily="2" charset="77"/>
            </a:endParaRPr>
          </a:p>
        </p:txBody>
      </p:sp>
      <p:sp>
        <p:nvSpPr>
          <p:cNvPr id="15" name="Freeform 7">
            <a:extLst>
              <a:ext uri="{FF2B5EF4-FFF2-40B4-BE49-F238E27FC236}">
                <a16:creationId xmlns:a16="http://schemas.microsoft.com/office/drawing/2014/main" id="{1DF5A954-E6E3-D020-F533-5BFBF336580C}"/>
              </a:ext>
            </a:extLst>
          </p:cNvPr>
          <p:cNvSpPr/>
          <p:nvPr/>
        </p:nvSpPr>
        <p:spPr bwMode="auto">
          <a:xfrm>
            <a:off x="8372813" y="3455271"/>
            <a:ext cx="1824776" cy="1905000"/>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2476500" y="0"/>
                </a:moveTo>
                <a:lnTo>
                  <a:pt x="1238250" y="2476500"/>
                </a:lnTo>
                <a:lnTo>
                  <a:pt x="0" y="0"/>
                </a:lnTo>
                <a:lnTo>
                  <a:pt x="2476500" y="0"/>
                </a:lnTo>
                <a:close/>
              </a:path>
            </a:pathLst>
          </a:custGeom>
          <a:solidFill>
            <a:srgbClr val="D80B1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548640" rIns="91440" bIns="138684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733550">
              <a:lnSpc>
                <a:spcPct val="90000"/>
              </a:lnSpc>
              <a:spcAft>
                <a:spcPct val="35000"/>
              </a:spcAft>
              <a:defRPr/>
            </a:pPr>
            <a:endParaRPr lang="en-US" dirty="0">
              <a:solidFill>
                <a:schemeClr val="bg1"/>
              </a:solidFill>
              <a:latin typeface="Poppins" pitchFamily="2" charset="77"/>
              <a:cs typeface="Poppins" pitchFamily="2" charset="77"/>
            </a:endParaRPr>
          </a:p>
        </p:txBody>
      </p:sp>
      <p:sp>
        <p:nvSpPr>
          <p:cNvPr id="16" name="Freeform 8">
            <a:extLst>
              <a:ext uri="{FF2B5EF4-FFF2-40B4-BE49-F238E27FC236}">
                <a16:creationId xmlns:a16="http://schemas.microsoft.com/office/drawing/2014/main" id="{4AEC5DC0-DB1E-DC47-8104-B8B5BF2112B9}"/>
              </a:ext>
            </a:extLst>
          </p:cNvPr>
          <p:cNvSpPr/>
          <p:nvPr/>
        </p:nvSpPr>
        <p:spPr bwMode="auto">
          <a:xfrm>
            <a:off x="9291108" y="3455271"/>
            <a:ext cx="1824776" cy="1905000"/>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F1E11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10640" rIns="91440" bIns="7239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44550">
              <a:lnSpc>
                <a:spcPct val="90000"/>
              </a:lnSpc>
              <a:spcAft>
                <a:spcPct val="35000"/>
              </a:spcAft>
              <a:defRPr/>
            </a:pPr>
            <a:r>
              <a:rPr lang="en-US" b="1" dirty="0">
                <a:solidFill>
                  <a:schemeClr val="tx1"/>
                </a:solidFill>
                <a:latin typeface="Poppins" pitchFamily="2" charset="77"/>
                <a:cs typeface="Poppins" pitchFamily="2" charset="77"/>
              </a:rPr>
              <a:t>Secretariat</a:t>
            </a:r>
            <a:endParaRPr lang="en-US" sz="1600" b="1" dirty="0">
              <a:solidFill>
                <a:schemeClr val="tx1"/>
              </a:solidFill>
              <a:latin typeface="Poppins" pitchFamily="2" charset="77"/>
              <a:cs typeface="Poppins" pitchFamily="2" charset="77"/>
            </a:endParaRPr>
          </a:p>
        </p:txBody>
      </p:sp>
      <p:pic>
        <p:nvPicPr>
          <p:cNvPr id="23" name="Image 22">
            <a:extLst>
              <a:ext uri="{FF2B5EF4-FFF2-40B4-BE49-F238E27FC236}">
                <a16:creationId xmlns:a16="http://schemas.microsoft.com/office/drawing/2014/main" id="{8F9E6CAF-D56B-378D-6AA9-73DD22459283}"/>
              </a:ext>
            </a:extLst>
          </p:cNvPr>
          <p:cNvPicPr>
            <a:picLocks noChangeAspect="1"/>
          </p:cNvPicPr>
          <p:nvPr/>
        </p:nvPicPr>
        <p:blipFill rotWithShape="1">
          <a:blip r:embed="rId3">
            <a:extLst>
              <a:ext uri="{28A0092B-C50C-407E-A947-70E740481C1C}">
                <a14:useLocalDpi xmlns:a14="http://schemas.microsoft.com/office/drawing/2010/main" val="0"/>
              </a:ext>
            </a:extLst>
          </a:blip>
          <a:srcRect l="26878" r="18577" b="23445"/>
          <a:stretch/>
        </p:blipFill>
        <p:spPr>
          <a:xfrm rot="8824521" flipH="1" flipV="1">
            <a:off x="10313332" y="5167199"/>
            <a:ext cx="598483" cy="832547"/>
          </a:xfrm>
          <a:prstGeom prst="rect">
            <a:avLst/>
          </a:prstGeom>
        </p:spPr>
      </p:pic>
    </p:spTree>
    <p:extLst>
      <p:ext uri="{BB962C8B-B14F-4D97-AF65-F5344CB8AC3E}">
        <p14:creationId xmlns:p14="http://schemas.microsoft.com/office/powerpoint/2010/main" val="1298143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13</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Les </a:t>
            </a:r>
            <a:r>
              <a:rPr lang="en-US" dirty="0" err="1"/>
              <a:t>membres</a:t>
            </a:r>
            <a:r>
              <a:rPr lang="en-US" dirty="0"/>
              <a:t> ex officio</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dirty="0"/>
              <a:t>Composition et f</a:t>
            </a:r>
            <a:r>
              <a:rPr lang="en-US" noProof="0" dirty="0" err="1"/>
              <a:t>onctionne</a:t>
            </a:r>
            <a:r>
              <a:rPr lang="en-US" dirty="0" err="1"/>
              <a:t>ment</a:t>
            </a:r>
            <a:r>
              <a:rPr lang="en-US" dirty="0"/>
              <a:t> du GTCV</a:t>
            </a:r>
            <a:endParaRPr lang="en-GB" noProof="0" dirty="0"/>
          </a:p>
        </p:txBody>
      </p:sp>
      <p:sp>
        <p:nvSpPr>
          <p:cNvPr id="9" name="Content Placeholder 1">
            <a:extLst>
              <a:ext uri="{FF2B5EF4-FFF2-40B4-BE49-F238E27FC236}">
                <a16:creationId xmlns:a16="http://schemas.microsoft.com/office/drawing/2014/main" id="{A4F980D7-AF1D-BC04-C2AC-DFBD54E59A48}"/>
              </a:ext>
            </a:extLst>
          </p:cNvPr>
          <p:cNvSpPr txBox="1">
            <a:spLocks/>
          </p:cNvSpPr>
          <p:nvPr/>
        </p:nvSpPr>
        <p:spPr>
          <a:xfrm>
            <a:off x="285155" y="1569470"/>
            <a:ext cx="7348690" cy="4248970"/>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pPr lvl="1">
              <a:lnSpc>
                <a:spcPct val="100000"/>
              </a:lnSpc>
              <a:spcBef>
                <a:spcPts val="600"/>
              </a:spcBef>
              <a:spcAft>
                <a:spcPts val="600"/>
              </a:spcAft>
              <a:buClr>
                <a:srgbClr val="009CDE"/>
              </a:buClr>
              <a:buFont typeface="Wingdings" pitchFamily="2" charset="2"/>
              <a:buChar char="§"/>
            </a:pPr>
            <a:r>
              <a:rPr lang="fr-FR" sz="2000" dirty="0">
                <a:latin typeface="Poppins" pitchFamily="2" charset="77"/>
                <a:cs typeface="Poppins" pitchFamily="2" charset="77"/>
              </a:rPr>
              <a:t>Membres « en vertu de leur charge »</a:t>
            </a:r>
          </a:p>
          <a:p>
            <a:pPr lvl="1">
              <a:lnSpc>
                <a:spcPct val="100000"/>
              </a:lnSpc>
              <a:spcBef>
                <a:spcPts val="600"/>
              </a:spcBef>
              <a:spcAft>
                <a:spcPts val="600"/>
              </a:spcAft>
              <a:buClr>
                <a:srgbClr val="009CDE"/>
              </a:buClr>
              <a:buFont typeface="Wingdings" pitchFamily="2" charset="2"/>
              <a:buChar char="§"/>
            </a:pPr>
            <a:r>
              <a:rPr lang="fr-FR" sz="2000" dirty="0">
                <a:latin typeface="Poppins" pitchFamily="2" charset="77"/>
                <a:cs typeface="Poppins" pitchFamily="2" charset="77"/>
              </a:rPr>
              <a:t>Les fonctionnaires occupant des postes clés au sein d’organismes gouvernementaux liés à l’immunisation, </a:t>
            </a:r>
            <a:r>
              <a:rPr lang="fr-FR" sz="2000" dirty="0" err="1">
                <a:latin typeface="Poppins" pitchFamily="2" charset="77"/>
                <a:cs typeface="Poppins" pitchFamily="2" charset="77"/>
              </a:rPr>
              <a:t>c.-à-d</a:t>
            </a:r>
            <a:r>
              <a:rPr lang="fr-FR" sz="2000" dirty="0">
                <a:latin typeface="Poppins" pitchFamily="2" charset="77"/>
                <a:cs typeface="Poppins" pitchFamily="2" charset="77"/>
              </a:rPr>
              <a:t>:</a:t>
            </a:r>
          </a:p>
          <a:p>
            <a:pPr marL="900000" lvl="2">
              <a:lnSpc>
                <a:spcPct val="100000"/>
              </a:lnSpc>
              <a:spcBef>
                <a:spcPts val="0"/>
              </a:spcBef>
              <a:spcAft>
                <a:spcPts val="0"/>
              </a:spcAft>
              <a:buClr>
                <a:srgbClr val="009CDE"/>
              </a:buClr>
              <a:buFont typeface="Wingdings" pitchFamily="2" charset="2"/>
              <a:buChar char="§"/>
            </a:pPr>
            <a:r>
              <a:rPr lang="fr-FR" sz="1800" dirty="0">
                <a:latin typeface="Poppins" pitchFamily="2" charset="77"/>
                <a:cs typeface="Poppins" pitchFamily="2" charset="77"/>
              </a:rPr>
              <a:t>Fonctionnaires du Ministère de la santé (chefs de département, spécialistes)</a:t>
            </a:r>
          </a:p>
          <a:p>
            <a:pPr marL="900000" lvl="2">
              <a:lnSpc>
                <a:spcPct val="100000"/>
              </a:lnSpc>
              <a:spcBef>
                <a:spcPts val="0"/>
              </a:spcBef>
              <a:spcAft>
                <a:spcPts val="0"/>
              </a:spcAft>
              <a:buClr>
                <a:srgbClr val="009CDE"/>
              </a:buClr>
              <a:buFont typeface="Wingdings" pitchFamily="2" charset="2"/>
              <a:buChar char="§"/>
            </a:pPr>
            <a:r>
              <a:rPr lang="fr-FR" sz="1800" dirty="0">
                <a:latin typeface="Poppins" pitchFamily="2" charset="77"/>
                <a:cs typeface="Poppins" pitchFamily="2" charset="77"/>
              </a:rPr>
              <a:t>organismes d’homologation des vaccins,</a:t>
            </a:r>
          </a:p>
          <a:p>
            <a:pPr marL="900000" lvl="2">
              <a:lnSpc>
                <a:spcPct val="100000"/>
              </a:lnSpc>
              <a:spcBef>
                <a:spcPts val="0"/>
              </a:spcBef>
              <a:spcAft>
                <a:spcPts val="0"/>
              </a:spcAft>
              <a:buClr>
                <a:srgbClr val="009CDE"/>
              </a:buClr>
              <a:buFont typeface="Wingdings" pitchFamily="2" charset="2"/>
              <a:buChar char="§"/>
            </a:pPr>
            <a:r>
              <a:rPr lang="fr-FR" sz="1800" dirty="0">
                <a:latin typeface="Poppins" pitchFamily="2" charset="77"/>
                <a:cs typeface="Poppins" pitchFamily="2" charset="77"/>
              </a:rPr>
              <a:t>Laboratoire de contrôle des vaccins,</a:t>
            </a:r>
          </a:p>
          <a:p>
            <a:pPr marL="900000" lvl="2">
              <a:lnSpc>
                <a:spcPct val="100000"/>
              </a:lnSpc>
              <a:spcBef>
                <a:spcPts val="0"/>
              </a:spcBef>
              <a:spcAft>
                <a:spcPts val="0"/>
              </a:spcAft>
              <a:buClr>
                <a:srgbClr val="009CDE"/>
              </a:buClr>
              <a:buFont typeface="Wingdings" pitchFamily="2" charset="2"/>
              <a:buChar char="§"/>
            </a:pPr>
            <a:r>
              <a:rPr lang="fr-FR" sz="1800" dirty="0">
                <a:latin typeface="Poppins" pitchFamily="2" charset="77"/>
                <a:cs typeface="Poppins" pitchFamily="2" charset="77"/>
              </a:rPr>
              <a:t>Programme d’immunisation</a:t>
            </a:r>
          </a:p>
          <a:p>
            <a:pPr marL="900000" lvl="2">
              <a:lnSpc>
                <a:spcPct val="100000"/>
              </a:lnSpc>
              <a:spcBef>
                <a:spcPts val="0"/>
              </a:spcBef>
              <a:spcAft>
                <a:spcPts val="0"/>
              </a:spcAft>
              <a:buClr>
                <a:srgbClr val="009CDE"/>
              </a:buClr>
              <a:buFont typeface="Wingdings" pitchFamily="2" charset="2"/>
              <a:buChar char="§"/>
            </a:pPr>
            <a:r>
              <a:rPr lang="fr-FR" sz="1800" dirty="0">
                <a:latin typeface="Poppins" pitchFamily="2" charset="77"/>
                <a:cs typeface="Poppins" pitchFamily="2" charset="77"/>
              </a:rPr>
              <a:t>Autres ministères de la planification, de l’éducation et des finances</a:t>
            </a:r>
          </a:p>
          <a:p>
            <a:pPr>
              <a:lnSpc>
                <a:spcPct val="100000"/>
              </a:lnSpc>
              <a:buClr>
                <a:srgbClr val="0092CC"/>
              </a:buClr>
            </a:pPr>
            <a:endParaRPr lang="en-US" sz="2000" dirty="0">
              <a:noFill/>
              <a:latin typeface="Poppins" pitchFamily="2" charset="77"/>
              <a:cs typeface="Poppins" pitchFamily="2" charset="77"/>
            </a:endParaRPr>
          </a:p>
          <a:p>
            <a:pPr>
              <a:lnSpc>
                <a:spcPct val="100000"/>
              </a:lnSpc>
              <a:spcBef>
                <a:spcPts val="1200"/>
              </a:spcBef>
              <a:buClr>
                <a:srgbClr val="0092CC"/>
              </a:buClr>
            </a:pPr>
            <a:endParaRPr lang="en-US" sz="2000" dirty="0">
              <a:latin typeface="Poppins" pitchFamily="2" charset="77"/>
              <a:cs typeface="Poppins" pitchFamily="2" charset="77"/>
            </a:endParaRPr>
          </a:p>
        </p:txBody>
      </p:sp>
      <p:sp>
        <p:nvSpPr>
          <p:cNvPr id="13" name="Rectangle 12">
            <a:extLst>
              <a:ext uri="{FF2B5EF4-FFF2-40B4-BE49-F238E27FC236}">
                <a16:creationId xmlns:a16="http://schemas.microsoft.com/office/drawing/2014/main" id="{CBB4B7AF-886B-91C6-3852-FCADC1D21BB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 name="Rectangle 4">
            <a:extLst>
              <a:ext uri="{FF2B5EF4-FFF2-40B4-BE49-F238E27FC236}">
                <a16:creationId xmlns:a16="http://schemas.microsoft.com/office/drawing/2014/main" id="{4DC3BCC3-5582-F807-A2BB-B70C760D9D3D}"/>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Freeform 5">
            <a:extLst>
              <a:ext uri="{FF2B5EF4-FFF2-40B4-BE49-F238E27FC236}">
                <a16:creationId xmlns:a16="http://schemas.microsoft.com/office/drawing/2014/main" id="{222DD38B-1F26-6720-CA3C-68364321E40E}"/>
              </a:ext>
            </a:extLst>
          </p:cNvPr>
          <p:cNvSpPr/>
          <p:nvPr/>
        </p:nvSpPr>
        <p:spPr bwMode="auto">
          <a:xfrm>
            <a:off x="8391461" y="1547628"/>
            <a:ext cx="1824776" cy="1904998"/>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00C87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10640" rIns="91440" bIns="7239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44550">
              <a:lnSpc>
                <a:spcPct val="90000"/>
              </a:lnSpc>
              <a:spcAft>
                <a:spcPct val="35000"/>
              </a:spcAft>
              <a:defRPr/>
            </a:pPr>
            <a:r>
              <a:rPr lang="en-US" b="1" dirty="0">
                <a:solidFill>
                  <a:schemeClr val="bg1"/>
                </a:solidFill>
                <a:latin typeface="Poppins" pitchFamily="2" charset="77"/>
                <a:cs typeface="Poppins" pitchFamily="2" charset="77"/>
              </a:rPr>
              <a:t>Ex-officio</a:t>
            </a:r>
            <a:endParaRPr lang="en-US" sz="1600" b="1" dirty="0">
              <a:solidFill>
                <a:schemeClr val="bg1"/>
              </a:solidFill>
              <a:latin typeface="Poppins" pitchFamily="2" charset="77"/>
              <a:cs typeface="Poppins" pitchFamily="2" charset="77"/>
            </a:endParaRPr>
          </a:p>
        </p:txBody>
      </p:sp>
      <p:sp>
        <p:nvSpPr>
          <p:cNvPr id="7" name="Freeform 6">
            <a:extLst>
              <a:ext uri="{FF2B5EF4-FFF2-40B4-BE49-F238E27FC236}">
                <a16:creationId xmlns:a16="http://schemas.microsoft.com/office/drawing/2014/main" id="{488A5CB3-4A90-0615-BA01-0A87E551A786}"/>
              </a:ext>
            </a:extLst>
          </p:cNvPr>
          <p:cNvSpPr/>
          <p:nvPr/>
        </p:nvSpPr>
        <p:spPr bwMode="auto">
          <a:xfrm>
            <a:off x="7465650" y="3455271"/>
            <a:ext cx="1824776" cy="1904998"/>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66C4E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52550" rIns="91440" bIns="11430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33500">
              <a:lnSpc>
                <a:spcPct val="90000"/>
              </a:lnSpc>
              <a:spcAft>
                <a:spcPct val="35000"/>
              </a:spcAft>
              <a:defRPr/>
            </a:pPr>
            <a:endParaRPr lang="en-US" dirty="0">
              <a:solidFill>
                <a:schemeClr val="bg1"/>
              </a:solidFill>
              <a:latin typeface="Poppins" pitchFamily="2" charset="77"/>
              <a:cs typeface="Poppins" pitchFamily="2" charset="77"/>
            </a:endParaRPr>
          </a:p>
        </p:txBody>
      </p:sp>
      <p:sp>
        <p:nvSpPr>
          <p:cNvPr id="8" name="Freeform 7">
            <a:extLst>
              <a:ext uri="{FF2B5EF4-FFF2-40B4-BE49-F238E27FC236}">
                <a16:creationId xmlns:a16="http://schemas.microsoft.com/office/drawing/2014/main" id="{496A1798-4DF5-1974-532C-BE573EC5C437}"/>
              </a:ext>
            </a:extLst>
          </p:cNvPr>
          <p:cNvSpPr/>
          <p:nvPr/>
        </p:nvSpPr>
        <p:spPr bwMode="auto">
          <a:xfrm>
            <a:off x="8372813" y="3455271"/>
            <a:ext cx="1824776" cy="1905000"/>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2476500" y="0"/>
                </a:moveTo>
                <a:lnTo>
                  <a:pt x="1238250" y="2476500"/>
                </a:lnTo>
                <a:lnTo>
                  <a:pt x="0" y="0"/>
                </a:lnTo>
                <a:lnTo>
                  <a:pt x="2476500" y="0"/>
                </a:lnTo>
                <a:close/>
              </a:path>
            </a:pathLst>
          </a:custGeom>
          <a:solidFill>
            <a:srgbClr val="D80B1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548640" rIns="91440" bIns="138684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733550">
              <a:lnSpc>
                <a:spcPct val="90000"/>
              </a:lnSpc>
              <a:spcAft>
                <a:spcPct val="35000"/>
              </a:spcAft>
              <a:defRPr/>
            </a:pPr>
            <a:endParaRPr lang="en-US" dirty="0">
              <a:solidFill>
                <a:schemeClr val="bg1"/>
              </a:solidFill>
              <a:latin typeface="Poppins" pitchFamily="2" charset="77"/>
              <a:cs typeface="Poppins" pitchFamily="2" charset="77"/>
            </a:endParaRPr>
          </a:p>
        </p:txBody>
      </p:sp>
      <p:sp>
        <p:nvSpPr>
          <p:cNvPr id="10" name="Freeform 8">
            <a:extLst>
              <a:ext uri="{FF2B5EF4-FFF2-40B4-BE49-F238E27FC236}">
                <a16:creationId xmlns:a16="http://schemas.microsoft.com/office/drawing/2014/main" id="{F9644F87-00BB-11DD-10C0-2BFBCB1BC26C}"/>
              </a:ext>
            </a:extLst>
          </p:cNvPr>
          <p:cNvSpPr/>
          <p:nvPr/>
        </p:nvSpPr>
        <p:spPr bwMode="auto">
          <a:xfrm>
            <a:off x="9291108" y="3455271"/>
            <a:ext cx="1824776" cy="1905000"/>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F1E11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10640" rIns="91440" bIns="7239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44550">
              <a:lnSpc>
                <a:spcPct val="90000"/>
              </a:lnSpc>
              <a:spcAft>
                <a:spcPct val="35000"/>
              </a:spcAft>
              <a:defRPr/>
            </a:pPr>
            <a:endParaRPr lang="en-US" sz="1600" dirty="0">
              <a:solidFill>
                <a:schemeClr val="tx1"/>
              </a:solidFill>
              <a:latin typeface="Poppins" pitchFamily="2" charset="77"/>
              <a:cs typeface="Poppins" pitchFamily="2" charset="77"/>
            </a:endParaRPr>
          </a:p>
        </p:txBody>
      </p:sp>
      <p:sp>
        <p:nvSpPr>
          <p:cNvPr id="19" name="Text Placeholder 38">
            <a:extLst>
              <a:ext uri="{FF2B5EF4-FFF2-40B4-BE49-F238E27FC236}">
                <a16:creationId xmlns:a16="http://schemas.microsoft.com/office/drawing/2014/main" id="{C7F647EF-03DE-1BF3-ADE3-8C3D08820C0F}"/>
              </a:ext>
            </a:extLst>
          </p:cNvPr>
          <p:cNvSpPr txBox="1">
            <a:spLocks/>
          </p:cNvSpPr>
          <p:nvPr/>
        </p:nvSpPr>
        <p:spPr>
          <a:xfrm>
            <a:off x="576584" y="1111728"/>
            <a:ext cx="5072021" cy="521665"/>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r>
              <a:rPr lang="en-GB" dirty="0" err="1">
                <a:solidFill>
                  <a:schemeClr val="accent1"/>
                </a:solidFill>
              </a:rPr>
              <a:t>Eligibilité</a:t>
            </a:r>
            <a:r>
              <a:rPr lang="en-GB" dirty="0">
                <a:solidFill>
                  <a:schemeClr val="accent1"/>
                </a:solidFill>
              </a:rPr>
              <a:t>:</a:t>
            </a:r>
          </a:p>
        </p:txBody>
      </p:sp>
      <p:pic>
        <p:nvPicPr>
          <p:cNvPr id="20" name="Image 19">
            <a:extLst>
              <a:ext uri="{FF2B5EF4-FFF2-40B4-BE49-F238E27FC236}">
                <a16:creationId xmlns:a16="http://schemas.microsoft.com/office/drawing/2014/main" id="{A200057D-DE4A-035C-D92F-964CB22A1DA3}"/>
              </a:ext>
            </a:extLst>
          </p:cNvPr>
          <p:cNvPicPr>
            <a:picLocks noChangeAspect="1"/>
          </p:cNvPicPr>
          <p:nvPr/>
        </p:nvPicPr>
        <p:blipFill rotWithShape="1">
          <a:blip r:embed="rId3">
            <a:extLst>
              <a:ext uri="{28A0092B-C50C-407E-A947-70E740481C1C}">
                <a14:useLocalDpi xmlns:a14="http://schemas.microsoft.com/office/drawing/2010/main" val="0"/>
              </a:ext>
            </a:extLst>
          </a:blip>
          <a:srcRect l="26878" r="18577" b="23445"/>
          <a:stretch/>
        </p:blipFill>
        <p:spPr>
          <a:xfrm rot="2970980" flipH="1" flipV="1">
            <a:off x="9916995" y="2224555"/>
            <a:ext cx="598483" cy="832547"/>
          </a:xfrm>
          <a:prstGeom prst="rect">
            <a:avLst/>
          </a:prstGeom>
        </p:spPr>
      </p:pic>
    </p:spTree>
    <p:extLst>
      <p:ext uri="{BB962C8B-B14F-4D97-AF65-F5344CB8AC3E}">
        <p14:creationId xmlns:p14="http://schemas.microsoft.com/office/powerpoint/2010/main" val="65222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14</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Les </a:t>
            </a:r>
            <a:r>
              <a:rPr lang="en-US" dirty="0" err="1"/>
              <a:t>membres</a:t>
            </a:r>
            <a:r>
              <a:rPr lang="en-US" dirty="0"/>
              <a:t> ex officio</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dirty="0"/>
              <a:t>Composition et f</a:t>
            </a:r>
            <a:r>
              <a:rPr lang="en-US" noProof="0" dirty="0" err="1"/>
              <a:t>onctionne</a:t>
            </a:r>
            <a:r>
              <a:rPr lang="en-US" dirty="0" err="1"/>
              <a:t>ment</a:t>
            </a:r>
            <a:r>
              <a:rPr lang="en-US" dirty="0"/>
              <a:t> du GTCV</a:t>
            </a:r>
            <a:endParaRPr lang="en-GB" noProof="0" dirty="0"/>
          </a:p>
        </p:txBody>
      </p:sp>
      <p:sp>
        <p:nvSpPr>
          <p:cNvPr id="9" name="Content Placeholder 1">
            <a:extLst>
              <a:ext uri="{FF2B5EF4-FFF2-40B4-BE49-F238E27FC236}">
                <a16:creationId xmlns:a16="http://schemas.microsoft.com/office/drawing/2014/main" id="{A4F980D7-AF1D-BC04-C2AC-DFBD54E59A48}"/>
              </a:ext>
            </a:extLst>
          </p:cNvPr>
          <p:cNvSpPr txBox="1">
            <a:spLocks/>
          </p:cNvSpPr>
          <p:nvPr/>
        </p:nvSpPr>
        <p:spPr>
          <a:xfrm>
            <a:off x="285155" y="1569470"/>
            <a:ext cx="7348690" cy="4248970"/>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pPr lvl="1">
              <a:lnSpc>
                <a:spcPct val="100000"/>
              </a:lnSpc>
              <a:spcBef>
                <a:spcPts val="600"/>
              </a:spcBef>
              <a:spcAft>
                <a:spcPts val="600"/>
              </a:spcAft>
              <a:buClr>
                <a:srgbClr val="009CDE"/>
              </a:buClr>
              <a:buFont typeface="Wingdings" pitchFamily="2" charset="2"/>
              <a:buChar char="§"/>
            </a:pPr>
            <a:r>
              <a:rPr lang="fr-FR" sz="2000" dirty="0">
                <a:latin typeface="Poppins" pitchFamily="2" charset="77"/>
                <a:cs typeface="Poppins" pitchFamily="2" charset="77"/>
              </a:rPr>
              <a:t>L’adhésion prend fin lorsque le membre cesse d’occuper le poste</a:t>
            </a:r>
          </a:p>
          <a:p>
            <a:pPr lvl="1">
              <a:lnSpc>
                <a:spcPct val="100000"/>
              </a:lnSpc>
              <a:spcBef>
                <a:spcPts val="600"/>
              </a:spcBef>
              <a:spcAft>
                <a:spcPts val="600"/>
              </a:spcAft>
              <a:buClr>
                <a:srgbClr val="009CDE"/>
              </a:buClr>
              <a:buFont typeface="Wingdings" pitchFamily="2" charset="2"/>
              <a:buChar char="§"/>
            </a:pPr>
            <a:r>
              <a:rPr lang="fr-FR" sz="2000" dirty="0">
                <a:latin typeface="Poppins" pitchFamily="2" charset="77"/>
                <a:cs typeface="Poppins" pitchFamily="2" charset="77"/>
              </a:rPr>
              <a:t>Pas de droit de vote lors des délibération du GTCV</a:t>
            </a:r>
          </a:p>
          <a:p>
            <a:pPr lvl="1">
              <a:lnSpc>
                <a:spcPct val="100000"/>
              </a:lnSpc>
              <a:spcBef>
                <a:spcPts val="600"/>
              </a:spcBef>
              <a:spcAft>
                <a:spcPts val="600"/>
              </a:spcAft>
              <a:buClr>
                <a:srgbClr val="009CDE"/>
              </a:buClr>
              <a:buFont typeface="Wingdings" pitchFamily="2" charset="2"/>
              <a:buChar char="§"/>
            </a:pPr>
            <a:r>
              <a:rPr lang="fr-FR" sz="2000" dirty="0">
                <a:latin typeface="Poppins" pitchFamily="2" charset="77"/>
                <a:cs typeface="Poppins" pitchFamily="2" charset="77"/>
              </a:rPr>
              <a:t>Le nombre de membres d’office n’est pas si important, mais devrait être limité aux organismes gouvernementaux qui jouent un rôle dans la vaccination</a:t>
            </a:r>
            <a:endParaRPr lang="en-US" sz="2000" dirty="0">
              <a:latin typeface="Poppins" pitchFamily="2" charset="77"/>
              <a:cs typeface="Poppins" pitchFamily="2" charset="77"/>
            </a:endParaRPr>
          </a:p>
        </p:txBody>
      </p:sp>
      <p:sp>
        <p:nvSpPr>
          <p:cNvPr id="13" name="Rectangle 12">
            <a:extLst>
              <a:ext uri="{FF2B5EF4-FFF2-40B4-BE49-F238E27FC236}">
                <a16:creationId xmlns:a16="http://schemas.microsoft.com/office/drawing/2014/main" id="{CBB4B7AF-886B-91C6-3852-FCADC1D21BB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 name="Rectangle 4">
            <a:extLst>
              <a:ext uri="{FF2B5EF4-FFF2-40B4-BE49-F238E27FC236}">
                <a16:creationId xmlns:a16="http://schemas.microsoft.com/office/drawing/2014/main" id="{4DC3BCC3-5582-F807-A2BB-B70C760D9D3D}"/>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Freeform 5">
            <a:extLst>
              <a:ext uri="{FF2B5EF4-FFF2-40B4-BE49-F238E27FC236}">
                <a16:creationId xmlns:a16="http://schemas.microsoft.com/office/drawing/2014/main" id="{222DD38B-1F26-6720-CA3C-68364321E40E}"/>
              </a:ext>
            </a:extLst>
          </p:cNvPr>
          <p:cNvSpPr/>
          <p:nvPr/>
        </p:nvSpPr>
        <p:spPr bwMode="auto">
          <a:xfrm>
            <a:off x="8391461" y="1547628"/>
            <a:ext cx="1824776" cy="1904998"/>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00C87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10640" rIns="91440" bIns="7239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44550">
              <a:lnSpc>
                <a:spcPct val="90000"/>
              </a:lnSpc>
              <a:spcAft>
                <a:spcPct val="35000"/>
              </a:spcAft>
              <a:defRPr/>
            </a:pPr>
            <a:r>
              <a:rPr lang="en-US" b="1" dirty="0">
                <a:solidFill>
                  <a:schemeClr val="bg1"/>
                </a:solidFill>
                <a:latin typeface="Poppins" pitchFamily="2" charset="77"/>
                <a:cs typeface="Poppins" pitchFamily="2" charset="77"/>
              </a:rPr>
              <a:t>Ex-officio</a:t>
            </a:r>
            <a:endParaRPr lang="en-US" sz="1600" b="1" dirty="0">
              <a:solidFill>
                <a:schemeClr val="bg1"/>
              </a:solidFill>
              <a:latin typeface="Poppins" pitchFamily="2" charset="77"/>
              <a:cs typeface="Poppins" pitchFamily="2" charset="77"/>
            </a:endParaRPr>
          </a:p>
        </p:txBody>
      </p:sp>
      <p:sp>
        <p:nvSpPr>
          <p:cNvPr id="7" name="Freeform 6">
            <a:extLst>
              <a:ext uri="{FF2B5EF4-FFF2-40B4-BE49-F238E27FC236}">
                <a16:creationId xmlns:a16="http://schemas.microsoft.com/office/drawing/2014/main" id="{488A5CB3-4A90-0615-BA01-0A87E551A786}"/>
              </a:ext>
            </a:extLst>
          </p:cNvPr>
          <p:cNvSpPr/>
          <p:nvPr/>
        </p:nvSpPr>
        <p:spPr bwMode="auto">
          <a:xfrm>
            <a:off x="7465650" y="3455271"/>
            <a:ext cx="1824776" cy="1904998"/>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66C4E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52550" rIns="91440" bIns="11430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33500">
              <a:lnSpc>
                <a:spcPct val="90000"/>
              </a:lnSpc>
              <a:spcAft>
                <a:spcPct val="35000"/>
              </a:spcAft>
              <a:defRPr/>
            </a:pPr>
            <a:endParaRPr lang="en-US" dirty="0">
              <a:solidFill>
                <a:schemeClr val="bg1"/>
              </a:solidFill>
              <a:latin typeface="Poppins" pitchFamily="2" charset="77"/>
              <a:cs typeface="Poppins" pitchFamily="2" charset="77"/>
            </a:endParaRPr>
          </a:p>
        </p:txBody>
      </p:sp>
      <p:sp>
        <p:nvSpPr>
          <p:cNvPr id="8" name="Freeform 7">
            <a:extLst>
              <a:ext uri="{FF2B5EF4-FFF2-40B4-BE49-F238E27FC236}">
                <a16:creationId xmlns:a16="http://schemas.microsoft.com/office/drawing/2014/main" id="{496A1798-4DF5-1974-532C-BE573EC5C437}"/>
              </a:ext>
            </a:extLst>
          </p:cNvPr>
          <p:cNvSpPr/>
          <p:nvPr/>
        </p:nvSpPr>
        <p:spPr bwMode="auto">
          <a:xfrm>
            <a:off x="8372813" y="3455271"/>
            <a:ext cx="1824776" cy="1905000"/>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2476500" y="0"/>
                </a:moveTo>
                <a:lnTo>
                  <a:pt x="1238250" y="2476500"/>
                </a:lnTo>
                <a:lnTo>
                  <a:pt x="0" y="0"/>
                </a:lnTo>
                <a:lnTo>
                  <a:pt x="2476500" y="0"/>
                </a:lnTo>
                <a:close/>
              </a:path>
            </a:pathLst>
          </a:custGeom>
          <a:solidFill>
            <a:srgbClr val="D80B1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548640" rIns="91440" bIns="138684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733550">
              <a:lnSpc>
                <a:spcPct val="90000"/>
              </a:lnSpc>
              <a:spcAft>
                <a:spcPct val="35000"/>
              </a:spcAft>
              <a:defRPr/>
            </a:pPr>
            <a:endParaRPr lang="en-US" dirty="0">
              <a:solidFill>
                <a:schemeClr val="bg1"/>
              </a:solidFill>
              <a:latin typeface="Poppins" pitchFamily="2" charset="77"/>
              <a:cs typeface="Poppins" pitchFamily="2" charset="77"/>
            </a:endParaRPr>
          </a:p>
        </p:txBody>
      </p:sp>
      <p:sp>
        <p:nvSpPr>
          <p:cNvPr id="10" name="Freeform 8">
            <a:extLst>
              <a:ext uri="{FF2B5EF4-FFF2-40B4-BE49-F238E27FC236}">
                <a16:creationId xmlns:a16="http://schemas.microsoft.com/office/drawing/2014/main" id="{F9644F87-00BB-11DD-10C0-2BFBCB1BC26C}"/>
              </a:ext>
            </a:extLst>
          </p:cNvPr>
          <p:cNvSpPr/>
          <p:nvPr/>
        </p:nvSpPr>
        <p:spPr bwMode="auto">
          <a:xfrm>
            <a:off x="9291108" y="3455271"/>
            <a:ext cx="1824776" cy="1905000"/>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F1E11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10640" rIns="91440" bIns="7239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44550">
              <a:lnSpc>
                <a:spcPct val="90000"/>
              </a:lnSpc>
              <a:spcAft>
                <a:spcPct val="35000"/>
              </a:spcAft>
              <a:defRPr/>
            </a:pPr>
            <a:endParaRPr lang="en-US" sz="1600" dirty="0">
              <a:solidFill>
                <a:schemeClr val="tx1"/>
              </a:solidFill>
              <a:latin typeface="Poppins" pitchFamily="2" charset="77"/>
              <a:cs typeface="Poppins" pitchFamily="2" charset="77"/>
            </a:endParaRPr>
          </a:p>
        </p:txBody>
      </p:sp>
      <p:sp>
        <p:nvSpPr>
          <p:cNvPr id="19" name="Text Placeholder 38">
            <a:extLst>
              <a:ext uri="{FF2B5EF4-FFF2-40B4-BE49-F238E27FC236}">
                <a16:creationId xmlns:a16="http://schemas.microsoft.com/office/drawing/2014/main" id="{C7F647EF-03DE-1BF3-ADE3-8C3D08820C0F}"/>
              </a:ext>
            </a:extLst>
          </p:cNvPr>
          <p:cNvSpPr txBox="1">
            <a:spLocks/>
          </p:cNvSpPr>
          <p:nvPr/>
        </p:nvSpPr>
        <p:spPr>
          <a:xfrm>
            <a:off x="576584" y="1111728"/>
            <a:ext cx="5072021" cy="521665"/>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r>
              <a:rPr lang="en-GB" dirty="0">
                <a:solidFill>
                  <a:schemeClr val="accent1"/>
                </a:solidFill>
              </a:rPr>
              <a:t>Termes:</a:t>
            </a:r>
          </a:p>
        </p:txBody>
      </p:sp>
      <p:pic>
        <p:nvPicPr>
          <p:cNvPr id="12" name="Image 11">
            <a:extLst>
              <a:ext uri="{FF2B5EF4-FFF2-40B4-BE49-F238E27FC236}">
                <a16:creationId xmlns:a16="http://schemas.microsoft.com/office/drawing/2014/main" id="{E72B4A22-121B-2980-B17C-1D8F63A9BB4C}"/>
              </a:ext>
            </a:extLst>
          </p:cNvPr>
          <p:cNvPicPr>
            <a:picLocks noChangeAspect="1"/>
          </p:cNvPicPr>
          <p:nvPr/>
        </p:nvPicPr>
        <p:blipFill rotWithShape="1">
          <a:blip r:embed="rId3">
            <a:extLst>
              <a:ext uri="{28A0092B-C50C-407E-A947-70E740481C1C}">
                <a14:useLocalDpi xmlns:a14="http://schemas.microsoft.com/office/drawing/2010/main" val="0"/>
              </a:ext>
            </a:extLst>
          </a:blip>
          <a:srcRect l="26878" r="18577" b="23445"/>
          <a:stretch/>
        </p:blipFill>
        <p:spPr>
          <a:xfrm rot="2970980" flipH="1" flipV="1">
            <a:off x="9916995" y="2224555"/>
            <a:ext cx="598483" cy="832547"/>
          </a:xfrm>
          <a:prstGeom prst="rect">
            <a:avLst/>
          </a:prstGeom>
        </p:spPr>
      </p:pic>
    </p:spTree>
    <p:extLst>
      <p:ext uri="{BB962C8B-B14F-4D97-AF65-F5344CB8AC3E}">
        <p14:creationId xmlns:p14="http://schemas.microsoft.com/office/powerpoint/2010/main" val="197036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15</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Les members de liaison</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dirty="0"/>
              <a:t>Composition et f</a:t>
            </a:r>
            <a:r>
              <a:rPr lang="en-US" noProof="0" dirty="0" err="1"/>
              <a:t>onctionne</a:t>
            </a:r>
            <a:r>
              <a:rPr lang="en-US" dirty="0" err="1"/>
              <a:t>ment</a:t>
            </a:r>
            <a:r>
              <a:rPr lang="en-US" dirty="0"/>
              <a:t> du GTCV</a:t>
            </a:r>
            <a:endParaRPr lang="en-GB" noProof="0" dirty="0"/>
          </a:p>
        </p:txBody>
      </p:sp>
      <p:sp>
        <p:nvSpPr>
          <p:cNvPr id="13" name="Rectangle 12">
            <a:extLst>
              <a:ext uri="{FF2B5EF4-FFF2-40B4-BE49-F238E27FC236}">
                <a16:creationId xmlns:a16="http://schemas.microsoft.com/office/drawing/2014/main" id="{CBB4B7AF-886B-91C6-3852-FCADC1D21BB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 name="Rectangle 4">
            <a:extLst>
              <a:ext uri="{FF2B5EF4-FFF2-40B4-BE49-F238E27FC236}">
                <a16:creationId xmlns:a16="http://schemas.microsoft.com/office/drawing/2014/main" id="{4DC3BCC3-5582-F807-A2BB-B70C760D9D3D}"/>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Text Placeholder 38">
            <a:extLst>
              <a:ext uri="{FF2B5EF4-FFF2-40B4-BE49-F238E27FC236}">
                <a16:creationId xmlns:a16="http://schemas.microsoft.com/office/drawing/2014/main" id="{C7F647EF-03DE-1BF3-ADE3-8C3D08820C0F}"/>
              </a:ext>
            </a:extLst>
          </p:cNvPr>
          <p:cNvSpPr txBox="1">
            <a:spLocks/>
          </p:cNvSpPr>
          <p:nvPr/>
        </p:nvSpPr>
        <p:spPr>
          <a:xfrm>
            <a:off x="576584" y="1111728"/>
            <a:ext cx="5072021" cy="521665"/>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r>
              <a:rPr lang="en-GB" dirty="0" err="1">
                <a:solidFill>
                  <a:schemeClr val="accent1"/>
                </a:solidFill>
              </a:rPr>
              <a:t>Eligibilité</a:t>
            </a:r>
            <a:r>
              <a:rPr lang="en-GB" dirty="0">
                <a:solidFill>
                  <a:schemeClr val="accent1"/>
                </a:solidFill>
              </a:rPr>
              <a:t>:</a:t>
            </a:r>
          </a:p>
        </p:txBody>
      </p:sp>
      <p:sp>
        <p:nvSpPr>
          <p:cNvPr id="4" name="Freeform 5">
            <a:extLst>
              <a:ext uri="{FF2B5EF4-FFF2-40B4-BE49-F238E27FC236}">
                <a16:creationId xmlns:a16="http://schemas.microsoft.com/office/drawing/2014/main" id="{16691501-B7A4-8D40-9BB5-21FB0457DB87}"/>
              </a:ext>
            </a:extLst>
          </p:cNvPr>
          <p:cNvSpPr/>
          <p:nvPr/>
        </p:nvSpPr>
        <p:spPr bwMode="auto">
          <a:xfrm>
            <a:off x="8391461" y="1547628"/>
            <a:ext cx="1824776" cy="1904998"/>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00C87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10640" rIns="91440" bIns="7239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44550">
              <a:lnSpc>
                <a:spcPct val="90000"/>
              </a:lnSpc>
              <a:spcAft>
                <a:spcPct val="35000"/>
              </a:spcAft>
              <a:defRPr/>
            </a:pPr>
            <a:endParaRPr lang="en-US" sz="1600" dirty="0">
              <a:solidFill>
                <a:schemeClr val="bg1"/>
              </a:solidFill>
              <a:latin typeface="Poppins" pitchFamily="2" charset="77"/>
              <a:cs typeface="Poppins" pitchFamily="2" charset="77"/>
            </a:endParaRPr>
          </a:p>
        </p:txBody>
      </p:sp>
      <p:sp>
        <p:nvSpPr>
          <p:cNvPr id="11" name="Freeform 6">
            <a:extLst>
              <a:ext uri="{FF2B5EF4-FFF2-40B4-BE49-F238E27FC236}">
                <a16:creationId xmlns:a16="http://schemas.microsoft.com/office/drawing/2014/main" id="{F0EB380C-6BD1-C899-697B-DF637487DBFA}"/>
              </a:ext>
            </a:extLst>
          </p:cNvPr>
          <p:cNvSpPr/>
          <p:nvPr/>
        </p:nvSpPr>
        <p:spPr bwMode="auto">
          <a:xfrm>
            <a:off x="7465650" y="3455271"/>
            <a:ext cx="1824776" cy="1904998"/>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66C4E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52550" rIns="91440" bIns="11430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33500">
              <a:lnSpc>
                <a:spcPct val="90000"/>
              </a:lnSpc>
              <a:spcAft>
                <a:spcPct val="35000"/>
              </a:spcAft>
              <a:defRPr/>
            </a:pPr>
            <a:r>
              <a:rPr lang="en-US" b="1" dirty="0">
                <a:solidFill>
                  <a:schemeClr val="bg1"/>
                </a:solidFill>
                <a:latin typeface="Poppins" pitchFamily="2" charset="77"/>
                <a:cs typeface="Poppins" pitchFamily="2" charset="77"/>
              </a:rPr>
              <a:t>Liaison</a:t>
            </a:r>
          </a:p>
        </p:txBody>
      </p:sp>
      <p:sp>
        <p:nvSpPr>
          <p:cNvPr id="12" name="Freeform 7">
            <a:extLst>
              <a:ext uri="{FF2B5EF4-FFF2-40B4-BE49-F238E27FC236}">
                <a16:creationId xmlns:a16="http://schemas.microsoft.com/office/drawing/2014/main" id="{687B8B6C-A7B6-7B52-A9F8-46930560DA69}"/>
              </a:ext>
            </a:extLst>
          </p:cNvPr>
          <p:cNvSpPr/>
          <p:nvPr/>
        </p:nvSpPr>
        <p:spPr bwMode="auto">
          <a:xfrm>
            <a:off x="8372813" y="3455271"/>
            <a:ext cx="1824776" cy="1905000"/>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2476500" y="0"/>
                </a:moveTo>
                <a:lnTo>
                  <a:pt x="1238250" y="2476500"/>
                </a:lnTo>
                <a:lnTo>
                  <a:pt x="0" y="0"/>
                </a:lnTo>
                <a:lnTo>
                  <a:pt x="2476500" y="0"/>
                </a:lnTo>
                <a:close/>
              </a:path>
            </a:pathLst>
          </a:custGeom>
          <a:solidFill>
            <a:srgbClr val="D80B1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548640" rIns="91440" bIns="138684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733550">
              <a:lnSpc>
                <a:spcPct val="90000"/>
              </a:lnSpc>
              <a:spcAft>
                <a:spcPct val="35000"/>
              </a:spcAft>
              <a:defRPr/>
            </a:pPr>
            <a:endParaRPr lang="en-US" dirty="0">
              <a:solidFill>
                <a:schemeClr val="bg1"/>
              </a:solidFill>
              <a:latin typeface="Poppins" pitchFamily="2" charset="77"/>
              <a:cs typeface="Poppins" pitchFamily="2" charset="77"/>
            </a:endParaRPr>
          </a:p>
        </p:txBody>
      </p:sp>
      <p:sp>
        <p:nvSpPr>
          <p:cNvPr id="14" name="Freeform 8">
            <a:extLst>
              <a:ext uri="{FF2B5EF4-FFF2-40B4-BE49-F238E27FC236}">
                <a16:creationId xmlns:a16="http://schemas.microsoft.com/office/drawing/2014/main" id="{16D73D8E-F2F5-267B-67F2-1295C3B57F7E}"/>
              </a:ext>
            </a:extLst>
          </p:cNvPr>
          <p:cNvSpPr/>
          <p:nvPr/>
        </p:nvSpPr>
        <p:spPr bwMode="auto">
          <a:xfrm>
            <a:off x="9291108" y="3455271"/>
            <a:ext cx="1824776" cy="1905000"/>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F1E11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10640" rIns="91440" bIns="7239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44550">
              <a:lnSpc>
                <a:spcPct val="90000"/>
              </a:lnSpc>
              <a:spcAft>
                <a:spcPct val="35000"/>
              </a:spcAft>
              <a:defRPr/>
            </a:pPr>
            <a:endParaRPr lang="en-US" sz="1600" dirty="0">
              <a:solidFill>
                <a:schemeClr val="tx1"/>
              </a:solidFill>
              <a:latin typeface="Poppins" pitchFamily="2" charset="77"/>
              <a:cs typeface="Poppins" pitchFamily="2" charset="77"/>
            </a:endParaRPr>
          </a:p>
        </p:txBody>
      </p:sp>
      <p:sp>
        <p:nvSpPr>
          <p:cNvPr id="17" name="Content Placeholder 1">
            <a:extLst>
              <a:ext uri="{FF2B5EF4-FFF2-40B4-BE49-F238E27FC236}">
                <a16:creationId xmlns:a16="http://schemas.microsoft.com/office/drawing/2014/main" id="{7690CCE8-EE96-13F1-D62A-07908E8D3701}"/>
              </a:ext>
            </a:extLst>
          </p:cNvPr>
          <p:cNvSpPr txBox="1">
            <a:spLocks/>
          </p:cNvSpPr>
          <p:nvPr/>
        </p:nvSpPr>
        <p:spPr>
          <a:xfrm>
            <a:off x="285155" y="1569470"/>
            <a:ext cx="8087658" cy="1368458"/>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pPr lvl="1">
              <a:lnSpc>
                <a:spcPct val="100000"/>
              </a:lnSpc>
              <a:spcBef>
                <a:spcPts val="600"/>
              </a:spcBef>
              <a:buClr>
                <a:srgbClr val="009CDE"/>
              </a:buClr>
              <a:buFont typeface="Wingdings" pitchFamily="2" charset="2"/>
              <a:buChar char="§"/>
            </a:pPr>
            <a:r>
              <a:rPr lang="fr-FR" sz="2000" dirty="0">
                <a:latin typeface="Poppins" pitchFamily="2" charset="77"/>
                <a:cs typeface="Poppins" pitchFamily="2" charset="77"/>
              </a:rPr>
              <a:t>Représentants d’organisations et de sociétés professionnelles, scientifiques et civiles ayant un rôle à jouer dans la vaccination</a:t>
            </a:r>
          </a:p>
          <a:p>
            <a:pPr lvl="1">
              <a:lnSpc>
                <a:spcPct val="100000"/>
              </a:lnSpc>
              <a:spcBef>
                <a:spcPts val="600"/>
              </a:spcBef>
              <a:buClr>
                <a:srgbClr val="009CDE"/>
              </a:buClr>
              <a:buFont typeface="Wingdings" pitchFamily="2" charset="2"/>
              <a:buChar char="§"/>
            </a:pPr>
            <a:r>
              <a:rPr lang="fr-FR" sz="2000" dirty="0">
                <a:latin typeface="Poppins" pitchFamily="2" charset="77"/>
                <a:cs typeface="Poppins" pitchFamily="2" charset="77"/>
              </a:rPr>
              <a:t>Représentants des principaux partenaires techniques (OMS, UNICEF)</a:t>
            </a:r>
          </a:p>
          <a:p>
            <a:pPr marL="215396" lvl="1" indent="0">
              <a:lnSpc>
                <a:spcPct val="100000"/>
              </a:lnSpc>
              <a:spcBef>
                <a:spcPts val="600"/>
              </a:spcBef>
              <a:buClr>
                <a:srgbClr val="009CDE"/>
              </a:buClr>
              <a:buNone/>
            </a:pPr>
            <a:endParaRPr lang="en-US" sz="2000" dirty="0">
              <a:latin typeface="Poppins" pitchFamily="2" charset="77"/>
              <a:cs typeface="Poppins" pitchFamily="2" charset="77"/>
            </a:endParaRPr>
          </a:p>
        </p:txBody>
      </p:sp>
      <p:sp>
        <p:nvSpPr>
          <p:cNvPr id="20" name="Text Placeholder 38">
            <a:extLst>
              <a:ext uri="{FF2B5EF4-FFF2-40B4-BE49-F238E27FC236}">
                <a16:creationId xmlns:a16="http://schemas.microsoft.com/office/drawing/2014/main" id="{684AA94C-72DD-A190-6820-0BB12CF0C228}"/>
              </a:ext>
            </a:extLst>
          </p:cNvPr>
          <p:cNvSpPr txBox="1">
            <a:spLocks/>
          </p:cNvSpPr>
          <p:nvPr/>
        </p:nvSpPr>
        <p:spPr>
          <a:xfrm>
            <a:off x="576584" y="3480457"/>
            <a:ext cx="5072021" cy="521665"/>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r>
              <a:rPr lang="en-GB" dirty="0">
                <a:solidFill>
                  <a:schemeClr val="accent1"/>
                </a:solidFill>
              </a:rPr>
              <a:t>Termes:</a:t>
            </a:r>
          </a:p>
          <a:p>
            <a:endParaRPr lang="en-GB" dirty="0">
              <a:solidFill>
                <a:schemeClr val="accent1"/>
              </a:solidFill>
            </a:endParaRPr>
          </a:p>
        </p:txBody>
      </p:sp>
      <p:sp>
        <p:nvSpPr>
          <p:cNvPr id="22" name="ZoneTexte 21">
            <a:extLst>
              <a:ext uri="{FF2B5EF4-FFF2-40B4-BE49-F238E27FC236}">
                <a16:creationId xmlns:a16="http://schemas.microsoft.com/office/drawing/2014/main" id="{84554591-B88B-0585-4BEE-004BC7CCA9FD}"/>
              </a:ext>
            </a:extLst>
          </p:cNvPr>
          <p:cNvSpPr txBox="1"/>
          <p:nvPr/>
        </p:nvSpPr>
        <p:spPr>
          <a:xfrm>
            <a:off x="576263" y="4002122"/>
            <a:ext cx="6089072" cy="2246769"/>
          </a:xfrm>
          <a:prstGeom prst="rect">
            <a:avLst/>
          </a:prstGeom>
          <a:noFill/>
        </p:spPr>
        <p:txBody>
          <a:bodyPr wrap="square">
            <a:spAutoFit/>
          </a:bodyPr>
          <a:lstStyle/>
          <a:p>
            <a:pPr marL="285750" indent="-285750">
              <a:buClr>
                <a:srgbClr val="009CDE"/>
              </a:buClr>
              <a:buFont typeface="Wingdings" pitchFamily="2" charset="2"/>
              <a:buChar char="§"/>
            </a:pPr>
            <a:r>
              <a:rPr lang="fr-FR" sz="2000" dirty="0">
                <a:latin typeface="Poppins" pitchFamily="2" charset="77"/>
                <a:cs typeface="Poppins" pitchFamily="2" charset="77"/>
              </a:rPr>
              <a:t>L’adhésion prend fin lorsque le membre cesse d’occuper le poste</a:t>
            </a:r>
          </a:p>
          <a:p>
            <a:pPr marL="285750" indent="-285750">
              <a:buClr>
                <a:srgbClr val="009CDE"/>
              </a:buClr>
              <a:buFont typeface="Wingdings" pitchFamily="2" charset="2"/>
              <a:buChar char="§"/>
            </a:pPr>
            <a:r>
              <a:rPr lang="en-US" sz="2000" dirty="0">
                <a:latin typeface="Poppins" pitchFamily="2" charset="77"/>
                <a:cs typeface="Poppins" pitchFamily="2" charset="77"/>
              </a:rPr>
              <a:t>Sans droit de vote</a:t>
            </a:r>
          </a:p>
          <a:p>
            <a:pPr marL="285750" indent="-285750">
              <a:buClr>
                <a:srgbClr val="009CDE"/>
              </a:buClr>
              <a:buFont typeface="Wingdings" pitchFamily="2" charset="2"/>
              <a:buChar char="§"/>
            </a:pPr>
            <a:r>
              <a:rPr lang="fr-FR" sz="2000" dirty="0">
                <a:latin typeface="Poppins" pitchFamily="2" charset="77"/>
                <a:cs typeface="Poppins" pitchFamily="2" charset="77"/>
              </a:rPr>
              <a:t>Le nombre de membres de liaison n’est pas si important, mais devrait être limité aux partenaires qui jouent un rôle dans la vaccination</a:t>
            </a:r>
          </a:p>
        </p:txBody>
      </p:sp>
      <p:pic>
        <p:nvPicPr>
          <p:cNvPr id="23" name="Image 22">
            <a:extLst>
              <a:ext uri="{FF2B5EF4-FFF2-40B4-BE49-F238E27FC236}">
                <a16:creationId xmlns:a16="http://schemas.microsoft.com/office/drawing/2014/main" id="{486ED428-8260-8B30-9304-1C4097345CE6}"/>
              </a:ext>
            </a:extLst>
          </p:cNvPr>
          <p:cNvPicPr>
            <a:picLocks noChangeAspect="1"/>
          </p:cNvPicPr>
          <p:nvPr/>
        </p:nvPicPr>
        <p:blipFill rotWithShape="1">
          <a:blip r:embed="rId3">
            <a:extLst>
              <a:ext uri="{28A0092B-C50C-407E-A947-70E740481C1C}">
                <a14:useLocalDpi xmlns:a14="http://schemas.microsoft.com/office/drawing/2010/main" val="0"/>
              </a:ext>
            </a:extLst>
          </a:blip>
          <a:srcRect l="26878" r="18577" b="23445"/>
          <a:stretch/>
        </p:blipFill>
        <p:spPr>
          <a:xfrm rot="12714559" flipH="1" flipV="1">
            <a:off x="7839872" y="5302476"/>
            <a:ext cx="598483" cy="832547"/>
          </a:xfrm>
          <a:prstGeom prst="rect">
            <a:avLst/>
          </a:prstGeom>
        </p:spPr>
      </p:pic>
    </p:spTree>
    <p:extLst>
      <p:ext uri="{BB962C8B-B14F-4D97-AF65-F5344CB8AC3E}">
        <p14:creationId xmlns:p14="http://schemas.microsoft.com/office/powerpoint/2010/main" val="3741634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16</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Les parties </a:t>
            </a:r>
            <a:r>
              <a:rPr lang="en-US" dirty="0" err="1"/>
              <a:t>prenantes</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dirty="0"/>
              <a:t>Composition et f</a:t>
            </a:r>
            <a:r>
              <a:rPr lang="en-US" noProof="0" dirty="0" err="1"/>
              <a:t>onctionne</a:t>
            </a:r>
            <a:r>
              <a:rPr lang="en-US" dirty="0" err="1"/>
              <a:t>ment</a:t>
            </a:r>
            <a:r>
              <a:rPr lang="en-US" dirty="0"/>
              <a:t> du GTCV</a:t>
            </a:r>
            <a:endParaRPr lang="en-GB" noProof="0" dirty="0"/>
          </a:p>
        </p:txBody>
      </p:sp>
      <p:sp>
        <p:nvSpPr>
          <p:cNvPr id="13" name="Rectangle 12">
            <a:extLst>
              <a:ext uri="{FF2B5EF4-FFF2-40B4-BE49-F238E27FC236}">
                <a16:creationId xmlns:a16="http://schemas.microsoft.com/office/drawing/2014/main" id="{CBB4B7AF-886B-91C6-3852-FCADC1D21BB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aphicFrame>
        <p:nvGraphicFramePr>
          <p:cNvPr id="7" name="Diagramme 6">
            <a:extLst>
              <a:ext uri="{FF2B5EF4-FFF2-40B4-BE49-F238E27FC236}">
                <a16:creationId xmlns:a16="http://schemas.microsoft.com/office/drawing/2014/main" id="{6F86D86B-A9B5-FE75-8686-E274FD36BB5E}"/>
              </a:ext>
            </a:extLst>
          </p:cNvPr>
          <p:cNvGraphicFramePr/>
          <p:nvPr>
            <p:extLst>
              <p:ext uri="{D42A27DB-BD31-4B8C-83A1-F6EECF244321}">
                <p14:modId xmlns:p14="http://schemas.microsoft.com/office/powerpoint/2010/main" val="1318801749"/>
              </p:ext>
            </p:extLst>
          </p:nvPr>
        </p:nvGraphicFramePr>
        <p:xfrm>
          <a:off x="576263" y="1230403"/>
          <a:ext cx="7562850" cy="5041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 8">
            <a:extLst>
              <a:ext uri="{FF2B5EF4-FFF2-40B4-BE49-F238E27FC236}">
                <a16:creationId xmlns:a16="http://schemas.microsoft.com/office/drawing/2014/main" id="{5A18C925-85B3-7402-F30E-8332D7CF2DC7}"/>
              </a:ext>
            </a:extLst>
          </p:cNvPr>
          <p:cNvPicPr>
            <a:picLocks noChangeAspect="1"/>
          </p:cNvPicPr>
          <p:nvPr/>
        </p:nvPicPr>
        <p:blipFill rotWithShape="1">
          <a:blip r:embed="rId8">
            <a:extLst>
              <a:ext uri="{28A0092B-C50C-407E-A947-70E740481C1C}">
                <a14:useLocalDpi xmlns:a14="http://schemas.microsoft.com/office/drawing/2010/main" val="0"/>
              </a:ext>
            </a:extLst>
          </a:blip>
          <a:srcRect b="20148"/>
          <a:stretch/>
        </p:blipFill>
        <p:spPr>
          <a:xfrm>
            <a:off x="1061351" y="2420148"/>
            <a:ext cx="888802" cy="709725"/>
          </a:xfrm>
          <a:prstGeom prst="rect">
            <a:avLst/>
          </a:prstGeom>
        </p:spPr>
      </p:pic>
      <p:pic>
        <p:nvPicPr>
          <p:cNvPr id="27" name="Image 26">
            <a:extLst>
              <a:ext uri="{FF2B5EF4-FFF2-40B4-BE49-F238E27FC236}">
                <a16:creationId xmlns:a16="http://schemas.microsoft.com/office/drawing/2014/main" id="{12E310FD-F1C3-AA94-B18A-4A15C7864A21}"/>
              </a:ext>
            </a:extLst>
          </p:cNvPr>
          <p:cNvPicPr>
            <a:picLocks noChangeAspect="1"/>
          </p:cNvPicPr>
          <p:nvPr/>
        </p:nvPicPr>
        <p:blipFill rotWithShape="1">
          <a:blip r:embed="rId9">
            <a:extLst>
              <a:ext uri="{28A0092B-C50C-407E-A947-70E740481C1C}">
                <a14:useLocalDpi xmlns:a14="http://schemas.microsoft.com/office/drawing/2010/main" val="0"/>
              </a:ext>
            </a:extLst>
          </a:blip>
          <a:srcRect b="17031"/>
          <a:stretch/>
        </p:blipFill>
        <p:spPr>
          <a:xfrm>
            <a:off x="1200130" y="3409514"/>
            <a:ext cx="848494" cy="703985"/>
          </a:xfrm>
          <a:prstGeom prst="rect">
            <a:avLst/>
          </a:prstGeom>
        </p:spPr>
      </p:pic>
      <p:pic>
        <p:nvPicPr>
          <p:cNvPr id="29" name="Image 28">
            <a:extLst>
              <a:ext uri="{FF2B5EF4-FFF2-40B4-BE49-F238E27FC236}">
                <a16:creationId xmlns:a16="http://schemas.microsoft.com/office/drawing/2014/main" id="{EAC590D7-F80B-D892-8BF4-F793074FE2DC}"/>
              </a:ext>
            </a:extLst>
          </p:cNvPr>
          <p:cNvPicPr>
            <a:picLocks noChangeAspect="1"/>
          </p:cNvPicPr>
          <p:nvPr/>
        </p:nvPicPr>
        <p:blipFill rotWithShape="1">
          <a:blip r:embed="rId10">
            <a:extLst>
              <a:ext uri="{28A0092B-C50C-407E-A947-70E740481C1C}">
                <a14:useLocalDpi xmlns:a14="http://schemas.microsoft.com/office/drawing/2010/main" val="0"/>
              </a:ext>
            </a:extLst>
          </a:blip>
          <a:srcRect b="21323"/>
          <a:stretch/>
        </p:blipFill>
        <p:spPr>
          <a:xfrm>
            <a:off x="673248" y="1533526"/>
            <a:ext cx="727493" cy="572366"/>
          </a:xfrm>
          <a:prstGeom prst="rect">
            <a:avLst/>
          </a:prstGeom>
        </p:spPr>
      </p:pic>
      <p:pic>
        <p:nvPicPr>
          <p:cNvPr id="31" name="Image 30">
            <a:extLst>
              <a:ext uri="{FF2B5EF4-FFF2-40B4-BE49-F238E27FC236}">
                <a16:creationId xmlns:a16="http://schemas.microsoft.com/office/drawing/2014/main" id="{D2A56FB7-E6B8-FD3F-D10A-8841B9D7891C}"/>
              </a:ext>
            </a:extLst>
          </p:cNvPr>
          <p:cNvPicPr>
            <a:picLocks noChangeAspect="1"/>
          </p:cNvPicPr>
          <p:nvPr/>
        </p:nvPicPr>
        <p:blipFill rotWithShape="1">
          <a:blip r:embed="rId11">
            <a:extLst>
              <a:ext uri="{28A0092B-C50C-407E-A947-70E740481C1C}">
                <a14:useLocalDpi xmlns:a14="http://schemas.microsoft.com/office/drawing/2010/main" val="0"/>
              </a:ext>
            </a:extLst>
          </a:blip>
          <a:srcRect b="17955"/>
          <a:stretch/>
        </p:blipFill>
        <p:spPr>
          <a:xfrm rot="11669710">
            <a:off x="1134009" y="4380122"/>
            <a:ext cx="734511" cy="602633"/>
          </a:xfrm>
          <a:prstGeom prst="rect">
            <a:avLst/>
          </a:prstGeom>
        </p:spPr>
      </p:pic>
      <p:pic>
        <p:nvPicPr>
          <p:cNvPr id="33" name="Image 32">
            <a:extLst>
              <a:ext uri="{FF2B5EF4-FFF2-40B4-BE49-F238E27FC236}">
                <a16:creationId xmlns:a16="http://schemas.microsoft.com/office/drawing/2014/main" id="{105E4751-DE70-DCCC-68F3-7DA3ED18DFDF}"/>
              </a:ext>
            </a:extLst>
          </p:cNvPr>
          <p:cNvPicPr>
            <a:picLocks noChangeAspect="1"/>
          </p:cNvPicPr>
          <p:nvPr/>
        </p:nvPicPr>
        <p:blipFill rotWithShape="1">
          <a:blip r:embed="rId12">
            <a:extLst>
              <a:ext uri="{28A0092B-C50C-407E-A947-70E740481C1C}">
                <a14:useLocalDpi xmlns:a14="http://schemas.microsoft.com/office/drawing/2010/main" val="0"/>
              </a:ext>
            </a:extLst>
          </a:blip>
          <a:srcRect l="33420" t="23136" r="33230" b="41331"/>
          <a:stretch/>
        </p:blipFill>
        <p:spPr>
          <a:xfrm>
            <a:off x="768384" y="5360464"/>
            <a:ext cx="537220" cy="572366"/>
          </a:xfrm>
          <a:prstGeom prst="rect">
            <a:avLst/>
          </a:prstGeom>
        </p:spPr>
      </p:pic>
    </p:spTree>
    <p:extLst>
      <p:ext uri="{BB962C8B-B14F-4D97-AF65-F5344CB8AC3E}">
        <p14:creationId xmlns:p14="http://schemas.microsoft.com/office/powerpoint/2010/main" val="3356707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17</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Réunion de </a:t>
            </a:r>
            <a:r>
              <a:rPr lang="en-US" dirty="0" err="1"/>
              <a:t>l’ACIP</a:t>
            </a:r>
            <a:r>
              <a:rPr lang="en-US" dirty="0"/>
              <a:t> (GTCV </a:t>
            </a:r>
            <a:r>
              <a:rPr lang="en-US" dirty="0" err="1"/>
              <a:t>américain</a:t>
            </a:r>
            <a:r>
              <a:rPr lang="en-US" dirty="0"/>
              <a:t>)</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dirty="0"/>
              <a:t>Composition et f</a:t>
            </a:r>
            <a:r>
              <a:rPr lang="en-US" noProof="0" dirty="0" err="1"/>
              <a:t>onctionne</a:t>
            </a:r>
            <a:r>
              <a:rPr lang="en-US" dirty="0" err="1"/>
              <a:t>ment</a:t>
            </a:r>
            <a:r>
              <a:rPr lang="en-US" dirty="0"/>
              <a:t> du GTCV</a:t>
            </a:r>
            <a:endParaRPr lang="en-GB" noProof="0" dirty="0"/>
          </a:p>
        </p:txBody>
      </p:sp>
      <p:pic>
        <p:nvPicPr>
          <p:cNvPr id="11" name="Image 10" descr="Une image contenant personne, intérieur, plafond, personnes&#10;&#10;Description générée automatiquement">
            <a:extLst>
              <a:ext uri="{FF2B5EF4-FFF2-40B4-BE49-F238E27FC236}">
                <a16:creationId xmlns:a16="http://schemas.microsoft.com/office/drawing/2014/main" id="{CD45DECE-0E67-1D57-2EE1-5C7E6466E0AB}"/>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576263" y="1281563"/>
            <a:ext cx="7772400" cy="4939580"/>
          </a:xfrm>
          <a:prstGeom prst="rect">
            <a:avLst/>
          </a:prstGeom>
        </p:spPr>
      </p:pic>
      <p:sp>
        <p:nvSpPr>
          <p:cNvPr id="4" name="ZoneTexte 3">
            <a:extLst>
              <a:ext uri="{FF2B5EF4-FFF2-40B4-BE49-F238E27FC236}">
                <a16:creationId xmlns:a16="http://schemas.microsoft.com/office/drawing/2014/main" id="{D40F538D-06F8-AE6D-D68C-B3DF74B08122}"/>
              </a:ext>
            </a:extLst>
          </p:cNvPr>
          <p:cNvSpPr txBox="1"/>
          <p:nvPr/>
        </p:nvSpPr>
        <p:spPr>
          <a:xfrm>
            <a:off x="8518946" y="3852728"/>
            <a:ext cx="2840759" cy="523220"/>
          </a:xfrm>
          <a:prstGeom prst="rect">
            <a:avLst/>
          </a:prstGeom>
          <a:solidFill>
            <a:srgbClr val="F1E11C"/>
          </a:solidFill>
        </p:spPr>
        <p:txBody>
          <a:bodyPr wrap="square" rtlCol="0">
            <a:spAutoFit/>
          </a:bodyPr>
          <a:lstStyle/>
          <a:p>
            <a:r>
              <a:rPr lang="fr-FR" sz="1400" b="1" dirty="0">
                <a:latin typeface="Poppins" pitchFamily="2" charset="77"/>
                <a:cs typeface="Poppins" pitchFamily="2" charset="77"/>
              </a:rPr>
              <a:t>Les membres principaux</a:t>
            </a:r>
          </a:p>
          <a:p>
            <a:r>
              <a:rPr lang="fr-FR" sz="1400" b="1" dirty="0">
                <a:latin typeface="Poppins" pitchFamily="2" charset="77"/>
                <a:cs typeface="Poppins" pitchFamily="2" charset="77"/>
              </a:rPr>
              <a:t>(table intérieure)</a:t>
            </a:r>
          </a:p>
        </p:txBody>
      </p:sp>
      <p:sp>
        <p:nvSpPr>
          <p:cNvPr id="9" name="ZoneTexte 8">
            <a:extLst>
              <a:ext uri="{FF2B5EF4-FFF2-40B4-BE49-F238E27FC236}">
                <a16:creationId xmlns:a16="http://schemas.microsoft.com/office/drawing/2014/main" id="{A5E080E0-B59F-44F2-1E64-4D968A5213D4}"/>
              </a:ext>
            </a:extLst>
          </p:cNvPr>
          <p:cNvSpPr txBox="1"/>
          <p:nvPr/>
        </p:nvSpPr>
        <p:spPr>
          <a:xfrm>
            <a:off x="8518946" y="4575631"/>
            <a:ext cx="2840759" cy="307777"/>
          </a:xfrm>
          <a:prstGeom prst="rect">
            <a:avLst/>
          </a:prstGeom>
          <a:solidFill>
            <a:srgbClr val="F1E11C"/>
          </a:solidFill>
        </p:spPr>
        <p:txBody>
          <a:bodyPr wrap="square" rtlCol="0">
            <a:spAutoFit/>
          </a:bodyPr>
          <a:lstStyle/>
          <a:p>
            <a:r>
              <a:rPr lang="fr-FR" sz="1400" b="1" dirty="0">
                <a:latin typeface="Poppins" pitchFamily="2" charset="77"/>
                <a:cs typeface="Poppins" pitchFamily="2" charset="77"/>
              </a:rPr>
              <a:t>Grand public</a:t>
            </a:r>
          </a:p>
        </p:txBody>
      </p:sp>
      <p:sp>
        <p:nvSpPr>
          <p:cNvPr id="12" name="ZoneTexte 11">
            <a:extLst>
              <a:ext uri="{FF2B5EF4-FFF2-40B4-BE49-F238E27FC236}">
                <a16:creationId xmlns:a16="http://schemas.microsoft.com/office/drawing/2014/main" id="{E179E2EE-62CF-145D-3592-625C6F3C91E5}"/>
              </a:ext>
            </a:extLst>
          </p:cNvPr>
          <p:cNvSpPr txBox="1"/>
          <p:nvPr/>
        </p:nvSpPr>
        <p:spPr>
          <a:xfrm>
            <a:off x="8518946" y="5136099"/>
            <a:ext cx="2840759" cy="307777"/>
          </a:xfrm>
          <a:prstGeom prst="rect">
            <a:avLst/>
          </a:prstGeom>
          <a:solidFill>
            <a:srgbClr val="F1E11C"/>
          </a:solidFill>
        </p:spPr>
        <p:txBody>
          <a:bodyPr wrap="square" rtlCol="0">
            <a:spAutoFit/>
          </a:bodyPr>
          <a:lstStyle/>
          <a:p>
            <a:r>
              <a:rPr lang="fr-FR" sz="1400" b="1" dirty="0">
                <a:latin typeface="Poppins" pitchFamily="2" charset="77"/>
                <a:cs typeface="Poppins" pitchFamily="2" charset="77"/>
              </a:rPr>
              <a:t>Les membres Ex-</a:t>
            </a:r>
            <a:r>
              <a:rPr lang="fr-FR" sz="1400" b="1" dirty="0" err="1">
                <a:latin typeface="Poppins" pitchFamily="2" charset="77"/>
                <a:cs typeface="Poppins" pitchFamily="2" charset="77"/>
              </a:rPr>
              <a:t>officio</a:t>
            </a:r>
            <a:endParaRPr lang="fr-FR" sz="1400" b="1" dirty="0">
              <a:latin typeface="Poppins" pitchFamily="2" charset="77"/>
              <a:cs typeface="Poppins" pitchFamily="2" charset="77"/>
            </a:endParaRPr>
          </a:p>
        </p:txBody>
      </p:sp>
      <p:sp>
        <p:nvSpPr>
          <p:cNvPr id="13" name="ZoneTexte 12">
            <a:extLst>
              <a:ext uri="{FF2B5EF4-FFF2-40B4-BE49-F238E27FC236}">
                <a16:creationId xmlns:a16="http://schemas.microsoft.com/office/drawing/2014/main" id="{00AAD602-5CCC-816D-02D3-4687B0C2ABE7}"/>
              </a:ext>
            </a:extLst>
          </p:cNvPr>
          <p:cNvSpPr txBox="1"/>
          <p:nvPr/>
        </p:nvSpPr>
        <p:spPr>
          <a:xfrm>
            <a:off x="8518945" y="5696567"/>
            <a:ext cx="2840760" cy="523220"/>
          </a:xfrm>
          <a:prstGeom prst="rect">
            <a:avLst/>
          </a:prstGeom>
          <a:solidFill>
            <a:srgbClr val="F1E11C"/>
          </a:solidFill>
        </p:spPr>
        <p:txBody>
          <a:bodyPr wrap="square" rtlCol="0">
            <a:spAutoFit/>
          </a:bodyPr>
          <a:lstStyle/>
          <a:p>
            <a:r>
              <a:rPr lang="fr-FR" sz="1400" b="1" dirty="0">
                <a:latin typeface="Poppins" pitchFamily="2" charset="77"/>
                <a:cs typeface="Poppins" pitchFamily="2" charset="77"/>
              </a:rPr>
              <a:t>Les membres de liaison et la presse</a:t>
            </a:r>
          </a:p>
        </p:txBody>
      </p:sp>
      <p:sp>
        <p:nvSpPr>
          <p:cNvPr id="15" name="Ellipse 14">
            <a:extLst>
              <a:ext uri="{FF2B5EF4-FFF2-40B4-BE49-F238E27FC236}">
                <a16:creationId xmlns:a16="http://schemas.microsoft.com/office/drawing/2014/main" id="{0288EE01-3F08-8EB6-AFDE-FE60713F37D4}"/>
              </a:ext>
            </a:extLst>
          </p:cNvPr>
          <p:cNvSpPr/>
          <p:nvPr/>
        </p:nvSpPr>
        <p:spPr>
          <a:xfrm>
            <a:off x="1571041" y="1999056"/>
            <a:ext cx="527950" cy="523220"/>
          </a:xfrm>
          <a:prstGeom prst="ellipse">
            <a:avLst/>
          </a:prstGeom>
          <a:solidFill>
            <a:srgbClr val="F1E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Poppins" pitchFamily="2" charset="77"/>
                <a:cs typeface="Poppins" pitchFamily="2" charset="77"/>
              </a:rPr>
              <a:t>1</a:t>
            </a:r>
          </a:p>
        </p:txBody>
      </p:sp>
      <p:sp>
        <p:nvSpPr>
          <p:cNvPr id="19" name="Ellipse 18">
            <a:extLst>
              <a:ext uri="{FF2B5EF4-FFF2-40B4-BE49-F238E27FC236}">
                <a16:creationId xmlns:a16="http://schemas.microsoft.com/office/drawing/2014/main" id="{D7314B5E-B6ED-9CFC-DD8D-4F9E32A78920}"/>
              </a:ext>
            </a:extLst>
          </p:cNvPr>
          <p:cNvSpPr/>
          <p:nvPr/>
        </p:nvSpPr>
        <p:spPr>
          <a:xfrm>
            <a:off x="5855272" y="2010357"/>
            <a:ext cx="527950" cy="523220"/>
          </a:xfrm>
          <a:prstGeom prst="ellipse">
            <a:avLst/>
          </a:prstGeom>
          <a:solidFill>
            <a:srgbClr val="F1E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Poppins" pitchFamily="2" charset="77"/>
                <a:cs typeface="Poppins" pitchFamily="2" charset="77"/>
              </a:rPr>
              <a:t>2</a:t>
            </a:r>
          </a:p>
        </p:txBody>
      </p:sp>
      <p:sp>
        <p:nvSpPr>
          <p:cNvPr id="20" name="Ellipse 19">
            <a:extLst>
              <a:ext uri="{FF2B5EF4-FFF2-40B4-BE49-F238E27FC236}">
                <a16:creationId xmlns:a16="http://schemas.microsoft.com/office/drawing/2014/main" id="{06391A4D-42E5-7316-8305-ABD9C2FC7F6A}"/>
              </a:ext>
            </a:extLst>
          </p:cNvPr>
          <p:cNvSpPr/>
          <p:nvPr/>
        </p:nvSpPr>
        <p:spPr>
          <a:xfrm>
            <a:off x="11469076" y="4430238"/>
            <a:ext cx="527950" cy="523220"/>
          </a:xfrm>
          <a:prstGeom prst="ellipse">
            <a:avLst/>
          </a:prstGeom>
          <a:solidFill>
            <a:srgbClr val="F1E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Poppins" pitchFamily="2" charset="77"/>
                <a:cs typeface="Poppins" pitchFamily="2" charset="77"/>
              </a:rPr>
              <a:t>2</a:t>
            </a:r>
          </a:p>
        </p:txBody>
      </p:sp>
      <p:sp>
        <p:nvSpPr>
          <p:cNvPr id="21" name="Ellipse 20">
            <a:extLst>
              <a:ext uri="{FF2B5EF4-FFF2-40B4-BE49-F238E27FC236}">
                <a16:creationId xmlns:a16="http://schemas.microsoft.com/office/drawing/2014/main" id="{B8B48A2B-DAE7-78FE-2D77-64CDFC4B2147}"/>
              </a:ext>
            </a:extLst>
          </p:cNvPr>
          <p:cNvSpPr/>
          <p:nvPr/>
        </p:nvSpPr>
        <p:spPr>
          <a:xfrm>
            <a:off x="2240277" y="3488040"/>
            <a:ext cx="527950" cy="523220"/>
          </a:xfrm>
          <a:prstGeom prst="ellipse">
            <a:avLst/>
          </a:prstGeom>
          <a:solidFill>
            <a:srgbClr val="F1E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Poppins" pitchFamily="2" charset="77"/>
                <a:cs typeface="Poppins" pitchFamily="2" charset="77"/>
              </a:rPr>
              <a:t>3</a:t>
            </a:r>
          </a:p>
        </p:txBody>
      </p:sp>
      <p:sp>
        <p:nvSpPr>
          <p:cNvPr id="22" name="Ellipse 21">
            <a:extLst>
              <a:ext uri="{FF2B5EF4-FFF2-40B4-BE49-F238E27FC236}">
                <a16:creationId xmlns:a16="http://schemas.microsoft.com/office/drawing/2014/main" id="{8FFA0137-E88B-50BF-24EE-7766BAEDD049}"/>
              </a:ext>
            </a:extLst>
          </p:cNvPr>
          <p:cNvSpPr/>
          <p:nvPr/>
        </p:nvSpPr>
        <p:spPr>
          <a:xfrm>
            <a:off x="11469076" y="5069249"/>
            <a:ext cx="527950" cy="523220"/>
          </a:xfrm>
          <a:prstGeom prst="ellipse">
            <a:avLst/>
          </a:prstGeom>
          <a:solidFill>
            <a:srgbClr val="F1E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Poppins" pitchFamily="2" charset="77"/>
                <a:cs typeface="Poppins" pitchFamily="2" charset="77"/>
              </a:rPr>
              <a:t>3</a:t>
            </a:r>
          </a:p>
        </p:txBody>
      </p:sp>
      <p:sp>
        <p:nvSpPr>
          <p:cNvPr id="23" name="Ellipse 22">
            <a:extLst>
              <a:ext uri="{FF2B5EF4-FFF2-40B4-BE49-F238E27FC236}">
                <a16:creationId xmlns:a16="http://schemas.microsoft.com/office/drawing/2014/main" id="{3F9DC4A5-7397-6530-44DD-270EC1D094BA}"/>
              </a:ext>
            </a:extLst>
          </p:cNvPr>
          <p:cNvSpPr/>
          <p:nvPr/>
        </p:nvSpPr>
        <p:spPr>
          <a:xfrm>
            <a:off x="11469076" y="5708260"/>
            <a:ext cx="527950" cy="523220"/>
          </a:xfrm>
          <a:prstGeom prst="ellipse">
            <a:avLst/>
          </a:prstGeom>
          <a:solidFill>
            <a:srgbClr val="F1E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Poppins" pitchFamily="2" charset="77"/>
                <a:cs typeface="Poppins" pitchFamily="2" charset="77"/>
              </a:rPr>
              <a:t>4</a:t>
            </a:r>
          </a:p>
        </p:txBody>
      </p:sp>
      <p:sp>
        <p:nvSpPr>
          <p:cNvPr id="25" name="Ellipse 24">
            <a:extLst>
              <a:ext uri="{FF2B5EF4-FFF2-40B4-BE49-F238E27FC236}">
                <a16:creationId xmlns:a16="http://schemas.microsoft.com/office/drawing/2014/main" id="{FFA386DB-9B4F-EA00-3D15-FE79C424E13E}"/>
              </a:ext>
            </a:extLst>
          </p:cNvPr>
          <p:cNvSpPr/>
          <p:nvPr/>
        </p:nvSpPr>
        <p:spPr>
          <a:xfrm>
            <a:off x="6250293" y="3926270"/>
            <a:ext cx="527950" cy="523220"/>
          </a:xfrm>
          <a:prstGeom prst="ellipse">
            <a:avLst/>
          </a:prstGeom>
          <a:solidFill>
            <a:srgbClr val="F1E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Poppins" pitchFamily="2" charset="77"/>
                <a:cs typeface="Poppins" pitchFamily="2" charset="77"/>
              </a:rPr>
              <a:t>4</a:t>
            </a:r>
          </a:p>
        </p:txBody>
      </p:sp>
      <p:sp>
        <p:nvSpPr>
          <p:cNvPr id="27" name="Ellipse 26">
            <a:extLst>
              <a:ext uri="{FF2B5EF4-FFF2-40B4-BE49-F238E27FC236}">
                <a16:creationId xmlns:a16="http://schemas.microsoft.com/office/drawing/2014/main" id="{C42E7697-30DA-8070-CC23-5D898B37D43F}"/>
              </a:ext>
            </a:extLst>
          </p:cNvPr>
          <p:cNvSpPr/>
          <p:nvPr/>
        </p:nvSpPr>
        <p:spPr>
          <a:xfrm>
            <a:off x="11469076" y="3793749"/>
            <a:ext cx="527950" cy="523220"/>
          </a:xfrm>
          <a:prstGeom prst="ellipse">
            <a:avLst/>
          </a:prstGeom>
          <a:solidFill>
            <a:srgbClr val="F1E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Poppins" pitchFamily="2" charset="77"/>
                <a:cs typeface="Poppins" pitchFamily="2" charset="77"/>
              </a:rPr>
              <a:t>1</a:t>
            </a:r>
          </a:p>
        </p:txBody>
      </p:sp>
    </p:spTree>
    <p:extLst>
      <p:ext uri="{BB962C8B-B14F-4D97-AF65-F5344CB8AC3E}">
        <p14:creationId xmlns:p14="http://schemas.microsoft.com/office/powerpoint/2010/main" val="442375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10077"/>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63997D5-F475-41A8-A596-3774335051B6}"/>
              </a:ext>
            </a:extLst>
          </p:cNvPr>
          <p:cNvSpPr>
            <a:spLocks noGrp="1"/>
          </p:cNvSpPr>
          <p:nvPr>
            <p:ph type="body" sz="quarter" idx="13"/>
          </p:nvPr>
        </p:nvSpPr>
        <p:spPr>
          <a:xfrm>
            <a:off x="1800076" y="1706493"/>
            <a:ext cx="9179223" cy="3464064"/>
          </a:xfrm>
        </p:spPr>
        <p:txBody>
          <a:bodyPr/>
          <a:lstStyle/>
          <a:p>
            <a:pPr algn="ctr"/>
            <a:r>
              <a:rPr lang="en-US" sz="4400" dirty="0"/>
              <a:t>Examine la composition de ton GTCV</a:t>
            </a:r>
          </a:p>
        </p:txBody>
      </p:sp>
      <p:sp>
        <p:nvSpPr>
          <p:cNvPr id="9" name="Slide Number Placeholder 8">
            <a:extLst>
              <a:ext uri="{FF2B5EF4-FFF2-40B4-BE49-F238E27FC236}">
                <a16:creationId xmlns:a16="http://schemas.microsoft.com/office/drawing/2014/main" id="{B0126127-7378-458A-80C1-03DF7D2D4E1A}"/>
              </a:ext>
            </a:extLst>
          </p:cNvPr>
          <p:cNvSpPr>
            <a:spLocks noGrp="1"/>
          </p:cNvSpPr>
          <p:nvPr>
            <p:ph type="sldNum" sz="quarter" idx="12"/>
          </p:nvPr>
        </p:nvSpPr>
        <p:spPr/>
        <p:txBody>
          <a:bodyPr/>
          <a:lstStyle/>
          <a:p>
            <a:fld id="{E2E31AFC-DF42-41A5-B57C-06A83BBA6616}" type="slidenum">
              <a:rPr lang="en-GB" smtClean="0"/>
              <a:pPr/>
              <a:t>18</a:t>
            </a:fld>
            <a:endParaRPr lang="en-GB"/>
          </a:p>
        </p:txBody>
      </p:sp>
      <p:sp>
        <p:nvSpPr>
          <p:cNvPr id="2" name="Footer Placeholder 3">
            <a:extLst>
              <a:ext uri="{FF2B5EF4-FFF2-40B4-BE49-F238E27FC236}">
                <a16:creationId xmlns:a16="http://schemas.microsoft.com/office/drawing/2014/main" id="{7554DFD4-4C64-BFFA-43DF-A9A41F836414}"/>
              </a:ext>
            </a:extLst>
          </p:cNvPr>
          <p:cNvSpPr>
            <a:spLocks noGrp="1"/>
          </p:cNvSpPr>
          <p:nvPr>
            <p:ph type="ftr" sz="quarter" idx="11"/>
          </p:nvPr>
        </p:nvSpPr>
        <p:spPr>
          <a:xfrm>
            <a:off x="576263" y="6486525"/>
            <a:ext cx="7562850" cy="112713"/>
          </a:xfrm>
        </p:spPr>
        <p:txBody>
          <a:bodyPr/>
          <a:lstStyle/>
          <a:p>
            <a:r>
              <a:rPr lang="en-US" dirty="0"/>
              <a:t>Composition et f</a:t>
            </a:r>
            <a:r>
              <a:rPr lang="en-US" noProof="0" dirty="0" err="1"/>
              <a:t>onctionne</a:t>
            </a:r>
            <a:r>
              <a:rPr lang="en-US" dirty="0" err="1"/>
              <a:t>ment</a:t>
            </a:r>
            <a:r>
              <a:rPr lang="en-US" dirty="0"/>
              <a:t> du GTCV</a:t>
            </a:r>
            <a:endParaRPr lang="en-GB" noProof="0" dirty="0"/>
          </a:p>
        </p:txBody>
      </p:sp>
      <p:pic>
        <p:nvPicPr>
          <p:cNvPr id="7" name="Image 6">
            <a:extLst>
              <a:ext uri="{FF2B5EF4-FFF2-40B4-BE49-F238E27FC236}">
                <a16:creationId xmlns:a16="http://schemas.microsoft.com/office/drawing/2014/main" id="{031A70F5-D84B-53F4-FF77-DEFC1325DC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492" y="2977140"/>
            <a:ext cx="1068387" cy="1068387"/>
          </a:xfrm>
          <a:prstGeom prst="rect">
            <a:avLst/>
          </a:prstGeom>
        </p:spPr>
      </p:pic>
      <p:sp>
        <p:nvSpPr>
          <p:cNvPr id="3" name="Rectangle 2">
            <a:extLst>
              <a:ext uri="{FF2B5EF4-FFF2-40B4-BE49-F238E27FC236}">
                <a16:creationId xmlns:a16="http://schemas.microsoft.com/office/drawing/2014/main" id="{A60D21EB-1E26-F0BD-367A-3969D8E0F302}"/>
              </a:ext>
            </a:extLst>
          </p:cNvPr>
          <p:cNvSpPr/>
          <p:nvPr/>
        </p:nvSpPr>
        <p:spPr>
          <a:xfrm>
            <a:off x="9421091" y="346364"/>
            <a:ext cx="2369127" cy="775854"/>
          </a:xfrm>
          <a:prstGeom prst="rect">
            <a:avLst/>
          </a:prstGeom>
          <a:solidFill>
            <a:srgbClr val="C10077"/>
          </a:solidFill>
          <a:ln>
            <a:solidFill>
              <a:srgbClr val="C10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descr="Une image contenant logo&#10;&#10;Description générée automatiquement">
            <a:extLst>
              <a:ext uri="{FF2B5EF4-FFF2-40B4-BE49-F238E27FC236}">
                <a16:creationId xmlns:a16="http://schemas.microsoft.com/office/drawing/2014/main" id="{A2E77592-BE42-ED0E-1F8B-6AF68905B579}"/>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9745308" y="459898"/>
            <a:ext cx="1919093" cy="584646"/>
          </a:xfrm>
          <a:prstGeom prst="rect">
            <a:avLst/>
          </a:prstGeom>
        </p:spPr>
      </p:pic>
    </p:spTree>
    <p:extLst>
      <p:ext uri="{BB962C8B-B14F-4D97-AF65-F5344CB8AC3E}">
        <p14:creationId xmlns:p14="http://schemas.microsoft.com/office/powerpoint/2010/main" val="1917170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73C5B"/>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63997D5-F475-41A8-A596-3774335051B6}"/>
              </a:ext>
            </a:extLst>
          </p:cNvPr>
          <p:cNvSpPr>
            <a:spLocks noGrp="1"/>
          </p:cNvSpPr>
          <p:nvPr>
            <p:ph type="body" sz="quarter" idx="13"/>
          </p:nvPr>
        </p:nvSpPr>
        <p:spPr>
          <a:xfrm>
            <a:off x="1495276" y="1706494"/>
            <a:ext cx="9179223" cy="3464064"/>
          </a:xfrm>
        </p:spPr>
        <p:txBody>
          <a:bodyPr/>
          <a:lstStyle/>
          <a:p>
            <a:pPr algn="ctr"/>
            <a:r>
              <a:rPr lang="en-US" sz="4400" dirty="0"/>
              <a:t>Le </a:t>
            </a:r>
            <a:r>
              <a:rPr lang="en-US" sz="4400" dirty="0" err="1"/>
              <a:t>fonctionnement</a:t>
            </a:r>
            <a:r>
              <a:rPr lang="en-US" sz="4400" dirty="0"/>
              <a:t> du GTCV</a:t>
            </a:r>
          </a:p>
        </p:txBody>
      </p:sp>
      <p:sp>
        <p:nvSpPr>
          <p:cNvPr id="9" name="Slide Number Placeholder 8">
            <a:extLst>
              <a:ext uri="{FF2B5EF4-FFF2-40B4-BE49-F238E27FC236}">
                <a16:creationId xmlns:a16="http://schemas.microsoft.com/office/drawing/2014/main" id="{B0126127-7378-458A-80C1-03DF7D2D4E1A}"/>
              </a:ext>
            </a:extLst>
          </p:cNvPr>
          <p:cNvSpPr>
            <a:spLocks noGrp="1"/>
          </p:cNvSpPr>
          <p:nvPr>
            <p:ph type="sldNum" sz="quarter" idx="12"/>
          </p:nvPr>
        </p:nvSpPr>
        <p:spPr/>
        <p:txBody>
          <a:bodyPr/>
          <a:lstStyle/>
          <a:p>
            <a:fld id="{E2E31AFC-DF42-41A5-B57C-06A83BBA6616}" type="slidenum">
              <a:rPr lang="en-GB" smtClean="0"/>
              <a:pPr/>
              <a:t>19</a:t>
            </a:fld>
            <a:endParaRPr lang="en-GB"/>
          </a:p>
        </p:txBody>
      </p:sp>
      <p:sp>
        <p:nvSpPr>
          <p:cNvPr id="2" name="Footer Placeholder 3">
            <a:extLst>
              <a:ext uri="{FF2B5EF4-FFF2-40B4-BE49-F238E27FC236}">
                <a16:creationId xmlns:a16="http://schemas.microsoft.com/office/drawing/2014/main" id="{7554DFD4-4C64-BFFA-43DF-A9A41F836414}"/>
              </a:ext>
            </a:extLst>
          </p:cNvPr>
          <p:cNvSpPr>
            <a:spLocks noGrp="1"/>
          </p:cNvSpPr>
          <p:nvPr>
            <p:ph type="ftr" sz="quarter" idx="11"/>
          </p:nvPr>
        </p:nvSpPr>
        <p:spPr>
          <a:xfrm>
            <a:off x="576263" y="6486525"/>
            <a:ext cx="7562850" cy="112713"/>
          </a:xfrm>
        </p:spPr>
        <p:txBody>
          <a:bodyPr/>
          <a:lstStyle/>
          <a:p>
            <a:r>
              <a:rPr lang="en-US" dirty="0"/>
              <a:t>Composition et f</a:t>
            </a:r>
            <a:r>
              <a:rPr lang="en-US" noProof="0" dirty="0" err="1"/>
              <a:t>onctionne</a:t>
            </a:r>
            <a:r>
              <a:rPr lang="en-US" dirty="0" err="1"/>
              <a:t>ment</a:t>
            </a:r>
            <a:r>
              <a:rPr lang="en-US" dirty="0"/>
              <a:t> du GTCV</a:t>
            </a:r>
            <a:endParaRPr lang="en-GB" noProof="0" dirty="0"/>
          </a:p>
        </p:txBody>
      </p:sp>
    </p:spTree>
    <p:extLst>
      <p:ext uri="{BB962C8B-B14F-4D97-AF65-F5344CB8AC3E}">
        <p14:creationId xmlns:p14="http://schemas.microsoft.com/office/powerpoint/2010/main" val="3821576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3A0F8B3-D89E-4CEB-A596-F800B1F70EE2}"/>
              </a:ext>
            </a:extLst>
          </p:cNvPr>
          <p:cNvSpPr>
            <a:spLocks noGrp="1"/>
          </p:cNvSpPr>
          <p:nvPr>
            <p:ph type="sldNum" sz="quarter" idx="12"/>
          </p:nvPr>
        </p:nvSpPr>
        <p:spPr/>
        <p:txBody>
          <a:bodyPr/>
          <a:lstStyle/>
          <a:p>
            <a:fld id="{E2E31AFC-DF42-41A5-B57C-06A83BBA6616}" type="slidenum">
              <a:rPr lang="en-GB" smtClean="0"/>
              <a:pPr/>
              <a:t>2</a:t>
            </a:fld>
            <a:endParaRPr lang="en-GB"/>
          </a:p>
        </p:txBody>
      </p:sp>
      <p:sp>
        <p:nvSpPr>
          <p:cNvPr id="10" name="Title 9">
            <a:extLst>
              <a:ext uri="{FF2B5EF4-FFF2-40B4-BE49-F238E27FC236}">
                <a16:creationId xmlns:a16="http://schemas.microsoft.com/office/drawing/2014/main" id="{65E29023-AEDD-4878-B791-168008E34AF4}"/>
              </a:ext>
            </a:extLst>
          </p:cNvPr>
          <p:cNvSpPr>
            <a:spLocks noGrp="1"/>
          </p:cNvSpPr>
          <p:nvPr>
            <p:ph type="title"/>
          </p:nvPr>
        </p:nvSpPr>
        <p:spPr/>
        <p:txBody>
          <a:bodyPr/>
          <a:lstStyle/>
          <a:p>
            <a:r>
              <a:rPr lang="en-GB" dirty="0"/>
              <a:t>Vue </a:t>
            </a:r>
            <a:r>
              <a:rPr lang="en-GB" dirty="0" err="1"/>
              <a:t>d’ensemble</a:t>
            </a:r>
            <a:endParaRPr lang="en-GB" dirty="0"/>
          </a:p>
        </p:txBody>
      </p:sp>
      <p:sp>
        <p:nvSpPr>
          <p:cNvPr id="13" name="Footer Placeholder 3">
            <a:extLst>
              <a:ext uri="{FF2B5EF4-FFF2-40B4-BE49-F238E27FC236}">
                <a16:creationId xmlns:a16="http://schemas.microsoft.com/office/drawing/2014/main" id="{0CBE37E2-28CF-9F18-9E49-471EED955863}"/>
              </a:ext>
            </a:extLst>
          </p:cNvPr>
          <p:cNvSpPr>
            <a:spLocks noGrp="1"/>
          </p:cNvSpPr>
          <p:nvPr>
            <p:ph type="ftr" sz="quarter" idx="11"/>
          </p:nvPr>
        </p:nvSpPr>
        <p:spPr>
          <a:xfrm>
            <a:off x="576263" y="6486525"/>
            <a:ext cx="7562850" cy="112713"/>
          </a:xfrm>
        </p:spPr>
        <p:txBody>
          <a:bodyPr/>
          <a:lstStyle/>
          <a:p>
            <a:r>
              <a:rPr lang="en-US" dirty="0"/>
              <a:t>Composition et f</a:t>
            </a:r>
            <a:r>
              <a:rPr lang="en-US" noProof="0" dirty="0" err="1"/>
              <a:t>onctionne</a:t>
            </a:r>
            <a:r>
              <a:rPr lang="en-US" dirty="0" err="1"/>
              <a:t>ment</a:t>
            </a:r>
            <a:r>
              <a:rPr lang="en-US" dirty="0"/>
              <a:t> du GTCV</a:t>
            </a:r>
            <a:endParaRPr lang="en-GB" noProof="0" dirty="0"/>
          </a:p>
        </p:txBody>
      </p:sp>
      <p:graphicFrame>
        <p:nvGraphicFramePr>
          <p:cNvPr id="4" name="Diagramme 3">
            <a:extLst>
              <a:ext uri="{FF2B5EF4-FFF2-40B4-BE49-F238E27FC236}">
                <a16:creationId xmlns:a16="http://schemas.microsoft.com/office/drawing/2014/main" id="{47886FF1-1A96-FF5E-6A31-AFCA743E63D4}"/>
              </a:ext>
            </a:extLst>
          </p:cNvPr>
          <p:cNvGraphicFramePr/>
          <p:nvPr>
            <p:extLst>
              <p:ext uri="{D42A27DB-BD31-4B8C-83A1-F6EECF244321}">
                <p14:modId xmlns:p14="http://schemas.microsoft.com/office/powerpoint/2010/main" val="888945294"/>
              </p:ext>
            </p:extLst>
          </p:nvPr>
        </p:nvGraphicFramePr>
        <p:xfrm>
          <a:off x="576262" y="1507895"/>
          <a:ext cx="7653337" cy="45953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ZoneTexte 5">
            <a:extLst>
              <a:ext uri="{FF2B5EF4-FFF2-40B4-BE49-F238E27FC236}">
                <a16:creationId xmlns:a16="http://schemas.microsoft.com/office/drawing/2014/main" id="{17855397-A2D4-27D2-873A-C17DAEF4ABC4}"/>
              </a:ext>
            </a:extLst>
          </p:cNvPr>
          <p:cNvSpPr txBox="1"/>
          <p:nvPr/>
        </p:nvSpPr>
        <p:spPr>
          <a:xfrm>
            <a:off x="937846" y="1969478"/>
            <a:ext cx="527538" cy="523220"/>
          </a:xfrm>
          <a:prstGeom prst="rect">
            <a:avLst/>
          </a:prstGeom>
          <a:noFill/>
        </p:spPr>
        <p:txBody>
          <a:bodyPr wrap="square" rtlCol="0">
            <a:spAutoFit/>
          </a:bodyPr>
          <a:lstStyle/>
          <a:p>
            <a:r>
              <a:rPr lang="fr-FR" sz="2800" b="1" dirty="0">
                <a:solidFill>
                  <a:srgbClr val="173C5B"/>
                </a:solidFill>
                <a:latin typeface="Poppins" pitchFamily="2" charset="77"/>
                <a:cs typeface="Poppins" pitchFamily="2" charset="77"/>
              </a:rPr>
              <a:t>1</a:t>
            </a:r>
          </a:p>
        </p:txBody>
      </p:sp>
      <p:sp>
        <p:nvSpPr>
          <p:cNvPr id="7" name="ZoneTexte 6">
            <a:extLst>
              <a:ext uri="{FF2B5EF4-FFF2-40B4-BE49-F238E27FC236}">
                <a16:creationId xmlns:a16="http://schemas.microsoft.com/office/drawing/2014/main" id="{92810657-C3EB-2023-ED1F-78B63401801F}"/>
              </a:ext>
            </a:extLst>
          </p:cNvPr>
          <p:cNvSpPr txBox="1"/>
          <p:nvPr/>
        </p:nvSpPr>
        <p:spPr>
          <a:xfrm>
            <a:off x="1289539" y="3047962"/>
            <a:ext cx="527538" cy="523220"/>
          </a:xfrm>
          <a:prstGeom prst="rect">
            <a:avLst/>
          </a:prstGeom>
          <a:noFill/>
        </p:spPr>
        <p:txBody>
          <a:bodyPr wrap="square" rtlCol="0">
            <a:spAutoFit/>
          </a:bodyPr>
          <a:lstStyle/>
          <a:p>
            <a:r>
              <a:rPr lang="fr-FR" sz="2800" b="1" dirty="0">
                <a:solidFill>
                  <a:srgbClr val="173C5B"/>
                </a:solidFill>
                <a:latin typeface="Poppins" pitchFamily="2" charset="77"/>
                <a:cs typeface="Poppins" pitchFamily="2" charset="77"/>
              </a:rPr>
              <a:t>2</a:t>
            </a:r>
          </a:p>
        </p:txBody>
      </p:sp>
      <p:sp>
        <p:nvSpPr>
          <p:cNvPr id="8" name="ZoneTexte 7">
            <a:extLst>
              <a:ext uri="{FF2B5EF4-FFF2-40B4-BE49-F238E27FC236}">
                <a16:creationId xmlns:a16="http://schemas.microsoft.com/office/drawing/2014/main" id="{6CB2EC86-EE2A-3817-3A0D-46E2C2E2C2E7}"/>
              </a:ext>
            </a:extLst>
          </p:cNvPr>
          <p:cNvSpPr txBox="1"/>
          <p:nvPr/>
        </p:nvSpPr>
        <p:spPr>
          <a:xfrm>
            <a:off x="1301262" y="4106677"/>
            <a:ext cx="527538" cy="523220"/>
          </a:xfrm>
          <a:prstGeom prst="rect">
            <a:avLst/>
          </a:prstGeom>
          <a:noFill/>
        </p:spPr>
        <p:txBody>
          <a:bodyPr wrap="square" rtlCol="0">
            <a:spAutoFit/>
          </a:bodyPr>
          <a:lstStyle/>
          <a:p>
            <a:r>
              <a:rPr lang="fr-FR" sz="2800" b="1" dirty="0">
                <a:solidFill>
                  <a:srgbClr val="173C5B"/>
                </a:solidFill>
                <a:latin typeface="Poppins" pitchFamily="2" charset="77"/>
                <a:cs typeface="Poppins" pitchFamily="2" charset="77"/>
              </a:rPr>
              <a:t>3</a:t>
            </a:r>
          </a:p>
        </p:txBody>
      </p:sp>
      <p:sp>
        <p:nvSpPr>
          <p:cNvPr id="11" name="ZoneTexte 10">
            <a:extLst>
              <a:ext uri="{FF2B5EF4-FFF2-40B4-BE49-F238E27FC236}">
                <a16:creationId xmlns:a16="http://schemas.microsoft.com/office/drawing/2014/main" id="{4AC20058-BA21-ABBE-19B9-3B7249181C7B}"/>
              </a:ext>
            </a:extLst>
          </p:cNvPr>
          <p:cNvSpPr txBox="1"/>
          <p:nvPr/>
        </p:nvSpPr>
        <p:spPr>
          <a:xfrm>
            <a:off x="890954" y="5165392"/>
            <a:ext cx="527538" cy="523220"/>
          </a:xfrm>
          <a:prstGeom prst="rect">
            <a:avLst/>
          </a:prstGeom>
          <a:noFill/>
        </p:spPr>
        <p:txBody>
          <a:bodyPr wrap="square" rtlCol="0">
            <a:spAutoFit/>
          </a:bodyPr>
          <a:lstStyle/>
          <a:p>
            <a:r>
              <a:rPr lang="fr-FR" sz="2800" b="1" dirty="0">
                <a:solidFill>
                  <a:srgbClr val="173C5B"/>
                </a:solidFill>
                <a:latin typeface="Poppins" pitchFamily="2" charset="77"/>
                <a:cs typeface="Poppins" pitchFamily="2" charset="77"/>
              </a:rPr>
              <a:t>4</a:t>
            </a:r>
          </a:p>
        </p:txBody>
      </p:sp>
    </p:spTree>
    <p:extLst>
      <p:ext uri="{BB962C8B-B14F-4D97-AF65-F5344CB8AC3E}">
        <p14:creationId xmlns:p14="http://schemas.microsoft.com/office/powerpoint/2010/main" val="4204452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20</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fr-CH" dirty="0"/>
              <a:t>La charte ou termes de références</a:t>
            </a:r>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64786" y="6506569"/>
            <a:ext cx="7562850" cy="112713"/>
          </a:xfrm>
        </p:spPr>
        <p:txBody>
          <a:bodyPr/>
          <a:lstStyle/>
          <a:p>
            <a:r>
              <a:rPr lang="en-US" dirty="0"/>
              <a:t>Composition et f</a:t>
            </a:r>
            <a:r>
              <a:rPr lang="en-US" noProof="0" dirty="0" err="1"/>
              <a:t>onctionne</a:t>
            </a:r>
            <a:r>
              <a:rPr lang="en-US" dirty="0" err="1"/>
              <a:t>ment</a:t>
            </a:r>
            <a:r>
              <a:rPr lang="en-US" dirty="0"/>
              <a:t> du GTCV</a:t>
            </a:r>
            <a:endParaRPr lang="en-GB" noProof="0" dirty="0"/>
          </a:p>
          <a:p>
            <a:endParaRPr lang="en-GB" noProof="0" dirty="0"/>
          </a:p>
        </p:txBody>
      </p:sp>
      <p:sp>
        <p:nvSpPr>
          <p:cNvPr id="9" name="Content Placeholder 1">
            <a:extLst>
              <a:ext uri="{FF2B5EF4-FFF2-40B4-BE49-F238E27FC236}">
                <a16:creationId xmlns:a16="http://schemas.microsoft.com/office/drawing/2014/main" id="{A4F980D7-AF1D-BC04-C2AC-DFBD54E59A48}"/>
              </a:ext>
            </a:extLst>
          </p:cNvPr>
          <p:cNvSpPr txBox="1">
            <a:spLocks/>
          </p:cNvSpPr>
          <p:nvPr/>
        </p:nvSpPr>
        <p:spPr>
          <a:xfrm>
            <a:off x="576263" y="1314038"/>
            <a:ext cx="8276791" cy="4894675"/>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pPr lvl="2">
              <a:lnSpc>
                <a:spcPct val="100000"/>
              </a:lnSpc>
            </a:pPr>
            <a:r>
              <a:rPr lang="en-US" sz="2000" b="1" dirty="0">
                <a:latin typeface="Poppins" pitchFamily="2" charset="77"/>
                <a:cs typeface="Poppins" pitchFamily="2" charset="77"/>
              </a:rPr>
              <a:t>DOCUMENT DECRIVANT LES ROLES ET RESPONSIBILITES, AUTORITE, ET LES PRINCIPALES PARTIES-PRENANTES:</a:t>
            </a:r>
          </a:p>
          <a:p>
            <a:pPr lvl="1">
              <a:lnSpc>
                <a:spcPct val="100000"/>
              </a:lnSpc>
              <a:spcBef>
                <a:spcPts val="600"/>
              </a:spcBef>
              <a:spcAft>
                <a:spcPts val="600"/>
              </a:spcAft>
              <a:buClr>
                <a:srgbClr val="009CDE"/>
              </a:buClr>
              <a:buSzPct val="150000"/>
              <a:buFont typeface="Wingdings" pitchFamily="2" charset="2"/>
              <a:buChar char="§"/>
            </a:pPr>
            <a:r>
              <a:rPr lang="en-US" sz="1600" dirty="0" err="1">
                <a:latin typeface="Poppins" pitchFamily="2" charset="77"/>
                <a:cs typeface="Poppins" pitchFamily="2" charset="77"/>
              </a:rPr>
              <a:t>Autorité</a:t>
            </a:r>
            <a:endParaRPr lang="en-US" sz="1600" dirty="0">
              <a:latin typeface="Poppins" pitchFamily="2" charset="77"/>
              <a:cs typeface="Poppins" pitchFamily="2" charset="77"/>
            </a:endParaRPr>
          </a:p>
          <a:p>
            <a:pPr lvl="1">
              <a:lnSpc>
                <a:spcPct val="100000"/>
              </a:lnSpc>
              <a:spcBef>
                <a:spcPts val="600"/>
              </a:spcBef>
              <a:spcAft>
                <a:spcPts val="600"/>
              </a:spcAft>
              <a:buClr>
                <a:srgbClr val="009CDE"/>
              </a:buClr>
              <a:buSzPct val="150000"/>
              <a:buFont typeface="Wingdings" pitchFamily="2" charset="2"/>
              <a:buChar char="§"/>
            </a:pPr>
            <a:r>
              <a:rPr lang="en-US" sz="1600" dirty="0">
                <a:latin typeface="Poppins" pitchFamily="2" charset="77"/>
                <a:cs typeface="Poppins" pitchFamily="2" charset="77"/>
              </a:rPr>
              <a:t>Objectif et mission</a:t>
            </a:r>
          </a:p>
          <a:p>
            <a:pPr lvl="1">
              <a:lnSpc>
                <a:spcPct val="100000"/>
              </a:lnSpc>
              <a:spcBef>
                <a:spcPts val="600"/>
              </a:spcBef>
              <a:spcAft>
                <a:spcPts val="600"/>
              </a:spcAft>
              <a:buClr>
                <a:srgbClr val="009CDE"/>
              </a:buClr>
              <a:buSzPct val="150000"/>
              <a:buFont typeface="Wingdings" pitchFamily="2" charset="2"/>
              <a:buChar char="§"/>
            </a:pPr>
            <a:r>
              <a:rPr lang="en-US" sz="1600" dirty="0">
                <a:latin typeface="Poppins" pitchFamily="2" charset="77"/>
                <a:cs typeface="Poppins" pitchFamily="2" charset="77"/>
              </a:rPr>
              <a:t>Devoirs</a:t>
            </a:r>
          </a:p>
          <a:p>
            <a:pPr lvl="1">
              <a:lnSpc>
                <a:spcPct val="100000"/>
              </a:lnSpc>
              <a:spcBef>
                <a:spcPts val="600"/>
              </a:spcBef>
              <a:spcAft>
                <a:spcPts val="600"/>
              </a:spcAft>
              <a:buClr>
                <a:srgbClr val="009CDE"/>
              </a:buClr>
              <a:buSzPct val="150000"/>
              <a:buFont typeface="Wingdings" pitchFamily="2" charset="2"/>
              <a:buChar char="§"/>
            </a:pPr>
            <a:r>
              <a:rPr lang="fr-FR" sz="1600" dirty="0">
                <a:latin typeface="Poppins" pitchFamily="2" charset="77"/>
                <a:cs typeface="Poppins" pitchFamily="2" charset="77"/>
              </a:rPr>
              <a:t>Organisme/Autorité auquel le comité rend compte</a:t>
            </a:r>
          </a:p>
          <a:p>
            <a:pPr lvl="1">
              <a:lnSpc>
                <a:spcPct val="100000"/>
              </a:lnSpc>
              <a:spcBef>
                <a:spcPts val="600"/>
              </a:spcBef>
              <a:spcAft>
                <a:spcPts val="600"/>
              </a:spcAft>
              <a:buClr>
                <a:srgbClr val="009CDE"/>
              </a:buClr>
              <a:buSzPct val="150000"/>
              <a:buFont typeface="Wingdings" pitchFamily="2" charset="2"/>
              <a:buChar char="§"/>
            </a:pPr>
            <a:r>
              <a:rPr lang="en-US" sz="1600" dirty="0" err="1">
                <a:latin typeface="Poppins" pitchFamily="2" charset="77"/>
                <a:cs typeface="Poppins" pitchFamily="2" charset="77"/>
              </a:rPr>
              <a:t>Soutien</a:t>
            </a:r>
            <a:endParaRPr lang="en-US" sz="1600" dirty="0">
              <a:latin typeface="Poppins" pitchFamily="2" charset="77"/>
              <a:cs typeface="Poppins" pitchFamily="2" charset="77"/>
            </a:endParaRPr>
          </a:p>
          <a:p>
            <a:pPr lvl="1">
              <a:lnSpc>
                <a:spcPct val="100000"/>
              </a:lnSpc>
              <a:spcBef>
                <a:spcPts val="600"/>
              </a:spcBef>
              <a:spcAft>
                <a:spcPts val="600"/>
              </a:spcAft>
              <a:buClr>
                <a:srgbClr val="009CDE"/>
              </a:buClr>
              <a:buSzPct val="150000"/>
              <a:buFont typeface="Wingdings" pitchFamily="2" charset="2"/>
              <a:buChar char="§"/>
            </a:pPr>
            <a:r>
              <a:rPr lang="fr-FR" sz="1600" dirty="0">
                <a:latin typeface="Poppins" pitchFamily="2" charset="77"/>
                <a:cs typeface="Poppins" pitchFamily="2" charset="77"/>
              </a:rPr>
              <a:t>Fréquence et durée des réunions, fermées ou ouvertes</a:t>
            </a:r>
          </a:p>
          <a:p>
            <a:pPr lvl="1">
              <a:lnSpc>
                <a:spcPct val="100000"/>
              </a:lnSpc>
              <a:spcBef>
                <a:spcPts val="600"/>
              </a:spcBef>
              <a:spcAft>
                <a:spcPts val="600"/>
              </a:spcAft>
              <a:buClr>
                <a:srgbClr val="009CDE"/>
              </a:buClr>
              <a:buSzPct val="150000"/>
              <a:buFont typeface="Wingdings" pitchFamily="2" charset="2"/>
              <a:buChar char="§"/>
            </a:pPr>
            <a:r>
              <a:rPr lang="en-US" sz="1600" dirty="0">
                <a:latin typeface="Poppins" pitchFamily="2" charset="77"/>
                <a:cs typeface="Poppins" pitchFamily="2" charset="77"/>
              </a:rPr>
              <a:t>Committee termination (if Charter is not renewed)</a:t>
            </a:r>
          </a:p>
          <a:p>
            <a:pPr lvl="1">
              <a:lnSpc>
                <a:spcPct val="100000"/>
              </a:lnSpc>
              <a:spcBef>
                <a:spcPts val="600"/>
              </a:spcBef>
              <a:spcAft>
                <a:spcPts val="600"/>
              </a:spcAft>
              <a:buClr>
                <a:srgbClr val="009CDE"/>
              </a:buClr>
              <a:buSzPct val="150000"/>
              <a:buFont typeface="Wingdings" pitchFamily="2" charset="2"/>
              <a:buChar char="§"/>
            </a:pPr>
            <a:r>
              <a:rPr lang="fr-FR" sz="1600" dirty="0">
                <a:latin typeface="Poppins" pitchFamily="2" charset="77"/>
                <a:cs typeface="Poppins" pitchFamily="2" charset="77"/>
              </a:rPr>
              <a:t>Composition (de base, d’office, liaison) - y compris les exigences, la durée du mandat</a:t>
            </a:r>
          </a:p>
          <a:p>
            <a:pPr lvl="1">
              <a:lnSpc>
                <a:spcPct val="100000"/>
              </a:lnSpc>
              <a:spcBef>
                <a:spcPts val="600"/>
              </a:spcBef>
              <a:spcAft>
                <a:spcPts val="600"/>
              </a:spcAft>
              <a:buClr>
                <a:srgbClr val="009CDE"/>
              </a:buClr>
              <a:buSzPct val="150000"/>
              <a:buFont typeface="Wingdings" pitchFamily="2" charset="2"/>
              <a:buChar char="§"/>
            </a:pPr>
            <a:r>
              <a:rPr lang="fr-FR" sz="1600" dirty="0">
                <a:latin typeface="Poppins" pitchFamily="2" charset="77"/>
                <a:cs typeface="Poppins" pitchFamily="2" charset="77"/>
              </a:rPr>
              <a:t>Sous-comités et groupes de travail</a:t>
            </a:r>
          </a:p>
          <a:p>
            <a:pPr lvl="1">
              <a:lnSpc>
                <a:spcPct val="100000"/>
              </a:lnSpc>
              <a:spcBef>
                <a:spcPts val="600"/>
              </a:spcBef>
              <a:spcAft>
                <a:spcPts val="600"/>
              </a:spcAft>
              <a:buClr>
                <a:srgbClr val="009CDE"/>
              </a:buClr>
              <a:buSzPct val="150000"/>
              <a:buFont typeface="Wingdings" pitchFamily="2" charset="2"/>
              <a:buChar char="§"/>
            </a:pPr>
            <a:r>
              <a:rPr lang="en-US" sz="1600" dirty="0">
                <a:latin typeface="Poppins" pitchFamily="2" charset="77"/>
                <a:cs typeface="Poppins" pitchFamily="2" charset="77"/>
              </a:rPr>
              <a:t>Tenue des </a:t>
            </a:r>
            <a:r>
              <a:rPr lang="en-US" sz="1600" dirty="0" err="1">
                <a:latin typeface="Poppins" pitchFamily="2" charset="77"/>
                <a:cs typeface="Poppins" pitchFamily="2" charset="77"/>
              </a:rPr>
              <a:t>registres</a:t>
            </a:r>
            <a:endParaRPr lang="en-US" sz="1600" dirty="0">
              <a:latin typeface="Poppins" pitchFamily="2" charset="77"/>
              <a:cs typeface="Poppins" pitchFamily="2" charset="77"/>
            </a:endParaRPr>
          </a:p>
          <a:p>
            <a:pPr>
              <a:lnSpc>
                <a:spcPct val="100000"/>
              </a:lnSpc>
            </a:pPr>
            <a:endParaRPr lang="en-US" sz="1600" dirty="0">
              <a:latin typeface="Poppins" pitchFamily="2" charset="77"/>
              <a:cs typeface="Poppins" pitchFamily="2" charset="77"/>
            </a:endParaRPr>
          </a:p>
        </p:txBody>
      </p:sp>
      <p:sp>
        <p:nvSpPr>
          <p:cNvPr id="13" name="Rectangle 12">
            <a:extLst>
              <a:ext uri="{FF2B5EF4-FFF2-40B4-BE49-F238E27FC236}">
                <a16:creationId xmlns:a16="http://schemas.microsoft.com/office/drawing/2014/main" id="{CBB4B7AF-886B-91C6-3852-FCADC1D21BB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cxnSp>
        <p:nvCxnSpPr>
          <p:cNvPr id="14" name="Connecteur droit 13">
            <a:extLst>
              <a:ext uri="{FF2B5EF4-FFF2-40B4-BE49-F238E27FC236}">
                <a16:creationId xmlns:a16="http://schemas.microsoft.com/office/drawing/2014/main" id="{C1657721-4C1D-BFE0-4FEC-5B9A6A1330AF}"/>
              </a:ext>
            </a:extLst>
          </p:cNvPr>
          <p:cNvCxnSpPr/>
          <p:nvPr/>
        </p:nvCxnSpPr>
        <p:spPr>
          <a:xfrm>
            <a:off x="941506" y="2092036"/>
            <a:ext cx="0" cy="413250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5490E1CD-FB27-977D-60B0-1EDB727BC3FD}"/>
              </a:ext>
            </a:extLst>
          </p:cNvPr>
          <p:cNvCxnSpPr>
            <a:cxnSpLocks/>
          </p:cNvCxnSpPr>
          <p:nvPr/>
        </p:nvCxnSpPr>
        <p:spPr>
          <a:xfrm>
            <a:off x="928254" y="6224537"/>
            <a:ext cx="10641805"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id="{7E164C66-4BD2-3F9F-A8B7-606208632715}"/>
              </a:ext>
            </a:extLst>
          </p:cNvPr>
          <p:cNvSpPr txBox="1"/>
          <p:nvPr/>
        </p:nvSpPr>
        <p:spPr>
          <a:xfrm>
            <a:off x="7003293" y="6086037"/>
            <a:ext cx="4118986" cy="286829"/>
          </a:xfrm>
          <a:prstGeom prst="rect">
            <a:avLst/>
          </a:prstGeom>
          <a:solidFill>
            <a:schemeClr val="bg1"/>
          </a:solidFill>
          <a:ln w="38100">
            <a:solidFill>
              <a:srgbClr val="009CDE"/>
            </a:solidFill>
          </a:ln>
        </p:spPr>
        <p:txBody>
          <a:bodyPr wrap="square">
            <a:spAutoFit/>
          </a:bodyPr>
          <a:lstStyle/>
          <a:p>
            <a:pPr algn="r"/>
            <a:r>
              <a:rPr lang="fr-CH" sz="1200" b="1" dirty="0">
                <a:latin typeface="Poppins" pitchFamily="2" charset="77"/>
                <a:cs typeface="Poppins" pitchFamily="2" charset="77"/>
              </a:rPr>
              <a:t>Regardons plus en détail certains de ces aspects</a:t>
            </a:r>
          </a:p>
        </p:txBody>
      </p:sp>
      <p:pic>
        <p:nvPicPr>
          <p:cNvPr id="11" name="Image 10">
            <a:extLst>
              <a:ext uri="{FF2B5EF4-FFF2-40B4-BE49-F238E27FC236}">
                <a16:creationId xmlns:a16="http://schemas.microsoft.com/office/drawing/2014/main" id="{93DC0AA9-42D5-FC8C-B43B-E25B3C5807CE}"/>
              </a:ext>
            </a:extLst>
          </p:cNvPr>
          <p:cNvPicPr>
            <a:picLocks noChangeAspect="1"/>
          </p:cNvPicPr>
          <p:nvPr/>
        </p:nvPicPr>
        <p:blipFill rotWithShape="1">
          <a:blip r:embed="rId3">
            <a:extLst>
              <a:ext uri="{28A0092B-C50C-407E-A947-70E740481C1C}">
                <a14:useLocalDpi xmlns:a14="http://schemas.microsoft.com/office/drawing/2010/main" val="0"/>
              </a:ext>
            </a:extLst>
          </a:blip>
          <a:srcRect l="26878" r="18577" b="23445"/>
          <a:stretch/>
        </p:blipFill>
        <p:spPr>
          <a:xfrm rot="5400000">
            <a:off x="11621619" y="5846342"/>
            <a:ext cx="464425" cy="651825"/>
          </a:xfrm>
          <a:prstGeom prst="rect">
            <a:avLst/>
          </a:prstGeom>
        </p:spPr>
      </p:pic>
      <p:pic>
        <p:nvPicPr>
          <p:cNvPr id="25" name="Image 24">
            <a:extLst>
              <a:ext uri="{FF2B5EF4-FFF2-40B4-BE49-F238E27FC236}">
                <a16:creationId xmlns:a16="http://schemas.microsoft.com/office/drawing/2014/main" id="{A7C4A7AE-E961-2BF1-4C9B-7624A11A86DF}"/>
              </a:ext>
            </a:extLst>
          </p:cNvPr>
          <p:cNvPicPr>
            <a:picLocks noChangeAspect="1"/>
          </p:cNvPicPr>
          <p:nvPr/>
        </p:nvPicPr>
        <p:blipFill rotWithShape="1">
          <a:blip r:embed="rId4">
            <a:extLst>
              <a:ext uri="{28A0092B-C50C-407E-A947-70E740481C1C}">
                <a14:useLocalDpi xmlns:a14="http://schemas.microsoft.com/office/drawing/2010/main" val="0"/>
              </a:ext>
            </a:extLst>
          </a:blip>
          <a:srcRect b="17331"/>
          <a:stretch/>
        </p:blipFill>
        <p:spPr>
          <a:xfrm>
            <a:off x="798112" y="1352884"/>
            <a:ext cx="860591" cy="711441"/>
          </a:xfrm>
          <a:prstGeom prst="rect">
            <a:avLst/>
          </a:prstGeom>
        </p:spPr>
      </p:pic>
    </p:spTree>
    <p:extLst>
      <p:ext uri="{BB962C8B-B14F-4D97-AF65-F5344CB8AC3E}">
        <p14:creationId xmlns:p14="http://schemas.microsoft.com/office/powerpoint/2010/main" val="21576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21</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Meeting Frequency and Format</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671998" cy="281600"/>
          </a:xfrm>
        </p:spPr>
        <p:txBody>
          <a:bodyPr/>
          <a:lstStyle/>
          <a:p>
            <a:r>
              <a:rPr lang="en-US" dirty="0"/>
              <a:t>Composition et f</a:t>
            </a:r>
            <a:r>
              <a:rPr lang="en-US" noProof="0" dirty="0" err="1"/>
              <a:t>onctionne</a:t>
            </a:r>
            <a:r>
              <a:rPr lang="en-US" dirty="0" err="1"/>
              <a:t>ment</a:t>
            </a:r>
            <a:r>
              <a:rPr lang="en-US" dirty="0"/>
              <a:t> du GTCV</a:t>
            </a:r>
            <a:endParaRPr lang="en-GB" noProof="0" dirty="0"/>
          </a:p>
          <a:p>
            <a:endParaRPr lang="en-GB" noProof="0" dirty="0"/>
          </a:p>
        </p:txBody>
      </p:sp>
      <p:sp>
        <p:nvSpPr>
          <p:cNvPr id="9" name="Content Placeholder 1">
            <a:extLst>
              <a:ext uri="{FF2B5EF4-FFF2-40B4-BE49-F238E27FC236}">
                <a16:creationId xmlns:a16="http://schemas.microsoft.com/office/drawing/2014/main" id="{A4F980D7-AF1D-BC04-C2AC-DFBD54E59A48}"/>
              </a:ext>
            </a:extLst>
          </p:cNvPr>
          <p:cNvSpPr txBox="1">
            <a:spLocks/>
          </p:cNvSpPr>
          <p:nvPr/>
        </p:nvSpPr>
        <p:spPr>
          <a:xfrm>
            <a:off x="506834" y="1430921"/>
            <a:ext cx="10867748" cy="4773936"/>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pPr>
              <a:lnSpc>
                <a:spcPct val="100000"/>
              </a:lnSpc>
              <a:spcBef>
                <a:spcPts val="400"/>
              </a:spcBef>
            </a:pPr>
            <a:r>
              <a:rPr lang="fr-CH" sz="2000" b="1" dirty="0">
                <a:solidFill>
                  <a:srgbClr val="0092CC"/>
                </a:solidFill>
                <a:latin typeface="Poppins" pitchFamily="2" charset="77"/>
                <a:cs typeface="Poppins" pitchFamily="2" charset="77"/>
              </a:rPr>
              <a:t>	FREQUENCE DES REUNIONS</a:t>
            </a:r>
          </a:p>
          <a:p>
            <a:pPr lvl="2" indent="0">
              <a:lnSpc>
                <a:spcPct val="100000"/>
              </a:lnSpc>
              <a:spcBef>
                <a:spcPts val="400"/>
              </a:spcBef>
              <a:buClr>
                <a:srgbClr val="009CDE"/>
              </a:buClr>
              <a:buNone/>
            </a:pPr>
            <a:r>
              <a:rPr lang="fr-FR" sz="2000" dirty="0">
                <a:latin typeface="Poppins" pitchFamily="2" charset="77"/>
                <a:cs typeface="Poppins" pitchFamily="2" charset="77"/>
              </a:rPr>
              <a:t>Au moins une fois par an, avec une flexibilité pour des réunions supplémentaires au besoin</a:t>
            </a:r>
            <a:r>
              <a:rPr lang="fr-CH" sz="2000" dirty="0">
                <a:latin typeface="Poppins" pitchFamily="2" charset="77"/>
                <a:cs typeface="Poppins" pitchFamily="2" charset="77"/>
              </a:rPr>
              <a:t>. </a:t>
            </a:r>
          </a:p>
          <a:p>
            <a:pPr lvl="2" indent="0">
              <a:lnSpc>
                <a:spcPct val="100000"/>
              </a:lnSpc>
              <a:spcBef>
                <a:spcPts val="400"/>
              </a:spcBef>
              <a:buClr>
                <a:srgbClr val="009CDE"/>
              </a:buClr>
              <a:buNone/>
            </a:pPr>
            <a:endParaRPr lang="fr-CH" sz="2000" dirty="0">
              <a:latin typeface="Poppins" pitchFamily="2" charset="77"/>
              <a:cs typeface="Poppins" pitchFamily="2" charset="77"/>
            </a:endParaRPr>
          </a:p>
          <a:p>
            <a:pPr>
              <a:lnSpc>
                <a:spcPct val="100000"/>
              </a:lnSpc>
              <a:spcBef>
                <a:spcPts val="400"/>
              </a:spcBef>
            </a:pPr>
            <a:r>
              <a:rPr lang="fr-CH" sz="2000" b="1" dirty="0">
                <a:solidFill>
                  <a:srgbClr val="0092CC"/>
                </a:solidFill>
                <a:latin typeface="Poppins" pitchFamily="2" charset="77"/>
                <a:cs typeface="Poppins" pitchFamily="2" charset="77"/>
              </a:rPr>
              <a:t>	REUNION OUVERTE OU FERMEE </a:t>
            </a:r>
          </a:p>
          <a:p>
            <a:pPr>
              <a:lnSpc>
                <a:spcPct val="100000"/>
              </a:lnSpc>
              <a:spcBef>
                <a:spcPts val="400"/>
              </a:spcBef>
            </a:pPr>
            <a:r>
              <a:rPr lang="fr-CH" sz="2000" b="1" dirty="0">
                <a:solidFill>
                  <a:srgbClr val="0092CC"/>
                </a:solidFill>
                <a:latin typeface="Poppins" pitchFamily="2" charset="77"/>
                <a:cs typeface="Poppins" pitchFamily="2" charset="77"/>
              </a:rPr>
              <a:t>	</a:t>
            </a:r>
            <a:r>
              <a:rPr lang="fr-FR" sz="2000" dirty="0">
                <a:latin typeface="Poppins" pitchFamily="2" charset="77"/>
                <a:cs typeface="Poppins" pitchFamily="2" charset="77"/>
              </a:rPr>
              <a:t>Les pays peuvent choisir l’option qui leur convient. Les réunions publiques augmentent la transparence et peuvent améliorer l’acceptation du public, mais peuvent rendre le processus moins efficace. </a:t>
            </a:r>
            <a:endParaRPr lang="fr-CH" sz="2000" b="1" dirty="0">
              <a:solidFill>
                <a:srgbClr val="0092CC"/>
              </a:solidFill>
              <a:latin typeface="Poppins" pitchFamily="2" charset="77"/>
              <a:cs typeface="Poppins" pitchFamily="2" charset="77"/>
            </a:endParaRPr>
          </a:p>
          <a:p>
            <a:pPr>
              <a:lnSpc>
                <a:spcPct val="100000"/>
              </a:lnSpc>
              <a:spcBef>
                <a:spcPts val="400"/>
              </a:spcBef>
            </a:pPr>
            <a:r>
              <a:rPr lang="fr-CH" sz="2000" b="1" dirty="0">
                <a:solidFill>
                  <a:srgbClr val="0092CC"/>
                </a:solidFill>
                <a:latin typeface="Poppins" pitchFamily="2" charset="77"/>
                <a:cs typeface="Poppins" pitchFamily="2" charset="77"/>
              </a:rPr>
              <a:t>	DROIT DE VOTE</a:t>
            </a:r>
          </a:p>
          <a:p>
            <a:pPr lvl="2" indent="0">
              <a:lnSpc>
                <a:spcPct val="100000"/>
              </a:lnSpc>
              <a:spcBef>
                <a:spcPts val="400"/>
              </a:spcBef>
              <a:buClr>
                <a:srgbClr val="009CDE"/>
              </a:buClr>
              <a:buNone/>
            </a:pPr>
            <a:r>
              <a:rPr lang="fr-FR" sz="2000" dirty="0">
                <a:latin typeface="Poppins" pitchFamily="2" charset="77"/>
                <a:cs typeface="Poppins" pitchFamily="2" charset="77"/>
              </a:rPr>
              <a:t>Seuls les membres principaux ont le pouvoir de voter. </a:t>
            </a:r>
          </a:p>
          <a:p>
            <a:pPr lvl="2" indent="0">
              <a:lnSpc>
                <a:spcPct val="100000"/>
              </a:lnSpc>
              <a:spcBef>
                <a:spcPts val="400"/>
              </a:spcBef>
              <a:buClr>
                <a:srgbClr val="009CDE"/>
              </a:buClr>
              <a:buNone/>
            </a:pPr>
            <a:r>
              <a:rPr lang="fr-FR" sz="2000" dirty="0">
                <a:latin typeface="Poppins" pitchFamily="2" charset="77"/>
                <a:cs typeface="Poppins" pitchFamily="2" charset="77"/>
              </a:rPr>
              <a:t>Les membres du secrétariat, les membres ex </a:t>
            </a:r>
            <a:r>
              <a:rPr lang="fr-FR" sz="2000" dirty="0" err="1">
                <a:latin typeface="Poppins" pitchFamily="2" charset="77"/>
                <a:cs typeface="Poppins" pitchFamily="2" charset="77"/>
              </a:rPr>
              <a:t>officio</a:t>
            </a:r>
            <a:r>
              <a:rPr lang="fr-FR" sz="2000" dirty="0">
                <a:latin typeface="Poppins" pitchFamily="2" charset="77"/>
                <a:cs typeface="Poppins" pitchFamily="2" charset="77"/>
              </a:rPr>
              <a:t> et de liaison et les experts invités peuvent contribuer aux discussions mais ne peuvent voter. </a:t>
            </a:r>
            <a:endParaRPr lang="en-US" dirty="0">
              <a:latin typeface="Poppins" pitchFamily="2" charset="77"/>
              <a:cs typeface="Poppins" pitchFamily="2" charset="77"/>
            </a:endParaRPr>
          </a:p>
          <a:p>
            <a:pPr>
              <a:lnSpc>
                <a:spcPct val="100000"/>
              </a:lnSpc>
            </a:pPr>
            <a:endParaRPr lang="en-US" dirty="0">
              <a:latin typeface="Poppins" pitchFamily="2" charset="77"/>
              <a:cs typeface="Poppins" pitchFamily="2" charset="77"/>
            </a:endParaRPr>
          </a:p>
        </p:txBody>
      </p:sp>
      <p:sp>
        <p:nvSpPr>
          <p:cNvPr id="13" name="Rectangle 12">
            <a:extLst>
              <a:ext uri="{FF2B5EF4-FFF2-40B4-BE49-F238E27FC236}">
                <a16:creationId xmlns:a16="http://schemas.microsoft.com/office/drawing/2014/main" id="{CBB4B7AF-886B-91C6-3852-FCADC1D21BB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pic>
        <p:nvPicPr>
          <p:cNvPr id="6" name="Image 5">
            <a:extLst>
              <a:ext uri="{FF2B5EF4-FFF2-40B4-BE49-F238E27FC236}">
                <a16:creationId xmlns:a16="http://schemas.microsoft.com/office/drawing/2014/main" id="{FBD18E48-B17A-7AE3-BDD8-1EAED2A83B6D}"/>
              </a:ext>
            </a:extLst>
          </p:cNvPr>
          <p:cNvPicPr>
            <a:picLocks noChangeAspect="1"/>
          </p:cNvPicPr>
          <p:nvPr/>
        </p:nvPicPr>
        <p:blipFill rotWithShape="1">
          <a:blip r:embed="rId3">
            <a:extLst>
              <a:ext uri="{28A0092B-C50C-407E-A947-70E740481C1C}">
                <a14:useLocalDpi xmlns:a14="http://schemas.microsoft.com/office/drawing/2010/main" val="0"/>
              </a:ext>
            </a:extLst>
          </a:blip>
          <a:srcRect b="24812"/>
          <a:stretch/>
        </p:blipFill>
        <p:spPr>
          <a:xfrm>
            <a:off x="371275" y="1154763"/>
            <a:ext cx="1294075" cy="972993"/>
          </a:xfrm>
          <a:prstGeom prst="rect">
            <a:avLst/>
          </a:prstGeom>
        </p:spPr>
      </p:pic>
      <p:pic>
        <p:nvPicPr>
          <p:cNvPr id="8" name="Image 7">
            <a:extLst>
              <a:ext uri="{FF2B5EF4-FFF2-40B4-BE49-F238E27FC236}">
                <a16:creationId xmlns:a16="http://schemas.microsoft.com/office/drawing/2014/main" id="{BAD7A907-C0E4-20D8-B7C1-CBCC950A4052}"/>
              </a:ext>
            </a:extLst>
          </p:cNvPr>
          <p:cNvPicPr>
            <a:picLocks noChangeAspect="1"/>
          </p:cNvPicPr>
          <p:nvPr/>
        </p:nvPicPr>
        <p:blipFill rotWithShape="1">
          <a:blip r:embed="rId4">
            <a:extLst>
              <a:ext uri="{28A0092B-C50C-407E-A947-70E740481C1C}">
                <a14:useLocalDpi xmlns:a14="http://schemas.microsoft.com/office/drawing/2010/main" val="0"/>
              </a:ext>
            </a:extLst>
          </a:blip>
          <a:srcRect b="30674"/>
          <a:stretch/>
        </p:blipFill>
        <p:spPr>
          <a:xfrm>
            <a:off x="107587" y="2691024"/>
            <a:ext cx="1879818" cy="1303192"/>
          </a:xfrm>
          <a:prstGeom prst="rect">
            <a:avLst/>
          </a:prstGeom>
        </p:spPr>
      </p:pic>
      <p:pic>
        <p:nvPicPr>
          <p:cNvPr id="11" name="Image 10">
            <a:extLst>
              <a:ext uri="{FF2B5EF4-FFF2-40B4-BE49-F238E27FC236}">
                <a16:creationId xmlns:a16="http://schemas.microsoft.com/office/drawing/2014/main" id="{9797C2F8-598E-7C7D-6797-41FC04565C08}"/>
              </a:ext>
            </a:extLst>
          </p:cNvPr>
          <p:cNvPicPr>
            <a:picLocks noChangeAspect="1"/>
          </p:cNvPicPr>
          <p:nvPr/>
        </p:nvPicPr>
        <p:blipFill rotWithShape="1">
          <a:blip r:embed="rId5">
            <a:extLst>
              <a:ext uri="{28A0092B-C50C-407E-A947-70E740481C1C}">
                <a14:useLocalDpi xmlns:a14="http://schemas.microsoft.com/office/drawing/2010/main" val="0"/>
              </a:ext>
            </a:extLst>
          </a:blip>
          <a:srcRect t="7143" r="6114" b="26370"/>
          <a:stretch/>
        </p:blipFill>
        <p:spPr>
          <a:xfrm>
            <a:off x="576261" y="5030478"/>
            <a:ext cx="884101" cy="626090"/>
          </a:xfrm>
          <a:prstGeom prst="rect">
            <a:avLst/>
          </a:prstGeom>
        </p:spPr>
      </p:pic>
    </p:spTree>
    <p:extLst>
      <p:ext uri="{BB962C8B-B14F-4D97-AF65-F5344CB8AC3E}">
        <p14:creationId xmlns:p14="http://schemas.microsoft.com/office/powerpoint/2010/main" val="2417802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22</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Le mode </a:t>
            </a:r>
            <a:r>
              <a:rPr lang="en-US" dirty="0" err="1"/>
              <a:t>opératoire</a:t>
            </a:r>
            <a:r>
              <a:rPr lang="en-US" dirty="0"/>
              <a:t> des GTCV</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dirty="0"/>
              <a:t>Composition et f</a:t>
            </a:r>
            <a:r>
              <a:rPr lang="en-US" noProof="0" dirty="0" err="1"/>
              <a:t>onctionne</a:t>
            </a:r>
            <a:r>
              <a:rPr lang="en-US" dirty="0" err="1"/>
              <a:t>ment</a:t>
            </a:r>
            <a:r>
              <a:rPr lang="en-US" dirty="0"/>
              <a:t> du GTCV</a:t>
            </a:r>
            <a:endParaRPr lang="en-GB" noProof="0" dirty="0"/>
          </a:p>
        </p:txBody>
      </p:sp>
      <p:sp>
        <p:nvSpPr>
          <p:cNvPr id="13" name="Rectangle 12">
            <a:extLst>
              <a:ext uri="{FF2B5EF4-FFF2-40B4-BE49-F238E27FC236}">
                <a16:creationId xmlns:a16="http://schemas.microsoft.com/office/drawing/2014/main" id="{CBB4B7AF-886B-91C6-3852-FCADC1D21BB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aphicFrame>
        <p:nvGraphicFramePr>
          <p:cNvPr id="5" name="Content Placeholder 3">
            <a:extLst>
              <a:ext uri="{FF2B5EF4-FFF2-40B4-BE49-F238E27FC236}">
                <a16:creationId xmlns:a16="http://schemas.microsoft.com/office/drawing/2014/main" id="{9CF279D8-ADB5-3EFA-8901-B97B7D34514A}"/>
              </a:ext>
            </a:extLst>
          </p:cNvPr>
          <p:cNvGraphicFramePr>
            <a:graphicFrameLocks/>
          </p:cNvGraphicFramePr>
          <p:nvPr>
            <p:extLst>
              <p:ext uri="{D42A27DB-BD31-4B8C-83A1-F6EECF244321}">
                <p14:modId xmlns:p14="http://schemas.microsoft.com/office/powerpoint/2010/main" val="238440342"/>
              </p:ext>
            </p:extLst>
          </p:nvPr>
        </p:nvGraphicFramePr>
        <p:xfrm>
          <a:off x="2481564" y="1357780"/>
          <a:ext cx="7239000" cy="3916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9">
            <a:extLst>
              <a:ext uri="{FF2B5EF4-FFF2-40B4-BE49-F238E27FC236}">
                <a16:creationId xmlns:a16="http://schemas.microsoft.com/office/drawing/2014/main" id="{F13EF863-ED6E-322A-EE68-3B50BB4BC4EA}"/>
              </a:ext>
            </a:extLst>
          </p:cNvPr>
          <p:cNvSpPr txBox="1"/>
          <p:nvPr/>
        </p:nvSpPr>
        <p:spPr>
          <a:xfrm>
            <a:off x="143190" y="1666791"/>
            <a:ext cx="3777646" cy="3698448"/>
          </a:xfrm>
          <a:prstGeom prst="rect">
            <a:avLst/>
          </a:prstGeom>
          <a:solidFill>
            <a:schemeClr val="bg2"/>
          </a:solidFill>
          <a:ln w="38100">
            <a:solidFill>
              <a:srgbClr val="009CDE"/>
            </a:solidFill>
          </a:ln>
        </p:spPr>
        <p:txBody>
          <a:bodyPr wrap="square" rtlCol="0">
            <a:spAutoFit/>
          </a:bodyPr>
          <a:lstStyle/>
          <a:p>
            <a:pPr marL="285750" indent="-285750">
              <a:spcBef>
                <a:spcPts val="400"/>
              </a:spcBef>
              <a:buClr>
                <a:srgbClr val="009CDE"/>
              </a:buClr>
              <a:buFont typeface="Wingdings" pitchFamily="2" charset="2"/>
              <a:buChar char="§"/>
            </a:pPr>
            <a:r>
              <a:rPr lang="en-US" sz="1300" b="1" dirty="0">
                <a:latin typeface="Poppins" pitchFamily="2" charset="77"/>
                <a:cs typeface="Poppins" pitchFamily="2" charset="77"/>
              </a:rPr>
              <a:t>Secretariat</a:t>
            </a:r>
            <a:r>
              <a:rPr lang="en-US" sz="1300" dirty="0">
                <a:latin typeface="Poppins" pitchFamily="2" charset="77"/>
                <a:cs typeface="Poppins" pitchFamily="2" charset="77"/>
              </a:rPr>
              <a:t> prepare le </a:t>
            </a:r>
            <a:r>
              <a:rPr lang="en-US" sz="1300" dirty="0" err="1">
                <a:latin typeface="Poppins" pitchFamily="2" charset="77"/>
                <a:cs typeface="Poppins" pitchFamily="2" charset="77"/>
              </a:rPr>
              <a:t>compte</a:t>
            </a:r>
            <a:r>
              <a:rPr lang="en-US" sz="1300" dirty="0">
                <a:latin typeface="Poppins" pitchFamily="2" charset="77"/>
                <a:cs typeface="Poppins" pitchFamily="2" charset="77"/>
              </a:rPr>
              <a:t> </a:t>
            </a:r>
            <a:r>
              <a:rPr lang="en-US" sz="1300" dirty="0" err="1">
                <a:latin typeface="Poppins" pitchFamily="2" charset="77"/>
                <a:cs typeface="Poppins" pitchFamily="2" charset="77"/>
              </a:rPr>
              <a:t>rendu</a:t>
            </a:r>
            <a:r>
              <a:rPr lang="en-US" sz="1300" dirty="0">
                <a:latin typeface="Poppins" pitchFamily="2" charset="77"/>
                <a:cs typeface="Poppins" pitchFamily="2" charset="77"/>
              </a:rPr>
              <a:t> de la reunion qui doit </a:t>
            </a:r>
            <a:r>
              <a:rPr lang="en-US" sz="1300" dirty="0" err="1">
                <a:latin typeface="Poppins" pitchFamily="2" charset="77"/>
                <a:cs typeface="Poppins" pitchFamily="2" charset="77"/>
              </a:rPr>
              <a:t>être</a:t>
            </a:r>
            <a:r>
              <a:rPr lang="en-US" sz="1300" dirty="0">
                <a:latin typeface="Poppins" pitchFamily="2" charset="77"/>
                <a:cs typeface="Poppins" pitchFamily="2" charset="77"/>
              </a:rPr>
              <a:t> </a:t>
            </a:r>
            <a:r>
              <a:rPr lang="en-US" sz="1300" dirty="0" err="1">
                <a:latin typeface="Poppins" pitchFamily="2" charset="77"/>
                <a:cs typeface="Poppins" pitchFamily="2" charset="77"/>
              </a:rPr>
              <a:t>relu</a:t>
            </a:r>
            <a:r>
              <a:rPr lang="en-US" sz="1300" dirty="0">
                <a:latin typeface="Poppins" pitchFamily="2" charset="77"/>
                <a:cs typeface="Poppins" pitchFamily="2" charset="77"/>
              </a:rPr>
              <a:t> et </a:t>
            </a:r>
            <a:r>
              <a:rPr lang="en-US" sz="1300" dirty="0" err="1">
                <a:latin typeface="Poppins" pitchFamily="2" charset="77"/>
                <a:cs typeface="Poppins" pitchFamily="2" charset="77"/>
              </a:rPr>
              <a:t>approuvé</a:t>
            </a:r>
            <a:r>
              <a:rPr lang="en-US" sz="1300" dirty="0">
                <a:latin typeface="Poppins" pitchFamily="2" charset="77"/>
                <a:cs typeface="Poppins" pitchFamily="2" charset="77"/>
              </a:rPr>
              <a:t> par les </a:t>
            </a:r>
            <a:r>
              <a:rPr lang="en-US" sz="1300" dirty="0" err="1">
                <a:latin typeface="Poppins" pitchFamily="2" charset="77"/>
                <a:cs typeface="Poppins" pitchFamily="2" charset="77"/>
              </a:rPr>
              <a:t>membres</a:t>
            </a:r>
            <a:r>
              <a:rPr lang="en-US" sz="1300" dirty="0">
                <a:latin typeface="Poppins" pitchFamily="2" charset="77"/>
                <a:cs typeface="Poppins" pitchFamily="2" charset="77"/>
              </a:rPr>
              <a:t> 60 </a:t>
            </a:r>
            <a:r>
              <a:rPr lang="en-US" sz="1300" dirty="0" err="1">
                <a:latin typeface="Poppins" pitchFamily="2" charset="77"/>
                <a:cs typeface="Poppins" pitchFamily="2" charset="77"/>
              </a:rPr>
              <a:t>jours</a:t>
            </a:r>
            <a:r>
              <a:rPr lang="en-US" sz="1300" dirty="0">
                <a:latin typeface="Poppins" pitchFamily="2" charset="77"/>
                <a:cs typeface="Poppins" pitchFamily="2" charset="77"/>
              </a:rPr>
              <a:t> après la reunion.</a:t>
            </a:r>
          </a:p>
          <a:p>
            <a:pPr marL="285750" indent="-285750">
              <a:spcBef>
                <a:spcPts val="400"/>
              </a:spcBef>
              <a:buClr>
                <a:srgbClr val="009CDE"/>
              </a:buClr>
              <a:buFont typeface="Wingdings" pitchFamily="2" charset="2"/>
              <a:buChar char="§"/>
            </a:pPr>
            <a:r>
              <a:rPr lang="en-US" sz="1300" b="1" dirty="0">
                <a:latin typeface="Poppins" pitchFamily="2" charset="77"/>
                <a:cs typeface="Poppins" pitchFamily="2" charset="77"/>
              </a:rPr>
              <a:t>Secretariat</a:t>
            </a:r>
            <a:r>
              <a:rPr lang="en-US" sz="1300" dirty="0">
                <a:latin typeface="Poppins" pitchFamily="2" charset="77"/>
                <a:cs typeface="Poppins" pitchFamily="2" charset="77"/>
              </a:rPr>
              <a:t> </a:t>
            </a:r>
            <a:r>
              <a:rPr lang="en-US" sz="1300" dirty="0" err="1">
                <a:latin typeface="Poppins" pitchFamily="2" charset="77"/>
                <a:cs typeface="Poppins" pitchFamily="2" charset="77"/>
              </a:rPr>
              <a:t>rédige</a:t>
            </a:r>
            <a:r>
              <a:rPr lang="en-US" sz="1300" dirty="0">
                <a:latin typeface="Poppins" pitchFamily="2" charset="77"/>
                <a:cs typeface="Poppins" pitchFamily="2" charset="77"/>
              </a:rPr>
              <a:t> le </a:t>
            </a:r>
            <a:r>
              <a:rPr lang="en-US" sz="1300" dirty="0" err="1">
                <a:latin typeface="Poppins" pitchFamily="2" charset="77"/>
                <a:cs typeface="Poppins" pitchFamily="2" charset="77"/>
              </a:rPr>
              <a:t>projet</a:t>
            </a:r>
            <a:r>
              <a:rPr lang="en-US" sz="1300" dirty="0">
                <a:latin typeface="Poppins" pitchFamily="2" charset="77"/>
                <a:cs typeface="Poppins" pitchFamily="2" charset="77"/>
              </a:rPr>
              <a:t> de </a:t>
            </a:r>
            <a:r>
              <a:rPr lang="en-US" sz="1300" dirty="0" err="1">
                <a:latin typeface="Poppins" pitchFamily="2" charset="77"/>
                <a:cs typeface="Poppins" pitchFamily="2" charset="77"/>
              </a:rPr>
              <a:t>recommandations</a:t>
            </a:r>
            <a:r>
              <a:rPr lang="en-US" sz="1300" dirty="0">
                <a:latin typeface="Poppins" pitchFamily="2" charset="77"/>
                <a:cs typeface="Poppins" pitchFamily="2" charset="77"/>
              </a:rPr>
              <a:t> pour le </a:t>
            </a:r>
            <a:r>
              <a:rPr lang="en-US" sz="1300" dirty="0" err="1">
                <a:latin typeface="Poppins" pitchFamily="2" charset="77"/>
                <a:cs typeface="Poppins" pitchFamily="2" charset="77"/>
              </a:rPr>
              <a:t>ministère</a:t>
            </a:r>
            <a:r>
              <a:rPr lang="en-US" sz="1300" dirty="0">
                <a:latin typeface="Poppins" pitchFamily="2" charset="77"/>
                <a:cs typeface="Poppins" pitchFamily="2" charset="77"/>
              </a:rPr>
              <a:t> de la </a:t>
            </a:r>
            <a:r>
              <a:rPr lang="en-US" sz="1300" dirty="0" err="1">
                <a:latin typeface="Poppins" pitchFamily="2" charset="77"/>
                <a:cs typeface="Poppins" pitchFamily="2" charset="77"/>
              </a:rPr>
              <a:t>santé</a:t>
            </a:r>
            <a:r>
              <a:rPr lang="en-US" sz="1300" dirty="0">
                <a:latin typeface="Poppins" pitchFamily="2" charset="77"/>
                <a:cs typeface="Poppins" pitchFamily="2" charset="77"/>
              </a:rPr>
              <a:t> </a:t>
            </a:r>
            <a:r>
              <a:rPr lang="en-US" sz="1300" dirty="0" err="1">
                <a:latin typeface="Poppins" pitchFamily="2" charset="77"/>
                <a:cs typeface="Poppins" pitchFamily="2" charset="77"/>
              </a:rPr>
              <a:t>en</a:t>
            </a:r>
            <a:r>
              <a:rPr lang="en-US" sz="1300" dirty="0">
                <a:latin typeface="Poppins" pitchFamily="2" charset="77"/>
                <a:cs typeface="Poppins" pitchFamily="2" charset="77"/>
              </a:rPr>
              <a:t> </a:t>
            </a:r>
            <a:r>
              <a:rPr lang="en-US" sz="1300" dirty="0" err="1">
                <a:latin typeface="Poppins" pitchFamily="2" charset="77"/>
                <a:cs typeface="Poppins" pitchFamily="2" charset="77"/>
              </a:rPr>
              <a:t>s’appuyant</a:t>
            </a:r>
            <a:r>
              <a:rPr lang="en-US" sz="1300" dirty="0">
                <a:latin typeface="Poppins" pitchFamily="2" charset="77"/>
                <a:cs typeface="Poppins" pitchFamily="2" charset="77"/>
              </a:rPr>
              <a:t> sur la decision du GTCV</a:t>
            </a:r>
          </a:p>
          <a:p>
            <a:pPr marL="285750" indent="-285750">
              <a:spcBef>
                <a:spcPts val="400"/>
              </a:spcBef>
              <a:buClr>
                <a:srgbClr val="009CDE"/>
              </a:buClr>
              <a:buFont typeface="Wingdings" pitchFamily="2" charset="2"/>
              <a:buChar char="§"/>
            </a:pPr>
            <a:r>
              <a:rPr lang="en-US" sz="1300" b="1" dirty="0" err="1">
                <a:latin typeface="Poppins" pitchFamily="2" charset="77"/>
                <a:cs typeface="Poppins" pitchFamily="2" charset="77"/>
              </a:rPr>
              <a:t>Ministère</a:t>
            </a:r>
            <a:r>
              <a:rPr lang="en-US" sz="1300" dirty="0">
                <a:latin typeface="Poppins" pitchFamily="2" charset="77"/>
                <a:cs typeface="Poppins" pitchFamily="2" charset="77"/>
              </a:rPr>
              <a:t> </a:t>
            </a:r>
            <a:r>
              <a:rPr lang="en-US" sz="1300" dirty="0" err="1">
                <a:latin typeface="Poppins" pitchFamily="2" charset="77"/>
                <a:cs typeface="Poppins" pitchFamily="2" charset="77"/>
              </a:rPr>
              <a:t>reçoit</a:t>
            </a:r>
            <a:r>
              <a:rPr lang="en-US" sz="1300" dirty="0">
                <a:latin typeface="Poppins" pitchFamily="2" charset="77"/>
                <a:cs typeface="Poppins" pitchFamily="2" charset="77"/>
              </a:rPr>
              <a:t> les </a:t>
            </a:r>
            <a:r>
              <a:rPr lang="en-US" sz="1300" dirty="0" err="1">
                <a:latin typeface="Poppins" pitchFamily="2" charset="77"/>
                <a:cs typeface="Poppins" pitchFamily="2" charset="77"/>
              </a:rPr>
              <a:t>recommandations</a:t>
            </a:r>
            <a:r>
              <a:rPr lang="en-US" sz="1300" dirty="0">
                <a:latin typeface="Poppins" pitchFamily="2" charset="77"/>
                <a:cs typeface="Poppins" pitchFamily="2" charset="77"/>
              </a:rPr>
              <a:t>, decide de les accepter et de les </a:t>
            </a:r>
            <a:r>
              <a:rPr lang="en-US" sz="1300" dirty="0" err="1">
                <a:latin typeface="Poppins" pitchFamily="2" charset="77"/>
                <a:cs typeface="Poppins" pitchFamily="2" charset="77"/>
              </a:rPr>
              <a:t>mettre</a:t>
            </a:r>
            <a:r>
              <a:rPr lang="en-US" sz="1300" dirty="0">
                <a:latin typeface="Poppins" pitchFamily="2" charset="77"/>
                <a:cs typeface="Poppins" pitchFamily="2" charset="77"/>
              </a:rPr>
              <a:t> </a:t>
            </a:r>
            <a:r>
              <a:rPr lang="en-US" sz="1300" dirty="0" err="1">
                <a:latin typeface="Poppins" pitchFamily="2" charset="77"/>
                <a:cs typeface="Poppins" pitchFamily="2" charset="77"/>
              </a:rPr>
              <a:t>en</a:t>
            </a:r>
            <a:r>
              <a:rPr lang="en-US" sz="1300" dirty="0">
                <a:latin typeface="Poppins" pitchFamily="2" charset="77"/>
                <a:cs typeface="Poppins" pitchFamily="2" charset="77"/>
              </a:rPr>
              <a:t> application</a:t>
            </a:r>
          </a:p>
          <a:p>
            <a:pPr marL="285750" indent="-285750">
              <a:spcBef>
                <a:spcPts val="400"/>
              </a:spcBef>
              <a:buClr>
                <a:srgbClr val="009CDE"/>
              </a:buClr>
              <a:buFont typeface="Wingdings" pitchFamily="2" charset="2"/>
              <a:buChar char="§"/>
            </a:pPr>
            <a:r>
              <a:rPr lang="en-US" sz="1300" b="1" dirty="0" err="1">
                <a:latin typeface="Poppins" pitchFamily="2" charset="77"/>
                <a:cs typeface="Poppins" pitchFamily="2" charset="77"/>
              </a:rPr>
              <a:t>Président</a:t>
            </a:r>
            <a:r>
              <a:rPr lang="en-US" sz="1300" b="1" dirty="0">
                <a:latin typeface="Poppins" pitchFamily="2" charset="77"/>
                <a:cs typeface="Poppins" pitchFamily="2" charset="77"/>
              </a:rPr>
              <a:t> </a:t>
            </a:r>
            <a:r>
              <a:rPr lang="en-US" sz="1300" dirty="0" err="1">
                <a:latin typeface="Poppins" pitchFamily="2" charset="77"/>
                <a:cs typeface="Poppins" pitchFamily="2" charset="77"/>
              </a:rPr>
              <a:t>solicite</a:t>
            </a:r>
            <a:r>
              <a:rPr lang="en-US" sz="1300" dirty="0">
                <a:latin typeface="Poppins" pitchFamily="2" charset="77"/>
                <a:cs typeface="Poppins" pitchFamily="2" charset="77"/>
              </a:rPr>
              <a:t> les members pour </a:t>
            </a:r>
            <a:r>
              <a:rPr lang="en-US" sz="1300" dirty="0" err="1">
                <a:latin typeface="Poppins" pitchFamily="2" charset="77"/>
                <a:cs typeface="Poppins" pitchFamily="2" charset="77"/>
              </a:rPr>
              <a:t>établir</a:t>
            </a:r>
            <a:r>
              <a:rPr lang="en-US" sz="1300" dirty="0">
                <a:latin typeface="Poppins" pitchFamily="2" charset="77"/>
                <a:cs typeface="Poppins" pitchFamily="2" charset="77"/>
              </a:rPr>
              <a:t> les </a:t>
            </a:r>
            <a:r>
              <a:rPr lang="en-US" sz="1300" dirty="0" err="1">
                <a:latin typeface="Poppins" pitchFamily="2" charset="77"/>
                <a:cs typeface="Poppins" pitchFamily="2" charset="77"/>
              </a:rPr>
              <a:t>sujets</a:t>
            </a:r>
            <a:r>
              <a:rPr lang="en-US" sz="1300" dirty="0">
                <a:latin typeface="Poppins" pitchFamily="2" charset="77"/>
                <a:cs typeface="Poppins" pitchFamily="2" charset="77"/>
              </a:rPr>
              <a:t> pour le prochain </a:t>
            </a:r>
            <a:r>
              <a:rPr lang="en-US" sz="1300" dirty="0" err="1">
                <a:latin typeface="Poppins" pitchFamily="2" charset="77"/>
                <a:cs typeface="Poppins" pitchFamily="2" charset="77"/>
              </a:rPr>
              <a:t>ordre</a:t>
            </a:r>
            <a:r>
              <a:rPr lang="en-US" sz="1300" dirty="0">
                <a:latin typeface="Poppins" pitchFamily="2" charset="77"/>
                <a:cs typeface="Poppins" pitchFamily="2" charset="77"/>
              </a:rPr>
              <a:t> du jour</a:t>
            </a:r>
          </a:p>
          <a:p>
            <a:pPr marL="285750" indent="-285750">
              <a:spcBef>
                <a:spcPts val="400"/>
              </a:spcBef>
              <a:buClr>
                <a:srgbClr val="009CDE"/>
              </a:buClr>
              <a:buFont typeface="Wingdings" pitchFamily="2" charset="2"/>
              <a:buChar char="§"/>
            </a:pPr>
            <a:r>
              <a:rPr lang="en-US" sz="1300" b="1" dirty="0" err="1">
                <a:latin typeface="Poppins" pitchFamily="2" charset="77"/>
                <a:cs typeface="Poppins" pitchFamily="2" charset="77"/>
              </a:rPr>
              <a:t>Groupes</a:t>
            </a:r>
            <a:r>
              <a:rPr lang="en-US" sz="1300" b="1" dirty="0">
                <a:latin typeface="Poppins" pitchFamily="2" charset="77"/>
                <a:cs typeface="Poppins" pitchFamily="2" charset="77"/>
              </a:rPr>
              <a:t> de travail </a:t>
            </a:r>
            <a:r>
              <a:rPr lang="en-US" sz="1300" dirty="0">
                <a:latin typeface="Poppins" pitchFamily="2" charset="77"/>
                <a:cs typeface="Poppins" pitchFamily="2" charset="77"/>
              </a:rPr>
              <a:t>se </a:t>
            </a:r>
            <a:r>
              <a:rPr lang="en-US" sz="1300" dirty="0" err="1">
                <a:latin typeface="Poppins" pitchFamily="2" charset="77"/>
                <a:cs typeface="Poppins" pitchFamily="2" charset="77"/>
              </a:rPr>
              <a:t>réunissent</a:t>
            </a:r>
            <a:r>
              <a:rPr lang="en-US" sz="1300" dirty="0">
                <a:latin typeface="Poppins" pitchFamily="2" charset="77"/>
                <a:cs typeface="Poppins" pitchFamily="2" charset="77"/>
              </a:rPr>
              <a:t> et </a:t>
            </a:r>
            <a:r>
              <a:rPr lang="en-US" sz="1300" dirty="0" err="1">
                <a:latin typeface="Poppins" pitchFamily="2" charset="77"/>
                <a:cs typeface="Poppins" pitchFamily="2" charset="77"/>
              </a:rPr>
              <a:t>discutent</a:t>
            </a:r>
            <a:r>
              <a:rPr lang="en-US" sz="1300" dirty="0">
                <a:latin typeface="Poppins" pitchFamily="2" charset="77"/>
                <a:cs typeface="Poppins" pitchFamily="2" charset="77"/>
              </a:rPr>
              <a:t> des questions non </a:t>
            </a:r>
            <a:r>
              <a:rPr lang="en-US" sz="1300" dirty="0" err="1">
                <a:latin typeface="Poppins" pitchFamily="2" charset="77"/>
                <a:cs typeface="Poppins" pitchFamily="2" charset="77"/>
              </a:rPr>
              <a:t>traitées</a:t>
            </a:r>
            <a:r>
              <a:rPr lang="en-US" sz="1300" dirty="0">
                <a:latin typeface="Poppins" pitchFamily="2" charset="77"/>
                <a:cs typeface="Poppins" pitchFamily="2" charset="77"/>
              </a:rPr>
              <a:t> </a:t>
            </a:r>
            <a:r>
              <a:rPr lang="en-US" sz="1300" dirty="0" err="1">
                <a:latin typeface="Poppins" pitchFamily="2" charset="77"/>
                <a:cs typeface="Poppins" pitchFamily="2" charset="77"/>
              </a:rPr>
              <a:t>ou</a:t>
            </a:r>
            <a:r>
              <a:rPr lang="en-US" sz="1300" dirty="0">
                <a:latin typeface="Poppins" pitchFamily="2" charset="77"/>
                <a:cs typeface="Poppins" pitchFamily="2" charset="77"/>
              </a:rPr>
              <a:t> non </a:t>
            </a:r>
            <a:r>
              <a:rPr lang="en-US" sz="1300" dirty="0" err="1">
                <a:latin typeface="Poppins" pitchFamily="2" charset="77"/>
                <a:cs typeface="Poppins" pitchFamily="2" charset="77"/>
              </a:rPr>
              <a:t>résolues</a:t>
            </a:r>
            <a:endParaRPr lang="en-US" sz="1300" b="1" dirty="0">
              <a:latin typeface="Poppins" pitchFamily="2" charset="77"/>
              <a:cs typeface="Poppins" pitchFamily="2" charset="77"/>
            </a:endParaRPr>
          </a:p>
        </p:txBody>
      </p:sp>
      <p:sp>
        <p:nvSpPr>
          <p:cNvPr id="8" name="TextBox 10">
            <a:extLst>
              <a:ext uri="{FF2B5EF4-FFF2-40B4-BE49-F238E27FC236}">
                <a16:creationId xmlns:a16="http://schemas.microsoft.com/office/drawing/2014/main" id="{936C4547-8EA5-2065-D183-7349CD6A2A34}"/>
              </a:ext>
            </a:extLst>
          </p:cNvPr>
          <p:cNvSpPr txBox="1"/>
          <p:nvPr/>
        </p:nvSpPr>
        <p:spPr>
          <a:xfrm>
            <a:off x="8217600" y="1367971"/>
            <a:ext cx="3841338" cy="3098284"/>
          </a:xfrm>
          <a:prstGeom prst="rect">
            <a:avLst/>
          </a:prstGeom>
          <a:solidFill>
            <a:schemeClr val="bg2"/>
          </a:solidFill>
          <a:ln w="38100">
            <a:solidFill>
              <a:srgbClr val="C10077"/>
            </a:solidFill>
          </a:ln>
        </p:spPr>
        <p:txBody>
          <a:bodyPr wrap="square" rtlCol="0">
            <a:spAutoFit/>
          </a:bodyPr>
          <a:lstStyle/>
          <a:p>
            <a:pPr marL="285750" indent="-285750">
              <a:spcBef>
                <a:spcPts val="400"/>
              </a:spcBef>
              <a:buClr>
                <a:srgbClr val="C00000"/>
              </a:buClr>
              <a:buFont typeface="Wingdings" pitchFamily="2" charset="2"/>
              <a:buChar char="§"/>
            </a:pPr>
            <a:r>
              <a:rPr lang="en-US" sz="1300" b="1" dirty="0">
                <a:latin typeface="Poppins" pitchFamily="2" charset="77"/>
                <a:cs typeface="Poppins" pitchFamily="2" charset="77"/>
              </a:rPr>
              <a:t>Ordre du jour</a:t>
            </a:r>
            <a:r>
              <a:rPr lang="en-US" sz="1300" dirty="0">
                <a:latin typeface="Poppins" pitchFamily="2" charset="77"/>
                <a:cs typeface="Poppins" pitchFamily="2" charset="77"/>
              </a:rPr>
              <a:t> </a:t>
            </a:r>
            <a:r>
              <a:rPr lang="en-US" sz="1300" dirty="0" err="1">
                <a:latin typeface="Poppins" pitchFamily="2" charset="77"/>
                <a:cs typeface="Poppins" pitchFamily="2" charset="77"/>
              </a:rPr>
              <a:t>défini</a:t>
            </a:r>
            <a:r>
              <a:rPr lang="en-US" sz="1300" dirty="0">
                <a:latin typeface="Poppins" pitchFamily="2" charset="77"/>
                <a:cs typeface="Poppins" pitchFamily="2" charset="77"/>
              </a:rPr>
              <a:t> par le </a:t>
            </a:r>
            <a:r>
              <a:rPr lang="en-US" sz="1300" dirty="0" err="1">
                <a:latin typeface="Poppins" pitchFamily="2" charset="77"/>
                <a:cs typeface="Poppins" pitchFamily="2" charset="77"/>
              </a:rPr>
              <a:t>Président</a:t>
            </a:r>
            <a:r>
              <a:rPr lang="en-US" sz="1300" dirty="0">
                <a:latin typeface="Poppins" pitchFamily="2" charset="77"/>
                <a:cs typeface="Poppins" pitchFamily="2" charset="77"/>
              </a:rPr>
              <a:t> </a:t>
            </a:r>
            <a:r>
              <a:rPr lang="en-US" sz="1300" dirty="0" err="1">
                <a:latin typeface="Poppins" pitchFamily="2" charset="77"/>
                <a:cs typeface="Poppins" pitchFamily="2" charset="77"/>
              </a:rPr>
              <a:t>selon</a:t>
            </a:r>
            <a:r>
              <a:rPr lang="en-US" sz="1300" dirty="0">
                <a:latin typeface="Poppins" pitchFamily="2" charset="77"/>
                <a:cs typeface="Poppins" pitchFamily="2" charset="77"/>
              </a:rPr>
              <a:t> les </a:t>
            </a:r>
            <a:r>
              <a:rPr lang="en-US" sz="1300" dirty="0" err="1">
                <a:latin typeface="Poppins" pitchFamily="2" charset="77"/>
                <a:cs typeface="Poppins" pitchFamily="2" charset="77"/>
              </a:rPr>
              <a:t>besoins</a:t>
            </a:r>
            <a:r>
              <a:rPr lang="en-US" sz="1300" dirty="0">
                <a:latin typeface="Poppins" pitchFamily="2" charset="77"/>
                <a:cs typeface="Poppins" pitchFamily="2" charset="77"/>
              </a:rPr>
              <a:t> du </a:t>
            </a:r>
            <a:r>
              <a:rPr lang="en-US" sz="1300" dirty="0" err="1">
                <a:latin typeface="Poppins" pitchFamily="2" charset="77"/>
                <a:cs typeface="Poppins" pitchFamily="2" charset="77"/>
              </a:rPr>
              <a:t>ministère</a:t>
            </a:r>
            <a:r>
              <a:rPr lang="en-US" sz="1300" dirty="0">
                <a:latin typeface="Poppins" pitchFamily="2" charset="77"/>
                <a:cs typeface="Poppins" pitchFamily="2" charset="77"/>
              </a:rPr>
              <a:t> de la </a:t>
            </a:r>
            <a:r>
              <a:rPr lang="en-US" sz="1300" dirty="0" err="1">
                <a:latin typeface="Poppins" pitchFamily="2" charset="77"/>
                <a:cs typeface="Poppins" pitchFamily="2" charset="77"/>
              </a:rPr>
              <a:t>santé</a:t>
            </a:r>
            <a:endParaRPr lang="en-US" sz="1300" dirty="0">
              <a:latin typeface="Poppins" pitchFamily="2" charset="77"/>
              <a:cs typeface="Poppins" pitchFamily="2" charset="77"/>
            </a:endParaRPr>
          </a:p>
          <a:p>
            <a:pPr marL="285750" indent="-285750">
              <a:spcBef>
                <a:spcPts val="400"/>
              </a:spcBef>
              <a:buClr>
                <a:srgbClr val="C00000"/>
              </a:buClr>
              <a:buFont typeface="Wingdings" pitchFamily="2" charset="2"/>
              <a:buChar char="§"/>
            </a:pPr>
            <a:r>
              <a:rPr lang="en-US" sz="1300" b="1" dirty="0">
                <a:latin typeface="Poppins" pitchFamily="2" charset="77"/>
                <a:cs typeface="Poppins" pitchFamily="2" charset="77"/>
              </a:rPr>
              <a:t>Secretariat</a:t>
            </a:r>
            <a:r>
              <a:rPr lang="en-US" sz="1300" dirty="0">
                <a:latin typeface="Poppins" pitchFamily="2" charset="77"/>
                <a:cs typeface="Poppins" pitchFamily="2" charset="77"/>
              </a:rPr>
              <a:t> </a:t>
            </a:r>
            <a:r>
              <a:rPr lang="en-US" sz="1300" dirty="0" err="1">
                <a:latin typeface="Poppins" pitchFamily="2" charset="77"/>
                <a:cs typeface="Poppins" pitchFamily="2" charset="77"/>
              </a:rPr>
              <a:t>collecte</a:t>
            </a:r>
            <a:r>
              <a:rPr lang="en-US" sz="1300" dirty="0">
                <a:latin typeface="Poppins" pitchFamily="2" charset="77"/>
                <a:cs typeface="Poppins" pitchFamily="2" charset="77"/>
              </a:rPr>
              <a:t> les documents technique relative aux </a:t>
            </a:r>
            <a:r>
              <a:rPr lang="en-US" sz="1300" dirty="0" err="1">
                <a:latin typeface="Poppins" pitchFamily="2" charset="77"/>
                <a:cs typeface="Poppins" pitchFamily="2" charset="77"/>
              </a:rPr>
              <a:t>sujets</a:t>
            </a:r>
            <a:r>
              <a:rPr lang="en-US" sz="1300" dirty="0">
                <a:latin typeface="Poppins" pitchFamily="2" charset="77"/>
                <a:cs typeface="Poppins" pitchFamily="2" charset="77"/>
              </a:rPr>
              <a:t> à </a:t>
            </a:r>
            <a:r>
              <a:rPr lang="en-US" sz="1300" dirty="0" err="1">
                <a:latin typeface="Poppins" pitchFamily="2" charset="77"/>
                <a:cs typeface="Poppins" pitchFamily="2" charset="77"/>
              </a:rPr>
              <a:t>l’rodre</a:t>
            </a:r>
            <a:r>
              <a:rPr lang="en-US" sz="1300" dirty="0">
                <a:latin typeface="Poppins" pitchFamily="2" charset="77"/>
                <a:cs typeface="Poppins" pitchFamily="2" charset="77"/>
              </a:rPr>
              <a:t> du jour</a:t>
            </a:r>
          </a:p>
          <a:p>
            <a:pPr marL="285750" indent="-285750">
              <a:spcBef>
                <a:spcPts val="400"/>
              </a:spcBef>
              <a:buClr>
                <a:srgbClr val="C00000"/>
              </a:buClr>
              <a:buFont typeface="Wingdings" pitchFamily="2" charset="2"/>
              <a:buChar char="§"/>
            </a:pPr>
            <a:r>
              <a:rPr lang="en-US" sz="1300" b="1" dirty="0">
                <a:latin typeface="Poppins" pitchFamily="2" charset="77"/>
                <a:cs typeface="Poppins" pitchFamily="2" charset="77"/>
              </a:rPr>
              <a:t>Groupe de travail se </a:t>
            </a:r>
            <a:r>
              <a:rPr lang="en-US" sz="1300" b="1" dirty="0" err="1">
                <a:latin typeface="Poppins" pitchFamily="2" charset="77"/>
                <a:cs typeface="Poppins" pitchFamily="2" charset="77"/>
              </a:rPr>
              <a:t>réunit</a:t>
            </a:r>
            <a:r>
              <a:rPr lang="en-US" sz="1300" dirty="0">
                <a:latin typeface="Poppins" pitchFamily="2" charset="77"/>
                <a:cs typeface="Poppins" pitchFamily="2" charset="77"/>
              </a:rPr>
              <a:t>, </a:t>
            </a:r>
            <a:r>
              <a:rPr lang="en-US" sz="1300" dirty="0" err="1">
                <a:latin typeface="Poppins" pitchFamily="2" charset="77"/>
                <a:cs typeface="Poppins" pitchFamily="2" charset="77"/>
              </a:rPr>
              <a:t>discuste</a:t>
            </a:r>
            <a:r>
              <a:rPr lang="en-US" sz="1300" dirty="0">
                <a:latin typeface="Poppins" pitchFamily="2" charset="77"/>
                <a:cs typeface="Poppins" pitchFamily="2" charset="77"/>
              </a:rPr>
              <a:t> et prepare le </a:t>
            </a:r>
            <a:r>
              <a:rPr lang="en-US" sz="1300" dirty="0" err="1">
                <a:latin typeface="Poppins" pitchFamily="2" charset="77"/>
                <a:cs typeface="Poppins" pitchFamily="2" charset="77"/>
              </a:rPr>
              <a:t>projet</a:t>
            </a:r>
            <a:r>
              <a:rPr lang="en-US" sz="1300" dirty="0">
                <a:latin typeface="Poppins" pitchFamily="2" charset="77"/>
                <a:cs typeface="Poppins" pitchFamily="2" charset="77"/>
              </a:rPr>
              <a:t> de </a:t>
            </a:r>
            <a:r>
              <a:rPr lang="en-US" sz="1300" dirty="0" err="1">
                <a:latin typeface="Poppins" pitchFamily="2" charset="77"/>
                <a:cs typeface="Poppins" pitchFamily="2" charset="77"/>
              </a:rPr>
              <a:t>recommandations</a:t>
            </a:r>
            <a:endParaRPr lang="en-US" sz="1300" dirty="0">
              <a:latin typeface="Poppins" pitchFamily="2" charset="77"/>
              <a:cs typeface="Poppins" pitchFamily="2" charset="77"/>
            </a:endParaRPr>
          </a:p>
          <a:p>
            <a:pPr marL="285750" indent="-285750">
              <a:spcBef>
                <a:spcPts val="400"/>
              </a:spcBef>
              <a:buClr>
                <a:srgbClr val="C00000"/>
              </a:buClr>
              <a:buFont typeface="Wingdings" pitchFamily="2" charset="2"/>
              <a:buChar char="§"/>
            </a:pPr>
            <a:r>
              <a:rPr lang="en-US" sz="1300" b="1" dirty="0">
                <a:latin typeface="Poppins" pitchFamily="2" charset="77"/>
                <a:cs typeface="Poppins" pitchFamily="2" charset="77"/>
              </a:rPr>
              <a:t>Secretariat</a:t>
            </a:r>
            <a:r>
              <a:rPr lang="en-US" sz="1300" dirty="0">
                <a:latin typeface="Poppins" pitchFamily="2" charset="77"/>
                <a:cs typeface="Poppins" pitchFamily="2" charset="77"/>
              </a:rPr>
              <a:t> </a:t>
            </a:r>
            <a:r>
              <a:rPr lang="en-US" sz="1300" dirty="0" err="1">
                <a:latin typeface="Poppins" pitchFamily="2" charset="77"/>
                <a:cs typeface="Poppins" pitchFamily="2" charset="77"/>
              </a:rPr>
              <a:t>envoie</a:t>
            </a:r>
            <a:r>
              <a:rPr lang="en-US" sz="1300" dirty="0">
                <a:latin typeface="Poppins" pitchFamily="2" charset="77"/>
                <a:cs typeface="Poppins" pitchFamily="2" charset="77"/>
              </a:rPr>
              <a:t> </a:t>
            </a:r>
            <a:r>
              <a:rPr lang="en-US" sz="1300" dirty="0" err="1">
                <a:latin typeface="Poppins" pitchFamily="2" charset="77"/>
                <a:cs typeface="Poppins" pitchFamily="2" charset="77"/>
              </a:rPr>
              <a:t>l’ordre</a:t>
            </a:r>
            <a:r>
              <a:rPr lang="en-US" sz="1300" dirty="0">
                <a:latin typeface="Poppins" pitchFamily="2" charset="77"/>
                <a:cs typeface="Poppins" pitchFamily="2" charset="77"/>
              </a:rPr>
              <a:t> du jour et les document techniques aux members du GTCV au </a:t>
            </a:r>
            <a:r>
              <a:rPr lang="en-US" sz="1300" dirty="0" err="1">
                <a:latin typeface="Poppins" pitchFamily="2" charset="77"/>
                <a:cs typeface="Poppins" pitchFamily="2" charset="77"/>
              </a:rPr>
              <a:t>moins</a:t>
            </a:r>
            <a:r>
              <a:rPr lang="en-US" sz="1300" dirty="0">
                <a:latin typeface="Poppins" pitchFamily="2" charset="77"/>
                <a:cs typeface="Poppins" pitchFamily="2" charset="77"/>
              </a:rPr>
              <a:t> 2 </a:t>
            </a:r>
            <a:r>
              <a:rPr lang="en-US" sz="1300" dirty="0" err="1">
                <a:latin typeface="Poppins" pitchFamily="2" charset="77"/>
                <a:cs typeface="Poppins" pitchFamily="2" charset="77"/>
              </a:rPr>
              <a:t>semaines</a:t>
            </a:r>
            <a:r>
              <a:rPr lang="en-US" sz="1300" dirty="0">
                <a:latin typeface="Poppins" pitchFamily="2" charset="77"/>
                <a:cs typeface="Poppins" pitchFamily="2" charset="77"/>
              </a:rPr>
              <a:t> </a:t>
            </a:r>
            <a:r>
              <a:rPr lang="en-US" sz="1300" dirty="0" err="1">
                <a:latin typeface="Poppins" pitchFamily="2" charset="77"/>
                <a:cs typeface="Poppins" pitchFamily="2" charset="77"/>
              </a:rPr>
              <a:t>avant</a:t>
            </a:r>
            <a:r>
              <a:rPr lang="en-US" sz="1300" dirty="0">
                <a:latin typeface="Poppins" pitchFamily="2" charset="77"/>
                <a:cs typeface="Poppins" pitchFamily="2" charset="77"/>
              </a:rPr>
              <a:t> la </a:t>
            </a:r>
            <a:r>
              <a:rPr lang="en-US" sz="1300" dirty="0" err="1">
                <a:latin typeface="Poppins" pitchFamily="2" charset="77"/>
                <a:cs typeface="Poppins" pitchFamily="2" charset="77"/>
              </a:rPr>
              <a:t>réunion</a:t>
            </a:r>
            <a:endParaRPr lang="en-US" sz="1300" dirty="0">
              <a:latin typeface="Poppins" pitchFamily="2" charset="77"/>
              <a:cs typeface="Poppins" pitchFamily="2" charset="77"/>
            </a:endParaRPr>
          </a:p>
          <a:p>
            <a:pPr marL="285750" indent="-285750">
              <a:spcBef>
                <a:spcPts val="400"/>
              </a:spcBef>
              <a:buClr>
                <a:srgbClr val="C00000"/>
              </a:buClr>
              <a:buFont typeface="Wingdings" pitchFamily="2" charset="2"/>
              <a:buChar char="§"/>
            </a:pPr>
            <a:r>
              <a:rPr lang="en-US" sz="1300" b="1" dirty="0">
                <a:latin typeface="Poppins" pitchFamily="2" charset="77"/>
                <a:cs typeface="Poppins" pitchFamily="2" charset="77"/>
              </a:rPr>
              <a:t>NITAG </a:t>
            </a:r>
            <a:r>
              <a:rPr lang="en-US" sz="1300" dirty="0">
                <a:latin typeface="Poppins" pitchFamily="2" charset="77"/>
                <a:cs typeface="Poppins" pitchFamily="2" charset="77"/>
              </a:rPr>
              <a:t>members request clarification in advance of meeting</a:t>
            </a:r>
          </a:p>
        </p:txBody>
      </p:sp>
      <p:grpSp>
        <p:nvGrpSpPr>
          <p:cNvPr id="15" name="Groupe 14">
            <a:extLst>
              <a:ext uri="{FF2B5EF4-FFF2-40B4-BE49-F238E27FC236}">
                <a16:creationId xmlns:a16="http://schemas.microsoft.com/office/drawing/2014/main" id="{4AF06B14-C33A-99E3-3C2E-16E2F3140E3E}"/>
              </a:ext>
            </a:extLst>
          </p:cNvPr>
          <p:cNvGrpSpPr/>
          <p:nvPr/>
        </p:nvGrpSpPr>
        <p:grpSpPr>
          <a:xfrm>
            <a:off x="4456248" y="5193729"/>
            <a:ext cx="7365729" cy="943848"/>
            <a:chOff x="3790754" y="5260161"/>
            <a:chExt cx="7365729" cy="943848"/>
          </a:xfrm>
        </p:grpSpPr>
        <p:sp>
          <p:nvSpPr>
            <p:cNvPr id="6" name="TextBox 8">
              <a:extLst>
                <a:ext uri="{FF2B5EF4-FFF2-40B4-BE49-F238E27FC236}">
                  <a16:creationId xmlns:a16="http://schemas.microsoft.com/office/drawing/2014/main" id="{38B4FF9E-C78F-85FE-8EFC-B3E25CCAA5D7}"/>
                </a:ext>
              </a:extLst>
            </p:cNvPr>
            <p:cNvSpPr txBox="1"/>
            <p:nvPr/>
          </p:nvSpPr>
          <p:spPr>
            <a:xfrm>
              <a:off x="3790754" y="5260161"/>
              <a:ext cx="3579866" cy="943848"/>
            </a:xfrm>
            <a:prstGeom prst="rect">
              <a:avLst/>
            </a:prstGeom>
            <a:solidFill>
              <a:schemeClr val="bg2"/>
            </a:solidFill>
            <a:ln w="38100">
              <a:solidFill>
                <a:srgbClr val="00C871"/>
              </a:solidFill>
            </a:ln>
          </p:spPr>
          <p:txBody>
            <a:bodyPr wrap="square" rtlCol="0">
              <a:spAutoFit/>
            </a:bodyPr>
            <a:lstStyle/>
            <a:p>
              <a:pPr marL="285750" indent="-285750">
                <a:spcBef>
                  <a:spcPts val="400"/>
                </a:spcBef>
                <a:buClr>
                  <a:srgbClr val="00B050"/>
                </a:buClr>
                <a:buFont typeface="Wingdings" pitchFamily="2" charset="2"/>
                <a:buChar char="§"/>
              </a:pPr>
              <a:r>
                <a:rPr lang="en-US" sz="1300" b="1" dirty="0" err="1">
                  <a:latin typeface="Poppins" pitchFamily="2" charset="77"/>
                  <a:cs typeface="Poppins" pitchFamily="2" charset="77"/>
                </a:rPr>
                <a:t>Membres</a:t>
              </a:r>
              <a:r>
                <a:rPr lang="en-US" sz="1300" b="1" dirty="0">
                  <a:latin typeface="Poppins" pitchFamily="2" charset="77"/>
                  <a:cs typeface="Poppins" pitchFamily="2" charset="77"/>
                </a:rPr>
                <a:t> </a:t>
              </a:r>
              <a:r>
                <a:rPr lang="en-US" sz="1300" b="1" dirty="0" err="1">
                  <a:latin typeface="Poppins" pitchFamily="2" charset="77"/>
                  <a:cs typeface="Poppins" pitchFamily="2" charset="77"/>
                </a:rPr>
                <a:t>déclare</a:t>
              </a:r>
              <a:r>
                <a:rPr lang="en-US" sz="1300" b="1" dirty="0">
                  <a:latin typeface="Poppins" pitchFamily="2" charset="77"/>
                  <a:cs typeface="Poppins" pitchFamily="2" charset="77"/>
                </a:rPr>
                <a:t> </a:t>
              </a:r>
              <a:r>
                <a:rPr lang="en-US" sz="1300" b="1" dirty="0" err="1">
                  <a:latin typeface="Poppins" pitchFamily="2" charset="77"/>
                  <a:cs typeface="Poppins" pitchFamily="2" charset="77"/>
                </a:rPr>
                <a:t>intérêts</a:t>
              </a:r>
              <a:r>
                <a:rPr lang="en-US" sz="1300" dirty="0">
                  <a:latin typeface="Poppins" pitchFamily="2" charset="77"/>
                  <a:cs typeface="Poppins" pitchFamily="2" charset="77"/>
                </a:rPr>
                <a:t>, se </a:t>
              </a:r>
              <a:r>
                <a:rPr lang="en-US" sz="1300" dirty="0" err="1">
                  <a:latin typeface="Poppins" pitchFamily="2" charset="77"/>
                  <a:cs typeface="Poppins" pitchFamily="2" charset="77"/>
                </a:rPr>
                <a:t>récusent</a:t>
              </a:r>
              <a:r>
                <a:rPr lang="en-US" sz="1300" dirty="0">
                  <a:latin typeface="Poppins" pitchFamily="2" charset="77"/>
                  <a:cs typeface="Poppins" pitchFamily="2" charset="77"/>
                </a:rPr>
                <a:t> </a:t>
              </a:r>
              <a:r>
                <a:rPr lang="en-US" sz="1300" dirty="0" err="1">
                  <a:latin typeface="Poppins" pitchFamily="2" charset="77"/>
                  <a:cs typeface="Poppins" pitchFamily="2" charset="77"/>
                </a:rPr>
                <a:t>en</a:t>
              </a:r>
              <a:r>
                <a:rPr lang="en-US" sz="1300" dirty="0">
                  <a:latin typeface="Poppins" pitchFamily="2" charset="77"/>
                  <a:cs typeface="Poppins" pitchFamily="2" charset="77"/>
                </a:rPr>
                <a:t> </a:t>
              </a:r>
              <a:r>
                <a:rPr lang="en-US" sz="1300" dirty="0" err="1">
                  <a:latin typeface="Poppins" pitchFamily="2" charset="77"/>
                  <a:cs typeface="Poppins" pitchFamily="2" charset="77"/>
                </a:rPr>
                <a:t>cas</a:t>
              </a:r>
              <a:r>
                <a:rPr lang="en-US" sz="1300" dirty="0">
                  <a:latin typeface="Poppins" pitchFamily="2" charset="77"/>
                  <a:cs typeface="Poppins" pitchFamily="2" charset="77"/>
                </a:rPr>
                <a:t> de </a:t>
              </a:r>
              <a:r>
                <a:rPr lang="en-US" sz="1300" dirty="0" err="1">
                  <a:latin typeface="Poppins" pitchFamily="2" charset="77"/>
                  <a:cs typeface="Poppins" pitchFamily="2" charset="77"/>
                </a:rPr>
                <a:t>conflits</a:t>
              </a:r>
              <a:r>
                <a:rPr lang="en-US" sz="1300" dirty="0">
                  <a:latin typeface="Poppins" pitchFamily="2" charset="77"/>
                  <a:cs typeface="Poppins" pitchFamily="2" charset="77"/>
                </a:rPr>
                <a:t> et </a:t>
              </a:r>
              <a:r>
                <a:rPr lang="en-US" sz="1300" dirty="0" err="1">
                  <a:latin typeface="Poppins" pitchFamily="2" charset="77"/>
                  <a:cs typeface="Poppins" pitchFamily="2" charset="77"/>
                </a:rPr>
                <a:t>signe</a:t>
              </a:r>
              <a:r>
                <a:rPr lang="en-US" sz="1300" dirty="0">
                  <a:latin typeface="Poppins" pitchFamily="2" charset="77"/>
                  <a:cs typeface="Poppins" pitchFamily="2" charset="77"/>
                </a:rPr>
                <a:t> les accords de </a:t>
              </a:r>
              <a:r>
                <a:rPr lang="en-US" sz="1300" dirty="0" err="1">
                  <a:latin typeface="Poppins" pitchFamily="2" charset="77"/>
                  <a:cs typeface="Poppins" pitchFamily="2" charset="77"/>
                </a:rPr>
                <a:t>confidentialité</a:t>
              </a:r>
              <a:endParaRPr lang="en-US" sz="1300" dirty="0">
                <a:latin typeface="Poppins" pitchFamily="2" charset="77"/>
                <a:cs typeface="Poppins" pitchFamily="2" charset="77"/>
              </a:endParaRPr>
            </a:p>
            <a:p>
              <a:pPr marL="285750" indent="-285750">
                <a:spcBef>
                  <a:spcPts val="400"/>
                </a:spcBef>
                <a:buClr>
                  <a:srgbClr val="00B050"/>
                </a:buClr>
                <a:buFont typeface="Wingdings" pitchFamily="2" charset="2"/>
                <a:buChar char="§"/>
              </a:pPr>
              <a:r>
                <a:rPr lang="en-US" sz="1300" dirty="0">
                  <a:latin typeface="Poppins" pitchFamily="2" charset="77"/>
                  <a:cs typeface="Poppins" pitchFamily="2" charset="77"/>
                </a:rPr>
                <a:t>presentations des </a:t>
              </a:r>
              <a:r>
                <a:rPr lang="en-US" sz="1300" b="1" dirty="0" err="1">
                  <a:latin typeface="Poppins" pitchFamily="2" charset="77"/>
                  <a:cs typeface="Poppins" pitchFamily="2" charset="77"/>
                </a:rPr>
                <a:t>Groupes</a:t>
              </a:r>
              <a:r>
                <a:rPr lang="en-US" sz="1300" b="1" dirty="0">
                  <a:latin typeface="Poppins" pitchFamily="2" charset="77"/>
                  <a:cs typeface="Poppins" pitchFamily="2" charset="77"/>
                </a:rPr>
                <a:t> de travail</a:t>
              </a:r>
              <a:endParaRPr lang="en-US" sz="1300" i="1" dirty="0">
                <a:latin typeface="Poppins" pitchFamily="2" charset="77"/>
                <a:cs typeface="Poppins" pitchFamily="2" charset="77"/>
              </a:endParaRPr>
            </a:p>
          </p:txBody>
        </p:sp>
        <p:sp>
          <p:nvSpPr>
            <p:cNvPr id="11" name="ZoneTexte 10">
              <a:extLst>
                <a:ext uri="{FF2B5EF4-FFF2-40B4-BE49-F238E27FC236}">
                  <a16:creationId xmlns:a16="http://schemas.microsoft.com/office/drawing/2014/main" id="{D920DBC0-92B5-048C-B14E-EE7F7E00080B}"/>
                </a:ext>
              </a:extLst>
            </p:cNvPr>
            <p:cNvSpPr txBox="1"/>
            <p:nvPr/>
          </p:nvSpPr>
          <p:spPr>
            <a:xfrm>
              <a:off x="7415777" y="5260161"/>
              <a:ext cx="3740706" cy="943848"/>
            </a:xfrm>
            <a:prstGeom prst="rect">
              <a:avLst/>
            </a:prstGeom>
            <a:solidFill>
              <a:schemeClr val="bg2"/>
            </a:solidFill>
            <a:ln w="38100">
              <a:solidFill>
                <a:srgbClr val="00C871"/>
              </a:solidFill>
            </a:ln>
          </p:spPr>
          <p:txBody>
            <a:bodyPr wrap="square">
              <a:spAutoFit/>
            </a:bodyPr>
            <a:lstStyle/>
            <a:p>
              <a:pPr marL="285750" indent="-285750">
                <a:spcBef>
                  <a:spcPts val="400"/>
                </a:spcBef>
                <a:buClr>
                  <a:srgbClr val="00B050"/>
                </a:buClr>
                <a:buFont typeface="Wingdings" pitchFamily="2" charset="2"/>
                <a:buChar char="§"/>
              </a:pPr>
              <a:r>
                <a:rPr lang="en-US" sz="1300" b="1" dirty="0">
                  <a:latin typeface="Poppins" pitchFamily="2" charset="77"/>
                  <a:cs typeface="Poppins" pitchFamily="2" charset="77"/>
                </a:rPr>
                <a:t>Discussion, deliberation</a:t>
              </a:r>
              <a:r>
                <a:rPr lang="en-US" sz="1300" dirty="0">
                  <a:latin typeface="Poppins" pitchFamily="2" charset="77"/>
                  <a:cs typeface="Poppins" pitchFamily="2" charset="77"/>
                </a:rPr>
                <a:t>, </a:t>
              </a:r>
              <a:r>
                <a:rPr lang="en-US" sz="1300" dirty="0" err="1">
                  <a:latin typeface="Poppins" pitchFamily="2" charset="77"/>
                  <a:cs typeface="Poppins" pitchFamily="2" charset="77"/>
                </a:rPr>
                <a:t>requête</a:t>
              </a:r>
              <a:r>
                <a:rPr lang="en-US" sz="1300" dirty="0">
                  <a:latin typeface="Poppins" pitchFamily="2" charset="77"/>
                  <a:cs typeface="Poppins" pitchFamily="2" charset="77"/>
                </a:rPr>
                <a:t> pour des </a:t>
              </a:r>
              <a:r>
                <a:rPr lang="en-US" sz="1300" dirty="0" err="1">
                  <a:latin typeface="Poppins" pitchFamily="2" charset="77"/>
                  <a:cs typeface="Poppins" pitchFamily="2" charset="77"/>
                </a:rPr>
                <a:t>informations</a:t>
              </a:r>
              <a:r>
                <a:rPr lang="en-US" sz="1300" dirty="0">
                  <a:latin typeface="Poppins" pitchFamily="2" charset="77"/>
                  <a:cs typeface="Poppins" pitchFamily="2" charset="77"/>
                </a:rPr>
                <a:t> </a:t>
              </a:r>
              <a:r>
                <a:rPr lang="en-US" sz="1300" dirty="0" err="1">
                  <a:latin typeface="Poppins" pitchFamily="2" charset="77"/>
                  <a:cs typeface="Poppins" pitchFamily="2" charset="77"/>
                </a:rPr>
                <a:t>complémentaires</a:t>
              </a:r>
              <a:endParaRPr lang="en-US" sz="1300" dirty="0">
                <a:latin typeface="Poppins" pitchFamily="2" charset="77"/>
                <a:cs typeface="Poppins" pitchFamily="2" charset="77"/>
              </a:endParaRPr>
            </a:p>
            <a:p>
              <a:pPr marL="285750" indent="-285750">
                <a:spcBef>
                  <a:spcPts val="400"/>
                </a:spcBef>
                <a:buClr>
                  <a:srgbClr val="00B050"/>
                </a:buClr>
                <a:buFont typeface="Wingdings" pitchFamily="2" charset="2"/>
                <a:buChar char="§"/>
              </a:pPr>
              <a:r>
                <a:rPr lang="en-US" sz="1300" b="1" dirty="0">
                  <a:latin typeface="Poppins" pitchFamily="2" charset="77"/>
                  <a:cs typeface="Poppins" pitchFamily="2" charset="77"/>
                </a:rPr>
                <a:t>Vote </a:t>
              </a:r>
              <a:r>
                <a:rPr lang="en-US" sz="1300" b="1" dirty="0" err="1">
                  <a:latin typeface="Poppins" pitchFamily="2" charset="77"/>
                  <a:cs typeface="Poppins" pitchFamily="2" charset="77"/>
                </a:rPr>
                <a:t>ou</a:t>
              </a:r>
              <a:r>
                <a:rPr lang="en-US" sz="1300" b="1" dirty="0">
                  <a:latin typeface="Poppins" pitchFamily="2" charset="77"/>
                  <a:cs typeface="Poppins" pitchFamily="2" charset="77"/>
                </a:rPr>
                <a:t> consensus </a:t>
              </a:r>
              <a:r>
                <a:rPr lang="en-US" sz="1300" dirty="0">
                  <a:latin typeface="Poppins" pitchFamily="2" charset="77"/>
                  <a:cs typeface="Poppins" pitchFamily="2" charset="77"/>
                </a:rPr>
                <a:t> sur les </a:t>
              </a:r>
              <a:r>
                <a:rPr lang="en-US" sz="1300" i="1" dirty="0" err="1">
                  <a:latin typeface="Poppins" pitchFamily="2" charset="77"/>
                  <a:cs typeface="Poppins" pitchFamily="2" charset="77"/>
                </a:rPr>
                <a:t>recommandations</a:t>
              </a:r>
              <a:r>
                <a:rPr lang="en-US" sz="1300" i="1" dirty="0">
                  <a:latin typeface="Poppins" pitchFamily="2" charset="77"/>
                  <a:cs typeface="Poppins" pitchFamily="2" charset="77"/>
                </a:rPr>
                <a:t> à </a:t>
              </a:r>
              <a:r>
                <a:rPr lang="en-US" sz="1300" i="1" dirty="0" err="1">
                  <a:latin typeface="Poppins" pitchFamily="2" charset="77"/>
                  <a:cs typeface="Poppins" pitchFamily="2" charset="77"/>
                </a:rPr>
                <a:t>l’ordre</a:t>
              </a:r>
              <a:r>
                <a:rPr lang="en-US" sz="1300" i="1" dirty="0">
                  <a:latin typeface="Poppins" pitchFamily="2" charset="77"/>
                  <a:cs typeface="Poppins" pitchFamily="2" charset="77"/>
                </a:rPr>
                <a:t> du jour</a:t>
              </a:r>
            </a:p>
          </p:txBody>
        </p:sp>
      </p:grpSp>
    </p:spTree>
    <p:extLst>
      <p:ext uri="{BB962C8B-B14F-4D97-AF65-F5344CB8AC3E}">
        <p14:creationId xmlns:p14="http://schemas.microsoft.com/office/powerpoint/2010/main" val="512436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23</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fr-FR" dirty="0"/>
              <a:t>Établissement de l’ordre du jour</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noProof="0" dirty="0"/>
              <a:t>NITAGs composition and functioning</a:t>
            </a:r>
            <a:endParaRPr lang="en-GB" noProof="0" dirty="0"/>
          </a:p>
        </p:txBody>
      </p:sp>
      <p:sp>
        <p:nvSpPr>
          <p:cNvPr id="13" name="Rectangle 12">
            <a:extLst>
              <a:ext uri="{FF2B5EF4-FFF2-40B4-BE49-F238E27FC236}">
                <a16:creationId xmlns:a16="http://schemas.microsoft.com/office/drawing/2014/main" id="{CBB4B7AF-886B-91C6-3852-FCADC1D21BB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Content Placeholder 1">
            <a:extLst>
              <a:ext uri="{FF2B5EF4-FFF2-40B4-BE49-F238E27FC236}">
                <a16:creationId xmlns:a16="http://schemas.microsoft.com/office/drawing/2014/main" id="{BCA37721-4821-98D6-CEFA-7E41E8D14B97}"/>
              </a:ext>
            </a:extLst>
          </p:cNvPr>
          <p:cNvSpPr txBox="1">
            <a:spLocks/>
          </p:cNvSpPr>
          <p:nvPr/>
        </p:nvSpPr>
        <p:spPr>
          <a:xfrm>
            <a:off x="479125" y="1805000"/>
            <a:ext cx="8554039" cy="4248970"/>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pPr marL="342900" indent="-342900">
              <a:spcBef>
                <a:spcPts val="400"/>
              </a:spcBef>
              <a:buClr>
                <a:srgbClr val="009CDE"/>
              </a:buClr>
              <a:buFont typeface="Wingdings" pitchFamily="2" charset="2"/>
              <a:buChar char="§"/>
            </a:pPr>
            <a:r>
              <a:rPr lang="fr-FR" sz="2000" b="1" dirty="0">
                <a:latin typeface="Poppins" pitchFamily="2" charset="77"/>
                <a:cs typeface="Poppins" pitchFamily="2" charset="77"/>
              </a:rPr>
              <a:t>Le président devrait prendre l’initiative</a:t>
            </a:r>
          </a:p>
          <a:p>
            <a:pPr marL="342900" indent="-342900">
              <a:spcBef>
                <a:spcPts val="400"/>
              </a:spcBef>
              <a:buClr>
                <a:srgbClr val="009CDE"/>
              </a:buClr>
              <a:buFont typeface="Wingdings" pitchFamily="2" charset="2"/>
              <a:buChar char="§"/>
            </a:pPr>
            <a:r>
              <a:rPr lang="fr-FR" sz="2000" b="1" dirty="0">
                <a:latin typeface="Poppins" pitchFamily="2" charset="77"/>
                <a:cs typeface="Poppins" pitchFamily="2" charset="77"/>
              </a:rPr>
              <a:t>L’ordre du jour devrait comprendre </a:t>
            </a:r>
            <a:r>
              <a:rPr lang="en-US" sz="2000" b="1" dirty="0">
                <a:latin typeface="Poppins" pitchFamily="2" charset="77"/>
                <a:cs typeface="Poppins" pitchFamily="2" charset="77"/>
              </a:rPr>
              <a:t>:</a:t>
            </a:r>
          </a:p>
          <a:p>
            <a:pPr marL="771804" lvl="1" indent="-342900">
              <a:spcBef>
                <a:spcPts val="400"/>
              </a:spcBef>
              <a:buClr>
                <a:srgbClr val="009CDE"/>
              </a:buClr>
              <a:buFont typeface="Wingdings" pitchFamily="2" charset="2"/>
              <a:buChar char="§"/>
            </a:pPr>
            <a:r>
              <a:rPr lang="fr-FR" sz="2000" dirty="0">
                <a:latin typeface="Poppins" pitchFamily="2" charset="77"/>
                <a:cs typeface="Poppins" pitchFamily="2" charset="77"/>
              </a:rPr>
              <a:t>Sujets basés sur les besoins du ministère de la Santé</a:t>
            </a:r>
          </a:p>
          <a:p>
            <a:pPr marL="771804" lvl="1" indent="-342900">
              <a:spcBef>
                <a:spcPts val="400"/>
              </a:spcBef>
              <a:buClr>
                <a:srgbClr val="009CDE"/>
              </a:buClr>
              <a:buFont typeface="Wingdings" pitchFamily="2" charset="2"/>
              <a:buChar char="§"/>
            </a:pPr>
            <a:r>
              <a:rPr lang="fr-FR" sz="2000" dirty="0">
                <a:latin typeface="Poppins" pitchFamily="2" charset="77"/>
                <a:cs typeface="Poppins" pitchFamily="2" charset="77"/>
              </a:rPr>
              <a:t>Conférenciers, pour fournir des informations générales</a:t>
            </a:r>
          </a:p>
          <a:p>
            <a:pPr marL="771804" lvl="1" indent="-342900">
              <a:spcBef>
                <a:spcPts val="400"/>
              </a:spcBef>
              <a:buClr>
                <a:srgbClr val="009CDE"/>
              </a:buClr>
              <a:buFont typeface="Wingdings" pitchFamily="2" charset="2"/>
              <a:buChar char="§"/>
            </a:pPr>
            <a:r>
              <a:rPr lang="fr-FR" sz="2000" dirty="0">
                <a:latin typeface="Poppins" pitchFamily="2" charset="77"/>
                <a:cs typeface="Poppins" pitchFamily="2" charset="77"/>
              </a:rPr>
              <a:t>Rapports du ou des groupes de travail</a:t>
            </a:r>
          </a:p>
          <a:p>
            <a:pPr marL="771804" lvl="1" indent="-342900">
              <a:spcBef>
                <a:spcPts val="400"/>
              </a:spcBef>
              <a:buClr>
                <a:srgbClr val="009CDE"/>
              </a:buClr>
              <a:buFont typeface="Wingdings" pitchFamily="2" charset="2"/>
              <a:buChar char="§"/>
            </a:pPr>
            <a:r>
              <a:rPr lang="fr-FR" sz="2000" dirty="0">
                <a:latin typeface="Poppins" pitchFamily="2" charset="77"/>
                <a:cs typeface="Poppins" pitchFamily="2" charset="77"/>
              </a:rPr>
              <a:t>Des questions clairement formulées que le GTCV doit aborder, p. ex. :</a:t>
            </a:r>
          </a:p>
          <a:p>
            <a:pPr marL="1327299" lvl="2" indent="-342900">
              <a:spcBef>
                <a:spcPts val="400"/>
              </a:spcBef>
              <a:buClr>
                <a:srgbClr val="009CDE"/>
              </a:buClr>
              <a:buFont typeface="Wingdings" panose="05000000000000000000" pitchFamily="2" charset="2"/>
              <a:buChar char="q"/>
            </a:pPr>
            <a:r>
              <a:rPr lang="fr-FR" sz="2000" dirty="0">
                <a:latin typeface="Poppins" pitchFamily="2" charset="77"/>
                <a:cs typeface="Poppins" pitchFamily="2" charset="77"/>
              </a:rPr>
              <a:t> « Faut-il introduire le vaccin antirotavirus? »</a:t>
            </a:r>
          </a:p>
          <a:p>
            <a:pPr marL="1327299" lvl="2" indent="-342900">
              <a:spcBef>
                <a:spcPts val="400"/>
              </a:spcBef>
              <a:buClr>
                <a:srgbClr val="009CDE"/>
              </a:buClr>
              <a:buFont typeface="Wingdings" panose="05000000000000000000" pitchFamily="2" charset="2"/>
              <a:buChar char="q"/>
            </a:pPr>
            <a:r>
              <a:rPr lang="fr-FR" sz="2000" dirty="0">
                <a:latin typeface="Poppins" pitchFamily="2" charset="77"/>
                <a:cs typeface="Poppins" pitchFamily="2" charset="77"/>
              </a:rPr>
              <a:t>« Faut-il changer l’âge de la vaccination contre la rougeole ?”</a:t>
            </a:r>
          </a:p>
          <a:p>
            <a:endParaRPr lang="en-US" dirty="0">
              <a:latin typeface="Poppins" pitchFamily="2" charset="77"/>
              <a:cs typeface="Poppins" pitchFamily="2" charset="77"/>
            </a:endParaRPr>
          </a:p>
        </p:txBody>
      </p:sp>
      <p:pic>
        <p:nvPicPr>
          <p:cNvPr id="5" name="Image 4">
            <a:extLst>
              <a:ext uri="{FF2B5EF4-FFF2-40B4-BE49-F238E27FC236}">
                <a16:creationId xmlns:a16="http://schemas.microsoft.com/office/drawing/2014/main" id="{15BFA2A3-2C7E-0D92-AD64-0CBE0AC778EA}"/>
              </a:ext>
            </a:extLst>
          </p:cNvPr>
          <p:cNvPicPr>
            <a:picLocks noChangeAspect="1"/>
          </p:cNvPicPr>
          <p:nvPr/>
        </p:nvPicPr>
        <p:blipFill rotWithShape="1">
          <a:blip r:embed="rId3">
            <a:extLst>
              <a:ext uri="{28A0092B-C50C-407E-A947-70E740481C1C}">
                <a14:useLocalDpi xmlns:a14="http://schemas.microsoft.com/office/drawing/2010/main" val="0"/>
              </a:ext>
            </a:extLst>
          </a:blip>
          <a:srcRect b="14286"/>
          <a:stretch/>
        </p:blipFill>
        <p:spPr>
          <a:xfrm>
            <a:off x="8674271" y="1359193"/>
            <a:ext cx="3841432" cy="3292654"/>
          </a:xfrm>
          <a:prstGeom prst="rect">
            <a:avLst/>
          </a:prstGeom>
        </p:spPr>
      </p:pic>
    </p:spTree>
    <p:extLst>
      <p:ext uri="{BB962C8B-B14F-4D97-AF65-F5344CB8AC3E}">
        <p14:creationId xmlns:p14="http://schemas.microsoft.com/office/powerpoint/2010/main" val="2644411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24</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fr-FR" dirty="0"/>
              <a:t>Groupes de travail du GTCV</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2" y="6486525"/>
            <a:ext cx="7709321" cy="369332"/>
          </a:xfrm>
        </p:spPr>
        <p:txBody>
          <a:bodyPr/>
          <a:lstStyle/>
          <a:p>
            <a:r>
              <a:rPr lang="en-US" dirty="0"/>
              <a:t>Composition et f</a:t>
            </a:r>
            <a:r>
              <a:rPr lang="en-US" noProof="0" dirty="0" err="1"/>
              <a:t>onctionne</a:t>
            </a:r>
            <a:r>
              <a:rPr lang="en-US" dirty="0" err="1"/>
              <a:t>ment</a:t>
            </a:r>
            <a:r>
              <a:rPr lang="en-US" dirty="0"/>
              <a:t> du GTCV</a:t>
            </a:r>
            <a:endParaRPr lang="en-GB" noProof="0" dirty="0"/>
          </a:p>
        </p:txBody>
      </p:sp>
      <p:sp>
        <p:nvSpPr>
          <p:cNvPr id="13" name="Rectangle 12">
            <a:extLst>
              <a:ext uri="{FF2B5EF4-FFF2-40B4-BE49-F238E27FC236}">
                <a16:creationId xmlns:a16="http://schemas.microsoft.com/office/drawing/2014/main" id="{CBB4B7AF-886B-91C6-3852-FCADC1D21BB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Content Placeholder 1">
            <a:extLst>
              <a:ext uri="{FF2B5EF4-FFF2-40B4-BE49-F238E27FC236}">
                <a16:creationId xmlns:a16="http://schemas.microsoft.com/office/drawing/2014/main" id="{BCA37721-4821-98D6-CEFA-7E41E8D14B97}"/>
              </a:ext>
            </a:extLst>
          </p:cNvPr>
          <p:cNvSpPr txBox="1">
            <a:spLocks/>
          </p:cNvSpPr>
          <p:nvPr/>
        </p:nvSpPr>
        <p:spPr>
          <a:xfrm>
            <a:off x="520690" y="1533525"/>
            <a:ext cx="8138397" cy="1463814"/>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pPr marL="285750" indent="-285750">
              <a:lnSpc>
                <a:spcPct val="100000"/>
              </a:lnSpc>
              <a:spcBef>
                <a:spcPts val="600"/>
              </a:spcBef>
              <a:buClr>
                <a:srgbClr val="009CDE"/>
              </a:buClr>
              <a:buFont typeface="Wingdings" pitchFamily="2" charset="2"/>
              <a:buChar char="§"/>
            </a:pPr>
            <a:r>
              <a:rPr lang="fr-FR" sz="1800" dirty="0">
                <a:latin typeface="Poppins" pitchFamily="2" charset="77"/>
                <a:cs typeface="Poppins" pitchFamily="2" charset="77"/>
              </a:rPr>
              <a:t>Inclure les membres du GTCV, du secrétariat et les experts invités</a:t>
            </a:r>
          </a:p>
          <a:p>
            <a:pPr marL="285750" indent="-285750">
              <a:lnSpc>
                <a:spcPct val="100000"/>
              </a:lnSpc>
              <a:spcBef>
                <a:spcPts val="600"/>
              </a:spcBef>
              <a:buClr>
                <a:srgbClr val="009CDE"/>
              </a:buClr>
              <a:buFont typeface="Wingdings" pitchFamily="2" charset="2"/>
              <a:buChar char="§"/>
            </a:pPr>
            <a:r>
              <a:rPr lang="fr-FR" sz="1800" dirty="0">
                <a:latin typeface="Poppins" pitchFamily="2" charset="77"/>
                <a:cs typeface="Poppins" pitchFamily="2" charset="77"/>
              </a:rPr>
              <a:t>Le président du Groupe de travail devrait être membre du GTCV</a:t>
            </a:r>
            <a:endParaRPr lang="en-US" sz="1800" dirty="0">
              <a:latin typeface="Poppins" pitchFamily="2" charset="77"/>
              <a:cs typeface="Poppins" pitchFamily="2" charset="77"/>
            </a:endParaRPr>
          </a:p>
        </p:txBody>
      </p:sp>
      <p:sp>
        <p:nvSpPr>
          <p:cNvPr id="6" name="Text Placeholder 38">
            <a:extLst>
              <a:ext uri="{FF2B5EF4-FFF2-40B4-BE49-F238E27FC236}">
                <a16:creationId xmlns:a16="http://schemas.microsoft.com/office/drawing/2014/main" id="{83BDBF8F-5BFA-E603-AEB4-509908EA2AD2}"/>
              </a:ext>
            </a:extLst>
          </p:cNvPr>
          <p:cNvSpPr txBox="1">
            <a:spLocks/>
          </p:cNvSpPr>
          <p:nvPr/>
        </p:nvSpPr>
        <p:spPr>
          <a:xfrm>
            <a:off x="576584" y="1111728"/>
            <a:ext cx="5072021" cy="521665"/>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r>
              <a:rPr lang="en-GB" dirty="0">
                <a:solidFill>
                  <a:schemeClr val="accent1"/>
                </a:solidFill>
              </a:rPr>
              <a:t>Composition:</a:t>
            </a:r>
          </a:p>
        </p:txBody>
      </p:sp>
      <p:sp>
        <p:nvSpPr>
          <p:cNvPr id="9" name="Text Placeholder 38">
            <a:extLst>
              <a:ext uri="{FF2B5EF4-FFF2-40B4-BE49-F238E27FC236}">
                <a16:creationId xmlns:a16="http://schemas.microsoft.com/office/drawing/2014/main" id="{44D4C2B0-D88E-17D4-37E2-8D4DCF2974D1}"/>
              </a:ext>
            </a:extLst>
          </p:cNvPr>
          <p:cNvSpPr txBox="1">
            <a:spLocks/>
          </p:cNvSpPr>
          <p:nvPr/>
        </p:nvSpPr>
        <p:spPr>
          <a:xfrm>
            <a:off x="520690" y="2784769"/>
            <a:ext cx="5072021" cy="521665"/>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r>
              <a:rPr lang="en-GB" dirty="0">
                <a:solidFill>
                  <a:schemeClr val="accent1"/>
                </a:solidFill>
              </a:rPr>
              <a:t>Roles:</a:t>
            </a:r>
          </a:p>
        </p:txBody>
      </p:sp>
      <p:sp>
        <p:nvSpPr>
          <p:cNvPr id="12" name="ZoneTexte 11">
            <a:extLst>
              <a:ext uri="{FF2B5EF4-FFF2-40B4-BE49-F238E27FC236}">
                <a16:creationId xmlns:a16="http://schemas.microsoft.com/office/drawing/2014/main" id="{4CB42464-B4DB-9DD8-C6AA-4DF02105F765}"/>
              </a:ext>
            </a:extLst>
          </p:cNvPr>
          <p:cNvSpPr txBox="1"/>
          <p:nvPr/>
        </p:nvSpPr>
        <p:spPr>
          <a:xfrm>
            <a:off x="520689" y="3177119"/>
            <a:ext cx="10601590" cy="2698175"/>
          </a:xfrm>
          <a:prstGeom prst="rect">
            <a:avLst/>
          </a:prstGeom>
          <a:noFill/>
        </p:spPr>
        <p:txBody>
          <a:bodyPr wrap="square">
            <a:spAutoFit/>
          </a:bodyPr>
          <a:lstStyle/>
          <a:p>
            <a:pPr marL="285750" indent="-285750" defTabSz="1088319">
              <a:spcBef>
                <a:spcPts val="600"/>
              </a:spcBef>
              <a:spcAft>
                <a:spcPts val="714"/>
              </a:spcAft>
              <a:buClr>
                <a:srgbClr val="009CDE"/>
              </a:buClr>
              <a:buSzPct val="80000"/>
              <a:buFont typeface="Wingdings" pitchFamily="2" charset="2"/>
              <a:buChar char="§"/>
            </a:pPr>
            <a:r>
              <a:rPr lang="fr-FR" sz="1800" dirty="0">
                <a:latin typeface="Poppins" pitchFamily="2" charset="77"/>
                <a:cs typeface="Poppins" pitchFamily="2" charset="77"/>
              </a:rPr>
              <a:t>Peut être permanent (p. ex. « immunisation des adultes ») ou ponctuel (p. ex. « grippe pandémique »)</a:t>
            </a:r>
          </a:p>
          <a:p>
            <a:pPr marL="285750" indent="-285750" defTabSz="1088319">
              <a:spcBef>
                <a:spcPts val="600"/>
              </a:spcBef>
              <a:spcAft>
                <a:spcPts val="714"/>
              </a:spcAft>
              <a:buClr>
                <a:srgbClr val="009CDE"/>
              </a:buClr>
              <a:buSzPct val="80000"/>
              <a:buFont typeface="Wingdings" pitchFamily="2" charset="2"/>
              <a:buChar char="§"/>
            </a:pPr>
            <a:r>
              <a:rPr lang="en-US" sz="1800" dirty="0">
                <a:latin typeface="Poppins" pitchFamily="2" charset="77"/>
                <a:cs typeface="Poppins" pitchFamily="2" charset="77"/>
              </a:rPr>
              <a:t>Se </a:t>
            </a:r>
            <a:r>
              <a:rPr lang="en-US" sz="1800" dirty="0" err="1">
                <a:latin typeface="Poppins" pitchFamily="2" charset="77"/>
                <a:cs typeface="Poppins" pitchFamily="2" charset="77"/>
              </a:rPr>
              <a:t>réunit</a:t>
            </a:r>
            <a:r>
              <a:rPr lang="en-US" sz="1800" dirty="0">
                <a:latin typeface="Poppins" pitchFamily="2" charset="77"/>
                <a:cs typeface="Poppins" pitchFamily="2" charset="77"/>
              </a:rPr>
              <a:t> </a:t>
            </a:r>
            <a:r>
              <a:rPr lang="en-US" sz="1800" dirty="0" err="1">
                <a:latin typeface="Poppins" pitchFamily="2" charset="77"/>
                <a:cs typeface="Poppins" pitchFamily="2" charset="77"/>
              </a:rPr>
              <a:t>plusieurs</a:t>
            </a:r>
            <a:r>
              <a:rPr lang="en-US" sz="1800" dirty="0">
                <a:latin typeface="Poppins" pitchFamily="2" charset="77"/>
                <a:cs typeface="Poppins" pitchFamily="2" charset="77"/>
              </a:rPr>
              <a:t> </a:t>
            </a:r>
            <a:r>
              <a:rPr lang="en-US" sz="1800" dirty="0" err="1">
                <a:latin typeface="Poppins" pitchFamily="2" charset="77"/>
                <a:cs typeface="Poppins" pitchFamily="2" charset="77"/>
              </a:rPr>
              <a:t>fois</a:t>
            </a:r>
            <a:r>
              <a:rPr lang="en-US" sz="1800" dirty="0">
                <a:latin typeface="Poppins" pitchFamily="2" charset="77"/>
                <a:cs typeface="Poppins" pitchFamily="2" charset="77"/>
              </a:rPr>
              <a:t> dans </a:t>
            </a:r>
            <a:r>
              <a:rPr lang="en-US" sz="1800" dirty="0" err="1">
                <a:latin typeface="Poppins" pitchFamily="2" charset="77"/>
                <a:cs typeface="Poppins" pitchFamily="2" charset="77"/>
              </a:rPr>
              <a:t>l’année</a:t>
            </a:r>
            <a:r>
              <a:rPr lang="en-US" sz="1800" dirty="0">
                <a:latin typeface="Poppins" pitchFamily="2" charset="77"/>
                <a:cs typeface="Poppins" pitchFamily="2" charset="77"/>
              </a:rPr>
              <a:t> (</a:t>
            </a:r>
            <a:r>
              <a:rPr lang="en-US" sz="1800" dirty="0" err="1">
                <a:latin typeface="Poppins" pitchFamily="2" charset="77"/>
                <a:cs typeface="Poppins" pitchFamily="2" charset="77"/>
              </a:rPr>
              <a:t>en</a:t>
            </a:r>
            <a:r>
              <a:rPr lang="en-US" sz="1800" dirty="0">
                <a:latin typeface="Poppins" pitchFamily="2" charset="77"/>
                <a:cs typeface="Poppins" pitchFamily="2" charset="77"/>
              </a:rPr>
              <a:t> </a:t>
            </a:r>
            <a:r>
              <a:rPr lang="en-US" sz="1800" dirty="0" err="1">
                <a:latin typeface="Poppins" pitchFamily="2" charset="77"/>
                <a:cs typeface="Poppins" pitchFamily="2" charset="77"/>
              </a:rPr>
              <a:t>personne</a:t>
            </a:r>
            <a:r>
              <a:rPr lang="en-US" sz="1800" dirty="0">
                <a:latin typeface="Poppins" pitchFamily="2" charset="77"/>
                <a:cs typeface="Poppins" pitchFamily="2" charset="77"/>
              </a:rPr>
              <a:t> et </a:t>
            </a:r>
            <a:r>
              <a:rPr lang="en-US" sz="1800" dirty="0" err="1">
                <a:latin typeface="Poppins" pitchFamily="2" charset="77"/>
                <a:cs typeface="Poppins" pitchFamily="2" charset="77"/>
              </a:rPr>
              <a:t>en</a:t>
            </a:r>
            <a:r>
              <a:rPr lang="en-US" sz="1800" dirty="0">
                <a:latin typeface="Poppins" pitchFamily="2" charset="77"/>
                <a:cs typeface="Poppins" pitchFamily="2" charset="77"/>
              </a:rPr>
              <a:t> </a:t>
            </a:r>
            <a:r>
              <a:rPr lang="en-US" sz="1800" dirty="0" err="1">
                <a:latin typeface="Poppins" pitchFamily="2" charset="77"/>
                <a:cs typeface="Poppins" pitchFamily="2" charset="77"/>
              </a:rPr>
              <a:t>ligne</a:t>
            </a:r>
            <a:r>
              <a:rPr lang="en-US" sz="1800" dirty="0">
                <a:latin typeface="Poppins" pitchFamily="2" charset="77"/>
                <a:cs typeface="Poppins" pitchFamily="2" charset="77"/>
              </a:rPr>
              <a:t>)</a:t>
            </a:r>
          </a:p>
          <a:p>
            <a:pPr marL="285750" indent="-285750" defTabSz="1088319">
              <a:spcBef>
                <a:spcPts val="600"/>
              </a:spcBef>
              <a:spcAft>
                <a:spcPts val="714"/>
              </a:spcAft>
              <a:buClr>
                <a:srgbClr val="009CDE"/>
              </a:buClr>
              <a:buSzPct val="80000"/>
              <a:buFont typeface="Wingdings" pitchFamily="2" charset="2"/>
              <a:buChar char="§"/>
            </a:pPr>
            <a:r>
              <a:rPr lang="fr-FR" sz="1800" dirty="0">
                <a:latin typeface="Poppins" pitchFamily="2" charset="77"/>
                <a:cs typeface="Poppins" pitchFamily="2" charset="77"/>
              </a:rPr>
              <a:t>étudie des questions précises et effectue des examens rigoureux et approfondis des données liées aux vaccins.</a:t>
            </a:r>
          </a:p>
          <a:p>
            <a:pPr marL="285750" indent="-285750" defTabSz="1088319">
              <a:spcBef>
                <a:spcPts val="600"/>
              </a:spcBef>
              <a:spcAft>
                <a:spcPts val="714"/>
              </a:spcAft>
              <a:buClr>
                <a:srgbClr val="009CDE"/>
              </a:buClr>
              <a:buSzPct val="80000"/>
              <a:buFont typeface="Wingdings" pitchFamily="2" charset="2"/>
              <a:buChar char="§"/>
            </a:pPr>
            <a:r>
              <a:rPr lang="fr-FR" sz="1800" dirty="0">
                <a:latin typeface="Poppins" pitchFamily="2" charset="77"/>
                <a:cs typeface="Poppins" pitchFamily="2" charset="77"/>
              </a:rPr>
              <a:t>Rédige le projet de recommandations que le GTCV doit examiner</a:t>
            </a:r>
          </a:p>
          <a:p>
            <a:pPr marL="285750" indent="-285750" defTabSz="1088319">
              <a:spcBef>
                <a:spcPts val="600"/>
              </a:spcBef>
              <a:spcAft>
                <a:spcPts val="714"/>
              </a:spcAft>
              <a:buClr>
                <a:srgbClr val="009CDE"/>
              </a:buClr>
              <a:buSzPct val="80000"/>
              <a:buFont typeface="Wingdings" pitchFamily="2" charset="2"/>
              <a:buChar char="§"/>
            </a:pPr>
            <a:r>
              <a:rPr lang="en-US" sz="1800" dirty="0" err="1">
                <a:latin typeface="Poppins" pitchFamily="2" charset="77"/>
                <a:cs typeface="Poppins" pitchFamily="2" charset="77"/>
              </a:rPr>
              <a:t>Presente</a:t>
            </a:r>
            <a:r>
              <a:rPr lang="en-US" sz="1800" dirty="0">
                <a:latin typeface="Poppins" pitchFamily="2" charset="77"/>
                <a:cs typeface="Poppins" pitchFamily="2" charset="77"/>
              </a:rPr>
              <a:t> les </a:t>
            </a:r>
            <a:r>
              <a:rPr lang="en-US" sz="1800" dirty="0" err="1">
                <a:latin typeface="Poppins" pitchFamily="2" charset="77"/>
                <a:cs typeface="Poppins" pitchFamily="2" charset="77"/>
              </a:rPr>
              <a:t>données</a:t>
            </a:r>
            <a:r>
              <a:rPr lang="en-US" sz="1800" dirty="0">
                <a:latin typeface="Poppins" pitchFamily="2" charset="77"/>
                <a:cs typeface="Poppins" pitchFamily="2" charset="77"/>
              </a:rPr>
              <a:t> </a:t>
            </a:r>
            <a:r>
              <a:rPr lang="en-US" sz="1800" dirty="0" err="1">
                <a:latin typeface="Poppins" pitchFamily="2" charset="77"/>
                <a:cs typeface="Poppins" pitchFamily="2" charset="77"/>
              </a:rPr>
              <a:t>probantes</a:t>
            </a:r>
            <a:r>
              <a:rPr lang="en-US" sz="1800" dirty="0">
                <a:latin typeface="Poppins" pitchFamily="2" charset="77"/>
                <a:cs typeface="Poppins" pitchFamily="2" charset="77"/>
              </a:rPr>
              <a:t> et le </a:t>
            </a:r>
            <a:r>
              <a:rPr lang="en-US" sz="1800" dirty="0" err="1">
                <a:latin typeface="Poppins" pitchFamily="2" charset="77"/>
                <a:cs typeface="Poppins" pitchFamily="2" charset="77"/>
              </a:rPr>
              <a:t>projet</a:t>
            </a:r>
            <a:r>
              <a:rPr lang="en-US" sz="1800" dirty="0">
                <a:latin typeface="Poppins" pitchFamily="2" charset="77"/>
                <a:cs typeface="Poppins" pitchFamily="2" charset="77"/>
              </a:rPr>
              <a:t> de </a:t>
            </a:r>
            <a:r>
              <a:rPr lang="en-US" sz="1800" dirty="0" err="1">
                <a:latin typeface="Poppins" pitchFamily="2" charset="77"/>
                <a:cs typeface="Poppins" pitchFamily="2" charset="77"/>
              </a:rPr>
              <a:t>recommandation</a:t>
            </a:r>
            <a:r>
              <a:rPr lang="en-US" sz="1800" dirty="0">
                <a:latin typeface="Poppins" pitchFamily="2" charset="77"/>
                <a:cs typeface="Poppins" pitchFamily="2" charset="77"/>
              </a:rPr>
              <a:t> à </a:t>
            </a:r>
            <a:r>
              <a:rPr lang="en-US" sz="1800" dirty="0" err="1">
                <a:latin typeface="Poppins" pitchFamily="2" charset="77"/>
                <a:cs typeface="Poppins" pitchFamily="2" charset="77"/>
              </a:rPr>
              <a:t>l’ensemble</a:t>
            </a:r>
            <a:r>
              <a:rPr lang="en-US" sz="1800" dirty="0">
                <a:latin typeface="Poppins" pitchFamily="2" charset="77"/>
                <a:cs typeface="Poppins" pitchFamily="2" charset="77"/>
              </a:rPr>
              <a:t> du GTCV</a:t>
            </a:r>
          </a:p>
        </p:txBody>
      </p:sp>
      <p:sp>
        <p:nvSpPr>
          <p:cNvPr id="15" name="ZoneTexte 14">
            <a:extLst>
              <a:ext uri="{FF2B5EF4-FFF2-40B4-BE49-F238E27FC236}">
                <a16:creationId xmlns:a16="http://schemas.microsoft.com/office/drawing/2014/main" id="{3358B884-0D74-1A1E-8148-C852D33889B3}"/>
              </a:ext>
            </a:extLst>
          </p:cNvPr>
          <p:cNvSpPr txBox="1"/>
          <p:nvPr/>
        </p:nvSpPr>
        <p:spPr>
          <a:xfrm>
            <a:off x="3731307" y="5995977"/>
            <a:ext cx="7838752" cy="369332"/>
          </a:xfrm>
          <a:prstGeom prst="rect">
            <a:avLst/>
          </a:prstGeom>
          <a:solidFill>
            <a:schemeClr val="bg2"/>
          </a:solidFill>
        </p:spPr>
        <p:txBody>
          <a:bodyPr wrap="square">
            <a:spAutoFit/>
          </a:bodyPr>
          <a:lstStyle/>
          <a:p>
            <a:pPr>
              <a:spcBef>
                <a:spcPts val="600"/>
              </a:spcBef>
              <a:buClr>
                <a:srgbClr val="009CDE"/>
              </a:buClr>
            </a:pPr>
            <a:r>
              <a:rPr lang="en-US" sz="1800" dirty="0">
                <a:latin typeface="Poppins" pitchFamily="2" charset="77"/>
                <a:cs typeface="Poppins" pitchFamily="2" charset="77"/>
              </a:rPr>
              <a:t>Pour </a:t>
            </a:r>
            <a:r>
              <a:rPr lang="en-US" sz="1800" dirty="0" err="1">
                <a:latin typeface="Poppins" pitchFamily="2" charset="77"/>
                <a:cs typeface="Poppins" pitchFamily="2" charset="77"/>
              </a:rPr>
              <a:t>en</a:t>
            </a:r>
            <a:r>
              <a:rPr lang="en-US" sz="1800" dirty="0">
                <a:latin typeface="Poppins" pitchFamily="2" charset="77"/>
                <a:cs typeface="Poppins" pitchFamily="2" charset="77"/>
              </a:rPr>
              <a:t> savoir plus sur les </a:t>
            </a:r>
            <a:r>
              <a:rPr lang="en-US" sz="1800" dirty="0" err="1">
                <a:latin typeface="Poppins" pitchFamily="2" charset="77"/>
                <a:cs typeface="Poppins" pitchFamily="2" charset="77"/>
              </a:rPr>
              <a:t>groupes</a:t>
            </a:r>
            <a:r>
              <a:rPr lang="en-US" sz="1800" dirty="0">
                <a:latin typeface="Poppins" pitchFamily="2" charset="77"/>
                <a:cs typeface="Poppins" pitchFamily="2" charset="77"/>
              </a:rPr>
              <a:t> de travail, </a:t>
            </a:r>
            <a:r>
              <a:rPr lang="en-US" sz="1800" dirty="0" err="1">
                <a:latin typeface="Poppins" pitchFamily="2" charset="77"/>
                <a:cs typeface="Poppins" pitchFamily="2" charset="77"/>
              </a:rPr>
              <a:t>cliquez</a:t>
            </a:r>
            <a:r>
              <a:rPr lang="en-US" sz="1800" dirty="0">
                <a:latin typeface="Poppins" pitchFamily="2" charset="77"/>
                <a:cs typeface="Poppins" pitchFamily="2" charset="77"/>
              </a:rPr>
              <a:t> </a:t>
            </a:r>
            <a:r>
              <a:rPr lang="en-US" sz="1800" dirty="0" err="1">
                <a:latin typeface="Poppins" pitchFamily="2" charset="77"/>
                <a:cs typeface="Poppins" pitchFamily="2" charset="77"/>
                <a:hlinkClick r:id="rId3"/>
              </a:rPr>
              <a:t>ici</a:t>
            </a:r>
            <a:endParaRPr lang="en-US" sz="1800" dirty="0">
              <a:latin typeface="Poppins" pitchFamily="2" charset="77"/>
              <a:cs typeface="Poppins" pitchFamily="2" charset="77"/>
            </a:endParaRPr>
          </a:p>
        </p:txBody>
      </p:sp>
      <p:pic>
        <p:nvPicPr>
          <p:cNvPr id="19" name="Image 18">
            <a:extLst>
              <a:ext uri="{FF2B5EF4-FFF2-40B4-BE49-F238E27FC236}">
                <a16:creationId xmlns:a16="http://schemas.microsoft.com/office/drawing/2014/main" id="{1811380D-D8CB-5BDC-6D7B-94546FFB4C0D}"/>
              </a:ext>
            </a:extLst>
          </p:cNvPr>
          <p:cNvPicPr>
            <a:picLocks noChangeAspect="1"/>
          </p:cNvPicPr>
          <p:nvPr/>
        </p:nvPicPr>
        <p:blipFill rotWithShape="1">
          <a:blip r:embed="rId4">
            <a:extLst>
              <a:ext uri="{28A0092B-C50C-407E-A947-70E740481C1C}">
                <a14:useLocalDpi xmlns:a14="http://schemas.microsoft.com/office/drawing/2010/main" val="0"/>
              </a:ext>
            </a:extLst>
          </a:blip>
          <a:srcRect l="26878" r="18577" b="23445"/>
          <a:stretch/>
        </p:blipFill>
        <p:spPr>
          <a:xfrm rot="16200000">
            <a:off x="6602677" y="5907182"/>
            <a:ext cx="337235" cy="473313"/>
          </a:xfrm>
          <a:prstGeom prst="rect">
            <a:avLst/>
          </a:prstGeom>
        </p:spPr>
      </p:pic>
    </p:spTree>
    <p:extLst>
      <p:ext uri="{BB962C8B-B14F-4D97-AF65-F5344CB8AC3E}">
        <p14:creationId xmlns:p14="http://schemas.microsoft.com/office/powerpoint/2010/main" val="221031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25</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Les </a:t>
            </a:r>
            <a:r>
              <a:rPr lang="en-US" dirty="0" err="1"/>
              <a:t>recommandations</a:t>
            </a:r>
            <a:r>
              <a:rPr lang="en-US" dirty="0"/>
              <a:t> du GTCV</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2" y="6486525"/>
            <a:ext cx="7653337" cy="222185"/>
          </a:xfrm>
        </p:spPr>
        <p:txBody>
          <a:bodyPr/>
          <a:lstStyle/>
          <a:p>
            <a:r>
              <a:rPr lang="en-US" dirty="0"/>
              <a:t>Composition et f</a:t>
            </a:r>
            <a:r>
              <a:rPr lang="en-US" noProof="0" dirty="0" err="1"/>
              <a:t>onctionne</a:t>
            </a:r>
            <a:r>
              <a:rPr lang="en-US" dirty="0" err="1"/>
              <a:t>ment</a:t>
            </a:r>
            <a:r>
              <a:rPr lang="en-US" dirty="0"/>
              <a:t> du GTCV</a:t>
            </a:r>
            <a:endParaRPr lang="en-GB" noProof="0" dirty="0"/>
          </a:p>
        </p:txBody>
      </p:sp>
      <p:grpSp>
        <p:nvGrpSpPr>
          <p:cNvPr id="4" name="Groupe 3">
            <a:extLst>
              <a:ext uri="{FF2B5EF4-FFF2-40B4-BE49-F238E27FC236}">
                <a16:creationId xmlns:a16="http://schemas.microsoft.com/office/drawing/2014/main" id="{27A31E5B-9922-461C-BC94-D3D68508EA1F}"/>
              </a:ext>
            </a:extLst>
          </p:cNvPr>
          <p:cNvGrpSpPr/>
          <p:nvPr/>
        </p:nvGrpSpPr>
        <p:grpSpPr>
          <a:xfrm>
            <a:off x="439103" y="1574276"/>
            <a:ext cx="11628207" cy="4700406"/>
            <a:chOff x="439103" y="1640536"/>
            <a:chExt cx="11628207" cy="4700406"/>
          </a:xfrm>
        </p:grpSpPr>
        <p:sp>
          <p:nvSpPr>
            <p:cNvPr id="11" name="Content Placeholder 1">
              <a:extLst>
                <a:ext uri="{FF2B5EF4-FFF2-40B4-BE49-F238E27FC236}">
                  <a16:creationId xmlns:a16="http://schemas.microsoft.com/office/drawing/2014/main" id="{BCA37721-4821-98D6-CEFA-7E41E8D14B97}"/>
                </a:ext>
              </a:extLst>
            </p:cNvPr>
            <p:cNvSpPr txBox="1">
              <a:spLocks/>
            </p:cNvSpPr>
            <p:nvPr/>
          </p:nvSpPr>
          <p:spPr>
            <a:xfrm>
              <a:off x="562255" y="1640536"/>
              <a:ext cx="11505055" cy="4700406"/>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pPr>
                <a:lnSpc>
                  <a:spcPct val="100000"/>
                </a:lnSpc>
                <a:spcBef>
                  <a:spcPts val="600"/>
                </a:spcBef>
                <a:buClr>
                  <a:srgbClr val="C00000"/>
                </a:buClr>
              </a:pPr>
              <a:r>
                <a:rPr lang="fr-FR" sz="1800" b="1" dirty="0">
                  <a:latin typeface="Poppins" pitchFamily="2" charset="77"/>
                  <a:cs typeface="Poppins" pitchFamily="2" charset="77"/>
                </a:rPr>
                <a:t>Les recommandations sont adressées par le GTCV au Ministère de la santé, qui décide de les accepter et de les mettre en œuvre.</a:t>
              </a:r>
              <a:endParaRPr lang="en-US" sz="1100" b="1" dirty="0">
                <a:latin typeface="Poppins" pitchFamily="2" charset="77"/>
                <a:cs typeface="Poppins" pitchFamily="2" charset="77"/>
              </a:endParaRPr>
            </a:p>
            <a:p>
              <a:pPr>
                <a:lnSpc>
                  <a:spcPct val="100000"/>
                </a:lnSpc>
                <a:spcBef>
                  <a:spcPts val="600"/>
                </a:spcBef>
              </a:pPr>
              <a:r>
                <a:rPr lang="en-US" sz="1800" b="1" dirty="0">
                  <a:solidFill>
                    <a:srgbClr val="0092CC"/>
                  </a:solidFill>
                  <a:latin typeface="Poppins" pitchFamily="2" charset="77"/>
                  <a:cs typeface="Poppins" pitchFamily="2" charset="77"/>
                </a:rPr>
                <a:t>       PROCESSUS</a:t>
              </a:r>
            </a:p>
            <a:p>
              <a:pPr marL="285750" indent="-285750">
                <a:lnSpc>
                  <a:spcPct val="100000"/>
                </a:lnSpc>
                <a:spcBef>
                  <a:spcPts val="600"/>
                </a:spcBef>
                <a:buClr>
                  <a:srgbClr val="009CDE"/>
                </a:buClr>
                <a:buFont typeface="Wingdings" pitchFamily="2" charset="2"/>
                <a:buChar char="§"/>
              </a:pPr>
              <a:r>
                <a:rPr lang="en-US" sz="1600" dirty="0">
                  <a:latin typeface="Poppins" pitchFamily="2" charset="77"/>
                  <a:cs typeface="Poppins" pitchFamily="2" charset="77"/>
                </a:rPr>
                <a:t>Consensus OU vote OU les deux</a:t>
              </a:r>
            </a:p>
            <a:p>
              <a:pPr marL="285750" indent="-285750">
                <a:lnSpc>
                  <a:spcPct val="100000"/>
                </a:lnSpc>
                <a:spcBef>
                  <a:spcPts val="600"/>
                </a:spcBef>
                <a:buClr>
                  <a:srgbClr val="009CDE"/>
                </a:buClr>
                <a:buFont typeface="Wingdings" pitchFamily="2" charset="2"/>
                <a:buChar char="§"/>
              </a:pPr>
              <a:r>
                <a:rPr lang="en-US" sz="1600" dirty="0">
                  <a:latin typeface="Poppins" pitchFamily="2" charset="77"/>
                  <a:cs typeface="Poppins" pitchFamily="2" charset="77"/>
                </a:rPr>
                <a:t>Le secretariat </a:t>
              </a:r>
              <a:r>
                <a:rPr lang="en-US" sz="1600" dirty="0" err="1">
                  <a:latin typeface="Poppins" pitchFamily="2" charset="77"/>
                  <a:cs typeface="Poppins" pitchFamily="2" charset="77"/>
                </a:rPr>
                <a:t>prépare</a:t>
              </a:r>
              <a:r>
                <a:rPr lang="en-US" sz="1600" dirty="0">
                  <a:latin typeface="Poppins" pitchFamily="2" charset="77"/>
                  <a:cs typeface="Poppins" pitchFamily="2" charset="77"/>
                </a:rPr>
                <a:t> le </a:t>
              </a:r>
              <a:r>
                <a:rPr lang="en-US" sz="1600" dirty="0" err="1">
                  <a:latin typeface="Poppins" pitchFamily="2" charset="77"/>
                  <a:cs typeface="Poppins" pitchFamily="2" charset="77"/>
                </a:rPr>
                <a:t>projet</a:t>
              </a:r>
              <a:r>
                <a:rPr lang="en-US" sz="1600" dirty="0">
                  <a:latin typeface="Poppins" pitchFamily="2" charset="77"/>
                  <a:cs typeface="Poppins" pitchFamily="2" charset="77"/>
                </a:rPr>
                <a:t> de </a:t>
              </a:r>
              <a:r>
                <a:rPr lang="en-US" sz="1600" dirty="0" err="1">
                  <a:latin typeface="Poppins" pitchFamily="2" charset="77"/>
                  <a:cs typeface="Poppins" pitchFamily="2" charset="77"/>
                </a:rPr>
                <a:t>recommandations</a:t>
              </a:r>
              <a:r>
                <a:rPr lang="en-US" sz="1600" dirty="0">
                  <a:latin typeface="Poppins" pitchFamily="2" charset="77"/>
                  <a:cs typeface="Poppins" pitchFamily="2" charset="77"/>
                </a:rPr>
                <a:t> pour le </a:t>
              </a:r>
              <a:r>
                <a:rPr lang="en-US" sz="1600" dirty="0" err="1">
                  <a:latin typeface="Poppins" pitchFamily="2" charset="77"/>
                  <a:cs typeface="Poppins" pitchFamily="2" charset="77"/>
                </a:rPr>
                <a:t>ministère</a:t>
              </a:r>
              <a:r>
                <a:rPr lang="en-US" sz="1600" dirty="0">
                  <a:latin typeface="Poppins" pitchFamily="2" charset="77"/>
                  <a:cs typeface="Poppins" pitchFamily="2" charset="77"/>
                </a:rPr>
                <a:t>, </a:t>
              </a:r>
              <a:r>
                <a:rPr lang="en-US" sz="1600" dirty="0" err="1">
                  <a:latin typeface="Poppins" pitchFamily="2" charset="77"/>
                  <a:cs typeface="Poppins" pitchFamily="2" charset="77"/>
                </a:rPr>
                <a:t>selon</a:t>
              </a:r>
              <a:r>
                <a:rPr lang="en-US" sz="1600" dirty="0">
                  <a:latin typeface="Poppins" pitchFamily="2" charset="77"/>
                  <a:cs typeface="Poppins" pitchFamily="2" charset="77"/>
                </a:rPr>
                <a:t> les decisions du GTCV</a:t>
              </a:r>
            </a:p>
            <a:p>
              <a:pPr marL="285750" indent="-285750">
                <a:lnSpc>
                  <a:spcPct val="100000"/>
                </a:lnSpc>
                <a:spcBef>
                  <a:spcPts val="600"/>
                </a:spcBef>
                <a:buClr>
                  <a:srgbClr val="009CDE"/>
                </a:buClr>
                <a:buFont typeface="Wingdings" pitchFamily="2" charset="2"/>
                <a:buChar char="§"/>
              </a:pPr>
              <a:endParaRPr lang="en-US" sz="1800" dirty="0">
                <a:latin typeface="Poppins" pitchFamily="2" charset="77"/>
                <a:cs typeface="Poppins" pitchFamily="2" charset="77"/>
              </a:endParaRPr>
            </a:p>
            <a:p>
              <a:pPr>
                <a:lnSpc>
                  <a:spcPct val="100000"/>
                </a:lnSpc>
                <a:spcBef>
                  <a:spcPts val="600"/>
                </a:spcBef>
              </a:pPr>
              <a:r>
                <a:rPr lang="en-US" sz="1800" b="1" dirty="0">
                  <a:solidFill>
                    <a:srgbClr val="0092CC"/>
                  </a:solidFill>
                  <a:latin typeface="Poppins" pitchFamily="2" charset="77"/>
                  <a:cs typeface="Poppins" pitchFamily="2" charset="77"/>
                </a:rPr>
                <a:t>        FONDEMENT DES RECOMMANDATIONS </a:t>
              </a:r>
            </a:p>
            <a:p>
              <a:pPr marL="285750" indent="-285750">
                <a:lnSpc>
                  <a:spcPct val="100000"/>
                </a:lnSpc>
                <a:spcBef>
                  <a:spcPts val="600"/>
                </a:spcBef>
                <a:buClr>
                  <a:srgbClr val="009CDE"/>
                </a:buClr>
                <a:buFont typeface="Wingdings" pitchFamily="2" charset="2"/>
                <a:buChar char="§"/>
              </a:pPr>
              <a:r>
                <a:rPr lang="fr-FR" sz="1600" dirty="0"/>
                <a:t>Fardeau de la maladie et épidémiologie
Efficacité, efficacité et innocuité du vaccin
Impact sociétal et santé publique
Approches adoptées dans d’autres pays
Rentabilité, </a:t>
              </a:r>
              <a:r>
                <a:rPr lang="fr-FR" sz="1600" dirty="0" err="1"/>
                <a:t>abordabilité</a:t>
              </a:r>
              <a:endParaRPr lang="en-US" dirty="0">
                <a:latin typeface="Poppins" pitchFamily="2" charset="77"/>
                <a:cs typeface="Poppins" pitchFamily="2" charset="77"/>
              </a:endParaRPr>
            </a:p>
          </p:txBody>
        </p:sp>
        <p:pic>
          <p:nvPicPr>
            <p:cNvPr id="6" name="Image 5">
              <a:extLst>
                <a:ext uri="{FF2B5EF4-FFF2-40B4-BE49-F238E27FC236}">
                  <a16:creationId xmlns:a16="http://schemas.microsoft.com/office/drawing/2014/main" id="{261C28D3-FAD7-DBAF-B922-4878ACAAE931}"/>
                </a:ext>
              </a:extLst>
            </p:cNvPr>
            <p:cNvPicPr>
              <a:picLocks noChangeAspect="1"/>
            </p:cNvPicPr>
            <p:nvPr/>
          </p:nvPicPr>
          <p:blipFill rotWithShape="1">
            <a:blip r:embed="rId3">
              <a:extLst>
                <a:ext uri="{28A0092B-C50C-407E-A947-70E740481C1C}">
                  <a14:useLocalDpi xmlns:a14="http://schemas.microsoft.com/office/drawing/2010/main" val="0"/>
                </a:ext>
              </a:extLst>
            </a:blip>
            <a:srcRect b="20136"/>
            <a:stretch/>
          </p:blipFill>
          <p:spPr>
            <a:xfrm>
              <a:off x="439103" y="2321276"/>
              <a:ext cx="534529" cy="426895"/>
            </a:xfrm>
            <a:prstGeom prst="rect">
              <a:avLst/>
            </a:prstGeom>
          </p:spPr>
        </p:pic>
        <p:pic>
          <p:nvPicPr>
            <p:cNvPr id="9" name="Image 8">
              <a:extLst>
                <a:ext uri="{FF2B5EF4-FFF2-40B4-BE49-F238E27FC236}">
                  <a16:creationId xmlns:a16="http://schemas.microsoft.com/office/drawing/2014/main" id="{81112156-3379-4E16-EEBC-548534CC38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59495" y="3990739"/>
              <a:ext cx="534528" cy="534528"/>
            </a:xfrm>
            <a:prstGeom prst="rect">
              <a:avLst/>
            </a:prstGeom>
          </p:spPr>
        </p:pic>
      </p:grpSp>
    </p:spTree>
    <p:extLst>
      <p:ext uri="{BB962C8B-B14F-4D97-AF65-F5344CB8AC3E}">
        <p14:creationId xmlns:p14="http://schemas.microsoft.com/office/powerpoint/2010/main" val="1136703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latin typeface="Poppins" pitchFamily="2" charset="77"/>
                <a:cs typeface="Poppins" pitchFamily="2" charset="77"/>
              </a:rPr>
              <a:pPr/>
              <a:t>26</a:t>
            </a:fld>
            <a:endParaRPr lang="en-GB" dirty="0">
              <a:latin typeface="Poppins" pitchFamily="2" charset="77"/>
              <a:cs typeface="Poppins" pitchFamily="2" charset="77"/>
            </a:endParaRPr>
          </a:p>
        </p:txBody>
      </p:sp>
      <p:sp>
        <p:nvSpPr>
          <p:cNvPr id="2" name="object 2"/>
          <p:cNvSpPr txBox="1">
            <a:spLocks noGrp="1"/>
          </p:cNvSpPr>
          <p:nvPr>
            <p:ph type="title"/>
          </p:nvPr>
        </p:nvSpPr>
        <p:spPr>
          <a:xfrm>
            <a:off x="576584" y="551759"/>
            <a:ext cx="10993543" cy="477118"/>
          </a:xfrm>
        </p:spPr>
        <p:txBody>
          <a:bodyPr vert="horz" wrap="square" lIns="0" tIns="7303" rIns="0" bIns="0" rtlCol="0" anchor="t" anchorCtr="0">
            <a:spAutoFit/>
          </a:bodyPr>
          <a:lstStyle/>
          <a:p>
            <a:r>
              <a:rPr lang="en-US" dirty="0">
                <a:latin typeface="Poppins" pitchFamily="2" charset="77"/>
                <a:cs typeface="Poppins" pitchFamily="2" charset="77"/>
              </a:rPr>
              <a:t>ACTIVITE</a:t>
            </a:r>
            <a:endParaRPr lang="en-GB" dirty="0">
              <a:latin typeface="Poppins" pitchFamily="2" charset="77"/>
              <a:cs typeface="Poppins" pitchFamily="2" charset="77"/>
            </a:endParaRPr>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2" y="6486525"/>
            <a:ext cx="7709321" cy="240846"/>
          </a:xfrm>
        </p:spPr>
        <p:txBody>
          <a:bodyPr/>
          <a:lstStyle/>
          <a:p>
            <a:r>
              <a:rPr lang="en-US" dirty="0"/>
              <a:t>Composition et f</a:t>
            </a:r>
            <a:r>
              <a:rPr lang="en-US" noProof="0" dirty="0" err="1"/>
              <a:t>onctionne</a:t>
            </a:r>
            <a:r>
              <a:rPr lang="en-US" dirty="0" err="1"/>
              <a:t>ment</a:t>
            </a:r>
            <a:r>
              <a:rPr lang="en-US" dirty="0"/>
              <a:t> du GTCV</a:t>
            </a:r>
            <a:endParaRPr lang="en-GB" noProof="0" dirty="0"/>
          </a:p>
        </p:txBody>
      </p:sp>
      <p:sp>
        <p:nvSpPr>
          <p:cNvPr id="13" name="Rectangle 12">
            <a:extLst>
              <a:ext uri="{FF2B5EF4-FFF2-40B4-BE49-F238E27FC236}">
                <a16:creationId xmlns:a16="http://schemas.microsoft.com/office/drawing/2014/main" id="{CBB4B7AF-886B-91C6-3852-FCADC1D21BB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Poppins" pitchFamily="2" charset="77"/>
              <a:cs typeface="Poppins" pitchFamily="2" charset="77"/>
            </a:endParaRPr>
          </a:p>
        </p:txBody>
      </p:sp>
      <p:graphicFrame>
        <p:nvGraphicFramePr>
          <p:cNvPr id="4" name="Diagram 7">
            <a:extLst>
              <a:ext uri="{FF2B5EF4-FFF2-40B4-BE49-F238E27FC236}">
                <a16:creationId xmlns:a16="http://schemas.microsoft.com/office/drawing/2014/main" id="{384F875F-2A71-EE9A-8B30-76C4251812F9}"/>
              </a:ext>
            </a:extLst>
          </p:cNvPr>
          <p:cNvGraphicFramePr/>
          <p:nvPr>
            <p:extLst>
              <p:ext uri="{D42A27DB-BD31-4B8C-83A1-F6EECF244321}">
                <p14:modId xmlns:p14="http://schemas.microsoft.com/office/powerpoint/2010/main" val="359125133"/>
              </p:ext>
            </p:extLst>
          </p:nvPr>
        </p:nvGraphicFramePr>
        <p:xfrm>
          <a:off x="2286001" y="1471613"/>
          <a:ext cx="7186612" cy="45990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a:extLst>
              <a:ext uri="{FF2B5EF4-FFF2-40B4-BE49-F238E27FC236}">
                <a16:creationId xmlns:a16="http://schemas.microsoft.com/office/drawing/2014/main" id="{9753D785-9AEA-1F2A-E553-DD43DC257BA4}"/>
              </a:ext>
            </a:extLst>
          </p:cNvPr>
          <p:cNvSpPr/>
          <p:nvPr/>
        </p:nvSpPr>
        <p:spPr>
          <a:xfrm>
            <a:off x="6421206" y="2612784"/>
            <a:ext cx="1997646" cy="524489"/>
          </a:xfrm>
          <a:prstGeom prst="rect">
            <a:avLst/>
          </a:prstGeom>
          <a:solidFill>
            <a:srgbClr val="F1E11C"/>
          </a:solidFill>
          <a:ln w="28575">
            <a:solidFill>
              <a:srgbClr val="173C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173C5B"/>
                </a:solidFill>
                <a:latin typeface="Poppins" pitchFamily="2" charset="77"/>
                <a:cs typeface="Poppins" pitchFamily="2" charset="77"/>
              </a:rPr>
              <a:t>FAIBLESSES</a:t>
            </a:r>
          </a:p>
        </p:txBody>
      </p:sp>
      <p:sp>
        <p:nvSpPr>
          <p:cNvPr id="12" name="Rectangle 11">
            <a:extLst>
              <a:ext uri="{FF2B5EF4-FFF2-40B4-BE49-F238E27FC236}">
                <a16:creationId xmlns:a16="http://schemas.microsoft.com/office/drawing/2014/main" id="{EAE9B28A-B733-67C0-FED2-BAD8342C2B36}"/>
              </a:ext>
            </a:extLst>
          </p:cNvPr>
          <p:cNvSpPr/>
          <p:nvPr/>
        </p:nvSpPr>
        <p:spPr>
          <a:xfrm>
            <a:off x="3522816" y="2612784"/>
            <a:ext cx="1725701" cy="524489"/>
          </a:xfrm>
          <a:prstGeom prst="rect">
            <a:avLst/>
          </a:prstGeom>
          <a:solidFill>
            <a:srgbClr val="F1E11C"/>
          </a:solidFill>
          <a:ln w="28575">
            <a:solidFill>
              <a:srgbClr val="173C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173C5B"/>
                </a:solidFill>
                <a:latin typeface="Poppins" pitchFamily="2" charset="77"/>
                <a:cs typeface="Poppins" pitchFamily="2" charset="77"/>
              </a:rPr>
              <a:t>FORCES</a:t>
            </a:r>
          </a:p>
        </p:txBody>
      </p:sp>
      <p:sp>
        <p:nvSpPr>
          <p:cNvPr id="14" name="Rectangle 13">
            <a:extLst>
              <a:ext uri="{FF2B5EF4-FFF2-40B4-BE49-F238E27FC236}">
                <a16:creationId xmlns:a16="http://schemas.microsoft.com/office/drawing/2014/main" id="{30C5F06C-515A-A1E7-09E0-7B592BFBFE66}"/>
              </a:ext>
            </a:extLst>
          </p:cNvPr>
          <p:cNvSpPr/>
          <p:nvPr/>
        </p:nvSpPr>
        <p:spPr>
          <a:xfrm>
            <a:off x="2848438" y="4125650"/>
            <a:ext cx="2321296" cy="524489"/>
          </a:xfrm>
          <a:prstGeom prst="rect">
            <a:avLst/>
          </a:prstGeom>
          <a:solidFill>
            <a:srgbClr val="F1E11C"/>
          </a:solidFill>
          <a:ln w="28575">
            <a:solidFill>
              <a:srgbClr val="173C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173C5B"/>
                </a:solidFill>
                <a:latin typeface="Poppins" pitchFamily="2" charset="77"/>
                <a:cs typeface="Poppins" pitchFamily="2" charset="77"/>
              </a:rPr>
              <a:t>OPPORTUNITES</a:t>
            </a:r>
          </a:p>
        </p:txBody>
      </p:sp>
      <p:sp>
        <p:nvSpPr>
          <p:cNvPr id="15" name="Rectangle 14">
            <a:extLst>
              <a:ext uri="{FF2B5EF4-FFF2-40B4-BE49-F238E27FC236}">
                <a16:creationId xmlns:a16="http://schemas.microsoft.com/office/drawing/2014/main" id="{C0BFD7A8-7A65-3C99-63C6-7A85AB18A1B6}"/>
              </a:ext>
            </a:extLst>
          </p:cNvPr>
          <p:cNvSpPr/>
          <p:nvPr/>
        </p:nvSpPr>
        <p:spPr>
          <a:xfrm>
            <a:off x="6421206" y="4118569"/>
            <a:ext cx="2213985" cy="524489"/>
          </a:xfrm>
          <a:prstGeom prst="rect">
            <a:avLst/>
          </a:prstGeom>
          <a:solidFill>
            <a:srgbClr val="F1E11C"/>
          </a:solidFill>
          <a:ln w="28575">
            <a:solidFill>
              <a:srgbClr val="173C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173C5B"/>
                </a:solidFill>
                <a:latin typeface="Poppins" pitchFamily="2" charset="77"/>
                <a:cs typeface="Poppins" pitchFamily="2" charset="77"/>
              </a:rPr>
              <a:t>MENACES</a:t>
            </a:r>
          </a:p>
        </p:txBody>
      </p:sp>
      <p:sp>
        <p:nvSpPr>
          <p:cNvPr id="17" name="ZoneTexte 16">
            <a:extLst>
              <a:ext uri="{FF2B5EF4-FFF2-40B4-BE49-F238E27FC236}">
                <a16:creationId xmlns:a16="http://schemas.microsoft.com/office/drawing/2014/main" id="{0F56817C-5F9D-D5C2-E53F-7A88EF4E0797}"/>
              </a:ext>
            </a:extLst>
          </p:cNvPr>
          <p:cNvSpPr txBox="1"/>
          <p:nvPr/>
        </p:nvSpPr>
        <p:spPr>
          <a:xfrm>
            <a:off x="319944" y="1830968"/>
            <a:ext cx="2719218" cy="1200329"/>
          </a:xfrm>
          <a:prstGeom prst="rect">
            <a:avLst/>
          </a:prstGeom>
          <a:solidFill>
            <a:schemeClr val="bg2"/>
          </a:solidFill>
          <a:ln w="28575">
            <a:solidFill>
              <a:schemeClr val="tx1"/>
            </a:solidFill>
          </a:ln>
        </p:spPr>
        <p:txBody>
          <a:bodyPr wrap="square">
            <a:spAutoFit/>
          </a:bodyPr>
          <a:lstStyle/>
          <a:p>
            <a:pPr lvl="0" algn="ctr">
              <a:defRPr/>
            </a:pPr>
            <a:r>
              <a:rPr lang="en-US" sz="2400" dirty="0" err="1">
                <a:solidFill>
                  <a:schemeClr val="tx1"/>
                </a:solidFill>
                <a:latin typeface="Poppins" pitchFamily="2" charset="77"/>
                <a:cs typeface="Poppins" pitchFamily="2" charset="77"/>
              </a:rPr>
              <a:t>Quels</a:t>
            </a:r>
            <a:r>
              <a:rPr lang="en-US" sz="2400" dirty="0">
                <a:solidFill>
                  <a:schemeClr val="tx1"/>
                </a:solidFill>
                <a:latin typeface="Poppins" pitchFamily="2" charset="77"/>
                <a:cs typeface="Poppins" pitchFamily="2" charset="77"/>
              </a:rPr>
              <a:t> aspects </a:t>
            </a:r>
            <a:r>
              <a:rPr lang="en-US" sz="2400" dirty="0" err="1">
                <a:solidFill>
                  <a:schemeClr val="tx1"/>
                </a:solidFill>
                <a:latin typeface="Poppins" pitchFamily="2" charset="77"/>
                <a:cs typeface="Poppins" pitchFamily="2" charset="77"/>
              </a:rPr>
              <a:t>faites-vous</a:t>
            </a:r>
            <a:r>
              <a:rPr lang="en-US" sz="2400" dirty="0">
                <a:solidFill>
                  <a:schemeClr val="tx1"/>
                </a:solidFill>
                <a:latin typeface="Poppins" pitchFamily="2" charset="77"/>
                <a:cs typeface="Poppins" pitchFamily="2" charset="77"/>
              </a:rPr>
              <a:t> bien? </a:t>
            </a:r>
          </a:p>
        </p:txBody>
      </p:sp>
      <p:sp>
        <p:nvSpPr>
          <p:cNvPr id="20" name="ZoneTexte 19">
            <a:extLst>
              <a:ext uri="{FF2B5EF4-FFF2-40B4-BE49-F238E27FC236}">
                <a16:creationId xmlns:a16="http://schemas.microsoft.com/office/drawing/2014/main" id="{50784DC2-4A58-D8DC-CA87-80189F7651D2}"/>
              </a:ext>
            </a:extLst>
          </p:cNvPr>
          <p:cNvSpPr txBox="1"/>
          <p:nvPr/>
        </p:nvSpPr>
        <p:spPr>
          <a:xfrm>
            <a:off x="8730921" y="1868864"/>
            <a:ext cx="2839138" cy="1569660"/>
          </a:xfrm>
          <a:prstGeom prst="rect">
            <a:avLst/>
          </a:prstGeom>
          <a:solidFill>
            <a:schemeClr val="bg2"/>
          </a:solidFill>
          <a:ln w="28575">
            <a:solidFill>
              <a:schemeClr val="tx1"/>
            </a:solidFill>
          </a:ln>
        </p:spPr>
        <p:txBody>
          <a:bodyPr wrap="square">
            <a:spAutoFit/>
          </a:bodyPr>
          <a:lstStyle/>
          <a:p>
            <a:pPr lvl="0" algn="ctr">
              <a:defRPr/>
            </a:pPr>
            <a:r>
              <a:rPr lang="fr-FR" sz="2400" dirty="0">
                <a:solidFill>
                  <a:schemeClr val="tx1"/>
                </a:solidFill>
                <a:latin typeface="Poppins" pitchFamily="2" charset="77"/>
                <a:cs typeface="Poppins" pitchFamily="2" charset="77"/>
              </a:rPr>
              <a:t>Quels aspects pourraient nécessiter des améliorations?</a:t>
            </a:r>
            <a:endParaRPr lang="en-US" sz="2400" dirty="0">
              <a:solidFill>
                <a:schemeClr val="tx1"/>
              </a:solidFill>
              <a:latin typeface="Poppins" pitchFamily="2" charset="77"/>
              <a:cs typeface="Poppins" pitchFamily="2" charset="77"/>
            </a:endParaRPr>
          </a:p>
        </p:txBody>
      </p:sp>
      <p:sp>
        <p:nvSpPr>
          <p:cNvPr id="22" name="ZoneTexte 21">
            <a:extLst>
              <a:ext uri="{FF2B5EF4-FFF2-40B4-BE49-F238E27FC236}">
                <a16:creationId xmlns:a16="http://schemas.microsoft.com/office/drawing/2014/main" id="{1C39DE16-767E-E9B0-1732-3FF927A30EB0}"/>
              </a:ext>
            </a:extLst>
          </p:cNvPr>
          <p:cNvSpPr txBox="1"/>
          <p:nvPr/>
        </p:nvSpPr>
        <p:spPr>
          <a:xfrm>
            <a:off x="319944" y="4708937"/>
            <a:ext cx="3506242" cy="1569660"/>
          </a:xfrm>
          <a:prstGeom prst="rect">
            <a:avLst/>
          </a:prstGeom>
          <a:solidFill>
            <a:schemeClr val="bg2"/>
          </a:solidFill>
          <a:ln w="28575">
            <a:solidFill>
              <a:schemeClr val="tx1"/>
            </a:solidFill>
          </a:ln>
        </p:spPr>
        <p:txBody>
          <a:bodyPr wrap="square">
            <a:spAutoFit/>
          </a:bodyPr>
          <a:lstStyle/>
          <a:p>
            <a:pPr lvl="0" algn="ctr">
              <a:defRPr/>
            </a:pPr>
            <a:r>
              <a:rPr lang="fr-FR" sz="2400" dirty="0">
                <a:solidFill>
                  <a:schemeClr val="tx1"/>
                </a:solidFill>
                <a:latin typeface="Poppins" pitchFamily="2" charset="77"/>
                <a:cs typeface="Poppins" pitchFamily="2" charset="77"/>
              </a:rPr>
              <a:t>Quelles opportunités pouvez-vous utiliser pour atteindre vos objectifs?</a:t>
            </a:r>
            <a:endParaRPr lang="en-US" sz="2400" dirty="0">
              <a:solidFill>
                <a:schemeClr val="tx1"/>
              </a:solidFill>
              <a:latin typeface="Poppins" pitchFamily="2" charset="77"/>
              <a:cs typeface="Poppins" pitchFamily="2" charset="77"/>
            </a:endParaRPr>
          </a:p>
        </p:txBody>
      </p:sp>
      <p:sp>
        <p:nvSpPr>
          <p:cNvPr id="24" name="ZoneTexte 23">
            <a:extLst>
              <a:ext uri="{FF2B5EF4-FFF2-40B4-BE49-F238E27FC236}">
                <a16:creationId xmlns:a16="http://schemas.microsoft.com/office/drawing/2014/main" id="{C6448015-3CB4-6CA1-6BF5-8B28201E8027}"/>
              </a:ext>
            </a:extLst>
          </p:cNvPr>
          <p:cNvSpPr txBox="1"/>
          <p:nvPr/>
        </p:nvSpPr>
        <p:spPr>
          <a:xfrm>
            <a:off x="7976753" y="4727172"/>
            <a:ext cx="3593306" cy="1569660"/>
          </a:xfrm>
          <a:prstGeom prst="rect">
            <a:avLst/>
          </a:prstGeom>
          <a:solidFill>
            <a:schemeClr val="bg2"/>
          </a:solidFill>
          <a:ln w="28575">
            <a:solidFill>
              <a:schemeClr val="tx1"/>
            </a:solidFill>
          </a:ln>
        </p:spPr>
        <p:txBody>
          <a:bodyPr wrap="square">
            <a:spAutoFit/>
          </a:bodyPr>
          <a:lstStyle/>
          <a:p>
            <a:pPr lvl="0" algn="ctr">
              <a:defRPr/>
            </a:pPr>
            <a:r>
              <a:rPr lang="fr-FR" sz="2400" dirty="0">
                <a:solidFill>
                  <a:schemeClr val="tx1"/>
                </a:solidFill>
                <a:latin typeface="Poppins" pitchFamily="2" charset="77"/>
                <a:cs typeface="Poppins" pitchFamily="2" charset="77"/>
              </a:rPr>
              <a:t>Quels obstacles rencontrez-vous pour atteindre vos objectifs?</a:t>
            </a:r>
            <a:endParaRPr lang="en-US" sz="2400" dirty="0">
              <a:solidFill>
                <a:schemeClr val="tx1"/>
              </a:solidFill>
              <a:latin typeface="Poppins" pitchFamily="2" charset="77"/>
              <a:cs typeface="Poppins" pitchFamily="2" charset="77"/>
            </a:endParaRPr>
          </a:p>
        </p:txBody>
      </p:sp>
    </p:spTree>
    <p:extLst>
      <p:ext uri="{BB962C8B-B14F-4D97-AF65-F5344CB8AC3E}">
        <p14:creationId xmlns:p14="http://schemas.microsoft.com/office/powerpoint/2010/main" val="330421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27</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err="1"/>
              <a:t>Indicateurs</a:t>
            </a:r>
            <a:r>
              <a:rPr lang="en-US" dirty="0"/>
              <a:t> de </a:t>
            </a:r>
            <a:r>
              <a:rPr lang="en-US" dirty="0" err="1"/>
              <a:t>fonctionnalité</a:t>
            </a:r>
            <a:r>
              <a:rPr lang="en-US" dirty="0"/>
              <a:t> </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2" y="6486525"/>
            <a:ext cx="7672387" cy="231520"/>
          </a:xfrm>
        </p:spPr>
        <p:txBody>
          <a:bodyPr/>
          <a:lstStyle/>
          <a:p>
            <a:r>
              <a:rPr lang="en-US" dirty="0"/>
              <a:t>Composition et f</a:t>
            </a:r>
            <a:r>
              <a:rPr lang="en-US" noProof="0" dirty="0" err="1"/>
              <a:t>onctionne</a:t>
            </a:r>
            <a:r>
              <a:rPr lang="en-US" dirty="0" err="1"/>
              <a:t>ment</a:t>
            </a:r>
            <a:r>
              <a:rPr lang="en-US" dirty="0"/>
              <a:t> du GTCV</a:t>
            </a:r>
            <a:endParaRPr lang="en-GB" noProof="0" dirty="0"/>
          </a:p>
        </p:txBody>
      </p:sp>
      <p:sp>
        <p:nvSpPr>
          <p:cNvPr id="13" name="Rectangle 12">
            <a:extLst>
              <a:ext uri="{FF2B5EF4-FFF2-40B4-BE49-F238E27FC236}">
                <a16:creationId xmlns:a16="http://schemas.microsoft.com/office/drawing/2014/main" id="{CBB4B7AF-886B-91C6-3852-FCADC1D21BB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Flowchart: Alternate Process 9">
            <a:extLst>
              <a:ext uri="{FF2B5EF4-FFF2-40B4-BE49-F238E27FC236}">
                <a16:creationId xmlns:a16="http://schemas.microsoft.com/office/drawing/2014/main" id="{69AAE317-46D9-D21A-F1F7-15224F332794}"/>
              </a:ext>
            </a:extLst>
          </p:cNvPr>
          <p:cNvSpPr/>
          <p:nvPr/>
        </p:nvSpPr>
        <p:spPr>
          <a:xfrm>
            <a:off x="576584" y="1308121"/>
            <a:ext cx="4909816" cy="689404"/>
          </a:xfrm>
          <a:prstGeom prst="flowChartAlternateProcess">
            <a:avLst/>
          </a:prstGeom>
          <a:solidFill>
            <a:srgbClr val="009CDE"/>
          </a:solidFill>
          <a:ln/>
        </p:spPr>
        <p:style>
          <a:lnRef idx="1">
            <a:schemeClr val="accent4"/>
          </a:lnRef>
          <a:fillRef idx="3">
            <a:schemeClr val="accent4"/>
          </a:fillRef>
          <a:effectRef idx="2">
            <a:schemeClr val="accent4"/>
          </a:effectRef>
          <a:fontRef idx="minor">
            <a:schemeClr val="lt1"/>
          </a:fontRef>
        </p:style>
        <p:txBody>
          <a:bodyPr rtlCol="0" anchor="ctr"/>
          <a:lstStyle/>
          <a:p>
            <a:pPr algn="r" defTabSz="912754"/>
            <a:r>
              <a:rPr lang="fr-CH" sz="1797" dirty="0">
                <a:solidFill>
                  <a:srgbClr val="FFFFFF"/>
                </a:solidFill>
                <a:latin typeface="Poppins"/>
              </a:rPr>
              <a:t>Fondement législatif </a:t>
            </a:r>
          </a:p>
          <a:p>
            <a:pPr algn="r" defTabSz="912754"/>
            <a:r>
              <a:rPr lang="fr-CH" sz="1797" dirty="0">
                <a:solidFill>
                  <a:srgbClr val="FFFFFF"/>
                </a:solidFill>
                <a:latin typeface="Poppins"/>
              </a:rPr>
              <a:t>ou administratif</a:t>
            </a:r>
            <a:endParaRPr lang="en-US" sz="1797" dirty="0">
              <a:solidFill>
                <a:srgbClr val="FFFFFF"/>
              </a:solidFill>
              <a:latin typeface="Poppins"/>
            </a:endParaRPr>
          </a:p>
        </p:txBody>
      </p:sp>
      <p:sp>
        <p:nvSpPr>
          <p:cNvPr id="10" name="Flowchart: Connector 11">
            <a:extLst>
              <a:ext uri="{FF2B5EF4-FFF2-40B4-BE49-F238E27FC236}">
                <a16:creationId xmlns:a16="http://schemas.microsoft.com/office/drawing/2014/main" id="{68AEB1C8-E508-18EF-7B57-101847A8E139}"/>
              </a:ext>
            </a:extLst>
          </p:cNvPr>
          <p:cNvSpPr/>
          <p:nvPr/>
        </p:nvSpPr>
        <p:spPr>
          <a:xfrm>
            <a:off x="730970" y="1385914"/>
            <a:ext cx="499923" cy="514627"/>
          </a:xfrm>
          <a:prstGeom prst="flowChartConnector">
            <a:avLst/>
          </a:prstGeom>
          <a:ln>
            <a:solidFill>
              <a:srgbClr val="173C5B"/>
            </a:solidFill>
          </a:ln>
        </p:spPr>
        <p:style>
          <a:lnRef idx="2">
            <a:schemeClr val="dk1"/>
          </a:lnRef>
          <a:fillRef idx="1">
            <a:schemeClr val="lt1"/>
          </a:fillRef>
          <a:effectRef idx="0">
            <a:schemeClr val="dk1"/>
          </a:effectRef>
          <a:fontRef idx="minor">
            <a:schemeClr val="dk1"/>
          </a:fontRef>
        </p:style>
        <p:txBody>
          <a:bodyPr rtlCol="0" anchor="ctr"/>
          <a:lstStyle/>
          <a:p>
            <a:pPr algn="ctr" defTabSz="912754"/>
            <a:r>
              <a:rPr lang="fr-CH" sz="2400" dirty="0">
                <a:solidFill>
                  <a:srgbClr val="173C5B"/>
                </a:solidFill>
                <a:latin typeface="Poppins"/>
              </a:rPr>
              <a:t>1</a:t>
            </a:r>
            <a:endParaRPr lang="en-US" sz="2400" dirty="0">
              <a:solidFill>
                <a:srgbClr val="173C5B"/>
              </a:solidFill>
              <a:latin typeface="Poppins"/>
            </a:endParaRPr>
          </a:p>
        </p:txBody>
      </p:sp>
      <p:sp>
        <p:nvSpPr>
          <p:cNvPr id="11" name="Flowchart: Alternate Process 12">
            <a:extLst>
              <a:ext uri="{FF2B5EF4-FFF2-40B4-BE49-F238E27FC236}">
                <a16:creationId xmlns:a16="http://schemas.microsoft.com/office/drawing/2014/main" id="{C6D680DE-EA0A-567E-03A7-E71AD6ABA811}"/>
              </a:ext>
            </a:extLst>
          </p:cNvPr>
          <p:cNvSpPr/>
          <p:nvPr/>
        </p:nvSpPr>
        <p:spPr>
          <a:xfrm>
            <a:off x="576584" y="2174360"/>
            <a:ext cx="4909816" cy="689404"/>
          </a:xfrm>
          <a:prstGeom prst="flowChartAlternateProcess">
            <a:avLst/>
          </a:prstGeom>
          <a:solidFill>
            <a:srgbClr val="009CDE"/>
          </a:solidFill>
          <a:ln/>
        </p:spPr>
        <p:style>
          <a:lnRef idx="1">
            <a:schemeClr val="accent4"/>
          </a:lnRef>
          <a:fillRef idx="3">
            <a:schemeClr val="accent4"/>
          </a:fillRef>
          <a:effectRef idx="2">
            <a:schemeClr val="accent4"/>
          </a:effectRef>
          <a:fontRef idx="minor">
            <a:schemeClr val="lt1"/>
          </a:fontRef>
        </p:style>
        <p:txBody>
          <a:bodyPr rtlCol="0" anchor="ctr"/>
          <a:lstStyle/>
          <a:p>
            <a:pPr algn="r" defTabSz="912754"/>
            <a:r>
              <a:rPr lang="fr-CH" sz="1797" dirty="0">
                <a:solidFill>
                  <a:srgbClr val="FFFFFF"/>
                </a:solidFill>
                <a:latin typeface="Poppins"/>
              </a:rPr>
              <a:t>Des termes of </a:t>
            </a:r>
            <a:r>
              <a:rPr lang="fr-CH" sz="1797" dirty="0" err="1">
                <a:solidFill>
                  <a:srgbClr val="FFFFFF"/>
                </a:solidFill>
                <a:latin typeface="Poppins"/>
              </a:rPr>
              <a:t>reference</a:t>
            </a:r>
            <a:endParaRPr lang="en-US" sz="1797" dirty="0">
              <a:solidFill>
                <a:srgbClr val="FFFFFF"/>
              </a:solidFill>
              <a:latin typeface="Poppins"/>
            </a:endParaRPr>
          </a:p>
        </p:txBody>
      </p:sp>
      <p:sp>
        <p:nvSpPr>
          <p:cNvPr id="12" name="Flowchart: Connector 13">
            <a:extLst>
              <a:ext uri="{FF2B5EF4-FFF2-40B4-BE49-F238E27FC236}">
                <a16:creationId xmlns:a16="http://schemas.microsoft.com/office/drawing/2014/main" id="{A7E4C1D9-65BB-7EA1-74B1-4A9AB2844E46}"/>
              </a:ext>
            </a:extLst>
          </p:cNvPr>
          <p:cNvSpPr/>
          <p:nvPr/>
        </p:nvSpPr>
        <p:spPr>
          <a:xfrm>
            <a:off x="730970" y="2252153"/>
            <a:ext cx="499923" cy="514627"/>
          </a:xfrm>
          <a:prstGeom prst="flowChartConnector">
            <a:avLst/>
          </a:prstGeom>
          <a:ln>
            <a:solidFill>
              <a:srgbClr val="173C5B"/>
            </a:solidFill>
          </a:ln>
        </p:spPr>
        <p:style>
          <a:lnRef idx="2">
            <a:schemeClr val="dk1"/>
          </a:lnRef>
          <a:fillRef idx="1">
            <a:schemeClr val="lt1"/>
          </a:fillRef>
          <a:effectRef idx="0">
            <a:schemeClr val="dk1"/>
          </a:effectRef>
          <a:fontRef idx="minor">
            <a:schemeClr val="dk1"/>
          </a:fontRef>
        </p:style>
        <p:txBody>
          <a:bodyPr rtlCol="0" anchor="ctr"/>
          <a:lstStyle/>
          <a:p>
            <a:pPr algn="ctr" defTabSz="912754"/>
            <a:r>
              <a:rPr lang="fr-CH" sz="2400" dirty="0">
                <a:solidFill>
                  <a:srgbClr val="173C5B"/>
                </a:solidFill>
                <a:latin typeface="Poppins"/>
              </a:rPr>
              <a:t>2</a:t>
            </a:r>
            <a:endParaRPr lang="en-US" sz="2400" dirty="0">
              <a:solidFill>
                <a:srgbClr val="173C5B"/>
              </a:solidFill>
              <a:latin typeface="Poppins"/>
            </a:endParaRPr>
          </a:p>
        </p:txBody>
      </p:sp>
      <p:sp>
        <p:nvSpPr>
          <p:cNvPr id="14" name="Flowchart: Alternate Process 14">
            <a:extLst>
              <a:ext uri="{FF2B5EF4-FFF2-40B4-BE49-F238E27FC236}">
                <a16:creationId xmlns:a16="http://schemas.microsoft.com/office/drawing/2014/main" id="{35746F3F-7E5C-E8AA-2FAD-4F958CFA1846}"/>
              </a:ext>
            </a:extLst>
          </p:cNvPr>
          <p:cNvSpPr/>
          <p:nvPr/>
        </p:nvSpPr>
        <p:spPr>
          <a:xfrm>
            <a:off x="576584" y="3038542"/>
            <a:ext cx="4909816" cy="689404"/>
          </a:xfrm>
          <a:prstGeom prst="flowChartAlternateProcess">
            <a:avLst/>
          </a:prstGeom>
          <a:solidFill>
            <a:srgbClr val="009CDE"/>
          </a:solidFill>
          <a:ln/>
        </p:spPr>
        <p:style>
          <a:lnRef idx="1">
            <a:schemeClr val="accent4"/>
          </a:lnRef>
          <a:fillRef idx="3">
            <a:schemeClr val="accent4"/>
          </a:fillRef>
          <a:effectRef idx="2">
            <a:schemeClr val="accent4"/>
          </a:effectRef>
          <a:fontRef idx="minor">
            <a:schemeClr val="lt1"/>
          </a:fontRef>
        </p:style>
        <p:txBody>
          <a:bodyPr rtlCol="0" anchor="ctr"/>
          <a:lstStyle/>
          <a:p>
            <a:pPr algn="r" defTabSz="912754"/>
            <a:r>
              <a:rPr lang="fr-CH" sz="1797" dirty="0">
                <a:solidFill>
                  <a:srgbClr val="FFFFFF"/>
                </a:solidFill>
                <a:latin typeface="Poppins"/>
              </a:rPr>
              <a:t>Politique de déclaration d’intérêts</a:t>
            </a:r>
            <a:endParaRPr lang="en-US" sz="1797" dirty="0">
              <a:solidFill>
                <a:srgbClr val="FFFFFF"/>
              </a:solidFill>
              <a:latin typeface="Poppins"/>
            </a:endParaRPr>
          </a:p>
        </p:txBody>
      </p:sp>
      <p:sp>
        <p:nvSpPr>
          <p:cNvPr id="15" name="Flowchart: Connector 15">
            <a:extLst>
              <a:ext uri="{FF2B5EF4-FFF2-40B4-BE49-F238E27FC236}">
                <a16:creationId xmlns:a16="http://schemas.microsoft.com/office/drawing/2014/main" id="{9EBC4A4D-3930-AA4D-53B8-63D225DE1DF3}"/>
              </a:ext>
            </a:extLst>
          </p:cNvPr>
          <p:cNvSpPr/>
          <p:nvPr/>
        </p:nvSpPr>
        <p:spPr>
          <a:xfrm>
            <a:off x="730970" y="3116334"/>
            <a:ext cx="499923" cy="514627"/>
          </a:xfrm>
          <a:prstGeom prst="flowChartConnector">
            <a:avLst/>
          </a:prstGeom>
          <a:ln>
            <a:solidFill>
              <a:srgbClr val="173C5B"/>
            </a:solidFill>
          </a:ln>
        </p:spPr>
        <p:style>
          <a:lnRef idx="2">
            <a:schemeClr val="dk1"/>
          </a:lnRef>
          <a:fillRef idx="1">
            <a:schemeClr val="lt1"/>
          </a:fillRef>
          <a:effectRef idx="0">
            <a:schemeClr val="dk1"/>
          </a:effectRef>
          <a:fontRef idx="minor">
            <a:schemeClr val="dk1"/>
          </a:fontRef>
        </p:style>
        <p:txBody>
          <a:bodyPr rtlCol="0" anchor="ctr"/>
          <a:lstStyle/>
          <a:p>
            <a:pPr algn="ctr" defTabSz="912754"/>
            <a:r>
              <a:rPr lang="fr-CH" sz="2400" dirty="0">
                <a:solidFill>
                  <a:srgbClr val="173C5B"/>
                </a:solidFill>
                <a:latin typeface="Poppins"/>
              </a:rPr>
              <a:t>3</a:t>
            </a:r>
            <a:endParaRPr lang="en-US" sz="2400" dirty="0">
              <a:solidFill>
                <a:srgbClr val="173C5B"/>
              </a:solidFill>
              <a:latin typeface="Poppins"/>
            </a:endParaRPr>
          </a:p>
        </p:txBody>
      </p:sp>
      <p:sp>
        <p:nvSpPr>
          <p:cNvPr id="16" name="Flowchart: Alternate Process 16">
            <a:extLst>
              <a:ext uri="{FF2B5EF4-FFF2-40B4-BE49-F238E27FC236}">
                <a16:creationId xmlns:a16="http://schemas.microsoft.com/office/drawing/2014/main" id="{CE611A89-B8A9-4F07-B928-8DB969E03378}"/>
              </a:ext>
            </a:extLst>
          </p:cNvPr>
          <p:cNvSpPr/>
          <p:nvPr/>
        </p:nvSpPr>
        <p:spPr>
          <a:xfrm>
            <a:off x="576584" y="3902724"/>
            <a:ext cx="4909816" cy="689404"/>
          </a:xfrm>
          <a:prstGeom prst="flowChartAlternateProcess">
            <a:avLst/>
          </a:prstGeom>
          <a:solidFill>
            <a:srgbClr val="009CDE"/>
          </a:solidFill>
          <a:ln/>
        </p:spPr>
        <p:style>
          <a:lnRef idx="1">
            <a:schemeClr val="accent4"/>
          </a:lnRef>
          <a:fillRef idx="3">
            <a:schemeClr val="accent4"/>
          </a:fillRef>
          <a:effectRef idx="2">
            <a:schemeClr val="accent4"/>
          </a:effectRef>
          <a:fontRef idx="minor">
            <a:schemeClr val="lt1"/>
          </a:fontRef>
        </p:style>
        <p:txBody>
          <a:bodyPr rtlCol="0" anchor="ctr"/>
          <a:lstStyle/>
          <a:p>
            <a:pPr algn="r" defTabSz="912754"/>
            <a:r>
              <a:rPr lang="fr-CH" sz="1797" dirty="0">
                <a:solidFill>
                  <a:srgbClr val="FFFFFF"/>
                </a:solidFill>
                <a:latin typeface="Poppins"/>
              </a:rPr>
              <a:t>5 domaines de compétences</a:t>
            </a:r>
            <a:endParaRPr lang="en-US" sz="1797" dirty="0">
              <a:solidFill>
                <a:srgbClr val="FFFFFF"/>
              </a:solidFill>
              <a:latin typeface="Poppins"/>
            </a:endParaRPr>
          </a:p>
        </p:txBody>
      </p:sp>
      <p:sp>
        <p:nvSpPr>
          <p:cNvPr id="17" name="Flowchart: Connector 17">
            <a:extLst>
              <a:ext uri="{FF2B5EF4-FFF2-40B4-BE49-F238E27FC236}">
                <a16:creationId xmlns:a16="http://schemas.microsoft.com/office/drawing/2014/main" id="{21C22BA5-8D38-297A-F3FB-1F3230B9506B}"/>
              </a:ext>
            </a:extLst>
          </p:cNvPr>
          <p:cNvSpPr/>
          <p:nvPr/>
        </p:nvSpPr>
        <p:spPr>
          <a:xfrm>
            <a:off x="730970" y="3980516"/>
            <a:ext cx="499923" cy="514627"/>
          </a:xfrm>
          <a:prstGeom prst="flowChartConnector">
            <a:avLst/>
          </a:prstGeom>
          <a:ln>
            <a:solidFill>
              <a:srgbClr val="173C5B"/>
            </a:solidFill>
          </a:ln>
        </p:spPr>
        <p:style>
          <a:lnRef idx="2">
            <a:schemeClr val="dk1"/>
          </a:lnRef>
          <a:fillRef idx="1">
            <a:schemeClr val="lt1"/>
          </a:fillRef>
          <a:effectRef idx="0">
            <a:schemeClr val="dk1"/>
          </a:effectRef>
          <a:fontRef idx="minor">
            <a:schemeClr val="dk1"/>
          </a:fontRef>
        </p:style>
        <p:txBody>
          <a:bodyPr rtlCol="0" anchor="ctr"/>
          <a:lstStyle/>
          <a:p>
            <a:pPr algn="ctr" defTabSz="912754"/>
            <a:r>
              <a:rPr lang="fr-CH" sz="2400" dirty="0">
                <a:solidFill>
                  <a:srgbClr val="173C5B"/>
                </a:solidFill>
                <a:latin typeface="Poppins"/>
              </a:rPr>
              <a:t>4</a:t>
            </a:r>
            <a:endParaRPr lang="en-US" sz="2400" dirty="0">
              <a:solidFill>
                <a:srgbClr val="173C5B"/>
              </a:solidFill>
              <a:latin typeface="Poppins"/>
            </a:endParaRPr>
          </a:p>
        </p:txBody>
      </p:sp>
      <p:sp>
        <p:nvSpPr>
          <p:cNvPr id="19" name="Flowchart: Alternate Process 18">
            <a:extLst>
              <a:ext uri="{FF2B5EF4-FFF2-40B4-BE49-F238E27FC236}">
                <a16:creationId xmlns:a16="http://schemas.microsoft.com/office/drawing/2014/main" id="{88222497-9D39-A0BF-3E43-DE8262F09A9A}"/>
              </a:ext>
            </a:extLst>
          </p:cNvPr>
          <p:cNvSpPr/>
          <p:nvPr/>
        </p:nvSpPr>
        <p:spPr>
          <a:xfrm>
            <a:off x="576584" y="4766906"/>
            <a:ext cx="4909816" cy="689404"/>
          </a:xfrm>
          <a:prstGeom prst="flowChartAlternateProcess">
            <a:avLst/>
          </a:prstGeom>
          <a:solidFill>
            <a:srgbClr val="009CDE"/>
          </a:solidFill>
          <a:ln/>
        </p:spPr>
        <p:style>
          <a:lnRef idx="1">
            <a:schemeClr val="accent4"/>
          </a:lnRef>
          <a:fillRef idx="3">
            <a:schemeClr val="accent4"/>
          </a:fillRef>
          <a:effectRef idx="2">
            <a:schemeClr val="accent4"/>
          </a:effectRef>
          <a:fontRef idx="minor">
            <a:schemeClr val="lt1"/>
          </a:fontRef>
        </p:style>
        <p:txBody>
          <a:bodyPr rtlCol="0" anchor="ctr"/>
          <a:lstStyle/>
          <a:p>
            <a:pPr algn="r" defTabSz="912754"/>
            <a:r>
              <a:rPr lang="fr-CH" sz="1797" dirty="0">
                <a:solidFill>
                  <a:srgbClr val="FFFFFF"/>
                </a:solidFill>
                <a:latin typeface="Poppins"/>
              </a:rPr>
              <a:t>Une réunion par an</a:t>
            </a:r>
            <a:endParaRPr lang="en-US" sz="1797" dirty="0">
              <a:solidFill>
                <a:srgbClr val="FFFFFF"/>
              </a:solidFill>
              <a:latin typeface="Poppins"/>
            </a:endParaRPr>
          </a:p>
        </p:txBody>
      </p:sp>
      <p:sp>
        <p:nvSpPr>
          <p:cNvPr id="20" name="Flowchart: Connector 19">
            <a:extLst>
              <a:ext uri="{FF2B5EF4-FFF2-40B4-BE49-F238E27FC236}">
                <a16:creationId xmlns:a16="http://schemas.microsoft.com/office/drawing/2014/main" id="{43BF6CF9-B4F8-79DD-43B0-2CB4BF847E06}"/>
              </a:ext>
            </a:extLst>
          </p:cNvPr>
          <p:cNvSpPr/>
          <p:nvPr/>
        </p:nvSpPr>
        <p:spPr>
          <a:xfrm>
            <a:off x="730970" y="4844698"/>
            <a:ext cx="499923" cy="514627"/>
          </a:xfrm>
          <a:prstGeom prst="flowChartConnector">
            <a:avLst/>
          </a:prstGeom>
          <a:ln>
            <a:solidFill>
              <a:srgbClr val="173C5B"/>
            </a:solidFill>
          </a:ln>
        </p:spPr>
        <p:style>
          <a:lnRef idx="2">
            <a:schemeClr val="dk1"/>
          </a:lnRef>
          <a:fillRef idx="1">
            <a:schemeClr val="lt1"/>
          </a:fillRef>
          <a:effectRef idx="0">
            <a:schemeClr val="dk1"/>
          </a:effectRef>
          <a:fontRef idx="minor">
            <a:schemeClr val="dk1"/>
          </a:fontRef>
        </p:style>
        <p:txBody>
          <a:bodyPr rtlCol="0" anchor="ctr"/>
          <a:lstStyle/>
          <a:p>
            <a:pPr algn="ctr" defTabSz="912754"/>
            <a:r>
              <a:rPr lang="fr-CH" sz="2400" dirty="0">
                <a:solidFill>
                  <a:srgbClr val="173C5B"/>
                </a:solidFill>
                <a:latin typeface="Poppins"/>
              </a:rPr>
              <a:t>5</a:t>
            </a:r>
            <a:endParaRPr lang="en-US" sz="2400" dirty="0">
              <a:solidFill>
                <a:srgbClr val="173C5B"/>
              </a:solidFill>
              <a:latin typeface="Poppins"/>
            </a:endParaRPr>
          </a:p>
        </p:txBody>
      </p:sp>
      <p:sp>
        <p:nvSpPr>
          <p:cNvPr id="21" name="Flowchart: Alternate Process 20">
            <a:extLst>
              <a:ext uri="{FF2B5EF4-FFF2-40B4-BE49-F238E27FC236}">
                <a16:creationId xmlns:a16="http://schemas.microsoft.com/office/drawing/2014/main" id="{DC1F65B7-E95B-452C-96FC-47E00166EDE3}"/>
              </a:ext>
            </a:extLst>
          </p:cNvPr>
          <p:cNvSpPr/>
          <p:nvPr/>
        </p:nvSpPr>
        <p:spPr>
          <a:xfrm>
            <a:off x="576584" y="5635652"/>
            <a:ext cx="4909816" cy="689404"/>
          </a:xfrm>
          <a:prstGeom prst="flowChartAlternateProcess">
            <a:avLst/>
          </a:prstGeom>
          <a:solidFill>
            <a:srgbClr val="009CDE"/>
          </a:solidFill>
          <a:ln/>
        </p:spPr>
        <p:style>
          <a:lnRef idx="1">
            <a:schemeClr val="accent4"/>
          </a:lnRef>
          <a:fillRef idx="3">
            <a:schemeClr val="accent4"/>
          </a:fillRef>
          <a:effectRef idx="2">
            <a:schemeClr val="accent4"/>
          </a:effectRef>
          <a:fontRef idx="minor">
            <a:schemeClr val="lt1"/>
          </a:fontRef>
        </p:style>
        <p:txBody>
          <a:bodyPr rtlCol="0" anchor="ctr"/>
          <a:lstStyle/>
          <a:p>
            <a:pPr algn="r" defTabSz="912754"/>
            <a:r>
              <a:rPr lang="fr-CH" sz="1797" dirty="0">
                <a:solidFill>
                  <a:srgbClr val="FFFFFF"/>
                </a:solidFill>
                <a:latin typeface="Poppins"/>
              </a:rPr>
              <a:t>    l’ordre du jour circulé une semaine avant la réunion</a:t>
            </a:r>
            <a:endParaRPr lang="en-US" sz="1797" dirty="0">
              <a:solidFill>
                <a:srgbClr val="FFFFFF"/>
              </a:solidFill>
              <a:latin typeface="Poppins"/>
            </a:endParaRPr>
          </a:p>
        </p:txBody>
      </p:sp>
      <p:sp>
        <p:nvSpPr>
          <p:cNvPr id="22" name="Flowchart: Connector 21">
            <a:extLst>
              <a:ext uri="{FF2B5EF4-FFF2-40B4-BE49-F238E27FC236}">
                <a16:creationId xmlns:a16="http://schemas.microsoft.com/office/drawing/2014/main" id="{A6CDD7EE-FFF5-78AA-DFB1-52B3D177DE32}"/>
              </a:ext>
            </a:extLst>
          </p:cNvPr>
          <p:cNvSpPr/>
          <p:nvPr/>
        </p:nvSpPr>
        <p:spPr>
          <a:xfrm>
            <a:off x="730970" y="5713444"/>
            <a:ext cx="499923" cy="514627"/>
          </a:xfrm>
          <a:prstGeom prst="flowChartConnector">
            <a:avLst/>
          </a:prstGeom>
          <a:ln>
            <a:solidFill>
              <a:srgbClr val="173C5B"/>
            </a:solidFill>
          </a:ln>
        </p:spPr>
        <p:style>
          <a:lnRef idx="2">
            <a:schemeClr val="dk1"/>
          </a:lnRef>
          <a:fillRef idx="1">
            <a:schemeClr val="lt1"/>
          </a:fillRef>
          <a:effectRef idx="0">
            <a:schemeClr val="dk1"/>
          </a:effectRef>
          <a:fontRef idx="minor">
            <a:schemeClr val="dk1"/>
          </a:fontRef>
        </p:style>
        <p:txBody>
          <a:bodyPr rtlCol="0" anchor="ctr"/>
          <a:lstStyle/>
          <a:p>
            <a:pPr algn="ctr" defTabSz="912754"/>
            <a:r>
              <a:rPr lang="fr-CH" sz="2400" dirty="0">
                <a:solidFill>
                  <a:srgbClr val="173C5B"/>
                </a:solidFill>
                <a:latin typeface="Poppins"/>
              </a:rPr>
              <a:t>6</a:t>
            </a:r>
            <a:endParaRPr lang="en-US" sz="2400" dirty="0">
              <a:solidFill>
                <a:srgbClr val="173C5B"/>
              </a:solidFill>
              <a:latin typeface="Poppins"/>
            </a:endParaRPr>
          </a:p>
        </p:txBody>
      </p:sp>
      <p:sp>
        <p:nvSpPr>
          <p:cNvPr id="23" name="Flowchart: Alternate Process 22">
            <a:extLst>
              <a:ext uri="{FF2B5EF4-FFF2-40B4-BE49-F238E27FC236}">
                <a16:creationId xmlns:a16="http://schemas.microsoft.com/office/drawing/2014/main" id="{07744ECF-8F8E-23ED-6CFF-FE5C6ABBAAAA}"/>
              </a:ext>
            </a:extLst>
          </p:cNvPr>
          <p:cNvSpPr/>
          <p:nvPr/>
        </p:nvSpPr>
        <p:spPr>
          <a:xfrm>
            <a:off x="7043907" y="2390704"/>
            <a:ext cx="4394898" cy="689404"/>
          </a:xfrm>
          <a:prstGeom prst="flowChartAlternateProcess">
            <a:avLst/>
          </a:prstGeom>
          <a:solidFill>
            <a:srgbClr val="C10077"/>
          </a:solidFill>
          <a:ln/>
        </p:spPr>
        <p:style>
          <a:lnRef idx="1">
            <a:schemeClr val="accent4"/>
          </a:lnRef>
          <a:fillRef idx="3">
            <a:schemeClr val="accent4"/>
          </a:fillRef>
          <a:effectRef idx="2">
            <a:schemeClr val="accent4"/>
          </a:effectRef>
          <a:fontRef idx="minor">
            <a:schemeClr val="lt1"/>
          </a:fontRef>
        </p:style>
        <p:txBody>
          <a:bodyPr rtlCol="0" anchor="ctr"/>
          <a:lstStyle/>
          <a:p>
            <a:pPr algn="r" defTabSz="912754"/>
            <a:r>
              <a:rPr lang="fr-CH" sz="1797" dirty="0">
                <a:solidFill>
                  <a:srgbClr val="FFFFFF"/>
                </a:solidFill>
                <a:latin typeface="Poppins"/>
              </a:rPr>
              <a:t>Une recommandation émise</a:t>
            </a:r>
            <a:endParaRPr lang="en-US" sz="1797" dirty="0">
              <a:solidFill>
                <a:srgbClr val="FFFFFF"/>
              </a:solidFill>
              <a:latin typeface="Poppins"/>
            </a:endParaRPr>
          </a:p>
        </p:txBody>
      </p:sp>
      <p:sp>
        <p:nvSpPr>
          <p:cNvPr id="24" name="Flowchart: Alternate Process 24">
            <a:extLst>
              <a:ext uri="{FF2B5EF4-FFF2-40B4-BE49-F238E27FC236}">
                <a16:creationId xmlns:a16="http://schemas.microsoft.com/office/drawing/2014/main" id="{9BE23A50-D6D1-F9B8-9B7F-56FDFF2D5940}"/>
              </a:ext>
            </a:extLst>
          </p:cNvPr>
          <p:cNvSpPr/>
          <p:nvPr/>
        </p:nvSpPr>
        <p:spPr>
          <a:xfrm>
            <a:off x="7043907" y="3256943"/>
            <a:ext cx="4394898" cy="689404"/>
          </a:xfrm>
          <a:prstGeom prst="flowChartAlternateProcess">
            <a:avLst/>
          </a:prstGeom>
          <a:solidFill>
            <a:srgbClr val="C10077"/>
          </a:solidFill>
          <a:ln/>
        </p:spPr>
        <p:style>
          <a:lnRef idx="1">
            <a:schemeClr val="accent4"/>
          </a:lnRef>
          <a:fillRef idx="3">
            <a:schemeClr val="accent4"/>
          </a:fillRef>
          <a:effectRef idx="2">
            <a:schemeClr val="accent4"/>
          </a:effectRef>
          <a:fontRef idx="minor">
            <a:schemeClr val="lt1"/>
          </a:fontRef>
        </p:style>
        <p:txBody>
          <a:bodyPr rtlCol="0" anchor="ctr"/>
          <a:lstStyle/>
          <a:p>
            <a:pPr algn="r" defTabSz="912754"/>
            <a:r>
              <a:rPr lang="fr-CH" sz="1797" dirty="0">
                <a:solidFill>
                  <a:srgbClr val="FFFFFF"/>
                </a:solidFill>
                <a:latin typeface="Poppins"/>
              </a:rPr>
              <a:t>Recommandation adoptée</a:t>
            </a:r>
          </a:p>
          <a:p>
            <a:pPr algn="r" defTabSz="912754"/>
            <a:r>
              <a:rPr lang="fr-CH" sz="1797" dirty="0">
                <a:solidFill>
                  <a:srgbClr val="FFFFFF"/>
                </a:solidFill>
                <a:latin typeface="Poppins"/>
              </a:rPr>
              <a:t>Par le ministère</a:t>
            </a:r>
            <a:endParaRPr lang="en-US" sz="1797" dirty="0">
              <a:solidFill>
                <a:srgbClr val="FFFFFF"/>
              </a:solidFill>
              <a:latin typeface="Poppins"/>
            </a:endParaRPr>
          </a:p>
        </p:txBody>
      </p:sp>
      <p:sp>
        <p:nvSpPr>
          <p:cNvPr id="25" name="TextBox 4">
            <a:extLst>
              <a:ext uri="{FF2B5EF4-FFF2-40B4-BE49-F238E27FC236}">
                <a16:creationId xmlns:a16="http://schemas.microsoft.com/office/drawing/2014/main" id="{F21546FF-9922-20C8-E244-C63F26F08C37}"/>
              </a:ext>
            </a:extLst>
          </p:cNvPr>
          <p:cNvSpPr txBox="1"/>
          <p:nvPr/>
        </p:nvSpPr>
        <p:spPr>
          <a:xfrm>
            <a:off x="8937737" y="1827307"/>
            <a:ext cx="2419998" cy="400110"/>
          </a:xfrm>
          <a:prstGeom prst="rect">
            <a:avLst/>
          </a:prstGeom>
          <a:solidFill>
            <a:schemeClr val="bg2"/>
          </a:solidFill>
          <a:ln>
            <a:solidFill>
              <a:srgbClr val="173C5B"/>
            </a:solidFill>
          </a:ln>
          <a:effectLst>
            <a:softEdge rad="31750"/>
          </a:effectLst>
        </p:spPr>
        <p:txBody>
          <a:bodyPr wrap="square" rtlCol="0">
            <a:spAutoFit/>
          </a:bodyPr>
          <a:lstStyle/>
          <a:p>
            <a:pPr algn="ctr" defTabSz="912754"/>
            <a:r>
              <a:rPr lang="fr-CH" sz="2000" dirty="0">
                <a:solidFill>
                  <a:srgbClr val="000000"/>
                </a:solidFill>
                <a:latin typeface="Poppins"/>
              </a:rPr>
              <a:t>Ajoutés en 2021</a:t>
            </a:r>
            <a:endParaRPr lang="en-US" sz="2000" dirty="0">
              <a:solidFill>
                <a:srgbClr val="000000"/>
              </a:solidFill>
              <a:latin typeface="Poppins"/>
            </a:endParaRPr>
          </a:p>
        </p:txBody>
      </p:sp>
      <p:sp>
        <p:nvSpPr>
          <p:cNvPr id="26" name="TextBox 5">
            <a:extLst>
              <a:ext uri="{FF2B5EF4-FFF2-40B4-BE49-F238E27FC236}">
                <a16:creationId xmlns:a16="http://schemas.microsoft.com/office/drawing/2014/main" id="{29819FD6-10DA-63D6-1589-15F2EC8F1A93}"/>
              </a:ext>
            </a:extLst>
          </p:cNvPr>
          <p:cNvSpPr txBox="1"/>
          <p:nvPr/>
        </p:nvSpPr>
        <p:spPr>
          <a:xfrm>
            <a:off x="5828200" y="4223110"/>
            <a:ext cx="5764991" cy="2221634"/>
          </a:xfrm>
          <a:prstGeom prst="rect">
            <a:avLst/>
          </a:prstGeom>
          <a:noFill/>
        </p:spPr>
        <p:txBody>
          <a:bodyPr wrap="square" rtlCol="0">
            <a:spAutoFit/>
          </a:bodyPr>
          <a:lstStyle/>
          <a:p>
            <a:pPr marR="0" lvl="0" algn="r" defTabSz="1088319" rtl="0" eaLnBrk="1" fontAlgn="auto" latinLnBrk="0" hangingPunct="1">
              <a:lnSpc>
                <a:spcPct val="110000"/>
              </a:lnSpc>
              <a:spcBef>
                <a:spcPts val="1190"/>
              </a:spcBef>
              <a:spcAft>
                <a:spcPts val="714"/>
              </a:spcAft>
              <a:buClr>
                <a:prstClr val="black"/>
              </a:buClr>
              <a:buSzPct val="80000"/>
              <a:tabLst/>
              <a:defRPr/>
            </a:pPr>
            <a:r>
              <a:rPr kumimoji="0" lang="en-US" sz="1600" b="0" i="0" u="none" strike="noStrike" kern="1200" cap="none" spc="0" normalizeH="0" baseline="0" noProof="0" dirty="0">
                <a:ln>
                  <a:noFill/>
                </a:ln>
                <a:solidFill>
                  <a:prstClr val="black"/>
                </a:solidFill>
                <a:effectLst/>
                <a:uLnTx/>
                <a:uFillTx/>
                <a:latin typeface="Poppins" pitchFamily="2" charset="77"/>
                <a:cs typeface="Poppins" pitchFamily="2" charset="77"/>
              </a:rPr>
              <a:t>* </a:t>
            </a:r>
            <a:r>
              <a:rPr kumimoji="0" lang="en-US" sz="1600" b="0" i="0" u="none" strike="noStrike" kern="1200" cap="none" spc="0" normalizeH="0" baseline="0" noProof="0" dirty="0" err="1">
                <a:ln>
                  <a:noFill/>
                </a:ln>
                <a:solidFill>
                  <a:prstClr val="black"/>
                </a:solidFill>
                <a:effectLst/>
                <a:uLnTx/>
                <a:uFillTx/>
                <a:latin typeface="Poppins" pitchFamily="2" charset="77"/>
                <a:cs typeface="Poppins" pitchFamily="2" charset="77"/>
              </a:rPr>
              <a:t>Ces</a:t>
            </a:r>
            <a:r>
              <a:rPr kumimoji="0" lang="en-US" sz="1600" b="0" i="0" u="none" strike="noStrike" kern="1200" cap="none" spc="0" normalizeH="0" baseline="0" noProof="0" dirty="0">
                <a:ln>
                  <a:noFill/>
                </a:ln>
                <a:solidFill>
                  <a:prstClr val="black"/>
                </a:solidFill>
                <a:effectLst/>
                <a:uLnTx/>
                <a:uFillTx/>
                <a:latin typeface="Poppins" pitchFamily="2" charset="77"/>
                <a:cs typeface="Poppins" pitchFamily="2" charset="77"/>
              </a:rPr>
              <a:t> </a:t>
            </a:r>
            <a:r>
              <a:rPr kumimoji="0" lang="en-US" sz="1600" b="0" i="0" u="none" strike="noStrike" kern="1200" cap="none" spc="0" normalizeH="0" baseline="0" noProof="0" dirty="0" err="1">
                <a:ln>
                  <a:noFill/>
                </a:ln>
                <a:solidFill>
                  <a:prstClr val="black"/>
                </a:solidFill>
                <a:effectLst/>
                <a:uLnTx/>
                <a:uFillTx/>
                <a:latin typeface="Poppins" pitchFamily="2" charset="77"/>
                <a:cs typeface="Poppins" pitchFamily="2" charset="77"/>
              </a:rPr>
              <a:t>indicateurs</a:t>
            </a:r>
            <a:r>
              <a:rPr kumimoji="0" lang="en-US" sz="1600" b="0" i="0" u="none" strike="noStrike" kern="1200" cap="none" spc="0" normalizeH="0" baseline="0" noProof="0" dirty="0">
                <a:ln>
                  <a:noFill/>
                </a:ln>
                <a:solidFill>
                  <a:prstClr val="black"/>
                </a:solidFill>
                <a:effectLst/>
                <a:uLnTx/>
                <a:uFillTx/>
                <a:latin typeface="Poppins" pitchFamily="2" charset="77"/>
                <a:cs typeface="Poppins" pitchFamily="2" charset="77"/>
              </a:rPr>
              <a:t> ne </a:t>
            </a:r>
            <a:r>
              <a:rPr kumimoji="0" lang="en-US" sz="1600" b="0" i="0" u="none" strike="noStrike" kern="1200" cap="none" spc="0" normalizeH="0" baseline="0" noProof="0" dirty="0" err="1">
                <a:ln>
                  <a:noFill/>
                </a:ln>
                <a:solidFill>
                  <a:prstClr val="black"/>
                </a:solidFill>
                <a:effectLst/>
                <a:uLnTx/>
                <a:uFillTx/>
                <a:latin typeface="Poppins" pitchFamily="2" charset="77"/>
                <a:cs typeface="Poppins" pitchFamily="2" charset="77"/>
              </a:rPr>
              <a:t>garantissent</a:t>
            </a:r>
            <a:r>
              <a:rPr kumimoji="0" lang="en-US" sz="1600" b="0" i="0" u="none" strike="noStrike" kern="1200" cap="none" spc="0" normalizeH="0" baseline="0" noProof="0" dirty="0">
                <a:ln>
                  <a:noFill/>
                </a:ln>
                <a:solidFill>
                  <a:prstClr val="black"/>
                </a:solidFill>
                <a:effectLst/>
                <a:uLnTx/>
                <a:uFillTx/>
                <a:latin typeface="Poppins" pitchFamily="2" charset="77"/>
                <a:cs typeface="Poppins" pitchFamily="2" charset="77"/>
              </a:rPr>
              <a:t> pas la </a:t>
            </a:r>
            <a:r>
              <a:rPr kumimoji="0" lang="en-US" sz="1600" b="0" i="0" u="none" strike="noStrike" kern="1200" cap="none" spc="0" normalizeH="0" baseline="0" noProof="0" dirty="0" err="1">
                <a:ln>
                  <a:noFill/>
                </a:ln>
                <a:solidFill>
                  <a:prstClr val="black"/>
                </a:solidFill>
                <a:effectLst/>
                <a:uLnTx/>
                <a:uFillTx/>
                <a:latin typeface="Poppins" pitchFamily="2" charset="77"/>
                <a:cs typeface="Poppins" pitchFamily="2" charset="77"/>
              </a:rPr>
              <a:t>fonctionnalité</a:t>
            </a:r>
            <a:r>
              <a:rPr kumimoji="0" lang="en-US" sz="1600" b="0" i="0" u="none" strike="noStrike" kern="1200" cap="none" spc="0" normalizeH="0" baseline="0" noProof="0" dirty="0">
                <a:ln>
                  <a:noFill/>
                </a:ln>
                <a:solidFill>
                  <a:prstClr val="black"/>
                </a:solidFill>
                <a:effectLst/>
                <a:uLnTx/>
                <a:uFillTx/>
                <a:latin typeface="Poppins" pitchFamily="2" charset="77"/>
                <a:cs typeface="Poppins" pitchFamily="2" charset="77"/>
              </a:rPr>
              <a:t> des GTCV </a:t>
            </a:r>
            <a:r>
              <a:rPr kumimoji="0" lang="en-US" sz="1600" b="0" i="0" u="none" strike="noStrike" kern="1200" cap="none" spc="0" normalizeH="0" baseline="0" noProof="0" dirty="0" err="1">
                <a:ln>
                  <a:noFill/>
                </a:ln>
                <a:solidFill>
                  <a:prstClr val="black"/>
                </a:solidFill>
                <a:effectLst/>
                <a:uLnTx/>
                <a:uFillTx/>
                <a:latin typeface="Poppins" pitchFamily="2" charset="77"/>
                <a:cs typeface="Poppins" pitchFamily="2" charset="77"/>
              </a:rPr>
              <a:t>mais</a:t>
            </a:r>
            <a:r>
              <a:rPr kumimoji="0" lang="en-US" sz="1600" b="0" i="0" u="none" strike="noStrike" kern="1200" cap="none" spc="0" normalizeH="0" baseline="0" noProof="0" dirty="0">
                <a:ln>
                  <a:noFill/>
                </a:ln>
                <a:solidFill>
                  <a:prstClr val="black"/>
                </a:solidFill>
                <a:effectLst/>
                <a:uLnTx/>
                <a:uFillTx/>
                <a:latin typeface="Poppins" pitchFamily="2" charset="77"/>
                <a:cs typeface="Poppins" pitchFamily="2" charset="77"/>
              </a:rPr>
              <a:t> constituent </a:t>
            </a:r>
            <a:r>
              <a:rPr kumimoji="0" lang="en-US" sz="1600" b="0" i="0" u="none" strike="noStrike" kern="1200" cap="none" spc="0" normalizeH="0" baseline="0" noProof="0" dirty="0" err="1">
                <a:ln>
                  <a:noFill/>
                </a:ln>
                <a:solidFill>
                  <a:prstClr val="black"/>
                </a:solidFill>
                <a:effectLst/>
                <a:uLnTx/>
                <a:uFillTx/>
                <a:latin typeface="Poppins" pitchFamily="2" charset="77"/>
                <a:cs typeface="Poppins" pitchFamily="2" charset="77"/>
              </a:rPr>
              <a:t>l’ensemble</a:t>
            </a:r>
            <a:r>
              <a:rPr kumimoji="0" lang="en-US" sz="1600" b="0" i="0" u="none" strike="noStrike" kern="1200" cap="none" spc="0" normalizeH="0" baseline="0" noProof="0" dirty="0">
                <a:ln>
                  <a:noFill/>
                </a:ln>
                <a:solidFill>
                  <a:prstClr val="black"/>
                </a:solidFill>
                <a:effectLst/>
                <a:uLnTx/>
                <a:uFillTx/>
                <a:latin typeface="Poppins" pitchFamily="2" charset="77"/>
                <a:cs typeface="Poppins" pitchFamily="2" charset="77"/>
              </a:rPr>
              <a:t> minimum </a:t>
            </a:r>
            <a:r>
              <a:rPr kumimoji="0" lang="en-US" sz="1600" b="0" i="0" u="none" strike="noStrike" kern="1200" cap="none" spc="0" normalizeH="0" baseline="0" noProof="0" dirty="0" err="1">
                <a:ln>
                  <a:noFill/>
                </a:ln>
                <a:solidFill>
                  <a:prstClr val="black"/>
                </a:solidFill>
                <a:effectLst/>
                <a:uLnTx/>
                <a:uFillTx/>
                <a:latin typeface="Poppins" pitchFamily="2" charset="77"/>
                <a:cs typeface="Poppins" pitchFamily="2" charset="77"/>
              </a:rPr>
              <a:t>d’indicateurs</a:t>
            </a:r>
            <a:r>
              <a:rPr kumimoji="0" lang="en-US" sz="1600" b="0" i="0" u="none" strike="noStrike" kern="1200" cap="none" spc="0" normalizeH="0" baseline="0" noProof="0" dirty="0">
                <a:ln>
                  <a:noFill/>
                </a:ln>
                <a:solidFill>
                  <a:prstClr val="black"/>
                </a:solidFill>
                <a:effectLst/>
                <a:uLnTx/>
                <a:uFillTx/>
                <a:latin typeface="Poppins" pitchFamily="2" charset="77"/>
                <a:cs typeface="Poppins" pitchFamily="2" charset="77"/>
              </a:rPr>
              <a:t> pour </a:t>
            </a:r>
            <a:r>
              <a:rPr kumimoji="0" lang="en-US" sz="1600" b="0" i="0" u="none" strike="noStrike" kern="1200" cap="none" spc="0" normalizeH="0" baseline="0" noProof="0" dirty="0" err="1">
                <a:ln>
                  <a:noFill/>
                </a:ln>
                <a:solidFill>
                  <a:prstClr val="black"/>
                </a:solidFill>
                <a:effectLst/>
                <a:uLnTx/>
                <a:uFillTx/>
                <a:latin typeface="Poppins" pitchFamily="2" charset="77"/>
                <a:cs typeface="Poppins" pitchFamily="2" charset="77"/>
              </a:rPr>
              <a:t>suivre</a:t>
            </a:r>
            <a:r>
              <a:rPr kumimoji="0" lang="en-US" sz="1600" b="0" i="0" u="none" strike="noStrike" kern="1200" cap="none" spc="0" normalizeH="0" baseline="0" noProof="0" dirty="0">
                <a:ln>
                  <a:noFill/>
                </a:ln>
                <a:solidFill>
                  <a:prstClr val="black"/>
                </a:solidFill>
                <a:effectLst/>
                <a:uLnTx/>
                <a:uFillTx/>
                <a:latin typeface="Poppins" pitchFamily="2" charset="77"/>
                <a:cs typeface="Poppins" pitchFamily="2" charset="77"/>
              </a:rPr>
              <a:t> les progress au </a:t>
            </a:r>
            <a:r>
              <a:rPr kumimoji="0" lang="en-US" sz="1600" b="0" i="0" u="none" strike="noStrike" kern="1200" cap="none" spc="0" normalizeH="0" baseline="0" noProof="0" dirty="0" err="1">
                <a:ln>
                  <a:noFill/>
                </a:ln>
                <a:solidFill>
                  <a:prstClr val="black"/>
                </a:solidFill>
                <a:effectLst/>
                <a:uLnTx/>
                <a:uFillTx/>
                <a:latin typeface="Poppins" pitchFamily="2" charset="77"/>
                <a:cs typeface="Poppins" pitchFamily="2" charset="77"/>
              </a:rPr>
              <a:t>niveau</a:t>
            </a:r>
            <a:r>
              <a:rPr kumimoji="0" lang="en-US" sz="1600" b="0" i="0" u="none" strike="noStrike" kern="1200" cap="none" spc="0" normalizeH="0" baseline="0" noProof="0" dirty="0">
                <a:ln>
                  <a:noFill/>
                </a:ln>
                <a:solidFill>
                  <a:prstClr val="black"/>
                </a:solidFill>
                <a:effectLst/>
                <a:uLnTx/>
                <a:uFillTx/>
                <a:latin typeface="Poppins" pitchFamily="2" charset="77"/>
                <a:cs typeface="Poppins" pitchFamily="2" charset="77"/>
              </a:rPr>
              <a:t> </a:t>
            </a:r>
            <a:r>
              <a:rPr kumimoji="0" lang="en-US" sz="1600" b="0" i="0" u="none" strike="noStrike" kern="1200" cap="none" spc="0" normalizeH="0" baseline="0" noProof="0" dirty="0" err="1">
                <a:ln>
                  <a:noFill/>
                </a:ln>
                <a:solidFill>
                  <a:prstClr val="black"/>
                </a:solidFill>
                <a:effectLst/>
                <a:uLnTx/>
                <a:uFillTx/>
                <a:latin typeface="Poppins" pitchFamily="2" charset="77"/>
                <a:cs typeface="Poppins" pitchFamily="2" charset="77"/>
              </a:rPr>
              <a:t>mondial</a:t>
            </a:r>
            <a:r>
              <a:rPr kumimoji="0" lang="en-US" sz="1600" b="0" i="0" u="none" strike="noStrike" kern="1200" cap="none" spc="0" normalizeH="0" baseline="0" noProof="0" dirty="0">
                <a:ln>
                  <a:noFill/>
                </a:ln>
                <a:solidFill>
                  <a:prstClr val="black"/>
                </a:solidFill>
                <a:effectLst/>
                <a:uLnTx/>
                <a:uFillTx/>
                <a:latin typeface="Poppins" pitchFamily="2" charset="77"/>
                <a:cs typeface="Poppins" pitchFamily="2" charset="77"/>
              </a:rPr>
              <a:t>. </a:t>
            </a:r>
          </a:p>
          <a:p>
            <a:pPr marR="0" lvl="0" algn="r" defTabSz="1088319" rtl="0" eaLnBrk="1" fontAlgn="auto" latinLnBrk="0" hangingPunct="1">
              <a:lnSpc>
                <a:spcPct val="110000"/>
              </a:lnSpc>
              <a:spcBef>
                <a:spcPts val="1190"/>
              </a:spcBef>
              <a:spcAft>
                <a:spcPts val="714"/>
              </a:spcAft>
              <a:buClr>
                <a:prstClr val="black"/>
              </a:buClr>
              <a:buSzPct val="80000"/>
              <a:tabLst/>
              <a:defRPr/>
            </a:pPr>
            <a:r>
              <a:rPr kumimoji="0" lang="en-US" sz="1600" b="0" i="0" u="none" strike="noStrike" kern="1200" cap="none" spc="0" normalizeH="0" baseline="0" noProof="0" dirty="0">
                <a:ln>
                  <a:noFill/>
                </a:ln>
                <a:solidFill>
                  <a:prstClr val="black"/>
                </a:solidFill>
                <a:effectLst/>
                <a:uLnTx/>
                <a:uFillTx/>
                <a:latin typeface="Poppins" pitchFamily="2" charset="77"/>
                <a:cs typeface="Poppins" pitchFamily="2" charset="77"/>
              </a:rPr>
              <a:t>* Des </a:t>
            </a:r>
            <a:r>
              <a:rPr kumimoji="0" lang="en-US" sz="1600" b="0" i="0" u="none" strike="noStrike" kern="1200" cap="none" spc="0" normalizeH="0" baseline="0" noProof="0" dirty="0" err="1">
                <a:ln>
                  <a:noFill/>
                </a:ln>
                <a:solidFill>
                  <a:prstClr val="black"/>
                </a:solidFill>
                <a:effectLst/>
                <a:uLnTx/>
                <a:uFillTx/>
                <a:latin typeface="Poppins" pitchFamily="2" charset="77"/>
                <a:cs typeface="Poppins" pitchFamily="2" charset="77"/>
              </a:rPr>
              <a:t>outils</a:t>
            </a:r>
            <a:r>
              <a:rPr kumimoji="0" lang="en-US" sz="1600" b="0" i="0" u="none" strike="noStrike" kern="1200" cap="none" spc="0" normalizeH="0" baseline="0" noProof="0" dirty="0">
                <a:ln>
                  <a:noFill/>
                </a:ln>
                <a:solidFill>
                  <a:prstClr val="black"/>
                </a:solidFill>
                <a:effectLst/>
                <a:uLnTx/>
                <a:uFillTx/>
                <a:latin typeface="Poppins" pitchFamily="2" charset="77"/>
                <a:cs typeface="Poppins" pitchFamily="2" charset="77"/>
              </a:rPr>
              <a:t> </a:t>
            </a:r>
            <a:r>
              <a:rPr kumimoji="0" lang="en-US" sz="1600" b="0" i="0" u="none" strike="noStrike" kern="1200" cap="none" spc="0" normalizeH="0" baseline="0" noProof="0" dirty="0" err="1">
                <a:ln>
                  <a:noFill/>
                </a:ln>
                <a:solidFill>
                  <a:prstClr val="black"/>
                </a:solidFill>
                <a:effectLst/>
                <a:uLnTx/>
                <a:uFillTx/>
                <a:latin typeface="Poppins" pitchFamily="2" charset="77"/>
                <a:cs typeface="Poppins" pitchFamily="2" charset="77"/>
              </a:rPr>
              <a:t>d’evaluation</a:t>
            </a:r>
            <a:r>
              <a:rPr kumimoji="0" lang="en-US" sz="1600" b="0" i="0" u="none" strike="noStrike" kern="1200" cap="none" spc="0" normalizeH="0" baseline="0" noProof="0" dirty="0">
                <a:ln>
                  <a:noFill/>
                </a:ln>
                <a:solidFill>
                  <a:prstClr val="black"/>
                </a:solidFill>
                <a:effectLst/>
                <a:uLnTx/>
                <a:uFillTx/>
                <a:latin typeface="Poppins" pitchFamily="2" charset="77"/>
                <a:cs typeface="Poppins" pitchFamily="2" charset="77"/>
              </a:rPr>
              <a:t> </a:t>
            </a:r>
            <a:r>
              <a:rPr kumimoji="0" lang="en-US" sz="1600" b="0" i="0" u="none" strike="noStrike" kern="1200" cap="none" spc="0" normalizeH="0" baseline="0" noProof="0" dirty="0" err="1">
                <a:ln>
                  <a:noFill/>
                </a:ln>
                <a:solidFill>
                  <a:prstClr val="black"/>
                </a:solidFill>
                <a:effectLst/>
                <a:uLnTx/>
                <a:uFillTx/>
                <a:latin typeface="Poppins" pitchFamily="2" charset="77"/>
                <a:cs typeface="Poppins" pitchFamily="2" charset="77"/>
              </a:rPr>
              <a:t>approfondie</a:t>
            </a:r>
            <a:r>
              <a:rPr kumimoji="0" lang="en-US" sz="1600" b="0" i="0" u="none" strike="noStrike" kern="1200" cap="none" spc="0" normalizeH="0" baseline="0" noProof="0" dirty="0">
                <a:ln>
                  <a:noFill/>
                </a:ln>
                <a:solidFill>
                  <a:prstClr val="black"/>
                </a:solidFill>
                <a:effectLst/>
                <a:uLnTx/>
                <a:uFillTx/>
                <a:latin typeface="Poppins" pitchFamily="2" charset="77"/>
                <a:cs typeface="Poppins" pitchFamily="2" charset="77"/>
              </a:rPr>
              <a:t> </a:t>
            </a:r>
            <a:r>
              <a:rPr kumimoji="0" lang="en-US" sz="1600" b="0" i="0" u="none" strike="noStrike" kern="1200" cap="none" spc="0" normalizeH="0" baseline="0" noProof="0" dirty="0" err="1">
                <a:ln>
                  <a:noFill/>
                </a:ln>
                <a:solidFill>
                  <a:prstClr val="black"/>
                </a:solidFill>
                <a:effectLst/>
                <a:uLnTx/>
                <a:uFillTx/>
                <a:latin typeface="Poppins" pitchFamily="2" charset="77"/>
                <a:cs typeface="Poppins" pitchFamily="2" charset="77"/>
              </a:rPr>
              <a:t>permettant</a:t>
            </a:r>
            <a:r>
              <a:rPr kumimoji="0" lang="en-US" sz="1600" b="0" i="0" u="none" strike="noStrike" kern="1200" cap="none" spc="0" normalizeH="0" baseline="0" noProof="0" dirty="0">
                <a:ln>
                  <a:noFill/>
                </a:ln>
                <a:solidFill>
                  <a:prstClr val="black"/>
                </a:solidFill>
                <a:effectLst/>
                <a:uLnTx/>
                <a:uFillTx/>
                <a:latin typeface="Poppins" pitchFamily="2" charset="77"/>
                <a:cs typeface="Poppins" pitchFamily="2" charset="77"/>
              </a:rPr>
              <a:t> </a:t>
            </a:r>
            <a:r>
              <a:rPr kumimoji="0" lang="en-US" sz="1600" b="0" i="0" u="none" strike="noStrike" kern="1200" cap="none" spc="0" normalizeH="0" baseline="0" noProof="0" dirty="0" err="1">
                <a:ln>
                  <a:noFill/>
                </a:ln>
                <a:solidFill>
                  <a:prstClr val="black"/>
                </a:solidFill>
                <a:effectLst/>
                <a:uLnTx/>
                <a:uFillTx/>
                <a:latin typeface="Poppins" pitchFamily="2" charset="77"/>
                <a:cs typeface="Poppins" pitchFamily="2" charset="77"/>
              </a:rPr>
              <a:t>d’analyser</a:t>
            </a:r>
            <a:r>
              <a:rPr kumimoji="0" lang="en-US" sz="1600" b="0" i="0" u="none" strike="noStrike" kern="1200" cap="none" spc="0" normalizeH="0" baseline="0" noProof="0" dirty="0">
                <a:ln>
                  <a:noFill/>
                </a:ln>
                <a:solidFill>
                  <a:prstClr val="black"/>
                </a:solidFill>
                <a:effectLst/>
                <a:uLnTx/>
                <a:uFillTx/>
                <a:latin typeface="Poppins" pitchFamily="2" charset="77"/>
                <a:cs typeface="Poppins" pitchFamily="2" charset="77"/>
              </a:rPr>
              <a:t> les </a:t>
            </a:r>
            <a:r>
              <a:rPr kumimoji="0" lang="en-US" sz="1600" b="0" i="0" u="none" strike="noStrike" kern="1200" cap="none" spc="0" normalizeH="0" baseline="0" noProof="0" dirty="0" err="1">
                <a:ln>
                  <a:noFill/>
                </a:ln>
                <a:solidFill>
                  <a:prstClr val="black"/>
                </a:solidFill>
                <a:effectLst/>
                <a:uLnTx/>
                <a:uFillTx/>
                <a:latin typeface="Poppins" pitchFamily="2" charset="77"/>
                <a:cs typeface="Poppins" pitchFamily="2" charset="77"/>
              </a:rPr>
              <a:t>porcessus</a:t>
            </a:r>
            <a:r>
              <a:rPr kumimoji="0" lang="en-US" sz="1600" b="0" i="0" u="none" strike="noStrike" kern="1200" cap="none" spc="0" normalizeH="0" baseline="0" noProof="0" dirty="0">
                <a:ln>
                  <a:noFill/>
                </a:ln>
                <a:solidFill>
                  <a:prstClr val="black"/>
                </a:solidFill>
                <a:effectLst/>
                <a:uLnTx/>
                <a:uFillTx/>
                <a:latin typeface="Poppins" pitchFamily="2" charset="77"/>
                <a:cs typeface="Poppins" pitchFamily="2" charset="77"/>
              </a:rPr>
              <a:t>, la </a:t>
            </a:r>
            <a:r>
              <a:rPr kumimoji="0" lang="en-US" sz="1600" b="0" i="0" u="none" strike="noStrike" kern="1200" cap="none" spc="0" normalizeH="0" baseline="0" noProof="0" dirty="0" err="1">
                <a:ln>
                  <a:noFill/>
                </a:ln>
                <a:solidFill>
                  <a:prstClr val="black"/>
                </a:solidFill>
                <a:effectLst/>
                <a:uLnTx/>
                <a:uFillTx/>
                <a:latin typeface="Poppins" pitchFamily="2" charset="77"/>
                <a:cs typeface="Poppins" pitchFamily="2" charset="77"/>
              </a:rPr>
              <a:t>fonctionalité</a:t>
            </a:r>
            <a:r>
              <a:rPr kumimoji="0" lang="en-US" sz="1600" b="0" i="0" u="none" strike="noStrike" kern="1200" cap="none" spc="0" normalizeH="0" baseline="0" noProof="0" dirty="0">
                <a:ln>
                  <a:noFill/>
                </a:ln>
                <a:solidFill>
                  <a:prstClr val="black"/>
                </a:solidFill>
                <a:effectLst/>
                <a:uLnTx/>
                <a:uFillTx/>
                <a:latin typeface="Poppins" pitchFamily="2" charset="77"/>
                <a:cs typeface="Poppins" pitchFamily="2" charset="77"/>
              </a:rPr>
              <a:t> et la production des GTCV </a:t>
            </a:r>
            <a:r>
              <a:rPr kumimoji="0" lang="en-US" sz="1600" b="0" i="0" u="none" strike="noStrike" kern="1200" cap="none" spc="0" normalizeH="0" baseline="0" noProof="0" dirty="0" err="1">
                <a:ln>
                  <a:noFill/>
                </a:ln>
                <a:solidFill>
                  <a:prstClr val="black"/>
                </a:solidFill>
                <a:effectLst/>
                <a:uLnTx/>
                <a:uFillTx/>
                <a:latin typeface="Poppins" pitchFamily="2" charset="77"/>
                <a:cs typeface="Poppins" pitchFamily="2" charset="77"/>
              </a:rPr>
              <a:t>sont</a:t>
            </a:r>
            <a:r>
              <a:rPr kumimoji="0" lang="en-US" sz="1600" b="0" i="0" u="none" strike="noStrike" kern="1200" cap="none" spc="0" normalizeH="0" baseline="0" noProof="0" dirty="0">
                <a:ln>
                  <a:noFill/>
                </a:ln>
                <a:solidFill>
                  <a:prstClr val="black"/>
                </a:solidFill>
                <a:effectLst/>
                <a:uLnTx/>
                <a:uFillTx/>
                <a:latin typeface="Poppins" pitchFamily="2" charset="77"/>
                <a:cs typeface="Poppins" pitchFamily="2" charset="77"/>
              </a:rPr>
              <a:t> </a:t>
            </a:r>
            <a:r>
              <a:rPr kumimoji="0" lang="en-US" sz="1600" b="0" i="0" u="none" strike="noStrike" kern="1200" cap="none" spc="0" normalizeH="0" baseline="0" noProof="0" dirty="0" err="1">
                <a:ln>
                  <a:noFill/>
                </a:ln>
                <a:solidFill>
                  <a:prstClr val="black"/>
                </a:solidFill>
                <a:effectLst/>
                <a:uLnTx/>
                <a:uFillTx/>
                <a:latin typeface="Poppins" pitchFamily="2" charset="77"/>
                <a:cs typeface="Poppins" pitchFamily="2" charset="77"/>
                <a:hlinkClick r:id="rId3"/>
              </a:rPr>
              <a:t>disponibles</a:t>
            </a:r>
            <a:r>
              <a:rPr kumimoji="0" lang="en-US" sz="1600" b="0" i="0" u="none" strike="noStrike" kern="1200" cap="none" spc="0" normalizeH="0" baseline="0" noProof="0" dirty="0">
                <a:ln>
                  <a:noFill/>
                </a:ln>
                <a:solidFill>
                  <a:prstClr val="black"/>
                </a:solidFill>
                <a:effectLst/>
                <a:uLnTx/>
                <a:uFillTx/>
                <a:latin typeface="Poppins" pitchFamily="2" charset="77"/>
                <a:cs typeface="Poppins" pitchFamily="2" charset="77"/>
                <a:hlinkClick r:id="rId3"/>
              </a:rPr>
              <a:t> </a:t>
            </a:r>
            <a:r>
              <a:rPr kumimoji="0" lang="en-US" sz="1600" b="0" i="0" u="none" strike="noStrike" kern="1200" cap="none" spc="0" normalizeH="0" baseline="0" noProof="0" dirty="0" err="1">
                <a:ln>
                  <a:noFill/>
                </a:ln>
                <a:solidFill>
                  <a:prstClr val="black"/>
                </a:solidFill>
                <a:effectLst/>
                <a:uLnTx/>
                <a:uFillTx/>
                <a:latin typeface="Poppins" pitchFamily="2" charset="77"/>
                <a:cs typeface="Poppins" pitchFamily="2" charset="77"/>
                <a:hlinkClick r:id="rId3"/>
              </a:rPr>
              <a:t>ici</a:t>
            </a:r>
            <a:r>
              <a:rPr lang="en-US" sz="1600" dirty="0">
                <a:solidFill>
                  <a:prstClr val="black"/>
                </a:solidFill>
                <a:latin typeface="Poppins" pitchFamily="2" charset="77"/>
                <a:cs typeface="Poppins" pitchFamily="2" charset="77"/>
              </a:rPr>
              <a:t>                 </a:t>
            </a:r>
            <a:endParaRPr lang="en-US" dirty="0">
              <a:latin typeface="Poppins" pitchFamily="2" charset="77"/>
              <a:cs typeface="Poppins" pitchFamily="2" charset="77"/>
            </a:endParaRPr>
          </a:p>
        </p:txBody>
      </p:sp>
      <p:pic>
        <p:nvPicPr>
          <p:cNvPr id="27" name="Image 26">
            <a:extLst>
              <a:ext uri="{FF2B5EF4-FFF2-40B4-BE49-F238E27FC236}">
                <a16:creationId xmlns:a16="http://schemas.microsoft.com/office/drawing/2014/main" id="{205CF63D-6374-AA44-4BF9-FDFABC904E57}"/>
              </a:ext>
            </a:extLst>
          </p:cNvPr>
          <p:cNvPicPr>
            <a:picLocks noChangeAspect="1"/>
          </p:cNvPicPr>
          <p:nvPr/>
        </p:nvPicPr>
        <p:blipFill rotWithShape="1">
          <a:blip r:embed="rId4">
            <a:extLst>
              <a:ext uri="{28A0092B-C50C-407E-A947-70E740481C1C}">
                <a14:useLocalDpi xmlns:a14="http://schemas.microsoft.com/office/drawing/2010/main" val="0"/>
              </a:ext>
            </a:extLst>
          </a:blip>
          <a:srcRect l="26878" r="18577" b="23445"/>
          <a:stretch/>
        </p:blipFill>
        <p:spPr>
          <a:xfrm rot="16200000">
            <a:off x="11582678" y="5961347"/>
            <a:ext cx="337235" cy="473313"/>
          </a:xfrm>
          <a:prstGeom prst="rect">
            <a:avLst/>
          </a:prstGeom>
        </p:spPr>
      </p:pic>
      <p:sp>
        <p:nvSpPr>
          <p:cNvPr id="4" name="Rectangle 1">
            <a:extLst>
              <a:ext uri="{FF2B5EF4-FFF2-40B4-BE49-F238E27FC236}">
                <a16:creationId xmlns:a16="http://schemas.microsoft.com/office/drawing/2014/main" id="{822A09D8-461A-4A9C-9F59-524A76275F91}"/>
              </a:ext>
            </a:extLst>
          </p:cNvPr>
          <p:cNvSpPr>
            <a:spLocks noChangeArrowheads="1"/>
          </p:cNvSpPr>
          <p:nvPr/>
        </p:nvSpPr>
        <p:spPr bwMode="auto">
          <a:xfrm>
            <a:off x="0" y="187558"/>
            <a:ext cx="25648" cy="82082"/>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en-US" sz="700" b="0" i="0" u="none" strike="noStrike" cap="none" normalizeH="0" baseline="0" dirty="0">
                <a:ln>
                  <a:noFill/>
                </a:ln>
                <a:solidFill>
                  <a:schemeClr val="tx1"/>
                </a:solidFill>
                <a:effectLst/>
              </a:rPr>
              <a:t> </a:t>
            </a:r>
            <a:endParaRPr kumimoji="0" lang="fr-FR"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6252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28</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Est </a:t>
            </a:r>
            <a:r>
              <a:rPr lang="en-US" dirty="0" err="1"/>
              <a:t>ce</a:t>
            </a:r>
            <a:r>
              <a:rPr lang="en-US" dirty="0"/>
              <a:t> que </a:t>
            </a:r>
            <a:r>
              <a:rPr lang="en-US" dirty="0" err="1"/>
              <a:t>votre</a:t>
            </a:r>
            <a:r>
              <a:rPr lang="en-US" dirty="0"/>
              <a:t> GTCV </a:t>
            </a:r>
            <a:r>
              <a:rPr lang="en-US" dirty="0" err="1"/>
              <a:t>rempli</a:t>
            </a:r>
            <a:r>
              <a:rPr lang="en-US" dirty="0"/>
              <a:t> les 6 </a:t>
            </a:r>
            <a:r>
              <a:rPr lang="en-US" dirty="0" err="1"/>
              <a:t>critères</a:t>
            </a:r>
            <a:r>
              <a:rPr lang="en-US" dirty="0"/>
              <a:t>?</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dirty="0"/>
              <a:t>Composition et f</a:t>
            </a:r>
            <a:r>
              <a:rPr lang="en-US" noProof="0" dirty="0" err="1"/>
              <a:t>onctionne</a:t>
            </a:r>
            <a:r>
              <a:rPr lang="en-US" dirty="0" err="1"/>
              <a:t>ment</a:t>
            </a:r>
            <a:r>
              <a:rPr lang="en-US" dirty="0"/>
              <a:t> du GTCV</a:t>
            </a:r>
            <a:endParaRPr lang="en-GB" noProof="0" dirty="0"/>
          </a:p>
        </p:txBody>
      </p:sp>
      <p:pic>
        <p:nvPicPr>
          <p:cNvPr id="4" name="Content Placeholder 8">
            <a:extLst>
              <a:ext uri="{FF2B5EF4-FFF2-40B4-BE49-F238E27FC236}">
                <a16:creationId xmlns:a16="http://schemas.microsoft.com/office/drawing/2014/main" id="{A514F527-4699-B44C-43B1-3CE2E82D0A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3946" y="1315186"/>
            <a:ext cx="9418817" cy="4871802"/>
          </a:xfrm>
          <a:prstGeom prst="rect">
            <a:avLst/>
          </a:prstGeom>
        </p:spPr>
      </p:pic>
      <p:sp>
        <p:nvSpPr>
          <p:cNvPr id="5" name="ZoneTexte 4">
            <a:extLst>
              <a:ext uri="{FF2B5EF4-FFF2-40B4-BE49-F238E27FC236}">
                <a16:creationId xmlns:a16="http://schemas.microsoft.com/office/drawing/2014/main" id="{F83EC855-9CD5-6130-CAA4-8EEF7102E615}"/>
              </a:ext>
            </a:extLst>
          </p:cNvPr>
          <p:cNvSpPr txBox="1"/>
          <p:nvPr/>
        </p:nvSpPr>
        <p:spPr>
          <a:xfrm>
            <a:off x="2169164" y="1462761"/>
            <a:ext cx="7808382" cy="369332"/>
          </a:xfrm>
          <a:prstGeom prst="rect">
            <a:avLst/>
          </a:prstGeom>
          <a:solidFill>
            <a:schemeClr val="bg2"/>
          </a:solidFill>
          <a:ln>
            <a:solidFill>
              <a:srgbClr val="173C5B"/>
            </a:solidFill>
          </a:ln>
        </p:spPr>
        <p:txBody>
          <a:bodyPr wrap="square" rtlCol="0">
            <a:spAutoFit/>
          </a:bodyPr>
          <a:lstStyle/>
          <a:p>
            <a:pPr algn="ctr"/>
            <a:r>
              <a:rPr lang="fr-FR" sz="1800" b="1" dirty="0">
                <a:latin typeface="Poppins" pitchFamily="2" charset="77"/>
                <a:cs typeface="Poppins" pitchFamily="2" charset="77"/>
              </a:rPr>
              <a:t>Données 2019 </a:t>
            </a:r>
          </a:p>
        </p:txBody>
      </p:sp>
    </p:spTree>
    <p:extLst>
      <p:ext uri="{BB962C8B-B14F-4D97-AF65-F5344CB8AC3E}">
        <p14:creationId xmlns:p14="http://schemas.microsoft.com/office/powerpoint/2010/main" val="1305991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29</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Le reseau Mondial des GTCV</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dirty="0"/>
              <a:t>Composition et f</a:t>
            </a:r>
            <a:r>
              <a:rPr lang="en-US" noProof="0" dirty="0" err="1"/>
              <a:t>onctionne</a:t>
            </a:r>
            <a:r>
              <a:rPr lang="en-US" dirty="0" err="1"/>
              <a:t>ment</a:t>
            </a:r>
            <a:r>
              <a:rPr lang="en-US" dirty="0"/>
              <a:t> du GTCV</a:t>
            </a:r>
            <a:endParaRPr lang="en-GB" noProof="0" dirty="0"/>
          </a:p>
        </p:txBody>
      </p:sp>
      <p:sp>
        <p:nvSpPr>
          <p:cNvPr id="4" name="Rectangle 3">
            <a:extLst>
              <a:ext uri="{FF2B5EF4-FFF2-40B4-BE49-F238E27FC236}">
                <a16:creationId xmlns:a16="http://schemas.microsoft.com/office/drawing/2014/main" id="{F4F31218-DEA2-F9BC-1148-369B08E945A0}"/>
              </a:ext>
            </a:extLst>
          </p:cNvPr>
          <p:cNvSpPr/>
          <p:nvPr/>
        </p:nvSpPr>
        <p:spPr>
          <a:xfrm>
            <a:off x="77490" y="1925782"/>
            <a:ext cx="3671455" cy="678874"/>
          </a:xfrm>
          <a:prstGeom prst="rect">
            <a:avLst/>
          </a:prstGeom>
          <a:solidFill>
            <a:srgbClr val="C10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sz="1600" b="1" dirty="0">
                <a:latin typeface="Poppins" pitchFamily="2" charset="77"/>
                <a:cs typeface="Poppins" pitchFamily="2" charset="77"/>
              </a:rPr>
              <a:t>La mission</a:t>
            </a:r>
          </a:p>
        </p:txBody>
      </p:sp>
      <p:sp>
        <p:nvSpPr>
          <p:cNvPr id="7" name="Rectangle 6">
            <a:extLst>
              <a:ext uri="{FF2B5EF4-FFF2-40B4-BE49-F238E27FC236}">
                <a16:creationId xmlns:a16="http://schemas.microsoft.com/office/drawing/2014/main" id="{5F075BD3-90DF-0175-0F67-CD0F590E5C23}"/>
              </a:ext>
            </a:extLst>
          </p:cNvPr>
          <p:cNvSpPr/>
          <p:nvPr/>
        </p:nvSpPr>
        <p:spPr>
          <a:xfrm>
            <a:off x="4239491" y="1925782"/>
            <a:ext cx="3671455" cy="678874"/>
          </a:xfrm>
          <a:prstGeom prst="rect">
            <a:avLst/>
          </a:prstGeom>
          <a:solidFill>
            <a:srgbClr val="C10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sz="1600" b="1" dirty="0">
                <a:latin typeface="Poppins" pitchFamily="2" charset="77"/>
                <a:cs typeface="Poppins" pitchFamily="2" charset="77"/>
              </a:rPr>
              <a:t>Les activités</a:t>
            </a:r>
          </a:p>
        </p:txBody>
      </p:sp>
      <p:sp>
        <p:nvSpPr>
          <p:cNvPr id="10" name="Rectangle 9">
            <a:extLst>
              <a:ext uri="{FF2B5EF4-FFF2-40B4-BE49-F238E27FC236}">
                <a16:creationId xmlns:a16="http://schemas.microsoft.com/office/drawing/2014/main" id="{CDF9C336-10C5-62B9-6846-255A4E9C71DA}"/>
              </a:ext>
            </a:extLst>
          </p:cNvPr>
          <p:cNvSpPr/>
          <p:nvPr/>
        </p:nvSpPr>
        <p:spPr>
          <a:xfrm>
            <a:off x="8451826" y="1925782"/>
            <a:ext cx="3671455" cy="678874"/>
          </a:xfrm>
          <a:prstGeom prst="rect">
            <a:avLst/>
          </a:prstGeom>
          <a:solidFill>
            <a:srgbClr val="C10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sz="1600" b="1" dirty="0">
                <a:latin typeface="Poppins" pitchFamily="2" charset="77"/>
                <a:cs typeface="Poppins" pitchFamily="2" charset="77"/>
              </a:rPr>
              <a:t>Les membres et l’adhésion</a:t>
            </a:r>
          </a:p>
        </p:txBody>
      </p:sp>
      <p:sp>
        <p:nvSpPr>
          <p:cNvPr id="11" name="Rectangle 10">
            <a:extLst>
              <a:ext uri="{FF2B5EF4-FFF2-40B4-BE49-F238E27FC236}">
                <a16:creationId xmlns:a16="http://schemas.microsoft.com/office/drawing/2014/main" id="{C8E6BFF2-9939-4462-C459-9C9ED52132B4}"/>
              </a:ext>
            </a:extLst>
          </p:cNvPr>
          <p:cNvSpPr/>
          <p:nvPr/>
        </p:nvSpPr>
        <p:spPr>
          <a:xfrm>
            <a:off x="77490" y="2733042"/>
            <a:ext cx="3671455" cy="30027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l">
              <a:buClr>
                <a:srgbClr val="009CDE"/>
              </a:buClr>
              <a:buFont typeface="Wingdings" pitchFamily="2" charset="2"/>
              <a:buChar char="§"/>
            </a:pPr>
            <a:endParaRPr lang="fr-FR" sz="1800" b="0" i="0" dirty="0">
              <a:solidFill>
                <a:srgbClr val="222222"/>
              </a:solidFill>
              <a:effectLst/>
              <a:latin typeface="Poppins" pitchFamily="2" charset="77"/>
              <a:cs typeface="Poppins" pitchFamily="2" charset="77"/>
            </a:endParaRPr>
          </a:p>
          <a:p>
            <a:pPr marL="285750" indent="-285750" algn="l">
              <a:buClr>
                <a:srgbClr val="009CDE"/>
              </a:buClr>
              <a:buFont typeface="Wingdings" pitchFamily="2" charset="2"/>
              <a:buChar char="§"/>
            </a:pPr>
            <a:r>
              <a:rPr lang="fr-FR" sz="1800" b="0" i="0" dirty="0">
                <a:solidFill>
                  <a:srgbClr val="222222"/>
                </a:solidFill>
                <a:effectLst/>
                <a:latin typeface="Poppins" pitchFamily="2" charset="77"/>
                <a:cs typeface="Poppins" pitchFamily="2" charset="77"/>
              </a:rPr>
              <a:t>Partager les informations, les expériences et les bonnes pratiques entre GTCV</a:t>
            </a:r>
          </a:p>
          <a:p>
            <a:pPr marL="285750" indent="-285750" algn="l">
              <a:buClr>
                <a:srgbClr val="009CDE"/>
              </a:buClr>
              <a:buFont typeface="Wingdings" pitchFamily="2" charset="2"/>
              <a:buChar char="§"/>
            </a:pPr>
            <a:r>
              <a:rPr lang="fr-FR" sz="1800" b="0" i="0" dirty="0">
                <a:solidFill>
                  <a:srgbClr val="222222"/>
                </a:solidFill>
                <a:effectLst/>
                <a:latin typeface="Poppins" pitchFamily="2" charset="77"/>
                <a:cs typeface="Poppins" pitchFamily="2" charset="77"/>
              </a:rPr>
              <a:t>Veiller à ce que les documents et les conseils élaborés soient pertinents</a:t>
            </a:r>
          </a:p>
          <a:p>
            <a:pPr marL="285750" indent="-285750" algn="l">
              <a:buClr>
                <a:srgbClr val="009CDE"/>
              </a:buClr>
              <a:buFont typeface="Wingdings" pitchFamily="2" charset="2"/>
              <a:buChar char="§"/>
            </a:pPr>
            <a:r>
              <a:rPr lang="fr-FR" sz="1800" b="0" i="0" dirty="0">
                <a:solidFill>
                  <a:srgbClr val="222222"/>
                </a:solidFill>
                <a:effectLst/>
                <a:latin typeface="Poppins" pitchFamily="2" charset="77"/>
                <a:cs typeface="Poppins" pitchFamily="2" charset="77"/>
              </a:rPr>
              <a:t>Informer l'OMS et les partenaires des besoins et des priorités</a:t>
            </a:r>
            <a:endParaRPr lang="fr-FR" sz="1800" dirty="0">
              <a:latin typeface="Poppins" pitchFamily="2" charset="77"/>
              <a:cs typeface="Poppins" pitchFamily="2" charset="77"/>
            </a:endParaRPr>
          </a:p>
        </p:txBody>
      </p:sp>
      <p:sp>
        <p:nvSpPr>
          <p:cNvPr id="13" name="Rectangle 12">
            <a:extLst>
              <a:ext uri="{FF2B5EF4-FFF2-40B4-BE49-F238E27FC236}">
                <a16:creationId xmlns:a16="http://schemas.microsoft.com/office/drawing/2014/main" id="{49FD1F28-D101-BBDE-AE6F-16E6EA3C6C3C}"/>
              </a:ext>
            </a:extLst>
          </p:cNvPr>
          <p:cNvSpPr/>
          <p:nvPr/>
        </p:nvSpPr>
        <p:spPr>
          <a:xfrm>
            <a:off x="4237627" y="2733042"/>
            <a:ext cx="3671455" cy="30027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1" algn="l">
              <a:lnSpc>
                <a:spcPct val="200000"/>
              </a:lnSpc>
              <a:buClr>
                <a:srgbClr val="009CDE"/>
              </a:buClr>
            </a:pPr>
            <a:endParaRPr lang="fr-FR" sz="1800" b="0" i="0" dirty="0">
              <a:solidFill>
                <a:srgbClr val="222222"/>
              </a:solidFill>
              <a:effectLst/>
              <a:latin typeface="Poppins" pitchFamily="2" charset="77"/>
              <a:cs typeface="Poppins" pitchFamily="2" charset="77"/>
            </a:endParaRPr>
          </a:p>
        </p:txBody>
      </p:sp>
      <p:sp>
        <p:nvSpPr>
          <p:cNvPr id="14" name="Rectangle 13">
            <a:extLst>
              <a:ext uri="{FF2B5EF4-FFF2-40B4-BE49-F238E27FC236}">
                <a16:creationId xmlns:a16="http://schemas.microsoft.com/office/drawing/2014/main" id="{D6B73D9F-9767-4166-D889-0B9314345EB1}"/>
              </a:ext>
            </a:extLst>
          </p:cNvPr>
          <p:cNvSpPr/>
          <p:nvPr/>
        </p:nvSpPr>
        <p:spPr>
          <a:xfrm>
            <a:off x="8428760" y="2733042"/>
            <a:ext cx="3671455" cy="30027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buClr>
                <a:srgbClr val="009CDE"/>
              </a:buClr>
              <a:buFont typeface="+mj-lt"/>
              <a:buAutoNum type="arabicPeriod" startAt="3"/>
            </a:pPr>
            <a:endParaRPr lang="fr-FR" sz="1800" b="0" i="0" dirty="0">
              <a:solidFill>
                <a:srgbClr val="222222"/>
              </a:solidFill>
              <a:effectLst/>
              <a:latin typeface="Poppins" pitchFamily="2" charset="77"/>
              <a:cs typeface="Poppins" pitchFamily="2" charset="77"/>
            </a:endParaRPr>
          </a:p>
          <a:p>
            <a:pPr marL="285750" indent="-285750" algn="l">
              <a:buClr>
                <a:srgbClr val="009CDE"/>
              </a:buClr>
              <a:buFont typeface="Wingdings" pitchFamily="2" charset="2"/>
              <a:buChar char="§"/>
            </a:pPr>
            <a:r>
              <a:rPr lang="fr-FR" sz="1800" dirty="0">
                <a:solidFill>
                  <a:srgbClr val="222222"/>
                </a:solidFill>
                <a:latin typeface="Poppins" pitchFamily="2" charset="77"/>
                <a:cs typeface="Poppins" pitchFamily="2" charset="77"/>
              </a:rPr>
              <a:t>Les pays sont membres </a:t>
            </a:r>
            <a:r>
              <a:rPr lang="fr-FR" sz="1800" b="0" i="0" dirty="0">
                <a:solidFill>
                  <a:srgbClr val="222222"/>
                </a:solidFill>
                <a:effectLst/>
                <a:latin typeface="Poppins" pitchFamily="2" charset="77"/>
                <a:cs typeface="Poppins" pitchFamily="2" charset="77"/>
              </a:rPr>
              <a:t>(pas une personne)</a:t>
            </a:r>
          </a:p>
          <a:p>
            <a:pPr algn="l">
              <a:buClr>
                <a:srgbClr val="009CDE"/>
              </a:buClr>
            </a:pPr>
            <a:endParaRPr lang="fr-FR" sz="1800" b="0" i="0" dirty="0">
              <a:solidFill>
                <a:srgbClr val="222222"/>
              </a:solidFill>
              <a:effectLst/>
              <a:latin typeface="Poppins" pitchFamily="2" charset="77"/>
              <a:cs typeface="Poppins" pitchFamily="2" charset="77"/>
            </a:endParaRPr>
          </a:p>
          <a:p>
            <a:pPr marL="285750" indent="-285750" algn="l">
              <a:buClr>
                <a:srgbClr val="009CDE"/>
              </a:buClr>
              <a:buFont typeface="Wingdings" pitchFamily="2" charset="2"/>
              <a:buChar char="§"/>
            </a:pPr>
            <a:r>
              <a:rPr lang="fr-FR" sz="1800" b="0" i="0" dirty="0">
                <a:solidFill>
                  <a:srgbClr val="222222"/>
                </a:solidFill>
                <a:effectLst/>
                <a:latin typeface="Poppins" pitchFamily="2" charset="77"/>
                <a:cs typeface="Poppins" pitchFamily="2" charset="77"/>
              </a:rPr>
              <a:t>Tous les GTCV peuvent adhérer sans frais</a:t>
            </a:r>
          </a:p>
          <a:p>
            <a:pPr algn="l">
              <a:buClr>
                <a:srgbClr val="009CDE"/>
              </a:buClr>
            </a:pPr>
            <a:endParaRPr lang="fr-FR" sz="1800" b="0" i="0" dirty="0">
              <a:solidFill>
                <a:srgbClr val="222222"/>
              </a:solidFill>
              <a:effectLst/>
              <a:latin typeface="Poppins" pitchFamily="2" charset="77"/>
              <a:cs typeface="Poppins" pitchFamily="2" charset="77"/>
            </a:endParaRPr>
          </a:p>
          <a:p>
            <a:pPr marL="285750" indent="-285750" algn="l">
              <a:buClr>
                <a:srgbClr val="009CDE"/>
              </a:buClr>
              <a:buFont typeface="Wingdings" pitchFamily="2" charset="2"/>
              <a:buChar char="§"/>
            </a:pPr>
            <a:r>
              <a:rPr lang="fr-FR" sz="1800" b="0" i="0" dirty="0">
                <a:solidFill>
                  <a:srgbClr val="222222"/>
                </a:solidFill>
                <a:effectLst/>
                <a:latin typeface="Poppins" pitchFamily="2" charset="77"/>
                <a:cs typeface="Poppins" pitchFamily="2" charset="77"/>
              </a:rPr>
              <a:t>Envoyer un courrier d’intérêt en désignant deux points focaux au secrétariat du réseau</a:t>
            </a:r>
          </a:p>
          <a:p>
            <a:pPr algn="l">
              <a:buClr>
                <a:srgbClr val="009CDE"/>
              </a:buClr>
            </a:pPr>
            <a:r>
              <a:rPr lang="fr-FR" sz="1800" b="0" i="0" dirty="0">
                <a:solidFill>
                  <a:srgbClr val="222222"/>
                </a:solidFill>
                <a:effectLst/>
                <a:latin typeface="Poppins" pitchFamily="2" charset="77"/>
                <a:cs typeface="Poppins" pitchFamily="2" charset="77"/>
              </a:rPr>
              <a:t> </a:t>
            </a:r>
          </a:p>
          <a:p>
            <a:pPr algn="ctr">
              <a:buClr>
                <a:srgbClr val="009CDE"/>
              </a:buClr>
            </a:pPr>
            <a:endParaRPr lang="fr-FR" sz="1800" dirty="0">
              <a:latin typeface="Poppins" pitchFamily="2" charset="77"/>
              <a:cs typeface="Poppins" pitchFamily="2" charset="77"/>
            </a:endParaRPr>
          </a:p>
        </p:txBody>
      </p:sp>
      <p:pic>
        <p:nvPicPr>
          <p:cNvPr id="15" name="Image 14">
            <a:extLst>
              <a:ext uri="{FF2B5EF4-FFF2-40B4-BE49-F238E27FC236}">
                <a16:creationId xmlns:a16="http://schemas.microsoft.com/office/drawing/2014/main" id="{B3424F01-54C6-8A6D-B8EF-FDFFF36F57B9}"/>
              </a:ext>
            </a:extLst>
          </p:cNvPr>
          <p:cNvPicPr>
            <a:picLocks noChangeAspect="1"/>
          </p:cNvPicPr>
          <p:nvPr/>
        </p:nvPicPr>
        <p:blipFill rotWithShape="1">
          <a:blip r:embed="rId3">
            <a:extLst>
              <a:ext uri="{28A0092B-C50C-407E-A947-70E740481C1C}">
                <a14:useLocalDpi xmlns:a14="http://schemas.microsoft.com/office/drawing/2010/main" val="0"/>
              </a:ext>
            </a:extLst>
          </a:blip>
          <a:srcRect b="16588"/>
          <a:stretch/>
        </p:blipFill>
        <p:spPr>
          <a:xfrm>
            <a:off x="127280" y="2000589"/>
            <a:ext cx="634512" cy="529260"/>
          </a:xfrm>
          <a:prstGeom prst="rect">
            <a:avLst/>
          </a:prstGeom>
        </p:spPr>
      </p:pic>
      <p:pic>
        <p:nvPicPr>
          <p:cNvPr id="22" name="Image 21">
            <a:extLst>
              <a:ext uri="{FF2B5EF4-FFF2-40B4-BE49-F238E27FC236}">
                <a16:creationId xmlns:a16="http://schemas.microsoft.com/office/drawing/2014/main" id="{3ED95E1B-2C3C-04E2-3456-3CF73B200D0E}"/>
              </a:ext>
            </a:extLst>
          </p:cNvPr>
          <p:cNvPicPr>
            <a:picLocks noChangeAspect="1"/>
          </p:cNvPicPr>
          <p:nvPr/>
        </p:nvPicPr>
        <p:blipFill rotWithShape="1">
          <a:blip r:embed="rId4">
            <a:extLst>
              <a:ext uri="{28A0092B-C50C-407E-A947-70E740481C1C}">
                <a14:useLocalDpi xmlns:a14="http://schemas.microsoft.com/office/drawing/2010/main" val="0"/>
              </a:ext>
            </a:extLst>
          </a:blip>
          <a:srcRect b="20759"/>
          <a:stretch/>
        </p:blipFill>
        <p:spPr>
          <a:xfrm>
            <a:off x="4450616" y="2084542"/>
            <a:ext cx="538531" cy="426733"/>
          </a:xfrm>
          <a:prstGeom prst="rect">
            <a:avLst/>
          </a:prstGeom>
        </p:spPr>
      </p:pic>
      <p:pic>
        <p:nvPicPr>
          <p:cNvPr id="23" name="Image 22">
            <a:extLst>
              <a:ext uri="{FF2B5EF4-FFF2-40B4-BE49-F238E27FC236}">
                <a16:creationId xmlns:a16="http://schemas.microsoft.com/office/drawing/2014/main" id="{B700422F-9092-35C2-9120-D44A879EE9BE}"/>
              </a:ext>
            </a:extLst>
          </p:cNvPr>
          <p:cNvPicPr>
            <a:picLocks noChangeAspect="1"/>
          </p:cNvPicPr>
          <p:nvPr/>
        </p:nvPicPr>
        <p:blipFill rotWithShape="1">
          <a:blip r:embed="rId5">
            <a:extLst>
              <a:ext uri="{28A0092B-C50C-407E-A947-70E740481C1C}">
                <a14:useLocalDpi xmlns:a14="http://schemas.microsoft.com/office/drawing/2010/main" val="0"/>
              </a:ext>
            </a:extLst>
          </a:blip>
          <a:srcRect b="14526"/>
          <a:stretch/>
        </p:blipFill>
        <p:spPr>
          <a:xfrm>
            <a:off x="8591239" y="2057020"/>
            <a:ext cx="563652" cy="481776"/>
          </a:xfrm>
          <a:prstGeom prst="rect">
            <a:avLst/>
          </a:prstGeom>
        </p:spPr>
      </p:pic>
      <p:sp>
        <p:nvSpPr>
          <p:cNvPr id="5" name="Flowchart: Connector 11">
            <a:extLst>
              <a:ext uri="{FF2B5EF4-FFF2-40B4-BE49-F238E27FC236}">
                <a16:creationId xmlns:a16="http://schemas.microsoft.com/office/drawing/2014/main" id="{92143962-6FE8-C879-58DD-3410E70BF72A}"/>
              </a:ext>
            </a:extLst>
          </p:cNvPr>
          <p:cNvSpPr/>
          <p:nvPr/>
        </p:nvSpPr>
        <p:spPr>
          <a:xfrm>
            <a:off x="4480853" y="3043712"/>
            <a:ext cx="291825" cy="300408"/>
          </a:xfrm>
          <a:prstGeom prst="flowChartConnector">
            <a:avLst/>
          </a:prstGeom>
          <a:solidFill>
            <a:srgbClr val="C10077"/>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defTabSz="912754"/>
            <a:r>
              <a:rPr lang="fr-CH" sz="1600" b="1" dirty="0">
                <a:solidFill>
                  <a:schemeClr val="bg1"/>
                </a:solidFill>
                <a:latin typeface="Poppins"/>
              </a:rPr>
              <a:t>A</a:t>
            </a:r>
            <a:endParaRPr lang="en-US" sz="1600" b="1" dirty="0">
              <a:solidFill>
                <a:schemeClr val="bg1"/>
              </a:solidFill>
              <a:latin typeface="Poppins"/>
            </a:endParaRPr>
          </a:p>
        </p:txBody>
      </p:sp>
      <p:sp>
        <p:nvSpPr>
          <p:cNvPr id="6" name="Flowchart: Connector 13">
            <a:extLst>
              <a:ext uri="{FF2B5EF4-FFF2-40B4-BE49-F238E27FC236}">
                <a16:creationId xmlns:a16="http://schemas.microsoft.com/office/drawing/2014/main" id="{D74CE5AE-CFA6-83AC-FD01-224634C7A797}"/>
              </a:ext>
            </a:extLst>
          </p:cNvPr>
          <p:cNvSpPr/>
          <p:nvPr/>
        </p:nvSpPr>
        <p:spPr>
          <a:xfrm>
            <a:off x="4480853" y="3615999"/>
            <a:ext cx="291825" cy="300408"/>
          </a:xfrm>
          <a:prstGeom prst="flowChartConnector">
            <a:avLst/>
          </a:prstGeom>
          <a:solidFill>
            <a:srgbClr val="C10077"/>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defTabSz="912754"/>
            <a:r>
              <a:rPr lang="fr-CH" sz="1600" b="1" dirty="0">
                <a:solidFill>
                  <a:schemeClr val="bg1"/>
                </a:solidFill>
                <a:latin typeface="Poppins"/>
              </a:rPr>
              <a:t>B</a:t>
            </a:r>
            <a:endParaRPr lang="en-US" sz="1600" b="1" dirty="0">
              <a:solidFill>
                <a:schemeClr val="bg1"/>
              </a:solidFill>
              <a:latin typeface="Poppins"/>
            </a:endParaRPr>
          </a:p>
        </p:txBody>
      </p:sp>
      <p:sp>
        <p:nvSpPr>
          <p:cNvPr id="8" name="Flowchart: Connector 15">
            <a:extLst>
              <a:ext uri="{FF2B5EF4-FFF2-40B4-BE49-F238E27FC236}">
                <a16:creationId xmlns:a16="http://schemas.microsoft.com/office/drawing/2014/main" id="{90C27E3B-45FF-2D24-F9B5-305213039C79}"/>
              </a:ext>
            </a:extLst>
          </p:cNvPr>
          <p:cNvSpPr/>
          <p:nvPr/>
        </p:nvSpPr>
        <p:spPr>
          <a:xfrm>
            <a:off x="4480853" y="4188286"/>
            <a:ext cx="291825" cy="300408"/>
          </a:xfrm>
          <a:prstGeom prst="flowChartConnector">
            <a:avLst/>
          </a:prstGeom>
          <a:solidFill>
            <a:srgbClr val="C10077"/>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defTabSz="912754"/>
            <a:r>
              <a:rPr lang="fr-CH" sz="1600" b="1" dirty="0">
                <a:solidFill>
                  <a:schemeClr val="bg1"/>
                </a:solidFill>
                <a:latin typeface="Poppins"/>
              </a:rPr>
              <a:t>C</a:t>
            </a:r>
            <a:endParaRPr lang="en-US" sz="1600" b="1" dirty="0">
              <a:solidFill>
                <a:schemeClr val="bg1"/>
              </a:solidFill>
              <a:latin typeface="Poppins"/>
            </a:endParaRPr>
          </a:p>
        </p:txBody>
      </p:sp>
      <p:sp>
        <p:nvSpPr>
          <p:cNvPr id="9" name="Flowchart: Connector 17">
            <a:extLst>
              <a:ext uri="{FF2B5EF4-FFF2-40B4-BE49-F238E27FC236}">
                <a16:creationId xmlns:a16="http://schemas.microsoft.com/office/drawing/2014/main" id="{3CB04151-F43B-0A95-C66B-DD7CAE2BC2E0}"/>
              </a:ext>
            </a:extLst>
          </p:cNvPr>
          <p:cNvSpPr/>
          <p:nvPr/>
        </p:nvSpPr>
        <p:spPr>
          <a:xfrm>
            <a:off x="4480853" y="4760572"/>
            <a:ext cx="291825" cy="300408"/>
          </a:xfrm>
          <a:prstGeom prst="flowChartConnector">
            <a:avLst/>
          </a:prstGeom>
          <a:solidFill>
            <a:srgbClr val="C10077"/>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defTabSz="912754"/>
            <a:r>
              <a:rPr lang="fr-CH" sz="1600" b="1" dirty="0">
                <a:solidFill>
                  <a:schemeClr val="bg1"/>
                </a:solidFill>
                <a:latin typeface="Poppins"/>
              </a:rPr>
              <a:t>D</a:t>
            </a:r>
            <a:endParaRPr lang="en-US" sz="1600" b="1" dirty="0">
              <a:solidFill>
                <a:schemeClr val="bg1"/>
              </a:solidFill>
              <a:latin typeface="Poppins"/>
            </a:endParaRPr>
          </a:p>
        </p:txBody>
      </p:sp>
      <p:sp>
        <p:nvSpPr>
          <p:cNvPr id="12" name="ZoneTexte 11">
            <a:extLst>
              <a:ext uri="{FF2B5EF4-FFF2-40B4-BE49-F238E27FC236}">
                <a16:creationId xmlns:a16="http://schemas.microsoft.com/office/drawing/2014/main" id="{ECB36FD1-AE78-C1C8-A260-736848138ED3}"/>
              </a:ext>
            </a:extLst>
          </p:cNvPr>
          <p:cNvSpPr txBox="1"/>
          <p:nvPr/>
        </p:nvSpPr>
        <p:spPr>
          <a:xfrm>
            <a:off x="4383249" y="2847325"/>
            <a:ext cx="3525833" cy="2788456"/>
          </a:xfrm>
          <a:prstGeom prst="rect">
            <a:avLst/>
          </a:prstGeom>
          <a:noFill/>
        </p:spPr>
        <p:txBody>
          <a:bodyPr wrap="square" rtlCol="0">
            <a:spAutoFit/>
          </a:bodyPr>
          <a:lstStyle/>
          <a:p>
            <a:pPr marL="457200" lvl="1" algn="l">
              <a:lnSpc>
                <a:spcPct val="200000"/>
              </a:lnSpc>
              <a:buClr>
                <a:srgbClr val="009CDE"/>
              </a:buClr>
            </a:pPr>
            <a:r>
              <a:rPr lang="fr-FR" sz="1800" b="0" i="0" dirty="0">
                <a:solidFill>
                  <a:srgbClr val="222222"/>
                </a:solidFill>
                <a:effectLst/>
                <a:latin typeface="Poppins" pitchFamily="2" charset="77"/>
                <a:cs typeface="Poppins" pitchFamily="2" charset="77"/>
              </a:rPr>
              <a:t>Rencontre en personne</a:t>
            </a:r>
          </a:p>
          <a:p>
            <a:pPr marL="457200" lvl="1" algn="l">
              <a:lnSpc>
                <a:spcPct val="200000"/>
              </a:lnSpc>
              <a:buClr>
                <a:srgbClr val="009CDE"/>
              </a:buClr>
            </a:pPr>
            <a:r>
              <a:rPr lang="fr-FR" sz="1800" b="0" i="0" dirty="0">
                <a:solidFill>
                  <a:srgbClr val="222222"/>
                </a:solidFill>
                <a:effectLst/>
                <a:latin typeface="Poppins" pitchFamily="2" charset="77"/>
                <a:cs typeface="Poppins" pitchFamily="2" charset="77"/>
              </a:rPr>
              <a:t>Webinars</a:t>
            </a:r>
            <a:endParaRPr lang="fr-FR" sz="1800" dirty="0">
              <a:solidFill>
                <a:srgbClr val="222222"/>
              </a:solidFill>
              <a:latin typeface="Poppins" pitchFamily="2" charset="77"/>
              <a:cs typeface="Poppins" pitchFamily="2" charset="77"/>
            </a:endParaRPr>
          </a:p>
          <a:p>
            <a:pPr marL="457200" lvl="1" algn="l">
              <a:lnSpc>
                <a:spcPct val="200000"/>
              </a:lnSpc>
              <a:buClr>
                <a:srgbClr val="009CDE"/>
              </a:buClr>
            </a:pPr>
            <a:r>
              <a:rPr lang="fr-FR" sz="1800" b="0" i="0" dirty="0">
                <a:solidFill>
                  <a:srgbClr val="222222"/>
                </a:solidFill>
                <a:effectLst/>
                <a:latin typeface="Poppins" pitchFamily="2" charset="77"/>
                <a:cs typeface="Poppins" pitchFamily="2" charset="77"/>
              </a:rPr>
              <a:t>Courrier mensuel</a:t>
            </a:r>
          </a:p>
          <a:p>
            <a:pPr marL="457200" lvl="1" algn="l">
              <a:lnSpc>
                <a:spcPct val="200000"/>
              </a:lnSpc>
              <a:buClr>
                <a:srgbClr val="009CDE"/>
              </a:buClr>
            </a:pPr>
            <a:r>
              <a:rPr lang="fr-FR" sz="1800" b="0" i="0" dirty="0">
                <a:solidFill>
                  <a:srgbClr val="222222"/>
                </a:solidFill>
                <a:effectLst/>
                <a:latin typeface="Poppins" pitchFamily="2" charset="77"/>
                <a:cs typeface="Poppins" pitchFamily="2" charset="77"/>
              </a:rPr>
              <a:t>Examen des outils et documents</a:t>
            </a:r>
          </a:p>
        </p:txBody>
      </p:sp>
    </p:spTree>
    <p:extLst>
      <p:ext uri="{BB962C8B-B14F-4D97-AF65-F5344CB8AC3E}">
        <p14:creationId xmlns:p14="http://schemas.microsoft.com/office/powerpoint/2010/main" val="126044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3A0F8B3-D89E-4CEB-A596-F800B1F70EE2}"/>
              </a:ext>
            </a:extLst>
          </p:cNvPr>
          <p:cNvSpPr>
            <a:spLocks noGrp="1"/>
          </p:cNvSpPr>
          <p:nvPr>
            <p:ph type="sldNum" sz="quarter" idx="12"/>
          </p:nvPr>
        </p:nvSpPr>
        <p:spPr/>
        <p:txBody>
          <a:bodyPr/>
          <a:lstStyle/>
          <a:p>
            <a:fld id="{E2E31AFC-DF42-41A5-B57C-06A83BBA6616}" type="slidenum">
              <a:rPr lang="en-GB" smtClean="0"/>
              <a:pPr/>
              <a:t>3</a:t>
            </a:fld>
            <a:endParaRPr lang="en-GB"/>
          </a:p>
        </p:txBody>
      </p:sp>
      <p:sp>
        <p:nvSpPr>
          <p:cNvPr id="10" name="Title 9">
            <a:extLst>
              <a:ext uri="{FF2B5EF4-FFF2-40B4-BE49-F238E27FC236}">
                <a16:creationId xmlns:a16="http://schemas.microsoft.com/office/drawing/2014/main" id="{65E29023-AEDD-4878-B791-168008E34AF4}"/>
              </a:ext>
            </a:extLst>
          </p:cNvPr>
          <p:cNvSpPr>
            <a:spLocks noGrp="1"/>
          </p:cNvSpPr>
          <p:nvPr>
            <p:ph type="title"/>
          </p:nvPr>
        </p:nvSpPr>
        <p:spPr/>
        <p:txBody>
          <a:bodyPr/>
          <a:lstStyle/>
          <a:p>
            <a:r>
              <a:rPr lang="en-GB" dirty="0" err="1"/>
              <a:t>Objectifs</a:t>
            </a:r>
            <a:r>
              <a:rPr lang="en-GB" dirty="0"/>
              <a:t> </a:t>
            </a:r>
            <a:r>
              <a:rPr lang="en-GB" dirty="0" err="1"/>
              <a:t>d’apprentissage</a:t>
            </a:r>
            <a:endParaRPr lang="en-GB" dirty="0"/>
          </a:p>
        </p:txBody>
      </p:sp>
      <p:sp>
        <p:nvSpPr>
          <p:cNvPr id="9" name="Espace réservé du texte 8">
            <a:extLst>
              <a:ext uri="{FF2B5EF4-FFF2-40B4-BE49-F238E27FC236}">
                <a16:creationId xmlns:a16="http://schemas.microsoft.com/office/drawing/2014/main" id="{A00136CE-6B48-4589-371F-355278756DF9}"/>
              </a:ext>
            </a:extLst>
          </p:cNvPr>
          <p:cNvSpPr>
            <a:spLocks noGrp="1"/>
          </p:cNvSpPr>
          <p:nvPr>
            <p:ph type="body" sz="quarter" idx="13"/>
          </p:nvPr>
        </p:nvSpPr>
        <p:spPr/>
        <p:txBody>
          <a:bodyPr/>
          <a:lstStyle/>
          <a:p>
            <a:r>
              <a:rPr lang="en-US" sz="1700" dirty="0">
                <a:solidFill>
                  <a:srgbClr val="0092CC"/>
                </a:solidFill>
              </a:rPr>
              <a:t>A </a:t>
            </a:r>
            <a:r>
              <a:rPr lang="en-US" sz="1700" dirty="0" err="1">
                <a:solidFill>
                  <a:srgbClr val="0092CC"/>
                </a:solidFill>
              </a:rPr>
              <a:t>l’issue</a:t>
            </a:r>
            <a:r>
              <a:rPr lang="en-US" sz="1700" dirty="0">
                <a:solidFill>
                  <a:srgbClr val="0092CC"/>
                </a:solidFill>
              </a:rPr>
              <a:t> de </a:t>
            </a:r>
            <a:r>
              <a:rPr lang="en-US" sz="1700" dirty="0" err="1">
                <a:solidFill>
                  <a:srgbClr val="0092CC"/>
                </a:solidFill>
              </a:rPr>
              <a:t>cette</a:t>
            </a:r>
            <a:r>
              <a:rPr lang="en-US" sz="1700" dirty="0">
                <a:solidFill>
                  <a:srgbClr val="0092CC"/>
                </a:solidFill>
              </a:rPr>
              <a:t> formation, </a:t>
            </a:r>
            <a:r>
              <a:rPr lang="en-US" sz="1700" dirty="0" err="1">
                <a:solidFill>
                  <a:srgbClr val="0092CC"/>
                </a:solidFill>
              </a:rPr>
              <a:t>vous</a:t>
            </a:r>
            <a:r>
              <a:rPr lang="en-US" sz="1700" dirty="0">
                <a:solidFill>
                  <a:srgbClr val="0092CC"/>
                </a:solidFill>
              </a:rPr>
              <a:t> </a:t>
            </a:r>
            <a:r>
              <a:rPr lang="en-US" sz="1700" dirty="0" err="1">
                <a:solidFill>
                  <a:srgbClr val="0092CC"/>
                </a:solidFill>
              </a:rPr>
              <a:t>serez</a:t>
            </a:r>
            <a:r>
              <a:rPr lang="en-US" sz="1700" dirty="0">
                <a:solidFill>
                  <a:srgbClr val="0092CC"/>
                </a:solidFill>
              </a:rPr>
              <a:t> capable de:</a:t>
            </a:r>
            <a:endParaRPr lang="en-US" sz="1700" dirty="0"/>
          </a:p>
          <a:p>
            <a:endParaRPr lang="fr-FR" sz="1700" dirty="0"/>
          </a:p>
        </p:txBody>
      </p:sp>
      <p:sp>
        <p:nvSpPr>
          <p:cNvPr id="13" name="Footer Placeholder 3">
            <a:extLst>
              <a:ext uri="{FF2B5EF4-FFF2-40B4-BE49-F238E27FC236}">
                <a16:creationId xmlns:a16="http://schemas.microsoft.com/office/drawing/2014/main" id="{0CBE37E2-28CF-9F18-9E49-471EED955863}"/>
              </a:ext>
            </a:extLst>
          </p:cNvPr>
          <p:cNvSpPr>
            <a:spLocks noGrp="1"/>
          </p:cNvSpPr>
          <p:nvPr>
            <p:ph type="ftr" sz="quarter" idx="11"/>
          </p:nvPr>
        </p:nvSpPr>
        <p:spPr>
          <a:xfrm>
            <a:off x="576263" y="6486525"/>
            <a:ext cx="7562850" cy="112713"/>
          </a:xfrm>
        </p:spPr>
        <p:txBody>
          <a:bodyPr/>
          <a:lstStyle/>
          <a:p>
            <a:r>
              <a:rPr lang="en-US" dirty="0"/>
              <a:t>Composition et f</a:t>
            </a:r>
            <a:r>
              <a:rPr lang="en-US" noProof="0" dirty="0" err="1"/>
              <a:t>onctionne</a:t>
            </a:r>
            <a:r>
              <a:rPr lang="en-US" dirty="0" err="1"/>
              <a:t>ment</a:t>
            </a:r>
            <a:r>
              <a:rPr lang="en-US" dirty="0"/>
              <a:t> du GTCV</a:t>
            </a:r>
            <a:endParaRPr lang="en-GB" noProof="0" dirty="0"/>
          </a:p>
        </p:txBody>
      </p:sp>
      <p:sp>
        <p:nvSpPr>
          <p:cNvPr id="4" name="ZoneTexte 3">
            <a:extLst>
              <a:ext uri="{FF2B5EF4-FFF2-40B4-BE49-F238E27FC236}">
                <a16:creationId xmlns:a16="http://schemas.microsoft.com/office/drawing/2014/main" id="{BD8F2D4E-3304-831E-13C4-4864BF1E5017}"/>
              </a:ext>
            </a:extLst>
          </p:cNvPr>
          <p:cNvSpPr txBox="1"/>
          <p:nvPr/>
        </p:nvSpPr>
        <p:spPr>
          <a:xfrm>
            <a:off x="576586" y="1988905"/>
            <a:ext cx="7562528" cy="3594830"/>
          </a:xfrm>
          <a:prstGeom prst="rect">
            <a:avLst/>
          </a:prstGeom>
          <a:noFill/>
        </p:spPr>
        <p:txBody>
          <a:bodyPr wrap="square" rtlCol="0">
            <a:spAutoFit/>
          </a:bodyPr>
          <a:lstStyle/>
          <a:p>
            <a:pPr marL="457200" indent="-457200">
              <a:lnSpc>
                <a:spcPct val="150000"/>
              </a:lnSpc>
              <a:spcBef>
                <a:spcPts val="600"/>
              </a:spcBef>
              <a:buClr>
                <a:srgbClr val="0092CC"/>
              </a:buClr>
              <a:buFont typeface="+mj-lt"/>
              <a:buAutoNum type="arabicPeriod"/>
            </a:pPr>
            <a:r>
              <a:rPr lang="en-US" sz="2400" dirty="0" err="1">
                <a:latin typeface="Poppins" pitchFamily="2" charset="77"/>
                <a:cs typeface="Poppins" pitchFamily="2" charset="77"/>
              </a:rPr>
              <a:t>Décrire</a:t>
            </a:r>
            <a:r>
              <a:rPr lang="en-US" sz="2400" dirty="0">
                <a:latin typeface="Poppins" pitchFamily="2" charset="77"/>
                <a:cs typeface="Poppins" pitchFamily="2" charset="77"/>
              </a:rPr>
              <a:t> le </a:t>
            </a:r>
            <a:r>
              <a:rPr lang="en-US" sz="2400" b="1" dirty="0">
                <a:latin typeface="Poppins" pitchFamily="2" charset="77"/>
                <a:cs typeface="Poppins" pitchFamily="2" charset="77"/>
              </a:rPr>
              <a:t>mandate d’un GTCV</a:t>
            </a:r>
          </a:p>
          <a:p>
            <a:pPr marL="457200" indent="-457200">
              <a:lnSpc>
                <a:spcPct val="150000"/>
              </a:lnSpc>
              <a:spcBef>
                <a:spcPts val="600"/>
              </a:spcBef>
              <a:buClr>
                <a:srgbClr val="0092CC"/>
              </a:buClr>
              <a:buFont typeface="+mj-lt"/>
              <a:buAutoNum type="arabicPeriod"/>
            </a:pPr>
            <a:r>
              <a:rPr lang="en-US" sz="2400" dirty="0">
                <a:latin typeface="Poppins" pitchFamily="2" charset="77"/>
                <a:cs typeface="Poppins" pitchFamily="2" charset="77"/>
              </a:rPr>
              <a:t>Examiner les </a:t>
            </a:r>
            <a:r>
              <a:rPr lang="en-US" sz="2400" b="1" dirty="0">
                <a:latin typeface="Poppins" pitchFamily="2" charset="77"/>
                <a:cs typeface="Poppins" pitchFamily="2" charset="77"/>
              </a:rPr>
              <a:t>forces et les faiblesses </a:t>
            </a:r>
            <a:r>
              <a:rPr lang="en-US" sz="2400" dirty="0">
                <a:latin typeface="Poppins" pitchFamily="2" charset="77"/>
                <a:cs typeface="Poppins" pitchFamily="2" charset="77"/>
              </a:rPr>
              <a:t>de la composition du GTCV</a:t>
            </a:r>
          </a:p>
          <a:p>
            <a:pPr marL="457200" indent="-457200">
              <a:lnSpc>
                <a:spcPct val="150000"/>
              </a:lnSpc>
              <a:spcBef>
                <a:spcPts val="600"/>
              </a:spcBef>
              <a:buClr>
                <a:srgbClr val="0092CC"/>
              </a:buClr>
              <a:buFont typeface="+mj-lt"/>
              <a:buAutoNum type="arabicPeriod"/>
            </a:pPr>
            <a:r>
              <a:rPr lang="en-US" sz="2400" dirty="0" err="1">
                <a:latin typeface="Poppins" pitchFamily="2" charset="77"/>
                <a:cs typeface="Poppins" pitchFamily="2" charset="77"/>
              </a:rPr>
              <a:t>Evaluer</a:t>
            </a:r>
            <a:r>
              <a:rPr lang="en-US" sz="2400" dirty="0">
                <a:latin typeface="Poppins" pitchFamily="2" charset="77"/>
                <a:cs typeface="Poppins" pitchFamily="2" charset="77"/>
              </a:rPr>
              <a:t> le</a:t>
            </a:r>
            <a:r>
              <a:rPr lang="en-US" sz="2400" b="1" dirty="0">
                <a:latin typeface="Poppins" pitchFamily="2" charset="77"/>
                <a:cs typeface="Poppins" pitchFamily="2" charset="77"/>
              </a:rPr>
              <a:t> </a:t>
            </a:r>
            <a:r>
              <a:rPr lang="en-US" sz="2400" b="1" dirty="0" err="1">
                <a:latin typeface="Poppins" pitchFamily="2" charset="77"/>
                <a:cs typeface="Poppins" pitchFamily="2" charset="77"/>
              </a:rPr>
              <a:t>fonctionnement</a:t>
            </a:r>
            <a:r>
              <a:rPr lang="en-US" sz="2400" b="1" dirty="0">
                <a:latin typeface="Poppins" pitchFamily="2" charset="77"/>
                <a:cs typeface="Poppins" pitchFamily="2" charset="77"/>
              </a:rPr>
              <a:t> </a:t>
            </a:r>
            <a:r>
              <a:rPr lang="en-US" sz="2400" dirty="0">
                <a:latin typeface="Poppins" pitchFamily="2" charset="77"/>
                <a:cs typeface="Poppins" pitchFamily="2" charset="77"/>
              </a:rPr>
              <a:t>du GTCV</a:t>
            </a:r>
          </a:p>
          <a:p>
            <a:pPr marL="457200" indent="-457200">
              <a:lnSpc>
                <a:spcPct val="150000"/>
              </a:lnSpc>
              <a:spcBef>
                <a:spcPts val="600"/>
              </a:spcBef>
              <a:buClr>
                <a:srgbClr val="0092CC"/>
              </a:buClr>
              <a:buFont typeface="+mj-lt"/>
              <a:buAutoNum type="arabicPeriod"/>
            </a:pPr>
            <a:r>
              <a:rPr lang="en-US" sz="2400" b="1" dirty="0" err="1">
                <a:latin typeface="Poppins" pitchFamily="2" charset="77"/>
                <a:cs typeface="Poppins" pitchFamily="2" charset="77"/>
              </a:rPr>
              <a:t>Developper</a:t>
            </a:r>
            <a:r>
              <a:rPr lang="en-US" sz="2400" b="1" dirty="0">
                <a:latin typeface="Poppins" pitchFamily="2" charset="77"/>
                <a:cs typeface="Poppins" pitchFamily="2" charset="77"/>
              </a:rPr>
              <a:t> des strategies </a:t>
            </a:r>
            <a:r>
              <a:rPr lang="en-US" sz="2400" dirty="0">
                <a:latin typeface="Poppins" pitchFamily="2" charset="77"/>
                <a:cs typeface="Poppins" pitchFamily="2" charset="77"/>
              </a:rPr>
              <a:t>pour </a:t>
            </a:r>
            <a:r>
              <a:rPr lang="en-US" sz="2400" dirty="0" err="1">
                <a:latin typeface="Poppins" pitchFamily="2" charset="77"/>
                <a:cs typeface="Poppins" pitchFamily="2" charset="77"/>
              </a:rPr>
              <a:t>ameliorer</a:t>
            </a:r>
            <a:r>
              <a:rPr lang="en-US" sz="2400" dirty="0">
                <a:latin typeface="Poppins" pitchFamily="2" charset="77"/>
                <a:cs typeface="Poppins" pitchFamily="2" charset="77"/>
              </a:rPr>
              <a:t> les procedures internes du GTCV</a:t>
            </a:r>
          </a:p>
        </p:txBody>
      </p:sp>
      <p:pic>
        <p:nvPicPr>
          <p:cNvPr id="5" name="Image 4">
            <a:extLst>
              <a:ext uri="{FF2B5EF4-FFF2-40B4-BE49-F238E27FC236}">
                <a16:creationId xmlns:a16="http://schemas.microsoft.com/office/drawing/2014/main" id="{E3ED9E25-14B3-A14C-1CA9-F41D7528E3BA}"/>
              </a:ext>
            </a:extLst>
          </p:cNvPr>
          <p:cNvPicPr>
            <a:picLocks noChangeAspect="1"/>
          </p:cNvPicPr>
          <p:nvPr/>
        </p:nvPicPr>
        <p:blipFill rotWithShape="1">
          <a:blip r:embed="rId2">
            <a:extLst>
              <a:ext uri="{28A0092B-C50C-407E-A947-70E740481C1C}">
                <a14:useLocalDpi xmlns:a14="http://schemas.microsoft.com/office/drawing/2010/main" val="0"/>
              </a:ext>
            </a:extLst>
          </a:blip>
          <a:srcRect b="16588"/>
          <a:stretch/>
        </p:blipFill>
        <p:spPr>
          <a:xfrm>
            <a:off x="7543434" y="1720117"/>
            <a:ext cx="4445000" cy="3707667"/>
          </a:xfrm>
          <a:prstGeom prst="rect">
            <a:avLst/>
          </a:prstGeom>
        </p:spPr>
      </p:pic>
    </p:spTree>
    <p:extLst>
      <p:ext uri="{BB962C8B-B14F-4D97-AF65-F5344CB8AC3E}">
        <p14:creationId xmlns:p14="http://schemas.microsoft.com/office/powerpoint/2010/main" val="358894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30</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Conclusion et points à </a:t>
            </a:r>
            <a:r>
              <a:rPr lang="en-US" dirty="0" err="1"/>
              <a:t>retenir</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dirty="0"/>
              <a:t>Composition et f</a:t>
            </a:r>
            <a:r>
              <a:rPr lang="en-US" noProof="0" dirty="0" err="1"/>
              <a:t>onctionne</a:t>
            </a:r>
            <a:r>
              <a:rPr lang="en-US" dirty="0" err="1"/>
              <a:t>ment</a:t>
            </a:r>
            <a:r>
              <a:rPr lang="en-US" dirty="0"/>
              <a:t> du GTCV</a:t>
            </a:r>
            <a:endParaRPr lang="en-GB" noProof="0" dirty="0"/>
          </a:p>
        </p:txBody>
      </p:sp>
      <p:sp>
        <p:nvSpPr>
          <p:cNvPr id="5" name="ZoneTexte 4">
            <a:extLst>
              <a:ext uri="{FF2B5EF4-FFF2-40B4-BE49-F238E27FC236}">
                <a16:creationId xmlns:a16="http://schemas.microsoft.com/office/drawing/2014/main" id="{0A82471A-14DF-8892-F42D-7D3ADF657490}"/>
              </a:ext>
            </a:extLst>
          </p:cNvPr>
          <p:cNvSpPr txBox="1"/>
          <p:nvPr/>
        </p:nvSpPr>
        <p:spPr>
          <a:xfrm>
            <a:off x="576262" y="1394009"/>
            <a:ext cx="9980897" cy="4942379"/>
          </a:xfrm>
          <a:prstGeom prst="rect">
            <a:avLst/>
          </a:prstGeom>
          <a:noFill/>
        </p:spPr>
        <p:txBody>
          <a:bodyPr wrap="square">
            <a:spAutoFit/>
          </a:bodyPr>
          <a:lstStyle/>
          <a:p>
            <a:pPr marL="342900" indent="-342900">
              <a:lnSpc>
                <a:spcPct val="150000"/>
              </a:lnSpc>
              <a:buClrTx/>
              <a:buFont typeface="Wingdings" pitchFamily="2" charset="2"/>
              <a:buChar char="§"/>
            </a:pPr>
            <a:r>
              <a:rPr lang="fr-FR" sz="2000" dirty="0">
                <a:latin typeface="Poppins" pitchFamily="2" charset="77"/>
                <a:cs typeface="Poppins" pitchFamily="2" charset="77"/>
              </a:rPr>
              <a:t> Les GTCV sont des groupes consultatif scientifique indépendant. </a:t>
            </a:r>
            <a:endParaRPr lang="en-US" sz="1600" dirty="0">
              <a:latin typeface="Poppins" pitchFamily="2" charset="77"/>
              <a:cs typeface="Poppins" pitchFamily="2" charset="77"/>
            </a:endParaRPr>
          </a:p>
          <a:p>
            <a:pPr marL="342900" indent="-342900">
              <a:lnSpc>
                <a:spcPct val="150000"/>
              </a:lnSpc>
              <a:buClrTx/>
              <a:buFont typeface="Wingdings" pitchFamily="2" charset="2"/>
              <a:buChar char="§"/>
            </a:pPr>
            <a:r>
              <a:rPr lang="en-US" sz="2000" dirty="0">
                <a:latin typeface="Poppins" pitchFamily="2" charset="77"/>
                <a:cs typeface="Poppins" pitchFamily="2" charset="77"/>
              </a:rPr>
              <a:t>La composition du GTCV </a:t>
            </a:r>
            <a:r>
              <a:rPr lang="en-US" sz="2000" dirty="0" err="1">
                <a:latin typeface="Poppins" pitchFamily="2" charset="77"/>
                <a:cs typeface="Poppins" pitchFamily="2" charset="77"/>
              </a:rPr>
              <a:t>comprend</a:t>
            </a:r>
            <a:r>
              <a:rPr lang="en-US" sz="2000" dirty="0">
                <a:latin typeface="Poppins" pitchFamily="2" charset="77"/>
                <a:cs typeface="Poppins" pitchFamily="2" charset="77"/>
              </a:rPr>
              <a:t>:</a:t>
            </a:r>
          </a:p>
          <a:p>
            <a:pPr marL="887059" lvl="1" indent="-342900">
              <a:lnSpc>
                <a:spcPct val="150000"/>
              </a:lnSpc>
              <a:buFont typeface="Wingdings" pitchFamily="2" charset="2"/>
              <a:buChar char="§"/>
            </a:pPr>
            <a:r>
              <a:rPr lang="en-US" sz="2000" b="1" dirty="0">
                <a:latin typeface="Poppins" pitchFamily="2" charset="77"/>
                <a:cs typeface="Poppins" pitchFamily="2" charset="77"/>
              </a:rPr>
              <a:t>Les </a:t>
            </a:r>
            <a:r>
              <a:rPr lang="en-US" sz="2000" b="1" dirty="0" err="1">
                <a:latin typeface="Poppins" pitchFamily="2" charset="77"/>
                <a:cs typeface="Poppins" pitchFamily="2" charset="77"/>
              </a:rPr>
              <a:t>membres</a:t>
            </a:r>
            <a:r>
              <a:rPr lang="en-US" sz="2000" b="1" dirty="0">
                <a:latin typeface="Poppins" pitchFamily="2" charset="77"/>
                <a:cs typeface="Poppins" pitchFamily="2" charset="77"/>
              </a:rPr>
              <a:t> </a:t>
            </a:r>
            <a:r>
              <a:rPr lang="en-US" sz="2000" b="1" dirty="0" err="1">
                <a:latin typeface="Poppins" pitchFamily="2" charset="77"/>
                <a:cs typeface="Poppins" pitchFamily="2" charset="77"/>
              </a:rPr>
              <a:t>principaux</a:t>
            </a:r>
            <a:r>
              <a:rPr lang="en-US" sz="2000" b="1" dirty="0">
                <a:latin typeface="Poppins" pitchFamily="2" charset="77"/>
                <a:cs typeface="Poppins" pitchFamily="2" charset="77"/>
              </a:rPr>
              <a:t> </a:t>
            </a:r>
            <a:r>
              <a:rPr lang="en-US" sz="2000" dirty="0">
                <a:latin typeface="Poppins" pitchFamily="2" charset="77"/>
                <a:cs typeface="Poppins" pitchFamily="2" charset="77"/>
              </a:rPr>
              <a:t>(experts de divers </a:t>
            </a:r>
            <a:r>
              <a:rPr lang="en-US" sz="2000" dirty="0" err="1">
                <a:latin typeface="Poppins" pitchFamily="2" charset="77"/>
                <a:cs typeface="Poppins" pitchFamily="2" charset="77"/>
              </a:rPr>
              <a:t>domaines</a:t>
            </a:r>
            <a:r>
              <a:rPr lang="en-US" sz="2000" dirty="0">
                <a:latin typeface="Poppins" pitchFamily="2" charset="77"/>
                <a:cs typeface="Poppins" pitchFamily="2" charset="77"/>
              </a:rPr>
              <a:t> </a:t>
            </a:r>
            <a:r>
              <a:rPr lang="en-US" sz="2000" dirty="0" err="1">
                <a:latin typeface="Poppins" pitchFamily="2" charset="77"/>
                <a:cs typeface="Poppins" pitchFamily="2" charset="77"/>
              </a:rPr>
              <a:t>d’expertise</a:t>
            </a:r>
            <a:r>
              <a:rPr lang="en-US" sz="2000" dirty="0">
                <a:latin typeface="Poppins" pitchFamily="2" charset="77"/>
                <a:cs typeface="Poppins" pitchFamily="2" charset="77"/>
              </a:rPr>
              <a:t>)</a:t>
            </a:r>
          </a:p>
          <a:p>
            <a:pPr marL="887059" lvl="1" indent="-342900">
              <a:lnSpc>
                <a:spcPct val="150000"/>
              </a:lnSpc>
              <a:buFont typeface="Wingdings" pitchFamily="2" charset="2"/>
              <a:buChar char="§"/>
            </a:pPr>
            <a:r>
              <a:rPr lang="en-US" sz="2000" b="1" dirty="0">
                <a:latin typeface="Poppins" pitchFamily="2" charset="77"/>
                <a:cs typeface="Poppins" pitchFamily="2" charset="77"/>
              </a:rPr>
              <a:t>Les </a:t>
            </a:r>
            <a:r>
              <a:rPr lang="en-US" sz="2000" b="1" dirty="0" err="1">
                <a:latin typeface="Poppins" pitchFamily="2" charset="77"/>
                <a:cs typeface="Poppins" pitchFamily="2" charset="77"/>
              </a:rPr>
              <a:t>membres</a:t>
            </a:r>
            <a:r>
              <a:rPr lang="en-US" sz="2000" b="1" dirty="0">
                <a:latin typeface="Poppins" pitchFamily="2" charset="77"/>
                <a:cs typeface="Poppins" pitchFamily="2" charset="77"/>
              </a:rPr>
              <a:t> ex-officio </a:t>
            </a:r>
            <a:r>
              <a:rPr lang="en-US" sz="2000" dirty="0">
                <a:latin typeface="Poppins" pitchFamily="2" charset="77"/>
                <a:cs typeface="Poppins" pitchFamily="2" charset="77"/>
              </a:rPr>
              <a:t>(</a:t>
            </a:r>
            <a:r>
              <a:rPr lang="en-US" sz="2000" dirty="0" err="1">
                <a:latin typeface="Poppins" pitchFamily="2" charset="77"/>
                <a:cs typeface="Poppins" pitchFamily="2" charset="77"/>
              </a:rPr>
              <a:t>agences</a:t>
            </a:r>
            <a:r>
              <a:rPr lang="en-US" sz="2000" dirty="0">
                <a:latin typeface="Poppins" pitchFamily="2" charset="77"/>
                <a:cs typeface="Poppins" pitchFamily="2" charset="77"/>
              </a:rPr>
              <a:t> </a:t>
            </a:r>
            <a:r>
              <a:rPr lang="en-US" sz="2000" dirty="0" err="1">
                <a:latin typeface="Poppins" pitchFamily="2" charset="77"/>
                <a:cs typeface="Poppins" pitchFamily="2" charset="77"/>
              </a:rPr>
              <a:t>gouvernementales</a:t>
            </a:r>
            <a:r>
              <a:rPr lang="en-US" sz="2000" dirty="0">
                <a:latin typeface="Poppins" pitchFamily="2" charset="77"/>
                <a:cs typeface="Poppins" pitchFamily="2" charset="77"/>
              </a:rPr>
              <a:t>) et</a:t>
            </a:r>
          </a:p>
          <a:p>
            <a:pPr marL="887059" lvl="1" indent="-342900">
              <a:lnSpc>
                <a:spcPct val="150000"/>
              </a:lnSpc>
              <a:buFont typeface="Wingdings" pitchFamily="2" charset="2"/>
              <a:buChar char="§"/>
            </a:pPr>
            <a:r>
              <a:rPr lang="en-US" sz="2000" b="1" dirty="0">
                <a:latin typeface="Poppins" pitchFamily="2" charset="77"/>
                <a:cs typeface="Poppins" pitchFamily="2" charset="77"/>
              </a:rPr>
              <a:t>Les </a:t>
            </a:r>
            <a:r>
              <a:rPr lang="en-US" sz="2000" b="1" dirty="0" err="1">
                <a:latin typeface="Poppins" pitchFamily="2" charset="77"/>
                <a:cs typeface="Poppins" pitchFamily="2" charset="77"/>
              </a:rPr>
              <a:t>membres</a:t>
            </a:r>
            <a:r>
              <a:rPr lang="en-US" sz="2000" b="1" dirty="0">
                <a:latin typeface="Poppins" pitchFamily="2" charset="77"/>
                <a:cs typeface="Poppins" pitchFamily="2" charset="77"/>
              </a:rPr>
              <a:t>  de liaison </a:t>
            </a:r>
            <a:r>
              <a:rPr lang="en-US" sz="2000" dirty="0">
                <a:latin typeface="Poppins" pitchFamily="2" charset="77"/>
                <a:cs typeface="Poppins" pitchFamily="2" charset="77"/>
              </a:rPr>
              <a:t>(</a:t>
            </a:r>
            <a:r>
              <a:rPr lang="en-US" sz="2000" dirty="0" err="1">
                <a:latin typeface="Poppins" pitchFamily="2" charset="77"/>
                <a:cs typeface="Poppins" pitchFamily="2" charset="77"/>
              </a:rPr>
              <a:t>autres</a:t>
            </a:r>
            <a:r>
              <a:rPr lang="en-US" sz="2000" dirty="0">
                <a:latin typeface="Poppins" pitchFamily="2" charset="77"/>
                <a:cs typeface="Poppins" pitchFamily="2" charset="77"/>
              </a:rPr>
              <a:t> parties </a:t>
            </a:r>
            <a:r>
              <a:rPr lang="en-US" sz="2000" dirty="0" err="1">
                <a:latin typeface="Poppins" pitchFamily="2" charset="77"/>
                <a:cs typeface="Poppins" pitchFamily="2" charset="77"/>
              </a:rPr>
              <a:t>prenantes</a:t>
            </a:r>
            <a:r>
              <a:rPr lang="en-US" sz="2000" dirty="0">
                <a:latin typeface="Poppins" pitchFamily="2" charset="77"/>
                <a:cs typeface="Poppins" pitchFamily="2" charset="77"/>
              </a:rPr>
              <a:t>). </a:t>
            </a:r>
          </a:p>
          <a:p>
            <a:pPr lvl="1">
              <a:lnSpc>
                <a:spcPct val="150000"/>
              </a:lnSpc>
              <a:buFont typeface="Wingdings" pitchFamily="2" charset="2"/>
              <a:buChar char="ü"/>
            </a:pPr>
            <a:r>
              <a:rPr lang="en-US" sz="2000" dirty="0">
                <a:latin typeface="Poppins" pitchFamily="2" charset="77"/>
                <a:cs typeface="Poppins" pitchFamily="2" charset="77"/>
              </a:rPr>
              <a:t> </a:t>
            </a:r>
            <a:r>
              <a:rPr lang="en-US" sz="2000" dirty="0" err="1">
                <a:latin typeface="Poppins" pitchFamily="2" charset="77"/>
                <a:cs typeface="Poppins" pitchFamily="2" charset="77"/>
              </a:rPr>
              <a:t>L’appui</a:t>
            </a:r>
            <a:r>
              <a:rPr lang="en-US" sz="2000" dirty="0">
                <a:latin typeface="Poppins" pitchFamily="2" charset="77"/>
                <a:cs typeface="Poppins" pitchFamily="2" charset="77"/>
              </a:rPr>
              <a:t> technique </a:t>
            </a:r>
            <a:r>
              <a:rPr lang="en-US" sz="2000" dirty="0" err="1">
                <a:latin typeface="Poppins" pitchFamily="2" charset="77"/>
                <a:cs typeface="Poppins" pitchFamily="2" charset="77"/>
              </a:rPr>
              <a:t>est</a:t>
            </a:r>
            <a:r>
              <a:rPr lang="en-US" sz="2000" dirty="0">
                <a:latin typeface="Poppins" pitchFamily="2" charset="77"/>
                <a:cs typeface="Poppins" pitchFamily="2" charset="77"/>
              </a:rPr>
              <a:t> </a:t>
            </a:r>
            <a:r>
              <a:rPr lang="en-US" sz="2000" dirty="0" err="1">
                <a:latin typeface="Poppins" pitchFamily="2" charset="77"/>
                <a:cs typeface="Poppins" pitchFamily="2" charset="77"/>
              </a:rPr>
              <a:t>fourni</a:t>
            </a:r>
            <a:r>
              <a:rPr lang="en-US" sz="2000" dirty="0">
                <a:latin typeface="Poppins" pitchFamily="2" charset="77"/>
                <a:cs typeface="Poppins" pitchFamily="2" charset="77"/>
              </a:rPr>
              <a:t> par le Secretariat </a:t>
            </a:r>
          </a:p>
          <a:p>
            <a:pPr lvl="1">
              <a:lnSpc>
                <a:spcPct val="150000"/>
              </a:lnSpc>
            </a:pPr>
            <a:endParaRPr lang="en-US" sz="1600" dirty="0">
              <a:latin typeface="Poppins" pitchFamily="2" charset="77"/>
              <a:cs typeface="Poppins" pitchFamily="2" charset="77"/>
            </a:endParaRPr>
          </a:p>
          <a:p>
            <a:pPr marL="342900" indent="-342900">
              <a:lnSpc>
                <a:spcPct val="150000"/>
              </a:lnSpc>
              <a:buClrTx/>
              <a:buFont typeface="Wingdings" pitchFamily="2" charset="2"/>
              <a:buChar char="§"/>
            </a:pPr>
            <a:r>
              <a:rPr lang="fr-FR" sz="2000" dirty="0">
                <a:latin typeface="Poppins" pitchFamily="2" charset="77"/>
                <a:cs typeface="Poppins" pitchFamily="2" charset="77"/>
              </a:rPr>
              <a:t>Les fonctions et processus du GTCV doivent être </a:t>
            </a:r>
            <a:r>
              <a:rPr lang="fr-FR" sz="2000" b="1" dirty="0">
                <a:latin typeface="Poppins" pitchFamily="2" charset="77"/>
                <a:cs typeface="Poppins" pitchFamily="2" charset="77"/>
              </a:rPr>
              <a:t>formalisés</a:t>
            </a:r>
          </a:p>
          <a:p>
            <a:pPr>
              <a:lnSpc>
                <a:spcPct val="150000"/>
              </a:lnSpc>
              <a:buClrTx/>
            </a:pPr>
            <a:endParaRPr lang="en-US" sz="1600" dirty="0">
              <a:latin typeface="Poppins" pitchFamily="2" charset="77"/>
              <a:cs typeface="Poppins" pitchFamily="2" charset="77"/>
            </a:endParaRPr>
          </a:p>
          <a:p>
            <a:pPr marL="342900" indent="-342900">
              <a:lnSpc>
                <a:spcPct val="150000"/>
              </a:lnSpc>
              <a:buClrTx/>
              <a:buFont typeface="Wingdings" pitchFamily="2" charset="2"/>
              <a:buChar char="§"/>
            </a:pPr>
            <a:r>
              <a:rPr lang="fr-FR" sz="2000" dirty="0">
                <a:latin typeface="Poppins" pitchFamily="2" charset="77"/>
                <a:cs typeface="Poppins" pitchFamily="2" charset="77"/>
              </a:rPr>
              <a:t>Les GTCV doivent viser à répondre aux 6 indicateurs d’un GTCV qui fonctionne bien</a:t>
            </a:r>
            <a:endParaRPr lang="en-US" sz="2000" b="1" dirty="0">
              <a:latin typeface="Poppins" pitchFamily="2" charset="77"/>
              <a:cs typeface="Poppins" pitchFamily="2" charset="77"/>
            </a:endParaRPr>
          </a:p>
        </p:txBody>
      </p:sp>
      <p:pic>
        <p:nvPicPr>
          <p:cNvPr id="9" name="Image 8">
            <a:extLst>
              <a:ext uri="{FF2B5EF4-FFF2-40B4-BE49-F238E27FC236}">
                <a16:creationId xmlns:a16="http://schemas.microsoft.com/office/drawing/2014/main" id="{DCDDE268-73D9-C6A3-3167-9F16982DF7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4667" y="4063277"/>
            <a:ext cx="625759" cy="625759"/>
          </a:xfrm>
          <a:prstGeom prst="rect">
            <a:avLst/>
          </a:prstGeom>
        </p:spPr>
      </p:pic>
      <p:pic>
        <p:nvPicPr>
          <p:cNvPr id="4" name="Image 3">
            <a:extLst>
              <a:ext uri="{FF2B5EF4-FFF2-40B4-BE49-F238E27FC236}">
                <a16:creationId xmlns:a16="http://schemas.microsoft.com/office/drawing/2014/main" id="{D4FCCB65-587B-7962-0007-0CEFC494CB2D}"/>
              </a:ext>
            </a:extLst>
          </p:cNvPr>
          <p:cNvPicPr>
            <a:picLocks noChangeAspect="1"/>
          </p:cNvPicPr>
          <p:nvPr/>
        </p:nvPicPr>
        <p:blipFill rotWithShape="1">
          <a:blip r:embed="rId4">
            <a:extLst>
              <a:ext uri="{28A0092B-C50C-407E-A947-70E740481C1C}">
                <a14:useLocalDpi xmlns:a14="http://schemas.microsoft.com/office/drawing/2010/main" val="0"/>
              </a:ext>
            </a:extLst>
          </a:blip>
          <a:srcRect b="16588"/>
          <a:stretch/>
        </p:blipFill>
        <p:spPr>
          <a:xfrm flipH="1">
            <a:off x="9492345" y="5586484"/>
            <a:ext cx="659355" cy="549982"/>
          </a:xfrm>
          <a:prstGeom prst="rect">
            <a:avLst/>
          </a:prstGeom>
        </p:spPr>
      </p:pic>
      <p:pic>
        <p:nvPicPr>
          <p:cNvPr id="7" name="Image 6">
            <a:extLst>
              <a:ext uri="{FF2B5EF4-FFF2-40B4-BE49-F238E27FC236}">
                <a16:creationId xmlns:a16="http://schemas.microsoft.com/office/drawing/2014/main" id="{46A089CF-4055-3F1B-BD38-A238A4D2D387}"/>
              </a:ext>
            </a:extLst>
          </p:cNvPr>
          <p:cNvPicPr>
            <a:picLocks noChangeAspect="1"/>
          </p:cNvPicPr>
          <p:nvPr/>
        </p:nvPicPr>
        <p:blipFill rotWithShape="1">
          <a:blip r:embed="rId5">
            <a:extLst>
              <a:ext uri="{28A0092B-C50C-407E-A947-70E740481C1C}">
                <a14:useLocalDpi xmlns:a14="http://schemas.microsoft.com/office/drawing/2010/main" val="0"/>
              </a:ext>
            </a:extLst>
          </a:blip>
          <a:srcRect b="18889"/>
          <a:stretch/>
        </p:blipFill>
        <p:spPr>
          <a:xfrm>
            <a:off x="8505340" y="4573460"/>
            <a:ext cx="825462" cy="669535"/>
          </a:xfrm>
          <a:prstGeom prst="rect">
            <a:avLst/>
          </a:prstGeom>
        </p:spPr>
      </p:pic>
    </p:spTree>
    <p:extLst>
      <p:ext uri="{BB962C8B-B14F-4D97-AF65-F5344CB8AC3E}">
        <p14:creationId xmlns:p14="http://schemas.microsoft.com/office/powerpoint/2010/main" val="2343534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31</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err="1"/>
              <a:t>Ressources</a:t>
            </a:r>
            <a:r>
              <a:rPr lang="en-US" dirty="0"/>
              <a:t> </a:t>
            </a:r>
            <a:r>
              <a:rPr lang="en-US" dirty="0" err="1"/>
              <a:t>complémentaires</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2" y="6486525"/>
            <a:ext cx="7710705" cy="231516"/>
          </a:xfrm>
        </p:spPr>
        <p:txBody>
          <a:bodyPr/>
          <a:lstStyle/>
          <a:p>
            <a:r>
              <a:rPr lang="en-US" dirty="0"/>
              <a:t>Composition et f</a:t>
            </a:r>
            <a:r>
              <a:rPr lang="en-US" noProof="0" dirty="0" err="1"/>
              <a:t>onctionne</a:t>
            </a:r>
            <a:r>
              <a:rPr lang="en-US" dirty="0" err="1"/>
              <a:t>ment</a:t>
            </a:r>
            <a:r>
              <a:rPr lang="en-US" dirty="0"/>
              <a:t> du GTCV</a:t>
            </a:r>
            <a:endParaRPr lang="en-GB" noProof="0" dirty="0"/>
          </a:p>
        </p:txBody>
      </p:sp>
      <p:sp>
        <p:nvSpPr>
          <p:cNvPr id="6" name="ZoneTexte 5">
            <a:extLst>
              <a:ext uri="{FF2B5EF4-FFF2-40B4-BE49-F238E27FC236}">
                <a16:creationId xmlns:a16="http://schemas.microsoft.com/office/drawing/2014/main" id="{8C7CCECE-818E-834C-773C-80640133E2F5}"/>
              </a:ext>
            </a:extLst>
          </p:cNvPr>
          <p:cNvSpPr txBox="1"/>
          <p:nvPr/>
        </p:nvSpPr>
        <p:spPr>
          <a:xfrm>
            <a:off x="599721" y="1347741"/>
            <a:ext cx="10074778" cy="4963282"/>
          </a:xfrm>
          <a:prstGeom prst="rect">
            <a:avLst/>
          </a:prstGeom>
          <a:noFill/>
        </p:spPr>
        <p:txBody>
          <a:bodyPr wrap="square">
            <a:spAutoFit/>
          </a:bodyPr>
          <a:lstStyle/>
          <a:p>
            <a:pPr>
              <a:lnSpc>
                <a:spcPct val="150000"/>
              </a:lnSpc>
            </a:pPr>
            <a:r>
              <a:rPr lang="fr-FR" sz="2400" dirty="0">
                <a:latin typeface="Poppins" pitchFamily="2" charset="77"/>
                <a:cs typeface="Poppins" pitchFamily="2" charset="77"/>
                <a:hlinkClick r:id="rId3"/>
              </a:rPr>
              <a:t>modules de formation pour mettre en place un GTCV</a:t>
            </a:r>
            <a:r>
              <a:rPr lang="en-US" sz="2400" dirty="0">
                <a:latin typeface="Poppins" pitchFamily="2" charset="77"/>
                <a:cs typeface="Poppins" pitchFamily="2" charset="77"/>
              </a:rPr>
              <a:t> </a:t>
            </a:r>
          </a:p>
          <a:p>
            <a:pPr>
              <a:lnSpc>
                <a:spcPct val="150000"/>
              </a:lnSpc>
            </a:pPr>
            <a:r>
              <a:rPr lang="en-US" sz="2400" dirty="0" err="1">
                <a:latin typeface="Poppins" pitchFamily="2" charset="77"/>
                <a:cs typeface="Poppins" pitchFamily="2" charset="77"/>
              </a:rPr>
              <a:t>Cette</a:t>
            </a:r>
            <a:r>
              <a:rPr lang="en-US" sz="2400" dirty="0">
                <a:latin typeface="Poppins" pitchFamily="2" charset="77"/>
                <a:cs typeface="Poppins" pitchFamily="2" charset="77"/>
              </a:rPr>
              <a:t> page </a:t>
            </a:r>
            <a:r>
              <a:rPr lang="en-US" sz="2400" dirty="0" err="1">
                <a:latin typeface="Poppins" pitchFamily="2" charset="77"/>
                <a:cs typeface="Poppins" pitchFamily="2" charset="77"/>
              </a:rPr>
              <a:t>donne</a:t>
            </a:r>
            <a:r>
              <a:rPr lang="en-US" sz="2400" dirty="0">
                <a:latin typeface="Poppins" pitchFamily="2" charset="77"/>
                <a:cs typeface="Poppins" pitchFamily="2" charset="77"/>
              </a:rPr>
              <a:t> </a:t>
            </a:r>
            <a:r>
              <a:rPr lang="en-US" sz="2400" dirty="0" err="1">
                <a:latin typeface="Poppins" pitchFamily="2" charset="77"/>
                <a:cs typeface="Poppins" pitchFamily="2" charset="77"/>
              </a:rPr>
              <a:t>accès</a:t>
            </a:r>
            <a:r>
              <a:rPr lang="en-US" sz="2400" dirty="0">
                <a:latin typeface="Poppins" pitchFamily="2" charset="77"/>
                <a:cs typeface="Poppins" pitchFamily="2" charset="77"/>
              </a:rPr>
              <a:t> à des </a:t>
            </a:r>
            <a:r>
              <a:rPr lang="en-US" sz="2400" b="1" dirty="0">
                <a:latin typeface="Poppins" pitchFamily="2" charset="77"/>
                <a:cs typeface="Poppins" pitchFamily="2" charset="77"/>
              </a:rPr>
              <a:t>modules de formation, des études de </a:t>
            </a:r>
            <a:r>
              <a:rPr lang="en-US" sz="2400" b="1" dirty="0" err="1">
                <a:latin typeface="Poppins" pitchFamily="2" charset="77"/>
                <a:cs typeface="Poppins" pitchFamily="2" charset="77"/>
              </a:rPr>
              <a:t>cas</a:t>
            </a:r>
            <a:r>
              <a:rPr lang="en-US" sz="2400" b="1" dirty="0">
                <a:latin typeface="Poppins" pitchFamily="2" charset="77"/>
                <a:cs typeface="Poppins" pitchFamily="2" charset="77"/>
              </a:rPr>
              <a:t> et </a:t>
            </a:r>
            <a:r>
              <a:rPr lang="en-US" sz="2400" b="1" dirty="0" err="1">
                <a:latin typeface="Poppins" pitchFamily="2" charset="77"/>
                <a:cs typeface="Poppins" pitchFamily="2" charset="77"/>
              </a:rPr>
              <a:t>d’autres</a:t>
            </a:r>
            <a:r>
              <a:rPr lang="en-US" sz="2400" b="1" dirty="0">
                <a:latin typeface="Poppins" pitchFamily="2" charset="77"/>
                <a:cs typeface="Poppins" pitchFamily="2" charset="77"/>
              </a:rPr>
              <a:t> documents</a:t>
            </a:r>
            <a:r>
              <a:rPr lang="en-US" sz="2400" dirty="0">
                <a:latin typeface="Poppins" pitchFamily="2" charset="77"/>
                <a:cs typeface="Poppins" pitchFamily="2" charset="77"/>
              </a:rPr>
              <a:t> de </a:t>
            </a:r>
            <a:r>
              <a:rPr lang="en-US" sz="2400" dirty="0" err="1">
                <a:latin typeface="Poppins" pitchFamily="2" charset="77"/>
                <a:cs typeface="Poppins" pitchFamily="2" charset="77"/>
              </a:rPr>
              <a:t>référence</a:t>
            </a:r>
            <a:r>
              <a:rPr lang="en-US" sz="2400" dirty="0">
                <a:latin typeface="Poppins" pitchFamily="2" charset="77"/>
                <a:cs typeface="Poppins" pitchFamily="2" charset="77"/>
              </a:rPr>
              <a:t>:</a:t>
            </a:r>
          </a:p>
          <a:p>
            <a:pPr lvl="2">
              <a:lnSpc>
                <a:spcPct val="150000"/>
              </a:lnSpc>
            </a:pPr>
            <a:r>
              <a:rPr lang="fr-FR" sz="2400" dirty="0">
                <a:latin typeface="Poppins" pitchFamily="2" charset="77"/>
                <a:cs typeface="Poppins" pitchFamily="2" charset="77"/>
                <a:hlinkClick r:id="rId4"/>
              </a:rPr>
              <a:t>Guide opérationnel pour les GTCV</a:t>
            </a:r>
            <a:endParaRPr lang="en-US" sz="2400" dirty="0">
              <a:latin typeface="Poppins" pitchFamily="2" charset="77"/>
              <a:cs typeface="Poppins" pitchFamily="2" charset="77"/>
            </a:endParaRPr>
          </a:p>
          <a:p>
            <a:pPr lvl="2">
              <a:lnSpc>
                <a:spcPct val="150000"/>
              </a:lnSpc>
            </a:pPr>
            <a:r>
              <a:rPr lang="fr-FR" sz="2400" dirty="0">
                <a:latin typeface="Poppins" pitchFamily="2" charset="77"/>
                <a:cs typeface="Poppins" pitchFamily="2" charset="77"/>
                <a:hlinkClick r:id="rId5"/>
              </a:rPr>
              <a:t>Article de Philippe Duclos pour guider à l'</a:t>
            </a:r>
            <a:r>
              <a:rPr lang="fr-FR" sz="2400" dirty="0" err="1">
                <a:latin typeface="Poppins" pitchFamily="2" charset="77"/>
                <a:cs typeface="Poppins" pitchFamily="2" charset="77"/>
                <a:hlinkClick r:id="rId5"/>
              </a:rPr>
              <a:t>tétablissement</a:t>
            </a:r>
            <a:r>
              <a:rPr lang="fr-FR" sz="2400" dirty="0">
                <a:latin typeface="Poppins" pitchFamily="2" charset="77"/>
                <a:cs typeface="Poppins" pitchFamily="2" charset="77"/>
                <a:hlinkClick r:id="rId5"/>
              </a:rPr>
              <a:t> d'un GTCV</a:t>
            </a:r>
            <a:r>
              <a:rPr lang="en-US" sz="2400" dirty="0">
                <a:latin typeface="Poppins" pitchFamily="2" charset="77"/>
                <a:cs typeface="Poppins" pitchFamily="2" charset="77"/>
              </a:rPr>
              <a:t> </a:t>
            </a:r>
          </a:p>
          <a:p>
            <a:pPr lvl="2">
              <a:lnSpc>
                <a:spcPct val="150000"/>
              </a:lnSpc>
            </a:pPr>
            <a:r>
              <a:rPr lang="en-US" sz="2400" dirty="0" err="1">
                <a:latin typeface="Poppins" pitchFamily="2" charset="77"/>
                <a:cs typeface="Poppins" pitchFamily="2" charset="77"/>
                <a:hlinkClick r:id="rId6"/>
              </a:rPr>
              <a:t>forumulaire</a:t>
            </a:r>
            <a:r>
              <a:rPr lang="en-US" sz="2400" dirty="0">
                <a:latin typeface="Poppins" pitchFamily="2" charset="77"/>
                <a:cs typeface="Poppins" pitchFamily="2" charset="77"/>
                <a:hlinkClick r:id="rId6"/>
              </a:rPr>
              <a:t> de </a:t>
            </a:r>
            <a:r>
              <a:rPr lang="en-US" sz="2400" dirty="0" err="1">
                <a:latin typeface="Poppins" pitchFamily="2" charset="77"/>
                <a:cs typeface="Poppins" pitchFamily="2" charset="77"/>
                <a:hlinkClick r:id="rId6"/>
              </a:rPr>
              <a:t>déclaration</a:t>
            </a:r>
            <a:r>
              <a:rPr lang="en-US" sz="2400" dirty="0">
                <a:latin typeface="Poppins" pitchFamily="2" charset="77"/>
                <a:cs typeface="Poppins" pitchFamily="2" charset="77"/>
                <a:hlinkClick r:id="rId6"/>
              </a:rPr>
              <a:t> </a:t>
            </a:r>
            <a:r>
              <a:rPr lang="en-US" sz="2400" dirty="0" err="1">
                <a:latin typeface="Poppins" pitchFamily="2" charset="77"/>
                <a:cs typeface="Poppins" pitchFamily="2" charset="77"/>
                <a:hlinkClick r:id="rId6"/>
              </a:rPr>
              <a:t>d'intérêt</a:t>
            </a:r>
            <a:endParaRPr lang="en-US" sz="2400" dirty="0">
              <a:latin typeface="Poppins" pitchFamily="2" charset="77"/>
              <a:cs typeface="Poppins" pitchFamily="2" charset="77"/>
            </a:endParaRPr>
          </a:p>
          <a:p>
            <a:pPr lvl="2">
              <a:lnSpc>
                <a:spcPct val="150000"/>
              </a:lnSpc>
            </a:pPr>
            <a:r>
              <a:rPr lang="en-US" sz="2400" dirty="0" err="1">
                <a:latin typeface="Poppins" pitchFamily="2" charset="77"/>
                <a:cs typeface="Poppins" pitchFamily="2" charset="77"/>
                <a:hlinkClick r:id="rId7"/>
              </a:rPr>
              <a:t>formulaire</a:t>
            </a:r>
            <a:r>
              <a:rPr lang="en-US" sz="2400" dirty="0">
                <a:latin typeface="Poppins" pitchFamily="2" charset="77"/>
                <a:cs typeface="Poppins" pitchFamily="2" charset="77"/>
                <a:hlinkClick r:id="rId7"/>
              </a:rPr>
              <a:t> </a:t>
            </a:r>
            <a:r>
              <a:rPr lang="en-US" sz="2400" dirty="0" err="1">
                <a:latin typeface="Poppins" pitchFamily="2" charset="77"/>
                <a:cs typeface="Poppins" pitchFamily="2" charset="77"/>
                <a:hlinkClick r:id="rId7"/>
              </a:rPr>
              <a:t>d'accord</a:t>
            </a:r>
            <a:r>
              <a:rPr lang="en-US" sz="2400" dirty="0">
                <a:latin typeface="Poppins" pitchFamily="2" charset="77"/>
                <a:cs typeface="Poppins" pitchFamily="2" charset="77"/>
                <a:hlinkClick r:id="rId7"/>
              </a:rPr>
              <a:t> de </a:t>
            </a:r>
            <a:r>
              <a:rPr lang="en-US" sz="2400" dirty="0" err="1">
                <a:latin typeface="Poppins" pitchFamily="2" charset="77"/>
                <a:cs typeface="Poppins" pitchFamily="2" charset="77"/>
                <a:hlinkClick r:id="rId7"/>
              </a:rPr>
              <a:t>confidentialité</a:t>
            </a:r>
            <a:endParaRPr lang="en-US" sz="2400" dirty="0">
              <a:latin typeface="Poppins" pitchFamily="2" charset="77"/>
              <a:cs typeface="Poppins" pitchFamily="2" charset="77"/>
            </a:endParaRPr>
          </a:p>
          <a:p>
            <a:pPr>
              <a:lnSpc>
                <a:spcPct val="150000"/>
              </a:lnSpc>
            </a:pPr>
            <a:endParaRPr lang="en-US" dirty="0">
              <a:latin typeface="Poppins" pitchFamily="2" charset="77"/>
              <a:cs typeface="Poppins" pitchFamily="2" charset="77"/>
            </a:endParaRPr>
          </a:p>
        </p:txBody>
      </p:sp>
      <p:pic>
        <p:nvPicPr>
          <p:cNvPr id="9" name="Image 8">
            <a:extLst>
              <a:ext uri="{FF2B5EF4-FFF2-40B4-BE49-F238E27FC236}">
                <a16:creationId xmlns:a16="http://schemas.microsoft.com/office/drawing/2014/main" id="{4575E64D-7245-97EF-DE85-56E937D8E5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25425" y="1755647"/>
            <a:ext cx="695902" cy="695902"/>
          </a:xfrm>
          <a:prstGeom prst="rect">
            <a:avLst/>
          </a:prstGeom>
        </p:spPr>
      </p:pic>
      <p:pic>
        <p:nvPicPr>
          <p:cNvPr id="10" name="Image 9">
            <a:extLst>
              <a:ext uri="{FF2B5EF4-FFF2-40B4-BE49-F238E27FC236}">
                <a16:creationId xmlns:a16="http://schemas.microsoft.com/office/drawing/2014/main" id="{4C1D44C3-E7A0-1B32-6E8E-1B07199E298F}"/>
              </a:ext>
            </a:extLst>
          </p:cNvPr>
          <p:cNvPicPr>
            <a:picLocks noChangeAspect="1"/>
          </p:cNvPicPr>
          <p:nvPr/>
        </p:nvPicPr>
        <p:blipFill rotWithShape="1">
          <a:blip r:embed="rId9">
            <a:extLst>
              <a:ext uri="{28A0092B-C50C-407E-A947-70E740481C1C}">
                <a14:useLocalDpi xmlns:a14="http://schemas.microsoft.com/office/drawing/2010/main" val="0"/>
              </a:ext>
            </a:extLst>
          </a:blip>
          <a:srcRect l="26878" r="18577" b="23445"/>
          <a:stretch/>
        </p:blipFill>
        <p:spPr>
          <a:xfrm rot="16200000" flipV="1">
            <a:off x="1320395" y="3166768"/>
            <a:ext cx="349762" cy="476670"/>
          </a:xfrm>
          <a:prstGeom prst="rect">
            <a:avLst/>
          </a:prstGeom>
        </p:spPr>
      </p:pic>
      <p:pic>
        <p:nvPicPr>
          <p:cNvPr id="11" name="Image 10">
            <a:extLst>
              <a:ext uri="{FF2B5EF4-FFF2-40B4-BE49-F238E27FC236}">
                <a16:creationId xmlns:a16="http://schemas.microsoft.com/office/drawing/2014/main" id="{E43BFAAC-F69D-E27B-23B8-1ED2803C59C5}"/>
              </a:ext>
            </a:extLst>
          </p:cNvPr>
          <p:cNvPicPr>
            <a:picLocks noChangeAspect="1"/>
          </p:cNvPicPr>
          <p:nvPr/>
        </p:nvPicPr>
        <p:blipFill rotWithShape="1">
          <a:blip r:embed="rId9">
            <a:extLst>
              <a:ext uri="{28A0092B-C50C-407E-A947-70E740481C1C}">
                <a14:useLocalDpi xmlns:a14="http://schemas.microsoft.com/office/drawing/2010/main" val="0"/>
              </a:ext>
            </a:extLst>
          </a:blip>
          <a:srcRect l="26878" r="18577" b="23445"/>
          <a:stretch/>
        </p:blipFill>
        <p:spPr>
          <a:xfrm rot="16200000" flipV="1">
            <a:off x="1320395" y="3711382"/>
            <a:ext cx="349762" cy="476670"/>
          </a:xfrm>
          <a:prstGeom prst="rect">
            <a:avLst/>
          </a:prstGeom>
        </p:spPr>
      </p:pic>
      <p:pic>
        <p:nvPicPr>
          <p:cNvPr id="12" name="Image 11">
            <a:extLst>
              <a:ext uri="{FF2B5EF4-FFF2-40B4-BE49-F238E27FC236}">
                <a16:creationId xmlns:a16="http://schemas.microsoft.com/office/drawing/2014/main" id="{3151C895-E0EC-7DE4-F065-744BBF843818}"/>
              </a:ext>
            </a:extLst>
          </p:cNvPr>
          <p:cNvPicPr>
            <a:picLocks noChangeAspect="1"/>
          </p:cNvPicPr>
          <p:nvPr/>
        </p:nvPicPr>
        <p:blipFill rotWithShape="1">
          <a:blip r:embed="rId9">
            <a:extLst>
              <a:ext uri="{28A0092B-C50C-407E-A947-70E740481C1C}">
                <a14:useLocalDpi xmlns:a14="http://schemas.microsoft.com/office/drawing/2010/main" val="0"/>
              </a:ext>
            </a:extLst>
          </a:blip>
          <a:srcRect l="26878" r="18577" b="23445"/>
          <a:stretch/>
        </p:blipFill>
        <p:spPr>
          <a:xfrm rot="16200000" flipV="1">
            <a:off x="1332440" y="4827930"/>
            <a:ext cx="349762" cy="476670"/>
          </a:xfrm>
          <a:prstGeom prst="rect">
            <a:avLst/>
          </a:prstGeom>
        </p:spPr>
      </p:pic>
      <p:pic>
        <p:nvPicPr>
          <p:cNvPr id="13" name="Image 12">
            <a:extLst>
              <a:ext uri="{FF2B5EF4-FFF2-40B4-BE49-F238E27FC236}">
                <a16:creationId xmlns:a16="http://schemas.microsoft.com/office/drawing/2014/main" id="{62A599D8-4D5B-D5A2-DC7B-B353809979AA}"/>
              </a:ext>
            </a:extLst>
          </p:cNvPr>
          <p:cNvPicPr>
            <a:picLocks noChangeAspect="1"/>
          </p:cNvPicPr>
          <p:nvPr/>
        </p:nvPicPr>
        <p:blipFill rotWithShape="1">
          <a:blip r:embed="rId9">
            <a:extLst>
              <a:ext uri="{28A0092B-C50C-407E-A947-70E740481C1C}">
                <a14:useLocalDpi xmlns:a14="http://schemas.microsoft.com/office/drawing/2010/main" val="0"/>
              </a:ext>
            </a:extLst>
          </a:blip>
          <a:srcRect l="26878" r="18577" b="23445"/>
          <a:stretch/>
        </p:blipFill>
        <p:spPr>
          <a:xfrm rot="16200000" flipV="1">
            <a:off x="1320395" y="5375996"/>
            <a:ext cx="349762" cy="476670"/>
          </a:xfrm>
          <a:prstGeom prst="rect">
            <a:avLst/>
          </a:prstGeom>
        </p:spPr>
      </p:pic>
      <p:pic>
        <p:nvPicPr>
          <p:cNvPr id="5" name="Image 4">
            <a:extLst>
              <a:ext uri="{FF2B5EF4-FFF2-40B4-BE49-F238E27FC236}">
                <a16:creationId xmlns:a16="http://schemas.microsoft.com/office/drawing/2014/main" id="{82AA783F-B5BC-EA60-F0F0-BDA986C46657}"/>
              </a:ext>
            </a:extLst>
          </p:cNvPr>
          <p:cNvPicPr>
            <a:picLocks noChangeAspect="1"/>
          </p:cNvPicPr>
          <p:nvPr/>
        </p:nvPicPr>
        <p:blipFill rotWithShape="1">
          <a:blip r:embed="rId10">
            <a:extLst>
              <a:ext uri="{28A0092B-C50C-407E-A947-70E740481C1C}">
                <a14:useLocalDpi xmlns:a14="http://schemas.microsoft.com/office/drawing/2010/main" val="0"/>
              </a:ext>
            </a:extLst>
          </a:blip>
          <a:srcRect b="22720"/>
          <a:stretch/>
        </p:blipFill>
        <p:spPr>
          <a:xfrm>
            <a:off x="8286968" y="4510600"/>
            <a:ext cx="2311476" cy="1786299"/>
          </a:xfrm>
          <a:prstGeom prst="rect">
            <a:avLst/>
          </a:prstGeom>
        </p:spPr>
      </p:pic>
    </p:spTree>
    <p:extLst>
      <p:ext uri="{BB962C8B-B14F-4D97-AF65-F5344CB8AC3E}">
        <p14:creationId xmlns:p14="http://schemas.microsoft.com/office/powerpoint/2010/main" val="275684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57523251-679D-426E-9421-0F4A6DD3210A}"/>
              </a:ext>
            </a:extLst>
          </p:cNvPr>
          <p:cNvSpPr>
            <a:spLocks noGrp="1"/>
          </p:cNvSpPr>
          <p:nvPr>
            <p:ph type="ftr" sz="quarter" idx="11"/>
          </p:nvPr>
        </p:nvSpPr>
        <p:spPr>
          <a:xfrm>
            <a:off x="576584" y="6487059"/>
            <a:ext cx="7561905" cy="111785"/>
          </a:xfrm>
        </p:spPr>
        <p:txBody>
          <a:bodyPr/>
          <a:lstStyle/>
          <a:p>
            <a:r>
              <a:rPr lang="en-GB"/>
              <a:t>Immunization, Vaccines and Biologicals</a:t>
            </a:r>
            <a:endParaRPr lang="en-GB" dirty="0"/>
          </a:p>
        </p:txBody>
      </p:sp>
      <p:sp>
        <p:nvSpPr>
          <p:cNvPr id="9" name="Slide Number Placeholder 8">
            <a:extLst>
              <a:ext uri="{FF2B5EF4-FFF2-40B4-BE49-F238E27FC236}">
                <a16:creationId xmlns:a16="http://schemas.microsoft.com/office/drawing/2014/main" id="{4A03B10D-2464-4EE3-86FC-884CC0038998}"/>
              </a:ext>
            </a:extLst>
          </p:cNvPr>
          <p:cNvSpPr>
            <a:spLocks noGrp="1"/>
          </p:cNvSpPr>
          <p:nvPr>
            <p:ph type="sldNum" sz="quarter" idx="12"/>
          </p:nvPr>
        </p:nvSpPr>
        <p:spPr>
          <a:xfrm>
            <a:off x="10674499" y="6487059"/>
            <a:ext cx="895560" cy="111785"/>
          </a:xfrm>
        </p:spPr>
        <p:txBody>
          <a:bodyPr/>
          <a:lstStyle/>
          <a:p>
            <a:fld id="{E2E31AFC-DF42-41A5-B57C-06A83BBA6616}" type="slidenum">
              <a:rPr lang="en-GB" smtClean="0"/>
              <a:pPr/>
              <a:t>32</a:t>
            </a:fld>
            <a:endParaRPr lang="en-GB"/>
          </a:p>
        </p:txBody>
      </p:sp>
      <p:sp>
        <p:nvSpPr>
          <p:cNvPr id="7" name="Text Placeholder 6">
            <a:extLst>
              <a:ext uri="{FF2B5EF4-FFF2-40B4-BE49-F238E27FC236}">
                <a16:creationId xmlns:a16="http://schemas.microsoft.com/office/drawing/2014/main" id="{D3C52CF2-C461-46C6-96CD-AF00CB9F52B9}"/>
              </a:ext>
            </a:extLst>
          </p:cNvPr>
          <p:cNvSpPr>
            <a:spLocks noGrp="1"/>
          </p:cNvSpPr>
          <p:nvPr>
            <p:ph type="body" sz="quarter" idx="13"/>
          </p:nvPr>
        </p:nvSpPr>
        <p:spPr>
          <a:xfrm>
            <a:off x="1494314" y="3888097"/>
            <a:ext cx="9179224" cy="443337"/>
          </a:xfrm>
        </p:spPr>
        <p:txBody>
          <a:bodyPr/>
          <a:lstStyle/>
          <a:p>
            <a:r>
              <a:rPr lang="en-GB" dirty="0"/>
              <a:t>Merci pour </a:t>
            </a:r>
            <a:r>
              <a:rPr lang="en-GB" dirty="0" err="1"/>
              <a:t>votre</a:t>
            </a:r>
            <a:r>
              <a:rPr lang="en-GB" dirty="0"/>
              <a:t> </a:t>
            </a:r>
            <a:r>
              <a:rPr lang="en-GB" dirty="0" err="1"/>
              <a:t>écoute</a:t>
            </a:r>
            <a:r>
              <a:rPr lang="en-GB" dirty="0"/>
              <a:t>!</a:t>
            </a:r>
          </a:p>
        </p:txBody>
      </p:sp>
    </p:spTree>
    <p:extLst>
      <p:ext uri="{BB962C8B-B14F-4D97-AF65-F5344CB8AC3E}">
        <p14:creationId xmlns:p14="http://schemas.microsoft.com/office/powerpoint/2010/main" val="2109865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10077"/>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63997D5-F475-41A8-A596-3774335051B6}"/>
              </a:ext>
            </a:extLst>
          </p:cNvPr>
          <p:cNvSpPr>
            <a:spLocks noGrp="1"/>
          </p:cNvSpPr>
          <p:nvPr>
            <p:ph type="body" sz="quarter" idx="13"/>
          </p:nvPr>
        </p:nvSpPr>
        <p:spPr>
          <a:xfrm>
            <a:off x="1495276" y="1706494"/>
            <a:ext cx="9179223" cy="3464064"/>
          </a:xfrm>
        </p:spPr>
        <p:txBody>
          <a:bodyPr/>
          <a:lstStyle/>
          <a:p>
            <a:r>
              <a:rPr lang="en-US" dirty="0" err="1"/>
              <a:t>Quels</a:t>
            </a:r>
            <a:r>
              <a:rPr lang="en-US" dirty="0"/>
              <a:t> </a:t>
            </a:r>
            <a:r>
              <a:rPr lang="en-US" dirty="0" err="1"/>
              <a:t>sont</a:t>
            </a:r>
            <a:r>
              <a:rPr lang="en-US" dirty="0"/>
              <a:t> les mots clefs que </a:t>
            </a:r>
            <a:r>
              <a:rPr lang="en-US" dirty="0" err="1"/>
              <a:t>vous</a:t>
            </a:r>
            <a:r>
              <a:rPr lang="en-US" dirty="0"/>
              <a:t> </a:t>
            </a:r>
            <a:r>
              <a:rPr lang="en-US" dirty="0" err="1"/>
              <a:t>associez</a:t>
            </a:r>
            <a:r>
              <a:rPr lang="en-US" dirty="0"/>
              <a:t> avec </a:t>
            </a:r>
            <a:r>
              <a:rPr lang="en-US" dirty="0" err="1"/>
              <a:t>votre</a:t>
            </a:r>
            <a:r>
              <a:rPr lang="en-US" dirty="0"/>
              <a:t> GTCV?</a:t>
            </a:r>
            <a:endParaRPr lang="en-GB" dirty="0"/>
          </a:p>
        </p:txBody>
      </p:sp>
      <p:sp>
        <p:nvSpPr>
          <p:cNvPr id="9" name="Slide Number Placeholder 8">
            <a:extLst>
              <a:ext uri="{FF2B5EF4-FFF2-40B4-BE49-F238E27FC236}">
                <a16:creationId xmlns:a16="http://schemas.microsoft.com/office/drawing/2014/main" id="{B0126127-7378-458A-80C1-03DF7D2D4E1A}"/>
              </a:ext>
            </a:extLst>
          </p:cNvPr>
          <p:cNvSpPr>
            <a:spLocks noGrp="1"/>
          </p:cNvSpPr>
          <p:nvPr>
            <p:ph type="sldNum" sz="quarter" idx="12"/>
          </p:nvPr>
        </p:nvSpPr>
        <p:spPr/>
        <p:txBody>
          <a:bodyPr/>
          <a:lstStyle/>
          <a:p>
            <a:fld id="{E2E31AFC-DF42-41A5-B57C-06A83BBA6616}" type="slidenum">
              <a:rPr lang="en-GB" smtClean="0"/>
              <a:pPr/>
              <a:t>4</a:t>
            </a:fld>
            <a:endParaRPr lang="en-GB"/>
          </a:p>
        </p:txBody>
      </p:sp>
      <p:sp>
        <p:nvSpPr>
          <p:cNvPr id="2" name="Footer Placeholder 3">
            <a:extLst>
              <a:ext uri="{FF2B5EF4-FFF2-40B4-BE49-F238E27FC236}">
                <a16:creationId xmlns:a16="http://schemas.microsoft.com/office/drawing/2014/main" id="{7554DFD4-4C64-BFFA-43DF-A9A41F836414}"/>
              </a:ext>
            </a:extLst>
          </p:cNvPr>
          <p:cNvSpPr>
            <a:spLocks noGrp="1"/>
          </p:cNvSpPr>
          <p:nvPr>
            <p:ph type="ftr" sz="quarter" idx="11"/>
          </p:nvPr>
        </p:nvSpPr>
        <p:spPr>
          <a:xfrm>
            <a:off x="576263" y="6486525"/>
            <a:ext cx="7562850" cy="112713"/>
          </a:xfrm>
        </p:spPr>
        <p:txBody>
          <a:bodyPr/>
          <a:lstStyle/>
          <a:p>
            <a:r>
              <a:rPr lang="en-US" dirty="0"/>
              <a:t>Composition et f</a:t>
            </a:r>
            <a:r>
              <a:rPr lang="en-US" noProof="0" dirty="0" err="1"/>
              <a:t>onctionne</a:t>
            </a:r>
            <a:r>
              <a:rPr lang="en-US" dirty="0" err="1"/>
              <a:t>ment</a:t>
            </a:r>
            <a:r>
              <a:rPr lang="en-US" dirty="0"/>
              <a:t> du GTCV</a:t>
            </a:r>
            <a:endParaRPr lang="en-GB" noProof="0" dirty="0"/>
          </a:p>
        </p:txBody>
      </p:sp>
      <p:pic>
        <p:nvPicPr>
          <p:cNvPr id="4" name="Image 3">
            <a:extLst>
              <a:ext uri="{FF2B5EF4-FFF2-40B4-BE49-F238E27FC236}">
                <a16:creationId xmlns:a16="http://schemas.microsoft.com/office/drawing/2014/main" id="{63625411-669F-73ED-3E64-6D5A3BBE525B}"/>
              </a:ext>
            </a:extLst>
          </p:cNvPr>
          <p:cNvPicPr>
            <a:picLocks noChangeAspect="1"/>
          </p:cNvPicPr>
          <p:nvPr/>
        </p:nvPicPr>
        <p:blipFill>
          <a:blip r:embed="rId3">
            <a:duotone>
              <a:prstClr val="black"/>
              <a:srgbClr val="FFFFFF">
                <a:tint val="45000"/>
                <a:satMod val="400000"/>
              </a:srgbClr>
            </a:duotone>
            <a:extLst>
              <a:ext uri="{28A0092B-C50C-407E-A947-70E740481C1C}">
                <a14:useLocalDpi xmlns:a14="http://schemas.microsoft.com/office/drawing/2010/main" val="0"/>
              </a:ext>
            </a:extLst>
          </a:blip>
          <a:stretch>
            <a:fillRect/>
          </a:stretch>
        </p:blipFill>
        <p:spPr>
          <a:xfrm>
            <a:off x="881492" y="2977140"/>
            <a:ext cx="1068387" cy="1068387"/>
          </a:xfrm>
          <a:prstGeom prst="rect">
            <a:avLst/>
          </a:prstGeom>
        </p:spPr>
      </p:pic>
      <p:sp>
        <p:nvSpPr>
          <p:cNvPr id="8" name="Rectangle 7">
            <a:extLst>
              <a:ext uri="{FF2B5EF4-FFF2-40B4-BE49-F238E27FC236}">
                <a16:creationId xmlns:a16="http://schemas.microsoft.com/office/drawing/2014/main" id="{0AF5E559-F38C-8BA6-5170-2F72523A47F3}"/>
              </a:ext>
            </a:extLst>
          </p:cNvPr>
          <p:cNvSpPr/>
          <p:nvPr/>
        </p:nvSpPr>
        <p:spPr>
          <a:xfrm>
            <a:off x="9462655" y="304800"/>
            <a:ext cx="2222372" cy="845127"/>
          </a:xfrm>
          <a:prstGeom prst="rect">
            <a:avLst/>
          </a:prstGeom>
          <a:solidFill>
            <a:srgbClr val="C10077"/>
          </a:solidFill>
          <a:ln>
            <a:solidFill>
              <a:srgbClr val="C10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logo&#10;&#10;Description générée automatiquement">
            <a:extLst>
              <a:ext uri="{FF2B5EF4-FFF2-40B4-BE49-F238E27FC236}">
                <a16:creationId xmlns:a16="http://schemas.microsoft.com/office/drawing/2014/main" id="{95482F67-69BE-AD67-2B2E-E8B3EAEC3BBF}"/>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9745308" y="459898"/>
            <a:ext cx="1919093" cy="584646"/>
          </a:xfrm>
          <a:prstGeom prst="rect">
            <a:avLst/>
          </a:prstGeom>
        </p:spPr>
      </p:pic>
    </p:spTree>
    <p:extLst>
      <p:ext uri="{BB962C8B-B14F-4D97-AF65-F5344CB8AC3E}">
        <p14:creationId xmlns:p14="http://schemas.microsoft.com/office/powerpoint/2010/main" val="130977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A31C395-CA11-E0AF-AC61-42B1AEF19F30}"/>
              </a:ext>
            </a:extLst>
          </p:cNvPr>
          <p:cNvSpPr/>
          <p:nvPr/>
        </p:nvSpPr>
        <p:spPr>
          <a:xfrm>
            <a:off x="1989619" y="4339480"/>
            <a:ext cx="7986720" cy="1187922"/>
          </a:xfrm>
          <a:prstGeom prst="rect">
            <a:avLst/>
          </a:prstGeom>
          <a:solidFill>
            <a:schemeClr val="bg2"/>
          </a:solidFill>
          <a:ln>
            <a:solidFill>
              <a:srgbClr val="173C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5</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err="1"/>
              <a:t>Qu’est</a:t>
            </a:r>
            <a:r>
              <a:rPr lang="en-US" dirty="0"/>
              <a:t> </a:t>
            </a:r>
            <a:r>
              <a:rPr lang="en-US" dirty="0" err="1"/>
              <a:t>ce</a:t>
            </a:r>
            <a:r>
              <a:rPr lang="en-US" dirty="0"/>
              <a:t> </a:t>
            </a:r>
            <a:r>
              <a:rPr lang="en-US" dirty="0" err="1"/>
              <a:t>qu’un</a:t>
            </a:r>
            <a:r>
              <a:rPr lang="en-US" dirty="0"/>
              <a:t> GTCV?</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dirty="0"/>
              <a:t>Composition et f</a:t>
            </a:r>
            <a:r>
              <a:rPr lang="en-US" noProof="0" dirty="0" err="1"/>
              <a:t>onctionne</a:t>
            </a:r>
            <a:r>
              <a:rPr lang="en-US" dirty="0" err="1"/>
              <a:t>ment</a:t>
            </a:r>
            <a:r>
              <a:rPr lang="en-US" dirty="0"/>
              <a:t> du GTCV</a:t>
            </a:r>
            <a:endParaRPr lang="en-GB" noProof="0" dirty="0"/>
          </a:p>
        </p:txBody>
      </p:sp>
      <p:sp>
        <p:nvSpPr>
          <p:cNvPr id="21" name="Content Placeholder 1">
            <a:extLst>
              <a:ext uri="{FF2B5EF4-FFF2-40B4-BE49-F238E27FC236}">
                <a16:creationId xmlns:a16="http://schemas.microsoft.com/office/drawing/2014/main" id="{F7AC8422-560A-D18C-46DD-7CFD7E967186}"/>
              </a:ext>
            </a:extLst>
          </p:cNvPr>
          <p:cNvSpPr txBox="1">
            <a:spLocks/>
          </p:cNvSpPr>
          <p:nvPr/>
        </p:nvSpPr>
        <p:spPr>
          <a:xfrm>
            <a:off x="1680417" y="1805000"/>
            <a:ext cx="10010233" cy="1536077"/>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pPr algn="r">
              <a:spcBef>
                <a:spcPts val="1200"/>
              </a:spcBef>
              <a:buClr>
                <a:srgbClr val="0092CC"/>
              </a:buClr>
            </a:pPr>
            <a:r>
              <a:rPr lang="fr-FR" sz="2400" dirty="0"/>
              <a:t>Un organe constitué  </a:t>
            </a:r>
            <a:r>
              <a:rPr lang="fr-FR" sz="2400" b="1" dirty="0"/>
              <a:t>d’experts nationaux </a:t>
            </a:r>
            <a:r>
              <a:rPr lang="fr-FR" sz="2400" dirty="0"/>
              <a:t>qui fournissent des </a:t>
            </a:r>
            <a:r>
              <a:rPr lang="fr-FR" sz="2400" b="1" dirty="0"/>
              <a:t>conseils techniques et scientifiques</a:t>
            </a:r>
            <a:r>
              <a:rPr lang="fr-FR" sz="2400" dirty="0"/>
              <a:t> au gouvernement (le ministère de la Santé et / ou le PEV) sur la </a:t>
            </a:r>
            <a:r>
              <a:rPr lang="fr-FR" sz="2400" b="1" dirty="0"/>
              <a:t>politique, les normes et les pratiques de vaccination</a:t>
            </a:r>
            <a:endParaRPr lang="en-US" sz="2400" b="1" dirty="0">
              <a:latin typeface="Poppins" pitchFamily="2" charset="77"/>
              <a:cs typeface="Poppins" pitchFamily="2" charset="77"/>
            </a:endParaRPr>
          </a:p>
        </p:txBody>
      </p:sp>
      <p:grpSp>
        <p:nvGrpSpPr>
          <p:cNvPr id="9" name="Groupe 8">
            <a:extLst>
              <a:ext uri="{FF2B5EF4-FFF2-40B4-BE49-F238E27FC236}">
                <a16:creationId xmlns:a16="http://schemas.microsoft.com/office/drawing/2014/main" id="{3F18C7EE-8C2F-0805-4ABD-542D0F1E323C}"/>
              </a:ext>
            </a:extLst>
          </p:cNvPr>
          <p:cNvGrpSpPr/>
          <p:nvPr/>
        </p:nvGrpSpPr>
        <p:grpSpPr>
          <a:xfrm>
            <a:off x="494201" y="1734661"/>
            <a:ext cx="1404937" cy="1448267"/>
            <a:chOff x="5040516" y="-361508"/>
            <a:chExt cx="1336471" cy="1377690"/>
          </a:xfrm>
        </p:grpSpPr>
        <p:pic>
          <p:nvPicPr>
            <p:cNvPr id="6" name="Image 5">
              <a:extLst>
                <a:ext uri="{FF2B5EF4-FFF2-40B4-BE49-F238E27FC236}">
                  <a16:creationId xmlns:a16="http://schemas.microsoft.com/office/drawing/2014/main" id="{E073E1FE-75A1-2FE3-75AA-1FD9ECDF14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8577" y="-361508"/>
              <a:ext cx="752274" cy="752274"/>
            </a:xfrm>
            <a:prstGeom prst="rect">
              <a:avLst/>
            </a:prstGeom>
          </p:spPr>
        </p:pic>
        <p:pic>
          <p:nvPicPr>
            <p:cNvPr id="7" name="Image 6">
              <a:extLst>
                <a:ext uri="{FF2B5EF4-FFF2-40B4-BE49-F238E27FC236}">
                  <a16:creationId xmlns:a16="http://schemas.microsoft.com/office/drawing/2014/main" id="{424B39DD-7D20-DE32-1D02-8F2909DC42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0516" y="263909"/>
              <a:ext cx="752273" cy="752273"/>
            </a:xfrm>
            <a:prstGeom prst="rect">
              <a:avLst/>
            </a:prstGeom>
          </p:spPr>
        </p:pic>
        <p:pic>
          <p:nvPicPr>
            <p:cNvPr id="8" name="Image 7">
              <a:extLst>
                <a:ext uri="{FF2B5EF4-FFF2-40B4-BE49-F238E27FC236}">
                  <a16:creationId xmlns:a16="http://schemas.microsoft.com/office/drawing/2014/main" id="{24510E9F-D14F-F1E0-57A0-97CB0A127F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4714" y="175622"/>
              <a:ext cx="752273" cy="752273"/>
            </a:xfrm>
            <a:prstGeom prst="rect">
              <a:avLst/>
            </a:prstGeom>
          </p:spPr>
        </p:pic>
      </p:grpSp>
      <p:sp>
        <p:nvSpPr>
          <p:cNvPr id="11" name="ZoneTexte 10">
            <a:extLst>
              <a:ext uri="{FF2B5EF4-FFF2-40B4-BE49-F238E27FC236}">
                <a16:creationId xmlns:a16="http://schemas.microsoft.com/office/drawing/2014/main" id="{B7B2E37B-4E0D-E2B4-8251-7F50BAF943C6}"/>
              </a:ext>
            </a:extLst>
          </p:cNvPr>
          <p:cNvSpPr txBox="1"/>
          <p:nvPr/>
        </p:nvSpPr>
        <p:spPr>
          <a:xfrm>
            <a:off x="1108327" y="3859209"/>
            <a:ext cx="9071829" cy="1723549"/>
          </a:xfrm>
          <a:prstGeom prst="rect">
            <a:avLst/>
          </a:prstGeom>
          <a:noFill/>
        </p:spPr>
        <p:txBody>
          <a:bodyPr wrap="square">
            <a:spAutoFit/>
          </a:bodyPr>
          <a:lstStyle/>
          <a:p>
            <a:pPr>
              <a:spcBef>
                <a:spcPts val="1200"/>
              </a:spcBef>
              <a:buClr>
                <a:srgbClr val="0092CC"/>
              </a:buClr>
            </a:pPr>
            <a:r>
              <a:rPr lang="fr-FR" sz="2400" dirty="0"/>
              <a:t>Un groupe </a:t>
            </a:r>
            <a:r>
              <a:rPr lang="fr-FR" sz="2400" b="1" dirty="0"/>
              <a:t>consultatif </a:t>
            </a:r>
            <a:r>
              <a:rPr lang="fr-FR" sz="2400" dirty="0"/>
              <a:t>scientifique </a:t>
            </a:r>
            <a:r>
              <a:rPr lang="fr-FR" sz="2400" b="1" dirty="0"/>
              <a:t>indépendant.</a:t>
            </a:r>
            <a:r>
              <a:rPr lang="en-US" sz="2400" dirty="0">
                <a:latin typeface="Poppins" pitchFamily="2" charset="77"/>
                <a:cs typeface="Poppins" pitchFamily="2" charset="77"/>
              </a:rPr>
              <a:t>  </a:t>
            </a:r>
          </a:p>
          <a:p>
            <a:pPr marL="887059" lvl="1" indent="-342900">
              <a:spcBef>
                <a:spcPts val="1200"/>
              </a:spcBef>
              <a:buClr>
                <a:srgbClr val="0092CC"/>
              </a:buClr>
              <a:buFont typeface="Wingdings" pitchFamily="2" charset="2"/>
              <a:buChar char="§"/>
            </a:pPr>
            <a:r>
              <a:rPr lang="fr-FR" sz="2400" dirty="0"/>
              <a:t>Les fonctionnaires du Ministère de la santé et l’Equipe  du PEV  ne devraient pas être des membres  principaux. Ils devraient plutôt servir de membre ex-</a:t>
            </a:r>
            <a:r>
              <a:rPr lang="fr-FR" sz="2400" dirty="0" err="1"/>
              <a:t>officio</a:t>
            </a:r>
            <a:r>
              <a:rPr lang="fr-FR" sz="2400" dirty="0"/>
              <a:t>. </a:t>
            </a:r>
            <a:endParaRPr lang="en-US" sz="2400" dirty="0">
              <a:latin typeface="Poppins" pitchFamily="2" charset="77"/>
              <a:cs typeface="Poppins" pitchFamily="2" charset="77"/>
            </a:endParaRPr>
          </a:p>
        </p:txBody>
      </p:sp>
      <p:pic>
        <p:nvPicPr>
          <p:cNvPr id="13" name="Image 12">
            <a:extLst>
              <a:ext uri="{FF2B5EF4-FFF2-40B4-BE49-F238E27FC236}">
                <a16:creationId xmlns:a16="http://schemas.microsoft.com/office/drawing/2014/main" id="{0B1DDBE4-EEB8-FB46-8C89-69FACD65BCDC}"/>
              </a:ext>
            </a:extLst>
          </p:cNvPr>
          <p:cNvPicPr>
            <a:picLocks noChangeAspect="1"/>
          </p:cNvPicPr>
          <p:nvPr/>
        </p:nvPicPr>
        <p:blipFill rotWithShape="1">
          <a:blip r:embed="rId4">
            <a:extLst>
              <a:ext uri="{28A0092B-C50C-407E-A947-70E740481C1C}">
                <a14:useLocalDpi xmlns:a14="http://schemas.microsoft.com/office/drawing/2010/main" val="0"/>
              </a:ext>
            </a:extLst>
          </a:blip>
          <a:srcRect b="20481"/>
          <a:stretch/>
        </p:blipFill>
        <p:spPr>
          <a:xfrm>
            <a:off x="10180156" y="4017358"/>
            <a:ext cx="1630420" cy="1296486"/>
          </a:xfrm>
          <a:prstGeom prst="rect">
            <a:avLst/>
          </a:prstGeom>
        </p:spPr>
      </p:pic>
    </p:spTree>
    <p:extLst>
      <p:ext uri="{BB962C8B-B14F-4D97-AF65-F5344CB8AC3E}">
        <p14:creationId xmlns:p14="http://schemas.microsoft.com/office/powerpoint/2010/main" val="2130673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C3BF7DC-BCF8-DCCA-8EAF-6E37D601127B}"/>
              </a:ext>
            </a:extLst>
          </p:cNvPr>
          <p:cNvSpPr/>
          <p:nvPr/>
        </p:nvSpPr>
        <p:spPr>
          <a:xfrm>
            <a:off x="2911834" y="5174889"/>
            <a:ext cx="8658225" cy="1134556"/>
          </a:xfrm>
          <a:prstGeom prst="rect">
            <a:avLst/>
          </a:prstGeom>
          <a:solidFill>
            <a:schemeClr val="bg2"/>
          </a:solidFill>
          <a:ln>
            <a:solidFill>
              <a:srgbClr val="173C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6</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Objective and Scope of NITAG Functions</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dirty="0"/>
              <a:t>Composition et f</a:t>
            </a:r>
            <a:r>
              <a:rPr lang="en-US" noProof="0" dirty="0" err="1"/>
              <a:t>onctionne</a:t>
            </a:r>
            <a:r>
              <a:rPr lang="en-US" dirty="0" err="1"/>
              <a:t>ment</a:t>
            </a:r>
            <a:r>
              <a:rPr lang="en-US" dirty="0"/>
              <a:t> du GTCV</a:t>
            </a:r>
            <a:endParaRPr lang="en-GB" noProof="0" dirty="0"/>
          </a:p>
        </p:txBody>
      </p:sp>
      <p:grpSp>
        <p:nvGrpSpPr>
          <p:cNvPr id="8" name="Groupe 7">
            <a:extLst>
              <a:ext uri="{FF2B5EF4-FFF2-40B4-BE49-F238E27FC236}">
                <a16:creationId xmlns:a16="http://schemas.microsoft.com/office/drawing/2014/main" id="{FCCF0231-8A09-0DD5-2391-EC9FF5AC56FD}"/>
              </a:ext>
            </a:extLst>
          </p:cNvPr>
          <p:cNvGrpSpPr/>
          <p:nvPr/>
        </p:nvGrpSpPr>
        <p:grpSpPr>
          <a:xfrm>
            <a:off x="517269" y="1100906"/>
            <a:ext cx="4385557" cy="4284622"/>
            <a:chOff x="517269" y="1609042"/>
            <a:chExt cx="4385557" cy="4284622"/>
          </a:xfrm>
        </p:grpSpPr>
        <p:graphicFrame>
          <p:nvGraphicFramePr>
            <p:cNvPr id="4" name="Diagramme 3">
              <a:extLst>
                <a:ext uri="{FF2B5EF4-FFF2-40B4-BE49-F238E27FC236}">
                  <a16:creationId xmlns:a16="http://schemas.microsoft.com/office/drawing/2014/main" id="{E640054B-926B-0533-C406-6ED355B160F8}"/>
                </a:ext>
              </a:extLst>
            </p:cNvPr>
            <p:cNvGraphicFramePr/>
            <p:nvPr>
              <p:extLst>
                <p:ext uri="{D42A27DB-BD31-4B8C-83A1-F6EECF244321}">
                  <p14:modId xmlns:p14="http://schemas.microsoft.com/office/powerpoint/2010/main" val="4064956953"/>
                </p:ext>
              </p:extLst>
            </p:nvPr>
          </p:nvGraphicFramePr>
          <p:xfrm>
            <a:off x="517269" y="1609042"/>
            <a:ext cx="3944800" cy="42846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riangle 4">
              <a:extLst>
                <a:ext uri="{FF2B5EF4-FFF2-40B4-BE49-F238E27FC236}">
                  <a16:creationId xmlns:a16="http://schemas.microsoft.com/office/drawing/2014/main" id="{8B85BAF4-F203-F49F-AB60-2AC2D0672829}"/>
                </a:ext>
              </a:extLst>
            </p:cNvPr>
            <p:cNvSpPr/>
            <p:nvPr/>
          </p:nvSpPr>
          <p:spPr>
            <a:xfrm rot="5400000">
              <a:off x="4224567" y="2212260"/>
              <a:ext cx="848360" cy="50815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riangle 5">
              <a:extLst>
                <a:ext uri="{FF2B5EF4-FFF2-40B4-BE49-F238E27FC236}">
                  <a16:creationId xmlns:a16="http://schemas.microsoft.com/office/drawing/2014/main" id="{FDC16109-147F-FB33-81A6-5F260B851F8B}"/>
                </a:ext>
              </a:extLst>
            </p:cNvPr>
            <p:cNvSpPr/>
            <p:nvPr/>
          </p:nvSpPr>
          <p:spPr>
            <a:xfrm rot="5400000">
              <a:off x="4224567" y="3503445"/>
              <a:ext cx="848360" cy="50815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6">
              <a:extLst>
                <a:ext uri="{FF2B5EF4-FFF2-40B4-BE49-F238E27FC236}">
                  <a16:creationId xmlns:a16="http://schemas.microsoft.com/office/drawing/2014/main" id="{EE380A61-2A4C-BB3A-9C6F-D65AB5F506CA}"/>
                </a:ext>
              </a:extLst>
            </p:cNvPr>
            <p:cNvSpPr/>
            <p:nvPr/>
          </p:nvSpPr>
          <p:spPr>
            <a:xfrm rot="5400000">
              <a:off x="4224567" y="4783997"/>
              <a:ext cx="848360" cy="50815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0" name="ZoneTexte 9">
            <a:extLst>
              <a:ext uri="{FF2B5EF4-FFF2-40B4-BE49-F238E27FC236}">
                <a16:creationId xmlns:a16="http://schemas.microsoft.com/office/drawing/2014/main" id="{79ECD794-9EA0-5F8F-5A3B-43FC31FBCB12}"/>
              </a:ext>
            </a:extLst>
          </p:cNvPr>
          <p:cNvSpPr txBox="1"/>
          <p:nvPr/>
        </p:nvSpPr>
        <p:spPr>
          <a:xfrm>
            <a:off x="4902827" y="1799996"/>
            <a:ext cx="6089650" cy="400110"/>
          </a:xfrm>
          <a:prstGeom prst="rect">
            <a:avLst/>
          </a:prstGeom>
          <a:noFill/>
        </p:spPr>
        <p:txBody>
          <a:bodyPr wrap="square">
            <a:spAutoFit/>
          </a:bodyPr>
          <a:lstStyle/>
          <a:p>
            <a:r>
              <a:rPr lang="fr-FR" sz="2000" dirty="0"/>
              <a:t>Décision finale prise par les autorités nationales</a:t>
            </a:r>
            <a:r>
              <a:rPr lang="en-GB" sz="2000" dirty="0"/>
              <a:t> </a:t>
            </a:r>
          </a:p>
        </p:txBody>
      </p:sp>
      <p:sp>
        <p:nvSpPr>
          <p:cNvPr id="12" name="ZoneTexte 11">
            <a:extLst>
              <a:ext uri="{FF2B5EF4-FFF2-40B4-BE49-F238E27FC236}">
                <a16:creationId xmlns:a16="http://schemas.microsoft.com/office/drawing/2014/main" id="{AEFEA735-DCF9-55D2-39E4-47EFFACCC719}"/>
              </a:ext>
            </a:extLst>
          </p:cNvPr>
          <p:cNvSpPr txBox="1"/>
          <p:nvPr/>
        </p:nvSpPr>
        <p:spPr>
          <a:xfrm>
            <a:off x="2980930" y="5400977"/>
            <a:ext cx="8547564" cy="738664"/>
          </a:xfrm>
          <a:prstGeom prst="rect">
            <a:avLst/>
          </a:prstGeom>
          <a:noFill/>
        </p:spPr>
        <p:txBody>
          <a:bodyPr wrap="square">
            <a:spAutoFit/>
          </a:bodyPr>
          <a:lstStyle/>
          <a:p>
            <a:pPr lvl="0" algn="ctr" defTabSz="542635">
              <a:defRPr/>
            </a:pPr>
            <a:r>
              <a:rPr lang="fr-FR" dirty="0">
                <a:solidFill>
                  <a:prstClr val="black"/>
                </a:solidFill>
              </a:rPr>
              <a:t>Les GTV peuvent émettre des recommandations sur tout sujet concernant les vaccins et la vaccination en général</a:t>
            </a:r>
            <a:endParaRPr lang="en-US" b="1" dirty="0">
              <a:solidFill>
                <a:prstClr val="black"/>
              </a:solidFill>
              <a:latin typeface="Poppins" pitchFamily="2" charset="77"/>
              <a:cs typeface="Poppins" pitchFamily="2" charset="77"/>
            </a:endParaRPr>
          </a:p>
        </p:txBody>
      </p:sp>
      <p:sp>
        <p:nvSpPr>
          <p:cNvPr id="14" name="ZoneTexte 13">
            <a:extLst>
              <a:ext uri="{FF2B5EF4-FFF2-40B4-BE49-F238E27FC236}">
                <a16:creationId xmlns:a16="http://schemas.microsoft.com/office/drawing/2014/main" id="{A3690479-A9CF-A446-37F8-9FE2721C31A9}"/>
              </a:ext>
            </a:extLst>
          </p:cNvPr>
          <p:cNvSpPr txBox="1"/>
          <p:nvPr/>
        </p:nvSpPr>
        <p:spPr>
          <a:xfrm>
            <a:off x="4927670" y="3038415"/>
            <a:ext cx="6600824" cy="400110"/>
          </a:xfrm>
          <a:prstGeom prst="rect">
            <a:avLst/>
          </a:prstGeom>
          <a:noFill/>
        </p:spPr>
        <p:txBody>
          <a:bodyPr wrap="square">
            <a:spAutoFit/>
          </a:bodyPr>
          <a:lstStyle/>
          <a:p>
            <a:pPr marL="0" indent="0">
              <a:buNone/>
            </a:pPr>
            <a:r>
              <a:rPr lang="fr-FR" sz="2000" dirty="0"/>
              <a:t>GTCV n’est pas en charge de la mise en œuvre</a:t>
            </a:r>
            <a:endParaRPr lang="en-GB" sz="1940" dirty="0">
              <a:latin typeface="Poppins" pitchFamily="2" charset="77"/>
              <a:cs typeface="Poppins" pitchFamily="2" charset="77"/>
            </a:endParaRPr>
          </a:p>
        </p:txBody>
      </p:sp>
      <p:sp>
        <p:nvSpPr>
          <p:cNvPr id="16" name="ZoneTexte 15">
            <a:extLst>
              <a:ext uri="{FF2B5EF4-FFF2-40B4-BE49-F238E27FC236}">
                <a16:creationId xmlns:a16="http://schemas.microsoft.com/office/drawing/2014/main" id="{3E0C02FF-20F7-A62E-C858-E9D81C46B04B}"/>
              </a:ext>
            </a:extLst>
          </p:cNvPr>
          <p:cNvSpPr txBox="1"/>
          <p:nvPr/>
        </p:nvSpPr>
        <p:spPr>
          <a:xfrm>
            <a:off x="4944025" y="4081288"/>
            <a:ext cx="6600824" cy="134498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fr-FR" sz="2000" dirty="0"/>
              <a:t>Les membres du GTCV conseillent à titre individuel, sur la base de preuves </a:t>
            </a:r>
            <a:r>
              <a:rPr lang="en-US" sz="1940" dirty="0">
                <a:latin typeface="Poppins" pitchFamily="2" charset="77"/>
                <a:cs typeface="Poppins" pitchFamily="2" charset="77"/>
              </a:rPr>
              <a:t>et </a:t>
            </a:r>
            <a:r>
              <a:rPr kumimoji="0" lang="fr-FR" altLang="en-US" sz="2100" b="0" i="0" u="none" strike="noStrike" kern="1200" cap="none" spc="0" normalizeH="0" baseline="0" noProof="0" dirty="0">
                <a:ln>
                  <a:noFill/>
                </a:ln>
                <a:solidFill>
                  <a:srgbClr val="202124"/>
                </a:solidFill>
                <a:effectLst/>
                <a:uLnTx/>
                <a:uFillTx/>
                <a:latin typeface="inherit"/>
                <a:ea typeface="+mn-ea"/>
                <a:cs typeface="+mn-cs"/>
              </a:rPr>
              <a:t>identifient le besoin de données ou de recherches supplémentaires</a:t>
            </a:r>
            <a:r>
              <a:rPr kumimoji="0" lang="fr-FR" altLang="en-US" sz="700" b="0" i="0" u="none" strike="noStrike" kern="1200" cap="none" spc="0" normalizeH="0" baseline="0" noProof="0" dirty="0">
                <a:ln>
                  <a:noFill/>
                </a:ln>
                <a:solidFill>
                  <a:prstClr val="black"/>
                </a:solidFill>
                <a:effectLst/>
                <a:uLnTx/>
                <a:uFillTx/>
                <a:latin typeface="Arial"/>
                <a:ea typeface="+mn-ea"/>
                <a:cs typeface="+mn-cs"/>
              </a:rPr>
              <a:t> </a:t>
            </a:r>
            <a:endParaRPr kumimoji="0" lang="fr-FR"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endParaRPr lang="en-GB" sz="1940" dirty="0">
              <a:latin typeface="Poppins" pitchFamily="2" charset="77"/>
              <a:cs typeface="Poppins" pitchFamily="2" charset="77"/>
            </a:endParaRPr>
          </a:p>
        </p:txBody>
      </p:sp>
      <p:pic>
        <p:nvPicPr>
          <p:cNvPr id="23" name="Image 22">
            <a:extLst>
              <a:ext uri="{FF2B5EF4-FFF2-40B4-BE49-F238E27FC236}">
                <a16:creationId xmlns:a16="http://schemas.microsoft.com/office/drawing/2014/main" id="{E86EE7E3-6E69-249F-4916-8B0746B8EA47}"/>
              </a:ext>
            </a:extLst>
          </p:cNvPr>
          <p:cNvPicPr>
            <a:picLocks noChangeAspect="1"/>
          </p:cNvPicPr>
          <p:nvPr/>
        </p:nvPicPr>
        <p:blipFill rotWithShape="1">
          <a:blip r:embed="rId8">
            <a:extLst>
              <a:ext uri="{28A0092B-C50C-407E-A947-70E740481C1C}">
                <a14:useLocalDpi xmlns:a14="http://schemas.microsoft.com/office/drawing/2010/main" val="0"/>
              </a:ext>
            </a:extLst>
          </a:blip>
          <a:srcRect b="13592"/>
          <a:stretch/>
        </p:blipFill>
        <p:spPr>
          <a:xfrm>
            <a:off x="744643" y="4245437"/>
            <a:ext cx="663202" cy="573064"/>
          </a:xfrm>
          <a:prstGeom prst="rect">
            <a:avLst/>
          </a:prstGeom>
        </p:spPr>
      </p:pic>
      <p:pic>
        <p:nvPicPr>
          <p:cNvPr id="19" name="Image 18">
            <a:extLst>
              <a:ext uri="{FF2B5EF4-FFF2-40B4-BE49-F238E27FC236}">
                <a16:creationId xmlns:a16="http://schemas.microsoft.com/office/drawing/2014/main" id="{AC3D6842-70B5-E82B-A44B-47C8BEED5BFA}"/>
              </a:ext>
            </a:extLst>
          </p:cNvPr>
          <p:cNvPicPr>
            <a:picLocks noChangeAspect="1"/>
          </p:cNvPicPr>
          <p:nvPr/>
        </p:nvPicPr>
        <p:blipFill rotWithShape="1">
          <a:blip r:embed="rId9">
            <a:extLst>
              <a:ext uri="{28A0092B-C50C-407E-A947-70E740481C1C}">
                <a14:useLocalDpi xmlns:a14="http://schemas.microsoft.com/office/drawing/2010/main" val="0"/>
              </a:ext>
            </a:extLst>
          </a:blip>
          <a:srcRect b="18955"/>
          <a:stretch/>
        </p:blipFill>
        <p:spPr>
          <a:xfrm>
            <a:off x="703078" y="1622311"/>
            <a:ext cx="845532" cy="685266"/>
          </a:xfrm>
          <a:prstGeom prst="rect">
            <a:avLst/>
          </a:prstGeom>
        </p:spPr>
      </p:pic>
      <p:pic>
        <p:nvPicPr>
          <p:cNvPr id="25" name="Image 24">
            <a:extLst>
              <a:ext uri="{FF2B5EF4-FFF2-40B4-BE49-F238E27FC236}">
                <a16:creationId xmlns:a16="http://schemas.microsoft.com/office/drawing/2014/main" id="{DAD25A22-51CE-C834-B982-22E27B79B851}"/>
              </a:ext>
            </a:extLst>
          </p:cNvPr>
          <p:cNvPicPr>
            <a:picLocks noChangeAspect="1"/>
          </p:cNvPicPr>
          <p:nvPr/>
        </p:nvPicPr>
        <p:blipFill rotWithShape="1">
          <a:blip r:embed="rId10">
            <a:extLst>
              <a:ext uri="{28A0092B-C50C-407E-A947-70E740481C1C}">
                <a14:useLocalDpi xmlns:a14="http://schemas.microsoft.com/office/drawing/2010/main" val="0"/>
              </a:ext>
            </a:extLst>
          </a:blip>
          <a:srcRect b="18955"/>
          <a:stretch/>
        </p:blipFill>
        <p:spPr>
          <a:xfrm>
            <a:off x="943514" y="2899236"/>
            <a:ext cx="845532" cy="685266"/>
          </a:xfrm>
          <a:prstGeom prst="rect">
            <a:avLst/>
          </a:prstGeom>
        </p:spPr>
      </p:pic>
      <p:sp>
        <p:nvSpPr>
          <p:cNvPr id="9" name="Rectangle 1">
            <a:extLst>
              <a:ext uri="{FF2B5EF4-FFF2-40B4-BE49-F238E27FC236}">
                <a16:creationId xmlns:a16="http://schemas.microsoft.com/office/drawing/2014/main" id="{F78530AC-FC0F-4194-BC6C-E32318B9A512}"/>
              </a:ext>
            </a:extLst>
          </p:cNvPr>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86907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73C5B"/>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63997D5-F475-41A8-A596-3774335051B6}"/>
              </a:ext>
            </a:extLst>
          </p:cNvPr>
          <p:cNvSpPr>
            <a:spLocks noGrp="1"/>
          </p:cNvSpPr>
          <p:nvPr>
            <p:ph type="body" sz="quarter" idx="13"/>
          </p:nvPr>
        </p:nvSpPr>
        <p:spPr>
          <a:xfrm>
            <a:off x="1495276" y="1706494"/>
            <a:ext cx="9179223" cy="3464064"/>
          </a:xfrm>
        </p:spPr>
        <p:txBody>
          <a:bodyPr/>
          <a:lstStyle/>
          <a:p>
            <a:r>
              <a:rPr lang="en-US" dirty="0"/>
              <a:t>Composition d’un GTCV</a:t>
            </a:r>
            <a:endParaRPr lang="en-GB" dirty="0"/>
          </a:p>
        </p:txBody>
      </p:sp>
      <p:sp>
        <p:nvSpPr>
          <p:cNvPr id="9" name="Slide Number Placeholder 8">
            <a:extLst>
              <a:ext uri="{FF2B5EF4-FFF2-40B4-BE49-F238E27FC236}">
                <a16:creationId xmlns:a16="http://schemas.microsoft.com/office/drawing/2014/main" id="{B0126127-7378-458A-80C1-03DF7D2D4E1A}"/>
              </a:ext>
            </a:extLst>
          </p:cNvPr>
          <p:cNvSpPr>
            <a:spLocks noGrp="1"/>
          </p:cNvSpPr>
          <p:nvPr>
            <p:ph type="sldNum" sz="quarter" idx="12"/>
          </p:nvPr>
        </p:nvSpPr>
        <p:spPr/>
        <p:txBody>
          <a:bodyPr/>
          <a:lstStyle/>
          <a:p>
            <a:fld id="{E2E31AFC-DF42-41A5-B57C-06A83BBA6616}" type="slidenum">
              <a:rPr lang="en-GB" smtClean="0"/>
              <a:pPr/>
              <a:t>7</a:t>
            </a:fld>
            <a:endParaRPr lang="en-GB"/>
          </a:p>
        </p:txBody>
      </p:sp>
      <p:sp>
        <p:nvSpPr>
          <p:cNvPr id="2" name="Footer Placeholder 3">
            <a:extLst>
              <a:ext uri="{FF2B5EF4-FFF2-40B4-BE49-F238E27FC236}">
                <a16:creationId xmlns:a16="http://schemas.microsoft.com/office/drawing/2014/main" id="{7554DFD4-4C64-BFFA-43DF-A9A41F836414}"/>
              </a:ext>
            </a:extLst>
          </p:cNvPr>
          <p:cNvSpPr>
            <a:spLocks noGrp="1"/>
          </p:cNvSpPr>
          <p:nvPr>
            <p:ph type="ftr" sz="quarter" idx="11"/>
          </p:nvPr>
        </p:nvSpPr>
        <p:spPr>
          <a:xfrm>
            <a:off x="576263" y="6486525"/>
            <a:ext cx="7562850" cy="112713"/>
          </a:xfrm>
        </p:spPr>
        <p:txBody>
          <a:bodyPr/>
          <a:lstStyle/>
          <a:p>
            <a:r>
              <a:rPr lang="en-US" dirty="0"/>
              <a:t>Composition et f</a:t>
            </a:r>
            <a:r>
              <a:rPr lang="en-US" noProof="0" dirty="0" err="1"/>
              <a:t>onctionne</a:t>
            </a:r>
            <a:r>
              <a:rPr lang="en-US" dirty="0" err="1"/>
              <a:t>ment</a:t>
            </a:r>
            <a:r>
              <a:rPr lang="en-US" dirty="0"/>
              <a:t> du GTCV</a:t>
            </a:r>
            <a:endParaRPr lang="en-GB" noProof="0" dirty="0"/>
          </a:p>
        </p:txBody>
      </p:sp>
    </p:spTree>
    <p:extLst>
      <p:ext uri="{BB962C8B-B14F-4D97-AF65-F5344CB8AC3E}">
        <p14:creationId xmlns:p14="http://schemas.microsoft.com/office/powerpoint/2010/main" val="1017237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8</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Composition d’un GTCV</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dirty="0"/>
              <a:t>Composition et f</a:t>
            </a:r>
            <a:r>
              <a:rPr lang="en-US" noProof="0" dirty="0" err="1"/>
              <a:t>onctionne</a:t>
            </a:r>
            <a:r>
              <a:rPr lang="en-US" dirty="0" err="1"/>
              <a:t>ment</a:t>
            </a:r>
            <a:r>
              <a:rPr lang="en-US" dirty="0"/>
              <a:t> du GTCV</a:t>
            </a:r>
            <a:endParaRPr lang="en-GB" noProof="0" dirty="0"/>
          </a:p>
        </p:txBody>
      </p:sp>
      <p:sp>
        <p:nvSpPr>
          <p:cNvPr id="9" name="Content Placeholder 1">
            <a:extLst>
              <a:ext uri="{FF2B5EF4-FFF2-40B4-BE49-F238E27FC236}">
                <a16:creationId xmlns:a16="http://schemas.microsoft.com/office/drawing/2014/main" id="{A4F980D7-AF1D-BC04-C2AC-DFBD54E59A48}"/>
              </a:ext>
            </a:extLst>
          </p:cNvPr>
          <p:cNvSpPr txBox="1">
            <a:spLocks/>
          </p:cNvSpPr>
          <p:nvPr/>
        </p:nvSpPr>
        <p:spPr>
          <a:xfrm>
            <a:off x="479125" y="1805000"/>
            <a:ext cx="6062352" cy="4248970"/>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pPr>
              <a:lnSpc>
                <a:spcPct val="100000"/>
              </a:lnSpc>
              <a:spcBef>
                <a:spcPts val="1200"/>
              </a:spcBef>
              <a:buClr>
                <a:srgbClr val="0092CC"/>
              </a:buClr>
            </a:pPr>
            <a:r>
              <a:rPr lang="en-US" sz="2000" b="1" dirty="0">
                <a:latin typeface="Poppins" pitchFamily="2" charset="77"/>
                <a:cs typeface="Poppins" pitchFamily="2" charset="77"/>
              </a:rPr>
              <a:t>Les </a:t>
            </a:r>
            <a:r>
              <a:rPr lang="en-US" sz="2000" b="1" dirty="0" err="1">
                <a:latin typeface="Poppins" pitchFamily="2" charset="77"/>
                <a:cs typeface="Poppins" pitchFamily="2" charset="77"/>
              </a:rPr>
              <a:t>membres</a:t>
            </a:r>
            <a:endParaRPr lang="en-US" sz="2000" b="1" dirty="0">
              <a:latin typeface="Poppins" pitchFamily="2" charset="77"/>
              <a:cs typeface="Poppins" pitchFamily="2" charset="77"/>
            </a:endParaRPr>
          </a:p>
          <a:p>
            <a:pPr marL="342900" indent="-342900">
              <a:lnSpc>
                <a:spcPct val="100000"/>
              </a:lnSpc>
              <a:spcBef>
                <a:spcPts val="1200"/>
              </a:spcBef>
              <a:buClr>
                <a:srgbClr val="0092CC"/>
              </a:buClr>
              <a:buFont typeface="Wingdings" pitchFamily="2" charset="2"/>
              <a:buChar char="§"/>
            </a:pPr>
            <a:r>
              <a:rPr lang="en-US" sz="2000" dirty="0" err="1">
                <a:latin typeface="Poppins" pitchFamily="2" charset="77"/>
                <a:cs typeface="Poppins" pitchFamily="2" charset="77"/>
              </a:rPr>
              <a:t>Principaux</a:t>
            </a:r>
            <a:r>
              <a:rPr lang="en-US" sz="2000" dirty="0">
                <a:latin typeface="Poppins" pitchFamily="2" charset="77"/>
                <a:cs typeface="Poppins" pitchFamily="2" charset="77"/>
              </a:rPr>
              <a:t>/ de droit</a:t>
            </a:r>
          </a:p>
          <a:p>
            <a:pPr marL="342900" indent="-342900">
              <a:lnSpc>
                <a:spcPct val="100000"/>
              </a:lnSpc>
              <a:spcBef>
                <a:spcPts val="1200"/>
              </a:spcBef>
              <a:buClr>
                <a:srgbClr val="0092CC"/>
              </a:buClr>
              <a:buFont typeface="Wingdings" pitchFamily="2" charset="2"/>
              <a:buChar char="§"/>
            </a:pPr>
            <a:r>
              <a:rPr lang="en-US" sz="2000" dirty="0">
                <a:latin typeface="Poppins" pitchFamily="2" charset="77"/>
                <a:cs typeface="Poppins" pitchFamily="2" charset="77"/>
              </a:rPr>
              <a:t>Ex-officio (</a:t>
            </a:r>
            <a:r>
              <a:rPr lang="en-US" sz="2000" dirty="0" err="1">
                <a:latin typeface="Poppins" pitchFamily="2" charset="77"/>
                <a:cs typeface="Poppins" pitchFamily="2" charset="77"/>
              </a:rPr>
              <a:t>Agences</a:t>
            </a:r>
            <a:r>
              <a:rPr lang="en-US" sz="2000" dirty="0">
                <a:latin typeface="Poppins" pitchFamily="2" charset="77"/>
                <a:cs typeface="Poppins" pitchFamily="2" charset="77"/>
              </a:rPr>
              <a:t> </a:t>
            </a:r>
            <a:r>
              <a:rPr lang="en-US" sz="2000" dirty="0" err="1">
                <a:latin typeface="Poppins" pitchFamily="2" charset="77"/>
                <a:cs typeface="Poppins" pitchFamily="2" charset="77"/>
              </a:rPr>
              <a:t>Gouvernementales</a:t>
            </a:r>
            <a:r>
              <a:rPr lang="en-US" sz="2000" dirty="0">
                <a:latin typeface="Poppins" pitchFamily="2" charset="77"/>
                <a:cs typeface="Poppins" pitchFamily="2" charset="77"/>
              </a:rPr>
              <a:t>)</a:t>
            </a:r>
          </a:p>
          <a:p>
            <a:pPr marL="342900" indent="-342900">
              <a:lnSpc>
                <a:spcPct val="100000"/>
              </a:lnSpc>
              <a:spcBef>
                <a:spcPts val="1200"/>
              </a:spcBef>
              <a:buClr>
                <a:srgbClr val="0092CC"/>
              </a:buClr>
              <a:buFont typeface="Wingdings" pitchFamily="2" charset="2"/>
              <a:buChar char="§"/>
            </a:pPr>
            <a:r>
              <a:rPr lang="en-US" sz="2000" dirty="0">
                <a:latin typeface="Poppins" pitchFamily="2" charset="77"/>
                <a:cs typeface="Poppins" pitchFamily="2" charset="77"/>
              </a:rPr>
              <a:t>Liaison </a:t>
            </a:r>
            <a:r>
              <a:rPr lang="en-US" sz="2000" dirty="0">
                <a:latin typeface="Poppins" panose="00000500000000000000" pitchFamily="2" charset="0"/>
                <a:cs typeface="Poppins" panose="00000500000000000000" pitchFamily="2" charset="0"/>
              </a:rPr>
              <a:t>(</a:t>
            </a:r>
            <a:r>
              <a:rPr lang="en-US" sz="2000" dirty="0" err="1">
                <a:latin typeface="Poppins" panose="00000500000000000000" pitchFamily="2" charset="0"/>
                <a:cs typeface="Poppins" panose="00000500000000000000" pitchFamily="2" charset="0"/>
              </a:rPr>
              <a:t>Autres</a:t>
            </a:r>
            <a:r>
              <a:rPr lang="en-US" sz="2000" dirty="0">
                <a:latin typeface="Poppins" panose="00000500000000000000" pitchFamily="2" charset="0"/>
                <a:cs typeface="Poppins" panose="00000500000000000000" pitchFamily="2" charset="0"/>
              </a:rPr>
              <a:t> </a:t>
            </a:r>
            <a:r>
              <a:rPr lang="en-US" sz="2000" dirty="0" err="1">
                <a:latin typeface="Poppins" panose="00000500000000000000" pitchFamily="2" charset="0"/>
                <a:cs typeface="Poppins" panose="00000500000000000000" pitchFamily="2" charset="0"/>
              </a:rPr>
              <a:t>acteurs</a:t>
            </a:r>
            <a:r>
              <a:rPr lang="en-US" sz="2000" dirty="0">
                <a:latin typeface="Poppins" panose="00000500000000000000" pitchFamily="2" charset="0"/>
                <a:cs typeface="Poppins" panose="00000500000000000000" pitchFamily="2" charset="0"/>
              </a:rPr>
              <a:t> </a:t>
            </a:r>
            <a:r>
              <a:rPr lang="en-US" sz="2000" dirty="0" err="1">
                <a:latin typeface="Poppins" panose="00000500000000000000" pitchFamily="2" charset="0"/>
                <a:cs typeface="Poppins" panose="00000500000000000000" pitchFamily="2" charset="0"/>
              </a:rPr>
              <a:t>clés</a:t>
            </a:r>
            <a:r>
              <a:rPr lang="en-US" sz="2000" dirty="0">
                <a:latin typeface="Poppins" panose="00000500000000000000" pitchFamily="2" charset="0"/>
                <a:cs typeface="Poppins" panose="00000500000000000000" pitchFamily="2" charset="0"/>
              </a:rPr>
              <a:t>)</a:t>
            </a:r>
          </a:p>
          <a:p>
            <a:pPr>
              <a:lnSpc>
                <a:spcPct val="100000"/>
              </a:lnSpc>
              <a:spcBef>
                <a:spcPts val="1200"/>
              </a:spcBef>
              <a:buClr>
                <a:srgbClr val="0092CC"/>
              </a:buClr>
            </a:pPr>
            <a:r>
              <a:rPr lang="en-US" sz="2000" b="1" dirty="0">
                <a:latin typeface="Poppins" pitchFamily="2" charset="77"/>
                <a:cs typeface="Poppins" pitchFamily="2" charset="77"/>
              </a:rPr>
              <a:t>SUPPORT TECHNIQUE</a:t>
            </a:r>
          </a:p>
          <a:p>
            <a:pPr marL="342900" indent="-342900">
              <a:lnSpc>
                <a:spcPct val="100000"/>
              </a:lnSpc>
              <a:spcBef>
                <a:spcPts val="1200"/>
              </a:spcBef>
              <a:buClr>
                <a:srgbClr val="0092CC"/>
              </a:buClr>
              <a:buFont typeface="Wingdings" pitchFamily="2" charset="2"/>
              <a:buChar char="§"/>
            </a:pPr>
            <a:r>
              <a:rPr lang="en-US" sz="2000" dirty="0">
                <a:latin typeface="Poppins" pitchFamily="2" charset="77"/>
                <a:cs typeface="Poppins" pitchFamily="2" charset="77"/>
              </a:rPr>
              <a:t>Secretariat</a:t>
            </a:r>
          </a:p>
          <a:p>
            <a:pPr marL="342900" indent="-342900">
              <a:lnSpc>
                <a:spcPct val="100000"/>
              </a:lnSpc>
              <a:spcBef>
                <a:spcPts val="1200"/>
              </a:spcBef>
              <a:buClr>
                <a:srgbClr val="0092CC"/>
              </a:buClr>
              <a:buFont typeface="Wingdings" pitchFamily="2" charset="2"/>
              <a:buChar char="§"/>
            </a:pPr>
            <a:endParaRPr lang="en-US" sz="1600" dirty="0">
              <a:latin typeface="Poppins" pitchFamily="2" charset="77"/>
              <a:cs typeface="Poppins" pitchFamily="2" charset="77"/>
            </a:endParaRPr>
          </a:p>
        </p:txBody>
      </p:sp>
      <p:sp>
        <p:nvSpPr>
          <p:cNvPr id="13" name="Rectangle 12">
            <a:extLst>
              <a:ext uri="{FF2B5EF4-FFF2-40B4-BE49-F238E27FC236}">
                <a16:creationId xmlns:a16="http://schemas.microsoft.com/office/drawing/2014/main" id="{CBB4B7AF-886B-91C6-3852-FCADC1D21BB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Freeform 5">
            <a:extLst>
              <a:ext uri="{FF2B5EF4-FFF2-40B4-BE49-F238E27FC236}">
                <a16:creationId xmlns:a16="http://schemas.microsoft.com/office/drawing/2014/main" id="{20BF7FB3-499F-7E36-656A-E58923C8EE71}"/>
              </a:ext>
            </a:extLst>
          </p:cNvPr>
          <p:cNvSpPr/>
          <p:nvPr/>
        </p:nvSpPr>
        <p:spPr bwMode="auto">
          <a:xfrm>
            <a:off x="8391461" y="1547628"/>
            <a:ext cx="1824776" cy="1904998"/>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00C87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10640" rIns="91440" bIns="7239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44550">
              <a:lnSpc>
                <a:spcPct val="90000"/>
              </a:lnSpc>
              <a:spcAft>
                <a:spcPct val="35000"/>
              </a:spcAft>
              <a:defRPr/>
            </a:pPr>
            <a:r>
              <a:rPr lang="en-US" b="1" dirty="0">
                <a:solidFill>
                  <a:schemeClr val="bg1"/>
                </a:solidFill>
                <a:latin typeface="Poppins" pitchFamily="2" charset="77"/>
                <a:cs typeface="Poppins" pitchFamily="2" charset="77"/>
              </a:rPr>
              <a:t>Ex-officio</a:t>
            </a:r>
            <a:endParaRPr lang="en-US" sz="1600" b="1" dirty="0">
              <a:solidFill>
                <a:schemeClr val="bg1"/>
              </a:solidFill>
              <a:latin typeface="Poppins" pitchFamily="2" charset="77"/>
              <a:cs typeface="Poppins" pitchFamily="2" charset="77"/>
            </a:endParaRPr>
          </a:p>
        </p:txBody>
      </p:sp>
      <p:sp>
        <p:nvSpPr>
          <p:cNvPr id="19" name="Freeform 6">
            <a:extLst>
              <a:ext uri="{FF2B5EF4-FFF2-40B4-BE49-F238E27FC236}">
                <a16:creationId xmlns:a16="http://schemas.microsoft.com/office/drawing/2014/main" id="{B6BB9BA1-3828-C836-0AA0-88A2371C4063}"/>
              </a:ext>
            </a:extLst>
          </p:cNvPr>
          <p:cNvSpPr/>
          <p:nvPr/>
        </p:nvSpPr>
        <p:spPr bwMode="auto">
          <a:xfrm>
            <a:off x="7465650" y="3455271"/>
            <a:ext cx="1824776" cy="1904998"/>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66C4E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52550" rIns="91440" bIns="11430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33500">
              <a:lnSpc>
                <a:spcPct val="90000"/>
              </a:lnSpc>
              <a:spcAft>
                <a:spcPct val="35000"/>
              </a:spcAft>
              <a:defRPr/>
            </a:pPr>
            <a:r>
              <a:rPr lang="en-US" b="1" dirty="0">
                <a:solidFill>
                  <a:schemeClr val="bg1"/>
                </a:solidFill>
                <a:latin typeface="Poppins" pitchFamily="2" charset="77"/>
                <a:cs typeface="Poppins" pitchFamily="2" charset="77"/>
              </a:rPr>
              <a:t>Liaison</a:t>
            </a:r>
          </a:p>
        </p:txBody>
      </p:sp>
      <p:sp>
        <p:nvSpPr>
          <p:cNvPr id="20" name="Freeform 7">
            <a:extLst>
              <a:ext uri="{FF2B5EF4-FFF2-40B4-BE49-F238E27FC236}">
                <a16:creationId xmlns:a16="http://schemas.microsoft.com/office/drawing/2014/main" id="{D1C50E27-4346-B021-F098-1146B304301F}"/>
              </a:ext>
            </a:extLst>
          </p:cNvPr>
          <p:cNvSpPr/>
          <p:nvPr/>
        </p:nvSpPr>
        <p:spPr bwMode="auto">
          <a:xfrm>
            <a:off x="8372813" y="3455271"/>
            <a:ext cx="1824776" cy="1905000"/>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2476500" y="0"/>
                </a:moveTo>
                <a:lnTo>
                  <a:pt x="1238250" y="2476500"/>
                </a:lnTo>
                <a:lnTo>
                  <a:pt x="0" y="0"/>
                </a:lnTo>
                <a:lnTo>
                  <a:pt x="2476500" y="0"/>
                </a:lnTo>
                <a:close/>
              </a:path>
            </a:pathLst>
          </a:custGeom>
          <a:solidFill>
            <a:srgbClr val="D80B1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548640" rIns="91440" bIns="138684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733550">
              <a:lnSpc>
                <a:spcPct val="90000"/>
              </a:lnSpc>
              <a:spcAft>
                <a:spcPct val="35000"/>
              </a:spcAft>
              <a:defRPr/>
            </a:pPr>
            <a:endParaRPr lang="en-US" b="1" dirty="0">
              <a:solidFill>
                <a:schemeClr val="bg1"/>
              </a:solidFill>
              <a:latin typeface="Poppins" pitchFamily="2" charset="77"/>
              <a:cs typeface="Poppins" pitchFamily="2" charset="77"/>
            </a:endParaRPr>
          </a:p>
          <a:p>
            <a:pPr algn="ctr" defTabSz="1733550">
              <a:lnSpc>
                <a:spcPct val="90000"/>
              </a:lnSpc>
              <a:spcAft>
                <a:spcPct val="35000"/>
              </a:spcAft>
              <a:defRPr/>
            </a:pPr>
            <a:r>
              <a:rPr lang="en-US" sz="1600" b="1" dirty="0" err="1">
                <a:solidFill>
                  <a:schemeClr val="bg1"/>
                </a:solidFill>
                <a:latin typeface="Poppins" pitchFamily="2" charset="77"/>
                <a:cs typeface="Poppins" pitchFamily="2" charset="77"/>
              </a:rPr>
              <a:t>Principaux</a:t>
            </a:r>
            <a:endParaRPr lang="en-US" sz="1600" b="1" dirty="0">
              <a:solidFill>
                <a:schemeClr val="bg1"/>
              </a:solidFill>
              <a:latin typeface="Poppins" pitchFamily="2" charset="77"/>
              <a:cs typeface="Poppins" pitchFamily="2" charset="77"/>
            </a:endParaRPr>
          </a:p>
        </p:txBody>
      </p:sp>
      <p:sp>
        <p:nvSpPr>
          <p:cNvPr id="21" name="Freeform 8">
            <a:extLst>
              <a:ext uri="{FF2B5EF4-FFF2-40B4-BE49-F238E27FC236}">
                <a16:creationId xmlns:a16="http://schemas.microsoft.com/office/drawing/2014/main" id="{66578BD6-7931-587B-7D20-40FFB716B174}"/>
              </a:ext>
            </a:extLst>
          </p:cNvPr>
          <p:cNvSpPr/>
          <p:nvPr/>
        </p:nvSpPr>
        <p:spPr bwMode="auto">
          <a:xfrm>
            <a:off x="9291108" y="3455271"/>
            <a:ext cx="1824776" cy="1905000"/>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F1E11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10640" rIns="91440" bIns="7239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44550">
              <a:lnSpc>
                <a:spcPct val="90000"/>
              </a:lnSpc>
              <a:spcAft>
                <a:spcPct val="35000"/>
              </a:spcAft>
              <a:defRPr/>
            </a:pPr>
            <a:r>
              <a:rPr lang="en-US" b="1" dirty="0">
                <a:solidFill>
                  <a:schemeClr val="tx1"/>
                </a:solidFill>
                <a:latin typeface="Poppins" pitchFamily="2" charset="77"/>
                <a:cs typeface="Poppins" pitchFamily="2" charset="77"/>
              </a:rPr>
              <a:t>Secretariat</a:t>
            </a:r>
            <a:endParaRPr lang="en-US" sz="1600" b="1" dirty="0">
              <a:solidFill>
                <a:schemeClr val="tx1"/>
              </a:solidFill>
              <a:latin typeface="Poppins" pitchFamily="2" charset="77"/>
              <a:cs typeface="Poppins" pitchFamily="2" charset="77"/>
            </a:endParaRPr>
          </a:p>
        </p:txBody>
      </p:sp>
      <p:sp>
        <p:nvSpPr>
          <p:cNvPr id="26" name="ZoneTexte 25">
            <a:extLst>
              <a:ext uri="{FF2B5EF4-FFF2-40B4-BE49-F238E27FC236}">
                <a16:creationId xmlns:a16="http://schemas.microsoft.com/office/drawing/2014/main" id="{A95641DF-6C7D-B451-E622-A9C9BA99836F}"/>
              </a:ext>
            </a:extLst>
          </p:cNvPr>
          <p:cNvSpPr txBox="1"/>
          <p:nvPr/>
        </p:nvSpPr>
        <p:spPr>
          <a:xfrm>
            <a:off x="10197589" y="2693714"/>
            <a:ext cx="1643826" cy="369332"/>
          </a:xfrm>
          <a:prstGeom prst="rect">
            <a:avLst/>
          </a:prstGeom>
          <a:noFill/>
        </p:spPr>
        <p:txBody>
          <a:bodyPr wrap="square" rtlCol="0">
            <a:spAutoFit/>
          </a:bodyPr>
          <a:lstStyle/>
          <a:p>
            <a:pPr algn="ctr"/>
            <a:r>
              <a:rPr lang="fr-FR" sz="1800" b="1" dirty="0">
                <a:latin typeface="Poppins" pitchFamily="2" charset="77"/>
                <a:cs typeface="Poppins" pitchFamily="2" charset="77"/>
              </a:rPr>
              <a:t>président</a:t>
            </a:r>
          </a:p>
        </p:txBody>
      </p:sp>
      <p:sp>
        <p:nvSpPr>
          <p:cNvPr id="8" name="Arc 7">
            <a:extLst>
              <a:ext uri="{FF2B5EF4-FFF2-40B4-BE49-F238E27FC236}">
                <a16:creationId xmlns:a16="http://schemas.microsoft.com/office/drawing/2014/main" id="{B90F931E-F3BA-80DE-9D04-2692343618F8}"/>
              </a:ext>
            </a:extLst>
          </p:cNvPr>
          <p:cNvSpPr/>
          <p:nvPr/>
        </p:nvSpPr>
        <p:spPr>
          <a:xfrm rot="5400000">
            <a:off x="8899895" y="2134728"/>
            <a:ext cx="1723292" cy="1866223"/>
          </a:xfrm>
          <a:prstGeom prst="arc">
            <a:avLst/>
          </a:prstGeom>
          <a:ln w="76200">
            <a:solidFill>
              <a:srgbClr val="173C5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solidFill>
                <a:srgbClr val="173C5B"/>
              </a:solidFill>
            </a:endParaRPr>
          </a:p>
        </p:txBody>
      </p:sp>
    </p:spTree>
    <p:extLst>
      <p:ext uri="{BB962C8B-B14F-4D97-AF65-F5344CB8AC3E}">
        <p14:creationId xmlns:p14="http://schemas.microsoft.com/office/powerpoint/2010/main" val="1653651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9</a:t>
            </a:fld>
            <a:endParaRPr lang="en-GB" dirty="0"/>
          </a:p>
        </p:txBody>
      </p:sp>
      <p:sp>
        <p:nvSpPr>
          <p:cNvPr id="2" name="object 2"/>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US" dirty="0"/>
              <a:t>Les </a:t>
            </a:r>
            <a:r>
              <a:rPr lang="en-US" dirty="0" err="1"/>
              <a:t>membres</a:t>
            </a:r>
            <a:r>
              <a:rPr lang="en-US" dirty="0"/>
              <a:t> </a:t>
            </a:r>
            <a:r>
              <a:rPr lang="en-US" dirty="0" err="1"/>
              <a:t>principaux</a:t>
            </a:r>
            <a:endParaRPr lang="en-GB" dirty="0"/>
          </a:p>
        </p:txBody>
      </p:sp>
      <p:sp>
        <p:nvSpPr>
          <p:cNvPr id="3" name="Footer Placeholder 3">
            <a:extLst>
              <a:ext uri="{FF2B5EF4-FFF2-40B4-BE49-F238E27FC236}">
                <a16:creationId xmlns:a16="http://schemas.microsoft.com/office/drawing/2014/main" id="{B5752562-A88B-FDE1-3EDB-54A5F965F39A}"/>
              </a:ext>
            </a:extLst>
          </p:cNvPr>
          <p:cNvSpPr>
            <a:spLocks noGrp="1"/>
          </p:cNvSpPr>
          <p:nvPr>
            <p:ph type="ftr" sz="quarter" idx="11"/>
          </p:nvPr>
        </p:nvSpPr>
        <p:spPr>
          <a:xfrm>
            <a:off x="576263" y="6486525"/>
            <a:ext cx="7562850" cy="112713"/>
          </a:xfrm>
        </p:spPr>
        <p:txBody>
          <a:bodyPr/>
          <a:lstStyle/>
          <a:p>
            <a:r>
              <a:rPr lang="en-US" dirty="0"/>
              <a:t>Composition et f</a:t>
            </a:r>
            <a:r>
              <a:rPr lang="en-US" noProof="0" dirty="0" err="1"/>
              <a:t>onctionne</a:t>
            </a:r>
            <a:r>
              <a:rPr lang="en-US" dirty="0" err="1"/>
              <a:t>ment</a:t>
            </a:r>
            <a:r>
              <a:rPr lang="en-US" dirty="0"/>
              <a:t> du GTCV</a:t>
            </a:r>
            <a:endParaRPr lang="en-GB" noProof="0" dirty="0"/>
          </a:p>
        </p:txBody>
      </p:sp>
      <p:sp>
        <p:nvSpPr>
          <p:cNvPr id="9" name="Content Placeholder 1">
            <a:extLst>
              <a:ext uri="{FF2B5EF4-FFF2-40B4-BE49-F238E27FC236}">
                <a16:creationId xmlns:a16="http://schemas.microsoft.com/office/drawing/2014/main" id="{A4F980D7-AF1D-BC04-C2AC-DFBD54E59A48}"/>
              </a:ext>
            </a:extLst>
          </p:cNvPr>
          <p:cNvSpPr txBox="1">
            <a:spLocks/>
          </p:cNvSpPr>
          <p:nvPr/>
        </p:nvSpPr>
        <p:spPr>
          <a:xfrm>
            <a:off x="596355" y="1805000"/>
            <a:ext cx="7457396" cy="4248970"/>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pPr>
              <a:lnSpc>
                <a:spcPct val="100000"/>
              </a:lnSpc>
              <a:spcBef>
                <a:spcPts val="1200"/>
              </a:spcBef>
              <a:buClr>
                <a:srgbClr val="0092CC"/>
              </a:buClr>
            </a:pPr>
            <a:r>
              <a:rPr lang="en-US" sz="2000" b="1" dirty="0">
                <a:latin typeface="Poppins" pitchFamily="2" charset="77"/>
                <a:cs typeface="Poppins" pitchFamily="2" charset="77"/>
              </a:rPr>
              <a:t>10-15 MEMBRES PRINCIPAUX</a:t>
            </a:r>
          </a:p>
          <a:p>
            <a:pPr marL="285750" indent="-285750">
              <a:lnSpc>
                <a:spcPct val="100000"/>
              </a:lnSpc>
              <a:spcBef>
                <a:spcPts val="1200"/>
              </a:spcBef>
              <a:buClr>
                <a:srgbClr val="0092CC"/>
              </a:buClr>
              <a:buFont typeface="Wingdings" pitchFamily="2" charset="2"/>
              <a:buChar char="§"/>
            </a:pPr>
            <a:r>
              <a:rPr lang="fr-FR" sz="1800" dirty="0">
                <a:latin typeface="Poppins" pitchFamily="2" charset="77"/>
                <a:cs typeface="Poppins" pitchFamily="2" charset="77"/>
              </a:rPr>
              <a:t>Des experts chevronnés et crédibles qui exercent en leur nom</a:t>
            </a:r>
          </a:p>
          <a:p>
            <a:pPr marL="285750" indent="-285750">
              <a:lnSpc>
                <a:spcPct val="100000"/>
              </a:lnSpc>
              <a:spcBef>
                <a:spcPts val="1200"/>
              </a:spcBef>
              <a:buClr>
                <a:srgbClr val="0092CC"/>
              </a:buClr>
              <a:buFont typeface="Wingdings" pitchFamily="2" charset="2"/>
              <a:buChar char="§"/>
            </a:pPr>
            <a:r>
              <a:rPr lang="fr-FR" sz="1800" dirty="0">
                <a:latin typeface="Poppins" pitchFamily="2" charset="77"/>
                <a:cs typeface="Poppins" pitchFamily="2" charset="77"/>
              </a:rPr>
              <a:t>Ne doit pas être un employé du ministère de la Santé ou du programme de vaccination</a:t>
            </a:r>
            <a:endParaRPr lang="en-US" sz="1800" dirty="0">
              <a:latin typeface="Poppins" pitchFamily="2" charset="77"/>
              <a:cs typeface="Poppins" pitchFamily="2" charset="77"/>
            </a:endParaRPr>
          </a:p>
        </p:txBody>
      </p:sp>
      <p:sp>
        <p:nvSpPr>
          <p:cNvPr id="13" name="Rectangle 12">
            <a:extLst>
              <a:ext uri="{FF2B5EF4-FFF2-40B4-BE49-F238E27FC236}">
                <a16:creationId xmlns:a16="http://schemas.microsoft.com/office/drawing/2014/main" id="{CBB4B7AF-886B-91C6-3852-FCADC1D21BB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 name="Text Placeholder 38">
            <a:extLst>
              <a:ext uri="{FF2B5EF4-FFF2-40B4-BE49-F238E27FC236}">
                <a16:creationId xmlns:a16="http://schemas.microsoft.com/office/drawing/2014/main" id="{3A329FF0-07FD-22E8-067B-42CC62B68035}"/>
              </a:ext>
            </a:extLst>
          </p:cNvPr>
          <p:cNvSpPr txBox="1">
            <a:spLocks/>
          </p:cNvSpPr>
          <p:nvPr/>
        </p:nvSpPr>
        <p:spPr>
          <a:xfrm>
            <a:off x="576584" y="1111728"/>
            <a:ext cx="5072021" cy="521665"/>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r>
              <a:rPr lang="en-GB" dirty="0" err="1">
                <a:solidFill>
                  <a:schemeClr val="accent1"/>
                </a:solidFill>
              </a:rPr>
              <a:t>Eligibilité</a:t>
            </a:r>
            <a:r>
              <a:rPr lang="en-GB" dirty="0">
                <a:solidFill>
                  <a:schemeClr val="accent1"/>
                </a:solidFill>
              </a:rPr>
              <a:t>:</a:t>
            </a:r>
          </a:p>
        </p:txBody>
      </p:sp>
      <p:sp>
        <p:nvSpPr>
          <p:cNvPr id="15" name="Freeform 5">
            <a:extLst>
              <a:ext uri="{FF2B5EF4-FFF2-40B4-BE49-F238E27FC236}">
                <a16:creationId xmlns:a16="http://schemas.microsoft.com/office/drawing/2014/main" id="{7FA2542B-2AAF-C7E8-5696-A5CE1B269454}"/>
              </a:ext>
            </a:extLst>
          </p:cNvPr>
          <p:cNvSpPr/>
          <p:nvPr/>
        </p:nvSpPr>
        <p:spPr bwMode="auto">
          <a:xfrm>
            <a:off x="8391461" y="1547628"/>
            <a:ext cx="1824776" cy="1904998"/>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00C87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10640" rIns="91440" bIns="7239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44550">
              <a:lnSpc>
                <a:spcPct val="90000"/>
              </a:lnSpc>
              <a:spcAft>
                <a:spcPct val="35000"/>
              </a:spcAft>
              <a:defRPr/>
            </a:pPr>
            <a:endParaRPr lang="en-US" sz="1600" dirty="0">
              <a:solidFill>
                <a:schemeClr val="bg1"/>
              </a:solidFill>
              <a:latin typeface="Poppins" pitchFamily="2" charset="77"/>
              <a:cs typeface="Poppins" pitchFamily="2" charset="77"/>
            </a:endParaRPr>
          </a:p>
        </p:txBody>
      </p:sp>
      <p:sp>
        <p:nvSpPr>
          <p:cNvPr id="16" name="Freeform 6">
            <a:extLst>
              <a:ext uri="{FF2B5EF4-FFF2-40B4-BE49-F238E27FC236}">
                <a16:creationId xmlns:a16="http://schemas.microsoft.com/office/drawing/2014/main" id="{75F1E443-DE82-5667-54E0-D6789948897C}"/>
              </a:ext>
            </a:extLst>
          </p:cNvPr>
          <p:cNvSpPr/>
          <p:nvPr/>
        </p:nvSpPr>
        <p:spPr bwMode="auto">
          <a:xfrm>
            <a:off x="7465650" y="3455271"/>
            <a:ext cx="1824776" cy="1904998"/>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66C4E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52550" rIns="91440" bIns="11430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33500">
              <a:lnSpc>
                <a:spcPct val="90000"/>
              </a:lnSpc>
              <a:spcAft>
                <a:spcPct val="35000"/>
              </a:spcAft>
              <a:defRPr/>
            </a:pPr>
            <a:endParaRPr lang="en-US" dirty="0">
              <a:solidFill>
                <a:schemeClr val="bg1"/>
              </a:solidFill>
              <a:latin typeface="Poppins" pitchFamily="2" charset="77"/>
              <a:cs typeface="Poppins" pitchFamily="2" charset="77"/>
            </a:endParaRPr>
          </a:p>
        </p:txBody>
      </p:sp>
      <p:sp>
        <p:nvSpPr>
          <p:cNvPr id="17" name="Freeform 7">
            <a:extLst>
              <a:ext uri="{FF2B5EF4-FFF2-40B4-BE49-F238E27FC236}">
                <a16:creationId xmlns:a16="http://schemas.microsoft.com/office/drawing/2014/main" id="{B3B6EA1A-CCA1-A7CD-23C9-7A83277955C3}"/>
              </a:ext>
            </a:extLst>
          </p:cNvPr>
          <p:cNvSpPr/>
          <p:nvPr/>
        </p:nvSpPr>
        <p:spPr bwMode="auto">
          <a:xfrm>
            <a:off x="8372813" y="3455271"/>
            <a:ext cx="1824776" cy="1905000"/>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2476500" y="0"/>
                </a:moveTo>
                <a:lnTo>
                  <a:pt x="1238250" y="2476500"/>
                </a:lnTo>
                <a:lnTo>
                  <a:pt x="0" y="0"/>
                </a:lnTo>
                <a:lnTo>
                  <a:pt x="2476500" y="0"/>
                </a:lnTo>
                <a:close/>
              </a:path>
            </a:pathLst>
          </a:custGeom>
          <a:solidFill>
            <a:srgbClr val="D80B1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548640" rIns="91440" bIns="138684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733550">
              <a:lnSpc>
                <a:spcPct val="90000"/>
              </a:lnSpc>
              <a:spcAft>
                <a:spcPct val="35000"/>
              </a:spcAft>
              <a:defRPr/>
            </a:pPr>
            <a:endParaRPr lang="en-US" b="1" dirty="0">
              <a:solidFill>
                <a:schemeClr val="bg1"/>
              </a:solidFill>
              <a:latin typeface="Poppins" pitchFamily="2" charset="77"/>
              <a:cs typeface="Poppins" pitchFamily="2" charset="77"/>
            </a:endParaRPr>
          </a:p>
          <a:p>
            <a:pPr algn="ctr" defTabSz="1733550">
              <a:lnSpc>
                <a:spcPct val="90000"/>
              </a:lnSpc>
              <a:spcAft>
                <a:spcPct val="35000"/>
              </a:spcAft>
              <a:defRPr/>
            </a:pPr>
            <a:r>
              <a:rPr lang="en-US" sz="1400" b="1" dirty="0" err="1">
                <a:solidFill>
                  <a:schemeClr val="bg1"/>
                </a:solidFill>
                <a:latin typeface="Poppins" pitchFamily="2" charset="77"/>
                <a:cs typeface="Poppins" pitchFamily="2" charset="77"/>
              </a:rPr>
              <a:t>principaux</a:t>
            </a:r>
            <a:endParaRPr lang="en-US" sz="1400" b="1" dirty="0">
              <a:solidFill>
                <a:schemeClr val="bg1"/>
              </a:solidFill>
              <a:latin typeface="Poppins" pitchFamily="2" charset="77"/>
              <a:cs typeface="Poppins" pitchFamily="2" charset="77"/>
            </a:endParaRPr>
          </a:p>
        </p:txBody>
      </p:sp>
      <p:sp>
        <p:nvSpPr>
          <p:cNvPr id="19" name="Freeform 8">
            <a:extLst>
              <a:ext uri="{FF2B5EF4-FFF2-40B4-BE49-F238E27FC236}">
                <a16:creationId xmlns:a16="http://schemas.microsoft.com/office/drawing/2014/main" id="{F39A71FB-08E3-0A92-DEDA-0DCD27B4401C}"/>
              </a:ext>
            </a:extLst>
          </p:cNvPr>
          <p:cNvSpPr/>
          <p:nvPr/>
        </p:nvSpPr>
        <p:spPr bwMode="auto">
          <a:xfrm>
            <a:off x="9291108" y="3455271"/>
            <a:ext cx="1824776" cy="1905000"/>
          </a:xfrm>
          <a:custGeom>
            <a:avLst/>
            <a:gdLst>
              <a:gd name="connsiteX0" fmla="*/ 0 w 2476500"/>
              <a:gd name="connsiteY0" fmla="*/ 2476500 h 2476500"/>
              <a:gd name="connsiteX1" fmla="*/ 1238250 w 2476500"/>
              <a:gd name="connsiteY1" fmla="*/ 0 h 2476500"/>
              <a:gd name="connsiteX2" fmla="*/ 2476500 w 2476500"/>
              <a:gd name="connsiteY2" fmla="*/ 2476500 h 2476500"/>
              <a:gd name="connsiteX3" fmla="*/ 0 w 24765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476500" h="2476500">
                <a:moveTo>
                  <a:pt x="0" y="2476500"/>
                </a:moveTo>
                <a:lnTo>
                  <a:pt x="1238250" y="0"/>
                </a:lnTo>
                <a:lnTo>
                  <a:pt x="2476500" y="2476500"/>
                </a:lnTo>
                <a:lnTo>
                  <a:pt x="0" y="2476500"/>
                </a:lnTo>
                <a:close/>
              </a:path>
            </a:pathLst>
          </a:custGeom>
          <a:solidFill>
            <a:srgbClr val="F1E11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1310640" rIns="91440" bIns="72390" spcCol="127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44550">
              <a:lnSpc>
                <a:spcPct val="90000"/>
              </a:lnSpc>
              <a:spcAft>
                <a:spcPct val="35000"/>
              </a:spcAft>
              <a:defRPr/>
            </a:pPr>
            <a:endParaRPr lang="en-US" sz="1600" dirty="0">
              <a:solidFill>
                <a:schemeClr val="tx1"/>
              </a:solidFill>
              <a:latin typeface="Poppins" pitchFamily="2" charset="77"/>
              <a:cs typeface="Poppins" pitchFamily="2" charset="77"/>
            </a:endParaRPr>
          </a:p>
        </p:txBody>
      </p:sp>
      <p:pic>
        <p:nvPicPr>
          <p:cNvPr id="28" name="Image 27">
            <a:extLst>
              <a:ext uri="{FF2B5EF4-FFF2-40B4-BE49-F238E27FC236}">
                <a16:creationId xmlns:a16="http://schemas.microsoft.com/office/drawing/2014/main" id="{F2D99FF5-3351-34B0-E827-634B7740879E}"/>
              </a:ext>
            </a:extLst>
          </p:cNvPr>
          <p:cNvPicPr>
            <a:picLocks noChangeAspect="1"/>
          </p:cNvPicPr>
          <p:nvPr/>
        </p:nvPicPr>
        <p:blipFill rotWithShape="1">
          <a:blip r:embed="rId3">
            <a:extLst>
              <a:ext uri="{28A0092B-C50C-407E-A947-70E740481C1C}">
                <a14:useLocalDpi xmlns:a14="http://schemas.microsoft.com/office/drawing/2010/main" val="0"/>
              </a:ext>
            </a:extLst>
          </a:blip>
          <a:srcRect b="15983"/>
          <a:stretch/>
        </p:blipFill>
        <p:spPr>
          <a:xfrm>
            <a:off x="5413395" y="5710953"/>
            <a:ext cx="514412" cy="432193"/>
          </a:xfrm>
          <a:prstGeom prst="rect">
            <a:avLst/>
          </a:prstGeom>
        </p:spPr>
      </p:pic>
      <p:cxnSp>
        <p:nvCxnSpPr>
          <p:cNvPr id="37" name="Connecteur droit avec flèche 36">
            <a:extLst>
              <a:ext uri="{FF2B5EF4-FFF2-40B4-BE49-F238E27FC236}">
                <a16:creationId xmlns:a16="http://schemas.microsoft.com/office/drawing/2014/main" id="{5C76570C-D24B-736A-D8DC-A842A9BFE368}"/>
              </a:ext>
            </a:extLst>
          </p:cNvPr>
          <p:cNvCxnSpPr>
            <a:cxnSpLocks/>
          </p:cNvCxnSpPr>
          <p:nvPr/>
        </p:nvCxnSpPr>
        <p:spPr>
          <a:xfrm flipV="1">
            <a:off x="767660" y="5295066"/>
            <a:ext cx="5472000" cy="2234"/>
          </a:xfrm>
          <a:prstGeom prst="straightConnector1">
            <a:avLst/>
          </a:prstGeom>
          <a:ln w="76200">
            <a:solidFill>
              <a:srgbClr val="C10077"/>
            </a:solidFill>
            <a:tailEnd type="triangle"/>
          </a:ln>
        </p:spPr>
        <p:style>
          <a:lnRef idx="1">
            <a:schemeClr val="accent1"/>
          </a:lnRef>
          <a:fillRef idx="0">
            <a:schemeClr val="accent1"/>
          </a:fillRef>
          <a:effectRef idx="0">
            <a:schemeClr val="accent1"/>
          </a:effectRef>
          <a:fontRef idx="minor">
            <a:schemeClr val="tx1"/>
          </a:fontRef>
        </p:style>
      </p:cxnSp>
      <p:pic>
        <p:nvPicPr>
          <p:cNvPr id="39" name="Image 38">
            <a:extLst>
              <a:ext uri="{FF2B5EF4-FFF2-40B4-BE49-F238E27FC236}">
                <a16:creationId xmlns:a16="http://schemas.microsoft.com/office/drawing/2014/main" id="{1919F946-B976-DA50-C668-18F4E3B37A97}"/>
              </a:ext>
            </a:extLst>
          </p:cNvPr>
          <p:cNvPicPr>
            <a:picLocks noChangeAspect="1"/>
          </p:cNvPicPr>
          <p:nvPr/>
        </p:nvPicPr>
        <p:blipFill rotWithShape="1">
          <a:blip r:embed="rId4">
            <a:extLst>
              <a:ext uri="{28A0092B-C50C-407E-A947-70E740481C1C}">
                <a14:useLocalDpi xmlns:a14="http://schemas.microsoft.com/office/drawing/2010/main" val="0"/>
              </a:ext>
            </a:extLst>
          </a:blip>
          <a:srcRect b="14286"/>
          <a:stretch/>
        </p:blipFill>
        <p:spPr>
          <a:xfrm>
            <a:off x="704422" y="5404736"/>
            <a:ext cx="938664" cy="804569"/>
          </a:xfrm>
          <a:prstGeom prst="rect">
            <a:avLst/>
          </a:prstGeom>
        </p:spPr>
      </p:pic>
      <p:pic>
        <p:nvPicPr>
          <p:cNvPr id="41" name="Image 40">
            <a:extLst>
              <a:ext uri="{FF2B5EF4-FFF2-40B4-BE49-F238E27FC236}">
                <a16:creationId xmlns:a16="http://schemas.microsoft.com/office/drawing/2014/main" id="{C92534F2-7F5A-EA76-0A5A-554407C68D1F}"/>
              </a:ext>
            </a:extLst>
          </p:cNvPr>
          <p:cNvPicPr>
            <a:picLocks noChangeAspect="1"/>
          </p:cNvPicPr>
          <p:nvPr/>
        </p:nvPicPr>
        <p:blipFill rotWithShape="1">
          <a:blip r:embed="rId5">
            <a:extLst>
              <a:ext uri="{28A0092B-C50C-407E-A947-70E740481C1C}">
                <a14:useLocalDpi xmlns:a14="http://schemas.microsoft.com/office/drawing/2010/main" val="0"/>
              </a:ext>
            </a:extLst>
          </a:blip>
          <a:srcRect b="25108"/>
          <a:stretch/>
        </p:blipFill>
        <p:spPr>
          <a:xfrm>
            <a:off x="1286365" y="5628096"/>
            <a:ext cx="679230" cy="508690"/>
          </a:xfrm>
          <a:prstGeom prst="rect">
            <a:avLst/>
          </a:prstGeom>
        </p:spPr>
      </p:pic>
      <p:pic>
        <p:nvPicPr>
          <p:cNvPr id="46" name="Image 45">
            <a:extLst>
              <a:ext uri="{FF2B5EF4-FFF2-40B4-BE49-F238E27FC236}">
                <a16:creationId xmlns:a16="http://schemas.microsoft.com/office/drawing/2014/main" id="{D6A6BCBE-2679-3A31-7EE8-634277CA53E2}"/>
              </a:ext>
            </a:extLst>
          </p:cNvPr>
          <p:cNvPicPr>
            <a:picLocks noChangeAspect="1"/>
          </p:cNvPicPr>
          <p:nvPr/>
        </p:nvPicPr>
        <p:blipFill rotWithShape="1">
          <a:blip r:embed="rId4">
            <a:extLst>
              <a:ext uri="{28A0092B-C50C-407E-A947-70E740481C1C}">
                <a14:useLocalDpi xmlns:a14="http://schemas.microsoft.com/office/drawing/2010/main" val="0"/>
              </a:ext>
            </a:extLst>
          </a:blip>
          <a:srcRect b="14286"/>
          <a:stretch/>
        </p:blipFill>
        <p:spPr>
          <a:xfrm>
            <a:off x="4851678" y="5404736"/>
            <a:ext cx="907274" cy="777663"/>
          </a:xfrm>
          <a:prstGeom prst="rect">
            <a:avLst/>
          </a:prstGeom>
        </p:spPr>
      </p:pic>
      <p:grpSp>
        <p:nvGrpSpPr>
          <p:cNvPr id="57" name="Groupe 56">
            <a:extLst>
              <a:ext uri="{FF2B5EF4-FFF2-40B4-BE49-F238E27FC236}">
                <a16:creationId xmlns:a16="http://schemas.microsoft.com/office/drawing/2014/main" id="{1F02A467-BF4F-4826-F6B5-A6B08C69C901}"/>
              </a:ext>
            </a:extLst>
          </p:cNvPr>
          <p:cNvGrpSpPr/>
          <p:nvPr/>
        </p:nvGrpSpPr>
        <p:grpSpPr>
          <a:xfrm>
            <a:off x="2647018" y="5125755"/>
            <a:ext cx="1391295" cy="1199536"/>
            <a:chOff x="3231657" y="5133179"/>
            <a:chExt cx="1391295" cy="1199536"/>
          </a:xfrm>
        </p:grpSpPr>
        <p:pic>
          <p:nvPicPr>
            <p:cNvPr id="52" name="Image 51">
              <a:extLst>
                <a:ext uri="{FF2B5EF4-FFF2-40B4-BE49-F238E27FC236}">
                  <a16:creationId xmlns:a16="http://schemas.microsoft.com/office/drawing/2014/main" id="{527EF346-28DF-121C-76E5-FBF0F779688A}"/>
                </a:ext>
              </a:extLst>
            </p:cNvPr>
            <p:cNvPicPr>
              <a:picLocks noChangeAspect="1"/>
            </p:cNvPicPr>
            <p:nvPr/>
          </p:nvPicPr>
          <p:blipFill rotWithShape="1">
            <a:blip r:embed="rId4">
              <a:extLst>
                <a:ext uri="{28A0092B-C50C-407E-A947-70E740481C1C}">
                  <a14:useLocalDpi xmlns:a14="http://schemas.microsoft.com/office/drawing/2010/main" val="0"/>
                </a:ext>
              </a:extLst>
            </a:blip>
            <a:srcRect b="14286"/>
            <a:stretch/>
          </p:blipFill>
          <p:spPr>
            <a:xfrm>
              <a:off x="3231657" y="5373528"/>
              <a:ext cx="948804" cy="813260"/>
            </a:xfrm>
            <a:prstGeom prst="rect">
              <a:avLst/>
            </a:prstGeom>
          </p:spPr>
        </p:pic>
        <p:pic>
          <p:nvPicPr>
            <p:cNvPr id="54" name="Image 53">
              <a:extLst>
                <a:ext uri="{FF2B5EF4-FFF2-40B4-BE49-F238E27FC236}">
                  <a16:creationId xmlns:a16="http://schemas.microsoft.com/office/drawing/2014/main" id="{6B2B6E49-39C5-EA66-F7D3-AF5401BD4524}"/>
                </a:ext>
              </a:extLst>
            </p:cNvPr>
            <p:cNvPicPr>
              <a:picLocks noChangeAspect="1"/>
            </p:cNvPicPr>
            <p:nvPr/>
          </p:nvPicPr>
          <p:blipFill rotWithShape="1">
            <a:blip r:embed="rId6">
              <a:extLst>
                <a:ext uri="{28A0092B-C50C-407E-A947-70E740481C1C}">
                  <a14:useLocalDpi xmlns:a14="http://schemas.microsoft.com/office/drawing/2010/main" val="0"/>
                </a:ext>
              </a:extLst>
            </a:blip>
            <a:srcRect b="35375"/>
            <a:stretch/>
          </p:blipFill>
          <p:spPr>
            <a:xfrm rot="3015662">
              <a:off x="3635583" y="5345346"/>
              <a:ext cx="1199536" cy="775202"/>
            </a:xfrm>
            <a:prstGeom prst="rect">
              <a:avLst/>
            </a:prstGeom>
          </p:spPr>
        </p:pic>
      </p:grpSp>
      <p:pic>
        <p:nvPicPr>
          <p:cNvPr id="56" name="Image 55">
            <a:extLst>
              <a:ext uri="{FF2B5EF4-FFF2-40B4-BE49-F238E27FC236}">
                <a16:creationId xmlns:a16="http://schemas.microsoft.com/office/drawing/2014/main" id="{07482DF7-9E55-1314-758D-6077515B6752}"/>
              </a:ext>
            </a:extLst>
          </p:cNvPr>
          <p:cNvPicPr>
            <a:picLocks noChangeAspect="1"/>
          </p:cNvPicPr>
          <p:nvPr/>
        </p:nvPicPr>
        <p:blipFill rotWithShape="1">
          <a:blip r:embed="rId7">
            <a:extLst>
              <a:ext uri="{28A0092B-C50C-407E-A947-70E740481C1C}">
                <a14:useLocalDpi xmlns:a14="http://schemas.microsoft.com/office/drawing/2010/main" val="0"/>
              </a:ext>
            </a:extLst>
          </a:blip>
          <a:srcRect b="15302"/>
          <a:stretch/>
        </p:blipFill>
        <p:spPr>
          <a:xfrm>
            <a:off x="3909169" y="5360269"/>
            <a:ext cx="981230" cy="831086"/>
          </a:xfrm>
          <a:prstGeom prst="rect">
            <a:avLst/>
          </a:prstGeom>
        </p:spPr>
      </p:pic>
      <p:pic>
        <p:nvPicPr>
          <p:cNvPr id="7" name="Image 6">
            <a:extLst>
              <a:ext uri="{FF2B5EF4-FFF2-40B4-BE49-F238E27FC236}">
                <a16:creationId xmlns:a16="http://schemas.microsoft.com/office/drawing/2014/main" id="{F5976D42-7AB8-77BF-872C-B493B88896BE}"/>
              </a:ext>
            </a:extLst>
          </p:cNvPr>
          <p:cNvPicPr>
            <a:picLocks noChangeAspect="1"/>
          </p:cNvPicPr>
          <p:nvPr/>
        </p:nvPicPr>
        <p:blipFill rotWithShape="1">
          <a:blip r:embed="rId8">
            <a:extLst>
              <a:ext uri="{28A0092B-C50C-407E-A947-70E740481C1C}">
                <a14:useLocalDpi xmlns:a14="http://schemas.microsoft.com/office/drawing/2010/main" val="0"/>
              </a:ext>
            </a:extLst>
          </a:blip>
          <a:srcRect l="26878" r="18577" b="23445"/>
          <a:stretch/>
        </p:blipFill>
        <p:spPr>
          <a:xfrm rot="2559926" flipH="1" flipV="1">
            <a:off x="9402440" y="3592085"/>
            <a:ext cx="379857" cy="528417"/>
          </a:xfrm>
          <a:prstGeom prst="rect">
            <a:avLst/>
          </a:prstGeom>
        </p:spPr>
      </p:pic>
      <p:sp>
        <p:nvSpPr>
          <p:cNvPr id="25" name="Ellipse 5">
            <a:extLst>
              <a:ext uri="{FF2B5EF4-FFF2-40B4-BE49-F238E27FC236}">
                <a16:creationId xmlns:a16="http://schemas.microsoft.com/office/drawing/2014/main" id="{C2A4D4D4-5B66-481B-B4A9-A56584FA417D}"/>
              </a:ext>
            </a:extLst>
          </p:cNvPr>
          <p:cNvSpPr/>
          <p:nvPr/>
        </p:nvSpPr>
        <p:spPr>
          <a:xfrm>
            <a:off x="611930" y="5212507"/>
            <a:ext cx="169585" cy="169585"/>
          </a:xfrm>
          <a:prstGeom prst="ellipse">
            <a:avLst/>
          </a:prstGeom>
          <a:solidFill>
            <a:srgbClr val="C10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a:extLst>
              <a:ext uri="{FF2B5EF4-FFF2-40B4-BE49-F238E27FC236}">
                <a16:creationId xmlns:a16="http://schemas.microsoft.com/office/drawing/2014/main" id="{6AABB834-8EFD-4BE6-8FBB-DC78A0BDF266}"/>
              </a:ext>
            </a:extLst>
          </p:cNvPr>
          <p:cNvPicPr>
            <a:picLocks noChangeAspect="1" noChangeArrowheads="1"/>
          </p:cNvPicPr>
          <p:nvPr/>
        </p:nvPicPr>
        <p:blipFill>
          <a:blip r:embed="rId9">
            <a:grayscl/>
            <a:extLst>
              <a:ext uri="{28A0092B-C50C-407E-A947-70E740481C1C}">
                <a14:useLocalDpi xmlns:a14="http://schemas.microsoft.com/office/drawing/2010/main" val="0"/>
              </a:ext>
            </a:extLst>
          </a:blip>
          <a:srcRect/>
          <a:stretch>
            <a:fillRect/>
          </a:stretch>
        </p:blipFill>
        <p:spPr bwMode="auto">
          <a:xfrm>
            <a:off x="4547186" y="4359909"/>
            <a:ext cx="819150" cy="8953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9B7AA24-1AC6-4344-A3D2-EECFC95E608E}"/>
              </a:ext>
            </a:extLst>
          </p:cNvPr>
          <p:cNvPicPr>
            <a:picLocks noChangeAspect="1" noChangeArrowheads="1"/>
          </p:cNvPicPr>
          <p:nvPr/>
        </p:nvPicPr>
        <p:blipFill>
          <a:blip r:embed="rId10">
            <a:grayscl/>
            <a:extLst>
              <a:ext uri="{28A0092B-C50C-407E-A947-70E740481C1C}">
                <a14:useLocalDpi xmlns:a14="http://schemas.microsoft.com/office/drawing/2010/main" val="0"/>
              </a:ext>
            </a:extLst>
          </a:blip>
          <a:srcRect/>
          <a:stretch>
            <a:fillRect/>
          </a:stretch>
        </p:blipFill>
        <p:spPr bwMode="auto">
          <a:xfrm>
            <a:off x="2822332" y="4319570"/>
            <a:ext cx="59055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F5F1096-EECF-4777-9CBE-049078911E31}"/>
              </a:ext>
            </a:extLst>
          </p:cNvPr>
          <p:cNvPicPr>
            <a:picLocks noChangeAspect="1" noChangeArrowheads="1"/>
          </p:cNvPicPr>
          <p:nvPr/>
        </p:nvPicPr>
        <p:blipFill>
          <a:blip r:embed="rId11">
            <a:grayscl/>
            <a:extLst>
              <a:ext uri="{28A0092B-C50C-407E-A947-70E740481C1C}">
                <a14:useLocalDpi xmlns:a14="http://schemas.microsoft.com/office/drawing/2010/main" val="0"/>
              </a:ext>
            </a:extLst>
          </a:blip>
          <a:srcRect/>
          <a:stretch>
            <a:fillRect/>
          </a:stretch>
        </p:blipFill>
        <p:spPr bwMode="auto">
          <a:xfrm>
            <a:off x="3577249" y="4400021"/>
            <a:ext cx="733425" cy="8096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019F31A0-A224-8637-A023-7E69E11A5110}"/>
              </a:ext>
            </a:extLst>
          </p:cNvPr>
          <p:cNvPicPr>
            <a:picLocks noChangeAspect="1"/>
          </p:cNvPicPr>
          <p:nvPr/>
        </p:nvPicPr>
        <p:blipFill rotWithShape="1">
          <a:blip r:embed="rId12">
            <a:extLst>
              <a:ext uri="{28A0092B-C50C-407E-A947-70E740481C1C}">
                <a14:useLocalDpi xmlns:a14="http://schemas.microsoft.com/office/drawing/2010/main" val="0"/>
              </a:ext>
            </a:extLst>
          </a:blip>
          <a:srcRect b="21578"/>
          <a:stretch/>
        </p:blipFill>
        <p:spPr>
          <a:xfrm>
            <a:off x="1193613" y="4627318"/>
            <a:ext cx="683341" cy="535887"/>
          </a:xfrm>
          <a:prstGeom prst="rect">
            <a:avLst/>
          </a:prstGeom>
        </p:spPr>
      </p:pic>
      <p:pic>
        <p:nvPicPr>
          <p:cNvPr id="10" name="Image 9">
            <a:extLst>
              <a:ext uri="{FF2B5EF4-FFF2-40B4-BE49-F238E27FC236}">
                <a16:creationId xmlns:a16="http://schemas.microsoft.com/office/drawing/2014/main" id="{406FA54D-130B-A91C-3D9E-C5DD1C3DCF06}"/>
              </a:ext>
            </a:extLst>
          </p:cNvPr>
          <p:cNvPicPr>
            <a:picLocks noChangeAspect="1"/>
          </p:cNvPicPr>
          <p:nvPr/>
        </p:nvPicPr>
        <p:blipFill rotWithShape="1">
          <a:blip r:embed="rId13">
            <a:extLst>
              <a:ext uri="{28A0092B-C50C-407E-A947-70E740481C1C}">
                <a14:useLocalDpi xmlns:a14="http://schemas.microsoft.com/office/drawing/2010/main" val="0"/>
              </a:ext>
            </a:extLst>
          </a:blip>
          <a:srcRect l="15923" b="16363"/>
          <a:stretch/>
        </p:blipFill>
        <p:spPr>
          <a:xfrm>
            <a:off x="1966128" y="4419777"/>
            <a:ext cx="788515" cy="784393"/>
          </a:xfrm>
          <a:prstGeom prst="rect">
            <a:avLst/>
          </a:prstGeom>
        </p:spPr>
      </p:pic>
      <p:pic>
        <p:nvPicPr>
          <p:cNvPr id="12" name="Image 11">
            <a:extLst>
              <a:ext uri="{FF2B5EF4-FFF2-40B4-BE49-F238E27FC236}">
                <a16:creationId xmlns:a16="http://schemas.microsoft.com/office/drawing/2014/main" id="{0284ACC0-A3B6-509B-E64A-120054550A15}"/>
              </a:ext>
            </a:extLst>
          </p:cNvPr>
          <p:cNvPicPr>
            <a:picLocks noChangeAspect="1"/>
          </p:cNvPicPr>
          <p:nvPr/>
        </p:nvPicPr>
        <p:blipFill rotWithShape="1">
          <a:blip r:embed="rId14">
            <a:extLst>
              <a:ext uri="{28A0092B-C50C-407E-A947-70E740481C1C}">
                <a14:useLocalDpi xmlns:a14="http://schemas.microsoft.com/office/drawing/2010/main" val="0"/>
              </a:ext>
            </a:extLst>
          </a:blip>
          <a:srcRect b="21190"/>
          <a:stretch/>
        </p:blipFill>
        <p:spPr>
          <a:xfrm>
            <a:off x="1807188" y="5412449"/>
            <a:ext cx="973363" cy="767107"/>
          </a:xfrm>
          <a:prstGeom prst="rect">
            <a:avLst/>
          </a:prstGeom>
        </p:spPr>
      </p:pic>
    </p:spTree>
    <p:extLst>
      <p:ext uri="{BB962C8B-B14F-4D97-AF65-F5344CB8AC3E}">
        <p14:creationId xmlns:p14="http://schemas.microsoft.com/office/powerpoint/2010/main" val="90532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extraClrScheme>
  </a:extraClrSchemeLst>
  <a:custClrLst>
    <a:custClr name="WHO Blue">
      <a:srgbClr val="009CDE"/>
    </a:custClr>
    <a:custClr name="blank">
      <a:srgbClr val="FFFFFF"/>
    </a:custClr>
    <a:custClr name="blank">
      <a:srgbClr val="FFFFFF"/>
    </a:custClr>
    <a:custClr name="blank">
      <a:srgbClr val="FFFFFF"/>
    </a:custClr>
    <a:custClr name="WHO Indigo 01">
      <a:srgbClr val="09164D"/>
    </a:custClr>
    <a:custClr name="WHO Indigo 02">
      <a:srgbClr val="1A4164"/>
    </a:custClr>
    <a:custClr name="WHO Indigo 03">
      <a:srgbClr val="486783"/>
    </a:custClr>
    <a:custClr name="WHO Indigo 04">
      <a:srgbClr val="768DA2"/>
    </a:custClr>
    <a:custClr name="WHO Indigo 05">
      <a:srgbClr val="A3B3C1"/>
    </a:custClr>
    <a:custClr name="WHO Indigo 06">
      <a:srgbClr val="E8ECEF"/>
    </a:custClr>
    <a:custClr name="WHO Grey 01">
      <a:srgbClr val="9B9B9B"/>
    </a:custClr>
    <a:custClr name="WHO Grey 02">
      <a:srgbClr val="C9C9C9"/>
    </a:custClr>
    <a:custClr name="WHO Grey 03">
      <a:srgbClr val="F2F2F2"/>
    </a:custClr>
    <a:custClr name="blank">
      <a:srgbClr val="FFFFFF"/>
    </a:custClr>
    <a:custClr name="WHO Birchgreen 01">
      <a:srgbClr val="29811B"/>
    </a:custClr>
    <a:custClr name="WHO Birchgreen 02">
      <a:srgbClr val="7ABC32"/>
    </a:custClr>
    <a:custClr name="WHO Birchgreen 03">
      <a:srgbClr val="95C95B"/>
    </a:custClr>
    <a:custClr name="WHO Birchgreen 04">
      <a:srgbClr val="AFD784"/>
    </a:custClr>
    <a:custClr name="WHO Birchgreen 05">
      <a:srgbClr val="CAE4AD"/>
    </a:custClr>
    <a:custClr name="WHO Birchgreen 06">
      <a:srgbClr val="F2F8EA"/>
    </a:custClr>
    <a:custClr name="blank">
      <a:srgbClr val="FFFFFF"/>
    </a:custClr>
    <a:custClr name="blank">
      <a:srgbClr val="FFFFFF"/>
    </a:custClr>
    <a:custClr name="blank">
      <a:srgbClr val="FFFFFF"/>
    </a:custClr>
    <a:custClr name="blank">
      <a:srgbClr val="FFFFFF"/>
    </a:custClr>
    <a:custClr name="WHO Savannah 01">
      <a:srgbClr val="966100"/>
    </a:custClr>
    <a:custClr name="WHO Savannah 02">
      <a:srgbClr val="AF8100"/>
    </a:custClr>
    <a:custClr name="WHO Savannah 03">
      <a:srgbClr val="BF9A33"/>
    </a:custClr>
    <a:custClr name="WHO Savannah 04">
      <a:srgbClr val="CFB366"/>
    </a:custClr>
    <a:custClr name="WHO Savannah 05">
      <a:srgbClr val="DFCD99"/>
    </a:custClr>
    <a:custClr name="WHO Savannah 06">
      <a:srgbClr val="F7F2E5"/>
    </a:custClr>
    <a:custClr name="WHO Purple 01">
      <a:srgbClr val="761302"/>
    </a:custClr>
    <a:custClr name="WHO Purple 02">
      <a:srgbClr val="8F3807"/>
    </a:custClr>
    <a:custClr name="WHO Purple 03">
      <a:srgbClr val="A56039"/>
    </a:custClr>
    <a:custClr name="blank">
      <a:srgbClr val="FFFFFF"/>
    </a:custClr>
    <a:custClr name="WHO Heat 01">
      <a:srgbClr val="B54606"/>
    </a:custClr>
    <a:custClr name="WHO Heat 02">
      <a:srgbClr val="D46112"/>
    </a:custClr>
    <a:custClr name="WHO Heat 03">
      <a:srgbClr val="DD8141"/>
    </a:custClr>
    <a:custClr name="WHO Heat 04">
      <a:srgbClr val="E5A071"/>
    </a:custClr>
    <a:custClr name="WHO Heat 05">
      <a:srgbClr val="EEC0A0"/>
    </a:custClr>
    <a:custClr name="WHO Heat 06">
      <a:srgbClr val="FBEFE7"/>
    </a:custClr>
    <a:custClr name="WHO Purple 04">
      <a:srgbClr val="BC886A"/>
    </a:custClr>
    <a:custClr name="WHO Purple 05">
      <a:srgbClr val="D2AF9C"/>
    </a:custClr>
    <a:custClr name="WHO Purple 06">
      <a:srgbClr val="F4EBE6"/>
    </a:custClr>
    <a:custClr name="blank">
      <a:srgbClr val="FFFFFF"/>
    </a:custClr>
    <a:custClr name="WHO Wood 01">
      <a:srgbClr val="20521A"/>
    </a:custClr>
    <a:custClr name="WHO Wood 02">
      <a:srgbClr val="2F7D4F"/>
    </a:custClr>
    <a:custClr name="WHO Wood 03">
      <a:srgbClr val="599772"/>
    </a:custClr>
    <a:custClr name="WHO Wood 04">
      <a:srgbClr val="82B195"/>
    </a:custClr>
    <a:custClr name="WHO Wood 05">
      <a:srgbClr val="ACCBB9"/>
    </a:custClr>
    <a:custClr name="WHO Wood 06">
      <a:srgbClr val="EAF2ED"/>
    </a:custClr>
  </a:custClr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HO/IVB Presentation">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IVB_Master_Deck_V4.potx  -  Read-Only" id="{39A4C264-50A5-461D-B447-A43915B72BF5}" vid="{F58D871C-10FC-4EA2-8DB0-F5A558DD4E4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2829E3F1F515B4C96D8D0F6CF7FA135" ma:contentTypeVersion="9" ma:contentTypeDescription="Create a new document." ma:contentTypeScope="" ma:versionID="6321f2f1a2d5b43391f50d8d9d52b03f">
  <xsd:schema xmlns:xsd="http://www.w3.org/2001/XMLSchema" xmlns:xs="http://www.w3.org/2001/XMLSchema" xmlns:p="http://schemas.microsoft.com/office/2006/metadata/properties" xmlns:ns2="258f4466-2bc1-473d-823c-f8b62c8cf93d" xmlns:ns3="56e11769-c028-499d-b97c-a5ed431e8f14" targetNamespace="http://schemas.microsoft.com/office/2006/metadata/properties" ma:root="true" ma:fieldsID="55fecdc70c630ca6f80eedbc5c26e82f" ns2:_="" ns3:_="">
    <xsd:import namespace="258f4466-2bc1-473d-823c-f8b62c8cf93d"/>
    <xsd:import namespace="56e11769-c028-499d-b97c-a5ed431e8f1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8f4466-2bc1-473d-823c-f8b62c8cf9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6e11769-c028-499d-b97c-a5ed431e8f1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5601C3-A419-4E4B-B093-6E9F8951BE89}">
  <ds:schemaRefs>
    <ds:schemaRef ds:uri="http://schemas.microsoft.com/sharepoint/v3/contenttype/forms"/>
  </ds:schemaRefs>
</ds:datastoreItem>
</file>

<file path=customXml/itemProps2.xml><?xml version="1.0" encoding="utf-8"?>
<ds:datastoreItem xmlns:ds="http://schemas.openxmlformats.org/officeDocument/2006/customXml" ds:itemID="{16DE0E3E-79A9-4AC7-ACAD-D8B14C9A6D9F}">
  <ds:schemaRefs>
    <ds:schemaRef ds:uri="http://schemas.microsoft.com/office/2006/metadata/properties"/>
    <ds:schemaRef ds:uri="http://purl.org/dc/terms/"/>
    <ds:schemaRef ds:uri="http://schemas.openxmlformats.org/package/2006/metadata/core-properties"/>
    <ds:schemaRef ds:uri="0e5d193c-dd20-477e-88be-eb8e5692ac0b"/>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s>
</ds:datastoreItem>
</file>

<file path=customXml/itemProps3.xml><?xml version="1.0" encoding="utf-8"?>
<ds:datastoreItem xmlns:ds="http://schemas.openxmlformats.org/officeDocument/2006/customXml" ds:itemID="{332A1F61-F677-4702-90D1-B9DC290E93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8f4466-2bc1-473d-823c-f8b62c8cf93d"/>
    <ds:schemaRef ds:uri="56e11769-c028-499d-b97c-a5ed431e8f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19493</TotalTime>
  <Words>2669</Words>
  <Application>Microsoft Office PowerPoint</Application>
  <PresentationFormat>Custom</PresentationFormat>
  <Paragraphs>399</Paragraphs>
  <Slides>32</Slides>
  <Notes>25</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32</vt:i4>
      </vt:variant>
    </vt:vector>
  </HeadingPairs>
  <TitlesOfParts>
    <vt:vector size="46" baseType="lpstr">
      <vt:lpstr>Times New Roman</vt:lpstr>
      <vt:lpstr>inherit</vt:lpstr>
      <vt:lpstr>Gill Sans MT</vt:lpstr>
      <vt:lpstr>Poppins Medium</vt:lpstr>
      <vt:lpstr>Calibri</vt:lpstr>
      <vt:lpstr>Wingdings</vt:lpstr>
      <vt:lpstr>Poppins SemiBold</vt:lpstr>
      <vt:lpstr>Ebrima</vt:lpstr>
      <vt:lpstr>Poppins</vt:lpstr>
      <vt:lpstr>Arial</vt:lpstr>
      <vt:lpstr>Office Theme</vt:lpstr>
      <vt:lpstr>2_Office Theme</vt:lpstr>
      <vt:lpstr>3_Office Theme</vt:lpstr>
      <vt:lpstr>WHO/IVB Presentation</vt:lpstr>
      <vt:lpstr>Composition et modes de fonctionnement des GTCV</vt:lpstr>
      <vt:lpstr>Vue d’ensemble</vt:lpstr>
      <vt:lpstr>Objectifs d’apprentissage</vt:lpstr>
      <vt:lpstr>PowerPoint Presentation</vt:lpstr>
      <vt:lpstr>Qu’est ce qu’un GTCV?</vt:lpstr>
      <vt:lpstr>Objective and Scope of NITAG Functions</vt:lpstr>
      <vt:lpstr>PowerPoint Presentation</vt:lpstr>
      <vt:lpstr>Composition d’un GTCV</vt:lpstr>
      <vt:lpstr>Les membres principaux</vt:lpstr>
      <vt:lpstr>Le president du GTCV</vt:lpstr>
      <vt:lpstr>Les membres principaux</vt:lpstr>
      <vt:lpstr>Le secretariat</vt:lpstr>
      <vt:lpstr>Les membres ex officio</vt:lpstr>
      <vt:lpstr>Les membres ex officio</vt:lpstr>
      <vt:lpstr>Les members de liaison</vt:lpstr>
      <vt:lpstr>Les parties prenantes</vt:lpstr>
      <vt:lpstr>Réunion de l’ACIP (GTCV américain)</vt:lpstr>
      <vt:lpstr>PowerPoint Presentation</vt:lpstr>
      <vt:lpstr>PowerPoint Presentation</vt:lpstr>
      <vt:lpstr>La charte ou termes de références</vt:lpstr>
      <vt:lpstr>Meeting Frequency and Format</vt:lpstr>
      <vt:lpstr>Le mode opératoire des GTCV</vt:lpstr>
      <vt:lpstr>Établissement de l’ordre du jour</vt:lpstr>
      <vt:lpstr>Groupes de travail du GTCV</vt:lpstr>
      <vt:lpstr>Les recommandations du GTCV</vt:lpstr>
      <vt:lpstr>ACTIVITE</vt:lpstr>
      <vt:lpstr>Indicateurs de fonctionnalité </vt:lpstr>
      <vt:lpstr>Est ce que votre GTCV rempli les 6 critères?</vt:lpstr>
      <vt:lpstr>Le reseau Mondial des GTCV</vt:lpstr>
      <vt:lpstr>Conclusion et points à retenir</vt:lpstr>
      <vt:lpstr>Ressources complémentaires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Benedikt Fischer</dc:creator>
  <cp:lastModifiedBy>HENAFF, Louise</cp:lastModifiedBy>
  <cp:revision>650</cp:revision>
  <dcterms:created xsi:type="dcterms:W3CDTF">2016-09-26T17:27:22Z</dcterms:created>
  <dcterms:modified xsi:type="dcterms:W3CDTF">2023-05-18T13:23:52Z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0x01010082829E3F1F515B4C96D8D0F6CF7FA135</vt:lpwstr>
  </property>
</Properties>
</file>