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1"/>
    <p:sldMasterId id="2147483731" r:id="rId2"/>
    <p:sldMasterId id="2147483732" r:id="rId3"/>
    <p:sldMasterId id="2147483733" r:id="rId4"/>
  </p:sldMasterIdLst>
  <p:notesMasterIdLst>
    <p:notesMasterId r:id="rId41"/>
  </p:notesMasterIdLst>
  <p:sldIdLst>
    <p:sldId id="256" r:id="rId5"/>
    <p:sldId id="2147374621"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147374622" r:id="rId37"/>
    <p:sldId id="289" r:id="rId38"/>
    <p:sldId id="290" r:id="rId39"/>
    <p:sldId id="287" r:id="rId40"/>
  </p:sldIdLst>
  <p:sldSz cx="12192000" cy="6858000"/>
  <p:notesSz cx="6881813" cy="9296400"/>
  <p:embeddedFontLst>
    <p:embeddedFont>
      <p:font typeface="Calibri" panose="020F0502020204030204" pitchFamily="34" charset="0"/>
      <p:regular r:id="rId42"/>
      <p:bold r:id="rId43"/>
      <p:italic r:id="rId44"/>
      <p:boldItalic r:id="rId45"/>
    </p:embeddedFont>
    <p:embeddedFont>
      <p:font typeface="Candara" panose="020E0502030303020204" pitchFamily="34" charset="0"/>
      <p:regular r:id="rId46"/>
      <p:bold r:id="rId47"/>
      <p:italic r:id="rId48"/>
      <p:boldItalic r:id="rId49"/>
    </p:embeddedFont>
    <p:embeddedFont>
      <p:font typeface="Helvetica Neue" panose="020B0604020202020204"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Quattrocento Sans" panose="020B0604020202020204" charset="0"/>
      <p:regular r:id="rId58"/>
      <p:bold r:id="rId59"/>
      <p:italic r:id="rId60"/>
      <p:boldItalic r:id="rId61"/>
    </p:embeddedFont>
    <p:embeddedFont>
      <p:font typeface="Verdana" panose="020B0604030504040204" pitchFamily="34" charset="0"/>
      <p:regular r:id="rId62"/>
      <p:bold r:id="rId63"/>
      <p:italic r:id="rId64"/>
      <p:boldItalic r:id="rId65"/>
    </p:embeddedFont>
  </p:embeddedFontLst>
  <p:custDataLst>
    <p:tags r:id="rId6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0">
          <p15:clr>
            <a:srgbClr val="9AA0A6"/>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306F80-C109-4FF6-9381-8ECFD9606E0A}">
  <a:tblStyle styleId="{6C306F80-C109-4FF6-9381-8ECFD9606E0A}"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7E7E7"/>
          </a:solidFill>
        </a:fill>
      </a:tcStyle>
    </a:band1H>
    <a:band2H>
      <a:tcTxStyle/>
      <a:tcStyle>
        <a:tcBdr/>
      </a:tcStyle>
    </a:band2H>
    <a:band1V>
      <a:tcTxStyle/>
      <a:tcStyle>
        <a:tcBdr/>
        <a:fill>
          <a:solidFill>
            <a:srgbClr val="E7E7E7"/>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114" d="100"/>
          <a:sy n="114" d="100"/>
        </p:scale>
        <p:origin x="498" y="102"/>
      </p:cViewPr>
      <p:guideLst>
        <p:guide orient="horz" pos="3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 </a:t>
            </a:r>
            <a:endParaRPr/>
          </a:p>
        </p:txBody>
      </p:sp>
      <p:sp>
        <p:nvSpPr>
          <p:cNvPr id="712" name="Google Shape;712;p1: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3c02ee1c41_0_16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3c02ee1c41_0_16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05" name="Google Shape;905;g13c02ee1c41_0_164: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f477df3137_27_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gf477df3137_27_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11" name="Google Shape;911;gf477df3137_27_2: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3c02ee1c41_0_3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g13c02ee1c41_0_3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19" name="Google Shape;919;g13c02ee1c41_0_39: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3c8c46946c_6_2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g13c8c46946c_6_2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28" name="Google Shape;928;g13c8c46946c_6_20: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14</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3c8c46946c_6_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g13c8c46946c_6_1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36" name="Google Shape;936;g13c8c46946c_6_10: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13c02ee1c41_0_7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13c02ee1c41_0_7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44" name="Google Shape;944;g13c02ee1c41_0_72: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16</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3c02ee1c41_0_10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g13c02ee1c41_0_10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53" name="Google Shape;953;g13c02ee1c41_0_107: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17</a:t>
            </a:fld>
            <a:endParaRPr>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13c02ee1c41_0_18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13c02ee1c41_0_18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61" name="Google Shape;961;g13c02ee1c41_0_182: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13c02ee1c41_0_7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13c02ee1c41_0_7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67" name="Google Shape;967;g13c02ee1c41_0_79: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3c02ee1c41_0_8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g13c02ee1c41_0_8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78" name="Google Shape;978;g13c02ee1c41_0_86: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20</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725" name="Google Shape;725;p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13c8c46946c_3_3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g13c8c46946c_3_3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88" name="Google Shape;988;g13c8c46946c_3_33: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21</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13c02ee1c41_0_188: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13c02ee1c41_0_18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97" name="Google Shape;997;g13c02ee1c41_0_188: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3c02ee1c41_0_11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g13c02ee1c41_0_11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03" name="Google Shape;1003;g13c02ee1c41_0_114: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23</a:t>
            </a:fld>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13c02ee1c41_0_158: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13c02ee1c41_0_15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16" name="Google Shape;1016;g13c02ee1c41_0_158: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c02ee1c41_0_13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g13c02ee1c41_0_13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23" name="Google Shape;1023;g13c02ee1c41_0_135: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25</a:t>
            </a:fld>
            <a:endParaRPr>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3c02ee1c41_0_14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g13c02ee1c41_0_14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32" name="Google Shape;1032;g13c02ee1c41_0_142: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26</a:t>
            </a:fld>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13c02ee1c41_0_14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g13c02ee1c41_0_14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40" name="Google Shape;1040;g13c02ee1c41_0_149: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f477df3137_19_497:notes"/>
          <p:cNvSpPr>
            <a:spLocks noGrp="1" noRot="1" noChangeAspect="1"/>
          </p:cNvSpPr>
          <p:nvPr>
            <p:ph type="sldImg" idx="2"/>
          </p:nvPr>
        </p:nvSpPr>
        <p:spPr>
          <a:xfrm>
            <a:off x="701675" y="573088"/>
            <a:ext cx="5724525" cy="3221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0" name="Google Shape;1050;gf477df3137_19_497:notes"/>
          <p:cNvSpPr txBox="1">
            <a:spLocks noGrp="1"/>
          </p:cNvSpPr>
          <p:nvPr>
            <p:ph type="body" idx="1"/>
          </p:nvPr>
        </p:nvSpPr>
        <p:spPr>
          <a:xfrm>
            <a:off x="688180" y="4473893"/>
            <a:ext cx="5505300" cy="3660600"/>
          </a:xfrm>
          <a:prstGeom prst="rect">
            <a:avLst/>
          </a:prstGeom>
          <a:noFill/>
          <a:ln>
            <a:noFill/>
          </a:ln>
        </p:spPr>
        <p:txBody>
          <a:bodyPr spcFirstLastPara="1" wrap="square" lIns="92150" tIns="46050" rIns="92150" bIns="46050" anchor="t" anchorCtr="0">
            <a:noAutofit/>
          </a:bodyPr>
          <a:lstStyle/>
          <a:p>
            <a:pPr marL="0" lvl="0" indent="0" algn="l" rtl="0">
              <a:spcBef>
                <a:spcPts val="0"/>
              </a:spcBef>
              <a:spcAft>
                <a:spcPts val="0"/>
              </a:spcAft>
              <a:buNone/>
            </a:pPr>
            <a:endParaRPr sz="1400"/>
          </a:p>
        </p:txBody>
      </p:sp>
      <p:sp>
        <p:nvSpPr>
          <p:cNvPr id="1051" name="Google Shape;1051;gf477df3137_19_497:notes"/>
          <p:cNvSpPr txBox="1">
            <a:spLocks noGrp="1"/>
          </p:cNvSpPr>
          <p:nvPr>
            <p:ph type="dt" idx="10"/>
          </p:nvPr>
        </p:nvSpPr>
        <p:spPr>
          <a:xfrm>
            <a:off x="3898094" y="0"/>
            <a:ext cx="2982000" cy="466500"/>
          </a:xfrm>
          <a:prstGeom prst="rect">
            <a:avLst/>
          </a:prstGeom>
          <a:noFill/>
          <a:ln>
            <a:noFill/>
          </a:ln>
        </p:spPr>
        <p:txBody>
          <a:bodyPr spcFirstLastPara="1" wrap="square" lIns="92150" tIns="46050" rIns="92150" bIns="4605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 June 2022</a:t>
            </a:r>
            <a:endParaRPr sz="900" b="0" i="0" u="none" strike="noStrike" cap="none">
              <a:solidFill>
                <a:srgbClr val="000000"/>
              </a:solidFill>
              <a:latin typeface="Arial"/>
              <a:ea typeface="Arial"/>
              <a:cs typeface="Arial"/>
              <a:sym typeface="Arial"/>
            </a:endParaRPr>
          </a:p>
        </p:txBody>
      </p:sp>
      <p:sp>
        <p:nvSpPr>
          <p:cNvPr id="1052" name="Google Shape;1052;gf477df3137_19_497:notes"/>
          <p:cNvSpPr txBox="1">
            <a:spLocks noGrp="1"/>
          </p:cNvSpPr>
          <p:nvPr>
            <p:ph type="sldNum" idx="12"/>
          </p:nvPr>
        </p:nvSpPr>
        <p:spPr>
          <a:xfrm>
            <a:off x="3898094" y="8829967"/>
            <a:ext cx="2982000" cy="466500"/>
          </a:xfrm>
          <a:prstGeom prst="rect">
            <a:avLst/>
          </a:prstGeom>
          <a:noFill/>
          <a:ln>
            <a:noFill/>
          </a:ln>
        </p:spPr>
        <p:txBody>
          <a:bodyPr spcFirstLastPara="1" wrap="square" lIns="92150" tIns="46050" rIns="92150" bIns="4605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28</a:t>
            </a:fld>
            <a:endParaRPr sz="9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24" name="Google Shape;1124;p2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f477df3137_0_29: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gf477df3137_0_2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31" name="Google Shape;1131;gf477df3137_0_29: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30</a:t>
            </a:fld>
            <a:endParaRPr sz="1400" b="0" strike="noStrike">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3cb2f68f73_19_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3cb2f68f73_19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763" name="Google Shape;763;g13cb2f68f73_19_0: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24: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2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38" name="Google Shape;1138;p24:notes"/>
          <p:cNvSpPr txBox="1">
            <a:spLocks noGrp="1"/>
          </p:cNvSpPr>
          <p:nvPr>
            <p:ph type="sldNum" idx="12"/>
          </p:nvPr>
        </p:nvSpPr>
        <p:spPr>
          <a:xfrm>
            <a:off x="3898102" y="8829967"/>
            <a:ext cx="29820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31</a:t>
            </a:fld>
            <a:endParaRPr sz="1400" b="0" strike="noStrike">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f477df3137_0_58: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f477df3137_0_5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45" name="Google Shape;1145;gf477df3137_0_58: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3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68" name="Google Shape;1168;p3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3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68" name="Google Shape;1168;p3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283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3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56" name="Google Shape;1156;p3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Dr Amina to send updated slide</a:t>
            </a:r>
            <a:endParaRPr/>
          </a:p>
        </p:txBody>
      </p:sp>
      <p:sp>
        <p:nvSpPr>
          <p:cNvPr id="771" name="Google Shape;771;p3: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3cb2f68f73_19_1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3cb2f68f73_19_1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784" name="Google Shape;784;g13cb2f68f73_19_14:notes"/>
          <p:cNvSpPr txBox="1">
            <a:spLocks noGrp="1"/>
          </p:cNvSpPr>
          <p:nvPr>
            <p:ph type="sldNum" idx="12"/>
          </p:nvPr>
        </p:nvSpPr>
        <p:spPr>
          <a:xfrm>
            <a:off x="3898102"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Dr Amina to share updated slide</a:t>
            </a:r>
            <a:endParaRPr/>
          </a:p>
        </p:txBody>
      </p:sp>
      <p:sp>
        <p:nvSpPr>
          <p:cNvPr id="791" name="Google Shape;791;p4: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3c8df7a208_4_243:notes"/>
          <p:cNvSpPr txBox="1">
            <a:spLocks noGrp="1"/>
          </p:cNvSpPr>
          <p:nvPr>
            <p:ph type="body" idx="1"/>
          </p:nvPr>
        </p:nvSpPr>
        <p:spPr>
          <a:xfrm>
            <a:off x="688180" y="4473892"/>
            <a:ext cx="5505440" cy="3660458"/>
          </a:xfrm>
          <a:prstGeom prst="rect">
            <a:avLst/>
          </a:prstGeom>
        </p:spPr>
        <p:txBody>
          <a:bodyPr spcFirstLastPara="1" wrap="square" lIns="92150" tIns="92150" rIns="92150" bIns="92150" anchor="t" anchorCtr="0">
            <a:noAutofit/>
          </a:bodyPr>
          <a:lstStyle/>
          <a:p>
            <a:pPr marL="0" lvl="0" indent="0" algn="l" rtl="0">
              <a:spcBef>
                <a:spcPts val="0"/>
              </a:spcBef>
              <a:spcAft>
                <a:spcPts val="0"/>
              </a:spcAft>
              <a:buNone/>
            </a:pPr>
            <a:endParaRPr/>
          </a:p>
        </p:txBody>
      </p:sp>
      <p:sp>
        <p:nvSpPr>
          <p:cNvPr id="798" name="Google Shape;798;g13c8df7a208_4_243:notes"/>
          <p:cNvSpPr>
            <a:spLocks noGrp="1" noRot="1" noChangeAspect="1"/>
          </p:cNvSpPr>
          <p:nvPr>
            <p:ph type="sldImg" idx="2"/>
          </p:nvPr>
        </p:nvSpPr>
        <p:spPr>
          <a:xfrm>
            <a:off x="652463"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1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861" name="Google Shape;861;p1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898" name="Google Shape;898;p1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23"/>
        <p:cNvGrpSpPr/>
        <p:nvPr/>
      </p:nvGrpSpPr>
      <p:grpSpPr>
        <a:xfrm>
          <a:off x="0" y="0"/>
          <a:ext cx="0" cy="0"/>
          <a:chOff x="0" y="0"/>
          <a:chExt cx="0" cy="0"/>
        </a:xfrm>
      </p:grpSpPr>
      <p:sp>
        <p:nvSpPr>
          <p:cNvPr id="24" name="Google Shape;24;p2"/>
          <p:cNvSpPr txBox="1">
            <a:spLocks noGrp="1"/>
          </p:cNvSpPr>
          <p:nvPr>
            <p:ph type="title"/>
          </p:nvPr>
        </p:nvSpPr>
        <p:spPr>
          <a:xfrm>
            <a:off x="415601" y="593366"/>
            <a:ext cx="11360799" cy="7635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b="1">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body" idx="1"/>
          </p:nvPr>
        </p:nvSpPr>
        <p:spPr>
          <a:xfrm>
            <a:off x="415601" y="1536634"/>
            <a:ext cx="11360799" cy="4555199"/>
          </a:xfrm>
          <a:prstGeom prst="rect">
            <a:avLst/>
          </a:prstGeom>
          <a:noFill/>
          <a:ln>
            <a:noFill/>
          </a:ln>
        </p:spPr>
        <p:txBody>
          <a:bodyPr spcFirstLastPara="1" wrap="square" lIns="91425" tIns="91425" rIns="91425" bIns="91425" anchor="t" anchorCtr="0">
            <a:noAutofit/>
          </a:bodyPr>
          <a:lstStyle>
            <a:lvl1pPr marL="457200" lvl="0" indent="-355600" algn="l">
              <a:spcBef>
                <a:spcPts val="0"/>
              </a:spcBef>
              <a:spcAft>
                <a:spcPts val="0"/>
              </a:spcAft>
              <a:buClr>
                <a:schemeClr val="dk1"/>
              </a:buClr>
              <a:buSzPts val="2000"/>
              <a:buFont typeface="Open Sans"/>
              <a:buChar char="•"/>
              <a:defRPr>
                <a:latin typeface="Open Sans"/>
                <a:ea typeface="Open Sans"/>
                <a:cs typeface="Open Sans"/>
                <a:sym typeface="Open Sans"/>
              </a:defRPr>
            </a:lvl1pPr>
            <a:lvl2pPr marL="914400" lvl="1" indent="-342900" algn="l">
              <a:spcBef>
                <a:spcPts val="0"/>
              </a:spcBef>
              <a:spcAft>
                <a:spcPts val="0"/>
              </a:spcAft>
              <a:buClr>
                <a:schemeClr val="dk1"/>
              </a:buClr>
              <a:buSzPts val="1800"/>
              <a:buFont typeface="Open Sans"/>
              <a:buChar char="–"/>
              <a:defRPr>
                <a:latin typeface="Open Sans"/>
                <a:ea typeface="Open Sans"/>
                <a:cs typeface="Open Sans"/>
                <a:sym typeface="Open Sans"/>
              </a:defRPr>
            </a:lvl2pPr>
            <a:lvl3pPr marL="1371600" lvl="2" indent="-330200" algn="l">
              <a:spcBef>
                <a:spcPts val="0"/>
              </a:spcBef>
              <a:spcAft>
                <a:spcPts val="0"/>
              </a:spcAft>
              <a:buClr>
                <a:schemeClr val="dk1"/>
              </a:buClr>
              <a:buSzPts val="1600"/>
              <a:buFont typeface="Open Sans"/>
              <a:buChar char="•"/>
              <a:defRPr>
                <a:latin typeface="Open Sans"/>
                <a:ea typeface="Open Sans"/>
                <a:cs typeface="Open Sans"/>
                <a:sym typeface="Open Sans"/>
              </a:defRPr>
            </a:lvl3pPr>
            <a:lvl4pPr marL="1828800" lvl="3" indent="-317500" algn="l">
              <a:spcBef>
                <a:spcPts val="0"/>
              </a:spcBef>
              <a:spcAft>
                <a:spcPts val="0"/>
              </a:spcAft>
              <a:buClr>
                <a:schemeClr val="dk1"/>
              </a:buClr>
              <a:buSzPts val="1400"/>
              <a:buFont typeface="Open Sans"/>
              <a:buChar char="–"/>
              <a:defRPr>
                <a:latin typeface="Open Sans"/>
                <a:ea typeface="Open Sans"/>
                <a:cs typeface="Open Sans"/>
                <a:sym typeface="Open Sans"/>
              </a:defRPr>
            </a:lvl4pPr>
            <a:lvl5pPr marL="2286000" lvl="4" indent="-304800" algn="l">
              <a:spcBef>
                <a:spcPts val="0"/>
              </a:spcBef>
              <a:spcAft>
                <a:spcPts val="0"/>
              </a:spcAft>
              <a:buClr>
                <a:schemeClr val="dk1"/>
              </a:buClr>
              <a:buSzPts val="1200"/>
              <a:buFont typeface="Open Sans"/>
              <a:buChar char="»"/>
              <a:defRPr>
                <a:latin typeface="Open Sans"/>
                <a:ea typeface="Open Sans"/>
                <a:cs typeface="Open Sans"/>
                <a:sym typeface="Open Sans"/>
              </a:defRPr>
            </a:lvl5pPr>
            <a:lvl6pPr marL="2743200" lvl="5" indent="-330200" algn="l">
              <a:spcBef>
                <a:spcPts val="0"/>
              </a:spcBef>
              <a:spcAft>
                <a:spcPts val="0"/>
              </a:spcAft>
              <a:buClr>
                <a:schemeClr val="dk1"/>
              </a:buClr>
              <a:buSzPts val="1600"/>
              <a:buFont typeface="Open Sans"/>
              <a:buChar char="»"/>
              <a:defRPr>
                <a:latin typeface="Open Sans"/>
                <a:ea typeface="Open Sans"/>
                <a:cs typeface="Open Sans"/>
                <a:sym typeface="Open Sans"/>
              </a:defRPr>
            </a:lvl6pPr>
            <a:lvl7pPr marL="3200400" lvl="6" indent="-330200" algn="l">
              <a:spcBef>
                <a:spcPts val="0"/>
              </a:spcBef>
              <a:spcAft>
                <a:spcPts val="0"/>
              </a:spcAft>
              <a:buClr>
                <a:schemeClr val="dk1"/>
              </a:buClr>
              <a:buSzPts val="1600"/>
              <a:buFont typeface="Open Sans"/>
              <a:buChar char="»"/>
              <a:defRPr>
                <a:latin typeface="Open Sans"/>
                <a:ea typeface="Open Sans"/>
                <a:cs typeface="Open Sans"/>
                <a:sym typeface="Open Sans"/>
              </a:defRPr>
            </a:lvl7pPr>
            <a:lvl8pPr marL="3657600" lvl="7" indent="-330200" algn="l">
              <a:spcBef>
                <a:spcPts val="0"/>
              </a:spcBef>
              <a:spcAft>
                <a:spcPts val="0"/>
              </a:spcAft>
              <a:buClr>
                <a:schemeClr val="dk1"/>
              </a:buClr>
              <a:buSzPts val="1600"/>
              <a:buFont typeface="Open Sans"/>
              <a:buChar char="»"/>
              <a:defRPr>
                <a:latin typeface="Open Sans"/>
                <a:ea typeface="Open Sans"/>
                <a:cs typeface="Open Sans"/>
                <a:sym typeface="Open Sans"/>
              </a:defRPr>
            </a:lvl8pPr>
            <a:lvl9pPr marL="4114800" lvl="8" indent="-330200" algn="l">
              <a:spcBef>
                <a:spcPts val="0"/>
              </a:spcBef>
              <a:spcAft>
                <a:spcPts val="0"/>
              </a:spcAft>
              <a:buClr>
                <a:schemeClr val="dk1"/>
              </a:buClr>
              <a:buSzPts val="1600"/>
              <a:buFont typeface="Open Sans"/>
              <a:buChar char="»"/>
              <a:defRPr>
                <a:latin typeface="Open Sans"/>
                <a:ea typeface="Open Sans"/>
                <a:cs typeface="Open Sans"/>
                <a:sym typeface="Open Sans"/>
              </a:defRPr>
            </a:lvl9pPr>
          </a:lstStyle>
          <a:p>
            <a:endParaRPr/>
          </a:p>
        </p:txBody>
      </p:sp>
      <p:sp>
        <p:nvSpPr>
          <p:cNvPr id="26" name="Google Shape;26;p2"/>
          <p:cNvSpPr txBox="1">
            <a:spLocks noGrp="1"/>
          </p:cNvSpPr>
          <p:nvPr>
            <p:ph type="sldNum" idx="12"/>
          </p:nvPr>
        </p:nvSpPr>
        <p:spPr>
          <a:xfrm>
            <a:off x="11296610" y="6217623"/>
            <a:ext cx="731599" cy="524699"/>
          </a:xfrm>
          <a:prstGeom prst="rect">
            <a:avLst/>
          </a:prstGeom>
          <a:noFill/>
          <a:ln>
            <a:noFill/>
          </a:ln>
        </p:spPr>
        <p:txBody>
          <a:bodyPr spcFirstLastPara="1" wrap="square" lIns="91425" tIns="91425" rIns="914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233261" y="234864"/>
            <a:ext cx="11725484" cy="29832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body" idx="1"/>
          </p:nvPr>
        </p:nvSpPr>
        <p:spPr>
          <a:xfrm>
            <a:off x="1976207" y="2925409"/>
            <a:ext cx="5853024" cy="125611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371475" algn="l">
              <a:spcBef>
                <a:spcPts val="0"/>
              </a:spcBef>
              <a:spcAft>
                <a:spcPts val="0"/>
              </a:spcAft>
              <a:buSzPts val="2250"/>
              <a:buChar char="▪"/>
              <a:defRPr/>
            </a:lvl2pPr>
            <a:lvl3pPr marL="1371600" lvl="2" indent="-365760" algn="l">
              <a:spcBef>
                <a:spcPts val="0"/>
              </a:spcBef>
              <a:spcAft>
                <a:spcPts val="0"/>
              </a:spcAft>
              <a:buSzPts val="2160"/>
              <a:buChar char="–"/>
              <a:defRPr/>
            </a:lvl3pPr>
            <a:lvl4pPr marL="1828800" lvl="3" indent="-365760" algn="l">
              <a:spcBef>
                <a:spcPts val="0"/>
              </a:spcBef>
              <a:spcAft>
                <a:spcPts val="0"/>
              </a:spcAft>
              <a:buSzPts val="2160"/>
              <a:buChar char="▫"/>
              <a:defRPr/>
            </a:lvl4pPr>
            <a:lvl5pPr marL="2286000" lvl="4" indent="-330326" algn="l">
              <a:spcBef>
                <a:spcPts val="0"/>
              </a:spcBef>
              <a:spcAft>
                <a:spcPts val="0"/>
              </a:spcAft>
              <a:buSzPts val="1602"/>
              <a:buChar char="-"/>
              <a:defRPr/>
            </a:lvl5pPr>
            <a:lvl6pPr marL="2743200" lvl="5" indent="-330326" algn="l">
              <a:spcBef>
                <a:spcPts val="0"/>
              </a:spcBef>
              <a:spcAft>
                <a:spcPts val="0"/>
              </a:spcAft>
              <a:buSzPts val="1602"/>
              <a:buChar char="-"/>
              <a:defRPr/>
            </a:lvl6pPr>
            <a:lvl7pPr marL="3200400" lvl="6" indent="-330326" algn="l">
              <a:spcBef>
                <a:spcPts val="0"/>
              </a:spcBef>
              <a:spcAft>
                <a:spcPts val="0"/>
              </a:spcAft>
              <a:buSzPts val="1602"/>
              <a:buChar char="-"/>
              <a:defRPr/>
            </a:lvl7pPr>
            <a:lvl8pPr marL="3657600" lvl="7" indent="-330327" algn="l">
              <a:spcBef>
                <a:spcPts val="0"/>
              </a:spcBef>
              <a:spcAft>
                <a:spcPts val="0"/>
              </a:spcAft>
              <a:buSzPts val="1602"/>
              <a:buChar char="-"/>
              <a:defRPr/>
            </a:lvl8pPr>
            <a:lvl9pPr marL="4114800" lvl="8" indent="-330327" algn="l">
              <a:spcBef>
                <a:spcPts val="0"/>
              </a:spcBef>
              <a:spcAft>
                <a:spcPts val="0"/>
              </a:spcAft>
              <a:buSzPts val="1602"/>
              <a:buChar char="-"/>
              <a:defRPr/>
            </a:lvl9pPr>
          </a:lstStyle>
          <a:p>
            <a:endParaRPr/>
          </a:p>
        </p:txBody>
      </p:sp>
      <p:sp>
        <p:nvSpPr>
          <p:cNvPr id="98" name="Google Shape;98;p13"/>
          <p:cNvSpPr txBox="1">
            <a:spLocks noGrp="1"/>
          </p:cNvSpPr>
          <p:nvPr>
            <p:ph type="dt" idx="10"/>
          </p:nvPr>
        </p:nvSpPr>
        <p:spPr>
          <a:xfrm>
            <a:off x="838200" y="6356359"/>
            <a:ext cx="2743200" cy="365125"/>
          </a:xfrm>
          <a:prstGeom prst="rect">
            <a:avLst/>
          </a:prstGeom>
          <a:noFill/>
          <a:ln>
            <a:noFill/>
          </a:ln>
        </p:spPr>
        <p:txBody>
          <a:bodyPr spcFirstLastPara="1" wrap="square" lIns="93275" tIns="46625" rIns="93275" bIns="46625"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3"/>
          <p:cNvSpPr txBox="1">
            <a:spLocks noGrp="1"/>
          </p:cNvSpPr>
          <p:nvPr>
            <p:ph type="ftr" idx="11"/>
          </p:nvPr>
        </p:nvSpPr>
        <p:spPr>
          <a:xfrm>
            <a:off x="4038601" y="6356359"/>
            <a:ext cx="4114800" cy="365125"/>
          </a:xfrm>
          <a:prstGeom prst="rect">
            <a:avLst/>
          </a:prstGeom>
          <a:noFill/>
          <a:ln>
            <a:noFill/>
          </a:ln>
        </p:spPr>
        <p:txBody>
          <a:bodyPr spcFirstLastPara="1" wrap="square" lIns="93275" tIns="46625" rIns="93275" bIns="46625"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3"/>
          <p:cNvSpPr txBox="1">
            <a:spLocks noGrp="1"/>
          </p:cNvSpPr>
          <p:nvPr>
            <p:ph type="sldNum" idx="12"/>
          </p:nvPr>
        </p:nvSpPr>
        <p:spPr>
          <a:xfrm>
            <a:off x="8610600" y="6356359"/>
            <a:ext cx="2743200" cy="365125"/>
          </a:xfrm>
          <a:prstGeom prst="rect">
            <a:avLst/>
          </a:prstGeom>
          <a:noFill/>
          <a:ln>
            <a:noFill/>
          </a:ln>
        </p:spPr>
        <p:txBody>
          <a:bodyPr spcFirstLastPara="1" wrap="square" lIns="93275" tIns="46625" rIns="93275" bIns="46625"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233261" y="234864"/>
            <a:ext cx="11725484" cy="29832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dt" idx="10"/>
          </p:nvPr>
        </p:nvSpPr>
        <p:spPr>
          <a:xfrm>
            <a:off x="0" y="6618129"/>
            <a:ext cx="1625600" cy="2236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14"/>
          <p:cNvSpPr txBox="1">
            <a:spLocks noGrp="1"/>
          </p:cNvSpPr>
          <p:nvPr>
            <p:ph type="body" idx="1"/>
          </p:nvPr>
        </p:nvSpPr>
        <p:spPr>
          <a:xfrm>
            <a:off x="609600" y="1219199"/>
            <a:ext cx="10972800" cy="494690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a:lvl1pPr>
            <a:lvl2pPr marL="914400" lvl="1" indent="-371475" algn="l">
              <a:spcBef>
                <a:spcPts val="0"/>
              </a:spcBef>
              <a:spcAft>
                <a:spcPts val="0"/>
              </a:spcAft>
              <a:buSzPts val="2250"/>
              <a:buChar char="▪"/>
              <a:defRPr sz="1800"/>
            </a:lvl2pPr>
            <a:lvl3pPr marL="1371600" lvl="2" indent="-350519" algn="l">
              <a:spcBef>
                <a:spcPts val="0"/>
              </a:spcBef>
              <a:spcAft>
                <a:spcPts val="0"/>
              </a:spcAft>
              <a:buSzPts val="1920"/>
              <a:buChar char="–"/>
              <a:defRPr sz="1600"/>
            </a:lvl3pPr>
            <a:lvl4pPr marL="1828800" lvl="3" indent="-335280" algn="l">
              <a:spcBef>
                <a:spcPts val="0"/>
              </a:spcBef>
              <a:spcAft>
                <a:spcPts val="0"/>
              </a:spcAft>
              <a:buSzPts val="1680"/>
              <a:buChar char="▫"/>
              <a:defRPr sz="1400"/>
            </a:lvl4pPr>
            <a:lvl5pPr marL="2286000" lvl="4" indent="-296417" algn="l">
              <a:spcBef>
                <a:spcPts val="0"/>
              </a:spcBef>
              <a:spcAft>
                <a:spcPts val="0"/>
              </a:spcAft>
              <a:buSzPts val="1068"/>
              <a:buChar char="-"/>
              <a:defRPr sz="1200"/>
            </a:lvl5pPr>
            <a:lvl6pPr marL="2743200" lvl="5" indent="-330326" algn="l">
              <a:spcBef>
                <a:spcPts val="0"/>
              </a:spcBef>
              <a:spcAft>
                <a:spcPts val="0"/>
              </a:spcAft>
              <a:buSzPts val="1602"/>
              <a:buChar char="-"/>
              <a:defRPr sz="1800"/>
            </a:lvl6pPr>
            <a:lvl7pPr marL="3200400" lvl="6" indent="-330326" algn="l">
              <a:spcBef>
                <a:spcPts val="0"/>
              </a:spcBef>
              <a:spcAft>
                <a:spcPts val="0"/>
              </a:spcAft>
              <a:buSzPts val="1602"/>
              <a:buChar char="-"/>
              <a:defRPr sz="1800"/>
            </a:lvl7pPr>
            <a:lvl8pPr marL="3657600" lvl="7" indent="-330327" algn="l">
              <a:spcBef>
                <a:spcPts val="0"/>
              </a:spcBef>
              <a:spcAft>
                <a:spcPts val="0"/>
              </a:spcAft>
              <a:buSzPts val="1602"/>
              <a:buChar char="-"/>
              <a:defRPr sz="1800"/>
            </a:lvl8pPr>
            <a:lvl9pPr marL="4114800" lvl="8" indent="-330327" algn="l">
              <a:spcBef>
                <a:spcPts val="0"/>
              </a:spcBef>
              <a:spcAft>
                <a:spcPts val="0"/>
              </a:spcAft>
              <a:buSzPts val="1602"/>
              <a:buChar char="-"/>
              <a:defRPr sz="1800"/>
            </a:lvl9pPr>
          </a:lstStyle>
          <a:p>
            <a:endParaRPr/>
          </a:p>
        </p:txBody>
      </p:sp>
      <p:sp>
        <p:nvSpPr>
          <p:cNvPr id="107" name="Google Shape;107;p14"/>
          <p:cNvSpPr txBox="1">
            <a:spLocks noGrp="1"/>
          </p:cNvSpPr>
          <p:nvPr>
            <p:ph type="body" idx="2"/>
          </p:nvPr>
        </p:nvSpPr>
        <p:spPr>
          <a:xfrm>
            <a:off x="0" y="6235700"/>
            <a:ext cx="10905067" cy="355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900"/>
              <a:buFont typeface="Arial"/>
              <a:buNone/>
              <a:defRPr sz="900"/>
            </a:lvl1pPr>
            <a:lvl2pPr marL="914400" lvl="1" indent="-371475" algn="l">
              <a:spcBef>
                <a:spcPts val="0"/>
              </a:spcBef>
              <a:spcAft>
                <a:spcPts val="0"/>
              </a:spcAft>
              <a:buSzPts val="2250"/>
              <a:buChar char="▪"/>
              <a:defRPr/>
            </a:lvl2pPr>
            <a:lvl3pPr marL="1371600" lvl="2" indent="-365760" algn="l">
              <a:spcBef>
                <a:spcPts val="0"/>
              </a:spcBef>
              <a:spcAft>
                <a:spcPts val="0"/>
              </a:spcAft>
              <a:buSzPts val="2160"/>
              <a:buChar char="–"/>
              <a:defRPr/>
            </a:lvl3pPr>
            <a:lvl4pPr marL="1828800" lvl="3" indent="-365760" algn="l">
              <a:spcBef>
                <a:spcPts val="0"/>
              </a:spcBef>
              <a:spcAft>
                <a:spcPts val="0"/>
              </a:spcAft>
              <a:buSzPts val="2160"/>
              <a:buChar char="▫"/>
              <a:defRPr/>
            </a:lvl4pPr>
            <a:lvl5pPr marL="2286000" lvl="4" indent="-330326" algn="l">
              <a:spcBef>
                <a:spcPts val="0"/>
              </a:spcBef>
              <a:spcAft>
                <a:spcPts val="0"/>
              </a:spcAft>
              <a:buSzPts val="1602"/>
              <a:buChar char="-"/>
              <a:defRPr/>
            </a:lvl5pPr>
            <a:lvl6pPr marL="2743200" lvl="5" indent="-330326" algn="l">
              <a:spcBef>
                <a:spcPts val="0"/>
              </a:spcBef>
              <a:spcAft>
                <a:spcPts val="0"/>
              </a:spcAft>
              <a:buSzPts val="1602"/>
              <a:buChar char="-"/>
              <a:defRPr/>
            </a:lvl6pPr>
            <a:lvl7pPr marL="3200400" lvl="6" indent="-330326" algn="l">
              <a:spcBef>
                <a:spcPts val="0"/>
              </a:spcBef>
              <a:spcAft>
                <a:spcPts val="0"/>
              </a:spcAft>
              <a:buSzPts val="1602"/>
              <a:buChar char="-"/>
              <a:defRPr/>
            </a:lvl7pPr>
            <a:lvl8pPr marL="3657600" lvl="7" indent="-330327" algn="l">
              <a:spcBef>
                <a:spcPts val="0"/>
              </a:spcBef>
              <a:spcAft>
                <a:spcPts val="0"/>
              </a:spcAft>
              <a:buSzPts val="1602"/>
              <a:buChar char="-"/>
              <a:defRPr/>
            </a:lvl8pPr>
            <a:lvl9pPr marL="4114800" lvl="8" indent="-330327" algn="l">
              <a:spcBef>
                <a:spcPts val="0"/>
              </a:spcBef>
              <a:spcAft>
                <a:spcPts val="0"/>
              </a:spcAft>
              <a:buSzPts val="1602"/>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 0" type="tx">
  <p:cSld name="TITLE_AND_BODY">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0" y="0"/>
            <a:ext cx="12192000" cy="903288"/>
          </a:xfrm>
          <a:prstGeom prst="rect">
            <a:avLst/>
          </a:prstGeom>
          <a:noFill/>
          <a:ln>
            <a:noFill/>
          </a:ln>
        </p:spPr>
        <p:txBody>
          <a:bodyPr spcFirstLastPara="1" wrap="square" lIns="45675" tIns="45675" rIns="45675" bIns="45675" anchor="t" anchorCtr="0">
            <a:sp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body" idx="1"/>
          </p:nvPr>
        </p:nvSpPr>
        <p:spPr>
          <a:xfrm>
            <a:off x="609600" y="1181100"/>
            <a:ext cx="10972800" cy="4945064"/>
          </a:xfrm>
          <a:prstGeom prst="rect">
            <a:avLst/>
          </a:prstGeom>
          <a:noFill/>
          <a:ln>
            <a:noFill/>
          </a:ln>
        </p:spPr>
        <p:txBody>
          <a:bodyPr spcFirstLastPara="1" wrap="square" lIns="0" tIns="0" rIns="0" bIns="0" anchor="t" anchorCtr="0">
            <a:normAutofit/>
          </a:bodyPr>
          <a:lstStyle>
            <a:lvl1pPr marL="457200" lvl="0" indent="-228600" algn="l">
              <a:spcBef>
                <a:spcPts val="300"/>
              </a:spcBef>
              <a:spcAft>
                <a:spcPts val="0"/>
              </a:spcAft>
              <a:buSzPts val="1400"/>
              <a:buNone/>
              <a:defRPr/>
            </a:lvl1pPr>
            <a:lvl2pPr marL="914400" lvl="1" indent="-371475" algn="l">
              <a:spcBef>
                <a:spcPts val="300"/>
              </a:spcBef>
              <a:spcAft>
                <a:spcPts val="0"/>
              </a:spcAft>
              <a:buSzPts val="2250"/>
              <a:buChar char="▪"/>
              <a:defRPr/>
            </a:lvl2pPr>
            <a:lvl3pPr marL="1371600" lvl="2" indent="-365760" algn="l">
              <a:spcBef>
                <a:spcPts val="300"/>
              </a:spcBef>
              <a:spcAft>
                <a:spcPts val="0"/>
              </a:spcAft>
              <a:buSzPts val="2160"/>
              <a:buChar char="–"/>
              <a:defRPr/>
            </a:lvl3pPr>
            <a:lvl4pPr marL="1828800" lvl="3" indent="-365760" algn="l">
              <a:spcBef>
                <a:spcPts val="300"/>
              </a:spcBef>
              <a:spcAft>
                <a:spcPts val="0"/>
              </a:spcAft>
              <a:buSzPts val="2160"/>
              <a:buChar char="▫"/>
              <a:defRPr/>
            </a:lvl4pPr>
            <a:lvl5pPr marL="2286000" lvl="4" indent="-330326" algn="l">
              <a:spcBef>
                <a:spcPts val="300"/>
              </a:spcBef>
              <a:spcAft>
                <a:spcPts val="0"/>
              </a:spcAft>
              <a:buSzPts val="1602"/>
              <a:buChar char="-"/>
              <a:defRPr/>
            </a:lvl5pPr>
            <a:lvl6pPr marL="2743200" lvl="5" indent="-330326" algn="l">
              <a:spcBef>
                <a:spcPts val="0"/>
              </a:spcBef>
              <a:spcAft>
                <a:spcPts val="0"/>
              </a:spcAft>
              <a:buSzPts val="1602"/>
              <a:buChar char="-"/>
              <a:defRPr/>
            </a:lvl6pPr>
            <a:lvl7pPr marL="3200400" lvl="6" indent="-330326" algn="l">
              <a:spcBef>
                <a:spcPts val="0"/>
              </a:spcBef>
              <a:spcAft>
                <a:spcPts val="0"/>
              </a:spcAft>
              <a:buSzPts val="1602"/>
              <a:buChar char="-"/>
              <a:defRPr/>
            </a:lvl7pPr>
            <a:lvl8pPr marL="3657600" lvl="7" indent="-330327" algn="l">
              <a:spcBef>
                <a:spcPts val="0"/>
              </a:spcBef>
              <a:spcAft>
                <a:spcPts val="0"/>
              </a:spcAft>
              <a:buSzPts val="1602"/>
              <a:buChar char="-"/>
              <a:defRPr/>
            </a:lvl8pPr>
            <a:lvl9pPr marL="4114800" lvl="8" indent="-330327" algn="l">
              <a:spcBef>
                <a:spcPts val="0"/>
              </a:spcBef>
              <a:spcAft>
                <a:spcPts val="0"/>
              </a:spcAft>
              <a:buSzPts val="1602"/>
              <a:buChar char="-"/>
              <a:defRPr/>
            </a:lvl9pPr>
          </a:lstStyle>
          <a:p>
            <a:endParaRPr/>
          </a:p>
        </p:txBody>
      </p:sp>
      <p:sp>
        <p:nvSpPr>
          <p:cNvPr id="111" name="Google Shape;111;p1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12" name="Google Shape;112;p15" descr="A picture containing person, indoor, wall&#10;&#10;Description automatically generated"/>
          <p:cNvPicPr preferRelativeResize="0"/>
          <p:nvPr/>
        </p:nvPicPr>
        <p:blipFill rotWithShape="1">
          <a:blip r:embed="rId2">
            <a:alphaModFix amt="20000"/>
          </a:blip>
          <a:srcRect/>
          <a:stretch/>
        </p:blipFill>
        <p:spPr>
          <a:xfrm>
            <a:off x="133810" y="1555379"/>
            <a:ext cx="11954017" cy="484120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3"/>
        <p:cNvGrpSpPr/>
        <p:nvPr/>
      </p:nvGrpSpPr>
      <p:grpSpPr>
        <a:xfrm>
          <a:off x="0" y="0"/>
          <a:ext cx="0" cy="0"/>
          <a:chOff x="0" y="0"/>
          <a:chExt cx="0" cy="0"/>
        </a:xfrm>
      </p:grpSpPr>
      <p:sp>
        <p:nvSpPr>
          <p:cNvPr id="114" name="Google Shape;114;p16"/>
          <p:cNvSpPr txBox="1">
            <a:spLocks noGrp="1"/>
          </p:cNvSpPr>
          <p:nvPr>
            <p:ph type="ctrTitle"/>
          </p:nvPr>
        </p:nvSpPr>
        <p:spPr>
          <a:xfrm>
            <a:off x="3591727" y="1196725"/>
            <a:ext cx="8297731" cy="50783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300" b="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subTitle" idx="1"/>
          </p:nvPr>
        </p:nvSpPr>
        <p:spPr>
          <a:xfrm>
            <a:off x="3591727" y="2454174"/>
            <a:ext cx="8297731" cy="2198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00">
                <a:solidFill>
                  <a:schemeClr val="dk1"/>
                </a:solidFill>
                <a:latin typeface="Arial"/>
                <a:ea typeface="Arial"/>
                <a:cs typeface="Arial"/>
                <a:sym typeface="Arial"/>
              </a:defRPr>
            </a:lvl1pPr>
            <a:lvl2pPr lvl="1" algn="l">
              <a:spcBef>
                <a:spcPts val="0"/>
              </a:spcBef>
              <a:spcAft>
                <a:spcPts val="0"/>
              </a:spcAft>
              <a:buSzPts val="2250"/>
              <a:buChar char="▪"/>
              <a:defRPr/>
            </a:lvl2pPr>
            <a:lvl3pPr lvl="2" algn="l">
              <a:spcBef>
                <a:spcPts val="0"/>
              </a:spcBef>
              <a:spcAft>
                <a:spcPts val="0"/>
              </a:spcAft>
              <a:buSzPts val="2160"/>
              <a:buChar char="–"/>
              <a:defRPr/>
            </a:lvl3pPr>
            <a:lvl4pPr lvl="3" algn="l">
              <a:spcBef>
                <a:spcPts val="0"/>
              </a:spcBef>
              <a:spcAft>
                <a:spcPts val="0"/>
              </a:spcAft>
              <a:buSzPts val="2160"/>
              <a:buChar char="▫"/>
              <a:defRPr/>
            </a:lvl4pPr>
            <a:lvl5pPr lvl="4" algn="l">
              <a:spcBef>
                <a:spcPts val="0"/>
              </a:spcBef>
              <a:spcAft>
                <a:spcPts val="0"/>
              </a:spcAft>
              <a:buSzPts val="1602"/>
              <a:buChar char="-"/>
              <a:defRPr/>
            </a:lvl5pPr>
            <a:lvl6pPr lvl="5" algn="l">
              <a:spcBef>
                <a:spcPts val="0"/>
              </a:spcBef>
              <a:spcAft>
                <a:spcPts val="0"/>
              </a:spcAft>
              <a:buSzPts val="1602"/>
              <a:buChar char="-"/>
              <a:defRPr/>
            </a:lvl6pPr>
            <a:lvl7pPr lvl="6" algn="l">
              <a:spcBef>
                <a:spcPts val="0"/>
              </a:spcBef>
              <a:spcAft>
                <a:spcPts val="0"/>
              </a:spcAft>
              <a:buSzPts val="1602"/>
              <a:buChar char="-"/>
              <a:defRPr/>
            </a:lvl7pPr>
            <a:lvl8pPr lvl="7" algn="l">
              <a:spcBef>
                <a:spcPts val="0"/>
              </a:spcBef>
              <a:spcAft>
                <a:spcPts val="0"/>
              </a:spcAft>
              <a:buSzPts val="1602"/>
              <a:buChar char="-"/>
              <a:defRPr/>
            </a:lvl8pPr>
            <a:lvl9pPr lvl="8" algn="l">
              <a:spcBef>
                <a:spcPts val="0"/>
              </a:spcBef>
              <a:spcAft>
                <a:spcPts val="0"/>
              </a:spcAft>
              <a:buSzPts val="1602"/>
              <a:buChar char="-"/>
              <a:defRPr/>
            </a:lvl9pPr>
          </a:lstStyle>
          <a:p>
            <a:endParaRPr/>
          </a:p>
        </p:txBody>
      </p:sp>
      <p:sp>
        <p:nvSpPr>
          <p:cNvPr id="116" name="Google Shape;116;p16"/>
          <p:cNvSpPr/>
          <p:nvPr/>
        </p:nvSpPr>
        <p:spPr>
          <a:xfrm>
            <a:off x="11064592" y="37255"/>
            <a:ext cx="894152" cy="12472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endParaRPr sz="800">
              <a:solidFill>
                <a:schemeClr val="lt1"/>
              </a:solidFill>
              <a:latin typeface="Arial"/>
              <a:ea typeface="Arial"/>
              <a:cs typeface="Arial"/>
              <a:sym typeface="Arial"/>
            </a:endParaRPr>
          </a:p>
        </p:txBody>
      </p:sp>
      <p:pic>
        <p:nvPicPr>
          <p:cNvPr id="117" name="Google Shape;117;p16"/>
          <p:cNvPicPr preferRelativeResize="0"/>
          <p:nvPr/>
        </p:nvPicPr>
        <p:blipFill rotWithShape="1">
          <a:blip r:embed="rId2">
            <a:alphaModFix/>
          </a:blip>
          <a:srcRect/>
          <a:stretch/>
        </p:blipFill>
        <p:spPr>
          <a:xfrm>
            <a:off x="4321" y="1"/>
            <a:ext cx="12183361" cy="5195695"/>
          </a:xfrm>
          <a:prstGeom prst="rect">
            <a:avLst/>
          </a:prstGeom>
          <a:noFill/>
          <a:ln>
            <a:noFill/>
          </a:ln>
        </p:spPr>
      </p:pic>
      <p:sp>
        <p:nvSpPr>
          <p:cNvPr id="118" name="Google Shape;118;p16"/>
          <p:cNvSpPr/>
          <p:nvPr/>
        </p:nvSpPr>
        <p:spPr>
          <a:xfrm>
            <a:off x="4320" y="3241"/>
            <a:ext cx="12187680" cy="5192455"/>
          </a:xfrm>
          <a:prstGeom prst="rect">
            <a:avLst/>
          </a:prstGeom>
          <a:gradFill>
            <a:gsLst>
              <a:gs pos="0">
                <a:schemeClr val="lt1"/>
              </a:gs>
              <a:gs pos="50000">
                <a:srgbClr val="FFFFFF">
                  <a:alpha val="30980"/>
                </a:srgbClr>
              </a:gs>
              <a:gs pos="100000">
                <a:srgbClr val="FFFFFF">
                  <a:alpha val="0"/>
                </a:srgbClr>
              </a:gs>
            </a:gsLst>
            <a:lin ang="10800000" scaled="0"/>
          </a:gradFill>
          <a:ln>
            <a:noFill/>
          </a:ln>
        </p:spPr>
        <p:txBody>
          <a:bodyPr spcFirstLastPara="1" wrap="square" lIns="93275" tIns="46625" rIns="93275" bIns="46625" anchor="ctr" anchorCtr="0">
            <a:noAutofit/>
          </a:bodyPr>
          <a:lstStyle/>
          <a:p>
            <a:pPr marL="0" marR="0" lvl="0" indent="0" algn="ctr" rtl="0">
              <a:spcBef>
                <a:spcPts val="0"/>
              </a:spcBef>
              <a:spcAft>
                <a:spcPts val="0"/>
              </a:spcAft>
              <a:buNone/>
            </a:pPr>
            <a:endParaRPr sz="1800">
              <a:solidFill>
                <a:srgbClr val="1F1F1F"/>
              </a:solidFill>
              <a:latin typeface="Arial"/>
              <a:ea typeface="Arial"/>
              <a:cs typeface="Arial"/>
              <a:sym typeface="Arial"/>
            </a:endParaRPr>
          </a:p>
        </p:txBody>
      </p:sp>
      <p:pic>
        <p:nvPicPr>
          <p:cNvPr id="119" name="Google Shape;119;p16"/>
          <p:cNvPicPr preferRelativeResize="0"/>
          <p:nvPr/>
        </p:nvPicPr>
        <p:blipFill rotWithShape="1">
          <a:blip r:embed="rId3">
            <a:alphaModFix/>
          </a:blip>
          <a:srcRect/>
          <a:stretch/>
        </p:blipFill>
        <p:spPr>
          <a:xfrm>
            <a:off x="-12699" y="0"/>
            <a:ext cx="12204700" cy="6858000"/>
          </a:xfrm>
          <a:prstGeom prst="rect">
            <a:avLst/>
          </a:prstGeom>
          <a:noFill/>
          <a:ln>
            <a:noFill/>
          </a:ln>
        </p:spPr>
      </p:pic>
      <p:sp>
        <p:nvSpPr>
          <p:cNvPr id="120" name="Google Shape;120;p16"/>
          <p:cNvSpPr txBox="1"/>
          <p:nvPr/>
        </p:nvSpPr>
        <p:spPr>
          <a:xfrm>
            <a:off x="9375888" y="5562601"/>
            <a:ext cx="2946400" cy="27699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200">
                <a:solidFill>
                  <a:srgbClr val="565656"/>
                </a:solidFill>
                <a:latin typeface="Calibri"/>
                <a:ea typeface="Calibri"/>
                <a:cs typeface="Calibri"/>
                <a:sym typeface="Calibri"/>
              </a:rPr>
              <a:t>©HECTOR RETAMAL/AFP/GETTY</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233261" y="234864"/>
            <a:ext cx="11725484" cy="29832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31665" y="3670277"/>
            <a:ext cx="10516004" cy="892552"/>
          </a:xfrm>
          <a:prstGeom prst="rect">
            <a:avLst/>
          </a:prstGeom>
          <a:noFill/>
          <a:ln>
            <a:noFill/>
          </a:ln>
        </p:spPr>
        <p:txBody>
          <a:bodyPr spcFirstLastPara="1" wrap="square" lIns="0" tIns="0" rIns="0" bIns="0" anchor="b" anchorCtr="0">
            <a:spAutoFit/>
          </a:bodyPr>
          <a:lstStyle>
            <a:lvl1pPr lvl="0" algn="l">
              <a:spcBef>
                <a:spcPts val="0"/>
              </a:spcBef>
              <a:spcAft>
                <a:spcPts val="0"/>
              </a:spcAft>
              <a:buSzPts val="1400"/>
              <a:buNone/>
              <a:defRPr sz="5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8"/>
          <p:cNvSpPr txBox="1">
            <a:spLocks noGrp="1"/>
          </p:cNvSpPr>
          <p:nvPr>
            <p:ph type="body" idx="1"/>
          </p:nvPr>
        </p:nvSpPr>
        <p:spPr>
          <a:xfrm>
            <a:off x="831665" y="4589035"/>
            <a:ext cx="10516004" cy="34543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200"/>
              <a:buFont typeface="Arial"/>
              <a:buNone/>
              <a:defRPr sz="2200"/>
            </a:lvl1pPr>
            <a:lvl2pPr marL="914400" lvl="1" indent="-228600" algn="l">
              <a:spcBef>
                <a:spcPts val="0"/>
              </a:spcBef>
              <a:spcAft>
                <a:spcPts val="0"/>
              </a:spcAft>
              <a:buSzPts val="2500"/>
              <a:buNone/>
              <a:defRPr sz="2000"/>
            </a:lvl2pPr>
            <a:lvl3pPr marL="1371600" lvl="2" indent="-228600" algn="l">
              <a:spcBef>
                <a:spcPts val="0"/>
              </a:spcBef>
              <a:spcAft>
                <a:spcPts val="0"/>
              </a:spcAft>
              <a:buSzPts val="2040"/>
              <a:buNone/>
              <a:defRPr sz="1700"/>
            </a:lvl3pPr>
            <a:lvl4pPr marL="1828800" lvl="3" indent="-228600" algn="l">
              <a:spcBef>
                <a:spcPts val="0"/>
              </a:spcBef>
              <a:spcAft>
                <a:spcPts val="0"/>
              </a:spcAft>
              <a:buSzPts val="1800"/>
              <a:buNone/>
              <a:defRPr sz="1500"/>
            </a:lvl4pPr>
            <a:lvl5pPr marL="2286000" lvl="4" indent="-228600" algn="l">
              <a:spcBef>
                <a:spcPts val="0"/>
              </a:spcBef>
              <a:spcAft>
                <a:spcPts val="0"/>
              </a:spcAft>
              <a:buSzPts val="1335"/>
              <a:buNone/>
              <a:defRPr sz="1500"/>
            </a:lvl5pPr>
            <a:lvl6pPr marL="2743200" lvl="5" indent="-228600" algn="l">
              <a:spcBef>
                <a:spcPts val="0"/>
              </a:spcBef>
              <a:spcAft>
                <a:spcPts val="0"/>
              </a:spcAft>
              <a:buSzPts val="1335"/>
              <a:buNone/>
              <a:defRPr sz="1500"/>
            </a:lvl6pPr>
            <a:lvl7pPr marL="3200400" lvl="6" indent="-228600" algn="l">
              <a:spcBef>
                <a:spcPts val="0"/>
              </a:spcBef>
              <a:spcAft>
                <a:spcPts val="0"/>
              </a:spcAft>
              <a:buSzPts val="1335"/>
              <a:buNone/>
              <a:defRPr sz="1500"/>
            </a:lvl7pPr>
            <a:lvl8pPr marL="3657600" lvl="7" indent="-228600" algn="l">
              <a:spcBef>
                <a:spcPts val="0"/>
              </a:spcBef>
              <a:spcAft>
                <a:spcPts val="0"/>
              </a:spcAft>
              <a:buSzPts val="1335"/>
              <a:buNone/>
              <a:defRPr sz="1500"/>
            </a:lvl8pPr>
            <a:lvl9pPr marL="4114800" lvl="8" indent="-228600" algn="l">
              <a:spcBef>
                <a:spcPts val="0"/>
              </a:spcBef>
              <a:spcAft>
                <a:spcPts val="0"/>
              </a:spcAft>
              <a:buSzPts val="1335"/>
              <a:buNone/>
              <a:defRPr sz="1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233261" y="234864"/>
            <a:ext cx="11725484" cy="29832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body" idx="1"/>
          </p:nvPr>
        </p:nvSpPr>
        <p:spPr>
          <a:xfrm>
            <a:off x="609600" y="1535113"/>
            <a:ext cx="5386917" cy="639762"/>
          </a:xfrm>
          <a:prstGeom prst="rect">
            <a:avLst/>
          </a:prstGeom>
          <a:noFill/>
          <a:ln>
            <a:noFill/>
          </a:ln>
        </p:spPr>
        <p:txBody>
          <a:bodyPr spcFirstLastPara="1" wrap="square" lIns="0" tIns="0" rIns="0" bIns="0" anchor="b" anchorCtr="0">
            <a:spAutoFit/>
          </a:bodyPr>
          <a:lstStyle>
            <a:lvl1pPr marL="457200" lvl="0" indent="-228600" algn="l">
              <a:spcBef>
                <a:spcPts val="0"/>
              </a:spcBef>
              <a:spcAft>
                <a:spcPts val="0"/>
              </a:spcAft>
              <a:buSzPts val="2400"/>
              <a:buFont typeface="Arial"/>
              <a:buNone/>
              <a:defRPr sz="2400" b="1"/>
            </a:lvl1pPr>
            <a:lvl2pPr marL="914400" lvl="1" indent="-228600" algn="l">
              <a:spcBef>
                <a:spcPts val="0"/>
              </a:spcBef>
              <a:spcAft>
                <a:spcPts val="0"/>
              </a:spcAft>
              <a:buSzPts val="2500"/>
              <a:buNone/>
              <a:defRPr sz="2000" b="1"/>
            </a:lvl2pPr>
            <a:lvl3pPr marL="1371600" lvl="2" indent="-228600" algn="l">
              <a:spcBef>
                <a:spcPts val="0"/>
              </a:spcBef>
              <a:spcAft>
                <a:spcPts val="0"/>
              </a:spcAft>
              <a:buSzPts val="2160"/>
              <a:buNone/>
              <a:defRPr sz="1800" b="1"/>
            </a:lvl3pPr>
            <a:lvl4pPr marL="1828800" lvl="3" indent="-228600" algn="l">
              <a:spcBef>
                <a:spcPts val="0"/>
              </a:spcBef>
              <a:spcAft>
                <a:spcPts val="0"/>
              </a:spcAft>
              <a:buSzPts val="1920"/>
              <a:buNone/>
              <a:defRPr sz="1600" b="1"/>
            </a:lvl4pPr>
            <a:lvl5pPr marL="2286000" lvl="4" indent="-228600" algn="l">
              <a:spcBef>
                <a:spcPts val="0"/>
              </a:spcBef>
              <a:spcAft>
                <a:spcPts val="0"/>
              </a:spcAft>
              <a:buSzPts val="1424"/>
              <a:buNone/>
              <a:defRPr sz="1600" b="1"/>
            </a:lvl5pPr>
            <a:lvl6pPr marL="2743200" lvl="5" indent="-228600" algn="l">
              <a:spcBef>
                <a:spcPts val="0"/>
              </a:spcBef>
              <a:spcAft>
                <a:spcPts val="0"/>
              </a:spcAft>
              <a:buSzPts val="1424"/>
              <a:buNone/>
              <a:defRPr sz="1600" b="1"/>
            </a:lvl6pPr>
            <a:lvl7pPr marL="3200400" lvl="6" indent="-228600" algn="l">
              <a:spcBef>
                <a:spcPts val="0"/>
              </a:spcBef>
              <a:spcAft>
                <a:spcPts val="0"/>
              </a:spcAft>
              <a:buSzPts val="1424"/>
              <a:buNone/>
              <a:defRPr sz="1600" b="1"/>
            </a:lvl7pPr>
            <a:lvl8pPr marL="3657600" lvl="7" indent="-228600" algn="l">
              <a:spcBef>
                <a:spcPts val="0"/>
              </a:spcBef>
              <a:spcAft>
                <a:spcPts val="0"/>
              </a:spcAft>
              <a:buSzPts val="1424"/>
              <a:buNone/>
              <a:defRPr sz="1600" b="1"/>
            </a:lvl8pPr>
            <a:lvl9pPr marL="4114800" lvl="8" indent="-228600" algn="l">
              <a:spcBef>
                <a:spcPts val="0"/>
              </a:spcBef>
              <a:spcAft>
                <a:spcPts val="0"/>
              </a:spcAft>
              <a:buSzPts val="1424"/>
              <a:buNone/>
              <a:defRPr sz="1600" b="1"/>
            </a:lvl9pPr>
          </a:lstStyle>
          <a:p>
            <a:endParaRPr/>
          </a:p>
        </p:txBody>
      </p:sp>
      <p:sp>
        <p:nvSpPr>
          <p:cNvPr id="129" name="Google Shape;129;p19"/>
          <p:cNvSpPr txBox="1">
            <a:spLocks noGrp="1"/>
          </p:cNvSpPr>
          <p:nvPr>
            <p:ph type="body" idx="2"/>
          </p:nvPr>
        </p:nvSpPr>
        <p:spPr>
          <a:xfrm>
            <a:off x="609600" y="2174875"/>
            <a:ext cx="5386917" cy="395128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400"/>
            </a:lvl1pPr>
            <a:lvl2pPr marL="914400" lvl="1" indent="-387350" algn="l">
              <a:spcBef>
                <a:spcPts val="0"/>
              </a:spcBef>
              <a:spcAft>
                <a:spcPts val="0"/>
              </a:spcAft>
              <a:buSzPts val="2500"/>
              <a:buChar char="▪"/>
              <a:defRPr sz="2000"/>
            </a:lvl2pPr>
            <a:lvl3pPr marL="1371600" lvl="2" indent="-365760" algn="l">
              <a:spcBef>
                <a:spcPts val="0"/>
              </a:spcBef>
              <a:spcAft>
                <a:spcPts val="0"/>
              </a:spcAft>
              <a:buSzPts val="2160"/>
              <a:buChar char="–"/>
              <a:defRPr sz="1800"/>
            </a:lvl3pPr>
            <a:lvl4pPr marL="1828800" lvl="3" indent="-350519" algn="l">
              <a:spcBef>
                <a:spcPts val="0"/>
              </a:spcBef>
              <a:spcAft>
                <a:spcPts val="0"/>
              </a:spcAft>
              <a:buSzPts val="1920"/>
              <a:buChar char="▫"/>
              <a:defRPr sz="1600"/>
            </a:lvl4pPr>
            <a:lvl5pPr marL="2286000" lvl="4" indent="-319023" algn="l">
              <a:spcBef>
                <a:spcPts val="0"/>
              </a:spcBef>
              <a:spcAft>
                <a:spcPts val="0"/>
              </a:spcAft>
              <a:buSzPts val="1424"/>
              <a:buChar char="-"/>
              <a:defRPr sz="1600"/>
            </a:lvl5pPr>
            <a:lvl6pPr marL="2743200" lvl="5" indent="-319023" algn="l">
              <a:spcBef>
                <a:spcPts val="0"/>
              </a:spcBef>
              <a:spcAft>
                <a:spcPts val="0"/>
              </a:spcAft>
              <a:buSzPts val="1424"/>
              <a:buChar char="-"/>
              <a:defRPr sz="1600"/>
            </a:lvl6pPr>
            <a:lvl7pPr marL="3200400" lvl="6" indent="-319023" algn="l">
              <a:spcBef>
                <a:spcPts val="0"/>
              </a:spcBef>
              <a:spcAft>
                <a:spcPts val="0"/>
              </a:spcAft>
              <a:buSzPts val="1424"/>
              <a:buChar char="-"/>
              <a:defRPr sz="1600"/>
            </a:lvl7pPr>
            <a:lvl8pPr marL="3657600" lvl="7" indent="-319023" algn="l">
              <a:spcBef>
                <a:spcPts val="0"/>
              </a:spcBef>
              <a:spcAft>
                <a:spcPts val="0"/>
              </a:spcAft>
              <a:buSzPts val="1424"/>
              <a:buChar char="-"/>
              <a:defRPr sz="1600"/>
            </a:lvl8pPr>
            <a:lvl9pPr marL="4114800" lvl="8" indent="-319023" algn="l">
              <a:spcBef>
                <a:spcPts val="0"/>
              </a:spcBef>
              <a:spcAft>
                <a:spcPts val="0"/>
              </a:spcAft>
              <a:buSzPts val="1424"/>
              <a:buChar char="-"/>
              <a:defRPr sz="1600"/>
            </a:lvl9pPr>
          </a:lstStyle>
          <a:p>
            <a:endParaRPr/>
          </a:p>
        </p:txBody>
      </p:sp>
      <p:sp>
        <p:nvSpPr>
          <p:cNvPr id="130" name="Google Shape;130;p19"/>
          <p:cNvSpPr txBox="1">
            <a:spLocks noGrp="1"/>
          </p:cNvSpPr>
          <p:nvPr>
            <p:ph type="body" idx="3"/>
          </p:nvPr>
        </p:nvSpPr>
        <p:spPr>
          <a:xfrm>
            <a:off x="6193368" y="1535113"/>
            <a:ext cx="5389033" cy="639762"/>
          </a:xfrm>
          <a:prstGeom prst="rect">
            <a:avLst/>
          </a:prstGeom>
          <a:noFill/>
          <a:ln>
            <a:noFill/>
          </a:ln>
        </p:spPr>
        <p:txBody>
          <a:bodyPr spcFirstLastPara="1" wrap="square" lIns="0" tIns="0" rIns="0" bIns="0" anchor="b" anchorCtr="0">
            <a:spAutoFit/>
          </a:bodyPr>
          <a:lstStyle>
            <a:lvl1pPr marL="457200" lvl="0" indent="-228600" algn="l">
              <a:spcBef>
                <a:spcPts val="0"/>
              </a:spcBef>
              <a:spcAft>
                <a:spcPts val="0"/>
              </a:spcAft>
              <a:buSzPts val="2400"/>
              <a:buFont typeface="Arial"/>
              <a:buNone/>
              <a:defRPr sz="2400" b="1"/>
            </a:lvl1pPr>
            <a:lvl2pPr marL="914400" lvl="1" indent="-228600" algn="l">
              <a:spcBef>
                <a:spcPts val="0"/>
              </a:spcBef>
              <a:spcAft>
                <a:spcPts val="0"/>
              </a:spcAft>
              <a:buSzPts val="2500"/>
              <a:buNone/>
              <a:defRPr sz="2000" b="1"/>
            </a:lvl2pPr>
            <a:lvl3pPr marL="1371600" lvl="2" indent="-228600" algn="l">
              <a:spcBef>
                <a:spcPts val="0"/>
              </a:spcBef>
              <a:spcAft>
                <a:spcPts val="0"/>
              </a:spcAft>
              <a:buSzPts val="2160"/>
              <a:buNone/>
              <a:defRPr sz="1800" b="1"/>
            </a:lvl3pPr>
            <a:lvl4pPr marL="1828800" lvl="3" indent="-228600" algn="l">
              <a:spcBef>
                <a:spcPts val="0"/>
              </a:spcBef>
              <a:spcAft>
                <a:spcPts val="0"/>
              </a:spcAft>
              <a:buSzPts val="1920"/>
              <a:buNone/>
              <a:defRPr sz="1600" b="1"/>
            </a:lvl4pPr>
            <a:lvl5pPr marL="2286000" lvl="4" indent="-228600" algn="l">
              <a:spcBef>
                <a:spcPts val="0"/>
              </a:spcBef>
              <a:spcAft>
                <a:spcPts val="0"/>
              </a:spcAft>
              <a:buSzPts val="1424"/>
              <a:buNone/>
              <a:defRPr sz="1600" b="1"/>
            </a:lvl5pPr>
            <a:lvl6pPr marL="2743200" lvl="5" indent="-228600" algn="l">
              <a:spcBef>
                <a:spcPts val="0"/>
              </a:spcBef>
              <a:spcAft>
                <a:spcPts val="0"/>
              </a:spcAft>
              <a:buSzPts val="1424"/>
              <a:buNone/>
              <a:defRPr sz="1600" b="1"/>
            </a:lvl6pPr>
            <a:lvl7pPr marL="3200400" lvl="6" indent="-228600" algn="l">
              <a:spcBef>
                <a:spcPts val="0"/>
              </a:spcBef>
              <a:spcAft>
                <a:spcPts val="0"/>
              </a:spcAft>
              <a:buSzPts val="1424"/>
              <a:buNone/>
              <a:defRPr sz="1600" b="1"/>
            </a:lvl7pPr>
            <a:lvl8pPr marL="3657600" lvl="7" indent="-228600" algn="l">
              <a:spcBef>
                <a:spcPts val="0"/>
              </a:spcBef>
              <a:spcAft>
                <a:spcPts val="0"/>
              </a:spcAft>
              <a:buSzPts val="1424"/>
              <a:buNone/>
              <a:defRPr sz="1600" b="1"/>
            </a:lvl8pPr>
            <a:lvl9pPr marL="4114800" lvl="8" indent="-228600" algn="l">
              <a:spcBef>
                <a:spcPts val="0"/>
              </a:spcBef>
              <a:spcAft>
                <a:spcPts val="0"/>
              </a:spcAft>
              <a:buSzPts val="1424"/>
              <a:buNone/>
              <a:defRPr sz="1600" b="1"/>
            </a:lvl9pPr>
          </a:lstStyle>
          <a:p>
            <a:endParaRPr/>
          </a:p>
        </p:txBody>
      </p:sp>
      <p:sp>
        <p:nvSpPr>
          <p:cNvPr id="131" name="Google Shape;131;p19"/>
          <p:cNvSpPr txBox="1">
            <a:spLocks noGrp="1"/>
          </p:cNvSpPr>
          <p:nvPr>
            <p:ph type="body" idx="4"/>
          </p:nvPr>
        </p:nvSpPr>
        <p:spPr>
          <a:xfrm>
            <a:off x="6193368" y="2174875"/>
            <a:ext cx="5389033" cy="395128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400"/>
            </a:lvl1pPr>
            <a:lvl2pPr marL="914400" lvl="1" indent="-387350" algn="l">
              <a:spcBef>
                <a:spcPts val="0"/>
              </a:spcBef>
              <a:spcAft>
                <a:spcPts val="0"/>
              </a:spcAft>
              <a:buSzPts val="2500"/>
              <a:buChar char="▪"/>
              <a:defRPr sz="2000"/>
            </a:lvl2pPr>
            <a:lvl3pPr marL="1371600" lvl="2" indent="-365760" algn="l">
              <a:spcBef>
                <a:spcPts val="0"/>
              </a:spcBef>
              <a:spcAft>
                <a:spcPts val="0"/>
              </a:spcAft>
              <a:buSzPts val="2160"/>
              <a:buChar char="–"/>
              <a:defRPr sz="1800"/>
            </a:lvl3pPr>
            <a:lvl4pPr marL="1828800" lvl="3" indent="-350519" algn="l">
              <a:spcBef>
                <a:spcPts val="0"/>
              </a:spcBef>
              <a:spcAft>
                <a:spcPts val="0"/>
              </a:spcAft>
              <a:buSzPts val="1920"/>
              <a:buChar char="▫"/>
              <a:defRPr sz="1600"/>
            </a:lvl4pPr>
            <a:lvl5pPr marL="2286000" lvl="4" indent="-319023" algn="l">
              <a:spcBef>
                <a:spcPts val="0"/>
              </a:spcBef>
              <a:spcAft>
                <a:spcPts val="0"/>
              </a:spcAft>
              <a:buSzPts val="1424"/>
              <a:buChar char="-"/>
              <a:defRPr sz="1600"/>
            </a:lvl5pPr>
            <a:lvl6pPr marL="2743200" lvl="5" indent="-319023" algn="l">
              <a:spcBef>
                <a:spcPts val="0"/>
              </a:spcBef>
              <a:spcAft>
                <a:spcPts val="0"/>
              </a:spcAft>
              <a:buSzPts val="1424"/>
              <a:buChar char="-"/>
              <a:defRPr sz="1600"/>
            </a:lvl6pPr>
            <a:lvl7pPr marL="3200400" lvl="6" indent="-319023" algn="l">
              <a:spcBef>
                <a:spcPts val="0"/>
              </a:spcBef>
              <a:spcAft>
                <a:spcPts val="0"/>
              </a:spcAft>
              <a:buSzPts val="1424"/>
              <a:buChar char="-"/>
              <a:defRPr sz="1600"/>
            </a:lvl7pPr>
            <a:lvl8pPr marL="3657600" lvl="7" indent="-319023" algn="l">
              <a:spcBef>
                <a:spcPts val="0"/>
              </a:spcBef>
              <a:spcAft>
                <a:spcPts val="0"/>
              </a:spcAft>
              <a:buSzPts val="1424"/>
              <a:buChar char="-"/>
              <a:defRPr sz="1600"/>
            </a:lvl8pPr>
            <a:lvl9pPr marL="4114800" lvl="8" indent="-319023" algn="l">
              <a:spcBef>
                <a:spcPts val="0"/>
              </a:spcBef>
              <a:spcAft>
                <a:spcPts val="0"/>
              </a:spcAft>
              <a:buSzPts val="1424"/>
              <a:buChar char="-"/>
              <a:defRPr sz="1600"/>
            </a:lvl9pPr>
          </a:lstStyle>
          <a:p>
            <a:endParaRPr/>
          </a:p>
        </p:txBody>
      </p:sp>
      <p:sp>
        <p:nvSpPr>
          <p:cNvPr id="132" name="Google Shape;132;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Google Shape;134;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3"/>
        <p:cNvGrpSpPr/>
        <p:nvPr/>
      </p:nvGrpSpPr>
      <p:grpSpPr>
        <a:xfrm>
          <a:off x="0" y="0"/>
          <a:ext cx="0" cy="0"/>
          <a:chOff x="0" y="0"/>
          <a:chExt cx="0" cy="0"/>
        </a:xfrm>
      </p:grpSpPr>
      <p:sp>
        <p:nvSpPr>
          <p:cNvPr id="144" name="Google Shape;144;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6" name="Google Shape;146;p21"/>
          <p:cNvSpPr txBox="1">
            <a:spLocks noGrp="1"/>
          </p:cNvSpPr>
          <p:nvPr>
            <p:ph type="dt" idx="10"/>
          </p:nvPr>
        </p:nvSpPr>
        <p:spPr>
          <a:xfrm>
            <a:off x="8737294" y="638940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1"/>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1"/>
          <p:cNvSpPr txBox="1">
            <a:spLocks noGrp="1"/>
          </p:cNvSpPr>
          <p:nvPr>
            <p:ph type="sldNum" idx="12"/>
          </p:nvPr>
        </p:nvSpPr>
        <p:spPr>
          <a:xfrm>
            <a:off x="11578728" y="6392384"/>
            <a:ext cx="61327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0" y="0"/>
            <a:ext cx="12192000" cy="9032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609600" y="1181101"/>
            <a:ext cx="10972800" cy="49450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3"/>
          <p:cNvSpPr txBox="1">
            <a:spLocks noGrp="1"/>
          </p:cNvSpPr>
          <p:nvPr>
            <p:ph type="dt" idx="10"/>
          </p:nvPr>
        </p:nvSpPr>
        <p:spPr>
          <a:xfrm>
            <a:off x="0" y="6618129"/>
            <a:ext cx="1625600" cy="2236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1727200" y="6618130"/>
            <a:ext cx="7924800" cy="22369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9753600" y="6618129"/>
            <a:ext cx="1143000" cy="22369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5268686" y="8752115"/>
            <a:ext cx="12192000" cy="10717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3"/>
          <p:cNvSpPr txBox="1">
            <a:spLocks noGrp="1"/>
          </p:cNvSpPr>
          <p:nvPr>
            <p:ph type="body" idx="1"/>
          </p:nvPr>
        </p:nvSpPr>
        <p:spPr>
          <a:xfrm>
            <a:off x="751114" y="1346654"/>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2" name="Google Shape;1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4"/>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4"/>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5268686" y="8752115"/>
            <a:ext cx="12192000" cy="10717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5" name="Google Shape;175;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6"/>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6"/>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5268686" y="8752115"/>
            <a:ext cx="12192000" cy="10717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7"/>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7"/>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9" name="Google Shape;189;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0" name="Google Shape;19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8"/>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8"/>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9"/>
          <p:cNvSpPr>
            <a:spLocks noGrp="1"/>
          </p:cNvSpPr>
          <p:nvPr>
            <p:ph type="pic" idx="2"/>
          </p:nvPr>
        </p:nvSpPr>
        <p:spPr>
          <a:xfrm>
            <a:off x="5183188" y="987425"/>
            <a:ext cx="6172200" cy="4873625"/>
          </a:xfrm>
          <a:prstGeom prst="rect">
            <a:avLst/>
          </a:prstGeom>
          <a:noFill/>
          <a:ln>
            <a:noFill/>
          </a:ln>
        </p:spPr>
      </p:sp>
      <p:sp>
        <p:nvSpPr>
          <p:cNvPr id="196" name="Google Shape;196;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7" name="Google Shape;19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9"/>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9"/>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5268686" y="8752115"/>
            <a:ext cx="12192000" cy="10717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30"/>
          <p:cNvSpPr txBox="1">
            <a:spLocks noGrp="1"/>
          </p:cNvSpPr>
          <p:nvPr>
            <p:ph type="body" idx="1"/>
          </p:nvPr>
        </p:nvSpPr>
        <p:spPr>
          <a:xfrm rot="5400000">
            <a:off x="3833245" y="-1735477"/>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0"/>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0"/>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1"/>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1"/>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ATH: Beige Title slide w/ shapes">
  <p:cSld name="PATH: Beige Title slide w/ shapes">
    <p:spTree>
      <p:nvGrpSpPr>
        <p:cNvPr id="1" name="Shape 219"/>
        <p:cNvGrpSpPr/>
        <p:nvPr/>
      </p:nvGrpSpPr>
      <p:grpSpPr>
        <a:xfrm>
          <a:off x="0" y="0"/>
          <a:ext cx="0" cy="0"/>
          <a:chOff x="0" y="0"/>
          <a:chExt cx="0" cy="0"/>
        </a:xfrm>
      </p:grpSpPr>
      <p:sp>
        <p:nvSpPr>
          <p:cNvPr id="220" name="Google Shape;220;p33"/>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1" name="Google Shape;221;p33"/>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33"/>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23" name="Google Shape;223;p33"/>
          <p:cNvSpPr/>
          <p:nvPr/>
        </p:nvSpPr>
        <p:spPr>
          <a:xfrm>
            <a:off x="0" y="-5291"/>
            <a:ext cx="12192000" cy="6858000"/>
          </a:xfrm>
          <a:prstGeom prst="rect">
            <a:avLst/>
          </a:prstGeom>
          <a:solidFill>
            <a:schemeClr val="accent6"/>
          </a:solidFill>
          <a:ln>
            <a:noFill/>
          </a:ln>
        </p:spPr>
        <p:txBody>
          <a:bodyPr spcFirstLastPara="1" wrap="square" lIns="0" tIns="0" rIns="0" bIns="0" anchor="b"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4" name="Google Shape;224;p33"/>
          <p:cNvPicPr preferRelativeResize="0"/>
          <p:nvPr/>
        </p:nvPicPr>
        <p:blipFill rotWithShape="1">
          <a:blip r:embed="rId2">
            <a:alphaModFix/>
          </a:blip>
          <a:srcRect/>
          <a:stretch/>
        </p:blipFill>
        <p:spPr>
          <a:xfrm>
            <a:off x="762000" y="5875631"/>
            <a:ext cx="994417" cy="418606"/>
          </a:xfrm>
          <a:prstGeom prst="rect">
            <a:avLst/>
          </a:prstGeom>
          <a:noFill/>
          <a:ln>
            <a:noFill/>
          </a:ln>
        </p:spPr>
      </p:pic>
      <p:sp>
        <p:nvSpPr>
          <p:cNvPr id="225" name="Google Shape;225;p33"/>
          <p:cNvSpPr/>
          <p:nvPr/>
        </p:nvSpPr>
        <p:spPr>
          <a:xfrm>
            <a:off x="8312150" y="1"/>
            <a:ext cx="2927400" cy="1456200"/>
          </a:xfrm>
          <a:prstGeom prst="rect">
            <a:avLst/>
          </a:prstGeom>
          <a:solidFill>
            <a:srgbClr val="F84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6" name="Google Shape;226;p33"/>
          <p:cNvSpPr/>
          <p:nvPr/>
        </p:nvSpPr>
        <p:spPr>
          <a:xfrm>
            <a:off x="8312151" y="1760840"/>
            <a:ext cx="2924254" cy="3387258"/>
          </a:xfrm>
          <a:custGeom>
            <a:avLst/>
            <a:gdLst/>
            <a:ahLst/>
            <a:cxnLst/>
            <a:rect l="l" t="t" r="r" b="b"/>
            <a:pathLst>
              <a:path w="2194562" h="2542032" extrusionOk="0">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7" name="Google Shape;227;p33"/>
          <p:cNvSpPr/>
          <p:nvPr/>
        </p:nvSpPr>
        <p:spPr>
          <a:xfrm>
            <a:off x="8312150" y="5391153"/>
            <a:ext cx="2925520" cy="1465933"/>
          </a:xfrm>
          <a:custGeom>
            <a:avLst/>
            <a:gdLst/>
            <a:ahLst/>
            <a:cxnLst/>
            <a:rect l="l" t="t" r="r" b="b"/>
            <a:pathLst>
              <a:path w="2195512" h="1100137" extrusionOk="0">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8" name="Google Shape;228;p33"/>
          <p:cNvSpPr txBox="1">
            <a:spLocks noGrp="1"/>
          </p:cNvSpPr>
          <p:nvPr>
            <p:ph type="body" idx="1"/>
          </p:nvPr>
        </p:nvSpPr>
        <p:spPr>
          <a:xfrm>
            <a:off x="762000" y="593931"/>
            <a:ext cx="2540100" cy="215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900" b="1">
                <a:solidFill>
                  <a:schemeClr val="dk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9" name="Google Shape;229;p33"/>
          <p:cNvSpPr txBox="1">
            <a:spLocks noGrp="1"/>
          </p:cNvSpPr>
          <p:nvPr>
            <p:ph type="body" idx="2"/>
          </p:nvPr>
        </p:nvSpPr>
        <p:spPr>
          <a:xfrm>
            <a:off x="762000" y="4600880"/>
            <a:ext cx="5334000" cy="6477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100">
                <a:solidFill>
                  <a:schemeClr val="dk1"/>
                </a:solidFill>
                <a:latin typeface="Arial"/>
                <a:ea typeface="Arial"/>
                <a:cs typeface="Arial"/>
                <a:sym typeface="Arial"/>
              </a:defRPr>
            </a:lvl1pPr>
            <a:lvl2pPr marL="914400" lvl="1" indent="-285750" algn="l" rtl="0">
              <a:spcBef>
                <a:spcPts val="1800"/>
              </a:spcBef>
              <a:spcAft>
                <a:spcPts val="0"/>
              </a:spcAft>
              <a:buClr>
                <a:schemeClr val="dk1"/>
              </a:buClr>
              <a:buSzPts val="900"/>
              <a:buChar char="•"/>
              <a:defRPr sz="900"/>
            </a:lvl2pPr>
            <a:lvl3pPr marL="1371600" lvl="2" indent="-285750" algn="l" rtl="0">
              <a:spcBef>
                <a:spcPts val="600"/>
              </a:spcBef>
              <a:spcAft>
                <a:spcPts val="0"/>
              </a:spcAft>
              <a:buClr>
                <a:schemeClr val="dk1"/>
              </a:buClr>
              <a:buSzPts val="900"/>
              <a:buChar char="o"/>
              <a:defRPr sz="900"/>
            </a:lvl3pPr>
            <a:lvl4pPr marL="1828800" lvl="3" indent="-228600" algn="l" rtl="0">
              <a:spcBef>
                <a:spcPts val="600"/>
              </a:spcBef>
              <a:spcAft>
                <a:spcPts val="0"/>
              </a:spcAft>
              <a:buSzPts val="1400"/>
              <a:buNone/>
              <a:defRPr sz="900"/>
            </a:lvl4pPr>
            <a:lvl5pPr marL="2286000" lvl="4" indent="-228600" algn="l" rtl="0">
              <a:spcBef>
                <a:spcPts val="600"/>
              </a:spcBef>
              <a:spcAft>
                <a:spcPts val="0"/>
              </a:spcAft>
              <a:buSzPts val="1400"/>
              <a:buNone/>
              <a:defRPr sz="9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0" name="Google Shape;230;p33"/>
          <p:cNvSpPr txBox="1">
            <a:spLocks noGrp="1"/>
          </p:cNvSpPr>
          <p:nvPr>
            <p:ph type="body" idx="3"/>
          </p:nvPr>
        </p:nvSpPr>
        <p:spPr>
          <a:xfrm>
            <a:off x="762000" y="2185988"/>
            <a:ext cx="5334000" cy="1281000"/>
          </a:xfrm>
          <a:prstGeom prst="rect">
            <a:avLst/>
          </a:prstGeom>
          <a:noFill/>
          <a:ln>
            <a:noFill/>
          </a:ln>
        </p:spPr>
        <p:txBody>
          <a:bodyPr spcFirstLastPara="1" wrap="square" lIns="0" tIns="0" rIns="0" bIns="0" anchor="b" anchorCtr="0">
            <a:normAutofit/>
          </a:bodyPr>
          <a:lstStyle>
            <a:lvl1pPr marL="457200" lvl="0" indent="-228600" algn="l" rtl="0">
              <a:spcBef>
                <a:spcPts val="0"/>
              </a:spcBef>
              <a:spcAft>
                <a:spcPts val="0"/>
              </a:spcAft>
              <a:buSzPts val="1400"/>
              <a:buNone/>
              <a:defRPr sz="3600">
                <a:solidFill>
                  <a:schemeClr val="dk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1" name="Google Shape;231;p33"/>
          <p:cNvSpPr txBox="1">
            <a:spLocks noGrp="1"/>
          </p:cNvSpPr>
          <p:nvPr>
            <p:ph type="body" idx="4"/>
          </p:nvPr>
        </p:nvSpPr>
        <p:spPr>
          <a:xfrm>
            <a:off x="761999" y="3650041"/>
            <a:ext cx="5334000" cy="557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600">
                <a:solidFill>
                  <a:schemeClr val="dk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3"/>
        <p:cNvGrpSpPr/>
        <p:nvPr/>
      </p:nvGrpSpPr>
      <p:grpSpPr>
        <a:xfrm>
          <a:off x="0" y="0"/>
          <a:ext cx="0" cy="0"/>
          <a:chOff x="0" y="0"/>
          <a:chExt cx="0" cy="0"/>
        </a:xfrm>
      </p:grpSpPr>
      <p:sp>
        <p:nvSpPr>
          <p:cNvPr id="34" name="Google Shape;34;p4"/>
          <p:cNvSpPr/>
          <p:nvPr/>
        </p:nvSpPr>
        <p:spPr>
          <a:xfrm>
            <a:off x="0" y="0"/>
            <a:ext cx="121920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5" name="Google Shape;35;p4"/>
          <p:cNvSpPr txBox="1">
            <a:spLocks noGrp="1"/>
          </p:cNvSpPr>
          <p:nvPr>
            <p:ph type="subTitle" idx="1"/>
          </p:nvPr>
        </p:nvSpPr>
        <p:spPr>
          <a:xfrm>
            <a:off x="914400" y="3166487"/>
            <a:ext cx="8534400" cy="12192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Clr>
                <a:schemeClr val="accent5"/>
              </a:buClr>
              <a:buSzPts val="2400"/>
              <a:buFont typeface="Calibri"/>
              <a:buNone/>
              <a:defRPr sz="2400" i="1">
                <a:solidFill>
                  <a:schemeClr val="accent5"/>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36" name="Google Shape;36;p4"/>
          <p:cNvSpPr txBox="1">
            <a:spLocks noGrp="1"/>
          </p:cNvSpPr>
          <p:nvPr>
            <p:ph type="ctrTitle"/>
          </p:nvPr>
        </p:nvSpPr>
        <p:spPr>
          <a:xfrm>
            <a:off x="914400" y="2209801"/>
            <a:ext cx="10363200" cy="91757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sz="36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11033759" y="6618130"/>
            <a:ext cx="952143" cy="223689"/>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b="1">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p:nvPr/>
        </p:nvSpPr>
        <p:spPr>
          <a:xfrm>
            <a:off x="609600" y="2209800"/>
            <a:ext cx="207264" cy="2185916"/>
          </a:xfrm>
          <a:prstGeom prst="rect">
            <a:avLst/>
          </a:prstGeom>
          <a:solidFill>
            <a:srgbClr val="0087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0000"/>
              </a:solidFill>
              <a:latin typeface="Verdana"/>
              <a:ea typeface="Verdana"/>
              <a:cs typeface="Verdana"/>
              <a:sym typeface="Verdana"/>
            </a:endParaRPr>
          </a:p>
        </p:txBody>
      </p:sp>
      <p:sp>
        <p:nvSpPr>
          <p:cNvPr id="39" name="Google Shape;39;p4"/>
          <p:cNvSpPr/>
          <p:nvPr/>
        </p:nvSpPr>
        <p:spPr>
          <a:xfrm rot="-5400000">
            <a:off x="641144" y="4263529"/>
            <a:ext cx="189257" cy="254000"/>
          </a:xfrm>
          <a:prstGeom prst="triangle">
            <a:avLst>
              <a:gd name="adj" fmla="val 5000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baseline="30000">
              <a:solidFill>
                <a:srgbClr val="000000"/>
              </a:solidFill>
              <a:latin typeface="Verdana"/>
              <a:ea typeface="Verdana"/>
              <a:cs typeface="Verdana"/>
              <a:sym typeface="Verdana"/>
            </a:endParaRPr>
          </a:p>
        </p:txBody>
      </p:sp>
      <p:sp>
        <p:nvSpPr>
          <p:cNvPr id="40" name="Google Shape;40;p4"/>
          <p:cNvSpPr/>
          <p:nvPr/>
        </p:nvSpPr>
        <p:spPr>
          <a:xfrm>
            <a:off x="609600" y="2209800"/>
            <a:ext cx="207264" cy="2185916"/>
          </a:xfrm>
          <a:prstGeom prst="rect">
            <a:avLst/>
          </a:prstGeom>
          <a:solidFill>
            <a:srgbClr val="0087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0000"/>
              </a:solidFill>
              <a:latin typeface="Verdana"/>
              <a:ea typeface="Verdana"/>
              <a:cs typeface="Verdana"/>
              <a:sym typeface="Verdana"/>
            </a:endParaRPr>
          </a:p>
        </p:txBody>
      </p:sp>
      <p:sp>
        <p:nvSpPr>
          <p:cNvPr id="41" name="Google Shape;41;p4"/>
          <p:cNvSpPr/>
          <p:nvPr/>
        </p:nvSpPr>
        <p:spPr>
          <a:xfrm rot="-5400000">
            <a:off x="641144" y="4263529"/>
            <a:ext cx="189257" cy="254000"/>
          </a:xfrm>
          <a:prstGeom prst="triangle">
            <a:avLst>
              <a:gd name="adj" fmla="val 5000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baseline="30000">
              <a:solidFill>
                <a:srgbClr val="000000"/>
              </a:solidFill>
              <a:latin typeface="Verdana"/>
              <a:ea typeface="Verdana"/>
              <a:cs typeface="Verdana"/>
              <a:sym typeface="Verdan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ATH: One column text box, Half page photo">
  <p:cSld name="PATH: One column text box, Half page photo">
    <p:spTree>
      <p:nvGrpSpPr>
        <p:cNvPr id="1" name="Shape 232"/>
        <p:cNvGrpSpPr/>
        <p:nvPr/>
      </p:nvGrpSpPr>
      <p:grpSpPr>
        <a:xfrm>
          <a:off x="0" y="0"/>
          <a:ext cx="0" cy="0"/>
          <a:chOff x="0" y="0"/>
          <a:chExt cx="0" cy="0"/>
        </a:xfrm>
      </p:grpSpPr>
      <p:sp>
        <p:nvSpPr>
          <p:cNvPr id="233" name="Google Shape;233;p34"/>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4" name="Google Shape;234;p34"/>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p34"/>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36" name="Google Shape;236;p34"/>
          <p:cNvSpPr>
            <a:spLocks noGrp="1"/>
          </p:cNvSpPr>
          <p:nvPr>
            <p:ph type="pic" idx="2"/>
          </p:nvPr>
        </p:nvSpPr>
        <p:spPr>
          <a:xfrm>
            <a:off x="6324600" y="0"/>
            <a:ext cx="5867400" cy="6858000"/>
          </a:xfrm>
          <a:prstGeom prst="rect">
            <a:avLst/>
          </a:prstGeom>
          <a:noFill/>
          <a:ln>
            <a:noFill/>
          </a:ln>
        </p:spPr>
      </p:sp>
      <p:sp>
        <p:nvSpPr>
          <p:cNvPr id="237" name="Google Shape;237;p34"/>
          <p:cNvSpPr txBox="1">
            <a:spLocks noGrp="1"/>
          </p:cNvSpPr>
          <p:nvPr>
            <p:ph type="body" idx="1"/>
          </p:nvPr>
        </p:nvSpPr>
        <p:spPr>
          <a:xfrm>
            <a:off x="762001" y="837815"/>
            <a:ext cx="5105400" cy="1014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8" name="Google Shape;238;p34"/>
          <p:cNvSpPr txBox="1">
            <a:spLocks noGrp="1"/>
          </p:cNvSpPr>
          <p:nvPr>
            <p:ph type="body" idx="3"/>
          </p:nvPr>
        </p:nvSpPr>
        <p:spPr>
          <a:xfrm>
            <a:off x="762000" y="2019299"/>
            <a:ext cx="5105400" cy="3905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dk1"/>
              </a:buClr>
              <a:buSzPts val="1600"/>
              <a:buFont typeface="Arial"/>
              <a:buNone/>
              <a:defRPr sz="1600">
                <a:solidFill>
                  <a:schemeClr val="dk1"/>
                </a:solidFill>
              </a:defRPr>
            </a:lvl1pPr>
            <a:lvl2pPr marL="914400" lvl="1" indent="-317500" algn="l" rtl="0">
              <a:spcBef>
                <a:spcPts val="1800"/>
              </a:spcBef>
              <a:spcAft>
                <a:spcPts val="0"/>
              </a:spcAft>
              <a:buClr>
                <a:schemeClr val="dk1"/>
              </a:buClr>
              <a:buSzPts val="1400"/>
              <a:buChar char="•"/>
              <a:defRPr sz="1400"/>
            </a:lvl2pPr>
            <a:lvl3pPr marL="1371600" lvl="2" indent="-317500" algn="l" rtl="0">
              <a:spcBef>
                <a:spcPts val="600"/>
              </a:spcBef>
              <a:spcAft>
                <a:spcPts val="0"/>
              </a:spcAft>
              <a:buClr>
                <a:schemeClr val="dk1"/>
              </a:buClr>
              <a:buSzPts val="1400"/>
              <a:buChar char="o"/>
              <a:defRPr sz="1400"/>
            </a:lvl3pPr>
            <a:lvl4pPr marL="1828800" lvl="3" indent="-228600" algn="l" rtl="0">
              <a:spcBef>
                <a:spcPts val="600"/>
              </a:spcBef>
              <a:spcAft>
                <a:spcPts val="0"/>
              </a:spcAft>
              <a:buSzPts val="1400"/>
              <a:buNone/>
              <a:defRPr sz="1400"/>
            </a:lvl4pPr>
            <a:lvl5pPr marL="2286000" lvl="4" indent="-228600" algn="l" rtl="0">
              <a:spcBef>
                <a:spcPts val="600"/>
              </a:spcBef>
              <a:spcAft>
                <a:spcPts val="0"/>
              </a:spcAft>
              <a:buSzPts val="1400"/>
              <a:buNone/>
              <a:defRPr sz="14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ATH: One column text box">
  <p:cSld name="PATH: One column text box">
    <p:spTree>
      <p:nvGrpSpPr>
        <p:cNvPr id="1" name="Shape 239"/>
        <p:cNvGrpSpPr/>
        <p:nvPr/>
      </p:nvGrpSpPr>
      <p:grpSpPr>
        <a:xfrm>
          <a:off x="0" y="0"/>
          <a:ext cx="0" cy="0"/>
          <a:chOff x="0" y="0"/>
          <a:chExt cx="0" cy="0"/>
        </a:xfrm>
      </p:grpSpPr>
      <p:sp>
        <p:nvSpPr>
          <p:cNvPr id="240" name="Google Shape;240;p35"/>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 name="Google Shape;241;p35"/>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2" name="Google Shape;242;p35"/>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43" name="Google Shape;243;p35"/>
          <p:cNvSpPr txBox="1">
            <a:spLocks noGrp="1"/>
          </p:cNvSpPr>
          <p:nvPr>
            <p:ph type="body" idx="1"/>
          </p:nvPr>
        </p:nvSpPr>
        <p:spPr>
          <a:xfrm>
            <a:off x="762000" y="847224"/>
            <a:ext cx="10718700" cy="1095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4" name="Google Shape;244;p35"/>
          <p:cNvSpPr txBox="1">
            <a:spLocks noGrp="1"/>
          </p:cNvSpPr>
          <p:nvPr>
            <p:ph type="body" idx="2"/>
          </p:nvPr>
        </p:nvSpPr>
        <p:spPr>
          <a:xfrm>
            <a:off x="762000" y="2019300"/>
            <a:ext cx="10706100" cy="3924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ATH: DataVis - one column text box and half page graphic on color back">
  <p:cSld name="PATH: DataVis - one column text box and half page graphic on color back">
    <p:spTree>
      <p:nvGrpSpPr>
        <p:cNvPr id="1" name="Shape 245"/>
        <p:cNvGrpSpPr/>
        <p:nvPr/>
      </p:nvGrpSpPr>
      <p:grpSpPr>
        <a:xfrm>
          <a:off x="0" y="0"/>
          <a:ext cx="0" cy="0"/>
          <a:chOff x="0" y="0"/>
          <a:chExt cx="0" cy="0"/>
        </a:xfrm>
      </p:grpSpPr>
      <p:sp>
        <p:nvSpPr>
          <p:cNvPr id="246" name="Google Shape;246;p36"/>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7" name="Google Shape;247;p36"/>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8" name="Google Shape;248;p36"/>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49" name="Google Shape;249;p36"/>
          <p:cNvSpPr/>
          <p:nvPr/>
        </p:nvSpPr>
        <p:spPr>
          <a:xfrm>
            <a:off x="6324600" y="0"/>
            <a:ext cx="58674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0" name="Google Shape;250;p36"/>
          <p:cNvSpPr txBox="1">
            <a:spLocks noGrp="1"/>
          </p:cNvSpPr>
          <p:nvPr>
            <p:ph type="body" idx="1"/>
          </p:nvPr>
        </p:nvSpPr>
        <p:spPr>
          <a:xfrm>
            <a:off x="6602819" y="881994"/>
            <a:ext cx="5331900" cy="5145600"/>
          </a:xfrm>
          <a:prstGeom prst="rect">
            <a:avLst/>
          </a:prstGeom>
          <a:solidFill>
            <a:schemeClr val="lt2"/>
          </a:solid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51" name="Google Shape;251;p36"/>
          <p:cNvPicPr preferRelativeResize="0"/>
          <p:nvPr/>
        </p:nvPicPr>
        <p:blipFill rotWithShape="1">
          <a:blip r:embed="rId2">
            <a:alphaModFix/>
          </a:blip>
          <a:srcRect/>
          <a:stretch/>
        </p:blipFill>
        <p:spPr>
          <a:xfrm>
            <a:off x="10795491" y="6288426"/>
            <a:ext cx="685309" cy="291104"/>
          </a:xfrm>
          <a:prstGeom prst="rect">
            <a:avLst/>
          </a:prstGeom>
          <a:noFill/>
          <a:ln>
            <a:noFill/>
          </a:ln>
        </p:spPr>
      </p:pic>
      <p:sp>
        <p:nvSpPr>
          <p:cNvPr id="252" name="Google Shape;252;p36"/>
          <p:cNvSpPr txBox="1">
            <a:spLocks noGrp="1"/>
          </p:cNvSpPr>
          <p:nvPr>
            <p:ph type="body" idx="2"/>
          </p:nvPr>
        </p:nvSpPr>
        <p:spPr>
          <a:xfrm>
            <a:off x="762000" y="837815"/>
            <a:ext cx="5105400" cy="1061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accent1"/>
              </a:buClr>
              <a:buSzPts val="32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3" name="Google Shape;253;p36"/>
          <p:cNvSpPr txBox="1">
            <a:spLocks noGrp="1"/>
          </p:cNvSpPr>
          <p:nvPr>
            <p:ph type="body" idx="3"/>
          </p:nvPr>
        </p:nvSpPr>
        <p:spPr>
          <a:xfrm>
            <a:off x="762000" y="2019300"/>
            <a:ext cx="5105400" cy="3924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sz="1600">
                <a:solidFill>
                  <a:schemeClr val="dk1"/>
                </a:solidFill>
              </a:defRPr>
            </a:lvl1pPr>
            <a:lvl2pPr marL="914400" lvl="1" indent="-317500" algn="l" rtl="0">
              <a:spcBef>
                <a:spcPts val="1800"/>
              </a:spcBef>
              <a:spcAft>
                <a:spcPts val="0"/>
              </a:spcAft>
              <a:buClr>
                <a:schemeClr val="dk1"/>
              </a:buClr>
              <a:buSzPts val="1400"/>
              <a:buChar char="•"/>
              <a:defRPr sz="1400"/>
            </a:lvl2pPr>
            <a:lvl3pPr marL="1371600" lvl="2" indent="-317500" algn="l" rtl="0">
              <a:spcBef>
                <a:spcPts val="600"/>
              </a:spcBef>
              <a:spcAft>
                <a:spcPts val="0"/>
              </a:spcAft>
              <a:buClr>
                <a:schemeClr val="dk1"/>
              </a:buClr>
              <a:buSzPts val="1400"/>
              <a:buChar char="o"/>
              <a:defRPr sz="1400"/>
            </a:lvl3pPr>
            <a:lvl4pPr marL="1828800" lvl="3" indent="-228600" algn="l" rtl="0">
              <a:spcBef>
                <a:spcPts val="600"/>
              </a:spcBef>
              <a:spcAft>
                <a:spcPts val="0"/>
              </a:spcAft>
              <a:buSzPts val="1400"/>
              <a:buNone/>
              <a:defRPr sz="1400"/>
            </a:lvl4pPr>
            <a:lvl5pPr marL="2286000" lvl="4" indent="-228600" algn="l" rtl="0">
              <a:spcBef>
                <a:spcPts val="600"/>
              </a:spcBef>
              <a:spcAft>
                <a:spcPts val="0"/>
              </a:spcAft>
              <a:buSzPts val="1400"/>
              <a:buNone/>
              <a:defRPr sz="14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ATH: TOC, short">
  <p:cSld name="PATH: TOC, short">
    <p:spTree>
      <p:nvGrpSpPr>
        <p:cNvPr id="1" name="Shape 254"/>
        <p:cNvGrpSpPr/>
        <p:nvPr/>
      </p:nvGrpSpPr>
      <p:grpSpPr>
        <a:xfrm>
          <a:off x="0" y="0"/>
          <a:ext cx="0" cy="0"/>
          <a:chOff x="0" y="0"/>
          <a:chExt cx="0" cy="0"/>
        </a:xfrm>
      </p:grpSpPr>
      <p:sp>
        <p:nvSpPr>
          <p:cNvPr id="255" name="Google Shape;255;p37"/>
          <p:cNvSpPr txBox="1">
            <a:spLocks noGrp="1"/>
          </p:cNvSpPr>
          <p:nvPr>
            <p:ph type="body" idx="1"/>
          </p:nvPr>
        </p:nvSpPr>
        <p:spPr>
          <a:xfrm>
            <a:off x="2680138" y="4767068"/>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6" name="Google Shape;256;p37"/>
          <p:cNvSpPr txBox="1">
            <a:spLocks noGrp="1"/>
          </p:cNvSpPr>
          <p:nvPr>
            <p:ph type="body" idx="2"/>
          </p:nvPr>
        </p:nvSpPr>
        <p:spPr>
          <a:xfrm>
            <a:off x="2680138" y="5404680"/>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7" name="Google Shape;257;p37"/>
          <p:cNvSpPr/>
          <p:nvPr/>
        </p:nvSpPr>
        <p:spPr>
          <a:xfrm>
            <a:off x="532737" y="6257676"/>
            <a:ext cx="11131800" cy="461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8" name="Google Shape;258;p37"/>
          <p:cNvSpPr txBox="1">
            <a:spLocks noGrp="1"/>
          </p:cNvSpPr>
          <p:nvPr>
            <p:ph type="body" idx="3"/>
          </p:nvPr>
        </p:nvSpPr>
        <p:spPr>
          <a:xfrm>
            <a:off x="2680138" y="3486324"/>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dk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9" name="Google Shape;259;p37"/>
          <p:cNvSpPr txBox="1">
            <a:spLocks noGrp="1"/>
          </p:cNvSpPr>
          <p:nvPr>
            <p:ph type="body" idx="4"/>
          </p:nvPr>
        </p:nvSpPr>
        <p:spPr>
          <a:xfrm>
            <a:off x="2680138" y="4123487"/>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0" name="Google Shape;260;p37"/>
          <p:cNvSpPr txBox="1">
            <a:spLocks noGrp="1"/>
          </p:cNvSpPr>
          <p:nvPr>
            <p:ph type="body" idx="5"/>
          </p:nvPr>
        </p:nvSpPr>
        <p:spPr>
          <a:xfrm>
            <a:off x="762000" y="3486324"/>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accent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1" name="Google Shape;261;p37"/>
          <p:cNvSpPr txBox="1">
            <a:spLocks noGrp="1"/>
          </p:cNvSpPr>
          <p:nvPr>
            <p:ph type="body" idx="6"/>
          </p:nvPr>
        </p:nvSpPr>
        <p:spPr>
          <a:xfrm>
            <a:off x="762000" y="4124644"/>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2" name="Google Shape;262;p37"/>
          <p:cNvSpPr txBox="1">
            <a:spLocks noGrp="1"/>
          </p:cNvSpPr>
          <p:nvPr>
            <p:ph type="body" idx="7"/>
          </p:nvPr>
        </p:nvSpPr>
        <p:spPr>
          <a:xfrm>
            <a:off x="762000" y="4767068"/>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3" name="Google Shape;263;p37"/>
          <p:cNvSpPr txBox="1">
            <a:spLocks noGrp="1"/>
          </p:cNvSpPr>
          <p:nvPr>
            <p:ph type="body" idx="8"/>
          </p:nvPr>
        </p:nvSpPr>
        <p:spPr>
          <a:xfrm>
            <a:off x="762000" y="5404680"/>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ATH: Red Section Break">
  <p:cSld name="PATH: Red Section Break">
    <p:spTree>
      <p:nvGrpSpPr>
        <p:cNvPr id="1" name="Shape 264"/>
        <p:cNvGrpSpPr/>
        <p:nvPr/>
      </p:nvGrpSpPr>
      <p:grpSpPr>
        <a:xfrm>
          <a:off x="0" y="0"/>
          <a:ext cx="0" cy="0"/>
          <a:chOff x="0" y="0"/>
          <a:chExt cx="0" cy="0"/>
        </a:xfrm>
      </p:grpSpPr>
      <p:sp>
        <p:nvSpPr>
          <p:cNvPr id="265" name="Google Shape;265;p38"/>
          <p:cNvSpPr/>
          <p:nvPr/>
        </p:nvSpPr>
        <p:spPr>
          <a:xfrm>
            <a:off x="0" y="0"/>
            <a:ext cx="121920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6" name="Google Shape;266;p38"/>
          <p:cNvSpPr txBox="1">
            <a:spLocks noGrp="1"/>
          </p:cNvSpPr>
          <p:nvPr>
            <p:ph type="body" idx="1"/>
          </p:nvPr>
        </p:nvSpPr>
        <p:spPr>
          <a:xfrm>
            <a:off x="762000" y="838200"/>
            <a:ext cx="8829600" cy="28194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67" name="Google Shape;267;p38"/>
          <p:cNvPicPr preferRelativeResize="0"/>
          <p:nvPr/>
        </p:nvPicPr>
        <p:blipFill rotWithShape="1">
          <a:blip r:embed="rId2">
            <a:alphaModFix/>
          </a:blip>
          <a:srcRect/>
          <a:stretch/>
        </p:blipFill>
        <p:spPr>
          <a:xfrm>
            <a:off x="0" y="5422392"/>
            <a:ext cx="12191997" cy="850286"/>
          </a:xfrm>
          <a:prstGeom prst="rect">
            <a:avLst/>
          </a:prstGeom>
          <a:noFill/>
          <a:ln>
            <a:noFill/>
          </a:ln>
        </p:spPr>
      </p:pic>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ATH: Two column text box">
  <p:cSld name="PATH: Two column text box">
    <p:spTree>
      <p:nvGrpSpPr>
        <p:cNvPr id="1" name="Shape 268"/>
        <p:cNvGrpSpPr/>
        <p:nvPr/>
      </p:nvGrpSpPr>
      <p:grpSpPr>
        <a:xfrm>
          <a:off x="0" y="0"/>
          <a:ext cx="0" cy="0"/>
          <a:chOff x="0" y="0"/>
          <a:chExt cx="0" cy="0"/>
        </a:xfrm>
      </p:grpSpPr>
      <p:sp>
        <p:nvSpPr>
          <p:cNvPr id="269" name="Google Shape;269;p39"/>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p39"/>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1" name="Google Shape;271;p39"/>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72" name="Google Shape;272;p39"/>
          <p:cNvSpPr txBox="1">
            <a:spLocks noGrp="1"/>
          </p:cNvSpPr>
          <p:nvPr>
            <p:ph type="body" idx="1"/>
          </p:nvPr>
        </p:nvSpPr>
        <p:spPr>
          <a:xfrm>
            <a:off x="762000" y="847224"/>
            <a:ext cx="10718700" cy="10455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73" name="Google Shape;273;p39"/>
          <p:cNvSpPr txBox="1">
            <a:spLocks noGrp="1"/>
          </p:cNvSpPr>
          <p:nvPr>
            <p:ph type="body" idx="2"/>
          </p:nvPr>
        </p:nvSpPr>
        <p:spPr>
          <a:xfrm>
            <a:off x="762001" y="2019300"/>
            <a:ext cx="10706100" cy="3924300"/>
          </a:xfrm>
          <a:prstGeom prst="rect">
            <a:avLst/>
          </a:prstGeom>
          <a:noFill/>
          <a:ln>
            <a:noFill/>
          </a:ln>
        </p:spPr>
        <p:txBody>
          <a:bodyPr spcFirstLastPara="1" wrap="square" lIns="0" tIns="0" rIns="0" bIns="0" anchor="t" anchorCtr="0">
            <a:normAutofit/>
          </a:bodyPr>
          <a:lstStyle>
            <a:lvl1pPr marL="457200" marR="0" lvl="0" indent="-228600" algn="l" rtl="0">
              <a:lnSpc>
                <a:spcPct val="112500"/>
              </a:lnSpc>
              <a:spcBef>
                <a:spcPts val="0"/>
              </a:spcBef>
              <a:spcAft>
                <a:spcPts val="0"/>
              </a:spcAft>
              <a:buClr>
                <a:schemeClr val="dk1"/>
              </a:buClr>
              <a:buSzPts val="1600"/>
              <a:buFont typeface="Arial"/>
              <a:buNone/>
              <a:defRPr sz="1600">
                <a:solidFill>
                  <a:schemeClr val="dk1"/>
                </a:solidFill>
              </a:defRPr>
            </a:lvl1pPr>
            <a:lvl2pPr marL="914400" lvl="1" indent="-317500" algn="l" rtl="0">
              <a:spcBef>
                <a:spcPts val="1800"/>
              </a:spcBef>
              <a:spcAft>
                <a:spcPts val="0"/>
              </a:spcAft>
              <a:buClr>
                <a:schemeClr val="dk1"/>
              </a:buClr>
              <a:buSzPts val="1400"/>
              <a:buChar char="•"/>
              <a:defRPr sz="1400"/>
            </a:lvl2pPr>
            <a:lvl3pPr marL="1371600" lvl="2" indent="-317500" algn="l" rtl="0">
              <a:spcBef>
                <a:spcPts val="600"/>
              </a:spcBef>
              <a:spcAft>
                <a:spcPts val="0"/>
              </a:spcAft>
              <a:buClr>
                <a:schemeClr val="dk1"/>
              </a:buClr>
              <a:buSzPts val="1400"/>
              <a:buChar char="o"/>
              <a:defRPr sz="1400"/>
            </a:lvl3pPr>
            <a:lvl4pPr marL="1828800" lvl="3" indent="-228600" algn="l" rtl="0">
              <a:spcBef>
                <a:spcPts val="600"/>
              </a:spcBef>
              <a:spcAft>
                <a:spcPts val="0"/>
              </a:spcAft>
              <a:buSzPts val="1400"/>
              <a:buNone/>
              <a:defRPr sz="1400"/>
            </a:lvl4pPr>
            <a:lvl5pPr marL="2286000" lvl="4" indent="-228600" algn="l" rtl="0">
              <a:spcBef>
                <a:spcPts val="600"/>
              </a:spcBef>
              <a:spcAft>
                <a:spcPts val="0"/>
              </a:spcAft>
              <a:buSzPts val="1400"/>
              <a:buNone/>
              <a:defRPr sz="14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ATH: DataVis - full page graphic">
  <p:cSld name="PATH: DataVis - full page graphic">
    <p:spTree>
      <p:nvGrpSpPr>
        <p:cNvPr id="1" name="Shape 274"/>
        <p:cNvGrpSpPr/>
        <p:nvPr/>
      </p:nvGrpSpPr>
      <p:grpSpPr>
        <a:xfrm>
          <a:off x="0" y="0"/>
          <a:ext cx="0" cy="0"/>
          <a:chOff x="0" y="0"/>
          <a:chExt cx="0" cy="0"/>
        </a:xfrm>
      </p:grpSpPr>
      <p:sp>
        <p:nvSpPr>
          <p:cNvPr id="275" name="Google Shape;275;p40"/>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6" name="Google Shape;276;p40"/>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p40"/>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78" name="Google Shape;278;p40"/>
          <p:cNvSpPr txBox="1">
            <a:spLocks noGrp="1"/>
          </p:cNvSpPr>
          <p:nvPr>
            <p:ph type="body" idx="1"/>
          </p:nvPr>
        </p:nvSpPr>
        <p:spPr>
          <a:xfrm>
            <a:off x="762000" y="2019300"/>
            <a:ext cx="10718700" cy="4099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sz="1600"/>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79" name="Google Shape;279;p40"/>
          <p:cNvSpPr txBox="1">
            <a:spLocks noGrp="1"/>
          </p:cNvSpPr>
          <p:nvPr>
            <p:ph type="body" idx="2"/>
          </p:nvPr>
        </p:nvSpPr>
        <p:spPr>
          <a:xfrm>
            <a:off x="762001" y="847224"/>
            <a:ext cx="10718700" cy="10125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accent1"/>
              </a:buClr>
              <a:buSzPts val="32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ATH: Teal Section Break">
  <p:cSld name="PATH: Teal Section Break">
    <p:spTree>
      <p:nvGrpSpPr>
        <p:cNvPr id="1" name="Shape 280"/>
        <p:cNvGrpSpPr/>
        <p:nvPr/>
      </p:nvGrpSpPr>
      <p:grpSpPr>
        <a:xfrm>
          <a:off x="0" y="0"/>
          <a:ext cx="0" cy="0"/>
          <a:chOff x="0" y="0"/>
          <a:chExt cx="0" cy="0"/>
        </a:xfrm>
      </p:grpSpPr>
      <p:sp>
        <p:nvSpPr>
          <p:cNvPr id="281" name="Google Shape;281;p41"/>
          <p:cNvSpPr/>
          <p:nvPr/>
        </p:nvSpPr>
        <p:spPr>
          <a:xfrm>
            <a:off x="0" y="0"/>
            <a:ext cx="12192000" cy="68580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41"/>
          <p:cNvSpPr txBox="1">
            <a:spLocks noGrp="1"/>
          </p:cNvSpPr>
          <p:nvPr>
            <p:ph type="body" idx="1"/>
          </p:nvPr>
        </p:nvSpPr>
        <p:spPr>
          <a:xfrm>
            <a:off x="762000" y="838200"/>
            <a:ext cx="8829600" cy="28194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83" name="Google Shape;283;p41"/>
          <p:cNvPicPr preferRelativeResize="0"/>
          <p:nvPr/>
        </p:nvPicPr>
        <p:blipFill rotWithShape="1">
          <a:blip r:embed="rId2">
            <a:alphaModFix/>
          </a:blip>
          <a:srcRect/>
          <a:stretch/>
        </p:blipFill>
        <p:spPr>
          <a:xfrm>
            <a:off x="0" y="5422392"/>
            <a:ext cx="12191997" cy="850286"/>
          </a:xfrm>
          <a:prstGeom prst="rect">
            <a:avLst/>
          </a:prstGeom>
          <a:noFill/>
          <a:ln>
            <a:noFill/>
          </a:ln>
        </p:spPr>
      </p:pic>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284"/>
        <p:cNvGrpSpPr/>
        <p:nvPr/>
      </p:nvGrpSpPr>
      <p:grpSpPr>
        <a:xfrm>
          <a:off x="0" y="0"/>
          <a:ext cx="0" cy="0"/>
          <a:chOff x="0" y="0"/>
          <a:chExt cx="0" cy="0"/>
        </a:xfrm>
      </p:grpSpPr>
      <p:sp>
        <p:nvSpPr>
          <p:cNvPr id="285" name="Google Shape;285;p42"/>
          <p:cNvSpPr txBox="1">
            <a:spLocks noGrp="1"/>
          </p:cNvSpPr>
          <p:nvPr>
            <p:ph type="subTitle" idx="1"/>
          </p:nvPr>
        </p:nvSpPr>
        <p:spPr>
          <a:xfrm>
            <a:off x="554736" y="919250"/>
            <a:ext cx="11082600" cy="246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b="0"/>
            </a:lvl1pPr>
            <a:lvl2pPr lvl="1" algn="l" rtl="0">
              <a:spcBef>
                <a:spcPts val="1800"/>
              </a:spcBef>
              <a:spcAft>
                <a:spcPts val="0"/>
              </a:spcAft>
              <a:buClr>
                <a:schemeClr val="dk1"/>
              </a:buClr>
              <a:buSzPts val="1800"/>
              <a:buChar char="•"/>
              <a:defRPr/>
            </a:lvl2pPr>
            <a:lvl3pPr lvl="2" algn="l" rtl="0">
              <a:spcBef>
                <a:spcPts val="600"/>
              </a:spcBef>
              <a:spcAft>
                <a:spcPts val="0"/>
              </a:spcAft>
              <a:buClr>
                <a:schemeClr val="dk1"/>
              </a:buClr>
              <a:buSzPts val="1800"/>
              <a:buChar char="o"/>
              <a:defRPr/>
            </a:lvl3pPr>
            <a:lvl4pPr lvl="3" algn="l" rtl="0">
              <a:spcBef>
                <a:spcPts val="600"/>
              </a:spcBef>
              <a:spcAft>
                <a:spcPts val="0"/>
              </a:spcAft>
              <a:buSzPts val="1400"/>
              <a:buNone/>
              <a:defRPr/>
            </a:lvl4pPr>
            <a:lvl5pPr lvl="4" algn="l" rtl="0">
              <a:spcBef>
                <a:spcPts val="600"/>
              </a:spcBef>
              <a:spcAft>
                <a:spcPts val="0"/>
              </a:spcAft>
              <a:buSzPts val="1400"/>
              <a:buNone/>
              <a:defRPr/>
            </a:lvl5pPr>
            <a:lvl6pPr lvl="5" algn="l" rtl="0">
              <a:spcBef>
                <a:spcPts val="600"/>
              </a:spcBef>
              <a:spcAft>
                <a:spcPts val="0"/>
              </a:spcAft>
              <a:buClr>
                <a:schemeClr val="dk1"/>
              </a:buClr>
              <a:buSzPts val="1800"/>
              <a:buChar char="•"/>
              <a:defRPr/>
            </a:lvl6pPr>
            <a:lvl7pPr lvl="6" algn="l" rtl="0">
              <a:spcBef>
                <a:spcPts val="360"/>
              </a:spcBef>
              <a:spcAft>
                <a:spcPts val="0"/>
              </a:spcAft>
              <a:buClr>
                <a:schemeClr val="dk1"/>
              </a:buClr>
              <a:buSzPts val="1800"/>
              <a:buChar char="•"/>
              <a:defRPr/>
            </a:lvl7pPr>
            <a:lvl8pPr lvl="7" algn="l" rtl="0">
              <a:spcBef>
                <a:spcPts val="360"/>
              </a:spcBef>
              <a:spcAft>
                <a:spcPts val="0"/>
              </a:spcAft>
              <a:buClr>
                <a:schemeClr val="dk1"/>
              </a:buClr>
              <a:buSzPts val="1800"/>
              <a:buChar char="•"/>
              <a:defRPr/>
            </a:lvl8pPr>
            <a:lvl9pPr lvl="8" algn="l" rtl="0">
              <a:spcBef>
                <a:spcPts val="360"/>
              </a:spcBef>
              <a:spcAft>
                <a:spcPts val="0"/>
              </a:spcAft>
              <a:buClr>
                <a:schemeClr val="dk1"/>
              </a:buClr>
              <a:buSzPts val="1800"/>
              <a:buChar char="•"/>
              <a:defRPr/>
            </a:lvl9pPr>
          </a:lstStyle>
          <a:p>
            <a:endParaRPr/>
          </a:p>
        </p:txBody>
      </p:sp>
      <p:sp>
        <p:nvSpPr>
          <p:cNvPr id="286" name="Google Shape;286;p42"/>
          <p:cNvSpPr/>
          <p:nvPr/>
        </p:nvSpPr>
        <p:spPr>
          <a:xfrm>
            <a:off x="11312525" y="6498754"/>
            <a:ext cx="325500" cy="13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b="0">
                <a:solidFill>
                  <a:schemeClr val="dk1"/>
                </a:solidFill>
                <a:latin typeface="Arial"/>
                <a:ea typeface="Arial"/>
                <a:cs typeface="Arial"/>
                <a:sym typeface="Arial"/>
              </a:rPr>
              <a:t>‹#›</a:t>
            </a:fld>
            <a:endParaRPr sz="900" b="0">
              <a:solidFill>
                <a:schemeClr val="dk1"/>
              </a:solidFill>
              <a:latin typeface="Arial"/>
              <a:ea typeface="Arial"/>
              <a:cs typeface="Arial"/>
              <a:sym typeface="Arial"/>
            </a:endParaRPr>
          </a:p>
        </p:txBody>
      </p:sp>
      <p:sp>
        <p:nvSpPr>
          <p:cNvPr id="287" name="Google Shape;287;p42"/>
          <p:cNvSpPr txBox="1">
            <a:spLocks noGrp="1"/>
          </p:cNvSpPr>
          <p:nvPr>
            <p:ph type="body" idx="2"/>
          </p:nvPr>
        </p:nvSpPr>
        <p:spPr>
          <a:xfrm>
            <a:off x="554735" y="41597"/>
            <a:ext cx="3843300" cy="1230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sz="800" b="0"/>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8" name="Google Shape;288;p42"/>
          <p:cNvSpPr txBox="1">
            <a:spLocks noGrp="1"/>
          </p:cNvSpPr>
          <p:nvPr>
            <p:ph type="title"/>
          </p:nvPr>
        </p:nvSpPr>
        <p:spPr>
          <a:xfrm>
            <a:off x="554736" y="519011"/>
            <a:ext cx="11082600" cy="384600"/>
          </a:xfrm>
          <a:prstGeom prst="rect">
            <a:avLst/>
          </a:prstGeom>
          <a:noFill/>
          <a:ln>
            <a:noFill/>
          </a:ln>
        </p:spPr>
        <p:txBody>
          <a:bodyPr spcFirstLastPara="1" wrap="square" lIns="0" tIns="0" rIns="0" bIns="0" anchor="b" anchorCtr="0">
            <a:spAutoFit/>
          </a:bodyPr>
          <a:lstStyle>
            <a:lvl1pPr lvl="0" algn="l" rtl="0">
              <a:lnSpc>
                <a:spcPct val="93742"/>
              </a:lnSpc>
              <a:spcBef>
                <a:spcPts val="853"/>
              </a:spcBef>
              <a:spcAft>
                <a:spcPts val="0"/>
              </a:spcAft>
              <a:buClr>
                <a:schemeClr val="dk1"/>
              </a:buClr>
              <a:buSzPts val="4267"/>
              <a:buNone/>
              <a:defRPr>
                <a:solidFill>
                  <a:schemeClr val="dk1"/>
                </a:solidFill>
              </a:defRPr>
            </a:lvl1pPr>
            <a:lvl2pPr lvl="1" algn="l" rtl="0">
              <a:spcBef>
                <a:spcPts val="180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TH: DataVis -  Small table and text">
  <p:cSld name="PATH: DataVis -  Small table and text">
    <p:spTree>
      <p:nvGrpSpPr>
        <p:cNvPr id="1" name="Shape 289"/>
        <p:cNvGrpSpPr/>
        <p:nvPr/>
      </p:nvGrpSpPr>
      <p:grpSpPr>
        <a:xfrm>
          <a:off x="0" y="0"/>
          <a:ext cx="0" cy="0"/>
          <a:chOff x="0" y="0"/>
          <a:chExt cx="0" cy="0"/>
        </a:xfrm>
      </p:grpSpPr>
      <p:sp>
        <p:nvSpPr>
          <p:cNvPr id="290" name="Google Shape;290;p43"/>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1" name="Google Shape;291;p43"/>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2" name="Google Shape;292;p43"/>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93" name="Google Shape;293;p43"/>
          <p:cNvSpPr>
            <a:spLocks noGrp="1"/>
          </p:cNvSpPr>
          <p:nvPr>
            <p:ph type="tbl" idx="2"/>
          </p:nvPr>
        </p:nvSpPr>
        <p:spPr>
          <a:xfrm>
            <a:off x="762000" y="2743200"/>
            <a:ext cx="10718700" cy="3200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4" name="Google Shape;294;p43"/>
          <p:cNvSpPr txBox="1">
            <a:spLocks noGrp="1"/>
          </p:cNvSpPr>
          <p:nvPr>
            <p:ph type="body" idx="1"/>
          </p:nvPr>
        </p:nvSpPr>
        <p:spPr>
          <a:xfrm>
            <a:off x="762000" y="2019300"/>
            <a:ext cx="10718700" cy="647700"/>
          </a:xfrm>
          <a:prstGeom prst="rect">
            <a:avLst/>
          </a:prstGeom>
          <a:noFill/>
          <a:ln>
            <a:noFill/>
          </a:ln>
        </p:spPr>
        <p:txBody>
          <a:bodyPr spcFirstLastPara="1" wrap="square" lIns="0" tIns="0" rIns="0" bIns="0" anchor="b" anchorCtr="0">
            <a:normAutofit/>
          </a:bodyPr>
          <a:lstStyle>
            <a:lvl1pPr marL="457200" lvl="0" indent="-228600" algn="l" rtl="0">
              <a:spcBef>
                <a:spcPts val="0"/>
              </a:spcBef>
              <a:spcAft>
                <a:spcPts val="0"/>
              </a:spcAft>
              <a:buClr>
                <a:schemeClr val="dk1"/>
              </a:buClr>
              <a:buSzPts val="1600"/>
              <a:buNone/>
              <a:defRPr sz="1600">
                <a:solidFill>
                  <a:schemeClr val="dk1"/>
                </a:solidFill>
                <a:latin typeface="Arial"/>
                <a:ea typeface="Arial"/>
                <a:cs typeface="Arial"/>
                <a:sym typeface="Arial"/>
              </a:defRPr>
            </a:lvl1pPr>
            <a:lvl2pPr marL="914400" lvl="1" indent="-228600" algn="l" rtl="0">
              <a:spcBef>
                <a:spcPts val="1800"/>
              </a:spcBef>
              <a:spcAft>
                <a:spcPts val="0"/>
              </a:spcAft>
              <a:buClr>
                <a:schemeClr val="dk1"/>
              </a:buClr>
              <a:buSzPts val="2000"/>
              <a:buNone/>
              <a:defRPr sz="2000">
                <a:latin typeface="Arial"/>
                <a:ea typeface="Arial"/>
                <a:cs typeface="Arial"/>
                <a:sym typeface="Arial"/>
              </a:defRPr>
            </a:lvl2pPr>
            <a:lvl3pPr marL="1371600" lvl="2" indent="-228600" algn="l" rtl="0">
              <a:spcBef>
                <a:spcPts val="600"/>
              </a:spcBef>
              <a:spcAft>
                <a:spcPts val="0"/>
              </a:spcAft>
              <a:buClr>
                <a:schemeClr val="dk1"/>
              </a:buClr>
              <a:buSzPts val="1800"/>
              <a:buNone/>
              <a:defRPr sz="1800">
                <a:latin typeface="Arial"/>
                <a:ea typeface="Arial"/>
                <a:cs typeface="Arial"/>
                <a:sym typeface="Arial"/>
              </a:defRPr>
            </a:lvl3pPr>
            <a:lvl4pPr marL="1828800" lvl="3" indent="-228600" algn="l" rtl="0">
              <a:spcBef>
                <a:spcPts val="600"/>
              </a:spcBef>
              <a:spcAft>
                <a:spcPts val="0"/>
              </a:spcAft>
              <a:buClr>
                <a:schemeClr val="dk1"/>
              </a:buClr>
              <a:buSzPts val="1600"/>
              <a:buNone/>
              <a:defRPr sz="1600">
                <a:latin typeface="Arial"/>
                <a:ea typeface="Arial"/>
                <a:cs typeface="Arial"/>
                <a:sym typeface="Arial"/>
              </a:defRPr>
            </a:lvl4pPr>
            <a:lvl5pPr marL="2286000" lvl="4" indent="-228600" algn="l" rtl="0">
              <a:spcBef>
                <a:spcPts val="600"/>
              </a:spcBef>
              <a:spcAft>
                <a:spcPts val="0"/>
              </a:spcAft>
              <a:buClr>
                <a:schemeClr val="dk1"/>
              </a:buClr>
              <a:buSzPts val="1600"/>
              <a:buNone/>
              <a:defRPr sz="1600">
                <a:latin typeface="Arial"/>
                <a:ea typeface="Arial"/>
                <a:cs typeface="Arial"/>
                <a:sym typeface="Arial"/>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5" name="Google Shape;295;p43"/>
          <p:cNvSpPr txBox="1">
            <a:spLocks noGrp="1"/>
          </p:cNvSpPr>
          <p:nvPr>
            <p:ph type="body" idx="3"/>
          </p:nvPr>
        </p:nvSpPr>
        <p:spPr>
          <a:xfrm>
            <a:off x="762001" y="847224"/>
            <a:ext cx="10718700" cy="10125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accent1"/>
              </a:buClr>
              <a:buSzPts val="32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42"/>
        <p:cNvGrpSpPr/>
        <p:nvPr/>
      </p:nvGrpSpPr>
      <p:grpSpPr>
        <a:xfrm>
          <a:off x="0" y="0"/>
          <a:ext cx="0" cy="0"/>
          <a:chOff x="0" y="0"/>
          <a:chExt cx="0" cy="0"/>
        </a:xfrm>
      </p:grpSpPr>
      <p:sp>
        <p:nvSpPr>
          <p:cNvPr id="43" name="Google Shape;43;p5"/>
          <p:cNvSpPr/>
          <p:nvPr/>
        </p:nvSpPr>
        <p:spPr>
          <a:xfrm>
            <a:off x="0" y="0"/>
            <a:ext cx="121920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4" name="Google Shape;44;p5"/>
          <p:cNvSpPr txBox="1">
            <a:spLocks noGrp="1"/>
          </p:cNvSpPr>
          <p:nvPr>
            <p:ph type="ctrTitle"/>
          </p:nvPr>
        </p:nvSpPr>
        <p:spPr>
          <a:xfrm>
            <a:off x="914400" y="2720787"/>
            <a:ext cx="10363200" cy="91757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sz="36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dt" idx="10"/>
          </p:nvPr>
        </p:nvSpPr>
        <p:spPr>
          <a:xfrm>
            <a:off x="0" y="6618129"/>
            <a:ext cx="1625600" cy="2236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1727200" y="6618130"/>
            <a:ext cx="7924800" cy="22369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p:nvPr/>
        </p:nvSpPr>
        <p:spPr>
          <a:xfrm>
            <a:off x="609600" y="2209800"/>
            <a:ext cx="207264" cy="2185916"/>
          </a:xfrm>
          <a:prstGeom prst="rect">
            <a:avLst/>
          </a:prstGeom>
          <a:solidFill>
            <a:srgbClr val="0087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0000"/>
              </a:solidFill>
              <a:latin typeface="Verdana"/>
              <a:ea typeface="Verdana"/>
              <a:cs typeface="Verdana"/>
              <a:sym typeface="Verdana"/>
            </a:endParaRPr>
          </a:p>
        </p:txBody>
      </p:sp>
      <p:sp>
        <p:nvSpPr>
          <p:cNvPr id="48" name="Google Shape;48;p5"/>
          <p:cNvSpPr/>
          <p:nvPr/>
        </p:nvSpPr>
        <p:spPr>
          <a:xfrm rot="-5400000">
            <a:off x="641144" y="4263529"/>
            <a:ext cx="189257" cy="254000"/>
          </a:xfrm>
          <a:prstGeom prst="triangle">
            <a:avLst>
              <a:gd name="adj" fmla="val 5000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baseline="30000">
              <a:solidFill>
                <a:srgbClr val="000000"/>
              </a:solidFill>
              <a:latin typeface="Verdana"/>
              <a:ea typeface="Verdana"/>
              <a:cs typeface="Verdana"/>
              <a:sym typeface="Verdana"/>
            </a:endParaRPr>
          </a:p>
        </p:txBody>
      </p:sp>
      <p:sp>
        <p:nvSpPr>
          <p:cNvPr id="49" name="Google Shape;49;p5"/>
          <p:cNvSpPr/>
          <p:nvPr/>
        </p:nvSpPr>
        <p:spPr>
          <a:xfrm>
            <a:off x="609600" y="2209800"/>
            <a:ext cx="207264" cy="2185916"/>
          </a:xfrm>
          <a:prstGeom prst="rect">
            <a:avLst/>
          </a:prstGeom>
          <a:solidFill>
            <a:srgbClr val="0087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000000"/>
              </a:solidFill>
              <a:latin typeface="Verdana"/>
              <a:ea typeface="Verdana"/>
              <a:cs typeface="Verdana"/>
              <a:sym typeface="Verdana"/>
            </a:endParaRPr>
          </a:p>
        </p:txBody>
      </p:sp>
      <p:sp>
        <p:nvSpPr>
          <p:cNvPr id="50" name="Google Shape;50;p5"/>
          <p:cNvSpPr/>
          <p:nvPr/>
        </p:nvSpPr>
        <p:spPr>
          <a:xfrm rot="-5400000">
            <a:off x="641144" y="4263529"/>
            <a:ext cx="189257" cy="254000"/>
          </a:xfrm>
          <a:prstGeom prst="triangle">
            <a:avLst>
              <a:gd name="adj" fmla="val 5000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baseline="30000">
              <a:solidFill>
                <a:srgbClr val="000000"/>
              </a:solidFill>
              <a:latin typeface="Verdana"/>
              <a:ea typeface="Verdana"/>
              <a:cs typeface="Verdana"/>
              <a:sym typeface="Verdana"/>
            </a:endParaRPr>
          </a:p>
        </p:txBody>
      </p:sp>
      <p:sp>
        <p:nvSpPr>
          <p:cNvPr id="51" name="Google Shape;51;p5"/>
          <p:cNvSpPr txBox="1">
            <a:spLocks noGrp="1"/>
          </p:cNvSpPr>
          <p:nvPr>
            <p:ph type="sldNum" idx="12"/>
          </p:nvPr>
        </p:nvSpPr>
        <p:spPr>
          <a:xfrm>
            <a:off x="9753600" y="6618129"/>
            <a:ext cx="1143000" cy="22369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0" i="1">
                <a:solidFill>
                  <a:srgbClr val="000000"/>
                </a:solidFill>
                <a:latin typeface="Calibri"/>
                <a:ea typeface="Calibri"/>
                <a:cs typeface="Calibri"/>
                <a:sym typeface="Calibri"/>
              </a:defRPr>
            </a:lvl1pPr>
            <a:lvl2pPr marL="0" lvl="1" indent="0" algn="r">
              <a:spcBef>
                <a:spcPts val="0"/>
              </a:spcBef>
              <a:buNone/>
              <a:defRPr sz="1000" b="0" i="1">
                <a:solidFill>
                  <a:srgbClr val="000000"/>
                </a:solidFill>
                <a:latin typeface="Calibri"/>
                <a:ea typeface="Calibri"/>
                <a:cs typeface="Calibri"/>
                <a:sym typeface="Calibri"/>
              </a:defRPr>
            </a:lvl2pPr>
            <a:lvl3pPr marL="0" lvl="2" indent="0" algn="r">
              <a:spcBef>
                <a:spcPts val="0"/>
              </a:spcBef>
              <a:buNone/>
              <a:defRPr sz="1000" b="0" i="1">
                <a:solidFill>
                  <a:srgbClr val="000000"/>
                </a:solidFill>
                <a:latin typeface="Calibri"/>
                <a:ea typeface="Calibri"/>
                <a:cs typeface="Calibri"/>
                <a:sym typeface="Calibri"/>
              </a:defRPr>
            </a:lvl3pPr>
            <a:lvl4pPr marL="0" lvl="3" indent="0" algn="r">
              <a:spcBef>
                <a:spcPts val="0"/>
              </a:spcBef>
              <a:buNone/>
              <a:defRPr sz="1000" b="0" i="1">
                <a:solidFill>
                  <a:srgbClr val="000000"/>
                </a:solidFill>
                <a:latin typeface="Calibri"/>
                <a:ea typeface="Calibri"/>
                <a:cs typeface="Calibri"/>
                <a:sym typeface="Calibri"/>
              </a:defRPr>
            </a:lvl4pPr>
            <a:lvl5pPr marL="0" lvl="4" indent="0" algn="r">
              <a:spcBef>
                <a:spcPts val="0"/>
              </a:spcBef>
              <a:buNone/>
              <a:defRPr sz="1000" b="0" i="1">
                <a:solidFill>
                  <a:srgbClr val="000000"/>
                </a:solidFill>
                <a:latin typeface="Calibri"/>
                <a:ea typeface="Calibri"/>
                <a:cs typeface="Calibri"/>
                <a:sym typeface="Calibri"/>
              </a:defRPr>
            </a:lvl5pPr>
            <a:lvl6pPr marL="0" lvl="5" indent="0" algn="r">
              <a:spcBef>
                <a:spcPts val="0"/>
              </a:spcBef>
              <a:buNone/>
              <a:defRPr sz="1000" b="0" i="1">
                <a:solidFill>
                  <a:srgbClr val="000000"/>
                </a:solidFill>
                <a:latin typeface="Calibri"/>
                <a:ea typeface="Calibri"/>
                <a:cs typeface="Calibri"/>
                <a:sym typeface="Calibri"/>
              </a:defRPr>
            </a:lvl6pPr>
            <a:lvl7pPr marL="0" lvl="6" indent="0" algn="r">
              <a:spcBef>
                <a:spcPts val="0"/>
              </a:spcBef>
              <a:buNone/>
              <a:defRPr sz="1000" b="0" i="1">
                <a:solidFill>
                  <a:srgbClr val="000000"/>
                </a:solidFill>
                <a:latin typeface="Calibri"/>
                <a:ea typeface="Calibri"/>
                <a:cs typeface="Calibri"/>
                <a:sym typeface="Calibri"/>
              </a:defRPr>
            </a:lvl7pPr>
            <a:lvl8pPr marL="0" lvl="7" indent="0" algn="r">
              <a:spcBef>
                <a:spcPts val="0"/>
              </a:spcBef>
              <a:buNone/>
              <a:defRPr sz="1000" b="0" i="1">
                <a:solidFill>
                  <a:srgbClr val="000000"/>
                </a:solidFill>
                <a:latin typeface="Calibri"/>
                <a:ea typeface="Calibri"/>
                <a:cs typeface="Calibri"/>
                <a:sym typeface="Calibri"/>
              </a:defRPr>
            </a:lvl8pPr>
            <a:lvl9pPr marL="0" lvl="8" indent="0" algn="r">
              <a:spcBef>
                <a:spcPts val="0"/>
              </a:spcBef>
              <a:buNone/>
              <a:defRPr sz="1000" b="0" i="1">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3/4 ">
  <p:cSld name="3/4 ">
    <p:spTree>
      <p:nvGrpSpPr>
        <p:cNvPr id="1" name="Shape 296"/>
        <p:cNvGrpSpPr/>
        <p:nvPr/>
      </p:nvGrpSpPr>
      <p:grpSpPr>
        <a:xfrm>
          <a:off x="0" y="0"/>
          <a:ext cx="0" cy="0"/>
          <a:chOff x="0" y="0"/>
          <a:chExt cx="0" cy="0"/>
        </a:xfrm>
      </p:grpSpPr>
      <p:sp>
        <p:nvSpPr>
          <p:cNvPr id="297" name="Google Shape;297;p44"/>
          <p:cNvSpPr/>
          <p:nvPr/>
        </p:nvSpPr>
        <p:spPr>
          <a:xfrm>
            <a:off x="8781416" y="0"/>
            <a:ext cx="3410700" cy="6858000"/>
          </a:xfrm>
          <a:prstGeom prst="rect">
            <a:avLst/>
          </a:prstGeom>
          <a:solidFill>
            <a:srgbClr val="00D6D6"/>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0F0F0"/>
              </a:solidFill>
              <a:latin typeface="Arial"/>
              <a:ea typeface="Arial"/>
              <a:cs typeface="Arial"/>
              <a:sym typeface="Arial"/>
            </a:endParaRPr>
          </a:p>
        </p:txBody>
      </p:sp>
      <p:sp>
        <p:nvSpPr>
          <p:cNvPr id="298" name="Google Shape;298;p44"/>
          <p:cNvSpPr/>
          <p:nvPr/>
        </p:nvSpPr>
        <p:spPr>
          <a:xfrm>
            <a:off x="11312525" y="6498754"/>
            <a:ext cx="325500" cy="138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US" sz="900" b="0" i="0" u="none" strike="noStrike" cap="none">
                <a:solidFill>
                  <a:schemeClr val="dk1"/>
                </a:solidFill>
                <a:latin typeface="Arial"/>
                <a:ea typeface="Arial"/>
                <a:cs typeface="Arial"/>
                <a:sym typeface="Arial"/>
              </a:rPr>
              <a:t>‹#›</a:t>
            </a:fld>
            <a:endParaRPr sz="900" b="0" i="0" u="none" strike="noStrike" cap="none">
              <a:solidFill>
                <a:schemeClr val="dk1"/>
              </a:solidFill>
              <a:latin typeface="Arial"/>
              <a:ea typeface="Arial"/>
              <a:cs typeface="Arial"/>
              <a:sym typeface="Arial"/>
            </a:endParaRPr>
          </a:p>
        </p:txBody>
      </p:sp>
      <p:sp>
        <p:nvSpPr>
          <p:cNvPr id="299" name="Google Shape;299;p44"/>
          <p:cNvSpPr txBox="1">
            <a:spLocks noGrp="1"/>
          </p:cNvSpPr>
          <p:nvPr>
            <p:ph type="title"/>
          </p:nvPr>
        </p:nvSpPr>
        <p:spPr>
          <a:xfrm>
            <a:off x="554736" y="519011"/>
            <a:ext cx="7918800" cy="384600"/>
          </a:xfrm>
          <a:prstGeom prst="rect">
            <a:avLst/>
          </a:prstGeom>
          <a:noFill/>
          <a:ln>
            <a:noFill/>
          </a:ln>
        </p:spPr>
        <p:txBody>
          <a:bodyPr spcFirstLastPara="1" wrap="square" lIns="0" tIns="0" rIns="0" bIns="0" anchor="ctr" anchorCtr="0">
            <a:normAutofit/>
          </a:bodyPr>
          <a:lstStyle>
            <a:lvl1pPr lvl="0" algn="l" rtl="0">
              <a:lnSpc>
                <a:spcPct val="93742"/>
              </a:lnSpc>
              <a:spcBef>
                <a:spcPts val="853"/>
              </a:spcBef>
              <a:spcAft>
                <a:spcPts val="0"/>
              </a:spcAft>
              <a:buClr>
                <a:srgbClr val="454E60"/>
              </a:buClr>
              <a:buSzPts val="4267"/>
              <a:buNone/>
              <a:defRPr/>
            </a:lvl1pPr>
            <a:lvl2pPr lvl="1" algn="l" rtl="0">
              <a:spcBef>
                <a:spcPts val="180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0" name="Google Shape;300;p44"/>
          <p:cNvSpPr txBox="1">
            <a:spLocks noGrp="1"/>
          </p:cNvSpPr>
          <p:nvPr>
            <p:ph type="subTitle" idx="1"/>
          </p:nvPr>
        </p:nvSpPr>
        <p:spPr>
          <a:xfrm>
            <a:off x="554736" y="919250"/>
            <a:ext cx="7918800" cy="246300"/>
          </a:xfrm>
          <a:prstGeom prst="rect">
            <a:avLst/>
          </a:prstGeom>
          <a:noFill/>
          <a:ln>
            <a:noFill/>
          </a:ln>
        </p:spPr>
        <p:txBody>
          <a:bodyPr spcFirstLastPara="1" wrap="square" lIns="0" tIns="0" rIns="0" bIns="0" anchor="t" anchorCtr="0">
            <a:spAutoFit/>
          </a:bodyPr>
          <a:lstStyle>
            <a:lvl1pPr lvl="0" algn="l" rtl="0">
              <a:spcBef>
                <a:spcPts val="0"/>
              </a:spcBef>
              <a:spcAft>
                <a:spcPts val="0"/>
              </a:spcAft>
              <a:buClr>
                <a:schemeClr val="dk1"/>
              </a:buClr>
              <a:buSzPts val="1600"/>
              <a:buNone/>
              <a:defRPr sz="1600" b="0" u="none">
                <a:solidFill>
                  <a:schemeClr val="dk1"/>
                </a:solidFill>
              </a:defRPr>
            </a:lvl1pPr>
            <a:lvl2pPr lvl="1" algn="ctr" rtl="0">
              <a:spcBef>
                <a:spcPts val="1800"/>
              </a:spcBef>
              <a:spcAft>
                <a:spcPts val="0"/>
              </a:spcAft>
              <a:buClr>
                <a:schemeClr val="dk1"/>
              </a:buClr>
              <a:buSzPts val="2000"/>
              <a:buNone/>
              <a:defRPr sz="2000"/>
            </a:lvl2pPr>
            <a:lvl3pPr lvl="2" algn="ctr" rtl="0">
              <a:spcBef>
                <a:spcPts val="600"/>
              </a:spcBef>
              <a:spcAft>
                <a:spcPts val="0"/>
              </a:spcAft>
              <a:buClr>
                <a:schemeClr val="dk1"/>
              </a:buClr>
              <a:buSzPts val="1800"/>
              <a:buNone/>
              <a:defRPr sz="1800"/>
            </a:lvl3pPr>
            <a:lvl4pPr lvl="3" algn="ctr" rtl="0">
              <a:spcBef>
                <a:spcPts val="600"/>
              </a:spcBef>
              <a:spcAft>
                <a:spcPts val="0"/>
              </a:spcAft>
              <a:buClr>
                <a:schemeClr val="dk1"/>
              </a:buClr>
              <a:buSzPts val="1600"/>
              <a:buNone/>
              <a:defRPr sz="1600"/>
            </a:lvl4pPr>
            <a:lvl5pPr lvl="4" algn="ctr" rtl="0">
              <a:spcBef>
                <a:spcPts val="600"/>
              </a:spcBef>
              <a:spcAft>
                <a:spcPts val="0"/>
              </a:spcAft>
              <a:buClr>
                <a:schemeClr val="dk1"/>
              </a:buClr>
              <a:buSzPts val="1600"/>
              <a:buNone/>
              <a:defRPr sz="1600"/>
            </a:lvl5pPr>
            <a:lvl6pPr lvl="5" algn="ctr" rtl="0">
              <a:spcBef>
                <a:spcPts val="600"/>
              </a:spcBef>
              <a:spcAft>
                <a:spcPts val="0"/>
              </a:spcAft>
              <a:buClr>
                <a:schemeClr val="dk1"/>
              </a:buClr>
              <a:buSzPts val="1600"/>
              <a:buNone/>
              <a:defRPr sz="1600"/>
            </a:lvl6pPr>
            <a:lvl7pPr lvl="6" algn="ctr" rtl="0">
              <a:spcBef>
                <a:spcPts val="320"/>
              </a:spcBef>
              <a:spcAft>
                <a:spcPts val="0"/>
              </a:spcAft>
              <a:buClr>
                <a:schemeClr val="dk1"/>
              </a:buClr>
              <a:buSzPts val="1600"/>
              <a:buNone/>
              <a:defRPr sz="1600"/>
            </a:lvl7pPr>
            <a:lvl8pPr lvl="7" algn="ctr" rtl="0">
              <a:spcBef>
                <a:spcPts val="320"/>
              </a:spcBef>
              <a:spcAft>
                <a:spcPts val="0"/>
              </a:spcAft>
              <a:buClr>
                <a:schemeClr val="dk1"/>
              </a:buClr>
              <a:buSzPts val="1600"/>
              <a:buNone/>
              <a:defRPr sz="1600"/>
            </a:lvl8pPr>
            <a:lvl9pPr lvl="8" algn="ctr" rtl="0">
              <a:spcBef>
                <a:spcPts val="320"/>
              </a:spcBef>
              <a:spcAft>
                <a:spcPts val="0"/>
              </a:spcAft>
              <a:buClr>
                <a:schemeClr val="dk1"/>
              </a:buClr>
              <a:buSzPts val="1600"/>
              <a:buNone/>
              <a:defRPr sz="1600"/>
            </a:lvl9pPr>
          </a:lstStyle>
          <a:p>
            <a:endParaRPr/>
          </a:p>
        </p:txBody>
      </p:sp>
      <p:sp>
        <p:nvSpPr>
          <p:cNvPr id="301" name="Google Shape;301;p44"/>
          <p:cNvSpPr txBox="1">
            <a:spLocks noGrp="1"/>
          </p:cNvSpPr>
          <p:nvPr>
            <p:ph type="body" idx="2"/>
          </p:nvPr>
        </p:nvSpPr>
        <p:spPr>
          <a:xfrm>
            <a:off x="554735" y="41597"/>
            <a:ext cx="3843300" cy="1230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sz="800" b="0"/>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ATH: DataVis - Large table">
  <p:cSld name="PATH: DataVis - Large table">
    <p:spTree>
      <p:nvGrpSpPr>
        <p:cNvPr id="1" name="Shape 302"/>
        <p:cNvGrpSpPr/>
        <p:nvPr/>
      </p:nvGrpSpPr>
      <p:grpSpPr>
        <a:xfrm>
          <a:off x="0" y="0"/>
          <a:ext cx="0" cy="0"/>
          <a:chOff x="0" y="0"/>
          <a:chExt cx="0" cy="0"/>
        </a:xfrm>
      </p:grpSpPr>
      <p:sp>
        <p:nvSpPr>
          <p:cNvPr id="303" name="Google Shape;303;p45"/>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4" name="Google Shape;304;p45"/>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p45"/>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06" name="Google Shape;306;p45"/>
          <p:cNvSpPr>
            <a:spLocks noGrp="1"/>
          </p:cNvSpPr>
          <p:nvPr>
            <p:ph type="tbl" idx="2"/>
          </p:nvPr>
        </p:nvSpPr>
        <p:spPr>
          <a:xfrm>
            <a:off x="762000" y="849086"/>
            <a:ext cx="10718700" cy="5094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3-line">
  <p:cSld name="3-line">
    <p:spTree>
      <p:nvGrpSpPr>
        <p:cNvPr id="1" name="Shape 307"/>
        <p:cNvGrpSpPr/>
        <p:nvPr/>
      </p:nvGrpSpPr>
      <p:grpSpPr>
        <a:xfrm>
          <a:off x="0" y="0"/>
          <a:ext cx="0" cy="0"/>
          <a:chOff x="0" y="0"/>
          <a:chExt cx="0" cy="0"/>
        </a:xfrm>
      </p:grpSpPr>
      <p:sp>
        <p:nvSpPr>
          <p:cNvPr id="308" name="Google Shape;308;p46"/>
          <p:cNvSpPr/>
          <p:nvPr/>
        </p:nvSpPr>
        <p:spPr>
          <a:xfrm>
            <a:off x="11312525" y="6498754"/>
            <a:ext cx="325500" cy="13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b="0">
                <a:solidFill>
                  <a:schemeClr val="dk1"/>
                </a:solidFill>
                <a:latin typeface="Arial"/>
                <a:ea typeface="Arial"/>
                <a:cs typeface="Arial"/>
                <a:sym typeface="Arial"/>
              </a:rPr>
              <a:t>‹#›</a:t>
            </a:fld>
            <a:endParaRPr sz="900" b="0">
              <a:solidFill>
                <a:schemeClr val="dk1"/>
              </a:solidFill>
              <a:latin typeface="Arial"/>
              <a:ea typeface="Arial"/>
              <a:cs typeface="Arial"/>
              <a:sym typeface="Arial"/>
            </a:endParaRPr>
          </a:p>
        </p:txBody>
      </p:sp>
      <p:sp>
        <p:nvSpPr>
          <p:cNvPr id="309" name="Google Shape;309;p46"/>
          <p:cNvSpPr txBox="1">
            <a:spLocks noGrp="1"/>
          </p:cNvSpPr>
          <p:nvPr>
            <p:ph type="title"/>
          </p:nvPr>
        </p:nvSpPr>
        <p:spPr>
          <a:xfrm>
            <a:off x="554736" y="172212"/>
            <a:ext cx="11082600" cy="989400"/>
          </a:xfrm>
          <a:prstGeom prst="rect">
            <a:avLst/>
          </a:prstGeom>
          <a:noFill/>
          <a:ln>
            <a:noFill/>
          </a:ln>
        </p:spPr>
        <p:txBody>
          <a:bodyPr spcFirstLastPara="1" wrap="square" lIns="0" tIns="0" rIns="0" bIns="0" anchor="ctr" anchorCtr="0">
            <a:noAutofit/>
          </a:bodyPr>
          <a:lstStyle>
            <a:lvl1pPr lvl="0" algn="l" rtl="0">
              <a:lnSpc>
                <a:spcPct val="93742"/>
              </a:lnSpc>
              <a:spcBef>
                <a:spcPts val="853"/>
              </a:spcBef>
              <a:spcAft>
                <a:spcPts val="0"/>
              </a:spcAft>
              <a:buClr>
                <a:srgbClr val="454E60"/>
              </a:buClr>
              <a:buSzPts val="4267"/>
              <a:buNone/>
              <a:defRPr/>
            </a:lvl1pPr>
            <a:lvl2pPr lvl="1" algn="l" rtl="0">
              <a:spcBef>
                <a:spcPts val="180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0" name="Google Shape;310;p46"/>
          <p:cNvSpPr txBox="1">
            <a:spLocks noGrp="1"/>
          </p:cNvSpPr>
          <p:nvPr>
            <p:ph type="body" idx="1"/>
          </p:nvPr>
        </p:nvSpPr>
        <p:spPr>
          <a:xfrm>
            <a:off x="554735" y="41597"/>
            <a:ext cx="3843300" cy="1230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sz="800" b="0"/>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ATH: Blank page with Header/Footer">
  <p:cSld name="PATH: Blank page with Header/Footer">
    <p:spTree>
      <p:nvGrpSpPr>
        <p:cNvPr id="1" name="Shape 311"/>
        <p:cNvGrpSpPr/>
        <p:nvPr/>
      </p:nvGrpSpPr>
      <p:grpSpPr>
        <a:xfrm>
          <a:off x="0" y="0"/>
          <a:ext cx="0" cy="0"/>
          <a:chOff x="0" y="0"/>
          <a:chExt cx="0" cy="0"/>
        </a:xfrm>
      </p:grpSpPr>
      <p:sp>
        <p:nvSpPr>
          <p:cNvPr id="312" name="Google Shape;312;p47"/>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3" name="Google Shape;313;p47"/>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4" name="Google Shape;314;p47"/>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ATH: Purple Section Break">
  <p:cSld name="PATH: Purple Section Break">
    <p:spTree>
      <p:nvGrpSpPr>
        <p:cNvPr id="1" name="Shape 315"/>
        <p:cNvGrpSpPr/>
        <p:nvPr/>
      </p:nvGrpSpPr>
      <p:grpSpPr>
        <a:xfrm>
          <a:off x="0" y="0"/>
          <a:ext cx="0" cy="0"/>
          <a:chOff x="0" y="0"/>
          <a:chExt cx="0" cy="0"/>
        </a:xfrm>
      </p:grpSpPr>
      <p:sp>
        <p:nvSpPr>
          <p:cNvPr id="316" name="Google Shape;316;p48"/>
          <p:cNvSpPr/>
          <p:nvPr/>
        </p:nvSpPr>
        <p:spPr>
          <a:xfrm>
            <a:off x="0" y="0"/>
            <a:ext cx="12192000"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7" name="Google Shape;317;p48"/>
          <p:cNvPicPr preferRelativeResize="0"/>
          <p:nvPr/>
        </p:nvPicPr>
        <p:blipFill rotWithShape="1">
          <a:blip r:embed="rId2">
            <a:alphaModFix/>
          </a:blip>
          <a:srcRect/>
          <a:stretch/>
        </p:blipFill>
        <p:spPr>
          <a:xfrm>
            <a:off x="0" y="5422392"/>
            <a:ext cx="12191997" cy="850286"/>
          </a:xfrm>
          <a:prstGeom prst="rect">
            <a:avLst/>
          </a:prstGeom>
          <a:noFill/>
          <a:ln>
            <a:noFill/>
          </a:ln>
        </p:spPr>
      </p:pic>
      <p:sp>
        <p:nvSpPr>
          <p:cNvPr id="318" name="Google Shape;318;p48"/>
          <p:cNvSpPr txBox="1">
            <a:spLocks noGrp="1"/>
          </p:cNvSpPr>
          <p:nvPr>
            <p:ph type="body" idx="1"/>
          </p:nvPr>
        </p:nvSpPr>
        <p:spPr>
          <a:xfrm>
            <a:off x="762000" y="838200"/>
            <a:ext cx="8829600" cy="28194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ATH: Final slides - contact info">
  <p:cSld name="PATH: Final slides - contact info">
    <p:spTree>
      <p:nvGrpSpPr>
        <p:cNvPr id="1" name="Shape 319"/>
        <p:cNvGrpSpPr/>
        <p:nvPr/>
      </p:nvGrpSpPr>
      <p:grpSpPr>
        <a:xfrm>
          <a:off x="0" y="0"/>
          <a:ext cx="0" cy="0"/>
          <a:chOff x="0" y="0"/>
          <a:chExt cx="0" cy="0"/>
        </a:xfrm>
      </p:grpSpPr>
      <p:sp>
        <p:nvSpPr>
          <p:cNvPr id="320" name="Google Shape;320;p49"/>
          <p:cNvSpPr txBox="1"/>
          <p:nvPr/>
        </p:nvSpPr>
        <p:spPr>
          <a:xfrm>
            <a:off x="762000" y="2743201"/>
            <a:ext cx="3306000" cy="15390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None/>
            </a:pPr>
            <a:r>
              <a:rPr lang="en-US" sz="3200">
                <a:solidFill>
                  <a:srgbClr val="F65050"/>
                </a:solidFill>
                <a:latin typeface="Arial"/>
                <a:ea typeface="Arial"/>
                <a:cs typeface="Arial"/>
                <a:sym typeface="Arial"/>
              </a:rPr>
              <a:t>For more information contact:</a:t>
            </a:r>
            <a:endParaRPr/>
          </a:p>
        </p:txBody>
      </p:sp>
      <p:sp>
        <p:nvSpPr>
          <p:cNvPr id="321" name="Google Shape;321;p49"/>
          <p:cNvSpPr txBox="1">
            <a:spLocks noGrp="1"/>
          </p:cNvSpPr>
          <p:nvPr>
            <p:ph type="body" idx="1"/>
          </p:nvPr>
        </p:nvSpPr>
        <p:spPr>
          <a:xfrm>
            <a:off x="6324600" y="2802268"/>
            <a:ext cx="4219500" cy="2768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200">
                <a:solidFill>
                  <a:schemeClr val="dk1"/>
                </a:solidFill>
              </a:defRPr>
            </a:lvl1pPr>
            <a:lvl2pPr marL="914400" lvl="1" indent="-304800" algn="l" rtl="0">
              <a:spcBef>
                <a:spcPts val="600"/>
              </a:spcBef>
              <a:spcAft>
                <a:spcPts val="0"/>
              </a:spcAft>
              <a:buClr>
                <a:schemeClr val="dk1"/>
              </a:buClr>
              <a:buSzPts val="1200"/>
              <a:buChar char="•"/>
              <a:defRPr sz="1200">
                <a:solidFill>
                  <a:schemeClr val="dk1"/>
                </a:solidFill>
              </a:defRPr>
            </a:lvl2pPr>
            <a:lvl3pPr marL="1371600" lvl="2" indent="-304800" algn="l" rtl="0">
              <a:spcBef>
                <a:spcPts val="600"/>
              </a:spcBef>
              <a:spcAft>
                <a:spcPts val="0"/>
              </a:spcAft>
              <a:buClr>
                <a:schemeClr val="dk1"/>
              </a:buClr>
              <a:buSzPts val="1200"/>
              <a:buChar char="o"/>
              <a:defRPr sz="1200">
                <a:solidFill>
                  <a:schemeClr val="dk1"/>
                </a:solidFill>
              </a:defRPr>
            </a:lvl3pPr>
            <a:lvl4pPr marL="1828800" lvl="3" indent="-228600" algn="l" rtl="0">
              <a:spcBef>
                <a:spcPts val="600"/>
              </a:spcBef>
              <a:spcAft>
                <a:spcPts val="0"/>
              </a:spcAft>
              <a:buSzPts val="1400"/>
              <a:buNone/>
              <a:defRPr sz="1200">
                <a:solidFill>
                  <a:schemeClr val="dk1"/>
                </a:solidFill>
              </a:defRPr>
            </a:lvl4pPr>
            <a:lvl5pPr marL="2286000" lvl="4" indent="-228600" algn="l" rtl="0">
              <a:spcBef>
                <a:spcPts val="600"/>
              </a:spcBef>
              <a:spcAft>
                <a:spcPts val="0"/>
              </a:spcAft>
              <a:buSzPts val="1400"/>
              <a:buNone/>
              <a:defRPr sz="1200">
                <a:solidFill>
                  <a:schemeClr val="dk1"/>
                </a:solidFill>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2" name="Google Shape;322;p49"/>
          <p:cNvSpPr/>
          <p:nvPr/>
        </p:nvSpPr>
        <p:spPr>
          <a:xfrm>
            <a:off x="532737" y="6257676"/>
            <a:ext cx="11131800" cy="461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ATH: Final slides - closing slide Red">
  <p:cSld name="PATH: Final slides - closing slide Red">
    <p:spTree>
      <p:nvGrpSpPr>
        <p:cNvPr id="1" name="Shape 323"/>
        <p:cNvGrpSpPr/>
        <p:nvPr/>
      </p:nvGrpSpPr>
      <p:grpSpPr>
        <a:xfrm>
          <a:off x="0" y="0"/>
          <a:ext cx="0" cy="0"/>
          <a:chOff x="0" y="0"/>
          <a:chExt cx="0" cy="0"/>
        </a:xfrm>
      </p:grpSpPr>
      <p:sp>
        <p:nvSpPr>
          <p:cNvPr id="324" name="Google Shape;324;p50"/>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5" name="Google Shape;325;p50"/>
          <p:cNvPicPr preferRelativeResize="0"/>
          <p:nvPr/>
        </p:nvPicPr>
        <p:blipFill rotWithShape="1">
          <a:blip r:embed="rId2">
            <a:alphaModFix/>
          </a:blip>
          <a:srcRect/>
          <a:stretch/>
        </p:blipFill>
        <p:spPr>
          <a:xfrm>
            <a:off x="5043051" y="3016866"/>
            <a:ext cx="2105897" cy="807260"/>
          </a:xfrm>
          <a:prstGeom prst="rect">
            <a:avLst/>
          </a:prstGeom>
          <a:noFill/>
          <a:ln>
            <a:noFill/>
          </a:ln>
        </p:spPr>
      </p:pic>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ATH: Beige Title slide w/ editable photo shape">
  <p:cSld name="PATH: Beige Title slide w/ editable photo shape">
    <p:spTree>
      <p:nvGrpSpPr>
        <p:cNvPr id="1" name="Shape 326"/>
        <p:cNvGrpSpPr/>
        <p:nvPr/>
      </p:nvGrpSpPr>
      <p:grpSpPr>
        <a:xfrm>
          <a:off x="0" y="0"/>
          <a:ext cx="0" cy="0"/>
          <a:chOff x="0" y="0"/>
          <a:chExt cx="0" cy="0"/>
        </a:xfrm>
      </p:grpSpPr>
      <p:sp>
        <p:nvSpPr>
          <p:cNvPr id="327" name="Google Shape;327;p51"/>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8" name="Google Shape;328;p51"/>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9" name="Google Shape;329;p51"/>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30" name="Google Shape;330;p51"/>
          <p:cNvSpPr/>
          <p:nvPr/>
        </p:nvSpPr>
        <p:spPr>
          <a:xfrm>
            <a:off x="0" y="0"/>
            <a:ext cx="12192000" cy="6877200"/>
          </a:xfrm>
          <a:prstGeom prst="rect">
            <a:avLst/>
          </a:prstGeom>
          <a:solidFill>
            <a:schemeClr val="accent6"/>
          </a:solidFill>
          <a:ln>
            <a:noFill/>
          </a:ln>
        </p:spPr>
        <p:txBody>
          <a:bodyPr spcFirstLastPara="1" wrap="square" lIns="0" tIns="0" rIns="0" bIns="0" anchor="b"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1" name="Google Shape;331;p51"/>
          <p:cNvSpPr/>
          <p:nvPr/>
        </p:nvSpPr>
        <p:spPr>
          <a:xfrm>
            <a:off x="8312150" y="1"/>
            <a:ext cx="2927400" cy="145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 name="Google Shape;332;p51"/>
          <p:cNvSpPr/>
          <p:nvPr/>
        </p:nvSpPr>
        <p:spPr>
          <a:xfrm>
            <a:off x="8312150" y="5391153"/>
            <a:ext cx="2925520" cy="1465933"/>
          </a:xfrm>
          <a:custGeom>
            <a:avLst/>
            <a:gdLst/>
            <a:ahLst/>
            <a:cxnLst/>
            <a:rect l="l" t="t" r="r" b="b"/>
            <a:pathLst>
              <a:path w="2195512" h="1100137" extrusionOk="0">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3" name="Google Shape;333;p51"/>
          <p:cNvSpPr/>
          <p:nvPr/>
        </p:nvSpPr>
        <p:spPr>
          <a:xfrm>
            <a:off x="8335645" y="1755503"/>
            <a:ext cx="2880363" cy="3336417"/>
          </a:xfrm>
          <a:custGeom>
            <a:avLst/>
            <a:gdLst/>
            <a:ahLst/>
            <a:cxnLst/>
            <a:rect l="l" t="t" r="r" b="b"/>
            <a:pathLst>
              <a:path w="2194562" h="2542032" extrusionOk="0">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cap="flat" cmpd="sng">
            <a:solidFill>
              <a:schemeClr val="accen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4" name="Google Shape;334;p51"/>
          <p:cNvSpPr txBox="1">
            <a:spLocks noGrp="1"/>
          </p:cNvSpPr>
          <p:nvPr>
            <p:ph type="body" idx="1"/>
          </p:nvPr>
        </p:nvSpPr>
        <p:spPr>
          <a:xfrm rot="-5400000">
            <a:off x="10462203" y="1667491"/>
            <a:ext cx="3066000" cy="147300"/>
          </a:xfrm>
          <a:prstGeom prst="rect">
            <a:avLst/>
          </a:prstGeom>
          <a:noFill/>
          <a:ln>
            <a:noFill/>
          </a:ln>
        </p:spPr>
        <p:txBody>
          <a:bodyPr spcFirstLastPara="1" wrap="square" lIns="0" tIns="0" rIns="0" bIns="0" anchor="t" anchorCtr="0">
            <a:normAutofit/>
          </a:bodyPr>
          <a:lstStyle>
            <a:lvl1pPr marL="457200" lvl="0" indent="-228600" algn="r" rtl="0">
              <a:spcBef>
                <a:spcPts val="0"/>
              </a:spcBef>
              <a:spcAft>
                <a:spcPts val="0"/>
              </a:spcAft>
              <a:buSzPts val="1400"/>
              <a:buNone/>
              <a:defRPr sz="600">
                <a:solidFill>
                  <a:srgbClr val="7F7F7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35" name="Google Shape;335;p51"/>
          <p:cNvPicPr preferRelativeResize="0"/>
          <p:nvPr/>
        </p:nvPicPr>
        <p:blipFill rotWithShape="1">
          <a:blip r:embed="rId2">
            <a:alphaModFix/>
          </a:blip>
          <a:srcRect/>
          <a:stretch/>
        </p:blipFill>
        <p:spPr>
          <a:xfrm>
            <a:off x="762000" y="5875631"/>
            <a:ext cx="994417" cy="418606"/>
          </a:xfrm>
          <a:prstGeom prst="rect">
            <a:avLst/>
          </a:prstGeom>
          <a:noFill/>
          <a:ln>
            <a:noFill/>
          </a:ln>
        </p:spPr>
      </p:pic>
      <p:sp>
        <p:nvSpPr>
          <p:cNvPr id="336" name="Google Shape;336;p51"/>
          <p:cNvSpPr txBox="1">
            <a:spLocks noGrp="1"/>
          </p:cNvSpPr>
          <p:nvPr>
            <p:ph type="body" idx="2"/>
          </p:nvPr>
        </p:nvSpPr>
        <p:spPr>
          <a:xfrm>
            <a:off x="762000" y="593931"/>
            <a:ext cx="2540100" cy="215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900" b="1">
                <a:solidFill>
                  <a:schemeClr val="dk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7" name="Google Shape;337;p51"/>
          <p:cNvSpPr txBox="1">
            <a:spLocks noGrp="1"/>
          </p:cNvSpPr>
          <p:nvPr>
            <p:ph type="body" idx="3"/>
          </p:nvPr>
        </p:nvSpPr>
        <p:spPr>
          <a:xfrm>
            <a:off x="762000" y="4600880"/>
            <a:ext cx="5334000" cy="6477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100">
                <a:solidFill>
                  <a:schemeClr val="dk1"/>
                </a:solidFill>
                <a:latin typeface="Arial"/>
                <a:ea typeface="Arial"/>
                <a:cs typeface="Arial"/>
                <a:sym typeface="Arial"/>
              </a:defRPr>
            </a:lvl1pPr>
            <a:lvl2pPr marL="914400" lvl="1" indent="-285750" algn="l" rtl="0">
              <a:spcBef>
                <a:spcPts val="0"/>
              </a:spcBef>
              <a:spcAft>
                <a:spcPts val="0"/>
              </a:spcAft>
              <a:buClr>
                <a:schemeClr val="dk1"/>
              </a:buClr>
              <a:buSzPts val="900"/>
              <a:buChar char="•"/>
              <a:defRPr sz="900"/>
            </a:lvl2pPr>
            <a:lvl3pPr marL="1371600" lvl="2" indent="-285750" algn="l" rtl="0">
              <a:spcBef>
                <a:spcPts val="600"/>
              </a:spcBef>
              <a:spcAft>
                <a:spcPts val="0"/>
              </a:spcAft>
              <a:buClr>
                <a:schemeClr val="dk1"/>
              </a:buClr>
              <a:buSzPts val="900"/>
              <a:buChar char="o"/>
              <a:defRPr sz="900"/>
            </a:lvl3pPr>
            <a:lvl4pPr marL="1828800" lvl="3" indent="-228600" algn="l" rtl="0">
              <a:spcBef>
                <a:spcPts val="600"/>
              </a:spcBef>
              <a:spcAft>
                <a:spcPts val="0"/>
              </a:spcAft>
              <a:buSzPts val="1400"/>
              <a:buNone/>
              <a:defRPr sz="900"/>
            </a:lvl4pPr>
            <a:lvl5pPr marL="2286000" lvl="4" indent="-228600" algn="l" rtl="0">
              <a:spcBef>
                <a:spcPts val="600"/>
              </a:spcBef>
              <a:spcAft>
                <a:spcPts val="0"/>
              </a:spcAft>
              <a:buSzPts val="1400"/>
              <a:buNone/>
              <a:defRPr sz="9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8" name="Google Shape;338;p51"/>
          <p:cNvSpPr txBox="1">
            <a:spLocks noGrp="1"/>
          </p:cNvSpPr>
          <p:nvPr>
            <p:ph type="body" idx="4"/>
          </p:nvPr>
        </p:nvSpPr>
        <p:spPr>
          <a:xfrm>
            <a:off x="762001" y="2019300"/>
            <a:ext cx="5334000" cy="1447800"/>
          </a:xfrm>
          <a:prstGeom prst="rect">
            <a:avLst/>
          </a:prstGeom>
          <a:noFill/>
          <a:ln>
            <a:noFill/>
          </a:ln>
        </p:spPr>
        <p:txBody>
          <a:bodyPr spcFirstLastPara="1" wrap="square" lIns="0" tIns="0" rIns="0" bIns="0" anchor="b" anchorCtr="0">
            <a:noAutofit/>
          </a:bodyPr>
          <a:lstStyle>
            <a:lvl1pPr marL="457200" lvl="0" indent="-228600" algn="l" rtl="0">
              <a:spcBef>
                <a:spcPts val="0"/>
              </a:spcBef>
              <a:spcAft>
                <a:spcPts val="0"/>
              </a:spcAft>
              <a:buSzPts val="1400"/>
              <a:buNone/>
              <a:defRPr sz="3600">
                <a:solidFill>
                  <a:schemeClr val="dk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9" name="Google Shape;339;p51"/>
          <p:cNvSpPr txBox="1">
            <a:spLocks noGrp="1"/>
          </p:cNvSpPr>
          <p:nvPr>
            <p:ph type="body" idx="5"/>
          </p:nvPr>
        </p:nvSpPr>
        <p:spPr>
          <a:xfrm>
            <a:off x="762000" y="3650041"/>
            <a:ext cx="5334000" cy="557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600">
                <a:solidFill>
                  <a:schemeClr val="dk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cxnSp>
        <p:nvCxnSpPr>
          <p:cNvPr id="340" name="Google Shape;340;p51"/>
          <p:cNvCxnSpPr/>
          <p:nvPr/>
        </p:nvCxnSpPr>
        <p:spPr>
          <a:xfrm>
            <a:off x="9773055" y="1854740"/>
            <a:ext cx="0" cy="3138900"/>
          </a:xfrm>
          <a:prstGeom prst="straightConnector1">
            <a:avLst/>
          </a:prstGeom>
          <a:noFill/>
          <a:ln w="12700" cap="flat" cmpd="sng">
            <a:solidFill>
              <a:schemeClr val="accent1"/>
            </a:solidFill>
            <a:prstDash val="dot"/>
            <a:round/>
            <a:headEnd type="stealth" w="med" len="med"/>
            <a:tailEnd type="stealth" w="med" len="med"/>
          </a:ln>
        </p:spPr>
      </p:cxnSp>
      <p:sp>
        <p:nvSpPr>
          <p:cNvPr id="341" name="Google Shape;341;p51"/>
          <p:cNvSpPr/>
          <p:nvPr/>
        </p:nvSpPr>
        <p:spPr>
          <a:xfrm>
            <a:off x="9777572" y="2165816"/>
            <a:ext cx="8211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0">
                <a:solidFill>
                  <a:schemeClr val="accent1"/>
                </a:solidFill>
                <a:latin typeface="Arial"/>
                <a:ea typeface="Arial"/>
                <a:cs typeface="Arial"/>
                <a:sym typeface="Arial"/>
              </a:rPr>
              <a:t>3.71” h </a:t>
            </a:r>
            <a:endParaRPr sz="1400">
              <a:solidFill>
                <a:schemeClr val="accent1"/>
              </a:solidFill>
              <a:latin typeface="Arial"/>
              <a:ea typeface="Arial"/>
              <a:cs typeface="Arial"/>
              <a:sym typeface="Arial"/>
            </a:endParaRPr>
          </a:p>
        </p:txBody>
      </p:sp>
      <p:cxnSp>
        <p:nvCxnSpPr>
          <p:cNvPr id="342" name="Google Shape;342;p51"/>
          <p:cNvCxnSpPr/>
          <p:nvPr/>
        </p:nvCxnSpPr>
        <p:spPr>
          <a:xfrm flipH="1">
            <a:off x="8398098" y="3400223"/>
            <a:ext cx="2749800" cy="47700"/>
          </a:xfrm>
          <a:prstGeom prst="straightConnector1">
            <a:avLst/>
          </a:prstGeom>
          <a:noFill/>
          <a:ln w="12700" cap="flat" cmpd="sng">
            <a:solidFill>
              <a:schemeClr val="accent1"/>
            </a:solidFill>
            <a:prstDash val="dot"/>
            <a:round/>
            <a:headEnd type="stealth" w="med" len="med"/>
            <a:tailEnd type="stealth" w="med" len="med"/>
          </a:ln>
        </p:spPr>
      </p:cxnSp>
      <p:sp>
        <p:nvSpPr>
          <p:cNvPr id="343" name="Google Shape;343;p51"/>
          <p:cNvSpPr/>
          <p:nvPr/>
        </p:nvSpPr>
        <p:spPr>
          <a:xfrm>
            <a:off x="10340501" y="3400223"/>
            <a:ext cx="7218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0">
                <a:solidFill>
                  <a:schemeClr val="accent1"/>
                </a:solidFill>
                <a:latin typeface="Arial"/>
                <a:ea typeface="Arial"/>
                <a:cs typeface="Arial"/>
                <a:sym typeface="Arial"/>
              </a:rPr>
              <a:t>3.2” w </a:t>
            </a:r>
            <a:endParaRPr sz="1400">
              <a:solidFill>
                <a:schemeClr val="accent1"/>
              </a:solidFill>
              <a:latin typeface="Arial"/>
              <a:ea typeface="Arial"/>
              <a:cs typeface="Arial"/>
              <a:sym typeface="Arial"/>
            </a:endParaRPr>
          </a:p>
        </p:txBody>
      </p:sp>
      <p:sp>
        <p:nvSpPr>
          <p:cNvPr id="344" name="Google Shape;344;p51"/>
          <p:cNvSpPr>
            <a:spLocks noGrp="1"/>
          </p:cNvSpPr>
          <p:nvPr>
            <p:ph type="dgm" idx="6"/>
          </p:nvPr>
        </p:nvSpPr>
        <p:spPr>
          <a:xfrm rot="-5400000">
            <a:off x="8061247" y="1960622"/>
            <a:ext cx="3392400" cy="2926200"/>
          </a:xfrm>
          <a:prstGeom prst="hexagon">
            <a:avLst>
              <a:gd name="adj" fmla="val 25000"/>
              <a:gd name="vf" fmla="val 115470"/>
            </a:avLst>
          </a:prstGeom>
          <a:blipFill rotWithShape="0">
            <a:blip r:embed="rId3">
              <a:alphaModFix/>
            </a:blip>
            <a:stretch>
              <a:fillRect l="-45830" t="6" r="-8750" b="-1"/>
            </a:stretch>
          </a:blip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345" name="Google Shape;345;p51"/>
          <p:cNvSpPr txBox="1"/>
          <p:nvPr/>
        </p:nvSpPr>
        <p:spPr>
          <a:xfrm>
            <a:off x="8748507" y="2254020"/>
            <a:ext cx="2017800" cy="2339400"/>
          </a:xfrm>
          <a:prstGeom prst="rect">
            <a:avLst/>
          </a:prstGeom>
          <a:noFill/>
          <a:ln>
            <a:noFill/>
          </a:ln>
        </p:spPr>
        <p:txBody>
          <a:bodyPr spcFirstLastPara="1" wrap="square" lIns="0" tIns="0" rIns="0" bIns="0" anchor="ctr" anchorCtr="0">
            <a:normAutofit/>
          </a:bodyPr>
          <a:lstStyle/>
          <a:p>
            <a:pPr marL="0" marR="0" lvl="0" indent="0" algn="ctr" rtl="0">
              <a:spcBef>
                <a:spcPts val="0"/>
              </a:spcBef>
              <a:spcAft>
                <a:spcPts val="0"/>
              </a:spcAft>
              <a:buNone/>
            </a:pPr>
            <a:r>
              <a:rPr lang="en-US" sz="3200" b="0" i="0" u="none" strike="noStrike" cap="none">
                <a:solidFill>
                  <a:schemeClr val="lt1"/>
                </a:solidFill>
                <a:latin typeface="Arial"/>
                <a:ea typeface="Arial"/>
                <a:cs typeface="Arial"/>
                <a:sym typeface="Arial"/>
              </a:rPr>
              <a:t>Click icon to add SmartArt graphic</a:t>
            </a:r>
            <a:endParaRPr sz="32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ATH: Red Title slide w/ editable photo shape">
  <p:cSld name="PATH: Red Title slide w/ editable photo shape">
    <p:spTree>
      <p:nvGrpSpPr>
        <p:cNvPr id="1" name="Shape 346"/>
        <p:cNvGrpSpPr/>
        <p:nvPr/>
      </p:nvGrpSpPr>
      <p:grpSpPr>
        <a:xfrm>
          <a:off x="0" y="0"/>
          <a:ext cx="0" cy="0"/>
          <a:chOff x="0" y="0"/>
          <a:chExt cx="0" cy="0"/>
        </a:xfrm>
      </p:grpSpPr>
      <p:sp>
        <p:nvSpPr>
          <p:cNvPr id="347" name="Google Shape;347;p52"/>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8" name="Google Shape;348;p52"/>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9" name="Google Shape;349;p52"/>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50" name="Google Shape;350;p52"/>
          <p:cNvSpPr/>
          <p:nvPr/>
        </p:nvSpPr>
        <p:spPr>
          <a:xfrm>
            <a:off x="0" y="-5291"/>
            <a:ext cx="12192000" cy="6858000"/>
          </a:xfrm>
          <a:prstGeom prst="rect">
            <a:avLst/>
          </a:prstGeom>
          <a:solidFill>
            <a:schemeClr val="accent1"/>
          </a:solidFill>
          <a:ln>
            <a:noFill/>
          </a:ln>
        </p:spPr>
        <p:txBody>
          <a:bodyPr spcFirstLastPara="1" wrap="square" lIns="0" tIns="0" rIns="0" bIns="0" anchor="b"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1" name="Google Shape;351;p52"/>
          <p:cNvPicPr preferRelativeResize="0"/>
          <p:nvPr/>
        </p:nvPicPr>
        <p:blipFill rotWithShape="1">
          <a:blip r:embed="rId2">
            <a:alphaModFix/>
          </a:blip>
          <a:srcRect/>
          <a:stretch/>
        </p:blipFill>
        <p:spPr>
          <a:xfrm>
            <a:off x="762000" y="5894337"/>
            <a:ext cx="994414" cy="381192"/>
          </a:xfrm>
          <a:prstGeom prst="rect">
            <a:avLst/>
          </a:prstGeom>
          <a:noFill/>
          <a:ln>
            <a:noFill/>
          </a:ln>
        </p:spPr>
      </p:pic>
      <p:sp>
        <p:nvSpPr>
          <p:cNvPr id="352" name="Google Shape;352;p52"/>
          <p:cNvSpPr/>
          <p:nvPr/>
        </p:nvSpPr>
        <p:spPr>
          <a:xfrm>
            <a:off x="8312150" y="1"/>
            <a:ext cx="2927400" cy="1456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3" name="Google Shape;353;p52"/>
          <p:cNvSpPr/>
          <p:nvPr/>
        </p:nvSpPr>
        <p:spPr>
          <a:xfrm>
            <a:off x="8312150" y="5391153"/>
            <a:ext cx="2925520" cy="1465933"/>
          </a:xfrm>
          <a:custGeom>
            <a:avLst/>
            <a:gdLst/>
            <a:ahLst/>
            <a:cxnLst/>
            <a:rect l="l" t="t" r="r" b="b"/>
            <a:pathLst>
              <a:path w="2195512" h="1100137" extrusionOk="0">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4" name="Google Shape;354;p52"/>
          <p:cNvSpPr/>
          <p:nvPr/>
        </p:nvSpPr>
        <p:spPr>
          <a:xfrm>
            <a:off x="8335645" y="1755503"/>
            <a:ext cx="2880363" cy="3336417"/>
          </a:xfrm>
          <a:custGeom>
            <a:avLst/>
            <a:gdLst/>
            <a:ahLst/>
            <a:cxnLst/>
            <a:rect l="l" t="t" r="r" b="b"/>
            <a:pathLst>
              <a:path w="2194562" h="2542032" extrusionOk="0">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cap="flat" cmpd="sng">
            <a:solidFill>
              <a:schemeClr val="accent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52"/>
          <p:cNvSpPr txBox="1">
            <a:spLocks noGrp="1"/>
          </p:cNvSpPr>
          <p:nvPr>
            <p:ph type="body" idx="1"/>
          </p:nvPr>
        </p:nvSpPr>
        <p:spPr>
          <a:xfrm rot="-5400000">
            <a:off x="10462203" y="1667491"/>
            <a:ext cx="3066000" cy="147300"/>
          </a:xfrm>
          <a:prstGeom prst="rect">
            <a:avLst/>
          </a:prstGeom>
          <a:noFill/>
          <a:ln>
            <a:noFill/>
          </a:ln>
        </p:spPr>
        <p:txBody>
          <a:bodyPr spcFirstLastPara="1" wrap="square" lIns="0" tIns="0" rIns="0" bIns="0" anchor="t" anchorCtr="0">
            <a:normAutofit/>
          </a:bodyPr>
          <a:lstStyle>
            <a:lvl1pPr marL="457200" lvl="0" indent="-228600" algn="r" rtl="0">
              <a:spcBef>
                <a:spcPts val="0"/>
              </a:spcBef>
              <a:spcAft>
                <a:spcPts val="0"/>
              </a:spcAft>
              <a:buSzPts val="1400"/>
              <a:buNone/>
              <a:defRPr sz="600">
                <a:solidFill>
                  <a:schemeClr val="lt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56" name="Google Shape;356;p52"/>
          <p:cNvSpPr txBox="1">
            <a:spLocks noGrp="1"/>
          </p:cNvSpPr>
          <p:nvPr>
            <p:ph type="body" idx="2"/>
          </p:nvPr>
        </p:nvSpPr>
        <p:spPr>
          <a:xfrm>
            <a:off x="762000" y="593931"/>
            <a:ext cx="2540100" cy="215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900" b="1">
                <a:solidFill>
                  <a:schemeClr val="lt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57" name="Google Shape;357;p52"/>
          <p:cNvSpPr txBox="1">
            <a:spLocks noGrp="1"/>
          </p:cNvSpPr>
          <p:nvPr>
            <p:ph type="body" idx="3"/>
          </p:nvPr>
        </p:nvSpPr>
        <p:spPr>
          <a:xfrm>
            <a:off x="762000" y="4600880"/>
            <a:ext cx="5334000" cy="6477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100">
                <a:solidFill>
                  <a:schemeClr val="lt1"/>
                </a:solidFill>
                <a:latin typeface="Arial"/>
                <a:ea typeface="Arial"/>
                <a:cs typeface="Arial"/>
                <a:sym typeface="Arial"/>
              </a:defRPr>
            </a:lvl1pPr>
            <a:lvl2pPr marL="914400" lvl="1" indent="-285750" algn="l" rtl="0">
              <a:spcBef>
                <a:spcPts val="0"/>
              </a:spcBef>
              <a:spcAft>
                <a:spcPts val="0"/>
              </a:spcAft>
              <a:buClr>
                <a:schemeClr val="dk1"/>
              </a:buClr>
              <a:buSzPts val="900"/>
              <a:buChar char="•"/>
              <a:defRPr sz="900"/>
            </a:lvl2pPr>
            <a:lvl3pPr marL="1371600" lvl="2" indent="-285750" algn="l" rtl="0">
              <a:spcBef>
                <a:spcPts val="600"/>
              </a:spcBef>
              <a:spcAft>
                <a:spcPts val="0"/>
              </a:spcAft>
              <a:buClr>
                <a:schemeClr val="dk1"/>
              </a:buClr>
              <a:buSzPts val="900"/>
              <a:buChar char="o"/>
              <a:defRPr sz="900"/>
            </a:lvl3pPr>
            <a:lvl4pPr marL="1828800" lvl="3" indent="-228600" algn="l" rtl="0">
              <a:spcBef>
                <a:spcPts val="600"/>
              </a:spcBef>
              <a:spcAft>
                <a:spcPts val="0"/>
              </a:spcAft>
              <a:buSzPts val="1400"/>
              <a:buNone/>
              <a:defRPr sz="900"/>
            </a:lvl4pPr>
            <a:lvl5pPr marL="2286000" lvl="4" indent="-228600" algn="l" rtl="0">
              <a:spcBef>
                <a:spcPts val="600"/>
              </a:spcBef>
              <a:spcAft>
                <a:spcPts val="0"/>
              </a:spcAft>
              <a:buSzPts val="1400"/>
              <a:buNone/>
              <a:defRPr sz="9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58" name="Google Shape;358;p52"/>
          <p:cNvSpPr txBox="1">
            <a:spLocks noGrp="1"/>
          </p:cNvSpPr>
          <p:nvPr>
            <p:ph type="body" idx="4"/>
          </p:nvPr>
        </p:nvSpPr>
        <p:spPr>
          <a:xfrm>
            <a:off x="762000" y="2185988"/>
            <a:ext cx="5334000" cy="1281000"/>
          </a:xfrm>
          <a:prstGeom prst="rect">
            <a:avLst/>
          </a:prstGeom>
          <a:noFill/>
          <a:ln>
            <a:noFill/>
          </a:ln>
        </p:spPr>
        <p:txBody>
          <a:bodyPr spcFirstLastPara="1" wrap="square" lIns="0" tIns="0" rIns="0" bIns="0" anchor="b" anchorCtr="0">
            <a:normAutofit/>
          </a:bodyPr>
          <a:lstStyle>
            <a:lvl1pPr marL="457200" lvl="0" indent="-228600" algn="l" rtl="0">
              <a:spcBef>
                <a:spcPts val="0"/>
              </a:spcBef>
              <a:spcAft>
                <a:spcPts val="0"/>
              </a:spcAft>
              <a:buSzPts val="1400"/>
              <a:buNone/>
              <a:defRPr sz="3600">
                <a:solidFill>
                  <a:schemeClr val="l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59" name="Google Shape;359;p52"/>
          <p:cNvSpPr txBox="1">
            <a:spLocks noGrp="1"/>
          </p:cNvSpPr>
          <p:nvPr>
            <p:ph type="body" idx="5"/>
          </p:nvPr>
        </p:nvSpPr>
        <p:spPr>
          <a:xfrm>
            <a:off x="762000" y="3650041"/>
            <a:ext cx="5334000" cy="557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600">
                <a:solidFill>
                  <a:schemeClr val="lt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cxnSp>
        <p:nvCxnSpPr>
          <p:cNvPr id="360" name="Google Shape;360;p52"/>
          <p:cNvCxnSpPr/>
          <p:nvPr/>
        </p:nvCxnSpPr>
        <p:spPr>
          <a:xfrm>
            <a:off x="9773055" y="1854740"/>
            <a:ext cx="0" cy="3138900"/>
          </a:xfrm>
          <a:prstGeom prst="straightConnector1">
            <a:avLst/>
          </a:prstGeom>
          <a:noFill/>
          <a:ln w="12700" cap="flat" cmpd="sng">
            <a:solidFill>
              <a:schemeClr val="accent2"/>
            </a:solidFill>
            <a:prstDash val="dot"/>
            <a:round/>
            <a:headEnd type="stealth" w="med" len="med"/>
            <a:tailEnd type="stealth" w="med" len="med"/>
          </a:ln>
        </p:spPr>
      </p:cxnSp>
      <p:sp>
        <p:nvSpPr>
          <p:cNvPr id="361" name="Google Shape;361;p52"/>
          <p:cNvSpPr/>
          <p:nvPr/>
        </p:nvSpPr>
        <p:spPr>
          <a:xfrm>
            <a:off x="9777572" y="2165816"/>
            <a:ext cx="8211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0">
                <a:solidFill>
                  <a:schemeClr val="accent2"/>
                </a:solidFill>
                <a:latin typeface="Arial"/>
                <a:ea typeface="Arial"/>
                <a:cs typeface="Arial"/>
                <a:sym typeface="Arial"/>
              </a:rPr>
              <a:t>3.71” h </a:t>
            </a:r>
            <a:endParaRPr sz="1400">
              <a:solidFill>
                <a:schemeClr val="accent2"/>
              </a:solidFill>
              <a:latin typeface="Arial"/>
              <a:ea typeface="Arial"/>
              <a:cs typeface="Arial"/>
              <a:sym typeface="Arial"/>
            </a:endParaRPr>
          </a:p>
        </p:txBody>
      </p:sp>
      <p:cxnSp>
        <p:nvCxnSpPr>
          <p:cNvPr id="362" name="Google Shape;362;p52"/>
          <p:cNvCxnSpPr/>
          <p:nvPr/>
        </p:nvCxnSpPr>
        <p:spPr>
          <a:xfrm flipH="1">
            <a:off x="8398098" y="3400223"/>
            <a:ext cx="2749800" cy="47700"/>
          </a:xfrm>
          <a:prstGeom prst="straightConnector1">
            <a:avLst/>
          </a:prstGeom>
          <a:noFill/>
          <a:ln w="12700" cap="flat" cmpd="sng">
            <a:solidFill>
              <a:schemeClr val="accent2"/>
            </a:solidFill>
            <a:prstDash val="dot"/>
            <a:round/>
            <a:headEnd type="stealth" w="med" len="med"/>
            <a:tailEnd type="stealth" w="med" len="med"/>
          </a:ln>
        </p:spPr>
      </p:cxnSp>
      <p:sp>
        <p:nvSpPr>
          <p:cNvPr id="363" name="Google Shape;363;p52"/>
          <p:cNvSpPr/>
          <p:nvPr/>
        </p:nvSpPr>
        <p:spPr>
          <a:xfrm>
            <a:off x="10340501" y="3400223"/>
            <a:ext cx="7218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0">
                <a:solidFill>
                  <a:schemeClr val="accent2"/>
                </a:solidFill>
                <a:latin typeface="Arial"/>
                <a:ea typeface="Arial"/>
                <a:cs typeface="Arial"/>
                <a:sym typeface="Arial"/>
              </a:rPr>
              <a:t>3.2” w </a:t>
            </a:r>
            <a:endParaRPr sz="1400">
              <a:solidFill>
                <a:schemeClr val="accent2"/>
              </a:solidFill>
              <a:latin typeface="Arial"/>
              <a:ea typeface="Arial"/>
              <a:cs typeface="Arial"/>
              <a:sym typeface="Arial"/>
            </a:endParaRPr>
          </a:p>
        </p:txBody>
      </p:sp>
      <p:sp>
        <p:nvSpPr>
          <p:cNvPr id="364" name="Google Shape;364;p52"/>
          <p:cNvSpPr>
            <a:spLocks noGrp="1"/>
          </p:cNvSpPr>
          <p:nvPr>
            <p:ph type="dgm" idx="6"/>
          </p:nvPr>
        </p:nvSpPr>
        <p:spPr>
          <a:xfrm rot="-5400000">
            <a:off x="8080320" y="1960622"/>
            <a:ext cx="3392400" cy="2926200"/>
          </a:xfrm>
          <a:prstGeom prst="hexagon">
            <a:avLst>
              <a:gd name="adj" fmla="val 25000"/>
              <a:gd name="vf" fmla="val 115470"/>
            </a:avLst>
          </a:prstGeom>
          <a:blipFill rotWithShape="0">
            <a:blip r:embed="rId3">
              <a:alphaModFix/>
            </a:blip>
            <a:stretch>
              <a:fillRect l="-45830" t="6" r="-8750" b="-1"/>
            </a:stretch>
          </a:blip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365" name="Google Shape;365;p52"/>
          <p:cNvSpPr txBox="1"/>
          <p:nvPr/>
        </p:nvSpPr>
        <p:spPr>
          <a:xfrm>
            <a:off x="8767557" y="2254020"/>
            <a:ext cx="2017800" cy="2339400"/>
          </a:xfrm>
          <a:prstGeom prst="rect">
            <a:avLst/>
          </a:prstGeom>
          <a:noFill/>
          <a:ln>
            <a:noFill/>
          </a:ln>
        </p:spPr>
        <p:txBody>
          <a:bodyPr spcFirstLastPara="1" wrap="square" lIns="0" tIns="0" rIns="0" bIns="0" anchor="ctr" anchorCtr="0">
            <a:normAutofit/>
          </a:bodyPr>
          <a:lstStyle/>
          <a:p>
            <a:pPr marL="0" marR="0" lvl="0" indent="0" algn="ctr" rtl="0">
              <a:spcBef>
                <a:spcPts val="0"/>
              </a:spcBef>
              <a:spcAft>
                <a:spcPts val="0"/>
              </a:spcAft>
              <a:buNone/>
            </a:pPr>
            <a:r>
              <a:rPr lang="en-US" sz="3200" b="0" i="0" u="none" strike="noStrike" cap="none">
                <a:solidFill>
                  <a:schemeClr val="lt1"/>
                </a:solidFill>
                <a:latin typeface="Arial"/>
                <a:ea typeface="Arial"/>
                <a:cs typeface="Arial"/>
                <a:sym typeface="Arial"/>
              </a:rPr>
              <a:t>Click icon to add SmartArt graphic</a:t>
            </a:r>
            <a:endParaRPr sz="32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H: Red Title slide w/ shapes">
  <p:cSld name="PATH: Red Title slide w/ shapes">
    <p:spTree>
      <p:nvGrpSpPr>
        <p:cNvPr id="1" name="Shape 366"/>
        <p:cNvGrpSpPr/>
        <p:nvPr/>
      </p:nvGrpSpPr>
      <p:grpSpPr>
        <a:xfrm>
          <a:off x="0" y="0"/>
          <a:ext cx="0" cy="0"/>
          <a:chOff x="0" y="0"/>
          <a:chExt cx="0" cy="0"/>
        </a:xfrm>
      </p:grpSpPr>
      <p:sp>
        <p:nvSpPr>
          <p:cNvPr id="367" name="Google Shape;367;p53"/>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8" name="Google Shape;368;p53"/>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9" name="Google Shape;369;p53"/>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70" name="Google Shape;370;p53"/>
          <p:cNvSpPr/>
          <p:nvPr/>
        </p:nvSpPr>
        <p:spPr>
          <a:xfrm>
            <a:off x="0" y="-5291"/>
            <a:ext cx="12192000" cy="6858000"/>
          </a:xfrm>
          <a:prstGeom prst="rect">
            <a:avLst/>
          </a:prstGeom>
          <a:solidFill>
            <a:schemeClr val="accent1"/>
          </a:solidFill>
          <a:ln>
            <a:noFill/>
          </a:ln>
        </p:spPr>
        <p:txBody>
          <a:bodyPr spcFirstLastPara="1" wrap="square" lIns="0" tIns="0" rIns="0" bIns="0" anchor="b"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71" name="Google Shape;371;p53"/>
          <p:cNvPicPr preferRelativeResize="0"/>
          <p:nvPr/>
        </p:nvPicPr>
        <p:blipFill rotWithShape="1">
          <a:blip r:embed="rId2">
            <a:alphaModFix/>
          </a:blip>
          <a:srcRect/>
          <a:stretch/>
        </p:blipFill>
        <p:spPr>
          <a:xfrm>
            <a:off x="762000" y="5894337"/>
            <a:ext cx="994414" cy="381192"/>
          </a:xfrm>
          <a:prstGeom prst="rect">
            <a:avLst/>
          </a:prstGeom>
          <a:noFill/>
          <a:ln>
            <a:noFill/>
          </a:ln>
        </p:spPr>
      </p:pic>
      <p:sp>
        <p:nvSpPr>
          <p:cNvPr id="372" name="Google Shape;372;p53"/>
          <p:cNvSpPr/>
          <p:nvPr/>
        </p:nvSpPr>
        <p:spPr>
          <a:xfrm>
            <a:off x="8312150" y="1"/>
            <a:ext cx="2927400" cy="1456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3" name="Google Shape;373;p53"/>
          <p:cNvSpPr/>
          <p:nvPr/>
        </p:nvSpPr>
        <p:spPr>
          <a:xfrm>
            <a:off x="8312150" y="5391153"/>
            <a:ext cx="2925520" cy="1465933"/>
          </a:xfrm>
          <a:custGeom>
            <a:avLst/>
            <a:gdLst/>
            <a:ahLst/>
            <a:cxnLst/>
            <a:rect l="l" t="t" r="r" b="b"/>
            <a:pathLst>
              <a:path w="2195512" h="1100137" extrusionOk="0">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4" name="Google Shape;374;p53"/>
          <p:cNvSpPr/>
          <p:nvPr/>
        </p:nvSpPr>
        <p:spPr>
          <a:xfrm>
            <a:off x="8312151" y="1760840"/>
            <a:ext cx="2924254" cy="3387258"/>
          </a:xfrm>
          <a:custGeom>
            <a:avLst/>
            <a:gdLst/>
            <a:ahLst/>
            <a:cxnLst/>
            <a:rect l="l" t="t" r="r" b="b"/>
            <a:pathLst>
              <a:path w="2194562" h="2542032" extrusionOk="0">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5" name="Google Shape;375;p53"/>
          <p:cNvSpPr txBox="1">
            <a:spLocks noGrp="1"/>
          </p:cNvSpPr>
          <p:nvPr>
            <p:ph type="body" idx="1"/>
          </p:nvPr>
        </p:nvSpPr>
        <p:spPr>
          <a:xfrm>
            <a:off x="762000" y="593931"/>
            <a:ext cx="2540100" cy="215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900" b="1">
                <a:solidFill>
                  <a:schemeClr val="lt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6" name="Google Shape;376;p53"/>
          <p:cNvSpPr txBox="1">
            <a:spLocks noGrp="1"/>
          </p:cNvSpPr>
          <p:nvPr>
            <p:ph type="body" idx="2"/>
          </p:nvPr>
        </p:nvSpPr>
        <p:spPr>
          <a:xfrm>
            <a:off x="762000" y="4600880"/>
            <a:ext cx="5334000" cy="6477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100">
                <a:solidFill>
                  <a:schemeClr val="lt1"/>
                </a:solidFill>
                <a:latin typeface="Arial"/>
                <a:ea typeface="Arial"/>
                <a:cs typeface="Arial"/>
                <a:sym typeface="Arial"/>
              </a:defRPr>
            </a:lvl1pPr>
            <a:lvl2pPr marL="914400" lvl="1" indent="-285750" algn="l" rtl="0">
              <a:spcBef>
                <a:spcPts val="1800"/>
              </a:spcBef>
              <a:spcAft>
                <a:spcPts val="0"/>
              </a:spcAft>
              <a:buClr>
                <a:schemeClr val="dk1"/>
              </a:buClr>
              <a:buSzPts val="900"/>
              <a:buChar char="•"/>
              <a:defRPr sz="900"/>
            </a:lvl2pPr>
            <a:lvl3pPr marL="1371600" lvl="2" indent="-285750" algn="l" rtl="0">
              <a:spcBef>
                <a:spcPts val="600"/>
              </a:spcBef>
              <a:spcAft>
                <a:spcPts val="0"/>
              </a:spcAft>
              <a:buClr>
                <a:schemeClr val="dk1"/>
              </a:buClr>
              <a:buSzPts val="900"/>
              <a:buChar char="o"/>
              <a:defRPr sz="900"/>
            </a:lvl3pPr>
            <a:lvl4pPr marL="1828800" lvl="3" indent="-228600" algn="l" rtl="0">
              <a:spcBef>
                <a:spcPts val="600"/>
              </a:spcBef>
              <a:spcAft>
                <a:spcPts val="0"/>
              </a:spcAft>
              <a:buSzPts val="1400"/>
              <a:buNone/>
              <a:defRPr sz="900"/>
            </a:lvl4pPr>
            <a:lvl5pPr marL="2286000" lvl="4" indent="-228600" algn="l" rtl="0">
              <a:spcBef>
                <a:spcPts val="600"/>
              </a:spcBef>
              <a:spcAft>
                <a:spcPts val="0"/>
              </a:spcAft>
              <a:buSzPts val="1400"/>
              <a:buNone/>
              <a:defRPr sz="9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7" name="Google Shape;377;p53"/>
          <p:cNvSpPr txBox="1">
            <a:spLocks noGrp="1"/>
          </p:cNvSpPr>
          <p:nvPr>
            <p:ph type="body" idx="3"/>
          </p:nvPr>
        </p:nvSpPr>
        <p:spPr>
          <a:xfrm>
            <a:off x="762001" y="2185988"/>
            <a:ext cx="5334000" cy="1281000"/>
          </a:xfrm>
          <a:prstGeom prst="rect">
            <a:avLst/>
          </a:prstGeom>
          <a:noFill/>
          <a:ln>
            <a:noFill/>
          </a:ln>
        </p:spPr>
        <p:txBody>
          <a:bodyPr spcFirstLastPara="1" wrap="square" lIns="0" tIns="0" rIns="0" bIns="0" anchor="b" anchorCtr="0">
            <a:normAutofit/>
          </a:bodyPr>
          <a:lstStyle>
            <a:lvl1pPr marL="457200" lvl="0" indent="-228600" algn="l" rtl="0">
              <a:spcBef>
                <a:spcPts val="0"/>
              </a:spcBef>
              <a:spcAft>
                <a:spcPts val="0"/>
              </a:spcAft>
              <a:buSzPts val="1400"/>
              <a:buNone/>
              <a:defRPr sz="3600">
                <a:solidFill>
                  <a:schemeClr val="l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8" name="Google Shape;378;p53"/>
          <p:cNvSpPr txBox="1">
            <a:spLocks noGrp="1"/>
          </p:cNvSpPr>
          <p:nvPr>
            <p:ph type="body" idx="4"/>
          </p:nvPr>
        </p:nvSpPr>
        <p:spPr>
          <a:xfrm>
            <a:off x="762000" y="3650041"/>
            <a:ext cx="5334000" cy="557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600">
                <a:solidFill>
                  <a:schemeClr val="lt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0" y="0"/>
            <a:ext cx="12192000" cy="9032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0" y="6618129"/>
            <a:ext cx="1625600" cy="2236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727200" y="6618130"/>
            <a:ext cx="7924800" cy="22369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9753600" y="6618129"/>
            <a:ext cx="1143000" cy="22369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0" i="1">
                <a:solidFill>
                  <a:srgbClr val="000000"/>
                </a:solidFill>
                <a:latin typeface="Calibri"/>
                <a:ea typeface="Calibri"/>
                <a:cs typeface="Calibri"/>
                <a:sym typeface="Calibri"/>
              </a:defRPr>
            </a:lvl1pPr>
            <a:lvl2pPr marL="0" lvl="1" indent="0" algn="r">
              <a:spcBef>
                <a:spcPts val="0"/>
              </a:spcBef>
              <a:buNone/>
              <a:defRPr sz="1000" b="0" i="1">
                <a:solidFill>
                  <a:srgbClr val="000000"/>
                </a:solidFill>
                <a:latin typeface="Calibri"/>
                <a:ea typeface="Calibri"/>
                <a:cs typeface="Calibri"/>
                <a:sym typeface="Calibri"/>
              </a:defRPr>
            </a:lvl2pPr>
            <a:lvl3pPr marL="0" lvl="2" indent="0" algn="r">
              <a:spcBef>
                <a:spcPts val="0"/>
              </a:spcBef>
              <a:buNone/>
              <a:defRPr sz="1000" b="0" i="1">
                <a:solidFill>
                  <a:srgbClr val="000000"/>
                </a:solidFill>
                <a:latin typeface="Calibri"/>
                <a:ea typeface="Calibri"/>
                <a:cs typeface="Calibri"/>
                <a:sym typeface="Calibri"/>
              </a:defRPr>
            </a:lvl3pPr>
            <a:lvl4pPr marL="0" lvl="3" indent="0" algn="r">
              <a:spcBef>
                <a:spcPts val="0"/>
              </a:spcBef>
              <a:buNone/>
              <a:defRPr sz="1000" b="0" i="1">
                <a:solidFill>
                  <a:srgbClr val="000000"/>
                </a:solidFill>
                <a:latin typeface="Calibri"/>
                <a:ea typeface="Calibri"/>
                <a:cs typeface="Calibri"/>
                <a:sym typeface="Calibri"/>
              </a:defRPr>
            </a:lvl4pPr>
            <a:lvl5pPr marL="0" lvl="4" indent="0" algn="r">
              <a:spcBef>
                <a:spcPts val="0"/>
              </a:spcBef>
              <a:buNone/>
              <a:defRPr sz="1000" b="0" i="1">
                <a:solidFill>
                  <a:srgbClr val="000000"/>
                </a:solidFill>
                <a:latin typeface="Calibri"/>
                <a:ea typeface="Calibri"/>
                <a:cs typeface="Calibri"/>
                <a:sym typeface="Calibri"/>
              </a:defRPr>
            </a:lvl5pPr>
            <a:lvl6pPr marL="0" lvl="5" indent="0" algn="r">
              <a:spcBef>
                <a:spcPts val="0"/>
              </a:spcBef>
              <a:buNone/>
              <a:defRPr sz="1000" b="0" i="1">
                <a:solidFill>
                  <a:srgbClr val="000000"/>
                </a:solidFill>
                <a:latin typeface="Calibri"/>
                <a:ea typeface="Calibri"/>
                <a:cs typeface="Calibri"/>
                <a:sym typeface="Calibri"/>
              </a:defRPr>
            </a:lvl6pPr>
            <a:lvl7pPr marL="0" lvl="6" indent="0" algn="r">
              <a:spcBef>
                <a:spcPts val="0"/>
              </a:spcBef>
              <a:buNone/>
              <a:defRPr sz="1000" b="0" i="1">
                <a:solidFill>
                  <a:srgbClr val="000000"/>
                </a:solidFill>
                <a:latin typeface="Calibri"/>
                <a:ea typeface="Calibri"/>
                <a:cs typeface="Calibri"/>
                <a:sym typeface="Calibri"/>
              </a:defRPr>
            </a:lvl7pPr>
            <a:lvl8pPr marL="0" lvl="7" indent="0" algn="r">
              <a:spcBef>
                <a:spcPts val="0"/>
              </a:spcBef>
              <a:buNone/>
              <a:defRPr sz="1000" b="0" i="1">
                <a:solidFill>
                  <a:srgbClr val="000000"/>
                </a:solidFill>
                <a:latin typeface="Calibri"/>
                <a:ea typeface="Calibri"/>
                <a:cs typeface="Calibri"/>
                <a:sym typeface="Calibri"/>
              </a:defRPr>
            </a:lvl8pPr>
            <a:lvl9pPr marL="0" lvl="8" indent="0" algn="r">
              <a:spcBef>
                <a:spcPts val="0"/>
              </a:spcBef>
              <a:buNone/>
              <a:defRPr sz="1000" b="0" i="1">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6"/>
          <p:cNvSpPr txBox="1">
            <a:spLocks noGrp="1"/>
          </p:cNvSpPr>
          <p:nvPr>
            <p:ph type="body" idx="1"/>
          </p:nvPr>
        </p:nvSpPr>
        <p:spPr>
          <a:xfrm>
            <a:off x="609600" y="1219199"/>
            <a:ext cx="10972800" cy="4946904"/>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chemeClr val="dk1"/>
              </a:buClr>
              <a:buSzPts val="2000"/>
              <a:buFont typeface="Calibri"/>
              <a:buChar char="•"/>
              <a:defRPr sz="2000"/>
            </a:lvl1pPr>
            <a:lvl2pPr marL="914400" lvl="1" indent="-342900" algn="l">
              <a:spcBef>
                <a:spcPts val="360"/>
              </a:spcBef>
              <a:spcAft>
                <a:spcPts val="0"/>
              </a:spcAft>
              <a:buClr>
                <a:schemeClr val="dk1"/>
              </a:buClr>
              <a:buSzPts val="1800"/>
              <a:buFont typeface="Calibri"/>
              <a:buChar char="–"/>
              <a:defRPr sz="1800"/>
            </a:lvl2pPr>
            <a:lvl3pPr marL="1371600" lvl="2" indent="-330200" algn="l">
              <a:spcBef>
                <a:spcPts val="320"/>
              </a:spcBef>
              <a:spcAft>
                <a:spcPts val="0"/>
              </a:spcAft>
              <a:buClr>
                <a:schemeClr val="dk1"/>
              </a:buClr>
              <a:buSzPts val="1600"/>
              <a:buFont typeface="Calibri"/>
              <a:buChar char="•"/>
              <a:defRPr sz="1600"/>
            </a:lvl3pPr>
            <a:lvl4pPr marL="1828800" lvl="3" indent="-317500" algn="l">
              <a:spcBef>
                <a:spcPts val="280"/>
              </a:spcBef>
              <a:spcAft>
                <a:spcPts val="0"/>
              </a:spcAft>
              <a:buClr>
                <a:schemeClr val="dk1"/>
              </a:buClr>
              <a:buSzPts val="1400"/>
              <a:buFont typeface="Calibri"/>
              <a:buChar char="–"/>
              <a:defRPr sz="1400"/>
            </a:lvl4pPr>
            <a:lvl5pPr marL="2286000" lvl="4" indent="-304800" algn="l">
              <a:spcBef>
                <a:spcPts val="240"/>
              </a:spcBef>
              <a:spcAft>
                <a:spcPts val="0"/>
              </a:spcAft>
              <a:buClr>
                <a:schemeClr val="dk1"/>
              </a:buClr>
              <a:buSzPts val="1200"/>
              <a:buFont typeface="Calibri"/>
              <a:buChar char="»"/>
              <a:defRPr sz="12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58" name="Google Shape;58;p6"/>
          <p:cNvSpPr txBox="1">
            <a:spLocks noGrp="1"/>
          </p:cNvSpPr>
          <p:nvPr>
            <p:ph type="body" idx="2"/>
          </p:nvPr>
        </p:nvSpPr>
        <p:spPr>
          <a:xfrm>
            <a:off x="0" y="6235700"/>
            <a:ext cx="10905067" cy="3556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900"/>
              <a:buFont typeface="Calibri"/>
              <a:buNone/>
              <a:defRPr sz="9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TH: blank page">
  <p:cSld name="PATH: blank page">
    <p:spTree>
      <p:nvGrpSpPr>
        <p:cNvPr id="1" name="Shape 379"/>
        <p:cNvGrpSpPr/>
        <p:nvPr/>
      </p:nvGrpSpPr>
      <p:grpSpPr>
        <a:xfrm>
          <a:off x="0" y="0"/>
          <a:ext cx="0" cy="0"/>
          <a:chOff x="0" y="0"/>
          <a:chExt cx="0" cy="0"/>
        </a:xfrm>
      </p:grpSpPr>
      <p:sp>
        <p:nvSpPr>
          <p:cNvPr id="380" name="Google Shape;380;p54"/>
          <p:cNvSpPr/>
          <p:nvPr/>
        </p:nvSpPr>
        <p:spPr>
          <a:xfrm>
            <a:off x="532737" y="6146358"/>
            <a:ext cx="11131800" cy="57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H: TOC, long">
  <p:cSld name="PATH: TOC, long">
    <p:spTree>
      <p:nvGrpSpPr>
        <p:cNvPr id="1" name="Shape 381"/>
        <p:cNvGrpSpPr/>
        <p:nvPr/>
      </p:nvGrpSpPr>
      <p:grpSpPr>
        <a:xfrm>
          <a:off x="0" y="0"/>
          <a:ext cx="0" cy="0"/>
          <a:chOff x="0" y="0"/>
          <a:chExt cx="0" cy="0"/>
        </a:xfrm>
      </p:grpSpPr>
      <p:sp>
        <p:nvSpPr>
          <p:cNvPr id="382" name="Google Shape;382;p55"/>
          <p:cNvSpPr txBox="1">
            <a:spLocks noGrp="1"/>
          </p:cNvSpPr>
          <p:nvPr>
            <p:ph type="body" idx="1"/>
          </p:nvPr>
        </p:nvSpPr>
        <p:spPr>
          <a:xfrm>
            <a:off x="762000" y="931587"/>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accent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3" name="Google Shape;383;p55"/>
          <p:cNvSpPr txBox="1">
            <a:spLocks noGrp="1"/>
          </p:cNvSpPr>
          <p:nvPr>
            <p:ph type="body" idx="2"/>
          </p:nvPr>
        </p:nvSpPr>
        <p:spPr>
          <a:xfrm>
            <a:off x="2680138" y="931587"/>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dk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4" name="Google Shape;384;p55"/>
          <p:cNvSpPr txBox="1">
            <a:spLocks noGrp="1"/>
          </p:cNvSpPr>
          <p:nvPr>
            <p:ph type="body" idx="3"/>
          </p:nvPr>
        </p:nvSpPr>
        <p:spPr>
          <a:xfrm>
            <a:off x="762000" y="1569907"/>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5" name="Google Shape;385;p55"/>
          <p:cNvSpPr txBox="1">
            <a:spLocks noGrp="1"/>
          </p:cNvSpPr>
          <p:nvPr>
            <p:ph type="body" idx="4"/>
          </p:nvPr>
        </p:nvSpPr>
        <p:spPr>
          <a:xfrm>
            <a:off x="2680138" y="4767068"/>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6" name="Google Shape;386;p55"/>
          <p:cNvSpPr txBox="1">
            <a:spLocks noGrp="1"/>
          </p:cNvSpPr>
          <p:nvPr>
            <p:ph type="body" idx="5"/>
          </p:nvPr>
        </p:nvSpPr>
        <p:spPr>
          <a:xfrm>
            <a:off x="762000" y="2213562"/>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7" name="Google Shape;387;p55"/>
          <p:cNvSpPr txBox="1">
            <a:spLocks noGrp="1"/>
          </p:cNvSpPr>
          <p:nvPr>
            <p:ph type="body" idx="6"/>
          </p:nvPr>
        </p:nvSpPr>
        <p:spPr>
          <a:xfrm>
            <a:off x="2680138" y="5404680"/>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8" name="Google Shape;388;p55"/>
          <p:cNvSpPr txBox="1">
            <a:spLocks noGrp="1"/>
          </p:cNvSpPr>
          <p:nvPr>
            <p:ph type="body" idx="7"/>
          </p:nvPr>
        </p:nvSpPr>
        <p:spPr>
          <a:xfrm>
            <a:off x="762000" y="2849943"/>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9" name="Google Shape;389;p55"/>
          <p:cNvSpPr/>
          <p:nvPr/>
        </p:nvSpPr>
        <p:spPr>
          <a:xfrm>
            <a:off x="532737" y="6257676"/>
            <a:ext cx="11131800" cy="461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 name="Google Shape;390;p55"/>
          <p:cNvSpPr txBox="1">
            <a:spLocks noGrp="1"/>
          </p:cNvSpPr>
          <p:nvPr>
            <p:ph type="body" idx="8"/>
          </p:nvPr>
        </p:nvSpPr>
        <p:spPr>
          <a:xfrm>
            <a:off x="2680138" y="3486324"/>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1" name="Google Shape;391;p55"/>
          <p:cNvSpPr txBox="1">
            <a:spLocks noGrp="1"/>
          </p:cNvSpPr>
          <p:nvPr>
            <p:ph type="body" idx="9"/>
          </p:nvPr>
        </p:nvSpPr>
        <p:spPr>
          <a:xfrm>
            <a:off x="2680138" y="4123487"/>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2" name="Google Shape;392;p55"/>
          <p:cNvSpPr txBox="1">
            <a:spLocks noGrp="1"/>
          </p:cNvSpPr>
          <p:nvPr>
            <p:ph type="body" idx="13"/>
          </p:nvPr>
        </p:nvSpPr>
        <p:spPr>
          <a:xfrm>
            <a:off x="2680138" y="2849943"/>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3" name="Google Shape;393;p55"/>
          <p:cNvSpPr txBox="1">
            <a:spLocks noGrp="1"/>
          </p:cNvSpPr>
          <p:nvPr>
            <p:ph type="body" idx="14"/>
          </p:nvPr>
        </p:nvSpPr>
        <p:spPr>
          <a:xfrm>
            <a:off x="2680138" y="1569907"/>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4" name="Google Shape;394;p55"/>
          <p:cNvSpPr txBox="1">
            <a:spLocks noGrp="1"/>
          </p:cNvSpPr>
          <p:nvPr>
            <p:ph type="body" idx="15"/>
          </p:nvPr>
        </p:nvSpPr>
        <p:spPr>
          <a:xfrm>
            <a:off x="2680138" y="2213562"/>
            <a:ext cx="70350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BFBFB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5" name="Google Shape;395;p55"/>
          <p:cNvSpPr txBox="1">
            <a:spLocks noGrp="1"/>
          </p:cNvSpPr>
          <p:nvPr>
            <p:ph type="body" idx="16"/>
          </p:nvPr>
        </p:nvSpPr>
        <p:spPr>
          <a:xfrm>
            <a:off x="762000" y="3486324"/>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6" name="Google Shape;396;p55"/>
          <p:cNvSpPr txBox="1">
            <a:spLocks noGrp="1"/>
          </p:cNvSpPr>
          <p:nvPr>
            <p:ph type="body" idx="17"/>
          </p:nvPr>
        </p:nvSpPr>
        <p:spPr>
          <a:xfrm>
            <a:off x="762000" y="4124644"/>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7" name="Google Shape;397;p55"/>
          <p:cNvSpPr txBox="1">
            <a:spLocks noGrp="1"/>
          </p:cNvSpPr>
          <p:nvPr>
            <p:ph type="body" idx="18"/>
          </p:nvPr>
        </p:nvSpPr>
        <p:spPr>
          <a:xfrm>
            <a:off x="762000" y="4767068"/>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8" name="Google Shape;398;p55"/>
          <p:cNvSpPr txBox="1">
            <a:spLocks noGrp="1"/>
          </p:cNvSpPr>
          <p:nvPr>
            <p:ph type="body" idx="19"/>
          </p:nvPr>
        </p:nvSpPr>
        <p:spPr>
          <a:xfrm>
            <a:off x="762000" y="5404680"/>
            <a:ext cx="633300" cy="5388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BB8B8"/>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ATH: Green Section Break">
  <p:cSld name="PATH: Green Section Break">
    <p:spTree>
      <p:nvGrpSpPr>
        <p:cNvPr id="1" name="Shape 399"/>
        <p:cNvGrpSpPr/>
        <p:nvPr/>
      </p:nvGrpSpPr>
      <p:grpSpPr>
        <a:xfrm>
          <a:off x="0" y="0"/>
          <a:ext cx="0" cy="0"/>
          <a:chOff x="0" y="0"/>
          <a:chExt cx="0" cy="0"/>
        </a:xfrm>
      </p:grpSpPr>
      <p:sp>
        <p:nvSpPr>
          <p:cNvPr id="400" name="Google Shape;400;p56"/>
          <p:cNvSpPr/>
          <p:nvPr/>
        </p:nvSpPr>
        <p:spPr>
          <a:xfrm>
            <a:off x="0" y="0"/>
            <a:ext cx="12192000" cy="6858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1" name="Google Shape;401;p56"/>
          <p:cNvSpPr txBox="1">
            <a:spLocks noGrp="1"/>
          </p:cNvSpPr>
          <p:nvPr>
            <p:ph type="body" idx="1"/>
          </p:nvPr>
        </p:nvSpPr>
        <p:spPr>
          <a:xfrm>
            <a:off x="762000" y="838200"/>
            <a:ext cx="8829600" cy="28194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402" name="Google Shape;402;p56"/>
          <p:cNvPicPr preferRelativeResize="0"/>
          <p:nvPr/>
        </p:nvPicPr>
        <p:blipFill rotWithShape="1">
          <a:blip r:embed="rId2">
            <a:alphaModFix/>
          </a:blip>
          <a:srcRect/>
          <a:stretch/>
        </p:blipFill>
        <p:spPr>
          <a:xfrm>
            <a:off x="0" y="5424410"/>
            <a:ext cx="12191997" cy="850286"/>
          </a:xfrm>
          <a:prstGeom prst="rect">
            <a:avLst/>
          </a:prstGeom>
          <a:noFill/>
          <a:ln>
            <a:noFill/>
          </a:ln>
        </p:spPr>
      </p:pic>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ATH: Half page, one column text box">
  <p:cSld name="PATH: Half page, one column text box">
    <p:spTree>
      <p:nvGrpSpPr>
        <p:cNvPr id="1" name="Shape 403"/>
        <p:cNvGrpSpPr/>
        <p:nvPr/>
      </p:nvGrpSpPr>
      <p:grpSpPr>
        <a:xfrm>
          <a:off x="0" y="0"/>
          <a:ext cx="0" cy="0"/>
          <a:chOff x="0" y="0"/>
          <a:chExt cx="0" cy="0"/>
        </a:xfrm>
      </p:grpSpPr>
      <p:sp>
        <p:nvSpPr>
          <p:cNvPr id="404" name="Google Shape;404;p57"/>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5" name="Google Shape;405;p57"/>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 name="Google Shape;406;p57"/>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07" name="Google Shape;407;p57"/>
          <p:cNvSpPr txBox="1">
            <a:spLocks noGrp="1"/>
          </p:cNvSpPr>
          <p:nvPr>
            <p:ph type="body" idx="1"/>
          </p:nvPr>
        </p:nvSpPr>
        <p:spPr>
          <a:xfrm>
            <a:off x="762001" y="837815"/>
            <a:ext cx="5105400" cy="11052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08" name="Google Shape;408;p57"/>
          <p:cNvSpPr txBox="1">
            <a:spLocks noGrp="1"/>
          </p:cNvSpPr>
          <p:nvPr>
            <p:ph type="body" idx="2"/>
          </p:nvPr>
        </p:nvSpPr>
        <p:spPr>
          <a:xfrm>
            <a:off x="762000" y="2019300"/>
            <a:ext cx="5105400" cy="38292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dk1"/>
              </a:buClr>
              <a:buSzPts val="1600"/>
              <a:buFont typeface="Arial"/>
              <a:buNone/>
              <a:defRPr sz="1600">
                <a:solidFill>
                  <a:schemeClr val="dk1"/>
                </a:solidFill>
              </a:defRPr>
            </a:lvl1pPr>
            <a:lvl2pPr marL="914400" lvl="1" indent="-317500" algn="l" rtl="0">
              <a:spcBef>
                <a:spcPts val="1800"/>
              </a:spcBef>
              <a:spcAft>
                <a:spcPts val="0"/>
              </a:spcAft>
              <a:buClr>
                <a:schemeClr val="dk1"/>
              </a:buClr>
              <a:buSzPts val="1400"/>
              <a:buChar char="•"/>
              <a:defRPr sz="1400"/>
            </a:lvl2pPr>
            <a:lvl3pPr marL="1371600" lvl="2" indent="-317500" algn="l" rtl="0">
              <a:spcBef>
                <a:spcPts val="600"/>
              </a:spcBef>
              <a:spcAft>
                <a:spcPts val="0"/>
              </a:spcAft>
              <a:buClr>
                <a:schemeClr val="dk1"/>
              </a:buClr>
              <a:buSzPts val="1400"/>
              <a:buChar char="o"/>
              <a:defRPr sz="1400"/>
            </a:lvl3pPr>
            <a:lvl4pPr marL="1828800" lvl="3" indent="-228600" algn="l" rtl="0">
              <a:spcBef>
                <a:spcPts val="600"/>
              </a:spcBef>
              <a:spcAft>
                <a:spcPts val="0"/>
              </a:spcAft>
              <a:buSzPts val="1400"/>
              <a:buNone/>
              <a:defRPr sz="1400"/>
            </a:lvl4pPr>
            <a:lvl5pPr marL="2286000" lvl="4" indent="-228600" algn="l" rtl="0">
              <a:spcBef>
                <a:spcPts val="600"/>
              </a:spcBef>
              <a:spcAft>
                <a:spcPts val="0"/>
              </a:spcAft>
              <a:buSzPts val="1400"/>
              <a:buNone/>
              <a:defRPr sz="14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ATH: Split one column, header and text">
  <p:cSld name="PATH: Split one column, header and text">
    <p:spTree>
      <p:nvGrpSpPr>
        <p:cNvPr id="1" name="Shape 409"/>
        <p:cNvGrpSpPr/>
        <p:nvPr/>
      </p:nvGrpSpPr>
      <p:grpSpPr>
        <a:xfrm>
          <a:off x="0" y="0"/>
          <a:ext cx="0" cy="0"/>
          <a:chOff x="0" y="0"/>
          <a:chExt cx="0" cy="0"/>
        </a:xfrm>
      </p:grpSpPr>
      <p:sp>
        <p:nvSpPr>
          <p:cNvPr id="410" name="Google Shape;410;p58"/>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1" name="Google Shape;411;p58"/>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2" name="Google Shape;412;p58"/>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13" name="Google Shape;413;p58"/>
          <p:cNvSpPr txBox="1">
            <a:spLocks noGrp="1"/>
          </p:cNvSpPr>
          <p:nvPr>
            <p:ph type="body" idx="1"/>
          </p:nvPr>
        </p:nvSpPr>
        <p:spPr>
          <a:xfrm>
            <a:off x="762000" y="2743200"/>
            <a:ext cx="5105400" cy="13155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14" name="Google Shape;414;p58"/>
          <p:cNvSpPr txBox="1">
            <a:spLocks noGrp="1"/>
          </p:cNvSpPr>
          <p:nvPr>
            <p:ph type="body" idx="2"/>
          </p:nvPr>
        </p:nvSpPr>
        <p:spPr>
          <a:xfrm>
            <a:off x="6324599" y="2743200"/>
            <a:ext cx="5143500" cy="21717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1600">
                <a:solidFill>
                  <a:schemeClr val="dk1"/>
                </a:solidFill>
              </a:defRPr>
            </a:lvl1pPr>
            <a:lvl2pPr marL="914400" lvl="1" indent="-317500" algn="l" rtl="0">
              <a:spcBef>
                <a:spcPts val="1800"/>
              </a:spcBef>
              <a:spcAft>
                <a:spcPts val="0"/>
              </a:spcAft>
              <a:buClr>
                <a:schemeClr val="dk1"/>
              </a:buClr>
              <a:buSzPts val="1400"/>
              <a:buChar char="•"/>
              <a:defRPr sz="1400"/>
            </a:lvl2pPr>
            <a:lvl3pPr marL="1371600" lvl="2" indent="-317500" algn="l" rtl="0">
              <a:spcBef>
                <a:spcPts val="600"/>
              </a:spcBef>
              <a:spcAft>
                <a:spcPts val="0"/>
              </a:spcAft>
              <a:buClr>
                <a:schemeClr val="dk1"/>
              </a:buClr>
              <a:buSzPts val="1400"/>
              <a:buChar char="o"/>
              <a:defRPr sz="1400"/>
            </a:lvl3pPr>
            <a:lvl4pPr marL="1828800" lvl="3" indent="-228600" algn="l" rtl="0">
              <a:spcBef>
                <a:spcPts val="600"/>
              </a:spcBef>
              <a:spcAft>
                <a:spcPts val="0"/>
              </a:spcAft>
              <a:buSzPts val="1400"/>
              <a:buNone/>
              <a:defRPr sz="1400"/>
            </a:lvl4pPr>
            <a:lvl5pPr marL="2286000" lvl="4" indent="-228600" algn="l" rtl="0">
              <a:spcBef>
                <a:spcPts val="600"/>
              </a:spcBef>
              <a:spcAft>
                <a:spcPts val="0"/>
              </a:spcAft>
              <a:buSzPts val="1400"/>
              <a:buNone/>
              <a:defRPr sz="14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ATH: One column header, Half page photo">
  <p:cSld name="PATH: One column header, Half page photo">
    <p:spTree>
      <p:nvGrpSpPr>
        <p:cNvPr id="1" name="Shape 415"/>
        <p:cNvGrpSpPr/>
        <p:nvPr/>
      </p:nvGrpSpPr>
      <p:grpSpPr>
        <a:xfrm>
          <a:off x="0" y="0"/>
          <a:ext cx="0" cy="0"/>
          <a:chOff x="0" y="0"/>
          <a:chExt cx="0" cy="0"/>
        </a:xfrm>
      </p:grpSpPr>
      <p:sp>
        <p:nvSpPr>
          <p:cNvPr id="416" name="Google Shape;416;p59"/>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7" name="Google Shape;417;p59"/>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 name="Google Shape;418;p59"/>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19" name="Google Shape;419;p59"/>
          <p:cNvSpPr>
            <a:spLocks noGrp="1"/>
          </p:cNvSpPr>
          <p:nvPr>
            <p:ph type="pic" idx="2"/>
          </p:nvPr>
        </p:nvSpPr>
        <p:spPr>
          <a:xfrm>
            <a:off x="6324600" y="0"/>
            <a:ext cx="5867400" cy="6858000"/>
          </a:xfrm>
          <a:prstGeom prst="rect">
            <a:avLst/>
          </a:prstGeom>
          <a:noFill/>
          <a:ln>
            <a:noFill/>
          </a:ln>
        </p:spPr>
      </p:sp>
      <p:sp>
        <p:nvSpPr>
          <p:cNvPr id="420" name="Google Shape;420;p59"/>
          <p:cNvSpPr txBox="1">
            <a:spLocks noGrp="1"/>
          </p:cNvSpPr>
          <p:nvPr>
            <p:ph type="body" idx="1"/>
          </p:nvPr>
        </p:nvSpPr>
        <p:spPr>
          <a:xfrm>
            <a:off x="762000" y="842209"/>
            <a:ext cx="5105400" cy="2190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3200">
                <a:solidFill>
                  <a:srgbClr val="FF0000"/>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ATH: Full page photo with Quote">
  <p:cSld name="PATH: Full page photo with Quote">
    <p:spTree>
      <p:nvGrpSpPr>
        <p:cNvPr id="1" name="Shape 421"/>
        <p:cNvGrpSpPr/>
        <p:nvPr/>
      </p:nvGrpSpPr>
      <p:grpSpPr>
        <a:xfrm>
          <a:off x="0" y="0"/>
          <a:ext cx="0" cy="0"/>
          <a:chOff x="0" y="0"/>
          <a:chExt cx="0" cy="0"/>
        </a:xfrm>
      </p:grpSpPr>
      <p:sp>
        <p:nvSpPr>
          <p:cNvPr id="422" name="Google Shape;422;p60"/>
          <p:cNvSpPr>
            <a:spLocks noGrp="1"/>
          </p:cNvSpPr>
          <p:nvPr>
            <p:ph type="pic" idx="2"/>
          </p:nvPr>
        </p:nvSpPr>
        <p:spPr>
          <a:xfrm>
            <a:off x="0" y="0"/>
            <a:ext cx="12192000" cy="6858000"/>
          </a:xfrm>
          <a:prstGeom prst="rect">
            <a:avLst/>
          </a:prstGeom>
          <a:noFill/>
          <a:ln>
            <a:noFill/>
          </a:ln>
        </p:spPr>
      </p:sp>
      <p:sp>
        <p:nvSpPr>
          <p:cNvPr id="423" name="Google Shape;423;p60"/>
          <p:cNvSpPr txBox="1">
            <a:spLocks noGrp="1"/>
          </p:cNvSpPr>
          <p:nvPr>
            <p:ph type="body" idx="1"/>
          </p:nvPr>
        </p:nvSpPr>
        <p:spPr>
          <a:xfrm>
            <a:off x="762000" y="2034195"/>
            <a:ext cx="4175700" cy="29427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400"/>
              <a:buNone/>
              <a:defRPr sz="2400">
                <a:solidFill>
                  <a:schemeClr val="dk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24" name="Google Shape;424;p60"/>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5" name="Google Shape;425;p60"/>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6" name="Google Shape;426;p60"/>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ATH: Photo Collage 1">
  <p:cSld name="PATH: Photo Collage 1">
    <p:spTree>
      <p:nvGrpSpPr>
        <p:cNvPr id="1" name="Shape 427"/>
        <p:cNvGrpSpPr/>
        <p:nvPr/>
      </p:nvGrpSpPr>
      <p:grpSpPr>
        <a:xfrm>
          <a:off x="0" y="0"/>
          <a:ext cx="0" cy="0"/>
          <a:chOff x="0" y="0"/>
          <a:chExt cx="0" cy="0"/>
        </a:xfrm>
      </p:grpSpPr>
      <p:sp>
        <p:nvSpPr>
          <p:cNvPr id="428" name="Google Shape;428;p61"/>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9" name="Google Shape;429;p61"/>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 name="Google Shape;430;p61"/>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31" name="Google Shape;431;p61"/>
          <p:cNvSpPr>
            <a:spLocks noGrp="1"/>
          </p:cNvSpPr>
          <p:nvPr>
            <p:ph type="pic" idx="2"/>
          </p:nvPr>
        </p:nvSpPr>
        <p:spPr>
          <a:xfrm>
            <a:off x="762000" y="838199"/>
            <a:ext cx="5220300" cy="5105400"/>
          </a:xfrm>
          <a:prstGeom prst="rect">
            <a:avLst/>
          </a:prstGeom>
          <a:noFill/>
          <a:ln>
            <a:noFill/>
          </a:ln>
        </p:spPr>
      </p:sp>
      <p:sp>
        <p:nvSpPr>
          <p:cNvPr id="432" name="Google Shape;432;p61"/>
          <p:cNvSpPr>
            <a:spLocks noGrp="1"/>
          </p:cNvSpPr>
          <p:nvPr>
            <p:ph type="pic" idx="3"/>
          </p:nvPr>
        </p:nvSpPr>
        <p:spPr>
          <a:xfrm>
            <a:off x="6197600" y="838199"/>
            <a:ext cx="5277000" cy="2502600"/>
          </a:xfrm>
          <a:prstGeom prst="rect">
            <a:avLst/>
          </a:prstGeom>
          <a:noFill/>
          <a:ln>
            <a:noFill/>
          </a:ln>
        </p:spPr>
      </p:sp>
      <p:sp>
        <p:nvSpPr>
          <p:cNvPr id="433" name="Google Shape;433;p61"/>
          <p:cNvSpPr>
            <a:spLocks noGrp="1"/>
          </p:cNvSpPr>
          <p:nvPr>
            <p:ph type="pic" idx="4"/>
          </p:nvPr>
        </p:nvSpPr>
        <p:spPr>
          <a:xfrm>
            <a:off x="6197600" y="3532094"/>
            <a:ext cx="2540100" cy="2411400"/>
          </a:xfrm>
          <a:prstGeom prst="rect">
            <a:avLst/>
          </a:prstGeom>
          <a:noFill/>
          <a:ln>
            <a:noFill/>
          </a:ln>
        </p:spPr>
      </p:sp>
      <p:sp>
        <p:nvSpPr>
          <p:cNvPr id="434" name="Google Shape;434;p61"/>
          <p:cNvSpPr>
            <a:spLocks noGrp="1"/>
          </p:cNvSpPr>
          <p:nvPr>
            <p:ph type="pic" idx="5"/>
          </p:nvPr>
        </p:nvSpPr>
        <p:spPr>
          <a:xfrm>
            <a:off x="8890000" y="3534260"/>
            <a:ext cx="2590800" cy="2409300"/>
          </a:xfrm>
          <a:prstGeom prst="rect">
            <a:avLst/>
          </a:prstGeom>
          <a:noFill/>
          <a:ln>
            <a:noFill/>
          </a:ln>
        </p:spPr>
      </p:sp>
      <p:sp>
        <p:nvSpPr>
          <p:cNvPr id="435" name="Google Shape;435;p61"/>
          <p:cNvSpPr txBox="1">
            <a:spLocks noGrp="1"/>
          </p:cNvSpPr>
          <p:nvPr>
            <p:ph type="body" idx="1"/>
          </p:nvPr>
        </p:nvSpPr>
        <p:spPr>
          <a:xfrm rot="-5400000">
            <a:off x="11021703" y="1108221"/>
            <a:ext cx="1947000" cy="147300"/>
          </a:xfrm>
          <a:prstGeom prst="rect">
            <a:avLst/>
          </a:prstGeom>
          <a:noFill/>
          <a:ln>
            <a:noFill/>
          </a:ln>
        </p:spPr>
        <p:txBody>
          <a:bodyPr spcFirstLastPara="1" wrap="square" lIns="0" tIns="0" rIns="0" bIns="0" anchor="t" anchorCtr="0">
            <a:normAutofit/>
          </a:bodyPr>
          <a:lstStyle>
            <a:lvl1pPr marL="457200" lvl="0" indent="-228600" algn="r" rtl="0">
              <a:spcBef>
                <a:spcPts val="0"/>
              </a:spcBef>
              <a:spcAft>
                <a:spcPts val="0"/>
              </a:spcAft>
              <a:buSzPts val="1400"/>
              <a:buNone/>
              <a:defRPr sz="600">
                <a:solidFill>
                  <a:srgbClr val="7F7F7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ATH: Photo Collage 2">
  <p:cSld name="PATH: Photo Collage 2">
    <p:spTree>
      <p:nvGrpSpPr>
        <p:cNvPr id="1" name="Shape 436"/>
        <p:cNvGrpSpPr/>
        <p:nvPr/>
      </p:nvGrpSpPr>
      <p:grpSpPr>
        <a:xfrm>
          <a:off x="0" y="0"/>
          <a:ext cx="0" cy="0"/>
          <a:chOff x="0" y="0"/>
          <a:chExt cx="0" cy="0"/>
        </a:xfrm>
      </p:grpSpPr>
      <p:sp>
        <p:nvSpPr>
          <p:cNvPr id="437" name="Google Shape;437;p62"/>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8" name="Google Shape;438;p62"/>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9" name="Google Shape;439;p62"/>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40" name="Google Shape;440;p62"/>
          <p:cNvSpPr>
            <a:spLocks noGrp="1"/>
          </p:cNvSpPr>
          <p:nvPr>
            <p:ph type="pic" idx="2"/>
          </p:nvPr>
        </p:nvSpPr>
        <p:spPr>
          <a:xfrm>
            <a:off x="0" y="2314280"/>
            <a:ext cx="2133600" cy="2174100"/>
          </a:xfrm>
          <a:prstGeom prst="rect">
            <a:avLst/>
          </a:prstGeom>
          <a:noFill/>
          <a:ln>
            <a:noFill/>
          </a:ln>
        </p:spPr>
      </p:sp>
      <p:sp>
        <p:nvSpPr>
          <p:cNvPr id="441" name="Google Shape;441;p62"/>
          <p:cNvSpPr>
            <a:spLocks noGrp="1"/>
          </p:cNvSpPr>
          <p:nvPr>
            <p:ph type="pic" idx="3"/>
          </p:nvPr>
        </p:nvSpPr>
        <p:spPr>
          <a:xfrm>
            <a:off x="2893661" y="1617789"/>
            <a:ext cx="2660100" cy="3567900"/>
          </a:xfrm>
          <a:prstGeom prst="rect">
            <a:avLst/>
          </a:prstGeom>
          <a:noFill/>
          <a:ln>
            <a:noFill/>
          </a:ln>
        </p:spPr>
      </p:sp>
      <p:sp>
        <p:nvSpPr>
          <p:cNvPr id="442" name="Google Shape;442;p62"/>
          <p:cNvSpPr>
            <a:spLocks noGrp="1"/>
          </p:cNvSpPr>
          <p:nvPr>
            <p:ph type="pic" idx="4"/>
          </p:nvPr>
        </p:nvSpPr>
        <p:spPr>
          <a:xfrm>
            <a:off x="6197600" y="1617789"/>
            <a:ext cx="2660100" cy="3567900"/>
          </a:xfrm>
          <a:prstGeom prst="rect">
            <a:avLst/>
          </a:prstGeom>
          <a:noFill/>
          <a:ln>
            <a:noFill/>
          </a:ln>
        </p:spPr>
      </p:sp>
      <p:sp>
        <p:nvSpPr>
          <p:cNvPr id="443" name="Google Shape;443;p62"/>
          <p:cNvSpPr>
            <a:spLocks noGrp="1"/>
          </p:cNvSpPr>
          <p:nvPr>
            <p:ph type="pic" idx="5"/>
          </p:nvPr>
        </p:nvSpPr>
        <p:spPr>
          <a:xfrm>
            <a:off x="9531896" y="2330814"/>
            <a:ext cx="2660100" cy="2157600"/>
          </a:xfrm>
          <a:prstGeom prst="rect">
            <a:avLst/>
          </a:prstGeom>
          <a:noFill/>
          <a:ln>
            <a:noFill/>
          </a:ln>
        </p:spPr>
      </p:sp>
      <p:sp>
        <p:nvSpPr>
          <p:cNvPr id="444" name="Google Shape;444;p62"/>
          <p:cNvSpPr txBox="1">
            <a:spLocks noGrp="1"/>
          </p:cNvSpPr>
          <p:nvPr>
            <p:ph type="body" idx="1"/>
          </p:nvPr>
        </p:nvSpPr>
        <p:spPr>
          <a:xfrm rot="-5400000">
            <a:off x="11021703" y="1108221"/>
            <a:ext cx="1947000" cy="147300"/>
          </a:xfrm>
          <a:prstGeom prst="rect">
            <a:avLst/>
          </a:prstGeom>
          <a:noFill/>
          <a:ln>
            <a:noFill/>
          </a:ln>
        </p:spPr>
        <p:txBody>
          <a:bodyPr spcFirstLastPara="1" wrap="square" lIns="0" tIns="0" rIns="0" bIns="0" anchor="t" anchorCtr="0">
            <a:normAutofit/>
          </a:bodyPr>
          <a:lstStyle>
            <a:lvl1pPr marL="457200" lvl="0" indent="-228600" algn="r" rtl="0">
              <a:spcBef>
                <a:spcPts val="0"/>
              </a:spcBef>
              <a:spcAft>
                <a:spcPts val="0"/>
              </a:spcAft>
              <a:buSzPts val="1400"/>
              <a:buNone/>
              <a:defRPr sz="600">
                <a:solidFill>
                  <a:srgbClr val="7F7F7F"/>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ATH: DataVis - one column text box and half page graphic">
  <p:cSld name="PATH: DataVis - one column text box and half page graphic">
    <p:spTree>
      <p:nvGrpSpPr>
        <p:cNvPr id="1" name="Shape 445"/>
        <p:cNvGrpSpPr/>
        <p:nvPr/>
      </p:nvGrpSpPr>
      <p:grpSpPr>
        <a:xfrm>
          <a:off x="0" y="0"/>
          <a:ext cx="0" cy="0"/>
          <a:chOff x="0" y="0"/>
          <a:chExt cx="0" cy="0"/>
        </a:xfrm>
      </p:grpSpPr>
      <p:sp>
        <p:nvSpPr>
          <p:cNvPr id="446" name="Google Shape;446;p63"/>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7" name="Google Shape;447;p63"/>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8" name="Google Shape;448;p63"/>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49" name="Google Shape;449;p63"/>
          <p:cNvSpPr txBox="1">
            <a:spLocks noGrp="1"/>
          </p:cNvSpPr>
          <p:nvPr>
            <p:ph type="body" idx="1"/>
          </p:nvPr>
        </p:nvSpPr>
        <p:spPr>
          <a:xfrm>
            <a:off x="6324600" y="838200"/>
            <a:ext cx="5610300" cy="51147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50" name="Google Shape;450;p63"/>
          <p:cNvSpPr txBox="1">
            <a:spLocks noGrp="1"/>
          </p:cNvSpPr>
          <p:nvPr>
            <p:ph type="body" idx="2"/>
          </p:nvPr>
        </p:nvSpPr>
        <p:spPr>
          <a:xfrm>
            <a:off x="762000" y="837815"/>
            <a:ext cx="5105400" cy="10611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accent1"/>
              </a:buClr>
              <a:buSzPts val="32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51" name="Google Shape;451;p63"/>
          <p:cNvSpPr txBox="1">
            <a:spLocks noGrp="1"/>
          </p:cNvSpPr>
          <p:nvPr>
            <p:ph type="body" idx="3"/>
          </p:nvPr>
        </p:nvSpPr>
        <p:spPr>
          <a:xfrm>
            <a:off x="762000" y="2019300"/>
            <a:ext cx="5105400" cy="3924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sz="1600">
                <a:solidFill>
                  <a:schemeClr val="dk1"/>
                </a:solidFill>
              </a:defRPr>
            </a:lvl1pPr>
            <a:lvl2pPr marL="914400" lvl="1" indent="-317500" algn="l" rtl="0">
              <a:spcBef>
                <a:spcPts val="1800"/>
              </a:spcBef>
              <a:spcAft>
                <a:spcPts val="0"/>
              </a:spcAft>
              <a:buClr>
                <a:schemeClr val="dk1"/>
              </a:buClr>
              <a:buSzPts val="1400"/>
              <a:buChar char="•"/>
              <a:defRPr sz="1400"/>
            </a:lvl2pPr>
            <a:lvl3pPr marL="1371600" lvl="2" indent="-317500" algn="l" rtl="0">
              <a:spcBef>
                <a:spcPts val="600"/>
              </a:spcBef>
              <a:spcAft>
                <a:spcPts val="0"/>
              </a:spcAft>
              <a:buClr>
                <a:schemeClr val="dk1"/>
              </a:buClr>
              <a:buSzPts val="1400"/>
              <a:buChar char="o"/>
              <a:defRPr sz="1400"/>
            </a:lvl3pPr>
            <a:lvl4pPr marL="1828800" lvl="3" indent="-228600" algn="l" rtl="0">
              <a:spcBef>
                <a:spcPts val="600"/>
              </a:spcBef>
              <a:spcAft>
                <a:spcPts val="0"/>
              </a:spcAft>
              <a:buSzPts val="1400"/>
              <a:buNone/>
              <a:defRPr sz="1400"/>
            </a:lvl4pPr>
            <a:lvl5pPr marL="2286000" lvl="4" indent="-228600" algn="l" rtl="0">
              <a:spcBef>
                <a:spcPts val="600"/>
              </a:spcBef>
              <a:spcAft>
                <a:spcPts val="0"/>
              </a:spcAft>
              <a:buSzPts val="1400"/>
              <a:buNone/>
              <a:defRPr sz="14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0" y="0"/>
            <a:ext cx="12192000" cy="9032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body" idx="1"/>
          </p:nvPr>
        </p:nvSpPr>
        <p:spPr>
          <a:xfrm>
            <a:off x="304800" y="1905000"/>
            <a:ext cx="5691717" cy="42211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chemeClr val="dk1"/>
              </a:buClr>
              <a:buSzPts val="2000"/>
              <a:buFont typeface="Calibri"/>
              <a:buChar char="•"/>
              <a:defRPr sz="2000"/>
            </a:lvl1pPr>
            <a:lvl2pPr marL="914400" lvl="1" indent="-342900" algn="l">
              <a:spcBef>
                <a:spcPts val="360"/>
              </a:spcBef>
              <a:spcAft>
                <a:spcPts val="0"/>
              </a:spcAft>
              <a:buClr>
                <a:schemeClr val="dk1"/>
              </a:buClr>
              <a:buSzPts val="1800"/>
              <a:buFont typeface="Calibri"/>
              <a:buChar char="–"/>
              <a:defRPr sz="1800"/>
            </a:lvl2pPr>
            <a:lvl3pPr marL="1371600" lvl="2" indent="-330200" algn="l">
              <a:spcBef>
                <a:spcPts val="320"/>
              </a:spcBef>
              <a:spcAft>
                <a:spcPts val="0"/>
              </a:spcAft>
              <a:buClr>
                <a:schemeClr val="dk1"/>
              </a:buClr>
              <a:buSzPts val="1600"/>
              <a:buFont typeface="Calibri"/>
              <a:buChar char="•"/>
              <a:defRPr sz="1600"/>
            </a:lvl3pPr>
            <a:lvl4pPr marL="1828800" lvl="3" indent="-317500" algn="l">
              <a:spcBef>
                <a:spcPts val="280"/>
              </a:spcBef>
              <a:spcAft>
                <a:spcPts val="0"/>
              </a:spcAft>
              <a:buClr>
                <a:schemeClr val="dk1"/>
              </a:buClr>
              <a:buSzPts val="1400"/>
              <a:buFont typeface="Calibri"/>
              <a:buChar char="–"/>
              <a:defRPr sz="1400"/>
            </a:lvl4pPr>
            <a:lvl5pPr marL="2286000" lvl="4" indent="-304800" algn="l">
              <a:spcBef>
                <a:spcPts val="240"/>
              </a:spcBef>
              <a:spcAft>
                <a:spcPts val="0"/>
              </a:spcAft>
              <a:buClr>
                <a:schemeClr val="dk1"/>
              </a:buClr>
              <a:buSzPts val="1200"/>
              <a:buFont typeface="Calibri"/>
              <a:buChar char="»"/>
              <a:defRPr sz="12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62" name="Google Shape;62;p7"/>
          <p:cNvSpPr txBox="1">
            <a:spLocks noGrp="1"/>
          </p:cNvSpPr>
          <p:nvPr>
            <p:ph type="dt" idx="10"/>
          </p:nvPr>
        </p:nvSpPr>
        <p:spPr>
          <a:xfrm>
            <a:off x="0" y="6618129"/>
            <a:ext cx="1625600" cy="2236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1727200" y="6618130"/>
            <a:ext cx="7924800" cy="22369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9753600" y="6618129"/>
            <a:ext cx="1143000" cy="22369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0" i="1">
                <a:solidFill>
                  <a:srgbClr val="000000"/>
                </a:solidFill>
                <a:latin typeface="Calibri"/>
                <a:ea typeface="Calibri"/>
                <a:cs typeface="Calibri"/>
                <a:sym typeface="Calibri"/>
              </a:defRPr>
            </a:lvl1pPr>
            <a:lvl2pPr marL="0" lvl="1" indent="0" algn="r">
              <a:spcBef>
                <a:spcPts val="0"/>
              </a:spcBef>
              <a:buNone/>
              <a:defRPr sz="1000" b="0" i="1">
                <a:solidFill>
                  <a:srgbClr val="000000"/>
                </a:solidFill>
                <a:latin typeface="Calibri"/>
                <a:ea typeface="Calibri"/>
                <a:cs typeface="Calibri"/>
                <a:sym typeface="Calibri"/>
              </a:defRPr>
            </a:lvl2pPr>
            <a:lvl3pPr marL="0" lvl="2" indent="0" algn="r">
              <a:spcBef>
                <a:spcPts val="0"/>
              </a:spcBef>
              <a:buNone/>
              <a:defRPr sz="1000" b="0" i="1">
                <a:solidFill>
                  <a:srgbClr val="000000"/>
                </a:solidFill>
                <a:latin typeface="Calibri"/>
                <a:ea typeface="Calibri"/>
                <a:cs typeface="Calibri"/>
                <a:sym typeface="Calibri"/>
              </a:defRPr>
            </a:lvl3pPr>
            <a:lvl4pPr marL="0" lvl="3" indent="0" algn="r">
              <a:spcBef>
                <a:spcPts val="0"/>
              </a:spcBef>
              <a:buNone/>
              <a:defRPr sz="1000" b="0" i="1">
                <a:solidFill>
                  <a:srgbClr val="000000"/>
                </a:solidFill>
                <a:latin typeface="Calibri"/>
                <a:ea typeface="Calibri"/>
                <a:cs typeface="Calibri"/>
                <a:sym typeface="Calibri"/>
              </a:defRPr>
            </a:lvl4pPr>
            <a:lvl5pPr marL="0" lvl="4" indent="0" algn="r">
              <a:spcBef>
                <a:spcPts val="0"/>
              </a:spcBef>
              <a:buNone/>
              <a:defRPr sz="1000" b="0" i="1">
                <a:solidFill>
                  <a:srgbClr val="000000"/>
                </a:solidFill>
                <a:latin typeface="Calibri"/>
                <a:ea typeface="Calibri"/>
                <a:cs typeface="Calibri"/>
                <a:sym typeface="Calibri"/>
              </a:defRPr>
            </a:lvl5pPr>
            <a:lvl6pPr marL="0" lvl="5" indent="0" algn="r">
              <a:spcBef>
                <a:spcPts val="0"/>
              </a:spcBef>
              <a:buNone/>
              <a:defRPr sz="1000" b="0" i="1">
                <a:solidFill>
                  <a:srgbClr val="000000"/>
                </a:solidFill>
                <a:latin typeface="Calibri"/>
                <a:ea typeface="Calibri"/>
                <a:cs typeface="Calibri"/>
                <a:sym typeface="Calibri"/>
              </a:defRPr>
            </a:lvl6pPr>
            <a:lvl7pPr marL="0" lvl="6" indent="0" algn="r">
              <a:spcBef>
                <a:spcPts val="0"/>
              </a:spcBef>
              <a:buNone/>
              <a:defRPr sz="1000" b="0" i="1">
                <a:solidFill>
                  <a:srgbClr val="000000"/>
                </a:solidFill>
                <a:latin typeface="Calibri"/>
                <a:ea typeface="Calibri"/>
                <a:cs typeface="Calibri"/>
                <a:sym typeface="Calibri"/>
              </a:defRPr>
            </a:lvl7pPr>
            <a:lvl8pPr marL="0" lvl="7" indent="0" algn="r">
              <a:spcBef>
                <a:spcPts val="0"/>
              </a:spcBef>
              <a:buNone/>
              <a:defRPr sz="1000" b="0" i="1">
                <a:solidFill>
                  <a:srgbClr val="000000"/>
                </a:solidFill>
                <a:latin typeface="Calibri"/>
                <a:ea typeface="Calibri"/>
                <a:cs typeface="Calibri"/>
                <a:sym typeface="Calibri"/>
              </a:defRPr>
            </a:lvl8pPr>
            <a:lvl9pPr marL="0" lvl="8" indent="0" algn="r">
              <a:spcBef>
                <a:spcPts val="0"/>
              </a:spcBef>
              <a:buNone/>
              <a:defRPr sz="1000" b="0" i="1">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body" idx="2"/>
          </p:nvPr>
        </p:nvSpPr>
        <p:spPr>
          <a:xfrm>
            <a:off x="304800" y="1219200"/>
            <a:ext cx="5691717"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40"/>
              </a:spcBef>
              <a:spcAft>
                <a:spcPts val="0"/>
              </a:spcAft>
              <a:buClr>
                <a:schemeClr val="dk1"/>
              </a:buClr>
              <a:buSzPts val="2200"/>
              <a:buFont typeface="Calibri"/>
              <a:buNone/>
              <a:defRPr sz="2200" b="1" cap="small"/>
            </a:lvl1pPr>
            <a:lvl2pPr marL="914400" lvl="1" indent="-228600" algn="l">
              <a:spcBef>
                <a:spcPts val="400"/>
              </a:spcBef>
              <a:spcAft>
                <a:spcPts val="0"/>
              </a:spcAft>
              <a:buClr>
                <a:schemeClr val="dk1"/>
              </a:buClr>
              <a:buSzPts val="2000"/>
              <a:buFont typeface="Calibri"/>
              <a:buNone/>
              <a:defRPr sz="2000" b="1"/>
            </a:lvl2pPr>
            <a:lvl3pPr marL="1371600" lvl="2" indent="-228600" algn="l">
              <a:spcBef>
                <a:spcPts val="360"/>
              </a:spcBef>
              <a:spcAft>
                <a:spcPts val="0"/>
              </a:spcAft>
              <a:buClr>
                <a:schemeClr val="dk1"/>
              </a:buClr>
              <a:buSzPts val="1800"/>
              <a:buFont typeface="Calibri"/>
              <a:buNone/>
              <a:defRPr sz="1800" b="1"/>
            </a:lvl3pPr>
            <a:lvl4pPr marL="1828800" lvl="3" indent="-228600" algn="l">
              <a:spcBef>
                <a:spcPts val="320"/>
              </a:spcBef>
              <a:spcAft>
                <a:spcPts val="0"/>
              </a:spcAft>
              <a:buClr>
                <a:schemeClr val="dk1"/>
              </a:buClr>
              <a:buSzPts val="1600"/>
              <a:buFont typeface="Calibri"/>
              <a:buNone/>
              <a:defRPr sz="1600" b="1"/>
            </a:lvl4pPr>
            <a:lvl5pPr marL="2286000" lvl="4" indent="-228600" algn="l">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Font typeface="Calibri"/>
              <a:buNone/>
              <a:defRPr sz="1600" b="1"/>
            </a:lvl6pPr>
            <a:lvl7pPr marL="3200400" lvl="6" indent="-228600" algn="l">
              <a:spcBef>
                <a:spcPts val="320"/>
              </a:spcBef>
              <a:spcAft>
                <a:spcPts val="0"/>
              </a:spcAft>
              <a:buClr>
                <a:schemeClr val="dk1"/>
              </a:buClr>
              <a:buSzPts val="1600"/>
              <a:buFont typeface="Calibri"/>
              <a:buNone/>
              <a:defRPr sz="1600" b="1"/>
            </a:lvl7pPr>
            <a:lvl8pPr marL="3657600" lvl="7" indent="-228600" algn="l">
              <a:spcBef>
                <a:spcPts val="320"/>
              </a:spcBef>
              <a:spcAft>
                <a:spcPts val="0"/>
              </a:spcAft>
              <a:buClr>
                <a:schemeClr val="dk1"/>
              </a:buClr>
              <a:buSzPts val="1600"/>
              <a:buFont typeface="Calibri"/>
              <a:buNone/>
              <a:defRPr sz="1600" b="1"/>
            </a:lvl8pPr>
            <a:lvl9pPr marL="4114800" lvl="8" indent="-228600" algn="l">
              <a:spcBef>
                <a:spcPts val="320"/>
              </a:spcBef>
              <a:spcAft>
                <a:spcPts val="0"/>
              </a:spcAft>
              <a:buClr>
                <a:schemeClr val="dk1"/>
              </a:buClr>
              <a:buSzPts val="1600"/>
              <a:buFont typeface="Calibri"/>
              <a:buNone/>
              <a:defRPr sz="1600" b="1"/>
            </a:lvl9pPr>
          </a:lstStyle>
          <a:p>
            <a:endParaRPr/>
          </a:p>
        </p:txBody>
      </p:sp>
      <p:sp>
        <p:nvSpPr>
          <p:cNvPr id="66" name="Google Shape;66;p7"/>
          <p:cNvSpPr txBox="1">
            <a:spLocks noGrp="1"/>
          </p:cNvSpPr>
          <p:nvPr>
            <p:ph type="body" idx="3"/>
          </p:nvPr>
        </p:nvSpPr>
        <p:spPr>
          <a:xfrm>
            <a:off x="6193368" y="1219200"/>
            <a:ext cx="5693833"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40"/>
              </a:spcBef>
              <a:spcAft>
                <a:spcPts val="0"/>
              </a:spcAft>
              <a:buClr>
                <a:schemeClr val="dk1"/>
              </a:buClr>
              <a:buSzPts val="2200"/>
              <a:buFont typeface="Calibri"/>
              <a:buNone/>
              <a:defRPr sz="2200" b="1" cap="small">
                <a:solidFill>
                  <a:schemeClr val="dk1"/>
                </a:solidFill>
                <a:latin typeface="Calibri"/>
                <a:ea typeface="Calibri"/>
                <a:cs typeface="Calibri"/>
                <a:sym typeface="Calibri"/>
              </a:defRPr>
            </a:lvl1pPr>
            <a:lvl2pPr marL="914400" lvl="1" indent="-228600" algn="l">
              <a:spcBef>
                <a:spcPts val="400"/>
              </a:spcBef>
              <a:spcAft>
                <a:spcPts val="0"/>
              </a:spcAft>
              <a:buClr>
                <a:schemeClr val="dk1"/>
              </a:buClr>
              <a:buSzPts val="2000"/>
              <a:buFont typeface="Calibri"/>
              <a:buNone/>
              <a:defRPr sz="2000" b="1"/>
            </a:lvl2pPr>
            <a:lvl3pPr marL="1371600" lvl="2" indent="-228600" algn="l">
              <a:spcBef>
                <a:spcPts val="360"/>
              </a:spcBef>
              <a:spcAft>
                <a:spcPts val="0"/>
              </a:spcAft>
              <a:buClr>
                <a:schemeClr val="dk1"/>
              </a:buClr>
              <a:buSzPts val="1800"/>
              <a:buFont typeface="Calibri"/>
              <a:buNone/>
              <a:defRPr sz="1800" b="1"/>
            </a:lvl3pPr>
            <a:lvl4pPr marL="1828800" lvl="3" indent="-228600" algn="l">
              <a:spcBef>
                <a:spcPts val="320"/>
              </a:spcBef>
              <a:spcAft>
                <a:spcPts val="0"/>
              </a:spcAft>
              <a:buClr>
                <a:schemeClr val="dk1"/>
              </a:buClr>
              <a:buSzPts val="1600"/>
              <a:buFont typeface="Calibri"/>
              <a:buNone/>
              <a:defRPr sz="1600" b="1"/>
            </a:lvl4pPr>
            <a:lvl5pPr marL="2286000" lvl="4" indent="-228600" algn="l">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Font typeface="Calibri"/>
              <a:buNone/>
              <a:defRPr sz="1600" b="1"/>
            </a:lvl6pPr>
            <a:lvl7pPr marL="3200400" lvl="6" indent="-228600" algn="l">
              <a:spcBef>
                <a:spcPts val="320"/>
              </a:spcBef>
              <a:spcAft>
                <a:spcPts val="0"/>
              </a:spcAft>
              <a:buClr>
                <a:schemeClr val="dk1"/>
              </a:buClr>
              <a:buSzPts val="1600"/>
              <a:buFont typeface="Calibri"/>
              <a:buNone/>
              <a:defRPr sz="1600" b="1"/>
            </a:lvl7pPr>
            <a:lvl8pPr marL="3657600" lvl="7" indent="-228600" algn="l">
              <a:spcBef>
                <a:spcPts val="320"/>
              </a:spcBef>
              <a:spcAft>
                <a:spcPts val="0"/>
              </a:spcAft>
              <a:buClr>
                <a:schemeClr val="dk1"/>
              </a:buClr>
              <a:buSzPts val="1600"/>
              <a:buFont typeface="Calibri"/>
              <a:buNone/>
              <a:defRPr sz="1600" b="1"/>
            </a:lvl8pPr>
            <a:lvl9pPr marL="4114800" lvl="8" indent="-228600" algn="l">
              <a:spcBef>
                <a:spcPts val="320"/>
              </a:spcBef>
              <a:spcAft>
                <a:spcPts val="0"/>
              </a:spcAft>
              <a:buClr>
                <a:schemeClr val="dk1"/>
              </a:buClr>
              <a:buSzPts val="1600"/>
              <a:buFont typeface="Calibri"/>
              <a:buNone/>
              <a:defRPr sz="1600" b="1"/>
            </a:lvl9pPr>
          </a:lstStyle>
          <a:p>
            <a:endParaRPr/>
          </a:p>
        </p:txBody>
      </p:sp>
      <p:sp>
        <p:nvSpPr>
          <p:cNvPr id="67" name="Google Shape;67;p7"/>
          <p:cNvSpPr txBox="1">
            <a:spLocks noGrp="1"/>
          </p:cNvSpPr>
          <p:nvPr>
            <p:ph type="body" idx="4"/>
          </p:nvPr>
        </p:nvSpPr>
        <p:spPr>
          <a:xfrm>
            <a:off x="6193367" y="1905000"/>
            <a:ext cx="5691717" cy="42211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chemeClr val="dk1"/>
              </a:buClr>
              <a:buSzPts val="2000"/>
              <a:buFont typeface="Calibri"/>
              <a:buChar char="•"/>
              <a:defRPr sz="2000"/>
            </a:lvl1pPr>
            <a:lvl2pPr marL="914400" lvl="1" indent="-342900" algn="l">
              <a:spcBef>
                <a:spcPts val="360"/>
              </a:spcBef>
              <a:spcAft>
                <a:spcPts val="0"/>
              </a:spcAft>
              <a:buClr>
                <a:schemeClr val="dk1"/>
              </a:buClr>
              <a:buSzPts val="1800"/>
              <a:buFont typeface="Calibri"/>
              <a:buChar char="–"/>
              <a:defRPr sz="1800"/>
            </a:lvl2pPr>
            <a:lvl3pPr marL="1371600" lvl="2" indent="-330200" algn="l">
              <a:spcBef>
                <a:spcPts val="320"/>
              </a:spcBef>
              <a:spcAft>
                <a:spcPts val="0"/>
              </a:spcAft>
              <a:buClr>
                <a:schemeClr val="dk1"/>
              </a:buClr>
              <a:buSzPts val="1600"/>
              <a:buFont typeface="Calibri"/>
              <a:buChar char="•"/>
              <a:defRPr sz="1600"/>
            </a:lvl3pPr>
            <a:lvl4pPr marL="1828800" lvl="3" indent="-317500" algn="l">
              <a:spcBef>
                <a:spcPts val="280"/>
              </a:spcBef>
              <a:spcAft>
                <a:spcPts val="0"/>
              </a:spcAft>
              <a:buClr>
                <a:schemeClr val="dk1"/>
              </a:buClr>
              <a:buSzPts val="1400"/>
              <a:buFont typeface="Calibri"/>
              <a:buChar char="–"/>
              <a:defRPr sz="1400"/>
            </a:lvl4pPr>
            <a:lvl5pPr marL="2286000" lvl="4" indent="-304800" algn="l">
              <a:spcBef>
                <a:spcPts val="240"/>
              </a:spcBef>
              <a:spcAft>
                <a:spcPts val="0"/>
              </a:spcAft>
              <a:buClr>
                <a:schemeClr val="dk1"/>
              </a:buClr>
              <a:buSzPts val="1200"/>
              <a:buFont typeface="Calibri"/>
              <a:buChar char="»"/>
              <a:defRPr sz="12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68" name="Google Shape;68;p7"/>
          <p:cNvSpPr txBox="1">
            <a:spLocks noGrp="1"/>
          </p:cNvSpPr>
          <p:nvPr>
            <p:ph type="body" idx="5"/>
          </p:nvPr>
        </p:nvSpPr>
        <p:spPr>
          <a:xfrm>
            <a:off x="0" y="6235700"/>
            <a:ext cx="10905067" cy="3556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900"/>
              <a:buFont typeface="Calibri"/>
              <a:buNone/>
              <a:defRPr sz="9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ATH: DataVis - two column, two graphics">
  <p:cSld name="PATH: DataVis - two column, two graphics">
    <p:spTree>
      <p:nvGrpSpPr>
        <p:cNvPr id="1" name="Shape 452"/>
        <p:cNvGrpSpPr/>
        <p:nvPr/>
      </p:nvGrpSpPr>
      <p:grpSpPr>
        <a:xfrm>
          <a:off x="0" y="0"/>
          <a:ext cx="0" cy="0"/>
          <a:chOff x="0" y="0"/>
          <a:chExt cx="0" cy="0"/>
        </a:xfrm>
      </p:grpSpPr>
      <p:sp>
        <p:nvSpPr>
          <p:cNvPr id="453" name="Google Shape;453;p64"/>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4" name="Google Shape;454;p64"/>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5" name="Google Shape;455;p64"/>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56" name="Google Shape;456;p64"/>
          <p:cNvSpPr txBox="1">
            <a:spLocks noGrp="1"/>
          </p:cNvSpPr>
          <p:nvPr>
            <p:ph type="body" idx="1"/>
          </p:nvPr>
        </p:nvSpPr>
        <p:spPr>
          <a:xfrm>
            <a:off x="762000" y="2019300"/>
            <a:ext cx="5105400" cy="3924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57" name="Google Shape;457;p64"/>
          <p:cNvSpPr txBox="1">
            <a:spLocks noGrp="1"/>
          </p:cNvSpPr>
          <p:nvPr>
            <p:ph type="body" idx="2"/>
          </p:nvPr>
        </p:nvSpPr>
        <p:spPr>
          <a:xfrm>
            <a:off x="6324600" y="2019300"/>
            <a:ext cx="5156100" cy="3924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58" name="Google Shape;458;p64"/>
          <p:cNvSpPr txBox="1">
            <a:spLocks noGrp="1"/>
          </p:cNvSpPr>
          <p:nvPr>
            <p:ph type="body" idx="3"/>
          </p:nvPr>
        </p:nvSpPr>
        <p:spPr>
          <a:xfrm>
            <a:off x="762000" y="847224"/>
            <a:ext cx="10816500" cy="10125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accent1"/>
              </a:buClr>
              <a:buSzPts val="32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ATH: DataVis - two column, two graphics with text">
  <p:cSld name="PATH: DataVis - two column, two graphics with text">
    <p:spTree>
      <p:nvGrpSpPr>
        <p:cNvPr id="1" name="Shape 459"/>
        <p:cNvGrpSpPr/>
        <p:nvPr/>
      </p:nvGrpSpPr>
      <p:grpSpPr>
        <a:xfrm>
          <a:off x="0" y="0"/>
          <a:ext cx="0" cy="0"/>
          <a:chOff x="0" y="0"/>
          <a:chExt cx="0" cy="0"/>
        </a:xfrm>
      </p:grpSpPr>
      <p:sp>
        <p:nvSpPr>
          <p:cNvPr id="460" name="Google Shape;460;p65"/>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1" name="Google Shape;461;p65"/>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2" name="Google Shape;462;p65"/>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463" name="Google Shape;463;p65"/>
          <p:cNvSpPr txBox="1">
            <a:spLocks noGrp="1"/>
          </p:cNvSpPr>
          <p:nvPr>
            <p:ph type="body" idx="1"/>
          </p:nvPr>
        </p:nvSpPr>
        <p:spPr>
          <a:xfrm>
            <a:off x="762001" y="2019300"/>
            <a:ext cx="5105400" cy="27672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4" name="Google Shape;464;p65"/>
          <p:cNvSpPr txBox="1">
            <a:spLocks noGrp="1"/>
          </p:cNvSpPr>
          <p:nvPr>
            <p:ph type="body" idx="2"/>
          </p:nvPr>
        </p:nvSpPr>
        <p:spPr>
          <a:xfrm>
            <a:off x="6324600" y="2019300"/>
            <a:ext cx="5143500" cy="27912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5" name="Google Shape;465;p65"/>
          <p:cNvSpPr txBox="1">
            <a:spLocks noGrp="1"/>
          </p:cNvSpPr>
          <p:nvPr>
            <p:ph type="body" idx="3"/>
          </p:nvPr>
        </p:nvSpPr>
        <p:spPr>
          <a:xfrm>
            <a:off x="762001" y="847224"/>
            <a:ext cx="10718700" cy="10125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accent1"/>
              </a:buClr>
              <a:buSzPts val="32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6" name="Google Shape;466;p65"/>
          <p:cNvSpPr txBox="1">
            <a:spLocks noGrp="1"/>
          </p:cNvSpPr>
          <p:nvPr>
            <p:ph type="body" idx="4"/>
          </p:nvPr>
        </p:nvSpPr>
        <p:spPr>
          <a:xfrm>
            <a:off x="762001" y="5116147"/>
            <a:ext cx="5105400" cy="8274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sz="1600">
                <a:solidFill>
                  <a:schemeClr val="dk1"/>
                </a:solidFill>
              </a:defRPr>
            </a:lvl1pPr>
            <a:lvl2pPr marL="914400" lvl="1" indent="-317500" algn="l" rtl="0">
              <a:spcBef>
                <a:spcPts val="1800"/>
              </a:spcBef>
              <a:spcAft>
                <a:spcPts val="0"/>
              </a:spcAft>
              <a:buClr>
                <a:schemeClr val="dk1"/>
              </a:buClr>
              <a:buSzPts val="1400"/>
              <a:buChar char="•"/>
              <a:defRPr sz="1400"/>
            </a:lvl2pPr>
            <a:lvl3pPr marL="1371600" lvl="2" indent="-317500" algn="l" rtl="0">
              <a:spcBef>
                <a:spcPts val="600"/>
              </a:spcBef>
              <a:spcAft>
                <a:spcPts val="0"/>
              </a:spcAft>
              <a:buClr>
                <a:schemeClr val="dk1"/>
              </a:buClr>
              <a:buSzPts val="1400"/>
              <a:buChar char="o"/>
              <a:defRPr sz="1400"/>
            </a:lvl3pPr>
            <a:lvl4pPr marL="1828800" lvl="3" indent="-228600" algn="l" rtl="0">
              <a:spcBef>
                <a:spcPts val="600"/>
              </a:spcBef>
              <a:spcAft>
                <a:spcPts val="0"/>
              </a:spcAft>
              <a:buSzPts val="1400"/>
              <a:buNone/>
              <a:defRPr sz="1400"/>
            </a:lvl4pPr>
            <a:lvl5pPr marL="2286000" lvl="4" indent="-228600" algn="l" rtl="0">
              <a:spcBef>
                <a:spcPts val="600"/>
              </a:spcBef>
              <a:spcAft>
                <a:spcPts val="0"/>
              </a:spcAft>
              <a:buSzPts val="1400"/>
              <a:buNone/>
              <a:defRPr sz="14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7" name="Google Shape;467;p65"/>
          <p:cNvSpPr txBox="1">
            <a:spLocks noGrp="1"/>
          </p:cNvSpPr>
          <p:nvPr>
            <p:ph type="body" idx="5"/>
          </p:nvPr>
        </p:nvSpPr>
        <p:spPr>
          <a:xfrm>
            <a:off x="6324600" y="5116147"/>
            <a:ext cx="5156100" cy="8274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sz="1600">
                <a:solidFill>
                  <a:schemeClr val="dk1"/>
                </a:solidFill>
              </a:defRPr>
            </a:lvl1pPr>
            <a:lvl2pPr marL="914400" lvl="1" indent="-317500" algn="l" rtl="0">
              <a:spcBef>
                <a:spcPts val="1800"/>
              </a:spcBef>
              <a:spcAft>
                <a:spcPts val="0"/>
              </a:spcAft>
              <a:buClr>
                <a:schemeClr val="dk1"/>
              </a:buClr>
              <a:buSzPts val="1400"/>
              <a:buChar char="•"/>
              <a:defRPr sz="1400"/>
            </a:lvl2pPr>
            <a:lvl3pPr marL="1371600" lvl="2" indent="-317500" algn="l" rtl="0">
              <a:spcBef>
                <a:spcPts val="600"/>
              </a:spcBef>
              <a:spcAft>
                <a:spcPts val="0"/>
              </a:spcAft>
              <a:buClr>
                <a:schemeClr val="dk1"/>
              </a:buClr>
              <a:buSzPts val="1400"/>
              <a:buChar char="o"/>
              <a:defRPr sz="1400"/>
            </a:lvl3pPr>
            <a:lvl4pPr marL="1828800" lvl="3" indent="-228600" algn="l" rtl="0">
              <a:spcBef>
                <a:spcPts val="600"/>
              </a:spcBef>
              <a:spcAft>
                <a:spcPts val="0"/>
              </a:spcAft>
              <a:buSzPts val="1400"/>
              <a:buNone/>
              <a:defRPr sz="1400"/>
            </a:lvl4pPr>
            <a:lvl5pPr marL="2286000" lvl="4" indent="-228600" algn="l" rtl="0">
              <a:spcBef>
                <a:spcPts val="600"/>
              </a:spcBef>
              <a:spcAft>
                <a:spcPts val="0"/>
              </a:spcAft>
              <a:buSzPts val="1400"/>
              <a:buNone/>
              <a:defRPr sz="14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ATH: DataVis - two column, two graphics on color back">
  <p:cSld name="PATH: DataVis - two column, two graphics on color back">
    <p:spTree>
      <p:nvGrpSpPr>
        <p:cNvPr id="1" name="Shape 468"/>
        <p:cNvGrpSpPr/>
        <p:nvPr/>
      </p:nvGrpSpPr>
      <p:grpSpPr>
        <a:xfrm>
          <a:off x="0" y="0"/>
          <a:ext cx="0" cy="0"/>
          <a:chOff x="0" y="0"/>
          <a:chExt cx="0" cy="0"/>
        </a:xfrm>
      </p:grpSpPr>
      <p:sp>
        <p:nvSpPr>
          <p:cNvPr id="469" name="Google Shape;469;p66"/>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0" name="Google Shape;470;p66"/>
          <p:cNvSpPr txBox="1">
            <a:spLocks noGrp="1"/>
          </p:cNvSpPr>
          <p:nvPr>
            <p:ph type="body" idx="1"/>
          </p:nvPr>
        </p:nvSpPr>
        <p:spPr>
          <a:xfrm>
            <a:off x="762001" y="2019300"/>
            <a:ext cx="5105400" cy="3924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71" name="Google Shape;471;p66"/>
          <p:cNvSpPr txBox="1">
            <a:spLocks noGrp="1"/>
          </p:cNvSpPr>
          <p:nvPr>
            <p:ph type="body" idx="2"/>
          </p:nvPr>
        </p:nvSpPr>
        <p:spPr>
          <a:xfrm>
            <a:off x="6324600" y="2019300"/>
            <a:ext cx="5156100" cy="39243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dk1"/>
              </a:buClr>
              <a:buSzPts val="1600"/>
              <a:buNone/>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472" name="Google Shape;472;p66"/>
          <p:cNvPicPr preferRelativeResize="0"/>
          <p:nvPr/>
        </p:nvPicPr>
        <p:blipFill rotWithShape="1">
          <a:blip r:embed="rId2">
            <a:alphaModFix/>
          </a:blip>
          <a:srcRect/>
          <a:stretch/>
        </p:blipFill>
        <p:spPr>
          <a:xfrm>
            <a:off x="10795491" y="6288426"/>
            <a:ext cx="685309" cy="291104"/>
          </a:xfrm>
          <a:prstGeom prst="rect">
            <a:avLst/>
          </a:prstGeom>
          <a:noFill/>
          <a:ln>
            <a:noFill/>
          </a:ln>
        </p:spPr>
      </p:pic>
      <p:sp>
        <p:nvSpPr>
          <p:cNvPr id="473" name="Google Shape;473;p66"/>
          <p:cNvSpPr txBox="1">
            <a:spLocks noGrp="1"/>
          </p:cNvSpPr>
          <p:nvPr>
            <p:ph type="body" idx="3"/>
          </p:nvPr>
        </p:nvSpPr>
        <p:spPr>
          <a:xfrm>
            <a:off x="762001" y="847224"/>
            <a:ext cx="10718700" cy="10125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Clr>
                <a:schemeClr val="accent1"/>
              </a:buClr>
              <a:buSzPts val="3200"/>
              <a:buNone/>
              <a:defRPr sz="3200">
                <a:solidFill>
                  <a:schemeClr val="accent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74" name="Google Shape;474;p66"/>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5" name="Google Shape;475;p66"/>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6" name="Google Shape;476;p66"/>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ATH: Red single thought/quote 1">
  <p:cSld name="PATH: Red single thought/quote 1">
    <p:spTree>
      <p:nvGrpSpPr>
        <p:cNvPr id="1" name="Shape 477"/>
        <p:cNvGrpSpPr/>
        <p:nvPr/>
      </p:nvGrpSpPr>
      <p:grpSpPr>
        <a:xfrm>
          <a:off x="0" y="0"/>
          <a:ext cx="0" cy="0"/>
          <a:chOff x="0" y="0"/>
          <a:chExt cx="0" cy="0"/>
        </a:xfrm>
      </p:grpSpPr>
      <p:sp>
        <p:nvSpPr>
          <p:cNvPr id="478" name="Google Shape;478;p67"/>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9" name="Google Shape;479;p67"/>
          <p:cNvSpPr/>
          <p:nvPr/>
        </p:nvSpPr>
        <p:spPr>
          <a:xfrm>
            <a:off x="4516781" y="1828800"/>
            <a:ext cx="3221328" cy="3221328"/>
          </a:xfrm>
          <a:custGeom>
            <a:avLst/>
            <a:gdLst/>
            <a:ahLst/>
            <a:cxnLst/>
            <a:rect l="l" t="t" r="r" b="b"/>
            <a:pathLst>
              <a:path w="3221328" h="3221328" extrusionOk="0">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0" name="Google Shape;480;p67"/>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481" name="Google Shape;481;p67"/>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482" name="Google Shape;482;p67"/>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3" name="Google Shape;483;p67"/>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4" name="Google Shape;484;p67"/>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ATH: Red single thought/quote 2">
  <p:cSld name="PATH: Red single thought/quote 2">
    <p:spTree>
      <p:nvGrpSpPr>
        <p:cNvPr id="1" name="Shape 485"/>
        <p:cNvGrpSpPr/>
        <p:nvPr/>
      </p:nvGrpSpPr>
      <p:grpSpPr>
        <a:xfrm>
          <a:off x="0" y="0"/>
          <a:ext cx="0" cy="0"/>
          <a:chOff x="0" y="0"/>
          <a:chExt cx="0" cy="0"/>
        </a:xfrm>
      </p:grpSpPr>
      <p:sp>
        <p:nvSpPr>
          <p:cNvPr id="486" name="Google Shape;486;p68"/>
          <p:cNvSpPr/>
          <p:nvPr/>
        </p:nvSpPr>
        <p:spPr>
          <a:xfrm>
            <a:off x="7139"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87" name="Google Shape;487;p68"/>
          <p:cNvGrpSpPr/>
          <p:nvPr/>
        </p:nvGrpSpPr>
        <p:grpSpPr>
          <a:xfrm>
            <a:off x="4488498" y="1801445"/>
            <a:ext cx="3240412" cy="3255118"/>
            <a:chOff x="3033544" y="1728371"/>
            <a:chExt cx="3240412" cy="3255118"/>
          </a:xfrm>
        </p:grpSpPr>
        <p:sp>
          <p:nvSpPr>
            <p:cNvPr id="488" name="Google Shape;488;p68"/>
            <p:cNvSpPr/>
            <p:nvPr/>
          </p:nvSpPr>
          <p:spPr>
            <a:xfrm>
              <a:off x="3033544" y="3671889"/>
              <a:ext cx="1311600" cy="1311600"/>
            </a:xfrm>
            <a:prstGeom prst="ellipse">
              <a:avLst/>
            </a:prstGeom>
            <a:solidFill>
              <a:srgbClr val="F84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9" name="Google Shape;489;p68"/>
            <p:cNvSpPr/>
            <p:nvPr/>
          </p:nvSpPr>
          <p:spPr>
            <a:xfrm>
              <a:off x="3033544" y="1728372"/>
              <a:ext cx="1311600" cy="1311600"/>
            </a:xfrm>
            <a:prstGeom prst="ellipse">
              <a:avLst/>
            </a:prstGeom>
            <a:solidFill>
              <a:srgbClr val="F84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0" name="Google Shape;490;p68"/>
            <p:cNvSpPr/>
            <p:nvPr/>
          </p:nvSpPr>
          <p:spPr>
            <a:xfrm>
              <a:off x="4962356" y="3671888"/>
              <a:ext cx="1311600" cy="1311600"/>
            </a:xfrm>
            <a:prstGeom prst="ellipse">
              <a:avLst/>
            </a:prstGeom>
            <a:solidFill>
              <a:srgbClr val="F84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1" name="Google Shape;491;p68"/>
            <p:cNvSpPr/>
            <p:nvPr/>
          </p:nvSpPr>
          <p:spPr>
            <a:xfrm>
              <a:off x="4962356" y="1728371"/>
              <a:ext cx="1311600" cy="1311600"/>
            </a:xfrm>
            <a:prstGeom prst="ellipse">
              <a:avLst/>
            </a:prstGeom>
            <a:solidFill>
              <a:srgbClr val="F84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92" name="Google Shape;492;p68"/>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493" name="Google Shape;493;p68"/>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94" name="Google Shape;494;p68"/>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5" name="Google Shape;495;p68"/>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6" name="Google Shape;496;p68"/>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ATH: Red single thought/quote 3">
  <p:cSld name="PATH: Red single thought/quote 3">
    <p:spTree>
      <p:nvGrpSpPr>
        <p:cNvPr id="1" name="Shape 497"/>
        <p:cNvGrpSpPr/>
        <p:nvPr/>
      </p:nvGrpSpPr>
      <p:grpSpPr>
        <a:xfrm>
          <a:off x="0" y="0"/>
          <a:ext cx="0" cy="0"/>
          <a:chOff x="0" y="0"/>
          <a:chExt cx="0" cy="0"/>
        </a:xfrm>
      </p:grpSpPr>
      <p:sp>
        <p:nvSpPr>
          <p:cNvPr id="498" name="Google Shape;498;p6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9" name="Google Shape;499;p69"/>
          <p:cNvSpPr/>
          <p:nvPr/>
        </p:nvSpPr>
        <p:spPr>
          <a:xfrm rot="5400000">
            <a:off x="4544788" y="2072849"/>
            <a:ext cx="3155700" cy="27204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00" name="Google Shape;500;p69"/>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01" name="Google Shape;501;p69"/>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02" name="Google Shape;502;p69"/>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3" name="Google Shape;503;p69"/>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4" name="Google Shape;504;p69"/>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ATH: Purple single thought/quote 1">
  <p:cSld name="PATH: Purple single thought/quote 1">
    <p:spTree>
      <p:nvGrpSpPr>
        <p:cNvPr id="1" name="Shape 505"/>
        <p:cNvGrpSpPr/>
        <p:nvPr/>
      </p:nvGrpSpPr>
      <p:grpSpPr>
        <a:xfrm>
          <a:off x="0" y="0"/>
          <a:ext cx="0" cy="0"/>
          <a:chOff x="0" y="0"/>
          <a:chExt cx="0" cy="0"/>
        </a:xfrm>
      </p:grpSpPr>
      <p:sp>
        <p:nvSpPr>
          <p:cNvPr id="506" name="Google Shape;506;p70"/>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7" name="Google Shape;507;p70"/>
          <p:cNvSpPr/>
          <p:nvPr/>
        </p:nvSpPr>
        <p:spPr>
          <a:xfrm>
            <a:off x="4516781" y="1828800"/>
            <a:ext cx="3221328" cy="3221328"/>
          </a:xfrm>
          <a:custGeom>
            <a:avLst/>
            <a:gdLst/>
            <a:ahLst/>
            <a:cxnLst/>
            <a:rect l="l" t="t" r="r" b="b"/>
            <a:pathLst>
              <a:path w="3221328" h="3221328" extrusionOk="0">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08" name="Google Shape;508;p70"/>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09" name="Google Shape;509;p70"/>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10" name="Google Shape;510;p70"/>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1" name="Google Shape;511;p70"/>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2" name="Google Shape;512;p70"/>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ATH: Purple single thought/quote 2">
  <p:cSld name="PATH: Purple single thought/quote 2">
    <p:spTree>
      <p:nvGrpSpPr>
        <p:cNvPr id="1" name="Shape 513"/>
        <p:cNvGrpSpPr/>
        <p:nvPr/>
      </p:nvGrpSpPr>
      <p:grpSpPr>
        <a:xfrm>
          <a:off x="0" y="0"/>
          <a:ext cx="0" cy="0"/>
          <a:chOff x="0" y="0"/>
          <a:chExt cx="0" cy="0"/>
        </a:xfrm>
      </p:grpSpPr>
      <p:sp>
        <p:nvSpPr>
          <p:cNvPr id="514" name="Google Shape;514;p71"/>
          <p:cNvSpPr/>
          <p:nvPr/>
        </p:nvSpPr>
        <p:spPr>
          <a:xfrm>
            <a:off x="7139" y="0"/>
            <a:ext cx="12192000" cy="6858000"/>
          </a:xfrm>
          <a:prstGeom prst="rect">
            <a:avLst/>
          </a:prstGeom>
          <a:solidFill>
            <a:srgbClr val="373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15" name="Google Shape;515;p71"/>
          <p:cNvGrpSpPr/>
          <p:nvPr/>
        </p:nvGrpSpPr>
        <p:grpSpPr>
          <a:xfrm>
            <a:off x="4488498" y="1801445"/>
            <a:ext cx="3240412" cy="3255118"/>
            <a:chOff x="3033544" y="1728371"/>
            <a:chExt cx="3240412" cy="3255118"/>
          </a:xfrm>
        </p:grpSpPr>
        <p:sp>
          <p:nvSpPr>
            <p:cNvPr id="516" name="Google Shape;516;p71"/>
            <p:cNvSpPr/>
            <p:nvPr/>
          </p:nvSpPr>
          <p:spPr>
            <a:xfrm>
              <a:off x="3033544" y="3671889"/>
              <a:ext cx="1311600" cy="13116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7" name="Google Shape;517;p71"/>
            <p:cNvSpPr/>
            <p:nvPr/>
          </p:nvSpPr>
          <p:spPr>
            <a:xfrm>
              <a:off x="3033544" y="1728372"/>
              <a:ext cx="1311600" cy="13116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8" name="Google Shape;518;p71"/>
            <p:cNvSpPr/>
            <p:nvPr/>
          </p:nvSpPr>
          <p:spPr>
            <a:xfrm>
              <a:off x="4962356" y="3671888"/>
              <a:ext cx="1311600" cy="13116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9" name="Google Shape;519;p71"/>
            <p:cNvSpPr/>
            <p:nvPr/>
          </p:nvSpPr>
          <p:spPr>
            <a:xfrm>
              <a:off x="4962356" y="1728371"/>
              <a:ext cx="1311600" cy="13116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520" name="Google Shape;520;p71"/>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21" name="Google Shape;521;p71"/>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22" name="Google Shape;522;p71"/>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3" name="Google Shape;523;p71"/>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4" name="Google Shape;524;p71"/>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ATH: Purple single thought/quote 3">
  <p:cSld name="PATH: Purple single thought/quote 3">
    <p:spTree>
      <p:nvGrpSpPr>
        <p:cNvPr id="1" name="Shape 525"/>
        <p:cNvGrpSpPr/>
        <p:nvPr/>
      </p:nvGrpSpPr>
      <p:grpSpPr>
        <a:xfrm>
          <a:off x="0" y="0"/>
          <a:ext cx="0" cy="0"/>
          <a:chOff x="0" y="0"/>
          <a:chExt cx="0" cy="0"/>
        </a:xfrm>
      </p:grpSpPr>
      <p:sp>
        <p:nvSpPr>
          <p:cNvPr id="526" name="Google Shape;526;p72"/>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7" name="Google Shape;527;p72"/>
          <p:cNvSpPr/>
          <p:nvPr/>
        </p:nvSpPr>
        <p:spPr>
          <a:xfrm rot="5400000">
            <a:off x="4544788" y="2072849"/>
            <a:ext cx="3155700" cy="2720400"/>
          </a:xfrm>
          <a:prstGeom prst="triangle">
            <a:avLst>
              <a:gd name="adj" fmla="val 50000"/>
            </a:avLst>
          </a:prstGeom>
          <a:solidFill>
            <a:srgbClr val="373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28" name="Google Shape;528;p72"/>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29" name="Google Shape;529;p72"/>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30" name="Google Shape;530;p72"/>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1" name="Google Shape;531;p72"/>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2" name="Google Shape;532;p72"/>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ATH: Teal single thought/quote 1">
  <p:cSld name="PATH: Teal single thought/quote 1">
    <p:spTree>
      <p:nvGrpSpPr>
        <p:cNvPr id="1" name="Shape 533"/>
        <p:cNvGrpSpPr/>
        <p:nvPr/>
      </p:nvGrpSpPr>
      <p:grpSpPr>
        <a:xfrm>
          <a:off x="0" y="0"/>
          <a:ext cx="0" cy="0"/>
          <a:chOff x="0" y="0"/>
          <a:chExt cx="0" cy="0"/>
        </a:xfrm>
      </p:grpSpPr>
      <p:sp>
        <p:nvSpPr>
          <p:cNvPr id="534" name="Google Shape;534;p73"/>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5" name="Google Shape;535;p73"/>
          <p:cNvSpPr/>
          <p:nvPr/>
        </p:nvSpPr>
        <p:spPr>
          <a:xfrm>
            <a:off x="4516781" y="1828800"/>
            <a:ext cx="3221328" cy="3221328"/>
          </a:xfrm>
          <a:custGeom>
            <a:avLst/>
            <a:gdLst/>
            <a:ahLst/>
            <a:cxnLst/>
            <a:rect l="l" t="t" r="r" b="b"/>
            <a:pathLst>
              <a:path w="3221328" h="3221328" extrusionOk="0">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36" name="Google Shape;536;p73"/>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37" name="Google Shape;537;p73"/>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38" name="Google Shape;538;p73"/>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9" name="Google Shape;539;p73"/>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0" name="Google Shape;540;p73"/>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0" y="0"/>
            <a:ext cx="12192000" cy="903288"/>
          </a:xfrm>
          <a:prstGeom prst="rect">
            <a:avLst/>
          </a:prstGeom>
          <a:noFill/>
          <a:ln>
            <a:noFill/>
          </a:ln>
          <a:effectLst>
            <a:reflection endPos="0" sy="-100000" algn="bl" rotWithShape="0"/>
          </a:effectLst>
        </p:spPr>
        <p:txBody>
          <a:bodyPr spcFirstLastPara="1" wrap="square" lIns="91425" tIns="45700" rIns="91425" bIns="45700" anchor="ctr" anchorCtr="0">
            <a:no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dt" idx="10"/>
          </p:nvPr>
        </p:nvSpPr>
        <p:spPr>
          <a:xfrm>
            <a:off x="0" y="6618129"/>
            <a:ext cx="1625600" cy="2236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1727200" y="6618130"/>
            <a:ext cx="7924800" cy="22369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9753600" y="6618129"/>
            <a:ext cx="1143000" cy="22369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0" i="1">
                <a:solidFill>
                  <a:srgbClr val="000000"/>
                </a:solidFill>
                <a:latin typeface="Calibri"/>
                <a:ea typeface="Calibri"/>
                <a:cs typeface="Calibri"/>
                <a:sym typeface="Calibri"/>
              </a:defRPr>
            </a:lvl1pPr>
            <a:lvl2pPr marL="0" lvl="1" indent="0" algn="r">
              <a:spcBef>
                <a:spcPts val="0"/>
              </a:spcBef>
              <a:buNone/>
              <a:defRPr sz="1000" b="0" i="1">
                <a:solidFill>
                  <a:srgbClr val="000000"/>
                </a:solidFill>
                <a:latin typeface="Calibri"/>
                <a:ea typeface="Calibri"/>
                <a:cs typeface="Calibri"/>
                <a:sym typeface="Calibri"/>
              </a:defRPr>
            </a:lvl2pPr>
            <a:lvl3pPr marL="0" lvl="2" indent="0" algn="r">
              <a:spcBef>
                <a:spcPts val="0"/>
              </a:spcBef>
              <a:buNone/>
              <a:defRPr sz="1000" b="0" i="1">
                <a:solidFill>
                  <a:srgbClr val="000000"/>
                </a:solidFill>
                <a:latin typeface="Calibri"/>
                <a:ea typeface="Calibri"/>
                <a:cs typeface="Calibri"/>
                <a:sym typeface="Calibri"/>
              </a:defRPr>
            </a:lvl3pPr>
            <a:lvl4pPr marL="0" lvl="3" indent="0" algn="r">
              <a:spcBef>
                <a:spcPts val="0"/>
              </a:spcBef>
              <a:buNone/>
              <a:defRPr sz="1000" b="0" i="1">
                <a:solidFill>
                  <a:srgbClr val="000000"/>
                </a:solidFill>
                <a:latin typeface="Calibri"/>
                <a:ea typeface="Calibri"/>
                <a:cs typeface="Calibri"/>
                <a:sym typeface="Calibri"/>
              </a:defRPr>
            </a:lvl4pPr>
            <a:lvl5pPr marL="0" lvl="4" indent="0" algn="r">
              <a:spcBef>
                <a:spcPts val="0"/>
              </a:spcBef>
              <a:buNone/>
              <a:defRPr sz="1000" b="0" i="1">
                <a:solidFill>
                  <a:srgbClr val="000000"/>
                </a:solidFill>
                <a:latin typeface="Calibri"/>
                <a:ea typeface="Calibri"/>
                <a:cs typeface="Calibri"/>
                <a:sym typeface="Calibri"/>
              </a:defRPr>
            </a:lvl5pPr>
            <a:lvl6pPr marL="0" lvl="5" indent="0" algn="r">
              <a:spcBef>
                <a:spcPts val="0"/>
              </a:spcBef>
              <a:buNone/>
              <a:defRPr sz="1000" b="0" i="1">
                <a:solidFill>
                  <a:srgbClr val="000000"/>
                </a:solidFill>
                <a:latin typeface="Calibri"/>
                <a:ea typeface="Calibri"/>
                <a:cs typeface="Calibri"/>
                <a:sym typeface="Calibri"/>
              </a:defRPr>
            </a:lvl6pPr>
            <a:lvl7pPr marL="0" lvl="6" indent="0" algn="r">
              <a:spcBef>
                <a:spcPts val="0"/>
              </a:spcBef>
              <a:buNone/>
              <a:defRPr sz="1000" b="0" i="1">
                <a:solidFill>
                  <a:srgbClr val="000000"/>
                </a:solidFill>
                <a:latin typeface="Calibri"/>
                <a:ea typeface="Calibri"/>
                <a:cs typeface="Calibri"/>
                <a:sym typeface="Calibri"/>
              </a:defRPr>
            </a:lvl7pPr>
            <a:lvl8pPr marL="0" lvl="7" indent="0" algn="r">
              <a:spcBef>
                <a:spcPts val="0"/>
              </a:spcBef>
              <a:buNone/>
              <a:defRPr sz="1000" b="0" i="1">
                <a:solidFill>
                  <a:srgbClr val="000000"/>
                </a:solidFill>
                <a:latin typeface="Calibri"/>
                <a:ea typeface="Calibri"/>
                <a:cs typeface="Calibri"/>
                <a:sym typeface="Calibri"/>
              </a:defRPr>
            </a:lvl8pPr>
            <a:lvl9pPr marL="0" lvl="8" indent="0" algn="r">
              <a:spcBef>
                <a:spcPts val="0"/>
              </a:spcBef>
              <a:buNone/>
              <a:defRPr sz="1000" b="0" i="1">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txBox="1">
            <a:spLocks noGrp="1"/>
          </p:cNvSpPr>
          <p:nvPr>
            <p:ph type="body" idx="1"/>
          </p:nvPr>
        </p:nvSpPr>
        <p:spPr>
          <a:xfrm>
            <a:off x="0" y="6235700"/>
            <a:ext cx="10905067" cy="3556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900"/>
              <a:buFont typeface="Calibri"/>
              <a:buNone/>
              <a:defRPr sz="9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ATH: Teal single thought/quote 2">
  <p:cSld name="PATH: Teal single thought/quote 2">
    <p:spTree>
      <p:nvGrpSpPr>
        <p:cNvPr id="1" name="Shape 541"/>
        <p:cNvGrpSpPr/>
        <p:nvPr/>
      </p:nvGrpSpPr>
      <p:grpSpPr>
        <a:xfrm>
          <a:off x="0" y="0"/>
          <a:ext cx="0" cy="0"/>
          <a:chOff x="0" y="0"/>
          <a:chExt cx="0" cy="0"/>
        </a:xfrm>
      </p:grpSpPr>
      <p:sp>
        <p:nvSpPr>
          <p:cNvPr id="542" name="Google Shape;542;p74"/>
          <p:cNvSpPr/>
          <p:nvPr/>
        </p:nvSpPr>
        <p:spPr>
          <a:xfrm>
            <a:off x="7139" y="0"/>
            <a:ext cx="12192000" cy="6858000"/>
          </a:xfrm>
          <a:prstGeom prst="rect">
            <a:avLst/>
          </a:prstGeom>
          <a:solidFill>
            <a:srgbClr val="005A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43" name="Google Shape;543;p74"/>
          <p:cNvGrpSpPr/>
          <p:nvPr/>
        </p:nvGrpSpPr>
        <p:grpSpPr>
          <a:xfrm>
            <a:off x="4488498" y="1801445"/>
            <a:ext cx="3240412" cy="3255118"/>
            <a:chOff x="3033544" y="1728371"/>
            <a:chExt cx="3240412" cy="3255118"/>
          </a:xfrm>
        </p:grpSpPr>
        <p:sp>
          <p:nvSpPr>
            <p:cNvPr id="544" name="Google Shape;544;p74"/>
            <p:cNvSpPr/>
            <p:nvPr/>
          </p:nvSpPr>
          <p:spPr>
            <a:xfrm>
              <a:off x="3033544" y="3671889"/>
              <a:ext cx="1311600" cy="131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5" name="Google Shape;545;p74"/>
            <p:cNvSpPr/>
            <p:nvPr/>
          </p:nvSpPr>
          <p:spPr>
            <a:xfrm>
              <a:off x="3033544" y="1728372"/>
              <a:ext cx="1311600" cy="131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6" name="Google Shape;546;p74"/>
            <p:cNvSpPr/>
            <p:nvPr/>
          </p:nvSpPr>
          <p:spPr>
            <a:xfrm>
              <a:off x="4962356" y="3671888"/>
              <a:ext cx="1311600" cy="131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7" name="Google Shape;547;p74"/>
            <p:cNvSpPr/>
            <p:nvPr/>
          </p:nvSpPr>
          <p:spPr>
            <a:xfrm>
              <a:off x="4962356" y="1728371"/>
              <a:ext cx="1311600" cy="131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548" name="Google Shape;548;p74"/>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49" name="Google Shape;549;p74"/>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0" name="Google Shape;550;p74"/>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1" name="Google Shape;551;p74"/>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2" name="Google Shape;552;p74"/>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ATH: Teal single thought/quote 3">
  <p:cSld name="PATH: Teal single thought/quote 3">
    <p:spTree>
      <p:nvGrpSpPr>
        <p:cNvPr id="1" name="Shape 553"/>
        <p:cNvGrpSpPr/>
        <p:nvPr/>
      </p:nvGrpSpPr>
      <p:grpSpPr>
        <a:xfrm>
          <a:off x="0" y="0"/>
          <a:ext cx="0" cy="0"/>
          <a:chOff x="0" y="0"/>
          <a:chExt cx="0" cy="0"/>
        </a:xfrm>
      </p:grpSpPr>
      <p:sp>
        <p:nvSpPr>
          <p:cNvPr id="554" name="Google Shape;554;p75"/>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5" name="Google Shape;555;p75"/>
          <p:cNvSpPr/>
          <p:nvPr/>
        </p:nvSpPr>
        <p:spPr>
          <a:xfrm rot="5400000">
            <a:off x="4544788" y="2072849"/>
            <a:ext cx="3155700" cy="2720400"/>
          </a:xfrm>
          <a:prstGeom prst="triangle">
            <a:avLst>
              <a:gd name="adj" fmla="val 50000"/>
            </a:avLst>
          </a:prstGeom>
          <a:solidFill>
            <a:srgbClr val="005A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56" name="Google Shape;556;p75"/>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57" name="Google Shape;557;p75"/>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8" name="Google Shape;558;p75"/>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9" name="Google Shape;559;p75"/>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 name="Google Shape;560;p75"/>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ATH: Green single thought/quote 1">
  <p:cSld name="PATH: Green single thought/quote 1">
    <p:spTree>
      <p:nvGrpSpPr>
        <p:cNvPr id="1" name="Shape 561"/>
        <p:cNvGrpSpPr/>
        <p:nvPr/>
      </p:nvGrpSpPr>
      <p:grpSpPr>
        <a:xfrm>
          <a:off x="0" y="0"/>
          <a:ext cx="0" cy="0"/>
          <a:chOff x="0" y="0"/>
          <a:chExt cx="0" cy="0"/>
        </a:xfrm>
      </p:grpSpPr>
      <p:sp>
        <p:nvSpPr>
          <p:cNvPr id="562" name="Google Shape;562;p7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3" name="Google Shape;563;p76"/>
          <p:cNvSpPr/>
          <p:nvPr/>
        </p:nvSpPr>
        <p:spPr>
          <a:xfrm>
            <a:off x="4516781" y="1828800"/>
            <a:ext cx="3221328" cy="3221328"/>
          </a:xfrm>
          <a:custGeom>
            <a:avLst/>
            <a:gdLst/>
            <a:ahLst/>
            <a:cxnLst/>
            <a:rect l="l" t="t" r="r" b="b"/>
            <a:pathLst>
              <a:path w="3221328" h="3221328" extrusionOk="0">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64" name="Google Shape;564;p76"/>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65" name="Google Shape;565;p76"/>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6" name="Google Shape;566;p76"/>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7" name="Google Shape;567;p76"/>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8" name="Google Shape;568;p76"/>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ATH: Green single thought/quote 2">
  <p:cSld name="PATH: Green single thought/quote 2">
    <p:spTree>
      <p:nvGrpSpPr>
        <p:cNvPr id="1" name="Shape 569"/>
        <p:cNvGrpSpPr/>
        <p:nvPr/>
      </p:nvGrpSpPr>
      <p:grpSpPr>
        <a:xfrm>
          <a:off x="0" y="0"/>
          <a:ext cx="0" cy="0"/>
          <a:chOff x="0" y="0"/>
          <a:chExt cx="0" cy="0"/>
        </a:xfrm>
      </p:grpSpPr>
      <p:sp>
        <p:nvSpPr>
          <p:cNvPr id="570" name="Google Shape;570;p77"/>
          <p:cNvSpPr/>
          <p:nvPr/>
        </p:nvSpPr>
        <p:spPr>
          <a:xfrm>
            <a:off x="7139" y="0"/>
            <a:ext cx="12192000" cy="6858000"/>
          </a:xfrm>
          <a:prstGeom prst="rect">
            <a:avLst/>
          </a:prstGeom>
          <a:solidFill>
            <a:srgbClr val="056E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71" name="Google Shape;571;p77"/>
          <p:cNvGrpSpPr/>
          <p:nvPr/>
        </p:nvGrpSpPr>
        <p:grpSpPr>
          <a:xfrm>
            <a:off x="4488498" y="1801445"/>
            <a:ext cx="3240412" cy="3255118"/>
            <a:chOff x="3033544" y="1728371"/>
            <a:chExt cx="3240412" cy="3255118"/>
          </a:xfrm>
        </p:grpSpPr>
        <p:sp>
          <p:nvSpPr>
            <p:cNvPr id="572" name="Google Shape;572;p77"/>
            <p:cNvSpPr/>
            <p:nvPr/>
          </p:nvSpPr>
          <p:spPr>
            <a:xfrm>
              <a:off x="3033544" y="3671889"/>
              <a:ext cx="1311600" cy="13116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3" name="Google Shape;573;p77"/>
            <p:cNvSpPr/>
            <p:nvPr/>
          </p:nvSpPr>
          <p:spPr>
            <a:xfrm>
              <a:off x="3033544" y="1728372"/>
              <a:ext cx="1311600" cy="13116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4" name="Google Shape;574;p77"/>
            <p:cNvSpPr/>
            <p:nvPr/>
          </p:nvSpPr>
          <p:spPr>
            <a:xfrm>
              <a:off x="4962356" y="3671888"/>
              <a:ext cx="1311600" cy="13116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5" name="Google Shape;575;p77"/>
            <p:cNvSpPr/>
            <p:nvPr/>
          </p:nvSpPr>
          <p:spPr>
            <a:xfrm>
              <a:off x="4962356" y="1728371"/>
              <a:ext cx="1311600" cy="13116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576" name="Google Shape;576;p77"/>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77" name="Google Shape;577;p77"/>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8" name="Google Shape;578;p77"/>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9" name="Google Shape;579;p77"/>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0" name="Google Shape;580;p77"/>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ATH: Green single thought/quote 3">
  <p:cSld name="PATH: Green single thought/quote 3">
    <p:spTree>
      <p:nvGrpSpPr>
        <p:cNvPr id="1" name="Shape 581"/>
        <p:cNvGrpSpPr/>
        <p:nvPr/>
      </p:nvGrpSpPr>
      <p:grpSpPr>
        <a:xfrm>
          <a:off x="0" y="0"/>
          <a:ext cx="0" cy="0"/>
          <a:chOff x="0" y="0"/>
          <a:chExt cx="0" cy="0"/>
        </a:xfrm>
      </p:grpSpPr>
      <p:sp>
        <p:nvSpPr>
          <p:cNvPr id="582" name="Google Shape;582;p7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3" name="Google Shape;583;p78"/>
          <p:cNvSpPr/>
          <p:nvPr/>
        </p:nvSpPr>
        <p:spPr>
          <a:xfrm rot="5400000">
            <a:off x="4544788" y="2072849"/>
            <a:ext cx="3155700" cy="2720400"/>
          </a:xfrm>
          <a:prstGeom prst="triangle">
            <a:avLst>
              <a:gd name="adj" fmla="val 50000"/>
            </a:avLst>
          </a:prstGeom>
          <a:solidFill>
            <a:srgbClr val="056E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84" name="Google Shape;584;p78"/>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85" name="Google Shape;585;p78"/>
          <p:cNvSpPr txBox="1">
            <a:spLocks noGrp="1"/>
          </p:cNvSpPr>
          <p:nvPr>
            <p:ph type="body" idx="1"/>
          </p:nvPr>
        </p:nvSpPr>
        <p:spPr>
          <a:xfrm>
            <a:off x="1681228" y="2019300"/>
            <a:ext cx="88296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48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86" name="Google Shape;586;p78"/>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7" name="Google Shape;587;p78"/>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8" name="Google Shape;588;p78"/>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ATH: Red/Teal impact slide">
  <p:cSld name="PATH: Red/Teal impact slide">
    <p:spTree>
      <p:nvGrpSpPr>
        <p:cNvPr id="1" name="Shape 589"/>
        <p:cNvGrpSpPr/>
        <p:nvPr/>
      </p:nvGrpSpPr>
      <p:grpSpPr>
        <a:xfrm>
          <a:off x="0" y="0"/>
          <a:ext cx="0" cy="0"/>
          <a:chOff x="0" y="0"/>
          <a:chExt cx="0" cy="0"/>
        </a:xfrm>
      </p:grpSpPr>
      <p:sp>
        <p:nvSpPr>
          <p:cNvPr id="590" name="Google Shape;590;p79"/>
          <p:cNvSpPr/>
          <p:nvPr/>
        </p:nvSpPr>
        <p:spPr>
          <a:xfrm>
            <a:off x="7139"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91" name="Google Shape;591;p79"/>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592" name="Google Shape;592;p79"/>
          <p:cNvSpPr/>
          <p:nvPr/>
        </p:nvSpPr>
        <p:spPr>
          <a:xfrm rot="-5400000">
            <a:off x="3552926" y="1235475"/>
            <a:ext cx="5086200" cy="4387200"/>
          </a:xfrm>
          <a:prstGeom prst="hexagon">
            <a:avLst>
              <a:gd name="adj" fmla="val 25000"/>
              <a:gd name="vf" fmla="val 115470"/>
            </a:avLst>
          </a:prstGeom>
          <a:solidFill>
            <a:srgbClr val="005A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3" name="Google Shape;593;p79"/>
          <p:cNvSpPr txBox="1">
            <a:spLocks noGrp="1"/>
          </p:cNvSpPr>
          <p:nvPr>
            <p:ph type="body" idx="1"/>
          </p:nvPr>
        </p:nvSpPr>
        <p:spPr>
          <a:xfrm>
            <a:off x="4152899" y="2019300"/>
            <a:ext cx="38673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32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94" name="Google Shape;594;p79"/>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5" name="Google Shape;595;p79"/>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6" name="Google Shape;596;p79"/>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ATH: Purple/greenl impact slide">
  <p:cSld name="PATH: Purple/greenl impact slide">
    <p:spTree>
      <p:nvGrpSpPr>
        <p:cNvPr id="1" name="Shape 597"/>
        <p:cNvGrpSpPr/>
        <p:nvPr/>
      </p:nvGrpSpPr>
      <p:grpSpPr>
        <a:xfrm>
          <a:off x="0" y="0"/>
          <a:ext cx="0" cy="0"/>
          <a:chOff x="0" y="0"/>
          <a:chExt cx="0" cy="0"/>
        </a:xfrm>
      </p:grpSpPr>
      <p:sp>
        <p:nvSpPr>
          <p:cNvPr id="598" name="Google Shape;598;p80"/>
          <p:cNvSpPr/>
          <p:nvPr/>
        </p:nvSpPr>
        <p:spPr>
          <a:xfrm>
            <a:off x="7139"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99" name="Google Shape;599;p80"/>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600" name="Google Shape;600;p80"/>
          <p:cNvSpPr/>
          <p:nvPr/>
        </p:nvSpPr>
        <p:spPr>
          <a:xfrm rot="-5400000">
            <a:off x="3695702" y="1028700"/>
            <a:ext cx="4800600" cy="4800600"/>
          </a:xfrm>
          <a:prstGeom prst="decagon">
            <a:avLst>
              <a:gd name="vf" fmla="val 105146"/>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1" name="Google Shape;601;p80"/>
          <p:cNvSpPr txBox="1">
            <a:spLocks noGrp="1"/>
          </p:cNvSpPr>
          <p:nvPr>
            <p:ph type="body" idx="1"/>
          </p:nvPr>
        </p:nvSpPr>
        <p:spPr>
          <a:xfrm>
            <a:off x="4152899" y="2019300"/>
            <a:ext cx="38673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32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02" name="Google Shape;602;p80"/>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3" name="Google Shape;603;p80"/>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4" name="Google Shape;604;p80"/>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ATH: Green/purple impact slide">
  <p:cSld name="PATH: Green/purple impact slide">
    <p:spTree>
      <p:nvGrpSpPr>
        <p:cNvPr id="1" name="Shape 605"/>
        <p:cNvGrpSpPr/>
        <p:nvPr/>
      </p:nvGrpSpPr>
      <p:grpSpPr>
        <a:xfrm>
          <a:off x="0" y="0"/>
          <a:ext cx="0" cy="0"/>
          <a:chOff x="0" y="0"/>
          <a:chExt cx="0" cy="0"/>
        </a:xfrm>
      </p:grpSpPr>
      <p:sp>
        <p:nvSpPr>
          <p:cNvPr id="606" name="Google Shape;606;p81"/>
          <p:cNvSpPr/>
          <p:nvPr/>
        </p:nvSpPr>
        <p:spPr>
          <a:xfrm>
            <a:off x="7139"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07" name="Google Shape;607;p81"/>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608" name="Google Shape;608;p81"/>
          <p:cNvSpPr/>
          <p:nvPr/>
        </p:nvSpPr>
        <p:spPr>
          <a:xfrm rot="-5400000">
            <a:off x="3552926" y="1235475"/>
            <a:ext cx="5086200" cy="4387200"/>
          </a:xfrm>
          <a:prstGeom prst="hexagon">
            <a:avLst>
              <a:gd name="adj" fmla="val 25000"/>
              <a:gd name="vf" fmla="val 115470"/>
            </a:avLst>
          </a:prstGeom>
          <a:solidFill>
            <a:srgbClr val="373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9" name="Google Shape;609;p81"/>
          <p:cNvSpPr txBox="1">
            <a:spLocks noGrp="1"/>
          </p:cNvSpPr>
          <p:nvPr>
            <p:ph type="body" idx="1"/>
          </p:nvPr>
        </p:nvSpPr>
        <p:spPr>
          <a:xfrm>
            <a:off x="4152899" y="2019300"/>
            <a:ext cx="38673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32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10" name="Google Shape;610;p81"/>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1" name="Google Shape;611;p81"/>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2" name="Google Shape;612;p81"/>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ATH: Teal/red impact slide">
  <p:cSld name="PATH: Teal/red impact slide">
    <p:spTree>
      <p:nvGrpSpPr>
        <p:cNvPr id="1" name="Shape 613"/>
        <p:cNvGrpSpPr/>
        <p:nvPr/>
      </p:nvGrpSpPr>
      <p:grpSpPr>
        <a:xfrm>
          <a:off x="0" y="0"/>
          <a:ext cx="0" cy="0"/>
          <a:chOff x="0" y="0"/>
          <a:chExt cx="0" cy="0"/>
        </a:xfrm>
      </p:grpSpPr>
      <p:sp>
        <p:nvSpPr>
          <p:cNvPr id="614" name="Google Shape;614;p82"/>
          <p:cNvSpPr/>
          <p:nvPr/>
        </p:nvSpPr>
        <p:spPr>
          <a:xfrm>
            <a:off x="7139"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15" name="Google Shape;615;p82"/>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616" name="Google Shape;616;p82"/>
          <p:cNvSpPr/>
          <p:nvPr/>
        </p:nvSpPr>
        <p:spPr>
          <a:xfrm rot="-5400000">
            <a:off x="3695702" y="1028700"/>
            <a:ext cx="4800600" cy="4800600"/>
          </a:xfrm>
          <a:prstGeom prst="decagon">
            <a:avLst>
              <a:gd name="vf" fmla="val 105146"/>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7" name="Google Shape;617;p82"/>
          <p:cNvSpPr txBox="1">
            <a:spLocks noGrp="1"/>
          </p:cNvSpPr>
          <p:nvPr>
            <p:ph type="body" idx="1"/>
          </p:nvPr>
        </p:nvSpPr>
        <p:spPr>
          <a:xfrm>
            <a:off x="4152899" y="2019300"/>
            <a:ext cx="3867300" cy="2819400"/>
          </a:xfrm>
          <a:prstGeom prst="rect">
            <a:avLst/>
          </a:prstGeom>
          <a:noFill/>
          <a:ln>
            <a:noFill/>
          </a:ln>
        </p:spPr>
        <p:txBody>
          <a:bodyPr spcFirstLastPara="1" wrap="square" lIns="0" tIns="0" rIns="0" bIns="0" anchor="ctr" anchorCtr="0">
            <a:normAutofit/>
          </a:bodyPr>
          <a:lstStyle>
            <a:lvl1pPr marL="457200" lvl="0" indent="-228600" algn="ctr" rtl="0">
              <a:spcBef>
                <a:spcPts val="0"/>
              </a:spcBef>
              <a:spcAft>
                <a:spcPts val="0"/>
              </a:spcAft>
              <a:buSzPts val="1400"/>
              <a:buNone/>
              <a:defRPr sz="3200">
                <a:solidFill>
                  <a:schemeClr val="lt1"/>
                </a:solidFill>
                <a:latin typeface="Arial"/>
                <a:ea typeface="Arial"/>
                <a:cs typeface="Arial"/>
                <a:sym typeface="Arial"/>
              </a:defRPr>
            </a:lvl1pPr>
            <a:lvl2pPr marL="914400" lvl="1" indent="-533400" algn="ctr" rtl="0">
              <a:spcBef>
                <a:spcPts val="1800"/>
              </a:spcBef>
              <a:spcAft>
                <a:spcPts val="0"/>
              </a:spcAft>
              <a:buClr>
                <a:schemeClr val="dk1"/>
              </a:buClr>
              <a:buSzPts val="4800"/>
              <a:buChar char="•"/>
              <a:defRPr sz="4800"/>
            </a:lvl2pPr>
            <a:lvl3pPr marL="1371600" lvl="2" indent="-533400" algn="ctr" rtl="0">
              <a:spcBef>
                <a:spcPts val="600"/>
              </a:spcBef>
              <a:spcAft>
                <a:spcPts val="0"/>
              </a:spcAft>
              <a:buClr>
                <a:schemeClr val="dk1"/>
              </a:buClr>
              <a:buSzPts val="4800"/>
              <a:buChar char="o"/>
              <a:defRPr sz="4800"/>
            </a:lvl3pPr>
            <a:lvl4pPr marL="1828800" lvl="3" indent="-228600" algn="ctr" rtl="0">
              <a:spcBef>
                <a:spcPts val="960"/>
              </a:spcBef>
              <a:spcAft>
                <a:spcPts val="0"/>
              </a:spcAft>
              <a:buSzPts val="1400"/>
              <a:buNone/>
              <a:defRPr sz="4800"/>
            </a:lvl4pPr>
            <a:lvl5pPr marL="2286000" lvl="4" indent="-228600" algn="ctr" rtl="0">
              <a:spcBef>
                <a:spcPts val="960"/>
              </a:spcBef>
              <a:spcAft>
                <a:spcPts val="0"/>
              </a:spcAft>
              <a:buSzPts val="1400"/>
              <a:buNone/>
              <a:defRPr sz="4800"/>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18" name="Google Shape;618;p82"/>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9" name="Google Shape;619;p82"/>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0" name="Google Shape;620;p82"/>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PATH: Red/red impact graphic">
  <p:cSld name="PATH: Red/red impact graphic">
    <p:spTree>
      <p:nvGrpSpPr>
        <p:cNvPr id="1" name="Shape 621"/>
        <p:cNvGrpSpPr/>
        <p:nvPr/>
      </p:nvGrpSpPr>
      <p:grpSpPr>
        <a:xfrm>
          <a:off x="0" y="0"/>
          <a:ext cx="0" cy="0"/>
          <a:chOff x="0" y="0"/>
          <a:chExt cx="0" cy="0"/>
        </a:xfrm>
      </p:grpSpPr>
      <p:sp>
        <p:nvSpPr>
          <p:cNvPr id="622" name="Google Shape;622;p8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3" name="Google Shape;623;p83"/>
          <p:cNvSpPr/>
          <p:nvPr/>
        </p:nvSpPr>
        <p:spPr>
          <a:xfrm>
            <a:off x="3137632" y="851824"/>
            <a:ext cx="5959800" cy="5137800"/>
          </a:xfrm>
          <a:prstGeom prst="hexagon">
            <a:avLst>
              <a:gd name="adj" fmla="val 25000"/>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4" name="Google Shape;624;p83"/>
          <p:cNvSpPr/>
          <p:nvPr/>
        </p:nvSpPr>
        <p:spPr>
          <a:xfrm>
            <a:off x="1" y="792108"/>
            <a:ext cx="3016565" cy="5200974"/>
          </a:xfrm>
          <a:custGeom>
            <a:avLst/>
            <a:gdLst/>
            <a:ahLst/>
            <a:cxnLst/>
            <a:rect l="l" t="t" r="r" b="b"/>
            <a:pathLst>
              <a:path w="2259599" h="3895861" extrusionOk="0">
                <a:moveTo>
                  <a:pt x="0" y="0"/>
                </a:moveTo>
                <a:lnTo>
                  <a:pt x="2259599" y="3895861"/>
                </a:lnTo>
                <a:lnTo>
                  <a:pt x="0" y="389586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5" name="Google Shape;625;p83"/>
          <p:cNvSpPr/>
          <p:nvPr/>
        </p:nvSpPr>
        <p:spPr>
          <a:xfrm>
            <a:off x="9746018" y="857664"/>
            <a:ext cx="2454862" cy="5129529"/>
          </a:xfrm>
          <a:custGeom>
            <a:avLst/>
            <a:gdLst/>
            <a:ahLst/>
            <a:cxnLst/>
            <a:rect l="l" t="t" r="r" b="b"/>
            <a:pathLst>
              <a:path w="1838848" h="3842344" extrusionOk="0">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6" name="Google Shape;626;p83"/>
          <p:cNvSpPr txBox="1">
            <a:spLocks noGrp="1"/>
          </p:cNvSpPr>
          <p:nvPr>
            <p:ph type="body" idx="1"/>
          </p:nvPr>
        </p:nvSpPr>
        <p:spPr>
          <a:xfrm>
            <a:off x="4430081" y="2406422"/>
            <a:ext cx="3375000" cy="1200300"/>
          </a:xfrm>
          <a:prstGeom prst="rect">
            <a:avLst/>
          </a:prstGeom>
          <a:noFill/>
          <a:ln>
            <a:noFill/>
          </a:ln>
        </p:spPr>
        <p:txBody>
          <a:bodyPr spcFirstLastPara="1" wrap="square" lIns="0" tIns="0" rIns="0" bIns="0" anchor="t" anchorCtr="0">
            <a:normAutofit/>
          </a:bodyPr>
          <a:lstStyle>
            <a:lvl1pPr marL="457200" lvl="0" indent="-228600" algn="ctr" rtl="0">
              <a:spcBef>
                <a:spcPts val="0"/>
              </a:spcBef>
              <a:spcAft>
                <a:spcPts val="0"/>
              </a:spcAft>
              <a:buSzPts val="1400"/>
              <a:buNone/>
              <a:defRPr sz="8200">
                <a:solidFill>
                  <a:schemeClr val="dk1"/>
                </a:solidFill>
                <a:latin typeface="Arial"/>
                <a:ea typeface="Arial"/>
                <a:cs typeface="Arial"/>
                <a:sym typeface="Aria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27" name="Google Shape;627;p83"/>
          <p:cNvSpPr txBox="1">
            <a:spLocks noGrp="1"/>
          </p:cNvSpPr>
          <p:nvPr>
            <p:ph type="body" idx="2"/>
          </p:nvPr>
        </p:nvSpPr>
        <p:spPr>
          <a:xfrm>
            <a:off x="4430081" y="3654197"/>
            <a:ext cx="3375000" cy="927900"/>
          </a:xfrm>
          <a:prstGeom prst="rect">
            <a:avLst/>
          </a:prstGeom>
          <a:noFill/>
          <a:ln>
            <a:noFill/>
          </a:ln>
        </p:spPr>
        <p:txBody>
          <a:bodyPr spcFirstLastPara="1" wrap="square" lIns="0" tIns="0" rIns="0" bIns="0" anchor="t" anchorCtr="0">
            <a:normAutofit/>
          </a:bodyPr>
          <a:lstStyle>
            <a:lvl1pPr marL="457200" lvl="0" indent="-228600" algn="ctr" rtl="0">
              <a:spcBef>
                <a:spcPts val="0"/>
              </a:spcBef>
              <a:spcAft>
                <a:spcPts val="0"/>
              </a:spcAft>
              <a:buSzPts val="1400"/>
              <a:buNone/>
              <a:defRPr sz="1600">
                <a:solidFill>
                  <a:schemeClr val="dk1"/>
                </a:solidFill>
              </a:defRPr>
            </a:lvl1pPr>
            <a:lvl2pPr marL="914400" lvl="1" indent="-342900" algn="l" rtl="0">
              <a:spcBef>
                <a:spcPts val="1800"/>
              </a:spcBef>
              <a:spcAft>
                <a:spcPts val="0"/>
              </a:spcAft>
              <a:buClr>
                <a:schemeClr val="dk1"/>
              </a:buClr>
              <a:buSzPts val="1800"/>
              <a:buChar char="•"/>
              <a:defRPr/>
            </a:lvl2pPr>
            <a:lvl3pPr marL="1371600" lvl="2" indent="-342900" algn="l" rtl="0">
              <a:spcBef>
                <a:spcPts val="600"/>
              </a:spcBef>
              <a:spcAft>
                <a:spcPts val="0"/>
              </a:spcAft>
              <a:buClr>
                <a:schemeClr val="dk1"/>
              </a:buClr>
              <a:buSzPts val="1800"/>
              <a:buChar char="o"/>
              <a:defRPr/>
            </a:lvl3pPr>
            <a:lvl4pPr marL="1828800" lvl="3" indent="-228600" algn="l" rtl="0">
              <a:spcBef>
                <a:spcPts val="600"/>
              </a:spcBef>
              <a:spcAft>
                <a:spcPts val="0"/>
              </a:spcAft>
              <a:buSzPts val="1400"/>
              <a:buNone/>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628" name="Google Shape;628;p83"/>
          <p:cNvPicPr preferRelativeResize="0"/>
          <p:nvPr/>
        </p:nvPicPr>
        <p:blipFill rotWithShape="1">
          <a:blip r:embed="rId2">
            <a:alphaModFix/>
          </a:blip>
          <a:srcRect/>
          <a:stretch/>
        </p:blipFill>
        <p:spPr>
          <a:xfrm>
            <a:off x="10795491" y="6286500"/>
            <a:ext cx="685309" cy="294956"/>
          </a:xfrm>
          <a:prstGeom prst="rect">
            <a:avLst/>
          </a:prstGeom>
          <a:noFill/>
          <a:ln>
            <a:noFill/>
          </a:ln>
        </p:spPr>
      </p:pic>
      <p:sp>
        <p:nvSpPr>
          <p:cNvPr id="629" name="Google Shape;629;p83"/>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0" name="Google Shape;630;p83"/>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1" name="Google Shape;631;p83"/>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700">
                <a:solidFill>
                  <a:schemeClr val="lt1"/>
                </a:solidFill>
                <a:latin typeface="Arial"/>
                <a:ea typeface="Arial"/>
                <a:cs typeface="Arial"/>
                <a:sym typeface="Arial"/>
              </a:defRPr>
            </a:lvl1pPr>
            <a:lvl2pPr marL="0" lvl="1" indent="0" algn="l" rtl="0">
              <a:spcBef>
                <a:spcPts val="0"/>
              </a:spcBef>
              <a:spcAft>
                <a:spcPts val="0"/>
              </a:spcAft>
              <a:buNone/>
              <a:defRPr sz="700">
                <a:solidFill>
                  <a:schemeClr val="lt1"/>
                </a:solidFill>
                <a:latin typeface="Arial"/>
                <a:ea typeface="Arial"/>
                <a:cs typeface="Arial"/>
                <a:sym typeface="Arial"/>
              </a:defRPr>
            </a:lvl2pPr>
            <a:lvl3pPr marL="0" lvl="2" indent="0" algn="l" rtl="0">
              <a:spcBef>
                <a:spcPts val="0"/>
              </a:spcBef>
              <a:spcAft>
                <a:spcPts val="0"/>
              </a:spcAft>
              <a:buNone/>
              <a:defRPr sz="700">
                <a:solidFill>
                  <a:schemeClr val="lt1"/>
                </a:solidFill>
                <a:latin typeface="Arial"/>
                <a:ea typeface="Arial"/>
                <a:cs typeface="Arial"/>
                <a:sym typeface="Arial"/>
              </a:defRPr>
            </a:lvl3pPr>
            <a:lvl4pPr marL="0" lvl="3" indent="0" algn="l" rtl="0">
              <a:spcBef>
                <a:spcPts val="0"/>
              </a:spcBef>
              <a:spcAft>
                <a:spcPts val="0"/>
              </a:spcAft>
              <a:buNone/>
              <a:defRPr sz="700">
                <a:solidFill>
                  <a:schemeClr val="lt1"/>
                </a:solidFill>
                <a:latin typeface="Arial"/>
                <a:ea typeface="Arial"/>
                <a:cs typeface="Arial"/>
                <a:sym typeface="Arial"/>
              </a:defRPr>
            </a:lvl4pPr>
            <a:lvl5pPr marL="0" lvl="4" indent="0" algn="l" rtl="0">
              <a:spcBef>
                <a:spcPts val="0"/>
              </a:spcBef>
              <a:spcAft>
                <a:spcPts val="0"/>
              </a:spcAft>
              <a:buNone/>
              <a:defRPr sz="700">
                <a:solidFill>
                  <a:schemeClr val="lt1"/>
                </a:solidFill>
                <a:latin typeface="Arial"/>
                <a:ea typeface="Arial"/>
                <a:cs typeface="Arial"/>
                <a:sym typeface="Arial"/>
              </a:defRPr>
            </a:lvl5pPr>
            <a:lvl6pPr marL="0" lvl="5" indent="0" algn="l" rtl="0">
              <a:spcBef>
                <a:spcPts val="0"/>
              </a:spcBef>
              <a:spcAft>
                <a:spcPts val="0"/>
              </a:spcAft>
              <a:buNone/>
              <a:defRPr sz="700">
                <a:solidFill>
                  <a:schemeClr val="lt1"/>
                </a:solidFill>
                <a:latin typeface="Arial"/>
                <a:ea typeface="Arial"/>
                <a:cs typeface="Arial"/>
                <a:sym typeface="Arial"/>
              </a:defRPr>
            </a:lvl6pPr>
            <a:lvl7pPr marL="0" lvl="6" indent="0" algn="l" rtl="0">
              <a:spcBef>
                <a:spcPts val="0"/>
              </a:spcBef>
              <a:spcAft>
                <a:spcPts val="0"/>
              </a:spcAft>
              <a:buNone/>
              <a:defRPr sz="700">
                <a:solidFill>
                  <a:schemeClr val="lt1"/>
                </a:solidFill>
                <a:latin typeface="Arial"/>
                <a:ea typeface="Arial"/>
                <a:cs typeface="Arial"/>
                <a:sym typeface="Arial"/>
              </a:defRPr>
            </a:lvl7pPr>
            <a:lvl8pPr marL="0" lvl="7" indent="0" algn="l" rtl="0">
              <a:spcBef>
                <a:spcPts val="0"/>
              </a:spcBef>
              <a:spcAft>
                <a:spcPts val="0"/>
              </a:spcAft>
              <a:buNone/>
              <a:defRPr sz="700">
                <a:solidFill>
                  <a:schemeClr val="lt1"/>
                </a:solidFill>
                <a:latin typeface="Arial"/>
                <a:ea typeface="Arial"/>
                <a:cs typeface="Arial"/>
                <a:sym typeface="Arial"/>
              </a:defRPr>
            </a:lvl8pPr>
            <a:lvl9pPr marL="0" lvl="8" indent="0" algn="l" rtl="0">
              <a:spcBef>
                <a:spcPts val="0"/>
              </a:spcBef>
              <a:spcAft>
                <a:spcPts val="0"/>
              </a:spcAft>
              <a:buNone/>
              <a:defRPr sz="7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75"/>
        <p:cNvGrpSpPr/>
        <p:nvPr/>
      </p:nvGrpSpPr>
      <p:grpSpPr>
        <a:xfrm>
          <a:off x="0" y="0"/>
          <a:ext cx="0" cy="0"/>
          <a:chOff x="0" y="0"/>
          <a:chExt cx="0" cy="0"/>
        </a:xfrm>
      </p:grpSpPr>
      <p:sp>
        <p:nvSpPr>
          <p:cNvPr id="76" name="Google Shape;76;p9"/>
          <p:cNvSpPr/>
          <p:nvPr/>
        </p:nvSpPr>
        <p:spPr>
          <a:xfrm>
            <a:off x="0" y="0"/>
            <a:ext cx="121920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pic>
        <p:nvPicPr>
          <p:cNvPr id="77" name="Google Shape;77;p9"/>
          <p:cNvPicPr preferRelativeResize="0"/>
          <p:nvPr/>
        </p:nvPicPr>
        <p:blipFill rotWithShape="1">
          <a:blip r:embed="rId2">
            <a:alphaModFix/>
          </a:blip>
          <a:srcRect/>
          <a:stretch/>
        </p:blipFill>
        <p:spPr>
          <a:xfrm>
            <a:off x="3539067" y="1677101"/>
            <a:ext cx="5113867" cy="3503798"/>
          </a:xfrm>
          <a:prstGeom prst="rect">
            <a:avLst/>
          </a:prstGeom>
          <a:noFill/>
          <a:ln>
            <a:noFill/>
          </a:ln>
        </p:spPr>
      </p:pic>
      <p:pic>
        <p:nvPicPr>
          <p:cNvPr id="78" name="Google Shape;78;p9"/>
          <p:cNvPicPr preferRelativeResize="0"/>
          <p:nvPr/>
        </p:nvPicPr>
        <p:blipFill rotWithShape="1">
          <a:blip r:embed="rId2">
            <a:alphaModFix/>
          </a:blip>
          <a:srcRect/>
          <a:stretch/>
        </p:blipFill>
        <p:spPr>
          <a:xfrm>
            <a:off x="3539067" y="1677101"/>
            <a:ext cx="5113867" cy="3503798"/>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ATH: Final slides - closing slide Beige">
  <p:cSld name="PATH: Final slides - closing slide Beige">
    <p:spTree>
      <p:nvGrpSpPr>
        <p:cNvPr id="1" name="Shape 632"/>
        <p:cNvGrpSpPr/>
        <p:nvPr/>
      </p:nvGrpSpPr>
      <p:grpSpPr>
        <a:xfrm>
          <a:off x="0" y="0"/>
          <a:ext cx="0" cy="0"/>
          <a:chOff x="0" y="0"/>
          <a:chExt cx="0" cy="0"/>
        </a:xfrm>
      </p:grpSpPr>
      <p:sp>
        <p:nvSpPr>
          <p:cNvPr id="633" name="Google Shape;633;p84"/>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34" name="Google Shape;634;p84"/>
          <p:cNvPicPr preferRelativeResize="0"/>
          <p:nvPr/>
        </p:nvPicPr>
        <p:blipFill rotWithShape="1">
          <a:blip r:embed="rId2">
            <a:alphaModFix/>
          </a:blip>
          <a:srcRect/>
          <a:stretch/>
        </p:blipFill>
        <p:spPr>
          <a:xfrm>
            <a:off x="5043051" y="2977252"/>
            <a:ext cx="2105901" cy="886489"/>
          </a:xfrm>
          <a:prstGeom prst="rect">
            <a:avLst/>
          </a:prstGeom>
          <a:noFill/>
          <a:ln>
            <a:noFill/>
          </a:ln>
        </p:spPr>
      </p:pic>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FERENCE ONLY: PATH Color palette">
  <p:cSld name="REFERENCE ONLY: PATH Color palette">
    <p:spTree>
      <p:nvGrpSpPr>
        <p:cNvPr id="1" name="Shape 635"/>
        <p:cNvGrpSpPr/>
        <p:nvPr/>
      </p:nvGrpSpPr>
      <p:grpSpPr>
        <a:xfrm>
          <a:off x="0" y="0"/>
          <a:ext cx="0" cy="0"/>
          <a:chOff x="0" y="0"/>
          <a:chExt cx="0" cy="0"/>
        </a:xfrm>
      </p:grpSpPr>
      <p:sp>
        <p:nvSpPr>
          <p:cNvPr id="636" name="Google Shape;636;p85"/>
          <p:cNvSpPr txBox="1"/>
          <p:nvPr/>
        </p:nvSpPr>
        <p:spPr>
          <a:xfrm>
            <a:off x="1325563" y="557920"/>
            <a:ext cx="32910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a:solidFill>
                  <a:srgbClr val="454E60"/>
                </a:solidFill>
                <a:latin typeface="Arial"/>
                <a:ea typeface="Arial"/>
                <a:cs typeface="Arial"/>
                <a:sym typeface="Arial"/>
              </a:rPr>
              <a:t>Core Colors</a:t>
            </a:r>
            <a:endParaRPr/>
          </a:p>
        </p:txBody>
      </p:sp>
      <p:sp>
        <p:nvSpPr>
          <p:cNvPr id="637" name="Google Shape;637;p85"/>
          <p:cNvSpPr txBox="1"/>
          <p:nvPr/>
        </p:nvSpPr>
        <p:spPr>
          <a:xfrm>
            <a:off x="1320007" y="774787"/>
            <a:ext cx="20583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a:solidFill>
                  <a:srgbClr val="454E60"/>
                </a:solidFill>
                <a:latin typeface="Arial"/>
                <a:ea typeface="Arial"/>
                <a:cs typeface="Arial"/>
                <a:sym typeface="Arial"/>
              </a:rPr>
              <a:t>Hero</a:t>
            </a:r>
            <a:endParaRPr/>
          </a:p>
        </p:txBody>
      </p:sp>
      <p:sp>
        <p:nvSpPr>
          <p:cNvPr id="638" name="Google Shape;638;p85"/>
          <p:cNvSpPr txBox="1"/>
          <p:nvPr/>
        </p:nvSpPr>
        <p:spPr>
          <a:xfrm>
            <a:off x="7524962" y="768402"/>
            <a:ext cx="20583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a:solidFill>
                  <a:srgbClr val="454E60"/>
                </a:solidFill>
                <a:latin typeface="Arial"/>
                <a:ea typeface="Arial"/>
                <a:cs typeface="Arial"/>
                <a:sym typeface="Arial"/>
              </a:rPr>
              <a:t>Typographic</a:t>
            </a:r>
            <a:endParaRPr/>
          </a:p>
        </p:txBody>
      </p:sp>
      <p:sp>
        <p:nvSpPr>
          <p:cNvPr id="639" name="Google Shape;639;p85"/>
          <p:cNvSpPr txBox="1"/>
          <p:nvPr/>
        </p:nvSpPr>
        <p:spPr>
          <a:xfrm>
            <a:off x="4441975" y="774787"/>
            <a:ext cx="20583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a:solidFill>
                  <a:srgbClr val="454E60"/>
                </a:solidFill>
                <a:latin typeface="Arial"/>
                <a:ea typeface="Arial"/>
                <a:cs typeface="Arial"/>
                <a:sym typeface="Arial"/>
              </a:rPr>
              <a:t>Neutral backgrounds</a:t>
            </a:r>
            <a:endParaRPr/>
          </a:p>
        </p:txBody>
      </p:sp>
      <p:sp>
        <p:nvSpPr>
          <p:cNvPr id="640" name="Google Shape;640;p85"/>
          <p:cNvSpPr/>
          <p:nvPr/>
        </p:nvSpPr>
        <p:spPr>
          <a:xfrm>
            <a:off x="1327477" y="1065640"/>
            <a:ext cx="2927700" cy="2080800"/>
          </a:xfrm>
          <a:prstGeom prst="rect">
            <a:avLst/>
          </a:prstGeom>
          <a:solidFill>
            <a:srgbClr val="F75050"/>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PATH Red</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246, 80, 80</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F65050</a:t>
            </a:r>
            <a:endParaRPr/>
          </a:p>
        </p:txBody>
      </p:sp>
      <p:grpSp>
        <p:nvGrpSpPr>
          <p:cNvPr id="641" name="Google Shape;641;p85"/>
          <p:cNvGrpSpPr/>
          <p:nvPr/>
        </p:nvGrpSpPr>
        <p:grpSpPr>
          <a:xfrm>
            <a:off x="4441961" y="1065641"/>
            <a:ext cx="2911830" cy="2080957"/>
            <a:chOff x="5672138" y="1152160"/>
            <a:chExt cx="2042100" cy="2080957"/>
          </a:xfrm>
        </p:grpSpPr>
        <p:sp>
          <p:nvSpPr>
            <p:cNvPr id="642" name="Google Shape;642;p85"/>
            <p:cNvSpPr/>
            <p:nvPr/>
          </p:nvSpPr>
          <p:spPr>
            <a:xfrm>
              <a:off x="5672138" y="1152160"/>
              <a:ext cx="2042100" cy="1034400"/>
            </a:xfrm>
            <a:prstGeom prst="rect">
              <a:avLst/>
            </a:prstGeom>
            <a:solidFill>
              <a:schemeClr val="lt2"/>
            </a:solidFill>
            <a:ln>
              <a:noFill/>
            </a:ln>
          </p:spPr>
          <p:txBody>
            <a:bodyPr spcFirstLastPara="1" wrap="square" lIns="91425" tIns="91425" rIns="0" bIns="0" anchor="t" anchorCtr="0">
              <a:noAutofit/>
            </a:bodyPr>
            <a:lstStyle/>
            <a:p>
              <a:pPr marL="0" marR="0" lvl="0" indent="0" algn="l" rtl="0">
                <a:lnSpc>
                  <a:spcPct val="100000"/>
                </a:lnSpc>
                <a:spcBef>
                  <a:spcPts val="0"/>
                </a:spcBef>
                <a:spcAft>
                  <a:spcPts val="0"/>
                </a:spcAft>
                <a:buClr>
                  <a:srgbClr val="454E60"/>
                </a:buClr>
                <a:buSzPts val="600"/>
                <a:buFont typeface="Arial"/>
                <a:buNone/>
              </a:pPr>
              <a:r>
                <a:rPr lang="en-US" sz="600">
                  <a:solidFill>
                    <a:srgbClr val="454E60"/>
                  </a:solidFill>
                  <a:latin typeface="Arial"/>
                  <a:ea typeface="Arial"/>
                  <a:cs typeface="Arial"/>
                  <a:sym typeface="Arial"/>
                </a:rPr>
                <a:t>PATH Light Gray</a:t>
              </a:r>
              <a:endParaRPr/>
            </a:p>
            <a:p>
              <a:pPr marL="0" marR="0" lvl="0" indent="0" algn="l" rtl="0">
                <a:spcBef>
                  <a:spcPts val="0"/>
                </a:spcBef>
                <a:spcAft>
                  <a:spcPts val="0"/>
                </a:spcAft>
                <a:buNone/>
              </a:pPr>
              <a:r>
                <a:rPr lang="en-US" sz="600">
                  <a:solidFill>
                    <a:srgbClr val="454E60"/>
                  </a:solidFill>
                  <a:latin typeface="Arial"/>
                  <a:ea typeface="Arial"/>
                  <a:cs typeface="Arial"/>
                  <a:sym typeface="Arial"/>
                </a:rPr>
                <a:t>RGB: 232, 234, 235</a:t>
              </a:r>
              <a:br>
                <a:rPr lang="en-US" sz="600">
                  <a:solidFill>
                    <a:srgbClr val="454E60"/>
                  </a:solidFill>
                  <a:latin typeface="Arial"/>
                  <a:ea typeface="Arial"/>
                  <a:cs typeface="Arial"/>
                  <a:sym typeface="Arial"/>
                </a:rPr>
              </a:br>
              <a:r>
                <a:rPr lang="en-US" sz="600">
                  <a:solidFill>
                    <a:srgbClr val="454E60"/>
                  </a:solidFill>
                  <a:latin typeface="Arial"/>
                  <a:ea typeface="Arial"/>
                  <a:cs typeface="Arial"/>
                  <a:sym typeface="Arial"/>
                </a:rPr>
                <a:t>HEX: E8EAEB</a:t>
              </a:r>
              <a:endParaRPr/>
            </a:p>
          </p:txBody>
        </p:sp>
        <p:sp>
          <p:nvSpPr>
            <p:cNvPr id="643" name="Google Shape;643;p85"/>
            <p:cNvSpPr/>
            <p:nvPr/>
          </p:nvSpPr>
          <p:spPr>
            <a:xfrm>
              <a:off x="5672138" y="2265617"/>
              <a:ext cx="2042100" cy="967500"/>
            </a:xfrm>
            <a:prstGeom prst="rect">
              <a:avLst/>
            </a:prstGeom>
            <a:solidFill>
              <a:schemeClr val="accent6"/>
            </a:solidFill>
            <a:ln>
              <a:noFill/>
            </a:ln>
          </p:spPr>
          <p:txBody>
            <a:bodyPr spcFirstLastPara="1" wrap="square" lIns="91425" tIns="91425" rIns="0" bIns="0" anchor="t" anchorCtr="0">
              <a:noAutofit/>
            </a:bodyPr>
            <a:lstStyle/>
            <a:p>
              <a:pPr marL="0" marR="0" lvl="0" indent="0" algn="l" rtl="0">
                <a:lnSpc>
                  <a:spcPct val="100000"/>
                </a:lnSpc>
                <a:spcBef>
                  <a:spcPts val="0"/>
                </a:spcBef>
                <a:spcAft>
                  <a:spcPts val="0"/>
                </a:spcAft>
                <a:buClr>
                  <a:srgbClr val="454E60"/>
                </a:buClr>
                <a:buSzPts val="600"/>
                <a:buFont typeface="Arial"/>
                <a:buNone/>
              </a:pPr>
              <a:r>
                <a:rPr lang="en-US" sz="600">
                  <a:solidFill>
                    <a:srgbClr val="454E60"/>
                  </a:solidFill>
                  <a:latin typeface="Arial"/>
                  <a:ea typeface="Arial"/>
                  <a:cs typeface="Arial"/>
                  <a:sym typeface="Arial"/>
                </a:rPr>
                <a:t>PATH Beige</a:t>
              </a:r>
              <a:endParaRPr/>
            </a:p>
            <a:p>
              <a:pPr marL="0" marR="0" lvl="0" indent="0" algn="l" rtl="0">
                <a:spcBef>
                  <a:spcPts val="0"/>
                </a:spcBef>
                <a:spcAft>
                  <a:spcPts val="0"/>
                </a:spcAft>
                <a:buNone/>
              </a:pPr>
              <a:r>
                <a:rPr lang="en-US" sz="600">
                  <a:solidFill>
                    <a:srgbClr val="454E60"/>
                  </a:solidFill>
                  <a:latin typeface="Arial"/>
                  <a:ea typeface="Arial"/>
                  <a:cs typeface="Arial"/>
                  <a:sym typeface="Arial"/>
                </a:rPr>
                <a:t>RGB: 244, 237, 231</a:t>
              </a:r>
              <a:br>
                <a:rPr lang="en-US" sz="600">
                  <a:solidFill>
                    <a:srgbClr val="454E60"/>
                  </a:solidFill>
                  <a:latin typeface="Arial"/>
                  <a:ea typeface="Arial"/>
                  <a:cs typeface="Arial"/>
                  <a:sym typeface="Arial"/>
                </a:rPr>
              </a:br>
              <a:r>
                <a:rPr lang="en-US" sz="600">
                  <a:solidFill>
                    <a:srgbClr val="454E60"/>
                  </a:solidFill>
                  <a:latin typeface="Arial"/>
                  <a:ea typeface="Arial"/>
                  <a:cs typeface="Arial"/>
                  <a:sym typeface="Arial"/>
                </a:rPr>
                <a:t>HEX: F4EDE7</a:t>
              </a:r>
              <a:endParaRPr/>
            </a:p>
          </p:txBody>
        </p:sp>
      </p:grpSp>
      <p:grpSp>
        <p:nvGrpSpPr>
          <p:cNvPr id="644" name="Google Shape;644;p85"/>
          <p:cNvGrpSpPr/>
          <p:nvPr/>
        </p:nvGrpSpPr>
        <p:grpSpPr>
          <a:xfrm>
            <a:off x="7524952" y="1071815"/>
            <a:ext cx="2890442" cy="2080957"/>
            <a:chOff x="3512449" y="1152160"/>
            <a:chExt cx="2027100" cy="2080957"/>
          </a:xfrm>
        </p:grpSpPr>
        <p:sp>
          <p:nvSpPr>
            <p:cNvPr id="645" name="Google Shape;645;p85"/>
            <p:cNvSpPr/>
            <p:nvPr/>
          </p:nvSpPr>
          <p:spPr>
            <a:xfrm>
              <a:off x="3512449" y="1152160"/>
              <a:ext cx="2027100" cy="1034400"/>
            </a:xfrm>
            <a:prstGeom prst="rect">
              <a:avLst/>
            </a:prstGeom>
            <a:solidFill>
              <a:srgbClr val="454E60"/>
            </a:solidFill>
            <a:ln>
              <a:noFill/>
            </a:ln>
          </p:spPr>
          <p:txBody>
            <a:bodyPr spcFirstLastPara="1" wrap="square" lIns="91425" tIns="91425"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a:solidFill>
                    <a:schemeClr val="lt1"/>
                  </a:solidFill>
                  <a:latin typeface="Arial"/>
                  <a:ea typeface="Arial"/>
                  <a:cs typeface="Arial"/>
                  <a:sym typeface="Arial"/>
                </a:rPr>
                <a:t>PATH Gray</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70, 79, 97</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464F60</a:t>
              </a:r>
              <a:endParaRPr/>
            </a:p>
          </p:txBody>
        </p:sp>
        <p:sp>
          <p:nvSpPr>
            <p:cNvPr id="646" name="Google Shape;646;p85"/>
            <p:cNvSpPr/>
            <p:nvPr/>
          </p:nvSpPr>
          <p:spPr>
            <a:xfrm>
              <a:off x="3512449" y="2265617"/>
              <a:ext cx="2027100" cy="967500"/>
            </a:xfrm>
            <a:prstGeom prst="rect">
              <a:avLst/>
            </a:prstGeom>
            <a:solidFill>
              <a:schemeClr val="dk1"/>
            </a:solidFill>
            <a:ln>
              <a:noFill/>
            </a:ln>
          </p:spPr>
          <p:txBody>
            <a:bodyPr spcFirstLastPara="1" wrap="square" lIns="91425" tIns="91425"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a:solidFill>
                    <a:schemeClr val="lt1"/>
                  </a:solidFill>
                  <a:latin typeface="Arial"/>
                  <a:ea typeface="Arial"/>
                  <a:cs typeface="Arial"/>
                  <a:sym typeface="Arial"/>
                </a:rPr>
                <a:t>Black</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0, 0, 0</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000000</a:t>
              </a:r>
              <a:endParaRPr/>
            </a:p>
          </p:txBody>
        </p:sp>
      </p:grpSp>
      <p:sp>
        <p:nvSpPr>
          <p:cNvPr id="647" name="Google Shape;647;p85"/>
          <p:cNvSpPr txBox="1"/>
          <p:nvPr/>
        </p:nvSpPr>
        <p:spPr>
          <a:xfrm>
            <a:off x="1327477" y="3540982"/>
            <a:ext cx="46926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a:solidFill>
                  <a:srgbClr val="454E60"/>
                </a:solidFill>
                <a:latin typeface="Arial"/>
                <a:ea typeface="Arial"/>
                <a:cs typeface="Arial"/>
                <a:sym typeface="Arial"/>
              </a:rPr>
              <a:t>Support Colors</a:t>
            </a:r>
            <a:endParaRPr/>
          </a:p>
        </p:txBody>
      </p:sp>
      <p:grpSp>
        <p:nvGrpSpPr>
          <p:cNvPr id="648" name="Google Shape;648;p85"/>
          <p:cNvGrpSpPr/>
          <p:nvPr/>
        </p:nvGrpSpPr>
        <p:grpSpPr>
          <a:xfrm>
            <a:off x="1320064" y="3828482"/>
            <a:ext cx="9117604" cy="2200042"/>
            <a:chOff x="1320007" y="3638705"/>
            <a:chExt cx="3966590" cy="2616917"/>
          </a:xfrm>
        </p:grpSpPr>
        <p:cxnSp>
          <p:nvCxnSpPr>
            <p:cNvPr id="649" name="Google Shape;649;p85"/>
            <p:cNvCxnSpPr/>
            <p:nvPr/>
          </p:nvCxnSpPr>
          <p:spPr>
            <a:xfrm>
              <a:off x="3322253" y="4592320"/>
              <a:ext cx="0" cy="1151400"/>
            </a:xfrm>
            <a:prstGeom prst="straightConnector1">
              <a:avLst/>
            </a:prstGeom>
            <a:noFill/>
            <a:ln w="44450" cap="flat" cmpd="sng">
              <a:solidFill>
                <a:schemeClr val="lt1"/>
              </a:solidFill>
              <a:prstDash val="solid"/>
              <a:round/>
              <a:headEnd type="none" w="sm" len="sm"/>
              <a:tailEnd type="none" w="sm" len="sm"/>
            </a:ln>
          </p:spPr>
        </p:cxnSp>
        <p:grpSp>
          <p:nvGrpSpPr>
            <p:cNvPr id="650" name="Google Shape;650;p85"/>
            <p:cNvGrpSpPr/>
            <p:nvPr/>
          </p:nvGrpSpPr>
          <p:grpSpPr>
            <a:xfrm>
              <a:off x="1320007" y="3638705"/>
              <a:ext cx="3966590" cy="821100"/>
              <a:chOff x="7039149" y="3042090"/>
              <a:chExt cx="3966590" cy="821100"/>
            </a:xfrm>
          </p:grpSpPr>
          <p:sp>
            <p:nvSpPr>
              <p:cNvPr id="651" name="Google Shape;651;p85"/>
              <p:cNvSpPr/>
              <p:nvPr/>
            </p:nvSpPr>
            <p:spPr>
              <a:xfrm>
                <a:off x="7039149" y="3042090"/>
                <a:ext cx="957600" cy="821100"/>
              </a:xfrm>
              <a:prstGeom prst="rect">
                <a:avLst/>
              </a:prstGeom>
              <a:solidFill>
                <a:schemeClr val="accent2"/>
              </a:solidFill>
              <a:ln>
                <a:noFill/>
              </a:ln>
            </p:spPr>
            <p:txBody>
              <a:bodyPr spcFirstLastPara="1" wrap="square" lIns="91425" tIns="91425"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a:solidFill>
                      <a:schemeClr val="lt1"/>
                    </a:solidFill>
                    <a:latin typeface="Arial"/>
                    <a:ea typeface="Arial"/>
                    <a:cs typeface="Arial"/>
                    <a:sym typeface="Arial"/>
                  </a:rPr>
                  <a:t>Dark Red</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168, 0, 30</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A8001E</a:t>
                </a:r>
                <a:endParaRPr/>
              </a:p>
            </p:txBody>
          </p:sp>
          <p:sp>
            <p:nvSpPr>
              <p:cNvPr id="652" name="Google Shape;652;p85"/>
              <p:cNvSpPr/>
              <p:nvPr/>
            </p:nvSpPr>
            <p:spPr>
              <a:xfrm>
                <a:off x="8043449" y="3047158"/>
                <a:ext cx="957600" cy="802200"/>
              </a:xfrm>
              <a:prstGeom prst="rect">
                <a:avLst/>
              </a:prstGeom>
              <a:solidFill>
                <a:srgbClr val="37379B"/>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Dark Purple</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55, 55, 155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37379B</a:t>
                </a:r>
                <a:endParaRPr/>
              </a:p>
            </p:txBody>
          </p:sp>
          <p:sp>
            <p:nvSpPr>
              <p:cNvPr id="653" name="Google Shape;653;p85"/>
              <p:cNvSpPr/>
              <p:nvPr/>
            </p:nvSpPr>
            <p:spPr>
              <a:xfrm>
                <a:off x="9045794" y="3042090"/>
                <a:ext cx="957600" cy="802200"/>
              </a:xfrm>
              <a:prstGeom prst="rect">
                <a:avLst/>
              </a:prstGeom>
              <a:solidFill>
                <a:srgbClr val="005A87"/>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Dark Teal</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0, 90, 135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005A87</a:t>
                </a:r>
                <a:endParaRPr/>
              </a:p>
            </p:txBody>
          </p:sp>
          <p:sp>
            <p:nvSpPr>
              <p:cNvPr id="654" name="Google Shape;654;p85"/>
              <p:cNvSpPr/>
              <p:nvPr/>
            </p:nvSpPr>
            <p:spPr>
              <a:xfrm>
                <a:off x="10048139" y="3042090"/>
                <a:ext cx="957600" cy="802200"/>
              </a:xfrm>
              <a:prstGeom prst="rect">
                <a:avLst/>
              </a:prstGeom>
              <a:solidFill>
                <a:srgbClr val="056E23"/>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Dark Green</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5, 110, 35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056E23</a:t>
                </a:r>
                <a:endParaRPr/>
              </a:p>
            </p:txBody>
          </p:sp>
        </p:grpSp>
        <p:grpSp>
          <p:nvGrpSpPr>
            <p:cNvPr id="655" name="Google Shape;655;p85"/>
            <p:cNvGrpSpPr/>
            <p:nvPr/>
          </p:nvGrpSpPr>
          <p:grpSpPr>
            <a:xfrm>
              <a:off x="1320007" y="4538216"/>
              <a:ext cx="3966590" cy="821100"/>
              <a:chOff x="7039149" y="4184041"/>
              <a:chExt cx="3966590" cy="821100"/>
            </a:xfrm>
          </p:grpSpPr>
          <p:sp>
            <p:nvSpPr>
              <p:cNvPr id="656" name="Google Shape;656;p85"/>
              <p:cNvSpPr/>
              <p:nvPr/>
            </p:nvSpPr>
            <p:spPr>
              <a:xfrm>
                <a:off x="7039149" y="4184041"/>
                <a:ext cx="957600" cy="821100"/>
              </a:xfrm>
              <a:prstGeom prst="rect">
                <a:avLst/>
              </a:prstGeom>
              <a:solidFill>
                <a:schemeClr val="accent1"/>
              </a:solidFill>
              <a:ln>
                <a:noFill/>
              </a:ln>
            </p:spPr>
            <p:txBody>
              <a:bodyPr spcFirstLastPara="1" wrap="square" lIns="91425" tIns="91425"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a:solidFill>
                      <a:schemeClr val="lt1"/>
                    </a:solidFill>
                    <a:latin typeface="Arial"/>
                    <a:ea typeface="Arial"/>
                    <a:cs typeface="Arial"/>
                    <a:sym typeface="Arial"/>
                  </a:rPr>
                  <a:t>PATH Red</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246, 80, 80</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F65050</a:t>
                </a:r>
                <a:endParaRPr/>
              </a:p>
            </p:txBody>
          </p:sp>
          <p:sp>
            <p:nvSpPr>
              <p:cNvPr id="657" name="Google Shape;657;p85"/>
              <p:cNvSpPr/>
              <p:nvPr/>
            </p:nvSpPr>
            <p:spPr>
              <a:xfrm>
                <a:off x="8043449" y="4189109"/>
                <a:ext cx="957600" cy="802200"/>
              </a:xfrm>
              <a:prstGeom prst="rect">
                <a:avLst/>
              </a:prstGeom>
              <a:solidFill>
                <a:schemeClr val="accent4"/>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Purple</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80, 80, 205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5050CD</a:t>
                </a:r>
                <a:endParaRPr/>
              </a:p>
            </p:txBody>
          </p:sp>
          <p:sp>
            <p:nvSpPr>
              <p:cNvPr id="658" name="Google Shape;658;p85"/>
              <p:cNvSpPr/>
              <p:nvPr/>
            </p:nvSpPr>
            <p:spPr>
              <a:xfrm>
                <a:off x="9045794" y="4184041"/>
                <a:ext cx="957600" cy="802200"/>
              </a:xfrm>
              <a:prstGeom prst="rect">
                <a:avLst/>
              </a:prstGeom>
              <a:solidFill>
                <a:schemeClr val="accent3"/>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Teal</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0, 140, 155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008C9B</a:t>
                </a:r>
                <a:endParaRPr/>
              </a:p>
            </p:txBody>
          </p:sp>
          <p:sp>
            <p:nvSpPr>
              <p:cNvPr id="659" name="Google Shape;659;p85"/>
              <p:cNvSpPr/>
              <p:nvPr/>
            </p:nvSpPr>
            <p:spPr>
              <a:xfrm>
                <a:off x="10048139" y="4184041"/>
                <a:ext cx="957600" cy="802200"/>
              </a:xfrm>
              <a:prstGeom prst="rect">
                <a:avLst/>
              </a:prstGeom>
              <a:solidFill>
                <a:schemeClr val="accent5"/>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Green</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30, 175, 95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1EAF5F</a:t>
                </a:r>
                <a:endParaRPr/>
              </a:p>
            </p:txBody>
          </p:sp>
        </p:grpSp>
        <p:grpSp>
          <p:nvGrpSpPr>
            <p:cNvPr id="660" name="Google Shape;660;p85"/>
            <p:cNvGrpSpPr/>
            <p:nvPr/>
          </p:nvGrpSpPr>
          <p:grpSpPr>
            <a:xfrm>
              <a:off x="1320007" y="5434522"/>
              <a:ext cx="3966590" cy="821100"/>
              <a:chOff x="7039149" y="5325993"/>
              <a:chExt cx="3966590" cy="821100"/>
            </a:xfrm>
          </p:grpSpPr>
          <p:sp>
            <p:nvSpPr>
              <p:cNvPr id="661" name="Google Shape;661;p85"/>
              <p:cNvSpPr/>
              <p:nvPr/>
            </p:nvSpPr>
            <p:spPr>
              <a:xfrm>
                <a:off x="7039149" y="5325993"/>
                <a:ext cx="957600" cy="821100"/>
              </a:xfrm>
              <a:prstGeom prst="rect">
                <a:avLst/>
              </a:prstGeom>
              <a:solidFill>
                <a:srgbClr val="FBB9B9"/>
              </a:solidFill>
              <a:ln>
                <a:noFill/>
              </a:ln>
            </p:spPr>
            <p:txBody>
              <a:bodyPr spcFirstLastPara="1" wrap="square" lIns="91425" tIns="91425"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Pastel Red</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251, 185, 185</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FBB9B9</a:t>
                </a:r>
                <a:endParaRPr/>
              </a:p>
            </p:txBody>
          </p:sp>
          <p:sp>
            <p:nvSpPr>
              <p:cNvPr id="662" name="Google Shape;662;p85"/>
              <p:cNvSpPr/>
              <p:nvPr/>
            </p:nvSpPr>
            <p:spPr>
              <a:xfrm>
                <a:off x="8043449" y="5331061"/>
                <a:ext cx="957600" cy="802200"/>
              </a:xfrm>
              <a:prstGeom prst="rect">
                <a:avLst/>
              </a:prstGeom>
              <a:solidFill>
                <a:srgbClr val="FFE178"/>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Pastel Yellow</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255, 225, 120</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FFE178</a:t>
                </a:r>
                <a:endParaRPr/>
              </a:p>
            </p:txBody>
          </p:sp>
          <p:sp>
            <p:nvSpPr>
              <p:cNvPr id="663" name="Google Shape;663;p85"/>
              <p:cNvSpPr/>
              <p:nvPr/>
            </p:nvSpPr>
            <p:spPr>
              <a:xfrm>
                <a:off x="9045794" y="5325993"/>
                <a:ext cx="957600" cy="802200"/>
              </a:xfrm>
              <a:prstGeom prst="rect">
                <a:avLst/>
              </a:prstGeom>
              <a:solidFill>
                <a:srgbClr val="99D1D7"/>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Pastel Teal</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153, 209, 215</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99D1D7</a:t>
                </a:r>
                <a:endParaRPr/>
              </a:p>
            </p:txBody>
          </p:sp>
          <p:sp>
            <p:nvSpPr>
              <p:cNvPr id="664" name="Google Shape;664;p85"/>
              <p:cNvSpPr/>
              <p:nvPr/>
            </p:nvSpPr>
            <p:spPr>
              <a:xfrm>
                <a:off x="10048139" y="5325993"/>
                <a:ext cx="957600" cy="802200"/>
              </a:xfrm>
              <a:prstGeom prst="rect">
                <a:avLst/>
              </a:prstGeom>
              <a:solidFill>
                <a:srgbClr val="A5DFB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Pastel Green</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165, 223, 191</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A5DFBF</a:t>
                </a:r>
                <a:endParaRPr/>
              </a:p>
            </p:txBody>
          </p:sp>
        </p:grpSp>
      </p:gr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REFERENCE ONLY: PATH Data Vis Color Palette">
  <p:cSld name="REFERENCE ONLY: PATH Data Vis Color Palette">
    <p:spTree>
      <p:nvGrpSpPr>
        <p:cNvPr id="1" name="Shape 665"/>
        <p:cNvGrpSpPr/>
        <p:nvPr/>
      </p:nvGrpSpPr>
      <p:grpSpPr>
        <a:xfrm>
          <a:off x="0" y="0"/>
          <a:ext cx="0" cy="0"/>
          <a:chOff x="0" y="0"/>
          <a:chExt cx="0" cy="0"/>
        </a:xfrm>
      </p:grpSpPr>
      <p:sp>
        <p:nvSpPr>
          <p:cNvPr id="666" name="Google Shape;666;p86"/>
          <p:cNvSpPr txBox="1"/>
          <p:nvPr/>
        </p:nvSpPr>
        <p:spPr>
          <a:xfrm>
            <a:off x="1528763" y="972595"/>
            <a:ext cx="32910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a:solidFill>
                  <a:srgbClr val="454E60"/>
                </a:solidFill>
                <a:latin typeface="Arial"/>
                <a:ea typeface="Arial"/>
                <a:cs typeface="Arial"/>
                <a:sym typeface="Arial"/>
              </a:rPr>
              <a:t>Data Visualization Colors</a:t>
            </a:r>
            <a:endParaRPr/>
          </a:p>
        </p:txBody>
      </p:sp>
      <p:sp>
        <p:nvSpPr>
          <p:cNvPr id="667" name="Google Shape;667;p86"/>
          <p:cNvSpPr/>
          <p:nvPr/>
        </p:nvSpPr>
        <p:spPr>
          <a:xfrm>
            <a:off x="1523207" y="3881003"/>
            <a:ext cx="1086000" cy="756600"/>
          </a:xfrm>
          <a:prstGeom prst="rect">
            <a:avLst/>
          </a:prstGeom>
          <a:solidFill>
            <a:srgbClr val="FCDBDB"/>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Red Tint 1</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253, 220, 220</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FDDCDC</a:t>
            </a:r>
            <a:endParaRPr/>
          </a:p>
        </p:txBody>
      </p:sp>
      <p:sp>
        <p:nvSpPr>
          <p:cNvPr id="668" name="Google Shape;668;p86"/>
          <p:cNvSpPr/>
          <p:nvPr/>
        </p:nvSpPr>
        <p:spPr>
          <a:xfrm>
            <a:off x="3737150" y="3881003"/>
            <a:ext cx="1086000" cy="756600"/>
          </a:xfrm>
          <a:prstGeom prst="rect">
            <a:avLst/>
          </a:prstGeom>
          <a:solidFill>
            <a:srgbClr val="FA9B96"/>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Red Tint 3</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250, 155, 150</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F99696</a:t>
            </a:r>
            <a:endParaRPr/>
          </a:p>
        </p:txBody>
      </p:sp>
      <p:sp>
        <p:nvSpPr>
          <p:cNvPr id="669" name="Google Shape;669;p86"/>
          <p:cNvSpPr/>
          <p:nvPr/>
        </p:nvSpPr>
        <p:spPr>
          <a:xfrm>
            <a:off x="8133232" y="3881003"/>
            <a:ext cx="1086000" cy="756600"/>
          </a:xfrm>
          <a:prstGeom prst="rect">
            <a:avLst/>
          </a:prstGeom>
          <a:solidFill>
            <a:srgbClr val="933030"/>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Red Tint 7</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147, 48, 48</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933030</a:t>
            </a:r>
            <a:endParaRPr/>
          </a:p>
        </p:txBody>
      </p:sp>
      <p:sp>
        <p:nvSpPr>
          <p:cNvPr id="670" name="Google Shape;670;p86"/>
          <p:cNvSpPr/>
          <p:nvPr/>
        </p:nvSpPr>
        <p:spPr>
          <a:xfrm>
            <a:off x="5929166" y="3881003"/>
            <a:ext cx="1086000" cy="756600"/>
          </a:xfrm>
          <a:prstGeom prst="rect">
            <a:avLst/>
          </a:prstGeom>
          <a:solidFill>
            <a:srgbClr val="F65050"/>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Red Tint 5</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246, 80, 80</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F65050</a:t>
            </a:r>
            <a:endParaRPr/>
          </a:p>
        </p:txBody>
      </p:sp>
      <p:sp>
        <p:nvSpPr>
          <p:cNvPr id="671" name="Google Shape;671;p86"/>
          <p:cNvSpPr/>
          <p:nvPr/>
        </p:nvSpPr>
        <p:spPr>
          <a:xfrm>
            <a:off x="9238779" y="3881003"/>
            <a:ext cx="1086000" cy="756600"/>
          </a:xfrm>
          <a:prstGeom prst="rect">
            <a:avLst/>
          </a:prstGeom>
          <a:solidFill>
            <a:srgbClr val="622020"/>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Red Tint 8</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98, 32, 32</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622020</a:t>
            </a:r>
            <a:endParaRPr/>
          </a:p>
        </p:txBody>
      </p:sp>
      <p:sp>
        <p:nvSpPr>
          <p:cNvPr id="672" name="Google Shape;672;p86"/>
          <p:cNvSpPr/>
          <p:nvPr/>
        </p:nvSpPr>
        <p:spPr>
          <a:xfrm>
            <a:off x="4833158" y="3881003"/>
            <a:ext cx="1086000" cy="756600"/>
          </a:xfrm>
          <a:prstGeom prst="rect">
            <a:avLst/>
          </a:prstGeom>
          <a:solidFill>
            <a:srgbClr val="F77272"/>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Red Tint 4</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247, 114, 114</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F77272</a:t>
            </a:r>
            <a:endParaRPr/>
          </a:p>
        </p:txBody>
      </p:sp>
      <p:sp>
        <p:nvSpPr>
          <p:cNvPr id="673" name="Google Shape;673;p86"/>
          <p:cNvSpPr/>
          <p:nvPr/>
        </p:nvSpPr>
        <p:spPr>
          <a:xfrm>
            <a:off x="2625240" y="3881003"/>
            <a:ext cx="1086000" cy="756600"/>
          </a:xfrm>
          <a:prstGeom prst="rect">
            <a:avLst/>
          </a:prstGeom>
          <a:solidFill>
            <a:srgbClr val="FBBAB9"/>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Red Tint 2</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251, 185, 185</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FBB9B9</a:t>
            </a:r>
            <a:endParaRPr/>
          </a:p>
        </p:txBody>
      </p:sp>
      <p:sp>
        <p:nvSpPr>
          <p:cNvPr id="674" name="Google Shape;674;p86"/>
          <p:cNvSpPr/>
          <p:nvPr/>
        </p:nvSpPr>
        <p:spPr>
          <a:xfrm>
            <a:off x="7031199" y="3881003"/>
            <a:ext cx="1086000" cy="756600"/>
          </a:xfrm>
          <a:prstGeom prst="rect">
            <a:avLst/>
          </a:prstGeom>
          <a:solidFill>
            <a:srgbClr val="C4403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Red Tint 6</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196, 64, 64</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C44040  </a:t>
            </a:r>
            <a:endParaRPr/>
          </a:p>
        </p:txBody>
      </p:sp>
      <p:sp>
        <p:nvSpPr>
          <p:cNvPr id="675" name="Google Shape;675;p86"/>
          <p:cNvSpPr/>
          <p:nvPr/>
        </p:nvSpPr>
        <p:spPr>
          <a:xfrm>
            <a:off x="1523207" y="2925117"/>
            <a:ext cx="1086000" cy="756600"/>
          </a:xfrm>
          <a:prstGeom prst="rect">
            <a:avLst/>
          </a:prstGeom>
          <a:solidFill>
            <a:srgbClr val="D7EDE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Teal Tint 1</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215, 237, 239</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D7EDEF</a:t>
            </a:r>
            <a:endParaRPr/>
          </a:p>
        </p:txBody>
      </p:sp>
      <p:sp>
        <p:nvSpPr>
          <p:cNvPr id="676" name="Google Shape;676;p86"/>
          <p:cNvSpPr/>
          <p:nvPr/>
        </p:nvSpPr>
        <p:spPr>
          <a:xfrm>
            <a:off x="3737150" y="2925117"/>
            <a:ext cx="1086000" cy="756600"/>
          </a:xfrm>
          <a:prstGeom prst="rect">
            <a:avLst/>
          </a:prstGeom>
          <a:solidFill>
            <a:srgbClr val="66BAC3"/>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Teal Tint 3</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102, 186, 195</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66BAC3</a:t>
            </a:r>
            <a:endParaRPr/>
          </a:p>
        </p:txBody>
      </p:sp>
      <p:sp>
        <p:nvSpPr>
          <p:cNvPr id="677" name="Google Shape;677;p86"/>
          <p:cNvSpPr/>
          <p:nvPr/>
        </p:nvSpPr>
        <p:spPr>
          <a:xfrm>
            <a:off x="8134820" y="2922853"/>
            <a:ext cx="1086000" cy="758700"/>
          </a:xfrm>
          <a:prstGeom prst="rect">
            <a:avLst/>
          </a:prstGeom>
          <a:solidFill>
            <a:srgbClr val="005A66"/>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Teal Tint 7</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0, 90, 102</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005A66</a:t>
            </a:r>
            <a:endParaRPr/>
          </a:p>
        </p:txBody>
      </p:sp>
      <p:sp>
        <p:nvSpPr>
          <p:cNvPr id="678" name="Google Shape;678;p86"/>
          <p:cNvSpPr/>
          <p:nvPr/>
        </p:nvSpPr>
        <p:spPr>
          <a:xfrm>
            <a:off x="5929166" y="2925117"/>
            <a:ext cx="1086000" cy="756600"/>
          </a:xfrm>
          <a:prstGeom prst="rect">
            <a:avLst/>
          </a:prstGeom>
          <a:solidFill>
            <a:srgbClr val="008C9B"/>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Teal Tint 5</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0, 140, 155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008C9B</a:t>
            </a:r>
            <a:endParaRPr/>
          </a:p>
        </p:txBody>
      </p:sp>
      <p:sp>
        <p:nvSpPr>
          <p:cNvPr id="679" name="Google Shape;679;p86"/>
          <p:cNvSpPr/>
          <p:nvPr/>
        </p:nvSpPr>
        <p:spPr>
          <a:xfrm>
            <a:off x="9238779" y="2925117"/>
            <a:ext cx="1086000" cy="756600"/>
          </a:xfrm>
          <a:prstGeom prst="rect">
            <a:avLst/>
          </a:prstGeom>
          <a:solidFill>
            <a:srgbClr val="003A46"/>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Teal Tint 8</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0, 58, 70</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003A46</a:t>
            </a:r>
            <a:endParaRPr/>
          </a:p>
        </p:txBody>
      </p:sp>
      <p:sp>
        <p:nvSpPr>
          <p:cNvPr id="680" name="Google Shape;680;p86"/>
          <p:cNvSpPr/>
          <p:nvPr/>
        </p:nvSpPr>
        <p:spPr>
          <a:xfrm>
            <a:off x="4833158" y="2925117"/>
            <a:ext cx="1086000" cy="756600"/>
          </a:xfrm>
          <a:prstGeom prst="rect">
            <a:avLst/>
          </a:prstGeom>
          <a:solidFill>
            <a:srgbClr val="32A3A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Teal Tint 4</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50, 163, 175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32A3AF</a:t>
            </a:r>
            <a:endParaRPr/>
          </a:p>
        </p:txBody>
      </p:sp>
      <p:sp>
        <p:nvSpPr>
          <p:cNvPr id="681" name="Google Shape;681;p86"/>
          <p:cNvSpPr/>
          <p:nvPr/>
        </p:nvSpPr>
        <p:spPr>
          <a:xfrm>
            <a:off x="2625240" y="2925117"/>
            <a:ext cx="1086000" cy="756600"/>
          </a:xfrm>
          <a:prstGeom prst="rect">
            <a:avLst/>
          </a:prstGeom>
          <a:solidFill>
            <a:srgbClr val="B2DCE1"/>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Teal Tint 2</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178, 220, 225</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B2DCE1</a:t>
            </a:r>
            <a:endParaRPr/>
          </a:p>
        </p:txBody>
      </p:sp>
      <p:sp>
        <p:nvSpPr>
          <p:cNvPr id="682" name="Google Shape;682;p86"/>
          <p:cNvSpPr/>
          <p:nvPr/>
        </p:nvSpPr>
        <p:spPr>
          <a:xfrm>
            <a:off x="7031199" y="2925117"/>
            <a:ext cx="1086000" cy="756600"/>
          </a:xfrm>
          <a:prstGeom prst="rect">
            <a:avLst/>
          </a:prstGeom>
          <a:solidFill>
            <a:srgbClr val="00707C"/>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Teal Tint 6</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0, 112, 124</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00707C</a:t>
            </a:r>
            <a:endParaRPr/>
          </a:p>
        </p:txBody>
      </p:sp>
      <p:sp>
        <p:nvSpPr>
          <p:cNvPr id="683" name="Google Shape;683;p86"/>
          <p:cNvSpPr/>
          <p:nvPr/>
        </p:nvSpPr>
        <p:spPr>
          <a:xfrm>
            <a:off x="1523207" y="1244069"/>
            <a:ext cx="1086000" cy="756600"/>
          </a:xfrm>
          <a:prstGeom prst="rect">
            <a:avLst/>
          </a:prstGeom>
          <a:solidFill>
            <a:srgbClr val="DDDCF5"/>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Purple Tint 1</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220, 220, 245</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DDDCF5</a:t>
            </a:r>
            <a:endParaRPr/>
          </a:p>
        </p:txBody>
      </p:sp>
      <p:sp>
        <p:nvSpPr>
          <p:cNvPr id="684" name="Google Shape;684;p86"/>
          <p:cNvSpPr/>
          <p:nvPr/>
        </p:nvSpPr>
        <p:spPr>
          <a:xfrm>
            <a:off x="3737150" y="1244069"/>
            <a:ext cx="1086000" cy="756600"/>
          </a:xfrm>
          <a:prstGeom prst="rect">
            <a:avLst/>
          </a:prstGeom>
          <a:solidFill>
            <a:srgbClr val="9697E2"/>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b="1">
                <a:solidFill>
                  <a:srgbClr val="00383D"/>
                </a:solidFill>
                <a:latin typeface="Arial"/>
                <a:ea typeface="Arial"/>
                <a:cs typeface="Arial"/>
                <a:sym typeface="Arial"/>
              </a:rPr>
              <a:t>Data Vis Purple Tint </a:t>
            </a:r>
            <a:r>
              <a:rPr lang="en-US" sz="600">
                <a:solidFill>
                  <a:schemeClr val="dk1"/>
                </a:solidFill>
                <a:latin typeface="Arial"/>
                <a:ea typeface="Arial"/>
                <a:cs typeface="Arial"/>
                <a:sym typeface="Arial"/>
              </a:rPr>
              <a:t>3</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150, 150, 225</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9697E2</a:t>
            </a:r>
            <a:endParaRPr/>
          </a:p>
        </p:txBody>
      </p:sp>
      <p:sp>
        <p:nvSpPr>
          <p:cNvPr id="685" name="Google Shape;685;p86"/>
          <p:cNvSpPr/>
          <p:nvPr/>
        </p:nvSpPr>
        <p:spPr>
          <a:xfrm>
            <a:off x="8133232" y="1244069"/>
            <a:ext cx="1086000" cy="756600"/>
          </a:xfrm>
          <a:prstGeom prst="rect">
            <a:avLst/>
          </a:prstGeom>
          <a:solidFill>
            <a:srgbClr val="2F2F7B"/>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Purple Tint 7</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48, 48, 123</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2F2F7B</a:t>
            </a:r>
            <a:endParaRPr/>
          </a:p>
        </p:txBody>
      </p:sp>
      <p:sp>
        <p:nvSpPr>
          <p:cNvPr id="686" name="Google Shape;686;p86"/>
          <p:cNvSpPr/>
          <p:nvPr/>
        </p:nvSpPr>
        <p:spPr>
          <a:xfrm>
            <a:off x="5929166" y="1244069"/>
            <a:ext cx="1086000" cy="756600"/>
          </a:xfrm>
          <a:prstGeom prst="rect">
            <a:avLst/>
          </a:prstGeom>
          <a:solidFill>
            <a:schemeClr val="accent4"/>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Purple Tint 5</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80, 80, 205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5050CD</a:t>
            </a:r>
            <a:endParaRPr/>
          </a:p>
        </p:txBody>
      </p:sp>
      <p:sp>
        <p:nvSpPr>
          <p:cNvPr id="687" name="Google Shape;687;p86"/>
          <p:cNvSpPr/>
          <p:nvPr/>
        </p:nvSpPr>
        <p:spPr>
          <a:xfrm>
            <a:off x="9238779" y="1244069"/>
            <a:ext cx="1086000" cy="756600"/>
          </a:xfrm>
          <a:prstGeom prst="rect">
            <a:avLst/>
          </a:prstGeom>
          <a:solidFill>
            <a:srgbClr val="1F2052"/>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Purple Tint 8</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32, 32, 82</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1F2052</a:t>
            </a:r>
            <a:endParaRPr/>
          </a:p>
        </p:txBody>
      </p:sp>
      <p:sp>
        <p:nvSpPr>
          <p:cNvPr id="688" name="Google Shape;688;p86"/>
          <p:cNvSpPr/>
          <p:nvPr/>
        </p:nvSpPr>
        <p:spPr>
          <a:xfrm>
            <a:off x="4833158" y="1244069"/>
            <a:ext cx="1086000" cy="756600"/>
          </a:xfrm>
          <a:prstGeom prst="rect">
            <a:avLst/>
          </a:prstGeom>
          <a:solidFill>
            <a:srgbClr val="7272D7"/>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Purple Tint 4</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114, 114, 215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7272D7</a:t>
            </a:r>
            <a:endParaRPr/>
          </a:p>
        </p:txBody>
      </p:sp>
      <p:sp>
        <p:nvSpPr>
          <p:cNvPr id="689" name="Google Shape;689;p86"/>
          <p:cNvSpPr/>
          <p:nvPr/>
        </p:nvSpPr>
        <p:spPr>
          <a:xfrm>
            <a:off x="2625240" y="1244069"/>
            <a:ext cx="1086000" cy="756600"/>
          </a:xfrm>
          <a:prstGeom prst="rect">
            <a:avLst/>
          </a:prstGeom>
          <a:solidFill>
            <a:srgbClr val="B9B9E1"/>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Purple Tint 2</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185, 185, 225</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B9B9EB</a:t>
            </a:r>
            <a:endParaRPr/>
          </a:p>
        </p:txBody>
      </p:sp>
      <p:sp>
        <p:nvSpPr>
          <p:cNvPr id="690" name="Google Shape;690;p86"/>
          <p:cNvSpPr/>
          <p:nvPr/>
        </p:nvSpPr>
        <p:spPr>
          <a:xfrm>
            <a:off x="7031199" y="1244069"/>
            <a:ext cx="1086000" cy="756600"/>
          </a:xfrm>
          <a:prstGeom prst="rect">
            <a:avLst/>
          </a:prstGeom>
          <a:solidFill>
            <a:srgbClr val="4040A4"/>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Purple Tint 6</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64, 64, 164</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4040A4</a:t>
            </a:r>
            <a:endParaRPr/>
          </a:p>
        </p:txBody>
      </p:sp>
      <p:sp>
        <p:nvSpPr>
          <p:cNvPr id="691" name="Google Shape;691;p86"/>
          <p:cNvSpPr/>
          <p:nvPr/>
        </p:nvSpPr>
        <p:spPr>
          <a:xfrm>
            <a:off x="1523207" y="2084593"/>
            <a:ext cx="1086000" cy="756600"/>
          </a:xfrm>
          <a:prstGeom prst="rect">
            <a:avLst/>
          </a:prstGeom>
          <a:solidFill>
            <a:srgbClr val="D3F0D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Green Tint 1</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210, 239, 223</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HEX: D3F0DF</a:t>
            </a:r>
            <a:endParaRPr/>
          </a:p>
        </p:txBody>
      </p:sp>
      <p:sp>
        <p:nvSpPr>
          <p:cNvPr id="692" name="Google Shape;692;p86"/>
          <p:cNvSpPr/>
          <p:nvPr/>
        </p:nvSpPr>
        <p:spPr>
          <a:xfrm>
            <a:off x="3737150" y="2084593"/>
            <a:ext cx="1086000" cy="756600"/>
          </a:xfrm>
          <a:prstGeom prst="rect">
            <a:avLst/>
          </a:prstGeom>
          <a:solidFill>
            <a:srgbClr val="78CF9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Green Tint 3</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120, 207, 159</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78CF9F</a:t>
            </a:r>
            <a:endParaRPr/>
          </a:p>
        </p:txBody>
      </p:sp>
      <p:sp>
        <p:nvSpPr>
          <p:cNvPr id="693" name="Google Shape;693;p86"/>
          <p:cNvSpPr/>
          <p:nvPr/>
        </p:nvSpPr>
        <p:spPr>
          <a:xfrm>
            <a:off x="8133232" y="2084593"/>
            <a:ext cx="1086000" cy="756600"/>
          </a:xfrm>
          <a:prstGeom prst="rect">
            <a:avLst/>
          </a:prstGeom>
          <a:solidFill>
            <a:srgbClr val="126939"/>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Green Tint 7</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18, 105, 57</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126939</a:t>
            </a:r>
            <a:endParaRPr/>
          </a:p>
        </p:txBody>
      </p:sp>
      <p:sp>
        <p:nvSpPr>
          <p:cNvPr id="694" name="Google Shape;694;p86"/>
          <p:cNvSpPr/>
          <p:nvPr/>
        </p:nvSpPr>
        <p:spPr>
          <a:xfrm>
            <a:off x="5929166" y="2084593"/>
            <a:ext cx="1086000" cy="756600"/>
          </a:xfrm>
          <a:prstGeom prst="rect">
            <a:avLst/>
          </a:prstGeom>
          <a:solidFill>
            <a:srgbClr val="1EAF5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Green Tint 5</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30, 175, 95</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1EAF5F</a:t>
            </a:r>
            <a:endParaRPr/>
          </a:p>
        </p:txBody>
      </p:sp>
      <p:sp>
        <p:nvSpPr>
          <p:cNvPr id="695" name="Google Shape;695;p86"/>
          <p:cNvSpPr/>
          <p:nvPr/>
        </p:nvSpPr>
        <p:spPr>
          <a:xfrm>
            <a:off x="9238779" y="2084593"/>
            <a:ext cx="1086000" cy="756600"/>
          </a:xfrm>
          <a:prstGeom prst="rect">
            <a:avLst/>
          </a:prstGeom>
          <a:solidFill>
            <a:srgbClr val="0B4625"/>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Green Tint 8</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RGB:12, 70, 38</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0B4625</a:t>
            </a:r>
            <a:endParaRPr/>
          </a:p>
        </p:txBody>
      </p:sp>
      <p:sp>
        <p:nvSpPr>
          <p:cNvPr id="696" name="Google Shape;696;p86"/>
          <p:cNvSpPr/>
          <p:nvPr/>
        </p:nvSpPr>
        <p:spPr>
          <a:xfrm>
            <a:off x="4833158" y="2084593"/>
            <a:ext cx="1086000" cy="756600"/>
          </a:xfrm>
          <a:prstGeom prst="rect">
            <a:avLst/>
          </a:prstGeom>
          <a:solidFill>
            <a:srgbClr val="4ABF7E"/>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Green Tint 4</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74, 191, 126</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4ABF7E</a:t>
            </a:r>
            <a:endParaRPr/>
          </a:p>
        </p:txBody>
      </p:sp>
      <p:sp>
        <p:nvSpPr>
          <p:cNvPr id="697" name="Google Shape;697;p86"/>
          <p:cNvSpPr/>
          <p:nvPr/>
        </p:nvSpPr>
        <p:spPr>
          <a:xfrm>
            <a:off x="2625240" y="2084593"/>
            <a:ext cx="1086000" cy="756600"/>
          </a:xfrm>
          <a:prstGeom prst="rect">
            <a:avLst/>
          </a:prstGeom>
          <a:solidFill>
            <a:srgbClr val="A6DFB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Green Tint 2</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165, 223, 191</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HEX: A6DFBF</a:t>
            </a:r>
            <a:endParaRPr/>
          </a:p>
        </p:txBody>
      </p:sp>
      <p:sp>
        <p:nvSpPr>
          <p:cNvPr id="698" name="Google Shape;698;p86"/>
          <p:cNvSpPr/>
          <p:nvPr/>
        </p:nvSpPr>
        <p:spPr>
          <a:xfrm>
            <a:off x="7031199" y="2084593"/>
            <a:ext cx="1086000" cy="756600"/>
          </a:xfrm>
          <a:prstGeom prst="rect">
            <a:avLst/>
          </a:prstGeom>
          <a:solidFill>
            <a:srgbClr val="188C4B"/>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Green Tint 6</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24, 140, 76</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HEX: 188C4B </a:t>
            </a:r>
            <a:endParaRPr/>
          </a:p>
        </p:txBody>
      </p:sp>
      <p:sp>
        <p:nvSpPr>
          <p:cNvPr id="699" name="Google Shape;699;p86"/>
          <p:cNvSpPr/>
          <p:nvPr/>
        </p:nvSpPr>
        <p:spPr>
          <a:xfrm>
            <a:off x="1523207" y="4728471"/>
            <a:ext cx="1086000" cy="756600"/>
          </a:xfrm>
          <a:prstGeom prst="rect">
            <a:avLst/>
          </a:prstGeom>
          <a:solidFill>
            <a:srgbClr val="E8EAEB"/>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Gray Tint 1</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232,234,235</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HEX: E8EAEB</a:t>
            </a:r>
            <a:endParaRPr/>
          </a:p>
        </p:txBody>
      </p:sp>
      <p:sp>
        <p:nvSpPr>
          <p:cNvPr id="700" name="Google Shape;700;p86"/>
          <p:cNvSpPr/>
          <p:nvPr/>
        </p:nvSpPr>
        <p:spPr>
          <a:xfrm>
            <a:off x="3737150" y="4728471"/>
            <a:ext cx="1086000" cy="756600"/>
          </a:xfrm>
          <a:prstGeom prst="rect">
            <a:avLst/>
          </a:prstGeom>
          <a:solidFill>
            <a:srgbClr val="B5B8B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Gray Tint 3</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181,184,191</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HEX: B5B8BF</a:t>
            </a:r>
            <a:endParaRPr/>
          </a:p>
        </p:txBody>
      </p:sp>
      <p:sp>
        <p:nvSpPr>
          <p:cNvPr id="701" name="Google Shape;701;p86"/>
          <p:cNvSpPr/>
          <p:nvPr/>
        </p:nvSpPr>
        <p:spPr>
          <a:xfrm>
            <a:off x="8133232" y="4728471"/>
            <a:ext cx="1086000" cy="756600"/>
          </a:xfrm>
          <a:prstGeom prst="rect">
            <a:avLst/>
          </a:prstGeom>
          <a:solidFill>
            <a:srgbClr val="383F4C"/>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Gray Tint 7</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56, 63, 76</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HEX: 383F4C</a:t>
            </a:r>
            <a:endParaRPr/>
          </a:p>
        </p:txBody>
      </p:sp>
      <p:sp>
        <p:nvSpPr>
          <p:cNvPr id="702" name="Google Shape;702;p86"/>
          <p:cNvSpPr/>
          <p:nvPr/>
        </p:nvSpPr>
        <p:spPr>
          <a:xfrm>
            <a:off x="5929166" y="4728471"/>
            <a:ext cx="1086000" cy="756600"/>
          </a:xfrm>
          <a:prstGeom prst="rect">
            <a:avLst/>
          </a:prstGeom>
          <a:solidFill>
            <a:srgbClr val="6A727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Gray Tint 5</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106,114,127</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HEX: 6B727F</a:t>
            </a:r>
            <a:endParaRPr/>
          </a:p>
        </p:txBody>
      </p:sp>
      <p:sp>
        <p:nvSpPr>
          <p:cNvPr id="703" name="Google Shape;703;p86"/>
          <p:cNvSpPr/>
          <p:nvPr/>
        </p:nvSpPr>
        <p:spPr>
          <a:xfrm>
            <a:off x="9238779" y="4728471"/>
            <a:ext cx="1086000" cy="756600"/>
          </a:xfrm>
          <a:prstGeom prst="rect">
            <a:avLst/>
          </a:prstGeom>
          <a:solidFill>
            <a:srgbClr val="2A2F39"/>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Gray Tint 8</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42,47,57</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HEX: 2A2F39</a:t>
            </a:r>
            <a:endParaRPr/>
          </a:p>
        </p:txBody>
      </p:sp>
      <p:sp>
        <p:nvSpPr>
          <p:cNvPr id="704" name="Google Shape;704;p86"/>
          <p:cNvSpPr/>
          <p:nvPr/>
        </p:nvSpPr>
        <p:spPr>
          <a:xfrm>
            <a:off x="4833158" y="4728471"/>
            <a:ext cx="1086000" cy="756600"/>
          </a:xfrm>
          <a:prstGeom prst="rect">
            <a:avLst/>
          </a:prstGeom>
          <a:solidFill>
            <a:srgbClr val="90959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Gray Tint 4</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144,149,159</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HEX: 90959F</a:t>
            </a:r>
            <a:endParaRPr/>
          </a:p>
        </p:txBody>
      </p:sp>
      <p:sp>
        <p:nvSpPr>
          <p:cNvPr id="705" name="Google Shape;705;p86"/>
          <p:cNvSpPr/>
          <p:nvPr/>
        </p:nvSpPr>
        <p:spPr>
          <a:xfrm>
            <a:off x="2625240" y="4728471"/>
            <a:ext cx="1086000" cy="756600"/>
          </a:xfrm>
          <a:prstGeom prst="rect">
            <a:avLst/>
          </a:prstGeom>
          <a:solidFill>
            <a:srgbClr val="DADBDF"/>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Data Vis Gray Tint 2</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RGB: 218,219,223</a:t>
            </a:r>
            <a:endParaRPr/>
          </a:p>
          <a:p>
            <a:pPr marL="0" marR="0" lvl="0" indent="0" algn="l" rtl="0">
              <a:spcBef>
                <a:spcPts val="0"/>
              </a:spcBef>
              <a:spcAft>
                <a:spcPts val="0"/>
              </a:spcAft>
              <a:buNone/>
            </a:pPr>
            <a:r>
              <a:rPr lang="en-US" sz="600">
                <a:solidFill>
                  <a:schemeClr val="dk1"/>
                </a:solidFill>
                <a:latin typeface="Arial"/>
                <a:ea typeface="Arial"/>
                <a:cs typeface="Arial"/>
                <a:sym typeface="Arial"/>
              </a:rPr>
              <a:t>HEX: DADBDF</a:t>
            </a:r>
            <a:endParaRPr/>
          </a:p>
        </p:txBody>
      </p:sp>
      <p:sp>
        <p:nvSpPr>
          <p:cNvPr id="706" name="Google Shape;706;p86"/>
          <p:cNvSpPr/>
          <p:nvPr/>
        </p:nvSpPr>
        <p:spPr>
          <a:xfrm>
            <a:off x="7031199" y="4728471"/>
            <a:ext cx="1086000" cy="756600"/>
          </a:xfrm>
          <a:prstGeom prst="rect">
            <a:avLst/>
          </a:prstGeom>
          <a:solidFill>
            <a:srgbClr val="464F61"/>
          </a:solidFill>
          <a:ln>
            <a:noFill/>
          </a:ln>
        </p:spPr>
        <p:txBody>
          <a:bodyPr spcFirstLastPara="1" wrap="square" lIns="91425" tIns="91425" rIns="0" bIns="0" anchor="t" anchorCtr="0">
            <a:noAutofit/>
          </a:bodyPr>
          <a:lstStyle/>
          <a:p>
            <a:pPr marL="0" marR="0" lvl="0" indent="0" algn="l" rtl="0">
              <a:spcBef>
                <a:spcPts val="0"/>
              </a:spcBef>
              <a:spcAft>
                <a:spcPts val="0"/>
              </a:spcAft>
              <a:buNone/>
            </a:pPr>
            <a:r>
              <a:rPr lang="en-US" sz="600">
                <a:solidFill>
                  <a:schemeClr val="lt1"/>
                </a:solidFill>
                <a:latin typeface="Arial"/>
                <a:ea typeface="Arial"/>
                <a:cs typeface="Arial"/>
                <a:sym typeface="Arial"/>
              </a:rPr>
              <a:t>Data Vis Gray Tint 6</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RGB: 168,0,30</a:t>
            </a:r>
            <a:endParaRPr/>
          </a:p>
          <a:p>
            <a:pPr marL="0" marR="0" lvl="0" indent="0" algn="l" rtl="0">
              <a:spcBef>
                <a:spcPts val="0"/>
              </a:spcBef>
              <a:spcAft>
                <a:spcPts val="0"/>
              </a:spcAft>
              <a:buNone/>
            </a:pPr>
            <a:r>
              <a:rPr lang="en-US" sz="600">
                <a:solidFill>
                  <a:schemeClr val="lt1"/>
                </a:solidFill>
                <a:latin typeface="Arial"/>
                <a:ea typeface="Arial"/>
                <a:cs typeface="Arial"/>
                <a:sym typeface="Arial"/>
              </a:rPr>
              <a:t>HEX: 464F61 </a:t>
            </a:r>
            <a:endParaRPr/>
          </a:p>
        </p:txBody>
      </p:sp>
      <p:sp>
        <p:nvSpPr>
          <p:cNvPr id="707" name="Google Shape;707;p86"/>
          <p:cNvSpPr txBox="1"/>
          <p:nvPr/>
        </p:nvSpPr>
        <p:spPr>
          <a:xfrm rot="-5400000">
            <a:off x="18627" y="2357282"/>
            <a:ext cx="2437500" cy="211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000">
                <a:solidFill>
                  <a:schemeClr val="dk2"/>
                </a:solidFill>
                <a:latin typeface="Arial"/>
                <a:ea typeface="Arial"/>
                <a:cs typeface="Arial"/>
                <a:sym typeface="Arial"/>
              </a:rPr>
              <a:t>Priority Data Vis colors</a:t>
            </a:r>
            <a:endParaRPr/>
          </a:p>
        </p:txBody>
      </p:sp>
      <p:cxnSp>
        <p:nvCxnSpPr>
          <p:cNvPr id="708" name="Google Shape;708;p86"/>
          <p:cNvCxnSpPr/>
          <p:nvPr/>
        </p:nvCxnSpPr>
        <p:spPr>
          <a:xfrm>
            <a:off x="1343072" y="1244069"/>
            <a:ext cx="0" cy="2454300"/>
          </a:xfrm>
          <a:prstGeom prst="straightConnector1">
            <a:avLst/>
          </a:prstGeom>
          <a:noFill/>
          <a:ln w="9525" cap="flat" cmpd="sng">
            <a:solidFill>
              <a:srgbClr val="454E60"/>
            </a:solidFill>
            <a:prstDash val="solid"/>
            <a:round/>
            <a:headEnd type="triangle" w="med" len="med"/>
            <a:tailEnd type="triangle" w="med" len="med"/>
          </a:ln>
        </p:spPr>
      </p:cxn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 Only">
  <p:cSld name="1_Title Only">
    <p:spTree>
      <p:nvGrpSpPr>
        <p:cNvPr id="1" name="Shape 79"/>
        <p:cNvGrpSpPr/>
        <p:nvPr/>
      </p:nvGrpSpPr>
      <p:grpSpPr>
        <a:xfrm>
          <a:off x="0" y="0"/>
          <a:ext cx="0" cy="0"/>
          <a:chOff x="0" y="0"/>
          <a:chExt cx="0" cy="0"/>
        </a:xfrm>
      </p:grpSpPr>
      <p:sp>
        <p:nvSpPr>
          <p:cNvPr id="80" name="Google Shape;80;p10"/>
          <p:cNvSpPr/>
          <p:nvPr/>
        </p:nvSpPr>
        <p:spPr>
          <a:xfrm>
            <a:off x="0" y="6428769"/>
            <a:ext cx="12192000" cy="430852"/>
          </a:xfrm>
          <a:prstGeom prst="rect">
            <a:avLst/>
          </a:prstGeom>
          <a:solidFill>
            <a:schemeClr val="dk2"/>
          </a:solidFill>
          <a:ln>
            <a:noFill/>
          </a:ln>
        </p:spPr>
        <p:txBody>
          <a:bodyPr spcFirstLastPara="1" wrap="square" lIns="93275" tIns="46625" rIns="93275" bIns="46625"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81" name="Google Shape;81;p10"/>
          <p:cNvSpPr/>
          <p:nvPr/>
        </p:nvSpPr>
        <p:spPr>
          <a:xfrm>
            <a:off x="10995479" y="37255"/>
            <a:ext cx="894152" cy="12472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endParaRPr sz="800">
              <a:solidFill>
                <a:srgbClr val="000000"/>
              </a:solidFill>
              <a:latin typeface="Arial"/>
              <a:ea typeface="Arial"/>
              <a:cs typeface="Arial"/>
              <a:sym typeface="Arial"/>
            </a:endParaRPr>
          </a:p>
        </p:txBody>
      </p:sp>
      <p:sp>
        <p:nvSpPr>
          <p:cNvPr id="82" name="Google Shape;82;p10"/>
          <p:cNvSpPr/>
          <p:nvPr/>
        </p:nvSpPr>
        <p:spPr>
          <a:xfrm>
            <a:off x="9584642" y="6567250"/>
            <a:ext cx="1752082" cy="15388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000">
                <a:solidFill>
                  <a:srgbClr val="FFFFFF"/>
                </a:solidFill>
                <a:latin typeface="Arial"/>
                <a:ea typeface="Arial"/>
                <a:cs typeface="Arial"/>
                <a:sym typeface="Arial"/>
              </a:rPr>
              <a:t>Clinton Health Access Initiative</a:t>
            </a:r>
            <a:endParaRPr/>
          </a:p>
        </p:txBody>
      </p:sp>
      <p:sp>
        <p:nvSpPr>
          <p:cNvPr id="83" name="Google Shape;83;p10"/>
          <p:cNvSpPr/>
          <p:nvPr/>
        </p:nvSpPr>
        <p:spPr>
          <a:xfrm>
            <a:off x="11453353" y="6534053"/>
            <a:ext cx="56155" cy="186271"/>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a:solidFill>
                  <a:srgbClr val="FFFFFF"/>
                </a:solidFill>
                <a:latin typeface="Arial"/>
                <a:ea typeface="Arial"/>
                <a:cs typeface="Arial"/>
                <a:sym typeface="Arial"/>
              </a:rPr>
              <a:t>|</a:t>
            </a:r>
            <a:endParaRPr/>
          </a:p>
        </p:txBody>
      </p:sp>
      <p:sp>
        <p:nvSpPr>
          <p:cNvPr id="84" name="Google Shape;84;p10"/>
          <p:cNvSpPr/>
          <p:nvPr/>
        </p:nvSpPr>
        <p:spPr>
          <a:xfrm>
            <a:off x="5799031" y="3255689"/>
            <a:ext cx="440086" cy="340428"/>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fld id="{00000000-1234-1234-1234-123412341234}" type="slidenum">
              <a:rPr lang="en-US" sz="1600">
                <a:solidFill>
                  <a:srgbClr val="FFFFFF"/>
                </a:solidFill>
                <a:latin typeface="Arial"/>
                <a:ea typeface="Arial"/>
                <a:cs typeface="Arial"/>
                <a:sym typeface="Arial"/>
              </a:rPr>
              <a:t>‹#›</a:t>
            </a:fld>
            <a:endParaRPr sz="1600">
              <a:solidFill>
                <a:srgbClr val="000000"/>
              </a:solidFill>
              <a:latin typeface="Arial"/>
              <a:ea typeface="Arial"/>
              <a:cs typeface="Arial"/>
              <a:sym typeface="Arial"/>
            </a:endParaRPr>
          </a:p>
        </p:txBody>
      </p:sp>
      <p:sp>
        <p:nvSpPr>
          <p:cNvPr id="85" name="Google Shape;85;p10"/>
          <p:cNvSpPr/>
          <p:nvPr/>
        </p:nvSpPr>
        <p:spPr>
          <a:xfrm>
            <a:off x="5799031" y="3255689"/>
            <a:ext cx="440086" cy="340428"/>
          </a:xfrm>
          <a:prstGeom prst="rect">
            <a:avLst/>
          </a:prstGeom>
          <a:noFill/>
          <a:ln>
            <a:noFill/>
          </a:ln>
        </p:spPr>
        <p:txBody>
          <a:bodyPr spcFirstLastPara="1" wrap="square" lIns="93275" tIns="46625" rIns="93275" bIns="46625" anchor="t" anchorCtr="0">
            <a:noAutofit/>
          </a:bodyPr>
          <a:lstStyle/>
          <a:p>
            <a:pPr marL="0" marR="0" lvl="0" indent="0" algn="l" rtl="0">
              <a:spcBef>
                <a:spcPts val="0"/>
              </a:spcBef>
              <a:spcAft>
                <a:spcPts val="0"/>
              </a:spcAft>
              <a:buNone/>
            </a:pPr>
            <a:fld id="{00000000-1234-1234-1234-123412341234}" type="slidenum">
              <a:rPr lang="en-US" sz="1600">
                <a:solidFill>
                  <a:srgbClr val="FFFFFF"/>
                </a:solidFill>
                <a:latin typeface="Arial"/>
                <a:ea typeface="Arial"/>
                <a:cs typeface="Arial"/>
                <a:sym typeface="Arial"/>
              </a:rPr>
              <a:t>‹#›</a:t>
            </a:fld>
            <a:endParaRPr sz="1600">
              <a:solidFill>
                <a:srgbClr val="000000"/>
              </a:solidFill>
              <a:latin typeface="Arial"/>
              <a:ea typeface="Arial"/>
              <a:cs typeface="Arial"/>
              <a:sym typeface="Arial"/>
            </a:endParaRPr>
          </a:p>
        </p:txBody>
      </p:sp>
      <p:sp>
        <p:nvSpPr>
          <p:cNvPr id="86" name="Google Shape;86;p10"/>
          <p:cNvSpPr txBox="1"/>
          <p:nvPr/>
        </p:nvSpPr>
        <p:spPr>
          <a:xfrm>
            <a:off x="11626137" y="6566446"/>
            <a:ext cx="285092" cy="1554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a:solidFill>
                  <a:srgbClr val="FFFFFF"/>
                </a:solidFill>
                <a:latin typeface="Arial"/>
                <a:ea typeface="Arial"/>
                <a:cs typeface="Arial"/>
                <a:sym typeface="Arial"/>
              </a:rPr>
              <a:t>‹#›</a:t>
            </a:fld>
            <a:endParaRPr sz="1000">
              <a:solidFill>
                <a:srgbClr val="FFFFFF"/>
              </a:solidFill>
              <a:latin typeface="Arial"/>
              <a:ea typeface="Arial"/>
              <a:cs typeface="Arial"/>
              <a:sym typeface="Arial"/>
            </a:endParaRPr>
          </a:p>
        </p:txBody>
      </p:sp>
      <p:sp>
        <p:nvSpPr>
          <p:cNvPr id="87" name="Google Shape;87;p10"/>
          <p:cNvSpPr txBox="1">
            <a:spLocks noGrp="1"/>
          </p:cNvSpPr>
          <p:nvPr>
            <p:ph type="title"/>
          </p:nvPr>
        </p:nvSpPr>
        <p:spPr>
          <a:xfrm>
            <a:off x="0" y="0"/>
            <a:ext cx="12192000" cy="9032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p:nvPr/>
        </p:nvSpPr>
        <p:spPr>
          <a:xfrm>
            <a:off x="254000" y="1066800"/>
            <a:ext cx="11684000" cy="5334000"/>
          </a:xfrm>
          <a:prstGeom prst="rect">
            <a:avLst/>
          </a:prstGeom>
          <a:noFill/>
          <a:ln w="28575" cap="flat" cmpd="sng">
            <a:solidFill>
              <a:srgbClr val="1DFF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ags" Target="../tags/tag3.xml"/><Relationship Id="rId5" Type="http://schemas.openxmlformats.org/officeDocument/2006/relationships/slideLayout" Target="../slideLayouts/slideLayout14.xml"/><Relationship Id="rId10" Type="http://schemas.openxmlformats.org/officeDocument/2006/relationships/vmlDrawing" Target="../drawings/vmlDrawing2.v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vmlDrawing" Target="../drawings/vmlDrawing3.v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oleObject" Target="../embeddings/oleObject3.bin"/><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55" Type="http://schemas.openxmlformats.org/officeDocument/2006/relationships/theme" Target="../theme/theme4.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59" Type="http://schemas.openxmlformats.org/officeDocument/2006/relationships/image" Target="../media/image1.emf"/><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41" Type="http://schemas.openxmlformats.org/officeDocument/2006/relationships/slideLayout" Target="../slideLayouts/slideLayout69.xml"/><Relationship Id="rId54" Type="http://schemas.openxmlformats.org/officeDocument/2006/relationships/slideLayout" Target="../slideLayouts/slideLayout8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3" Type="http://schemas.openxmlformats.org/officeDocument/2006/relationships/slideLayout" Target="../slideLayouts/slideLayout81.xml"/><Relationship Id="rId58" Type="http://schemas.openxmlformats.org/officeDocument/2006/relationships/oleObject" Target="../embeddings/oleObject4.bin"/><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 Id="rId57" Type="http://schemas.openxmlformats.org/officeDocument/2006/relationships/tags" Target="../tags/tag5.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52" Type="http://schemas.openxmlformats.org/officeDocument/2006/relationships/slideLayout" Target="../slideLayouts/slideLayout80.xml"/><Relationship Id="rId60" Type="http://schemas.openxmlformats.org/officeDocument/2006/relationships/image" Target="../media/image7.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56" Type="http://schemas.openxmlformats.org/officeDocument/2006/relationships/vmlDrawing" Target="../drawings/vmlDrawing4.vml"/><Relationship Id="rId8" Type="http://schemas.openxmlformats.org/officeDocument/2006/relationships/slideLayout" Target="../slideLayouts/slideLayout36.xml"/><Relationship Id="rId51" Type="http://schemas.openxmlformats.org/officeDocument/2006/relationships/slideLayout" Target="../slideLayouts/slideLayout79.xml"/><Relationship Id="rId3"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0D0D87-B6D4-D917-1ACD-28973853CF2D}"/>
              </a:ext>
            </a:extLst>
          </p:cNvPr>
          <p:cNvGraphicFramePr>
            <a:graphicFrameLocks noChangeAspect="1"/>
          </p:cNvGraphicFramePr>
          <p:nvPr userDrawn="1">
            <p:custDataLst>
              <p:tags r:id="rId12"/>
            </p:custDataLst>
            <p:extLst>
              <p:ext uri="{D42A27DB-BD31-4B8C-83A1-F6EECF244321}">
                <p14:modId xmlns:p14="http://schemas.microsoft.com/office/powerpoint/2010/main" val="554567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3" imgW="416" imgH="416" progId="TCLayout.ActiveDocument.1">
                  <p:embed/>
                </p:oleObj>
              </mc:Choice>
              <mc:Fallback>
                <p:oleObj name="think-cell Slide" r:id="rId13" imgW="416" imgH="416" progId="TCLayout.ActiveDocument.1">
                  <p:embed/>
                  <p:pic>
                    <p:nvPicPr>
                      <p:cNvPr id="2" name="Object 1" hidden="1">
                        <a:extLst>
                          <a:ext uri="{FF2B5EF4-FFF2-40B4-BE49-F238E27FC236}">
                            <a16:creationId xmlns:a16="http://schemas.microsoft.com/office/drawing/2014/main" id="{F20D0D87-B6D4-D917-1ACD-28973853CF2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body" idx="1"/>
          </p:nvPr>
        </p:nvSpPr>
        <p:spPr>
          <a:xfrm>
            <a:off x="609600" y="1181101"/>
            <a:ext cx="10972800" cy="4945063"/>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L="2286000" marR="0" lvl="4" indent="-304800" algn="l" rtl="0">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0" y="6618129"/>
            <a:ext cx="1625600" cy="2236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1"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1727200" y="6618130"/>
            <a:ext cx="7924800" cy="2236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1"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9753600" y="6618129"/>
            <a:ext cx="1143000" cy="22369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i="1" u="none" strike="noStrike" cap="none">
                <a:solidFill>
                  <a:srgbClr val="000000"/>
                </a:solidFill>
                <a:latin typeface="Calibri"/>
                <a:ea typeface="Calibri"/>
                <a:cs typeface="Calibri"/>
                <a:sym typeface="Calibri"/>
              </a:defRPr>
            </a:lvl1pPr>
            <a:lvl2pPr marL="0" marR="0" lvl="1" indent="0" algn="r" rtl="0">
              <a:spcBef>
                <a:spcPts val="0"/>
              </a:spcBef>
              <a:buNone/>
              <a:defRPr sz="1000" b="0" i="1" u="none" strike="noStrike" cap="none">
                <a:solidFill>
                  <a:srgbClr val="000000"/>
                </a:solidFill>
                <a:latin typeface="Calibri"/>
                <a:ea typeface="Calibri"/>
                <a:cs typeface="Calibri"/>
                <a:sym typeface="Calibri"/>
              </a:defRPr>
            </a:lvl2pPr>
            <a:lvl3pPr marL="0" marR="0" lvl="2" indent="0" algn="r" rtl="0">
              <a:spcBef>
                <a:spcPts val="0"/>
              </a:spcBef>
              <a:buNone/>
              <a:defRPr sz="1000" b="0" i="1" u="none" strike="noStrike" cap="none">
                <a:solidFill>
                  <a:srgbClr val="000000"/>
                </a:solidFill>
                <a:latin typeface="Calibri"/>
                <a:ea typeface="Calibri"/>
                <a:cs typeface="Calibri"/>
                <a:sym typeface="Calibri"/>
              </a:defRPr>
            </a:lvl3pPr>
            <a:lvl4pPr marL="0" marR="0" lvl="3" indent="0" algn="r" rtl="0">
              <a:spcBef>
                <a:spcPts val="0"/>
              </a:spcBef>
              <a:buNone/>
              <a:defRPr sz="1000" b="0" i="1" u="none" strike="noStrike" cap="none">
                <a:solidFill>
                  <a:srgbClr val="000000"/>
                </a:solidFill>
                <a:latin typeface="Calibri"/>
                <a:ea typeface="Calibri"/>
                <a:cs typeface="Calibri"/>
                <a:sym typeface="Calibri"/>
              </a:defRPr>
            </a:lvl4pPr>
            <a:lvl5pPr marL="0" marR="0" lvl="4" indent="0" algn="r" rtl="0">
              <a:spcBef>
                <a:spcPts val="0"/>
              </a:spcBef>
              <a:buNone/>
              <a:defRPr sz="1000" b="0" i="1" u="none" strike="noStrike" cap="none">
                <a:solidFill>
                  <a:srgbClr val="000000"/>
                </a:solidFill>
                <a:latin typeface="Calibri"/>
                <a:ea typeface="Calibri"/>
                <a:cs typeface="Calibri"/>
                <a:sym typeface="Calibri"/>
              </a:defRPr>
            </a:lvl5pPr>
            <a:lvl6pPr marL="0" marR="0" lvl="5" indent="0" algn="r" rtl="0">
              <a:spcBef>
                <a:spcPts val="0"/>
              </a:spcBef>
              <a:buNone/>
              <a:defRPr sz="1000" b="0" i="1" u="none" strike="noStrike" cap="none">
                <a:solidFill>
                  <a:srgbClr val="000000"/>
                </a:solidFill>
                <a:latin typeface="Calibri"/>
                <a:ea typeface="Calibri"/>
                <a:cs typeface="Calibri"/>
                <a:sym typeface="Calibri"/>
              </a:defRPr>
            </a:lvl6pPr>
            <a:lvl7pPr marL="0" marR="0" lvl="6" indent="0" algn="r" rtl="0">
              <a:spcBef>
                <a:spcPts val="0"/>
              </a:spcBef>
              <a:buNone/>
              <a:defRPr sz="1000" b="0" i="1" u="none" strike="noStrike" cap="none">
                <a:solidFill>
                  <a:srgbClr val="000000"/>
                </a:solidFill>
                <a:latin typeface="Calibri"/>
                <a:ea typeface="Calibri"/>
                <a:cs typeface="Calibri"/>
                <a:sym typeface="Calibri"/>
              </a:defRPr>
            </a:lvl7pPr>
            <a:lvl8pPr marL="0" marR="0" lvl="7" indent="0" algn="r" rtl="0">
              <a:spcBef>
                <a:spcPts val="0"/>
              </a:spcBef>
              <a:buNone/>
              <a:defRPr sz="1000" b="0" i="1" u="none" strike="noStrike" cap="none">
                <a:solidFill>
                  <a:srgbClr val="000000"/>
                </a:solidFill>
                <a:latin typeface="Calibri"/>
                <a:ea typeface="Calibri"/>
                <a:cs typeface="Calibri"/>
                <a:sym typeface="Calibri"/>
              </a:defRPr>
            </a:lvl8pPr>
            <a:lvl9pPr marL="0" marR="0" lvl="8" indent="0" algn="r" rtl="0">
              <a:spcBef>
                <a:spcPts val="0"/>
              </a:spcBef>
              <a:buNone/>
              <a:defRPr sz="1000" b="0" i="1"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txBox="1">
            <a:spLocks noGrp="1"/>
          </p:cNvSpPr>
          <p:nvPr>
            <p:ph type="title"/>
          </p:nvPr>
        </p:nvSpPr>
        <p:spPr>
          <a:xfrm>
            <a:off x="0" y="0"/>
            <a:ext cx="12192000" cy="9032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1"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0" i="0" u="none" strike="noStrike" cap="none">
                <a:solidFill>
                  <a:schemeClr val="lt1"/>
                </a:solidFill>
                <a:latin typeface="Verdana"/>
                <a:ea typeface="Verdana"/>
                <a:cs typeface="Verdana"/>
                <a:sym typeface="Verdana"/>
              </a:defRPr>
            </a:lvl9pPr>
          </a:lstStyle>
          <a:p>
            <a:endParaRPr/>
          </a:p>
        </p:txBody>
      </p:sp>
      <p:sp>
        <p:nvSpPr>
          <p:cNvPr id="15" name="Google Shape;15;p1"/>
          <p:cNvSpPr/>
          <p:nvPr/>
        </p:nvSpPr>
        <p:spPr>
          <a:xfrm>
            <a:off x="0" y="914400"/>
            <a:ext cx="11988800" cy="152400"/>
          </a:xfrm>
          <a:prstGeom prst="rect">
            <a:avLst/>
          </a:prstGeom>
          <a:solidFill>
            <a:srgbClr val="0087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i="0" u="none" strike="noStrike" cap="none">
              <a:solidFill>
                <a:srgbClr val="000000"/>
              </a:solidFill>
              <a:latin typeface="Verdana"/>
              <a:ea typeface="Verdana"/>
              <a:cs typeface="Verdana"/>
              <a:sym typeface="Verdana"/>
            </a:endParaRPr>
          </a:p>
        </p:txBody>
      </p:sp>
      <p:sp>
        <p:nvSpPr>
          <p:cNvPr id="16" name="Google Shape;16;p1"/>
          <p:cNvSpPr/>
          <p:nvPr/>
        </p:nvSpPr>
        <p:spPr>
          <a:xfrm>
            <a:off x="11860458" y="914400"/>
            <a:ext cx="252343" cy="190500"/>
          </a:xfrm>
          <a:prstGeom prst="triangle">
            <a:avLst>
              <a:gd name="adj" fmla="val 5000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i="0" u="none" strike="noStrike" cap="none" baseline="30000">
              <a:solidFill>
                <a:srgbClr val="000000"/>
              </a:solidFill>
              <a:latin typeface="Verdana"/>
              <a:ea typeface="Verdana"/>
              <a:cs typeface="Verdana"/>
              <a:sym typeface="Verdana"/>
            </a:endParaRPr>
          </a:p>
        </p:txBody>
      </p:sp>
      <p:cxnSp>
        <p:nvCxnSpPr>
          <p:cNvPr id="17" name="Google Shape;17;p1"/>
          <p:cNvCxnSpPr/>
          <p:nvPr/>
        </p:nvCxnSpPr>
        <p:spPr>
          <a:xfrm>
            <a:off x="0" y="6576950"/>
            <a:ext cx="10972800" cy="0"/>
          </a:xfrm>
          <a:prstGeom prst="straightConnector1">
            <a:avLst/>
          </a:prstGeom>
          <a:noFill/>
          <a:ln w="12700" cap="flat" cmpd="sng">
            <a:solidFill>
              <a:schemeClr val="lt2"/>
            </a:solidFill>
            <a:prstDash val="solid"/>
            <a:round/>
            <a:headEnd type="none" w="sm" len="sm"/>
            <a:tailEnd type="none" w="sm" len="sm"/>
          </a:ln>
        </p:spPr>
      </p:cxnSp>
      <p:pic>
        <p:nvPicPr>
          <p:cNvPr id="18" name="Google Shape;18;p1"/>
          <p:cNvPicPr preferRelativeResize="0"/>
          <p:nvPr/>
        </p:nvPicPr>
        <p:blipFill rotWithShape="1">
          <a:blip r:embed="rId15">
            <a:alphaModFix/>
          </a:blip>
          <a:srcRect/>
          <a:stretch/>
        </p:blipFill>
        <p:spPr>
          <a:xfrm>
            <a:off x="11326556" y="6272668"/>
            <a:ext cx="780163" cy="534533"/>
          </a:xfrm>
          <a:prstGeom prst="rect">
            <a:avLst/>
          </a:prstGeom>
          <a:noFill/>
          <a:ln>
            <a:noFill/>
          </a:ln>
        </p:spPr>
      </p:pic>
      <p:sp>
        <p:nvSpPr>
          <p:cNvPr id="19" name="Google Shape;19;p1"/>
          <p:cNvSpPr/>
          <p:nvPr/>
        </p:nvSpPr>
        <p:spPr>
          <a:xfrm>
            <a:off x="0" y="914400"/>
            <a:ext cx="11988800" cy="152400"/>
          </a:xfrm>
          <a:prstGeom prst="rect">
            <a:avLst/>
          </a:prstGeom>
          <a:solidFill>
            <a:srgbClr val="0087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i="0" u="none" strike="noStrike" cap="none">
              <a:solidFill>
                <a:srgbClr val="000000"/>
              </a:solidFill>
              <a:latin typeface="Verdana"/>
              <a:ea typeface="Verdana"/>
              <a:cs typeface="Verdana"/>
              <a:sym typeface="Verdana"/>
            </a:endParaRPr>
          </a:p>
        </p:txBody>
      </p:sp>
      <p:sp>
        <p:nvSpPr>
          <p:cNvPr id="20" name="Google Shape;20;p1"/>
          <p:cNvSpPr/>
          <p:nvPr/>
        </p:nvSpPr>
        <p:spPr>
          <a:xfrm>
            <a:off x="11860458" y="914400"/>
            <a:ext cx="252343" cy="190500"/>
          </a:xfrm>
          <a:prstGeom prst="triangle">
            <a:avLst>
              <a:gd name="adj" fmla="val 5000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i="0" u="none" strike="noStrike" cap="none" baseline="30000">
              <a:solidFill>
                <a:srgbClr val="000000"/>
              </a:solidFill>
              <a:latin typeface="Verdana"/>
              <a:ea typeface="Verdana"/>
              <a:cs typeface="Verdana"/>
              <a:sym typeface="Verdana"/>
            </a:endParaRPr>
          </a:p>
        </p:txBody>
      </p:sp>
      <p:cxnSp>
        <p:nvCxnSpPr>
          <p:cNvPr id="21" name="Google Shape;21;p1"/>
          <p:cNvCxnSpPr/>
          <p:nvPr/>
        </p:nvCxnSpPr>
        <p:spPr>
          <a:xfrm>
            <a:off x="0" y="6576950"/>
            <a:ext cx="10972800" cy="0"/>
          </a:xfrm>
          <a:prstGeom prst="straightConnector1">
            <a:avLst/>
          </a:prstGeom>
          <a:noFill/>
          <a:ln w="12700" cap="flat" cmpd="sng">
            <a:solidFill>
              <a:schemeClr val="lt2"/>
            </a:solidFill>
            <a:prstDash val="solid"/>
            <a:round/>
            <a:headEnd type="none" w="sm" len="sm"/>
            <a:tailEnd type="none" w="sm" len="sm"/>
          </a:ln>
        </p:spPr>
      </p:cxnSp>
      <p:pic>
        <p:nvPicPr>
          <p:cNvPr id="22" name="Google Shape;22;p1"/>
          <p:cNvPicPr preferRelativeResize="0"/>
          <p:nvPr/>
        </p:nvPicPr>
        <p:blipFill rotWithShape="1">
          <a:blip r:embed="rId15">
            <a:alphaModFix/>
          </a:blip>
          <a:srcRect/>
          <a:stretch/>
        </p:blipFill>
        <p:spPr>
          <a:xfrm>
            <a:off x="11326556" y="6272668"/>
            <a:ext cx="780163" cy="534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5012C1-E6D5-ED87-45A9-3F126DAB2333}"/>
              </a:ext>
            </a:extLst>
          </p:cNvPr>
          <p:cNvGraphicFramePr>
            <a:graphicFrameLocks noChangeAspect="1"/>
          </p:cNvGraphicFramePr>
          <p:nvPr userDrawn="1">
            <p:custDataLst>
              <p:tags r:id="rId11"/>
            </p:custDataLst>
            <p:extLst>
              <p:ext uri="{D42A27DB-BD31-4B8C-83A1-F6EECF244321}">
                <p14:modId xmlns:p14="http://schemas.microsoft.com/office/powerpoint/2010/main" val="38186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12" imgW="416" imgH="416" progId="TCLayout.ActiveDocument.1">
                  <p:embed/>
                </p:oleObj>
              </mc:Choice>
              <mc:Fallback>
                <p:oleObj name="think-cell Slide" r:id="rId12" imgW="416" imgH="416" progId="TCLayout.ActiveDocument.1">
                  <p:embed/>
                  <p:pic>
                    <p:nvPicPr>
                      <p:cNvPr id="2" name="Object 1" hidden="1">
                        <a:extLst>
                          <a:ext uri="{FF2B5EF4-FFF2-40B4-BE49-F238E27FC236}">
                            <a16:creationId xmlns:a16="http://schemas.microsoft.com/office/drawing/2014/main" id="{375012C1-E6D5-ED87-45A9-3F126DAB233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0" name="Google Shape;90;p11"/>
          <p:cNvSpPr txBox="1"/>
          <p:nvPr/>
        </p:nvSpPr>
        <p:spPr>
          <a:xfrm>
            <a:off x="11801649" y="6565204"/>
            <a:ext cx="157094" cy="153888"/>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
        <p:nvSpPr>
          <p:cNvPr id="91" name="Google Shape;91;p11"/>
          <p:cNvSpPr txBox="1">
            <a:spLocks noGrp="1"/>
          </p:cNvSpPr>
          <p:nvPr>
            <p:ph type="body" idx="1"/>
          </p:nvPr>
        </p:nvSpPr>
        <p:spPr>
          <a:xfrm>
            <a:off x="1976207" y="2925409"/>
            <a:ext cx="5853024" cy="125611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355600" algn="l" rtl="0">
              <a:spcBef>
                <a:spcPts val="0"/>
              </a:spcBef>
              <a:spcAft>
                <a:spcPts val="0"/>
              </a:spcAft>
              <a:buClr>
                <a:schemeClr val="dk2"/>
              </a:buClr>
              <a:buSzPts val="2000"/>
              <a:buFont typeface="Arial"/>
              <a:buChar char="▪"/>
              <a:defRPr sz="1600" b="0" i="0" u="none" strike="noStrike" cap="none">
                <a:solidFill>
                  <a:schemeClr val="dk1"/>
                </a:solidFill>
                <a:latin typeface="Arial"/>
                <a:ea typeface="Arial"/>
                <a:cs typeface="Arial"/>
                <a:sym typeface="Arial"/>
              </a:defRPr>
            </a:lvl2pPr>
            <a:lvl3pPr marL="1371600" marR="0" lvl="2" indent="-350519" algn="l" rtl="0">
              <a:spcBef>
                <a:spcPts val="0"/>
              </a:spcBef>
              <a:spcAft>
                <a:spcPts val="0"/>
              </a:spcAft>
              <a:buClr>
                <a:schemeClr val="dk2"/>
              </a:buClr>
              <a:buSzPts val="1920"/>
              <a:buFont typeface="Arial"/>
              <a:buChar char="–"/>
              <a:defRPr sz="1600" b="0" i="0" u="none" strike="noStrike" cap="none">
                <a:solidFill>
                  <a:schemeClr val="dk1"/>
                </a:solidFill>
                <a:latin typeface="Arial"/>
                <a:ea typeface="Arial"/>
                <a:cs typeface="Arial"/>
                <a:sym typeface="Arial"/>
              </a:defRPr>
            </a:lvl3pPr>
            <a:lvl4pPr marL="1828800" marR="0" lvl="3" indent="-350519" algn="l" rtl="0">
              <a:spcBef>
                <a:spcPts val="0"/>
              </a:spcBef>
              <a:spcAft>
                <a:spcPts val="0"/>
              </a:spcAft>
              <a:buClr>
                <a:schemeClr val="dk2"/>
              </a:buClr>
              <a:buSzPts val="1920"/>
              <a:buFont typeface="Arial"/>
              <a:buChar char="▫"/>
              <a:defRPr sz="1600" b="0" i="0" u="none" strike="noStrike" cap="none">
                <a:solidFill>
                  <a:schemeClr val="dk1"/>
                </a:solidFill>
                <a:latin typeface="Arial"/>
                <a:ea typeface="Arial"/>
                <a:cs typeface="Arial"/>
                <a:sym typeface="Arial"/>
              </a:defRPr>
            </a:lvl4pPr>
            <a:lvl5pPr marL="2286000" marR="0" lvl="4" indent="-319023" algn="l" rtl="0">
              <a:spcBef>
                <a:spcPts val="0"/>
              </a:spcBef>
              <a:spcAft>
                <a:spcPts val="0"/>
              </a:spcAft>
              <a:buClr>
                <a:schemeClr val="dk2"/>
              </a:buClr>
              <a:buSzPts val="1424"/>
              <a:buFont typeface="Arial"/>
              <a:buChar char="-"/>
              <a:defRPr sz="1600" b="0" i="0" u="none" strike="noStrike" cap="none">
                <a:solidFill>
                  <a:schemeClr val="dk1"/>
                </a:solidFill>
                <a:latin typeface="Arial"/>
                <a:ea typeface="Arial"/>
                <a:cs typeface="Arial"/>
                <a:sym typeface="Arial"/>
              </a:defRPr>
            </a:lvl5pPr>
            <a:lvl6pPr marL="2743200" marR="0" lvl="5" indent="-319023" algn="l" rtl="0">
              <a:spcBef>
                <a:spcPts val="0"/>
              </a:spcBef>
              <a:spcAft>
                <a:spcPts val="0"/>
              </a:spcAft>
              <a:buClr>
                <a:schemeClr val="dk2"/>
              </a:buClr>
              <a:buSzPts val="1424"/>
              <a:buFont typeface="Arial"/>
              <a:buChar char="-"/>
              <a:defRPr sz="1600" b="0" i="0" u="none" strike="noStrike" cap="none">
                <a:solidFill>
                  <a:schemeClr val="dk1"/>
                </a:solidFill>
                <a:latin typeface="Arial"/>
                <a:ea typeface="Arial"/>
                <a:cs typeface="Arial"/>
                <a:sym typeface="Arial"/>
              </a:defRPr>
            </a:lvl6pPr>
            <a:lvl7pPr marL="3200400" marR="0" lvl="6" indent="-319023" algn="l" rtl="0">
              <a:spcBef>
                <a:spcPts val="0"/>
              </a:spcBef>
              <a:spcAft>
                <a:spcPts val="0"/>
              </a:spcAft>
              <a:buClr>
                <a:schemeClr val="dk2"/>
              </a:buClr>
              <a:buSzPts val="1424"/>
              <a:buFont typeface="Arial"/>
              <a:buChar char="-"/>
              <a:defRPr sz="1600" b="0" i="0" u="none" strike="noStrike" cap="none">
                <a:solidFill>
                  <a:schemeClr val="dk1"/>
                </a:solidFill>
                <a:latin typeface="Arial"/>
                <a:ea typeface="Arial"/>
                <a:cs typeface="Arial"/>
                <a:sym typeface="Arial"/>
              </a:defRPr>
            </a:lvl7pPr>
            <a:lvl8pPr marL="3657600" marR="0" lvl="7" indent="-319023" algn="l" rtl="0">
              <a:spcBef>
                <a:spcPts val="0"/>
              </a:spcBef>
              <a:spcAft>
                <a:spcPts val="0"/>
              </a:spcAft>
              <a:buClr>
                <a:schemeClr val="dk2"/>
              </a:buClr>
              <a:buSzPts val="1424"/>
              <a:buFont typeface="Arial"/>
              <a:buChar char="-"/>
              <a:defRPr sz="1600" b="0" i="0" u="none" strike="noStrike" cap="none">
                <a:solidFill>
                  <a:schemeClr val="dk1"/>
                </a:solidFill>
                <a:latin typeface="Arial"/>
                <a:ea typeface="Arial"/>
                <a:cs typeface="Arial"/>
                <a:sym typeface="Arial"/>
              </a:defRPr>
            </a:lvl8pPr>
            <a:lvl9pPr marL="4114800" marR="0" lvl="8" indent="-319023" algn="l" rtl="0">
              <a:spcBef>
                <a:spcPts val="0"/>
              </a:spcBef>
              <a:spcAft>
                <a:spcPts val="0"/>
              </a:spcAft>
              <a:buClr>
                <a:schemeClr val="dk2"/>
              </a:buClr>
              <a:buSzPts val="1424"/>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2" name="Google Shape;92;p11"/>
          <p:cNvSpPr txBox="1">
            <a:spLocks noGrp="1"/>
          </p:cNvSpPr>
          <p:nvPr>
            <p:ph type="title"/>
          </p:nvPr>
        </p:nvSpPr>
        <p:spPr>
          <a:xfrm>
            <a:off x="233261" y="234864"/>
            <a:ext cx="11725484" cy="29832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900" b="1" i="0" u="none" strike="noStrike" cap="none">
                <a:solidFill>
                  <a:srgbClr val="26734D"/>
                </a:solidFill>
                <a:latin typeface="Arial"/>
                <a:ea typeface="Arial"/>
                <a:cs typeface="Arial"/>
                <a:sym typeface="Arial"/>
              </a:defRPr>
            </a:lvl1pPr>
            <a:lvl2pPr marR="0" lvl="1" algn="l" rtl="0">
              <a:spcBef>
                <a:spcPts val="0"/>
              </a:spcBef>
              <a:spcAft>
                <a:spcPts val="0"/>
              </a:spcAft>
              <a:buSzPts val="1400"/>
              <a:buNone/>
              <a:defRPr sz="1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1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1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1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1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1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1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1900" b="1" i="0" u="none" strike="noStrike" cap="none">
                <a:solidFill>
                  <a:schemeClr val="dk2"/>
                </a:solidFill>
                <a:latin typeface="Arial"/>
                <a:ea typeface="Arial"/>
                <a:cs typeface="Arial"/>
                <a:sym typeface="Arial"/>
              </a:defRPr>
            </a:lvl9pPr>
          </a:lstStyle>
          <a:p>
            <a:endParaRPr/>
          </a:p>
        </p:txBody>
      </p:sp>
      <p:sp>
        <p:nvSpPr>
          <p:cNvPr id="93" name="Google Shape;93;p11"/>
          <p:cNvSpPr txBox="1"/>
          <p:nvPr/>
        </p:nvSpPr>
        <p:spPr>
          <a:xfrm>
            <a:off x="11272739" y="6506505"/>
            <a:ext cx="438311"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chemeClr val="dk1"/>
                </a:solidFill>
                <a:latin typeface="Arial"/>
                <a:ea typeface="Arial"/>
                <a:cs typeface="Arial"/>
                <a:sym typeface="Arial"/>
              </a:rPr>
              <a:t>|</a:t>
            </a:r>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B6823C8-F4BA-7F99-78B6-510F4ABE72AE}"/>
              </a:ext>
            </a:extLst>
          </p:cNvPr>
          <p:cNvGraphicFramePr>
            <a:graphicFrameLocks noChangeAspect="1"/>
          </p:cNvGraphicFramePr>
          <p:nvPr userDrawn="1">
            <p:custDataLst>
              <p:tags r:id="rId14"/>
            </p:custDataLst>
            <p:extLst>
              <p:ext uri="{D42A27DB-BD31-4B8C-83A1-F6EECF244321}">
                <p14:modId xmlns:p14="http://schemas.microsoft.com/office/powerpoint/2010/main" val="1138184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15" imgW="416" imgH="416" progId="TCLayout.ActiveDocument.1">
                  <p:embed/>
                </p:oleObj>
              </mc:Choice>
              <mc:Fallback>
                <p:oleObj name="think-cell Slide" r:id="rId15" imgW="416" imgH="416" progId="TCLayout.ActiveDocument.1">
                  <p:embed/>
                  <p:pic>
                    <p:nvPicPr>
                      <p:cNvPr id="2" name="Object 1" hidden="1">
                        <a:extLst>
                          <a:ext uri="{FF2B5EF4-FFF2-40B4-BE49-F238E27FC236}">
                            <a16:creationId xmlns:a16="http://schemas.microsoft.com/office/drawing/2014/main" id="{9B6823C8-F4BA-7F99-78B6-510F4ABE72A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36" name="Google Shape;136;p20"/>
          <p:cNvSpPr txBox="1">
            <a:spLocks noGrp="1"/>
          </p:cNvSpPr>
          <p:nvPr>
            <p:ph type="title"/>
          </p:nvPr>
        </p:nvSpPr>
        <p:spPr>
          <a:xfrm>
            <a:off x="-5268686" y="8752115"/>
            <a:ext cx="12192000" cy="107178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20"/>
          <p:cNvSpPr txBox="1">
            <a:spLocks noGrp="1"/>
          </p:cNvSpPr>
          <p:nvPr>
            <p:ph type="body" idx="1"/>
          </p:nvPr>
        </p:nvSpPr>
        <p:spPr>
          <a:xfrm>
            <a:off x="751114" y="1346654"/>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Google Shape;13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20"/>
          <p:cNvSpPr txBox="1">
            <a:spLocks noGrp="1"/>
          </p:cNvSpPr>
          <p:nvPr>
            <p:ph type="ftr" idx="11"/>
          </p:nvPr>
        </p:nvSpPr>
        <p:spPr>
          <a:xfrm>
            <a:off x="7173686" y="6312807"/>
            <a:ext cx="4114800" cy="54519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20"/>
          <p:cNvSpPr txBox="1">
            <a:spLocks noGrp="1"/>
          </p:cNvSpPr>
          <p:nvPr>
            <p:ph type="sldNum" idx="12"/>
          </p:nvPr>
        </p:nvSpPr>
        <p:spPr>
          <a:xfrm>
            <a:off x="11386456" y="6312807"/>
            <a:ext cx="805543" cy="54519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t>‹#›</a:t>
            </a:fld>
            <a:endParaRPr/>
          </a:p>
        </p:txBody>
      </p:sp>
      <p:sp>
        <p:nvSpPr>
          <p:cNvPr id="141" name="Google Shape;141;p20"/>
          <p:cNvSpPr/>
          <p:nvPr/>
        </p:nvSpPr>
        <p:spPr>
          <a:xfrm>
            <a:off x="0" y="1"/>
            <a:ext cx="12192000" cy="783770"/>
          </a:xfrm>
          <a:prstGeom prst="rect">
            <a:avLst/>
          </a:prstGeom>
          <a:solidFill>
            <a:srgbClr val="3363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2" name="Google Shape;142;p20"/>
          <p:cNvSpPr/>
          <p:nvPr/>
        </p:nvSpPr>
        <p:spPr>
          <a:xfrm>
            <a:off x="195943" y="914400"/>
            <a:ext cx="11821886" cy="5203371"/>
          </a:xfrm>
          <a:prstGeom prst="rect">
            <a:avLst/>
          </a:prstGeom>
          <a:noFill/>
          <a:ln w="12700" cap="flat" cmpd="sng">
            <a:solidFill>
              <a:srgbClr val="3363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96CDEF-B06B-DE89-2DBB-B27C6D5D869F}"/>
              </a:ext>
            </a:extLst>
          </p:cNvPr>
          <p:cNvGraphicFramePr>
            <a:graphicFrameLocks noChangeAspect="1"/>
          </p:cNvGraphicFramePr>
          <p:nvPr userDrawn="1">
            <p:custDataLst>
              <p:tags r:id="rId57"/>
            </p:custDataLst>
            <p:extLst>
              <p:ext uri="{D42A27DB-BD31-4B8C-83A1-F6EECF244321}">
                <p14:modId xmlns:p14="http://schemas.microsoft.com/office/powerpoint/2010/main" val="152837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8" imgW="416" imgH="416" progId="TCLayout.ActiveDocument.1">
                  <p:embed/>
                </p:oleObj>
              </mc:Choice>
              <mc:Fallback>
                <p:oleObj name="think-cell Slide" r:id="rId58" imgW="416" imgH="416" progId="TCLayout.ActiveDocument.1">
                  <p:embed/>
                  <p:pic>
                    <p:nvPicPr>
                      <p:cNvPr id="2" name="Object 1" hidden="1">
                        <a:extLst>
                          <a:ext uri="{FF2B5EF4-FFF2-40B4-BE49-F238E27FC236}">
                            <a16:creationId xmlns:a16="http://schemas.microsoft.com/office/drawing/2014/main" id="{8996CDEF-B06B-DE89-2DBB-B27C6D5D869F}"/>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pic>
        <p:nvPicPr>
          <p:cNvPr id="213" name="Google Shape;213;p32"/>
          <p:cNvPicPr preferRelativeResize="0"/>
          <p:nvPr/>
        </p:nvPicPr>
        <p:blipFill rotWithShape="1">
          <a:blip r:embed="rId60">
            <a:alphaModFix/>
          </a:blip>
          <a:srcRect/>
          <a:stretch/>
        </p:blipFill>
        <p:spPr>
          <a:xfrm>
            <a:off x="10786526" y="6286500"/>
            <a:ext cx="685309" cy="294957"/>
          </a:xfrm>
          <a:prstGeom prst="rect">
            <a:avLst/>
          </a:prstGeom>
          <a:noFill/>
          <a:ln>
            <a:noFill/>
          </a:ln>
        </p:spPr>
      </p:pic>
      <p:sp>
        <p:nvSpPr>
          <p:cNvPr id="214" name="Google Shape;214;p32"/>
          <p:cNvSpPr txBox="1">
            <a:spLocks noGrp="1"/>
          </p:cNvSpPr>
          <p:nvPr>
            <p:ph type="title"/>
          </p:nvPr>
        </p:nvSpPr>
        <p:spPr>
          <a:xfrm>
            <a:off x="762000" y="838199"/>
            <a:ext cx="10591800" cy="1042500"/>
          </a:xfrm>
          <a:prstGeom prst="rect">
            <a:avLst/>
          </a:prstGeom>
          <a:noFill/>
          <a:ln>
            <a:noFill/>
          </a:ln>
        </p:spPr>
        <p:txBody>
          <a:bodyPr spcFirstLastPara="1" wrap="square" lIns="0" tIns="0" rIns="0" bIns="0" anchor="ctr" anchorCtr="0">
            <a:normAutofit/>
          </a:bodyPr>
          <a:lstStyle>
            <a:lvl1pPr marR="0" lvl="0" algn="l" rtl="0">
              <a:lnSpc>
                <a:spcPct val="93742"/>
              </a:lnSpc>
              <a:spcBef>
                <a:spcPts val="853"/>
              </a:spcBef>
              <a:spcAft>
                <a:spcPts val="0"/>
              </a:spcAft>
              <a:buClr>
                <a:srgbClr val="454E60"/>
              </a:buClr>
              <a:buSzPts val="4267"/>
              <a:buFont typeface="Arial"/>
              <a:buNone/>
              <a:defRPr sz="4267" b="1" i="0" u="none" strike="noStrike" cap="none">
                <a:solidFill>
                  <a:srgbClr val="454E60"/>
                </a:solidFill>
                <a:latin typeface="Arial"/>
                <a:ea typeface="Arial"/>
                <a:cs typeface="Arial"/>
                <a:sym typeface="Arial"/>
              </a:defRPr>
            </a:lvl1pPr>
            <a:lvl2pPr marR="0" lvl="1" algn="l" rtl="0">
              <a:spcBef>
                <a:spcPts val="1800"/>
              </a:spcBef>
              <a:spcAft>
                <a:spcPts val="0"/>
              </a:spcAft>
              <a:buSzPts val="1400"/>
              <a:buNone/>
              <a:defRPr sz="4267" b="1" i="0" u="none" strike="noStrike" cap="none">
                <a:solidFill>
                  <a:srgbClr val="454E60"/>
                </a:solidFill>
                <a:latin typeface="Helvetica Neue"/>
                <a:ea typeface="Helvetica Neue"/>
                <a:cs typeface="Helvetica Neue"/>
                <a:sym typeface="Helvetica Neue"/>
              </a:defRPr>
            </a:lvl2pPr>
            <a:lvl3pPr marR="0" lvl="2" algn="l" rtl="0">
              <a:spcBef>
                <a:spcPts val="0"/>
              </a:spcBef>
              <a:spcAft>
                <a:spcPts val="0"/>
              </a:spcAft>
              <a:buSzPts val="1400"/>
              <a:buNone/>
              <a:defRPr sz="4267" b="1" i="0" u="none" strike="noStrike" cap="none">
                <a:solidFill>
                  <a:srgbClr val="454E60"/>
                </a:solidFill>
                <a:latin typeface="Helvetica Neue"/>
                <a:ea typeface="Helvetica Neue"/>
                <a:cs typeface="Helvetica Neue"/>
                <a:sym typeface="Helvetica Neue"/>
              </a:defRPr>
            </a:lvl3pPr>
            <a:lvl4pPr marR="0" lvl="3" algn="l" rtl="0">
              <a:spcBef>
                <a:spcPts val="0"/>
              </a:spcBef>
              <a:spcAft>
                <a:spcPts val="0"/>
              </a:spcAft>
              <a:buSzPts val="1400"/>
              <a:buNone/>
              <a:defRPr sz="4267" b="1" i="0" u="none" strike="noStrike" cap="none">
                <a:solidFill>
                  <a:srgbClr val="454E60"/>
                </a:solidFill>
                <a:latin typeface="Helvetica Neue"/>
                <a:ea typeface="Helvetica Neue"/>
                <a:cs typeface="Helvetica Neue"/>
                <a:sym typeface="Helvetica Neue"/>
              </a:defRPr>
            </a:lvl4pPr>
            <a:lvl5pPr marR="0" lvl="4" algn="l" rtl="0">
              <a:spcBef>
                <a:spcPts val="0"/>
              </a:spcBef>
              <a:spcAft>
                <a:spcPts val="0"/>
              </a:spcAft>
              <a:buSzPts val="1400"/>
              <a:buNone/>
              <a:defRPr sz="4267" b="1" i="0" u="none" strike="noStrike" cap="none">
                <a:solidFill>
                  <a:srgbClr val="454E60"/>
                </a:solidFill>
                <a:latin typeface="Helvetica Neue"/>
                <a:ea typeface="Helvetica Neue"/>
                <a:cs typeface="Helvetica Neue"/>
                <a:sym typeface="Helvetica Neue"/>
              </a:defRPr>
            </a:lvl5pPr>
            <a:lvl6pPr marR="0" lvl="5" algn="l" rtl="0">
              <a:spcBef>
                <a:spcPts val="0"/>
              </a:spcBef>
              <a:spcAft>
                <a:spcPts val="0"/>
              </a:spcAft>
              <a:buSzPts val="1400"/>
              <a:buNone/>
              <a:defRPr sz="4267" b="1" i="0" u="none" strike="noStrike" cap="none">
                <a:solidFill>
                  <a:srgbClr val="454E60"/>
                </a:solidFill>
                <a:latin typeface="Helvetica Neue"/>
                <a:ea typeface="Helvetica Neue"/>
                <a:cs typeface="Helvetica Neue"/>
                <a:sym typeface="Helvetica Neue"/>
              </a:defRPr>
            </a:lvl6pPr>
            <a:lvl7pPr marR="0" lvl="6" algn="l" rtl="0">
              <a:spcBef>
                <a:spcPts val="0"/>
              </a:spcBef>
              <a:spcAft>
                <a:spcPts val="0"/>
              </a:spcAft>
              <a:buSzPts val="1400"/>
              <a:buNone/>
              <a:defRPr sz="4267" b="1" i="0" u="none" strike="noStrike" cap="none">
                <a:solidFill>
                  <a:srgbClr val="454E60"/>
                </a:solidFill>
                <a:latin typeface="Helvetica Neue"/>
                <a:ea typeface="Helvetica Neue"/>
                <a:cs typeface="Helvetica Neue"/>
                <a:sym typeface="Helvetica Neue"/>
              </a:defRPr>
            </a:lvl7pPr>
            <a:lvl8pPr marR="0" lvl="7" algn="l" rtl="0">
              <a:spcBef>
                <a:spcPts val="0"/>
              </a:spcBef>
              <a:spcAft>
                <a:spcPts val="0"/>
              </a:spcAft>
              <a:buSzPts val="1400"/>
              <a:buNone/>
              <a:defRPr sz="4267" b="1" i="0" u="none" strike="noStrike" cap="none">
                <a:solidFill>
                  <a:srgbClr val="454E60"/>
                </a:solidFill>
                <a:latin typeface="Helvetica Neue"/>
                <a:ea typeface="Helvetica Neue"/>
                <a:cs typeface="Helvetica Neue"/>
                <a:sym typeface="Helvetica Neue"/>
              </a:defRPr>
            </a:lvl8pPr>
            <a:lvl9pPr marR="0" lvl="8" algn="l" rtl="0">
              <a:spcBef>
                <a:spcPts val="0"/>
              </a:spcBef>
              <a:spcAft>
                <a:spcPts val="0"/>
              </a:spcAft>
              <a:buSzPts val="1400"/>
              <a:buNone/>
              <a:defRPr sz="4267" b="1" i="0" u="none" strike="noStrike" cap="none">
                <a:solidFill>
                  <a:srgbClr val="454E60"/>
                </a:solidFill>
                <a:latin typeface="Helvetica Neue"/>
                <a:ea typeface="Helvetica Neue"/>
                <a:cs typeface="Helvetica Neue"/>
                <a:sym typeface="Helvetica Neue"/>
              </a:defRPr>
            </a:lvl9pPr>
          </a:lstStyle>
          <a:p>
            <a:endParaRPr/>
          </a:p>
        </p:txBody>
      </p:sp>
      <p:sp>
        <p:nvSpPr>
          <p:cNvPr id="215" name="Google Shape;215;p32"/>
          <p:cNvSpPr txBox="1">
            <a:spLocks noGrp="1"/>
          </p:cNvSpPr>
          <p:nvPr>
            <p:ph type="body" idx="1"/>
          </p:nvPr>
        </p:nvSpPr>
        <p:spPr>
          <a:xfrm>
            <a:off x="762000" y="2019299"/>
            <a:ext cx="10591800" cy="4157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330200" algn="l" rtl="0">
              <a:spcBef>
                <a:spcPts val="1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600"/>
              </a:spcBef>
              <a:spcAft>
                <a:spcPts val="0"/>
              </a:spcAft>
              <a:buClr>
                <a:schemeClr val="dk1"/>
              </a:buClr>
              <a:buSzPts val="1600"/>
              <a:buFont typeface="Courier New"/>
              <a:buChar char="o"/>
              <a:defRPr sz="1600" b="0" i="0" u="none" strike="noStrike" cap="none">
                <a:solidFill>
                  <a:schemeClr val="dk1"/>
                </a:solidFill>
                <a:latin typeface="Arial"/>
                <a:ea typeface="Arial"/>
                <a:cs typeface="Arial"/>
                <a:sym typeface="Arial"/>
              </a:defRPr>
            </a:lvl3pPr>
            <a:lvl4pPr marL="1828800" marR="0" lvl="3" indent="-228600" algn="l" rtl="0">
              <a:spcBef>
                <a:spcPts val="60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60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397954" algn="l" rtl="0">
              <a:spcBef>
                <a:spcPts val="600"/>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6" name="Google Shape;216;p32"/>
          <p:cNvSpPr txBox="1">
            <a:spLocks noGrp="1"/>
          </p:cNvSpPr>
          <p:nvPr>
            <p:ph type="ftr" idx="11"/>
          </p:nvPr>
        </p:nvSpPr>
        <p:spPr>
          <a:xfrm>
            <a:off x="943149" y="6460651"/>
            <a:ext cx="4114800" cy="165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7" name="Google Shape;217;p32"/>
          <p:cNvSpPr txBox="1">
            <a:spLocks noGrp="1"/>
          </p:cNvSpPr>
          <p:nvPr>
            <p:ph type="dt" idx="10"/>
          </p:nvPr>
        </p:nvSpPr>
        <p:spPr>
          <a:xfrm>
            <a:off x="764623" y="402517"/>
            <a:ext cx="4471800" cy="1737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7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8" name="Google Shape;218;p32"/>
          <p:cNvSpPr txBox="1">
            <a:spLocks noGrp="1"/>
          </p:cNvSpPr>
          <p:nvPr>
            <p:ph type="sldNum" idx="12"/>
          </p:nvPr>
        </p:nvSpPr>
        <p:spPr>
          <a:xfrm>
            <a:off x="762000" y="6460651"/>
            <a:ext cx="181200" cy="164700"/>
          </a:xfrm>
          <a:prstGeom prst="rect">
            <a:avLst/>
          </a:prstGeom>
          <a:noFill/>
          <a:ln>
            <a:noFill/>
          </a:ln>
        </p:spPr>
        <p:txBody>
          <a:bodyPr spcFirstLastPara="1" wrap="square" lIns="0" tIns="0" rIns="0" bIns="0" anchor="ctr" anchorCtr="0">
            <a:noAutofit/>
          </a:bodyPr>
          <a:lstStyle>
            <a:lvl1pPr marL="0" marR="0" lvl="0" indent="0" algn="l" rtl="0">
              <a:spcBef>
                <a:spcPts val="0"/>
              </a:spcBef>
              <a:spcAft>
                <a:spcPts val="0"/>
              </a:spcAft>
              <a:buNone/>
              <a:defRPr sz="700" b="0" i="0" u="none" strike="noStrike" cap="none">
                <a:solidFill>
                  <a:schemeClr val="dk2"/>
                </a:solidFill>
                <a:latin typeface="Arial"/>
                <a:ea typeface="Arial"/>
                <a:cs typeface="Arial"/>
                <a:sym typeface="Arial"/>
              </a:defRPr>
            </a:lvl1pPr>
            <a:lvl2pPr marL="0" marR="0" lvl="1" indent="0" algn="l" rtl="0">
              <a:spcBef>
                <a:spcPts val="0"/>
              </a:spcBef>
              <a:spcAft>
                <a:spcPts val="0"/>
              </a:spcAft>
              <a:buNone/>
              <a:defRPr sz="700" b="0" i="0" u="none" strike="noStrike" cap="none">
                <a:solidFill>
                  <a:schemeClr val="dk2"/>
                </a:solidFill>
                <a:latin typeface="Arial"/>
                <a:ea typeface="Arial"/>
                <a:cs typeface="Arial"/>
                <a:sym typeface="Arial"/>
              </a:defRPr>
            </a:lvl2pPr>
            <a:lvl3pPr marL="0" marR="0" lvl="2" indent="0" algn="l" rtl="0">
              <a:spcBef>
                <a:spcPts val="0"/>
              </a:spcBef>
              <a:spcAft>
                <a:spcPts val="0"/>
              </a:spcAft>
              <a:buNone/>
              <a:defRPr sz="700" b="0" i="0" u="none" strike="noStrike" cap="none">
                <a:solidFill>
                  <a:schemeClr val="dk2"/>
                </a:solidFill>
                <a:latin typeface="Arial"/>
                <a:ea typeface="Arial"/>
                <a:cs typeface="Arial"/>
                <a:sym typeface="Arial"/>
              </a:defRPr>
            </a:lvl3pPr>
            <a:lvl4pPr marL="0" marR="0" lvl="3" indent="0" algn="l" rtl="0">
              <a:spcBef>
                <a:spcPts val="0"/>
              </a:spcBef>
              <a:spcAft>
                <a:spcPts val="0"/>
              </a:spcAft>
              <a:buNone/>
              <a:defRPr sz="700" b="0" i="0" u="none" strike="noStrike" cap="none">
                <a:solidFill>
                  <a:schemeClr val="dk2"/>
                </a:solidFill>
                <a:latin typeface="Arial"/>
                <a:ea typeface="Arial"/>
                <a:cs typeface="Arial"/>
                <a:sym typeface="Arial"/>
              </a:defRPr>
            </a:lvl4pPr>
            <a:lvl5pPr marL="0" marR="0" lvl="4" indent="0" algn="l" rtl="0">
              <a:spcBef>
                <a:spcPts val="0"/>
              </a:spcBef>
              <a:spcAft>
                <a:spcPts val="0"/>
              </a:spcAft>
              <a:buNone/>
              <a:defRPr sz="700" b="0" i="0" u="none" strike="noStrike" cap="none">
                <a:solidFill>
                  <a:schemeClr val="dk2"/>
                </a:solidFill>
                <a:latin typeface="Arial"/>
                <a:ea typeface="Arial"/>
                <a:cs typeface="Arial"/>
                <a:sym typeface="Arial"/>
              </a:defRPr>
            </a:lvl5pPr>
            <a:lvl6pPr marL="0" marR="0" lvl="5" indent="0" algn="l" rtl="0">
              <a:spcBef>
                <a:spcPts val="0"/>
              </a:spcBef>
              <a:spcAft>
                <a:spcPts val="0"/>
              </a:spcAft>
              <a:buNone/>
              <a:defRPr sz="700" b="0" i="0" u="none" strike="noStrike" cap="none">
                <a:solidFill>
                  <a:schemeClr val="dk2"/>
                </a:solidFill>
                <a:latin typeface="Arial"/>
                <a:ea typeface="Arial"/>
                <a:cs typeface="Arial"/>
                <a:sym typeface="Arial"/>
              </a:defRPr>
            </a:lvl6pPr>
            <a:lvl7pPr marL="0" marR="0" lvl="6" indent="0" algn="l" rtl="0">
              <a:spcBef>
                <a:spcPts val="0"/>
              </a:spcBef>
              <a:spcAft>
                <a:spcPts val="0"/>
              </a:spcAft>
              <a:buNone/>
              <a:defRPr sz="700" b="0" i="0" u="none" strike="noStrike" cap="none">
                <a:solidFill>
                  <a:schemeClr val="dk2"/>
                </a:solidFill>
                <a:latin typeface="Arial"/>
                <a:ea typeface="Arial"/>
                <a:cs typeface="Arial"/>
                <a:sym typeface="Arial"/>
              </a:defRPr>
            </a:lvl7pPr>
            <a:lvl8pPr marL="0" marR="0" lvl="7" indent="0" algn="l" rtl="0">
              <a:spcBef>
                <a:spcPts val="0"/>
              </a:spcBef>
              <a:spcAft>
                <a:spcPts val="0"/>
              </a:spcAft>
              <a:buNone/>
              <a:defRPr sz="700" b="0" i="0" u="none" strike="noStrike" cap="none">
                <a:solidFill>
                  <a:schemeClr val="dk2"/>
                </a:solidFill>
                <a:latin typeface="Arial"/>
                <a:ea typeface="Arial"/>
                <a:cs typeface="Arial"/>
                <a:sym typeface="Arial"/>
              </a:defRPr>
            </a:lvl8pPr>
            <a:lvl9pPr marL="0" marR="0" lvl="8" indent="0" algn="l" rtl="0">
              <a:spcBef>
                <a:spcPts val="0"/>
              </a:spcBef>
              <a:spcAft>
                <a:spcPts val="0"/>
              </a:spcAft>
              <a:buNone/>
              <a:defRPr sz="7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7" r:id="rId52"/>
    <p:sldLayoutId id="2147483728" r:id="rId53"/>
    <p:sldLayoutId id="2147483729" r:id="rId5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doi.org/10.1016/j.vaccine.2019.12.017" TargetMode="Externa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path.org/documents/20220328_SDHPV_Evidence_Review_Edition_4_Final_L2.pdf?_gl=1*w2blrr*_ga*MTM4ODc2ODE2OC4xNjQ0NTc2MzE4*_ga_YBSE7ZKDQM*MTY1NzM2MDQ0MC4xLjEuMTY1NzM2MTA5MS4w"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media.path.org/documents/20220328_SDHPV_Evidence_Review_Edition_4_Final_L2.pdf?_gl=1*w2blrr*_ga*MTM4ODc2ODE2OC4xNjQ0NTc2MzE4*_ga_YBSE7ZKDQM*MTY1NzM2MDQ0MC4xLjEuMTY1NzM2MTA5MS4w"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hyperlink" Target="https://www.sciencedirect.com/science/article/pii/S0264410X18305589" TargetMode="Externa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s://pubmed.ncbi.nlm.nih.gov/33048118/"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http://europepmc.org/backend/ptpmcrender.fcgi?accid=PMC4072768&amp;blobtype=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imgres?imgurl=https%3A%2F%2Fapi.time.com%2Fwp-content%2Fuploads%2F2015%2F02%2Fhpv-vaccine.jpg&amp;imgrefurl=https%3A%2F%2Ftime.com%2F3701507%2Fhpv-vaccine-sti%2F&amp;tbnid=wKN8yib5N-asdM&amp;vet=10CBsQxiAoC2oXChMIsOvmjr7x-AIVAAAAAB0AAAAAEAs..i&amp;docid=KdFCAEZvWuR2WM&amp;w=3000&amp;h=2000&amp;itg=1&amp;q=gardasil%204%20valent%20picture&amp;ved=0CBsQxiAoC2oXChMIsOvmjr7x-AIVAAAAAB0AAAAAEA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fda.gov/media/74350/downloa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hyperlink" Target="https://www.fda.gov/media/74350/download" TargetMode="Externa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s://www.fda.gov/media/74350/download"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hyperlink" Target="https://www.who.int/news/item/11-04-2022-one-dose-human-papillomavirus-(hpv)-vaccine-offers-solid-protection-against-cervical-cancer" TargetMode="Externa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media.path.org/documents/20220328_SDHPV_Evidence_Review_Edition_4_Final_L2.pdf?_gl=1*w2blrr*_ga*MTM4ODc2ODE2OC4xNjQ0NTc2MzE4*_ga_YBSE7ZKDQM*MTY1NzM2MDQ0MC4xLjEuMTY1NzM2MTA5MS4w"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media.path.org/documents/20220328_SDHPV_Evidence_Review_Edition_4_Final_L2.pdf?_gl=1*w2blrr*_ga*MTM4ODc2ODE2OC4xNjQ0NTc2MzE4*_ga_YBSE7ZKDQM*MTY1NzM2MDQ0MC4xLjEuMTY1NzM2MTA5MS4w"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journals.plos.org/plosone/article?id=10.1371/journal.pone.0101114" TargetMode="External"/><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hyperlink" Target="https://www.sciencedirect.com/science/article/pii/S0264410X18305589" TargetMode="External"/><Relationship Id="rId5" Type="http://schemas.openxmlformats.org/officeDocument/2006/relationships/hyperlink" Target="https://journals.sagepub.com/doi/10.1177/2381468319894546" TargetMode="External"/><Relationship Id="rId4" Type="http://schemas.openxmlformats.org/officeDocument/2006/relationships/hyperlink" Target="https://www.gavi.org/types-support/vaccine-support/human-papillomaviru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bioprocessintl.com/category/bioprocess-insider/"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hyperlink" Target="https://bioprocessintl.com/bioprocess-insider/facilities-capacity/gardasil-pulls-in-1-5bn-driving-vaccine-business-for-merc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path.org/articles/single-dose-hpv-vaccine-cervical-cancer/" TargetMode="External"/><Relationship Id="rId7" Type="http://schemas.openxmlformats.org/officeDocument/2006/relationships/hyperlink" Target="https://cdn.who.int/media/docs/default-source/immunization/mi4a/who-hpv-vaccine-global-market-study-april-2022.pdf?sfvrsn=6acb4c98_1&amp;download=true"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hyperlink" Target="https://www.unicef.org/supply/sites/unicef.org.supply/files/2020-03/human-papillomavirus-vaccine-HPV-supply-and-demand-update.pdf" TargetMode="External"/><Relationship Id="rId5" Type="http://schemas.openxmlformats.org/officeDocument/2006/relationships/hyperlink" Target="https://www.precisionvaccinations.com/2022/04/04/hpv-vaccine-manufacturing-increases-meet-growing-global-demand" TargetMode="External"/><Relationship Id="rId4" Type="http://schemas.openxmlformats.org/officeDocument/2006/relationships/hyperlink" Target="https://www.cancer.gov/news-events/cancer-currents-blog/2020/hpv-vaccine-single-dose-long-term-protectio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lintonhealthaccessorg-my.sharepoint.com/personal/abubakar_mohammed_clintonhealthaccess_org/Documents/Partner%20mapping%20summary.pptx?web=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7"/>
          <p:cNvSpPr txBox="1">
            <a:spLocks noGrp="1"/>
          </p:cNvSpPr>
          <p:nvPr>
            <p:ph type="body" idx="1"/>
          </p:nvPr>
        </p:nvSpPr>
        <p:spPr>
          <a:xfrm>
            <a:off x="1086147" y="1968258"/>
            <a:ext cx="10491030" cy="129789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Open Sans"/>
              <a:buNone/>
            </a:pPr>
            <a:r>
              <a:rPr lang="en-US" b="1" i="1" dirty="0">
                <a:latin typeface="Calibri"/>
                <a:ea typeface="Calibri"/>
                <a:cs typeface="Calibri"/>
                <a:sym typeface="Calibri"/>
              </a:rPr>
              <a:t>Evidence and </a:t>
            </a:r>
            <a:r>
              <a:rPr lang="en-US" sz="2000" b="1" i="1" u="none" strike="noStrike" cap="none" dirty="0">
                <a:solidFill>
                  <a:schemeClr val="dk1"/>
                </a:solidFill>
                <a:latin typeface="Calibri"/>
                <a:ea typeface="Calibri"/>
                <a:cs typeface="Calibri"/>
                <a:sym typeface="Calibri"/>
              </a:rPr>
              <a:t>Recommendation on  Quadrivalent Human Papillomavirus Vaccine  introduction into Routine Immunization(RI) in the light of new evid</a:t>
            </a:r>
            <a:r>
              <a:rPr lang="en-US" b="1" i="1" dirty="0">
                <a:latin typeface="Calibri"/>
                <a:ea typeface="Calibri"/>
                <a:cs typeface="Calibri"/>
                <a:sym typeface="Calibri"/>
              </a:rPr>
              <a:t>ence</a:t>
            </a:r>
            <a:endParaRPr sz="2000" b="1" i="1"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FF0000"/>
              </a:buClr>
              <a:buSzPts val="2000"/>
              <a:buFont typeface="Open Sans"/>
              <a:buNone/>
            </a:pPr>
            <a:r>
              <a:rPr lang="en-US" sz="2000" b="1" i="0" u="none" strike="noStrike" cap="none" dirty="0">
                <a:solidFill>
                  <a:srgbClr val="FF0000"/>
                </a:solidFill>
                <a:latin typeface="Calibri"/>
                <a:ea typeface="Calibri"/>
                <a:cs typeface="Calibri"/>
                <a:sym typeface="Calibri"/>
              </a:rPr>
              <a:t>				</a:t>
            </a:r>
            <a:endParaRPr sz="2000" b="1"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ts val="2000"/>
              <a:buFont typeface="Open Sans"/>
              <a:buNone/>
            </a:pPr>
            <a:endParaRPr lang="en-US"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Open Sans"/>
              <a:buNone/>
            </a:pPr>
            <a:r>
              <a:rPr lang="en-US" sz="2000" b="0" i="0" u="none" strike="noStrike" cap="none" dirty="0">
                <a:solidFill>
                  <a:schemeClr val="dk1"/>
                </a:solidFill>
                <a:latin typeface="Calibri"/>
                <a:ea typeface="Calibri"/>
                <a:cs typeface="Calibri"/>
                <a:sym typeface="Calibri"/>
              </a:rPr>
              <a:t>13</a:t>
            </a:r>
            <a:r>
              <a:rPr lang="en-US" sz="2000" b="0" i="0" u="none" strike="noStrike" cap="none" baseline="30000" dirty="0">
                <a:solidFill>
                  <a:schemeClr val="dk1"/>
                </a:solidFill>
                <a:latin typeface="Calibri"/>
                <a:ea typeface="Calibri"/>
                <a:cs typeface="Calibri"/>
                <a:sym typeface="Calibri"/>
              </a:rPr>
              <a:t>th</a:t>
            </a:r>
            <a:r>
              <a:rPr lang="en-US" sz="2000" b="0" i="0" u="none" strike="noStrike" cap="none" dirty="0">
                <a:solidFill>
                  <a:schemeClr val="dk1"/>
                </a:solidFill>
                <a:latin typeface="Calibri"/>
                <a:ea typeface="Calibri"/>
                <a:cs typeface="Calibri"/>
                <a:sym typeface="Calibri"/>
              </a:rPr>
              <a:t> July 2022</a:t>
            </a:r>
            <a:r>
              <a:rPr lang="en-US" sz="2000" b="1" i="0" u="none" strike="noStrike" cap="none" dirty="0">
                <a:solidFill>
                  <a:srgbClr val="FF0000"/>
                </a:solidFill>
                <a:latin typeface="Calibri"/>
                <a:ea typeface="Calibri"/>
                <a:cs typeface="Calibri"/>
                <a:sym typeface="Calibri"/>
              </a:rPr>
              <a:t>			</a:t>
            </a:r>
            <a:endParaRPr sz="2000" b="1" i="0" u="none" strike="noStrike" cap="none" dirty="0">
              <a:solidFill>
                <a:srgbClr val="727272"/>
              </a:solidFill>
              <a:latin typeface="Calibri"/>
              <a:ea typeface="Calibri"/>
              <a:cs typeface="Calibri"/>
              <a:sym typeface="Calibri"/>
            </a:endParaRPr>
          </a:p>
        </p:txBody>
      </p:sp>
      <p:sp>
        <p:nvSpPr>
          <p:cNvPr id="715" name="Google Shape;715;p87"/>
          <p:cNvSpPr txBox="1">
            <a:spLocks noGrp="1"/>
          </p:cNvSpPr>
          <p:nvPr>
            <p:ph type="title"/>
          </p:nvPr>
        </p:nvSpPr>
        <p:spPr>
          <a:xfrm>
            <a:off x="863810" y="1216109"/>
            <a:ext cx="10452410" cy="688892"/>
          </a:xfrm>
          <a:prstGeom prst="rect">
            <a:avLst/>
          </a:prstGeom>
          <a:noFill/>
          <a:ln>
            <a:noFill/>
          </a:ln>
        </p:spPr>
        <p:txBody>
          <a:bodyPr spcFirstLastPara="1" wrap="square" lIns="91425" tIns="91425" rIns="91425" bIns="91425" anchor="t" anchorCtr="0">
            <a:normAutofit/>
          </a:bodyPr>
          <a:lstStyle/>
          <a:p>
            <a:pPr marL="119063" lvl="0" indent="77390" algn="l" rtl="0">
              <a:spcBef>
                <a:spcPts val="0"/>
              </a:spcBef>
              <a:spcAft>
                <a:spcPts val="0"/>
              </a:spcAft>
              <a:buNone/>
            </a:pPr>
            <a:r>
              <a:rPr lang="en-US" sz="3120" dirty="0">
                <a:latin typeface="Calibri"/>
                <a:ea typeface="Calibri"/>
                <a:cs typeface="Calibri"/>
                <a:sym typeface="Calibri"/>
              </a:rPr>
              <a:t>Nigerian Immunization Technical Advisory Group (NGI-TAG</a:t>
            </a:r>
            <a:r>
              <a:rPr lang="en-US" sz="3120" b="1" i="0" u="none" strike="noStrike" cap="none" dirty="0">
                <a:solidFill>
                  <a:schemeClr val="accent1"/>
                </a:solidFill>
                <a:latin typeface="Calibri"/>
                <a:ea typeface="Calibri"/>
                <a:cs typeface="Calibri"/>
                <a:sym typeface="Calibri"/>
              </a:rPr>
              <a:t>) </a:t>
            </a:r>
            <a:endParaRPr sz="3120" b="1" i="0" u="none" strike="noStrike" cap="none" dirty="0">
              <a:solidFill>
                <a:schemeClr val="accent1"/>
              </a:solidFill>
              <a:latin typeface="Calibri"/>
              <a:ea typeface="Calibri"/>
              <a:cs typeface="Calibri"/>
              <a:sym typeface="Calibri"/>
            </a:endParaRPr>
          </a:p>
        </p:txBody>
      </p:sp>
      <p:grpSp>
        <p:nvGrpSpPr>
          <p:cNvPr id="716" name="Google Shape;716;p87"/>
          <p:cNvGrpSpPr/>
          <p:nvPr/>
        </p:nvGrpSpPr>
        <p:grpSpPr>
          <a:xfrm>
            <a:off x="418065" y="1042258"/>
            <a:ext cx="11343900" cy="2953788"/>
            <a:chOff x="0" y="-1"/>
            <a:chExt cx="11343899" cy="3573809"/>
          </a:xfrm>
        </p:grpSpPr>
        <p:sp>
          <p:nvSpPr>
            <p:cNvPr id="717" name="Google Shape;717;p87"/>
            <p:cNvSpPr/>
            <p:nvPr/>
          </p:nvSpPr>
          <p:spPr>
            <a:xfrm>
              <a:off x="0" y="-1"/>
              <a:ext cx="233461" cy="3573809"/>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18" name="Google Shape;718;p87"/>
            <p:cNvSpPr/>
            <p:nvPr/>
          </p:nvSpPr>
          <p:spPr>
            <a:xfrm flipH="1">
              <a:off x="135966" y="-1"/>
              <a:ext cx="11207933" cy="188344"/>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19" name="Google Shape;719;p87"/>
          <p:cNvSpPr txBox="1"/>
          <p:nvPr/>
        </p:nvSpPr>
        <p:spPr>
          <a:xfrm>
            <a:off x="901069" y="3881557"/>
            <a:ext cx="3542700" cy="523129"/>
          </a:xfrm>
          <a:prstGeom prst="rect">
            <a:avLst/>
          </a:prstGeom>
          <a:noFill/>
          <a:ln>
            <a:noFill/>
          </a:ln>
        </p:spPr>
        <p:txBody>
          <a:bodyPr spcFirstLastPara="1" wrap="square" lIns="45675" tIns="45675" rIns="45675" bIns="45675" anchor="t" anchorCtr="0">
            <a:spAutoFit/>
          </a:bodyPr>
          <a:lstStyle/>
          <a:p>
            <a:pPr marL="0" marR="0" lvl="0" indent="0" algn="l" rtl="0">
              <a:spcBef>
                <a:spcPts val="0"/>
              </a:spcBef>
              <a:spcAft>
                <a:spcPts val="0"/>
              </a:spcAft>
              <a:buClr>
                <a:srgbClr val="000000"/>
              </a:buClr>
              <a:buFont typeface="Arial"/>
              <a:buNone/>
            </a:pPr>
            <a:endParaRPr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b="0" i="0" u="none" strike="noStrike" cap="none" dirty="0">
              <a:solidFill>
                <a:schemeClr val="dk1"/>
              </a:solidFill>
              <a:latin typeface="Calibri"/>
              <a:ea typeface="Calibri"/>
              <a:cs typeface="Calibri"/>
              <a:sym typeface="Calibri"/>
            </a:endParaRPr>
          </a:p>
        </p:txBody>
      </p:sp>
      <p:sp>
        <p:nvSpPr>
          <p:cNvPr id="721" name="Google Shape;721;p87"/>
          <p:cNvSpPr/>
          <p:nvPr/>
        </p:nvSpPr>
        <p:spPr>
          <a:xfrm>
            <a:off x="4003666" y="4229909"/>
            <a:ext cx="2776962" cy="12695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cxnSp>
        <p:nvCxnSpPr>
          <p:cNvPr id="722" name="Google Shape;722;p87"/>
          <p:cNvCxnSpPr>
            <a:cxnSpLocks/>
          </p:cNvCxnSpPr>
          <p:nvPr/>
        </p:nvCxnSpPr>
        <p:spPr>
          <a:xfrm flipV="1">
            <a:off x="1086147" y="3996046"/>
            <a:ext cx="10867314" cy="40438"/>
          </a:xfrm>
          <a:prstGeom prst="straightConnector1">
            <a:avLst/>
          </a:prstGeom>
          <a:noFill/>
          <a:ln w="28575" cap="flat" cmpd="sng">
            <a:solidFill>
              <a:srgbClr val="7F7F7F"/>
            </a:solidFill>
            <a:prstDash val="solid"/>
            <a:round/>
            <a:headEnd type="none" w="sm" len="sm"/>
            <a:tailEnd type="none" w="sm" len="sm"/>
          </a:ln>
        </p:spPr>
      </p:cxnSp>
      <p:sp>
        <p:nvSpPr>
          <p:cNvPr id="13" name="Google Shape;714;p87">
            <a:extLst>
              <a:ext uri="{FF2B5EF4-FFF2-40B4-BE49-F238E27FC236}">
                <a16:creationId xmlns:a16="http://schemas.microsoft.com/office/drawing/2014/main" id="{D36DD4D8-21E2-4647-AE44-054AAB914EAE}"/>
              </a:ext>
            </a:extLst>
          </p:cNvPr>
          <p:cNvSpPr txBox="1">
            <a:spLocks/>
          </p:cNvSpPr>
          <p:nvPr/>
        </p:nvSpPr>
        <p:spPr>
          <a:xfrm>
            <a:off x="554031" y="5748374"/>
            <a:ext cx="3024056" cy="7849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9pPr>
          </a:lstStyle>
          <a:p>
            <a:pPr marL="0" indent="0">
              <a:buClr>
                <a:srgbClr val="FF0000"/>
              </a:buClr>
              <a:buFont typeface="Open Sans"/>
              <a:buNone/>
            </a:pPr>
            <a:r>
              <a:rPr lang="en-US" b="1" dirty="0">
                <a:solidFill>
                  <a:srgbClr val="FF0000"/>
                </a:solidFill>
                <a:latin typeface="Calibri"/>
                <a:ea typeface="Calibri"/>
                <a:cs typeface="Calibri"/>
                <a:sym typeface="Calibri"/>
              </a:rPr>
              <a:t>				</a:t>
            </a:r>
          </a:p>
          <a:p>
            <a:pPr marL="0" indent="0">
              <a:buFont typeface="Open Sans"/>
              <a:buNone/>
            </a:pPr>
            <a:r>
              <a:rPr lang="en-US" dirty="0">
                <a:latin typeface="Calibri"/>
                <a:ea typeface="Calibri"/>
                <a:cs typeface="Calibri"/>
                <a:sym typeface="Calibri"/>
              </a:rPr>
              <a:t>(Annex 2)</a:t>
            </a:r>
          </a:p>
          <a:p>
            <a:pPr marL="0" indent="0">
              <a:buFont typeface="Open Sans"/>
              <a:buNone/>
            </a:pPr>
            <a:r>
              <a:rPr lang="en-US" b="1" dirty="0">
                <a:solidFill>
                  <a:srgbClr val="FF0000"/>
                </a:solidFill>
                <a:latin typeface="Calibri"/>
                <a:ea typeface="Calibri"/>
                <a:cs typeface="Calibri"/>
                <a:sym typeface="Calibri"/>
              </a:rPr>
              <a:t>			</a:t>
            </a:r>
            <a:endParaRPr lang="en-US" b="1" dirty="0">
              <a:solidFill>
                <a:srgbClr val="72727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899"/>
        <p:cNvGrpSpPr/>
        <p:nvPr/>
      </p:nvGrpSpPr>
      <p:grpSpPr>
        <a:xfrm>
          <a:off x="0" y="0"/>
          <a:ext cx="0" cy="0"/>
          <a:chOff x="0" y="0"/>
          <a:chExt cx="0" cy="0"/>
        </a:xfrm>
      </p:grpSpPr>
      <p:pic>
        <p:nvPicPr>
          <p:cNvPr id="900" name="Google Shape;900;p95"/>
          <p:cNvPicPr preferRelativeResize="0"/>
          <p:nvPr/>
        </p:nvPicPr>
        <p:blipFill rotWithShape="1">
          <a:blip r:embed="rId3">
            <a:alphaModFix/>
          </a:blip>
          <a:srcRect/>
          <a:stretch/>
        </p:blipFill>
        <p:spPr>
          <a:xfrm>
            <a:off x="8293608" y="3915119"/>
            <a:ext cx="3898392" cy="2942881"/>
          </a:xfrm>
          <a:prstGeom prst="rect">
            <a:avLst/>
          </a:prstGeom>
          <a:noFill/>
          <a:ln>
            <a:noFill/>
          </a:ln>
        </p:spPr>
      </p:pic>
      <p:sp>
        <p:nvSpPr>
          <p:cNvPr id="901" name="Google Shape;901;p95"/>
          <p:cNvSpPr txBox="1">
            <a:spLocks noGrp="1"/>
          </p:cNvSpPr>
          <p:nvPr>
            <p:ph type="body" idx="1"/>
          </p:nvPr>
        </p:nvSpPr>
        <p:spPr>
          <a:xfrm>
            <a:off x="411479" y="2835999"/>
            <a:ext cx="11369100" cy="149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840"/>
              <a:buFont typeface="Arial"/>
              <a:buNone/>
            </a:pPr>
            <a:r>
              <a:rPr lang="en-US" sz="4800" b="1">
                <a:solidFill>
                  <a:schemeClr val="accent1"/>
                </a:solidFill>
                <a:latin typeface="Arial"/>
                <a:ea typeface="Arial"/>
                <a:cs typeface="Arial"/>
                <a:sym typeface="Arial"/>
              </a:rPr>
              <a:t>Presentation of Evidence (Gardasil 4)</a:t>
            </a:r>
            <a:endParaRPr/>
          </a:p>
          <a:p>
            <a:pPr marL="0" lvl="0" indent="0" algn="ctr" rtl="0">
              <a:spcBef>
                <a:spcPts val="960"/>
              </a:spcBef>
              <a:spcAft>
                <a:spcPts val="0"/>
              </a:spcAft>
              <a:buClr>
                <a:schemeClr val="accent5"/>
              </a:buClr>
              <a:buSzPts val="3840"/>
              <a:buFont typeface="Arial"/>
              <a:buNone/>
            </a:pPr>
            <a:r>
              <a:rPr lang="en-US" sz="4800" i="1">
                <a:solidFill>
                  <a:schemeClr val="accent5"/>
                </a:solidFill>
                <a:latin typeface="Arial"/>
                <a:ea typeface="Arial"/>
                <a:cs typeface="Arial"/>
                <a:sym typeface="Arial"/>
              </a:rPr>
              <a:t>              </a:t>
            </a:r>
            <a:endParaRPr sz="4800">
              <a:solidFill>
                <a:schemeClr val="accent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96"/>
          <p:cNvSpPr txBox="1">
            <a:spLocks noGrp="1"/>
          </p:cNvSpPr>
          <p:nvPr>
            <p:ph type="title"/>
          </p:nvPr>
        </p:nvSpPr>
        <p:spPr>
          <a:xfrm>
            <a:off x="831665" y="3670277"/>
            <a:ext cx="10515900" cy="892800"/>
          </a:xfrm>
          <a:prstGeom prst="rect">
            <a:avLst/>
          </a:prstGeom>
        </p:spPr>
        <p:txBody>
          <a:bodyPr spcFirstLastPara="1" wrap="square" lIns="0" tIns="0" rIns="0" bIns="0" anchor="b" anchorCtr="0">
            <a:spAutoFit/>
          </a:bodyPr>
          <a:lstStyle/>
          <a:p>
            <a:pPr marL="0" lvl="0" indent="0" algn="l" rtl="0">
              <a:spcBef>
                <a:spcPts val="0"/>
              </a:spcBef>
              <a:spcAft>
                <a:spcPts val="0"/>
              </a:spcAft>
              <a:buNone/>
            </a:pPr>
            <a:r>
              <a:rPr lang="en-US"/>
              <a:t>Efficacy and effectiveness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12"/>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D7C250B-7A40-2599-0DC7-9516AC09B359}"/>
              </a:ext>
            </a:extLst>
          </p:cNvPr>
          <p:cNvGraphicFramePr>
            <a:graphicFrameLocks noChangeAspect="1"/>
          </p:cNvGraphicFramePr>
          <p:nvPr>
            <p:custDataLst>
              <p:tags r:id="rId2"/>
            </p:custDataLst>
            <p:extLst>
              <p:ext uri="{D42A27DB-BD31-4B8C-83A1-F6EECF244321}">
                <p14:modId xmlns:p14="http://schemas.microsoft.com/office/powerpoint/2010/main" val="2354787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16" imgH="416" progId="TCLayout.ActiveDocument.1">
                  <p:embed/>
                </p:oleObj>
              </mc:Choice>
              <mc:Fallback>
                <p:oleObj name="think-cell Slide" r:id="rId5" imgW="416" imgH="416" progId="TCLayout.ActiveDocument.1">
                  <p:embed/>
                  <p:pic>
                    <p:nvPicPr>
                      <p:cNvPr id="2" name="Object 1" hidden="1">
                        <a:extLst>
                          <a:ext uri="{FF2B5EF4-FFF2-40B4-BE49-F238E27FC236}">
                            <a16:creationId xmlns:a16="http://schemas.microsoft.com/office/drawing/2014/main" id="{BD7C250B-7A40-2599-0DC7-9516AC09B35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13" name="Google Shape;913;p97"/>
          <p:cNvSpPr txBox="1">
            <a:spLocks noGrp="1"/>
          </p:cNvSpPr>
          <p:nvPr>
            <p:ph type="title"/>
          </p:nvPr>
        </p:nvSpPr>
        <p:spPr>
          <a:xfrm>
            <a:off x="0" y="482147"/>
            <a:ext cx="12192000" cy="475200"/>
          </a:xfrm>
          <a:prstGeom prst="rect">
            <a:avLst/>
          </a:prstGeom>
          <a:noFill/>
          <a:ln>
            <a:noFill/>
          </a:ln>
        </p:spPr>
        <p:txBody>
          <a:bodyPr spcFirstLastPara="1" wrap="square" lIns="91425" tIns="45700" rIns="91425" bIns="45700" anchor="ctr" anchorCtr="0">
            <a:noAutofit/>
          </a:bodyPr>
          <a:lstStyle/>
          <a:p>
            <a:pPr marL="119062" lvl="0" indent="0" algn="l" rtl="0">
              <a:spcBef>
                <a:spcPts val="0"/>
              </a:spcBef>
              <a:spcAft>
                <a:spcPts val="0"/>
              </a:spcAft>
              <a:buNone/>
            </a:pPr>
            <a:r>
              <a:rPr lang="en-US" sz="2000" dirty="0">
                <a:solidFill>
                  <a:schemeClr val="dk1"/>
                </a:solidFill>
                <a:latin typeface="+mj-lt"/>
                <a:ea typeface="Arial"/>
                <a:cs typeface="Arial"/>
                <a:sym typeface="Arial"/>
              </a:rPr>
              <a:t>Efficacy and effectiveness: </a:t>
            </a:r>
            <a:endParaRPr sz="2000" dirty="0">
              <a:solidFill>
                <a:schemeClr val="dk1"/>
              </a:solidFill>
              <a:latin typeface="+mj-lt"/>
              <a:ea typeface="Arial"/>
              <a:cs typeface="Arial"/>
              <a:sym typeface="Arial"/>
            </a:endParaRPr>
          </a:p>
          <a:p>
            <a:pPr marL="119062" lvl="0" indent="0" algn="l" rtl="0">
              <a:spcBef>
                <a:spcPts val="0"/>
              </a:spcBef>
              <a:spcAft>
                <a:spcPts val="0"/>
              </a:spcAft>
              <a:buNone/>
            </a:pPr>
            <a:r>
              <a:rPr lang="en-US" sz="2000" dirty="0">
                <a:latin typeface="+mj-lt"/>
                <a:ea typeface="Arial"/>
                <a:cs typeface="Arial"/>
                <a:sym typeface="Arial"/>
              </a:rPr>
              <a:t>What is the antibody response of Gardasil-4 one dose in comparison with 2 dose in girls 9-14 years?</a:t>
            </a:r>
            <a:endParaRPr sz="2000" dirty="0">
              <a:latin typeface="+mj-lt"/>
              <a:ea typeface="Arial"/>
              <a:cs typeface="Arial"/>
              <a:sym typeface="Arial"/>
            </a:endParaRPr>
          </a:p>
          <a:p>
            <a:pPr marL="119062" lvl="0" indent="0" algn="l" rtl="0">
              <a:spcBef>
                <a:spcPts val="0"/>
              </a:spcBef>
              <a:spcAft>
                <a:spcPts val="0"/>
              </a:spcAft>
              <a:buNone/>
            </a:pPr>
            <a:endParaRPr sz="2800" dirty="0">
              <a:latin typeface="+mj-lt"/>
              <a:ea typeface="Arial"/>
              <a:cs typeface="Arial"/>
              <a:sym typeface="Arial"/>
            </a:endParaRPr>
          </a:p>
        </p:txBody>
      </p:sp>
      <p:sp>
        <p:nvSpPr>
          <p:cNvPr id="914" name="Google Shape;914;p97"/>
          <p:cNvSpPr txBox="1"/>
          <p:nvPr/>
        </p:nvSpPr>
        <p:spPr>
          <a:xfrm>
            <a:off x="1887325" y="6031500"/>
            <a:ext cx="10360800" cy="598778"/>
          </a:xfrm>
          <a:prstGeom prst="rect">
            <a:avLst/>
          </a:prstGeom>
          <a:noFill/>
          <a:ln>
            <a:noFill/>
          </a:ln>
        </p:spPr>
        <p:txBody>
          <a:bodyPr spcFirstLastPara="1" wrap="square" lIns="91425" tIns="45700" rIns="91425" bIns="45700" anchor="t" anchorCtr="0">
            <a:spAutoFit/>
          </a:bodyPr>
          <a:lstStyle/>
          <a:p>
            <a:pPr marL="457200" lvl="0" indent="0" algn="l" rtl="0">
              <a:lnSpc>
                <a:spcPct val="107000"/>
              </a:lnSpc>
              <a:spcBef>
                <a:spcPts val="0"/>
              </a:spcBef>
              <a:spcAft>
                <a:spcPts val="0"/>
              </a:spcAft>
              <a:buClr>
                <a:schemeClr val="dk1"/>
              </a:buClr>
              <a:buSzPts val="1100"/>
              <a:buFont typeface="Arial"/>
              <a:buNone/>
            </a:pPr>
            <a:endParaRPr sz="900">
              <a:solidFill>
                <a:srgbClr val="1F1F1F"/>
              </a:solidFill>
              <a:latin typeface="+mj-lt"/>
            </a:endParaRPr>
          </a:p>
          <a:p>
            <a:pPr marL="0" marR="0" lvl="0" indent="0" algn="just" rtl="0">
              <a:lnSpc>
                <a:spcPct val="115000"/>
              </a:lnSpc>
              <a:spcBef>
                <a:spcPts val="1000"/>
              </a:spcBef>
              <a:spcAft>
                <a:spcPts val="0"/>
              </a:spcAft>
              <a:buClr>
                <a:schemeClr val="dk1"/>
              </a:buClr>
              <a:buSzPts val="1100"/>
              <a:buFont typeface="Arial"/>
              <a:buNone/>
            </a:pPr>
            <a:endParaRPr sz="1300">
              <a:solidFill>
                <a:srgbClr val="222222"/>
              </a:solidFill>
              <a:latin typeface="+mj-lt"/>
              <a:ea typeface="Candara"/>
              <a:cs typeface="Candara"/>
              <a:sym typeface="Candara"/>
            </a:endParaRPr>
          </a:p>
        </p:txBody>
      </p:sp>
      <p:sp>
        <p:nvSpPr>
          <p:cNvPr id="915" name="Google Shape;915;p97"/>
          <p:cNvSpPr txBox="1"/>
          <p:nvPr/>
        </p:nvSpPr>
        <p:spPr>
          <a:xfrm>
            <a:off x="550843" y="1045483"/>
            <a:ext cx="10741446" cy="6723605"/>
          </a:xfrm>
          <a:prstGeom prst="rect">
            <a:avLst/>
          </a:prstGeom>
          <a:noFill/>
          <a:ln>
            <a:noFill/>
          </a:ln>
        </p:spPr>
        <p:txBody>
          <a:bodyPr spcFirstLastPara="1" wrap="square" lIns="91425" tIns="91425" rIns="91425" bIns="91425" anchor="t" anchorCtr="0">
            <a:spAutoFit/>
          </a:bodyPr>
          <a:lstStyle/>
          <a:p>
            <a:pPr marL="457200" marR="0" lvl="0" indent="-355600" algn="just" rtl="0">
              <a:lnSpc>
                <a:spcPct val="115000"/>
              </a:lnSpc>
              <a:spcBef>
                <a:spcPts val="0"/>
              </a:spcBef>
              <a:spcAft>
                <a:spcPts val="0"/>
              </a:spcAft>
              <a:buClr>
                <a:srgbClr val="2A2A2A"/>
              </a:buClr>
              <a:buSzPts val="2000"/>
              <a:buFont typeface="Wingdings" panose="05000000000000000000" pitchFamily="2" charset="2"/>
              <a:buChar char="§"/>
            </a:pPr>
            <a:r>
              <a:rPr lang="en-US" sz="1600" dirty="0">
                <a:solidFill>
                  <a:srgbClr val="2A2A2A"/>
                </a:solidFill>
                <a:highlight>
                  <a:srgbClr val="FFFFFF"/>
                </a:highlight>
                <a:latin typeface="+mj-lt"/>
                <a:ea typeface="Calibri"/>
                <a:cs typeface="Calibri"/>
                <a:sym typeface="Calibri"/>
              </a:rPr>
              <a:t>Evidence from systematic reviews on antibody levels following a single dose of the HPV vaccines were said to be lower than those following multidose schedules. However, they remained stable and seropositivity against HPV 16 and 18 persisted up to 11 years following a single dose.</a:t>
            </a:r>
          </a:p>
          <a:p>
            <a:pPr marL="457200" marR="0" lvl="0" indent="-355600" algn="just" rtl="0">
              <a:lnSpc>
                <a:spcPct val="115000"/>
              </a:lnSpc>
              <a:spcBef>
                <a:spcPts val="0"/>
              </a:spcBef>
              <a:spcAft>
                <a:spcPts val="0"/>
              </a:spcAft>
              <a:buClr>
                <a:srgbClr val="2A2A2A"/>
              </a:buClr>
              <a:buSzPts val="2000"/>
              <a:buFont typeface="Wingdings" panose="05000000000000000000" pitchFamily="2" charset="2"/>
              <a:buChar char="§"/>
            </a:pPr>
            <a:endParaRPr sz="1600" dirty="0">
              <a:solidFill>
                <a:srgbClr val="2A2A2A"/>
              </a:solidFill>
              <a:highlight>
                <a:srgbClr val="FFFFFF"/>
              </a:highlight>
              <a:latin typeface="+mj-lt"/>
              <a:ea typeface="Calibri"/>
              <a:cs typeface="Calibri"/>
              <a:sym typeface="Calibri"/>
            </a:endParaRPr>
          </a:p>
          <a:p>
            <a:pPr marL="457200" marR="0" lvl="0" indent="-355600" algn="just" rtl="0">
              <a:lnSpc>
                <a:spcPct val="115000"/>
              </a:lnSpc>
              <a:spcBef>
                <a:spcPts val="0"/>
              </a:spcBef>
              <a:spcAft>
                <a:spcPts val="0"/>
              </a:spcAft>
              <a:buClr>
                <a:srgbClr val="2A2A2A"/>
              </a:buClr>
              <a:buSzPts val="2000"/>
              <a:buFont typeface="Wingdings" panose="05000000000000000000" pitchFamily="2" charset="2"/>
              <a:buChar char="§"/>
            </a:pPr>
            <a:r>
              <a:rPr lang="en-US" sz="1600" dirty="0">
                <a:solidFill>
                  <a:srgbClr val="2A2A2A"/>
                </a:solidFill>
                <a:highlight>
                  <a:srgbClr val="FFFFFF"/>
                </a:highlight>
                <a:latin typeface="+mj-lt"/>
                <a:ea typeface="Calibri"/>
                <a:cs typeface="Calibri"/>
                <a:sym typeface="Calibri"/>
              </a:rPr>
              <a:t>More evidence showed that although 1-dose recipients might have lower </a:t>
            </a:r>
            <a:r>
              <a:rPr lang="en-US" sz="1600" dirty="0" err="1">
                <a:solidFill>
                  <a:srgbClr val="2A2A2A"/>
                </a:solidFill>
                <a:highlight>
                  <a:srgbClr val="FFFFFF"/>
                </a:highlight>
                <a:latin typeface="+mj-lt"/>
                <a:ea typeface="Calibri"/>
                <a:cs typeface="Calibri"/>
                <a:sym typeface="Calibri"/>
              </a:rPr>
              <a:t>NAb</a:t>
            </a:r>
            <a:r>
              <a:rPr lang="en-US" sz="1600" dirty="0">
                <a:solidFill>
                  <a:srgbClr val="2A2A2A"/>
                </a:solidFill>
                <a:highlight>
                  <a:srgbClr val="FFFFFF"/>
                </a:highlight>
                <a:latin typeface="+mj-lt"/>
                <a:ea typeface="Calibri"/>
                <a:cs typeface="Calibri"/>
                <a:sym typeface="Calibri"/>
              </a:rPr>
              <a:t> titers than 2-/3-dose recipients, their </a:t>
            </a:r>
            <a:r>
              <a:rPr lang="en-US" sz="1600" dirty="0" err="1">
                <a:solidFill>
                  <a:srgbClr val="2A2A2A"/>
                </a:solidFill>
                <a:highlight>
                  <a:srgbClr val="FFFFFF"/>
                </a:highlight>
                <a:latin typeface="+mj-lt"/>
                <a:ea typeface="Calibri"/>
                <a:cs typeface="Calibri"/>
                <a:sym typeface="Calibri"/>
              </a:rPr>
              <a:t>NAb</a:t>
            </a:r>
            <a:r>
              <a:rPr lang="en-US" sz="1600" dirty="0">
                <a:solidFill>
                  <a:srgbClr val="2A2A2A"/>
                </a:solidFill>
                <a:highlight>
                  <a:srgbClr val="FFFFFF"/>
                </a:highlight>
                <a:latin typeface="+mj-lt"/>
                <a:ea typeface="Calibri"/>
                <a:cs typeface="Calibri"/>
                <a:sym typeface="Calibri"/>
              </a:rPr>
              <a:t> titers were 5- to 30-fold higher than unvaccinated girls.</a:t>
            </a:r>
            <a:endParaRPr sz="1600" dirty="0">
              <a:solidFill>
                <a:srgbClr val="2A2A2A"/>
              </a:solidFill>
              <a:highlight>
                <a:srgbClr val="FFFFFF"/>
              </a:highlight>
              <a:latin typeface="+mj-lt"/>
              <a:ea typeface="Calibri"/>
              <a:cs typeface="Calibri"/>
              <a:sym typeface="Calibri"/>
            </a:endParaRPr>
          </a:p>
          <a:p>
            <a:pPr marL="742950" marR="0" lvl="0" indent="-285750" algn="just" rtl="0">
              <a:lnSpc>
                <a:spcPct val="115000"/>
              </a:lnSpc>
              <a:spcBef>
                <a:spcPts val="0"/>
              </a:spcBef>
              <a:spcAft>
                <a:spcPts val="0"/>
              </a:spcAft>
              <a:buFont typeface="Wingdings" panose="05000000000000000000" pitchFamily="2" charset="2"/>
              <a:buChar char="§"/>
            </a:pPr>
            <a:endParaRPr sz="1600" dirty="0">
              <a:solidFill>
                <a:srgbClr val="2A2A2A"/>
              </a:solidFill>
              <a:highlight>
                <a:srgbClr val="FFFFFF"/>
              </a:highlight>
              <a:latin typeface="+mj-lt"/>
              <a:ea typeface="Calibri"/>
              <a:cs typeface="Calibri"/>
              <a:sym typeface="Calibri"/>
            </a:endParaRPr>
          </a:p>
          <a:p>
            <a:pPr marL="457200" marR="0" lvl="0" indent="-355600" algn="just" rtl="0">
              <a:lnSpc>
                <a:spcPct val="115000"/>
              </a:lnSpc>
              <a:spcBef>
                <a:spcPts val="0"/>
              </a:spcBef>
              <a:spcAft>
                <a:spcPts val="0"/>
              </a:spcAft>
              <a:buClr>
                <a:srgbClr val="2A2A2A"/>
              </a:buClr>
              <a:buSzPts val="2000"/>
              <a:buFont typeface="Wingdings" panose="05000000000000000000" pitchFamily="2" charset="2"/>
              <a:buChar char="§"/>
            </a:pPr>
            <a:r>
              <a:rPr lang="en-US" sz="1600" dirty="0">
                <a:solidFill>
                  <a:srgbClr val="2A2A2A"/>
                </a:solidFill>
                <a:highlight>
                  <a:srgbClr val="FFFFFF"/>
                </a:highlight>
                <a:latin typeface="+mj-lt"/>
                <a:ea typeface="Calibri"/>
                <a:cs typeface="Calibri"/>
                <a:sym typeface="Calibri"/>
              </a:rPr>
              <a:t>More Systematic reviews from Medline, EMBASE, Global Health Database and Cochrane Central Register of Controlled Trials show Frequency of HPV16/18 infection was low (e.g. &lt;1% for 12-month-persistent infection) in all vaccinated participants up to seven years post vaccination and did not significantly differ by number of doses (p &gt; 0.05 in all cases). </a:t>
            </a:r>
          </a:p>
          <a:p>
            <a:pPr marL="457200" marR="0" lvl="0" indent="-355600" algn="just" rtl="0">
              <a:lnSpc>
                <a:spcPct val="115000"/>
              </a:lnSpc>
              <a:spcBef>
                <a:spcPts val="0"/>
              </a:spcBef>
              <a:spcAft>
                <a:spcPts val="0"/>
              </a:spcAft>
              <a:buClr>
                <a:srgbClr val="2A2A2A"/>
              </a:buClr>
              <a:buSzPts val="2000"/>
              <a:buFont typeface="Wingdings" panose="05000000000000000000" pitchFamily="2" charset="2"/>
              <a:buChar char="§"/>
            </a:pPr>
            <a:endParaRPr lang="en-US" sz="1600" dirty="0">
              <a:solidFill>
                <a:srgbClr val="2A2A2A"/>
              </a:solidFill>
              <a:highlight>
                <a:srgbClr val="FFFFFF"/>
              </a:highlight>
              <a:latin typeface="+mj-lt"/>
              <a:ea typeface="Calibri"/>
              <a:cs typeface="Calibri"/>
              <a:sym typeface="Calibri"/>
            </a:endParaRPr>
          </a:p>
          <a:p>
            <a:pPr marL="457200" marR="0" lvl="0" indent="-355600" algn="just" rtl="0">
              <a:lnSpc>
                <a:spcPct val="115000"/>
              </a:lnSpc>
              <a:spcBef>
                <a:spcPts val="0"/>
              </a:spcBef>
              <a:spcAft>
                <a:spcPts val="0"/>
              </a:spcAft>
              <a:buClr>
                <a:srgbClr val="2A2A2A"/>
              </a:buClr>
              <a:buSzPts val="2000"/>
              <a:buFont typeface="Wingdings" panose="05000000000000000000" pitchFamily="2" charset="2"/>
              <a:buChar char="§"/>
            </a:pPr>
            <a:r>
              <a:rPr lang="en-US" sz="1600" dirty="0">
                <a:solidFill>
                  <a:srgbClr val="2A2A2A"/>
                </a:solidFill>
                <a:highlight>
                  <a:srgbClr val="FFFFFF"/>
                </a:highlight>
                <a:latin typeface="+mj-lt"/>
                <a:ea typeface="Calibri"/>
                <a:cs typeface="Calibri"/>
                <a:sym typeface="Calibri"/>
              </a:rPr>
              <a:t>Frequency of infection was lower in one-dose recipients compared to unvaccinated controls (p &lt; 0.01) for all infection endpoints in each study). HPV16/18 seropositivity rates were high in all HPV vaccine recipients (100% in three of four studies reporting this endpoint), though antibody levels were lower with one compared to two or three doses.</a:t>
            </a:r>
            <a:endParaRPr sz="1600" dirty="0">
              <a:solidFill>
                <a:srgbClr val="2A2A2A"/>
              </a:solidFill>
              <a:highlight>
                <a:srgbClr val="FFFFFF"/>
              </a:highlight>
              <a:latin typeface="+mj-lt"/>
              <a:ea typeface="Calibri"/>
              <a:cs typeface="Calibri"/>
              <a:sym typeface="Calibri"/>
            </a:endParaRPr>
          </a:p>
          <a:p>
            <a:pPr marL="457200" marR="0" lvl="0" algn="just" rtl="0">
              <a:lnSpc>
                <a:spcPct val="115000"/>
              </a:lnSpc>
              <a:spcBef>
                <a:spcPts val="0"/>
              </a:spcBef>
              <a:spcAft>
                <a:spcPts val="0"/>
              </a:spcAft>
            </a:pPr>
            <a:endParaRPr lang="en-US" sz="1600" dirty="0">
              <a:solidFill>
                <a:srgbClr val="2A2A2A"/>
              </a:solidFill>
              <a:highlight>
                <a:srgbClr val="FFFFFF"/>
              </a:highlight>
              <a:latin typeface="+mj-lt"/>
              <a:ea typeface="Calibri"/>
              <a:cs typeface="Calibri"/>
              <a:sym typeface="Calibri"/>
            </a:endParaRPr>
          </a:p>
          <a:p>
            <a:pPr marL="457200" marR="0" lvl="0" algn="just" rtl="0">
              <a:lnSpc>
                <a:spcPct val="115000"/>
              </a:lnSpc>
              <a:spcBef>
                <a:spcPts val="0"/>
              </a:spcBef>
              <a:spcAft>
                <a:spcPts val="0"/>
              </a:spcAft>
            </a:pPr>
            <a:endParaRPr lang="en-US" sz="1600" dirty="0">
              <a:solidFill>
                <a:srgbClr val="2A2A2A"/>
              </a:solidFill>
              <a:highlight>
                <a:srgbClr val="FFFFFF"/>
              </a:highlight>
              <a:latin typeface="+mj-lt"/>
              <a:ea typeface="Calibri"/>
              <a:cs typeface="Calibri"/>
              <a:sym typeface="Calibri"/>
            </a:endParaRPr>
          </a:p>
          <a:p>
            <a:pPr marL="457200" marR="0" lvl="0" algn="just" rtl="0">
              <a:lnSpc>
                <a:spcPct val="115000"/>
              </a:lnSpc>
              <a:spcBef>
                <a:spcPts val="0"/>
              </a:spcBef>
              <a:spcAft>
                <a:spcPts val="0"/>
              </a:spcAft>
            </a:pPr>
            <a:endParaRPr lang="en-US" sz="1600" dirty="0">
              <a:solidFill>
                <a:srgbClr val="2A2A2A"/>
              </a:solidFill>
              <a:highlight>
                <a:srgbClr val="FFFFFF"/>
              </a:highlight>
              <a:latin typeface="+mj-lt"/>
              <a:ea typeface="Calibri"/>
              <a:cs typeface="Calibri"/>
              <a:sym typeface="Calibri"/>
            </a:endParaRPr>
          </a:p>
          <a:p>
            <a:pPr marL="457200" marR="0" lvl="0" algn="just" rtl="0">
              <a:lnSpc>
                <a:spcPct val="115000"/>
              </a:lnSpc>
              <a:spcBef>
                <a:spcPts val="0"/>
              </a:spcBef>
              <a:spcAft>
                <a:spcPts val="0"/>
              </a:spcAft>
            </a:pPr>
            <a:endParaRPr lang="en-US" sz="1600" dirty="0">
              <a:solidFill>
                <a:srgbClr val="2A2A2A"/>
              </a:solidFill>
              <a:highlight>
                <a:srgbClr val="FFFFFF"/>
              </a:highlight>
              <a:latin typeface="+mj-lt"/>
              <a:ea typeface="Calibri"/>
              <a:cs typeface="Calibri"/>
              <a:sym typeface="Calibri"/>
            </a:endParaRPr>
          </a:p>
          <a:p>
            <a:pPr marL="457200" marR="0" lvl="0" algn="just" rtl="0">
              <a:lnSpc>
                <a:spcPct val="115000"/>
              </a:lnSpc>
              <a:spcBef>
                <a:spcPts val="0"/>
              </a:spcBef>
              <a:spcAft>
                <a:spcPts val="0"/>
              </a:spcAft>
            </a:pPr>
            <a:endParaRPr sz="1600" dirty="0">
              <a:solidFill>
                <a:srgbClr val="2A2A2A"/>
              </a:solidFill>
              <a:highlight>
                <a:srgbClr val="FFFFFF"/>
              </a:highlight>
              <a:latin typeface="+mj-lt"/>
              <a:ea typeface="Calibri"/>
              <a:cs typeface="Calibri"/>
              <a:sym typeface="Calibri"/>
            </a:endParaRPr>
          </a:p>
          <a:p>
            <a:pPr lvl="0" algn="l" rtl="0">
              <a:lnSpc>
                <a:spcPct val="107000"/>
              </a:lnSpc>
              <a:spcBef>
                <a:spcPts val="0"/>
              </a:spcBef>
              <a:spcAft>
                <a:spcPts val="0"/>
              </a:spcAft>
              <a:buClr>
                <a:schemeClr val="dk1"/>
              </a:buClr>
              <a:buSzPts val="1100"/>
            </a:pPr>
            <a:r>
              <a:rPr lang="en-US" sz="900" dirty="0">
                <a:solidFill>
                  <a:srgbClr val="1F1F1F"/>
                </a:solidFill>
                <a:latin typeface="+mj-lt"/>
                <a:ea typeface="Calibri"/>
                <a:cs typeface="Calibri"/>
                <a:sym typeface="Calibri"/>
              </a:rPr>
              <a:t>2019 The Authors. Published by Elsevier Ltd. This is an open access article under the CC BY license (http:// creativecommons.org/licenses/by/4.0/).</a:t>
            </a:r>
            <a:endParaRPr sz="900" dirty="0">
              <a:solidFill>
                <a:srgbClr val="1F1F1F"/>
              </a:solidFill>
              <a:latin typeface="+mj-lt"/>
              <a:ea typeface="Calibri"/>
              <a:cs typeface="Calibri"/>
              <a:sym typeface="Calibri"/>
            </a:endParaRPr>
          </a:p>
          <a:p>
            <a:pPr lvl="0" algn="l" rtl="0">
              <a:lnSpc>
                <a:spcPct val="107000"/>
              </a:lnSpc>
              <a:spcBef>
                <a:spcPts val="0"/>
              </a:spcBef>
              <a:spcAft>
                <a:spcPts val="0"/>
              </a:spcAft>
              <a:buClr>
                <a:schemeClr val="dk1"/>
              </a:buClr>
              <a:buSzPts val="1100"/>
            </a:pPr>
            <a:r>
              <a:rPr lang="en-US" sz="900" u="sng" dirty="0">
                <a:solidFill>
                  <a:schemeClr val="hlink"/>
                </a:solidFill>
                <a:latin typeface="+mj-lt"/>
                <a:ea typeface="Calibri"/>
                <a:cs typeface="Calibri"/>
                <a:sym typeface="Calibri"/>
                <a:hlinkClick r:id="rId7"/>
              </a:rPr>
              <a:t>https://doi.org/10.1016/j.vaccine.2019.12.017</a:t>
            </a:r>
            <a:r>
              <a:rPr lang="en-US" sz="900" dirty="0">
                <a:solidFill>
                  <a:srgbClr val="1F1F1F"/>
                </a:solidFill>
                <a:latin typeface="+mj-lt"/>
                <a:ea typeface="Calibri"/>
                <a:cs typeface="Calibri"/>
                <a:sym typeface="Calibri"/>
              </a:rPr>
              <a:t> 0264-410X/Ó 2019 The Authors. Vaccine 38 (2020) 1302–1314</a:t>
            </a:r>
            <a:endParaRPr sz="900" dirty="0">
              <a:solidFill>
                <a:srgbClr val="1F1F1F"/>
              </a:solidFill>
              <a:latin typeface="+mj-lt"/>
              <a:ea typeface="Calibri"/>
              <a:cs typeface="Calibri"/>
              <a:sym typeface="Calibri"/>
            </a:endParaRPr>
          </a:p>
          <a:p>
            <a:pPr lvl="0" algn="l" rtl="0">
              <a:lnSpc>
                <a:spcPct val="107000"/>
              </a:lnSpc>
              <a:spcBef>
                <a:spcPts val="0"/>
              </a:spcBef>
              <a:spcAft>
                <a:spcPts val="0"/>
              </a:spcAft>
              <a:buClr>
                <a:schemeClr val="dk1"/>
              </a:buClr>
              <a:buSzPts val="1100"/>
            </a:pPr>
            <a:r>
              <a:rPr lang="en-US" sz="900" dirty="0">
                <a:solidFill>
                  <a:srgbClr val="1F1F1F"/>
                </a:solidFill>
                <a:latin typeface="+mj-lt"/>
                <a:ea typeface="Calibri"/>
                <a:cs typeface="Calibri"/>
                <a:sym typeface="Calibri"/>
              </a:rPr>
              <a:t>j o u r n a l h o m e p a g e : w </a:t>
            </a:r>
            <a:r>
              <a:rPr lang="en-US" sz="900" dirty="0" err="1">
                <a:solidFill>
                  <a:srgbClr val="1F1F1F"/>
                </a:solidFill>
                <a:latin typeface="+mj-lt"/>
                <a:ea typeface="Calibri"/>
                <a:cs typeface="Calibri"/>
                <a:sym typeface="Calibri"/>
              </a:rPr>
              <a:t>w</a:t>
            </a:r>
            <a:r>
              <a:rPr lang="en-US" sz="900" dirty="0">
                <a:solidFill>
                  <a:srgbClr val="1F1F1F"/>
                </a:solidFill>
                <a:latin typeface="+mj-lt"/>
                <a:ea typeface="Calibri"/>
                <a:cs typeface="Calibri"/>
                <a:sym typeface="Calibri"/>
              </a:rPr>
              <a:t> </a:t>
            </a:r>
            <a:r>
              <a:rPr lang="en-US" sz="900" dirty="0" err="1">
                <a:solidFill>
                  <a:srgbClr val="1F1F1F"/>
                </a:solidFill>
                <a:latin typeface="+mj-lt"/>
                <a:ea typeface="Calibri"/>
                <a:cs typeface="Calibri"/>
                <a:sym typeface="Calibri"/>
              </a:rPr>
              <a:t>w</a:t>
            </a:r>
            <a:r>
              <a:rPr lang="en-US" sz="900" dirty="0">
                <a:solidFill>
                  <a:srgbClr val="1F1F1F"/>
                </a:solidFill>
                <a:latin typeface="+mj-lt"/>
                <a:ea typeface="Calibri"/>
                <a:cs typeface="Calibri"/>
                <a:sym typeface="Calibri"/>
              </a:rPr>
              <a:t> . e l s e v i e r . c o m / l o c a t e / v a c </a:t>
            </a:r>
            <a:r>
              <a:rPr lang="en-US" sz="900" dirty="0" err="1">
                <a:solidFill>
                  <a:srgbClr val="1F1F1F"/>
                </a:solidFill>
                <a:latin typeface="+mj-lt"/>
                <a:ea typeface="Calibri"/>
                <a:cs typeface="Calibri"/>
                <a:sym typeface="Calibri"/>
              </a:rPr>
              <a:t>c</a:t>
            </a:r>
            <a:r>
              <a:rPr lang="en-US" sz="900" dirty="0">
                <a:solidFill>
                  <a:srgbClr val="1F1F1F"/>
                </a:solidFill>
                <a:latin typeface="+mj-lt"/>
                <a:ea typeface="Calibri"/>
                <a:cs typeface="Calibri"/>
                <a:sym typeface="Calibri"/>
              </a:rPr>
              <a:t> i </a:t>
            </a:r>
            <a:endParaRPr sz="900" dirty="0">
              <a:solidFill>
                <a:srgbClr val="1F1F1F"/>
              </a:solidFill>
              <a:latin typeface="+mj-lt"/>
              <a:ea typeface="Calibri"/>
              <a:cs typeface="Calibri"/>
              <a:sym typeface="Calibri"/>
            </a:endParaRPr>
          </a:p>
          <a:p>
            <a:pPr lvl="0" algn="l" rtl="0">
              <a:lnSpc>
                <a:spcPct val="107000"/>
              </a:lnSpc>
              <a:spcBef>
                <a:spcPts val="0"/>
              </a:spcBef>
              <a:spcAft>
                <a:spcPts val="0"/>
              </a:spcAft>
              <a:buClr>
                <a:schemeClr val="dk1"/>
              </a:buClr>
              <a:buSzPts val="1100"/>
            </a:pPr>
            <a:r>
              <a:rPr lang="en-US" sz="900" dirty="0">
                <a:solidFill>
                  <a:srgbClr val="1F1F1F"/>
                </a:solidFill>
                <a:latin typeface="+mj-lt"/>
                <a:ea typeface="Calibri"/>
                <a:cs typeface="Calibri"/>
                <a:sym typeface="Calibri"/>
              </a:rPr>
              <a:t>WHO weekly epidemiology /17 June </a:t>
            </a:r>
            <a:r>
              <a:rPr lang="en-US" sz="900" dirty="0">
                <a:solidFill>
                  <a:srgbClr val="1F1F1F"/>
                </a:solidFill>
                <a:latin typeface="+mj-lt"/>
              </a:rPr>
              <a:t> 24, 2022, 97, 261–276 http://www.who.int/wer</a:t>
            </a:r>
            <a:endParaRPr sz="900" dirty="0">
              <a:solidFill>
                <a:srgbClr val="2A2A2A"/>
              </a:solidFill>
              <a:highlight>
                <a:srgbClr val="FFFFFF"/>
              </a:highlight>
              <a:latin typeface="+mj-lt"/>
              <a:ea typeface="Calibri"/>
              <a:cs typeface="Calibri"/>
              <a:sym typeface="Calibri"/>
            </a:endParaRPr>
          </a:p>
        </p:txBody>
      </p:sp>
      <p:cxnSp>
        <p:nvCxnSpPr>
          <p:cNvPr id="6" name="Google Shape;922;p98">
            <a:extLst>
              <a:ext uri="{FF2B5EF4-FFF2-40B4-BE49-F238E27FC236}">
                <a16:creationId xmlns:a16="http://schemas.microsoft.com/office/drawing/2014/main" id="{BA5ED5DA-57D2-883A-6A1E-582D9BB1D5F4}"/>
              </a:ext>
            </a:extLst>
          </p:cNvPr>
          <p:cNvCxnSpPr/>
          <p:nvPr/>
        </p:nvCxnSpPr>
        <p:spPr>
          <a:xfrm>
            <a:off x="9025" y="1033195"/>
            <a:ext cx="11728200" cy="0"/>
          </a:xfrm>
          <a:prstGeom prst="straightConnector1">
            <a:avLst/>
          </a:prstGeom>
          <a:noFill/>
          <a:ln w="9525" cap="flat" cmpd="sng">
            <a:solidFill>
              <a:srgbClr val="1E1E1E"/>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71B491-C73C-E22A-E046-E130D3E0AA88}"/>
              </a:ext>
            </a:extLst>
          </p:cNvPr>
          <p:cNvGraphicFramePr>
            <a:graphicFrameLocks noChangeAspect="1"/>
          </p:cNvGraphicFramePr>
          <p:nvPr>
            <p:custDataLst>
              <p:tags r:id="rId2"/>
            </p:custDataLst>
            <p:extLst>
              <p:ext uri="{D42A27DB-BD31-4B8C-83A1-F6EECF244321}">
                <p14:modId xmlns:p14="http://schemas.microsoft.com/office/powerpoint/2010/main" val="245932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16" imgH="416" progId="TCLayout.ActiveDocument.1">
                  <p:embed/>
                </p:oleObj>
              </mc:Choice>
              <mc:Fallback>
                <p:oleObj name="think-cell Slide" r:id="rId5" imgW="416" imgH="416" progId="TCLayout.ActiveDocument.1">
                  <p:embed/>
                  <p:pic>
                    <p:nvPicPr>
                      <p:cNvPr id="2" name="Object 1" hidden="1">
                        <a:extLst>
                          <a:ext uri="{FF2B5EF4-FFF2-40B4-BE49-F238E27FC236}">
                            <a16:creationId xmlns:a16="http://schemas.microsoft.com/office/drawing/2014/main" id="{1F71B491-C73C-E22A-E046-E130D3E0AA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21" name="Google Shape;921;p98"/>
          <p:cNvSpPr txBox="1">
            <a:spLocks noGrp="1"/>
          </p:cNvSpPr>
          <p:nvPr>
            <p:ph type="title"/>
          </p:nvPr>
        </p:nvSpPr>
        <p:spPr>
          <a:xfrm>
            <a:off x="0" y="-11235"/>
            <a:ext cx="12192000" cy="510600"/>
          </a:xfrm>
          <a:prstGeom prst="rect">
            <a:avLst/>
          </a:prstGeom>
          <a:noFill/>
          <a:ln>
            <a:noFill/>
          </a:ln>
        </p:spPr>
        <p:txBody>
          <a:bodyPr spcFirstLastPara="1" wrap="square" lIns="0" tIns="0" rIns="0" bIns="0" anchor="t" anchorCtr="0">
            <a:noAutofit/>
          </a:bodyPr>
          <a:lstStyle/>
          <a:p>
            <a:pPr marL="114300" lvl="0" indent="0" algn="l" rtl="0">
              <a:spcBef>
                <a:spcPts val="0"/>
              </a:spcBef>
              <a:spcAft>
                <a:spcPts val="0"/>
              </a:spcAft>
              <a:buNone/>
            </a:pPr>
            <a:r>
              <a:rPr lang="en-US" sz="2000" dirty="0">
                <a:solidFill>
                  <a:schemeClr val="dk1"/>
                </a:solidFill>
              </a:rPr>
              <a:t>Efficacy and effectiveness</a:t>
            </a:r>
            <a:r>
              <a:rPr lang="en-US" sz="2000" b="1" dirty="0">
                <a:solidFill>
                  <a:schemeClr val="dk1"/>
                </a:solidFill>
                <a:latin typeface="Arial"/>
                <a:ea typeface="Arial"/>
                <a:cs typeface="Arial"/>
                <a:sym typeface="Arial"/>
              </a:rPr>
              <a:t>: </a:t>
            </a:r>
            <a:br>
              <a:rPr lang="en-US" sz="2000" b="1" dirty="0">
                <a:latin typeface="Arial"/>
                <a:ea typeface="Arial"/>
                <a:cs typeface="Arial"/>
                <a:sym typeface="Arial"/>
              </a:rPr>
            </a:br>
            <a:r>
              <a:rPr lang="en-US" sz="2000" dirty="0"/>
              <a:t>What is the rate of seroconversion of Gardasil- 4 single dose in comparison to Gardasil-4  double (2) doses in girls 9-13 years</a:t>
            </a:r>
            <a:endParaRPr sz="2000" b="1" dirty="0">
              <a:latin typeface="Arial"/>
              <a:ea typeface="Arial"/>
              <a:cs typeface="Arial"/>
              <a:sym typeface="Arial"/>
            </a:endParaRPr>
          </a:p>
        </p:txBody>
      </p:sp>
      <p:sp>
        <p:nvSpPr>
          <p:cNvPr id="923" name="Google Shape;923;p98"/>
          <p:cNvSpPr txBox="1"/>
          <p:nvPr/>
        </p:nvSpPr>
        <p:spPr>
          <a:xfrm>
            <a:off x="667655" y="1176725"/>
            <a:ext cx="10410940" cy="3299334"/>
          </a:xfrm>
          <a:prstGeom prst="rect">
            <a:avLst/>
          </a:prstGeom>
          <a:noFill/>
          <a:ln>
            <a:noFill/>
          </a:ln>
        </p:spPr>
        <p:txBody>
          <a:bodyPr spcFirstLastPara="1" wrap="square" lIns="91425" tIns="91425" rIns="91425" bIns="91425" anchor="t" anchorCtr="0">
            <a:spAutoFit/>
          </a:bodyPr>
          <a:lstStyle/>
          <a:p>
            <a:pPr marL="457200" marR="73152" lvl="0" indent="-374650" algn="just" rtl="0">
              <a:lnSpc>
                <a:spcPct val="115000"/>
              </a:lnSpc>
              <a:spcBef>
                <a:spcPts val="0"/>
              </a:spcBef>
              <a:spcAft>
                <a:spcPts val="0"/>
              </a:spcAft>
              <a:buClr>
                <a:srgbClr val="222222"/>
              </a:buClr>
              <a:buSzPts val="2300"/>
              <a:buFont typeface="Wingdings" panose="05000000000000000000" pitchFamily="2" charset="2"/>
              <a:buChar char="§"/>
            </a:pPr>
            <a:r>
              <a:rPr lang="en-US" sz="1600" dirty="0">
                <a:solidFill>
                  <a:srgbClr val="222222"/>
                </a:solidFill>
                <a:latin typeface="+mj-lt"/>
              </a:rPr>
              <a:t>Seropositivity rates were high among all HPV vaccine recipients, also up to seven years post-vaccination</a:t>
            </a:r>
          </a:p>
          <a:p>
            <a:pPr marL="82550" marR="73152" lvl="0" algn="just" rtl="0">
              <a:lnSpc>
                <a:spcPct val="115000"/>
              </a:lnSpc>
              <a:spcBef>
                <a:spcPts val="0"/>
              </a:spcBef>
              <a:spcAft>
                <a:spcPts val="0"/>
              </a:spcAft>
              <a:buClr>
                <a:srgbClr val="222222"/>
              </a:buClr>
              <a:buSzPts val="2300"/>
            </a:pPr>
            <a:endParaRPr sz="1600" dirty="0">
              <a:solidFill>
                <a:srgbClr val="222222"/>
              </a:solidFill>
              <a:latin typeface="+mj-lt"/>
            </a:endParaRPr>
          </a:p>
          <a:p>
            <a:pPr marL="457200" marR="73152" lvl="0" indent="-374650" algn="just" rtl="0">
              <a:lnSpc>
                <a:spcPct val="115000"/>
              </a:lnSpc>
              <a:spcBef>
                <a:spcPts val="0"/>
              </a:spcBef>
              <a:spcAft>
                <a:spcPts val="0"/>
              </a:spcAft>
              <a:buClr>
                <a:srgbClr val="222222"/>
              </a:buClr>
              <a:buSzPts val="2300"/>
              <a:buFont typeface="Wingdings" panose="05000000000000000000" pitchFamily="2" charset="2"/>
              <a:buChar char="§"/>
            </a:pPr>
            <a:r>
              <a:rPr lang="en-US" sz="1600" dirty="0">
                <a:solidFill>
                  <a:srgbClr val="222222"/>
                </a:solidFill>
                <a:latin typeface="+mj-lt"/>
              </a:rPr>
              <a:t>A multi-</a:t>
            </a:r>
            <a:r>
              <a:rPr lang="en-US" sz="1600" dirty="0" err="1">
                <a:solidFill>
                  <a:srgbClr val="222222"/>
                </a:solidFill>
                <a:latin typeface="+mj-lt"/>
              </a:rPr>
              <a:t>centre</a:t>
            </a:r>
            <a:r>
              <a:rPr lang="en-US" sz="1600" dirty="0">
                <a:solidFill>
                  <a:srgbClr val="222222"/>
                </a:solidFill>
                <a:latin typeface="+mj-lt"/>
              </a:rPr>
              <a:t> trial on the immunogenicity and persistence of immunity of a quadrivalent Human Papillomavirus (HPV) vaccine in immunocompromised children concluded  that one dose of the quadrivalent HPV vaccine elicited an adequate immunogenic response in immunosuppressed children regardless of age and the cause of immunosuppression</a:t>
            </a:r>
          </a:p>
          <a:p>
            <a:pPr marL="457200" marR="73152" lvl="0" indent="-374650" algn="just" rtl="0">
              <a:lnSpc>
                <a:spcPct val="115000"/>
              </a:lnSpc>
              <a:spcBef>
                <a:spcPts val="0"/>
              </a:spcBef>
              <a:spcAft>
                <a:spcPts val="0"/>
              </a:spcAft>
              <a:buClr>
                <a:srgbClr val="222222"/>
              </a:buClr>
              <a:buSzPts val="2300"/>
              <a:buFont typeface="Wingdings" panose="05000000000000000000" pitchFamily="2" charset="2"/>
              <a:buChar char="§"/>
            </a:pPr>
            <a:endParaRPr sz="1600" dirty="0">
              <a:solidFill>
                <a:srgbClr val="222222"/>
              </a:solidFill>
              <a:latin typeface="+mj-lt"/>
            </a:endParaRPr>
          </a:p>
          <a:p>
            <a:pPr marL="457200" marR="73152" lvl="0" indent="-374650" algn="just" rtl="0">
              <a:lnSpc>
                <a:spcPct val="115000"/>
              </a:lnSpc>
              <a:spcBef>
                <a:spcPts val="0"/>
              </a:spcBef>
              <a:spcAft>
                <a:spcPts val="0"/>
              </a:spcAft>
              <a:buClr>
                <a:srgbClr val="222222"/>
              </a:buClr>
              <a:buSzPts val="2300"/>
              <a:buFont typeface="Wingdings" panose="05000000000000000000" pitchFamily="2" charset="2"/>
              <a:buChar char="§"/>
            </a:pPr>
            <a:r>
              <a:rPr lang="en-US" sz="1600" dirty="0">
                <a:solidFill>
                  <a:srgbClr val="222222"/>
                </a:solidFill>
                <a:latin typeface="+mj-lt"/>
              </a:rPr>
              <a:t>In conclusion, reviews support the premise of a one dose HPV vaccine  may be as effective in preventing HPV infection as multi-dose schedules in healthy young women. Also, the WHO SAGE on emerging evidence on the efficacy of single-dose vaccine in comparison to two or three-doses support  the option for the single-dose vaccine.</a:t>
            </a:r>
            <a:endParaRPr sz="1600" dirty="0">
              <a:solidFill>
                <a:srgbClr val="222222"/>
              </a:solidFill>
              <a:latin typeface="+mj-lt"/>
            </a:endParaRPr>
          </a:p>
        </p:txBody>
      </p:sp>
      <p:sp>
        <p:nvSpPr>
          <p:cNvPr id="924" name="Google Shape;924;p98"/>
          <p:cNvSpPr txBox="1"/>
          <p:nvPr/>
        </p:nvSpPr>
        <p:spPr>
          <a:xfrm>
            <a:off x="9025" y="6180000"/>
            <a:ext cx="11604300" cy="702000"/>
          </a:xfrm>
          <a:prstGeom prst="rect">
            <a:avLst/>
          </a:prstGeom>
          <a:noFill/>
          <a:ln>
            <a:noFill/>
          </a:ln>
        </p:spPr>
        <p:txBody>
          <a:bodyPr spcFirstLastPara="1" wrap="square" lIns="91425" tIns="91425" rIns="91425" bIns="91425" anchor="t" anchorCtr="0">
            <a:spAutoFit/>
          </a:bodyPr>
          <a:lstStyle/>
          <a:p>
            <a:pPr marL="91440" marR="64008" lvl="0" indent="0" algn="just" rtl="0">
              <a:lnSpc>
                <a:spcPct val="115000"/>
              </a:lnSpc>
              <a:spcBef>
                <a:spcPts val="0"/>
              </a:spcBef>
              <a:spcAft>
                <a:spcPts val="0"/>
              </a:spcAft>
              <a:buNone/>
            </a:pPr>
            <a:r>
              <a:rPr lang="en-US" sz="600">
                <a:solidFill>
                  <a:schemeClr val="dk1"/>
                </a:solidFill>
                <a:highlight>
                  <a:srgbClr val="FFFFFF"/>
                </a:highlight>
                <a:latin typeface="Candara"/>
                <a:ea typeface="Candara"/>
                <a:cs typeface="Candara"/>
                <a:sym typeface="Candara"/>
              </a:rPr>
              <a:t>Hilary S. Whitworth, Katherine E. Gallagher, Natasha Howard, Sandra Mounier-Jack, Gladys Mbwanji, Aimée R. Kreimer, Partha Basu, Helen Kelly, Mélanie Drolet, Marc Brisson, Deborah Watson-Jones, 2020. Efficacy and immunogenicity of a single dose of human papillomavirus vaccine compared to no vaccination or standard three and two-dose vaccination regimens: A systematic review of evidence from clinical trials. Vaccine 38 (6), pp.1302-1314</a:t>
            </a:r>
            <a:endParaRPr sz="600">
              <a:solidFill>
                <a:schemeClr val="dk1"/>
              </a:solidFill>
              <a:highlight>
                <a:srgbClr val="FFFFFF"/>
              </a:highlight>
              <a:latin typeface="Candara"/>
              <a:ea typeface="Candara"/>
              <a:cs typeface="Candara"/>
              <a:sym typeface="Candara"/>
            </a:endParaRPr>
          </a:p>
          <a:p>
            <a:pPr marL="91440" marR="64008" lvl="0" indent="0" algn="just" rtl="0">
              <a:lnSpc>
                <a:spcPct val="115000"/>
              </a:lnSpc>
              <a:spcBef>
                <a:spcPts val="0"/>
              </a:spcBef>
              <a:spcAft>
                <a:spcPts val="0"/>
              </a:spcAft>
              <a:buNone/>
            </a:pPr>
            <a:endParaRPr sz="600">
              <a:solidFill>
                <a:schemeClr val="dk1"/>
              </a:solidFill>
              <a:highlight>
                <a:srgbClr val="FFFFFF"/>
              </a:highlight>
              <a:latin typeface="Candara"/>
              <a:ea typeface="Candara"/>
              <a:cs typeface="Candara"/>
              <a:sym typeface="Candara"/>
            </a:endParaRPr>
          </a:p>
          <a:p>
            <a:pPr marL="91440" marR="64008" lvl="0" indent="0" algn="just" rtl="0">
              <a:lnSpc>
                <a:spcPct val="115000"/>
              </a:lnSpc>
              <a:spcBef>
                <a:spcPts val="0"/>
              </a:spcBef>
              <a:spcAft>
                <a:spcPts val="0"/>
              </a:spcAft>
              <a:buNone/>
            </a:pPr>
            <a:r>
              <a:rPr lang="en-US" sz="600">
                <a:solidFill>
                  <a:schemeClr val="dk1"/>
                </a:solidFill>
                <a:latin typeface="Candara"/>
                <a:ea typeface="Candara"/>
                <a:cs typeface="Candara"/>
                <a:sym typeface="Candara"/>
              </a:rPr>
              <a:t>Toh ZQ, Russell FM, Reyburn R, Fong J, Tuivaga E, Ratu T, Nguyen CD, Devi R, Kama M, Matanitobua S, Tabrizi SN, Garland SM, Sinha R, Frazer I, Tikoduadua L, Kado J, Rafai E, Mulholland EK, Licciardi PV, 2017. Sustained Antibody Responses 6 Years Following 1, 2, or 3 Doses of Quadrivalent Human Papillomavirus (HPV) Vaccine in Adolescent Fijian Girls, and Subsequent Responses to a Single Dose of Bivalent HPV Vaccine: A Prospective Cohort Study. Clinical Infectious Disease 64(7), pp.852-859.</a:t>
            </a:r>
            <a:endParaRPr sz="600">
              <a:solidFill>
                <a:schemeClr val="dk1"/>
              </a:solidFill>
              <a:highlight>
                <a:srgbClr val="FFFFFF"/>
              </a:highlight>
              <a:latin typeface="Candara"/>
              <a:ea typeface="Candara"/>
              <a:cs typeface="Candara"/>
              <a:sym typeface="Candara"/>
            </a:endParaRPr>
          </a:p>
        </p:txBody>
      </p:sp>
      <p:cxnSp>
        <p:nvCxnSpPr>
          <p:cNvPr id="7" name="Google Shape;922;p98">
            <a:extLst>
              <a:ext uri="{FF2B5EF4-FFF2-40B4-BE49-F238E27FC236}">
                <a16:creationId xmlns:a16="http://schemas.microsoft.com/office/drawing/2014/main" id="{E1381AB4-B15C-ED45-9C24-13CA9DB6721A}"/>
              </a:ext>
            </a:extLst>
          </p:cNvPr>
          <p:cNvCxnSpPr/>
          <p:nvPr/>
        </p:nvCxnSpPr>
        <p:spPr>
          <a:xfrm>
            <a:off x="9025" y="1033195"/>
            <a:ext cx="11728200" cy="0"/>
          </a:xfrm>
          <a:prstGeom prst="straightConnector1">
            <a:avLst/>
          </a:prstGeom>
          <a:noFill/>
          <a:ln w="9525" cap="flat" cmpd="sng">
            <a:solidFill>
              <a:srgbClr val="1E1E1E"/>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99"/>
          <p:cNvSpPr txBox="1">
            <a:spLocks noGrp="1"/>
          </p:cNvSpPr>
          <p:nvPr>
            <p:ph type="title"/>
          </p:nvPr>
        </p:nvSpPr>
        <p:spPr>
          <a:xfrm>
            <a:off x="0" y="-11217"/>
            <a:ext cx="12192000" cy="934200"/>
          </a:xfrm>
          <a:prstGeom prst="rect">
            <a:avLst/>
          </a:prstGeom>
          <a:noFill/>
          <a:ln>
            <a:noFill/>
          </a:ln>
        </p:spPr>
        <p:txBody>
          <a:bodyPr spcFirstLastPara="1" wrap="square" lIns="0" tIns="0" rIns="0" bIns="0" anchor="t" anchorCtr="0">
            <a:noAutofit/>
          </a:bodyPr>
          <a:lstStyle/>
          <a:p>
            <a:pPr marL="114300" lvl="0" indent="0" algn="l" rtl="0">
              <a:spcBef>
                <a:spcPts val="0"/>
              </a:spcBef>
              <a:spcAft>
                <a:spcPts val="0"/>
              </a:spcAft>
              <a:buNone/>
            </a:pPr>
            <a:r>
              <a:rPr lang="en-US" sz="2000" dirty="0">
                <a:solidFill>
                  <a:schemeClr val="dk1"/>
                </a:solidFill>
              </a:rPr>
              <a:t>Efficacy and effectiveness</a:t>
            </a:r>
            <a:r>
              <a:rPr lang="en-US" sz="2000" b="1" dirty="0">
                <a:solidFill>
                  <a:schemeClr val="dk1"/>
                </a:solidFill>
                <a:latin typeface="Arial"/>
                <a:ea typeface="Arial"/>
                <a:cs typeface="Arial"/>
                <a:sym typeface="Arial"/>
              </a:rPr>
              <a:t>: </a:t>
            </a:r>
            <a:br>
              <a:rPr lang="en-US" sz="2360" b="1" dirty="0">
                <a:latin typeface="Arial"/>
                <a:ea typeface="Arial"/>
                <a:cs typeface="Arial"/>
                <a:sym typeface="Arial"/>
              </a:rPr>
            </a:br>
            <a:r>
              <a:rPr lang="en-US" sz="1760" dirty="0"/>
              <a:t>What is the immune response of Gardasil- 4 single dose in comparison to Gardasil-4  double (2) doses in girls 9-14 years?</a:t>
            </a:r>
            <a:endParaRPr sz="1760" b="1" dirty="0">
              <a:latin typeface="Arial"/>
              <a:ea typeface="Arial"/>
              <a:cs typeface="Arial"/>
              <a:sym typeface="Arial"/>
            </a:endParaRPr>
          </a:p>
        </p:txBody>
      </p:sp>
      <p:sp>
        <p:nvSpPr>
          <p:cNvPr id="931" name="Google Shape;931;p99"/>
          <p:cNvSpPr txBox="1"/>
          <p:nvPr/>
        </p:nvSpPr>
        <p:spPr>
          <a:xfrm>
            <a:off x="778373" y="1033454"/>
            <a:ext cx="10029174" cy="4616618"/>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505050"/>
              </a:buClr>
              <a:buSzPts val="2100"/>
              <a:buFont typeface="Wingdings" panose="05000000000000000000" pitchFamily="2" charset="2"/>
              <a:buChar char="§"/>
            </a:pPr>
            <a:r>
              <a:rPr lang="en-US" sz="1600" dirty="0">
                <a:solidFill>
                  <a:schemeClr val="tx1"/>
                </a:solidFill>
                <a:highlight>
                  <a:srgbClr val="FFFFFF"/>
                </a:highlight>
                <a:latin typeface="+mj-lt"/>
                <a:ea typeface="Calibri"/>
                <a:cs typeface="Calibri"/>
                <a:sym typeface="Calibri"/>
              </a:rPr>
              <a:t>In 2020, a </a:t>
            </a:r>
            <a:r>
              <a:rPr lang="en-US" sz="1600" dirty="0" err="1">
                <a:solidFill>
                  <a:schemeClr val="tx1"/>
                </a:solidFill>
                <a:highlight>
                  <a:srgbClr val="FFFFFF"/>
                </a:highlight>
                <a:latin typeface="+mj-lt"/>
                <a:ea typeface="Calibri"/>
                <a:cs typeface="Calibri"/>
                <a:sym typeface="Calibri"/>
              </a:rPr>
              <a:t>multicentre</a:t>
            </a:r>
            <a:r>
              <a:rPr lang="en-US" sz="1600" dirty="0">
                <a:solidFill>
                  <a:schemeClr val="tx1"/>
                </a:solidFill>
                <a:highlight>
                  <a:srgbClr val="FFFFFF"/>
                </a:highlight>
                <a:latin typeface="+mj-lt"/>
                <a:ea typeface="Calibri"/>
                <a:cs typeface="Calibri"/>
                <a:sym typeface="Calibri"/>
              </a:rPr>
              <a:t>, cluster-</a:t>
            </a:r>
            <a:r>
              <a:rPr lang="en-US" sz="1600" dirty="0" err="1">
                <a:solidFill>
                  <a:schemeClr val="tx1"/>
                </a:solidFill>
                <a:highlight>
                  <a:srgbClr val="FFFFFF"/>
                </a:highlight>
                <a:latin typeface="+mj-lt"/>
                <a:ea typeface="Calibri"/>
                <a:cs typeface="Calibri"/>
                <a:sym typeface="Calibri"/>
              </a:rPr>
              <a:t>randomised</a:t>
            </a:r>
            <a:r>
              <a:rPr lang="en-US" sz="1600" dirty="0">
                <a:solidFill>
                  <a:schemeClr val="tx1"/>
                </a:solidFill>
                <a:highlight>
                  <a:srgbClr val="FFFFFF"/>
                </a:highlight>
                <a:latin typeface="+mj-lt"/>
                <a:ea typeface="Calibri"/>
                <a:cs typeface="Calibri"/>
                <a:sym typeface="Calibri"/>
              </a:rPr>
              <a:t> trial designed to compare the efficacy of different doses of quadrivalent HPV vaccine among 17,729 unmarried and eligible girls aged 10–18 years from 178 clusters recruited across nine study sites in India</a:t>
            </a:r>
            <a:endParaRPr sz="1600" dirty="0">
              <a:solidFill>
                <a:schemeClr val="tx1"/>
              </a:solidFill>
              <a:highlight>
                <a:srgbClr val="FFFFFF"/>
              </a:highlight>
              <a:latin typeface="+mj-lt"/>
              <a:ea typeface="Calibri"/>
              <a:cs typeface="Calibri"/>
              <a:sym typeface="Calibri"/>
            </a:endParaRPr>
          </a:p>
          <a:p>
            <a:pPr marL="342900" lvl="0" indent="-342900" algn="l" rtl="0">
              <a:spcBef>
                <a:spcPts val="0"/>
              </a:spcBef>
              <a:spcAft>
                <a:spcPts val="0"/>
              </a:spcAft>
              <a:buFont typeface="Wingdings" panose="05000000000000000000" pitchFamily="2" charset="2"/>
              <a:buChar char="§"/>
            </a:pPr>
            <a:endParaRPr sz="1600" dirty="0">
              <a:solidFill>
                <a:schemeClr val="tx1"/>
              </a:solidFill>
              <a:highlight>
                <a:srgbClr val="FFFFFF"/>
              </a:highlight>
              <a:latin typeface="+mj-lt"/>
              <a:ea typeface="Calibri"/>
              <a:cs typeface="Calibri"/>
              <a:sym typeface="Calibri"/>
            </a:endParaRPr>
          </a:p>
          <a:p>
            <a:pPr marL="457200" lvl="0" indent="-361950" algn="l" rtl="0">
              <a:spcBef>
                <a:spcPts val="0"/>
              </a:spcBef>
              <a:spcAft>
                <a:spcPts val="0"/>
              </a:spcAft>
              <a:buClr>
                <a:srgbClr val="505050"/>
              </a:buClr>
              <a:buSzPts val="2100"/>
              <a:buFont typeface="Wingdings" panose="05000000000000000000" pitchFamily="2" charset="2"/>
              <a:buChar char="§"/>
            </a:pPr>
            <a:r>
              <a:rPr lang="en-US" sz="1600" dirty="0">
                <a:solidFill>
                  <a:schemeClr val="tx1"/>
                </a:solidFill>
                <a:highlight>
                  <a:srgbClr val="FFFFFF"/>
                </a:highlight>
                <a:latin typeface="+mj-lt"/>
                <a:ea typeface="Calibri"/>
                <a:cs typeface="Calibri"/>
                <a:sym typeface="Calibri"/>
              </a:rPr>
              <a:t>Each participant received 0·5 mL of the quadrivalent HPV vaccine (Gardasil; Merck Sharp &amp; Dohme, Whitehouse Station, NJ, USA) administered intramuscularly. Participants were distributed across four cohorts on the basis of the doses received per protocol: </a:t>
            </a:r>
            <a:endParaRPr sz="1600" dirty="0">
              <a:solidFill>
                <a:schemeClr val="tx1"/>
              </a:solidFill>
              <a:highlight>
                <a:srgbClr val="FFFFFF"/>
              </a:highlight>
              <a:latin typeface="+mj-lt"/>
              <a:ea typeface="Calibri"/>
              <a:cs typeface="Calibri"/>
              <a:sym typeface="Calibri"/>
            </a:endParaRPr>
          </a:p>
          <a:p>
            <a:pPr marL="914400" lvl="1" indent="-349250" algn="l" rtl="0">
              <a:spcBef>
                <a:spcPts val="0"/>
              </a:spcBef>
              <a:spcAft>
                <a:spcPts val="0"/>
              </a:spcAft>
              <a:buSzPts val="1900"/>
              <a:buFont typeface="Wingdings" panose="05000000000000000000" pitchFamily="2" charset="2"/>
              <a:buChar char="§"/>
            </a:pPr>
            <a:r>
              <a:rPr lang="en-US" sz="1600" dirty="0">
                <a:solidFill>
                  <a:schemeClr val="tx1"/>
                </a:solidFill>
                <a:highlight>
                  <a:srgbClr val="FFFFFF"/>
                </a:highlight>
                <a:latin typeface="+mj-lt"/>
                <a:ea typeface="Calibri"/>
                <a:cs typeface="Calibri"/>
                <a:sym typeface="Calibri"/>
              </a:rPr>
              <a:t>recipients of three doses on days 1, 60, and 180 or later (three-dose cohort), </a:t>
            </a:r>
            <a:endParaRPr sz="1600" dirty="0">
              <a:solidFill>
                <a:schemeClr val="tx1"/>
              </a:solidFill>
              <a:highlight>
                <a:srgbClr val="FFFFFF"/>
              </a:highlight>
              <a:latin typeface="+mj-lt"/>
              <a:ea typeface="Calibri"/>
              <a:cs typeface="Calibri"/>
              <a:sym typeface="Calibri"/>
            </a:endParaRPr>
          </a:p>
          <a:p>
            <a:pPr marL="914400" lvl="1" indent="-349250" algn="l" rtl="0">
              <a:spcBef>
                <a:spcPts val="0"/>
              </a:spcBef>
              <a:spcAft>
                <a:spcPts val="0"/>
              </a:spcAft>
              <a:buSzPts val="1900"/>
              <a:buFont typeface="Wingdings" panose="05000000000000000000" pitchFamily="2" charset="2"/>
              <a:buChar char="§"/>
            </a:pPr>
            <a:r>
              <a:rPr lang="en-US" sz="1600" dirty="0">
                <a:solidFill>
                  <a:schemeClr val="tx1"/>
                </a:solidFill>
                <a:highlight>
                  <a:srgbClr val="FFFFFF"/>
                </a:highlight>
                <a:latin typeface="+mj-lt"/>
                <a:ea typeface="Calibri"/>
                <a:cs typeface="Calibri"/>
                <a:sym typeface="Calibri"/>
              </a:rPr>
              <a:t>recipients of two doses on days 1 and 180 or later (two-dose cohort), </a:t>
            </a:r>
            <a:endParaRPr sz="1600" dirty="0">
              <a:solidFill>
                <a:schemeClr val="tx1"/>
              </a:solidFill>
              <a:highlight>
                <a:srgbClr val="FFFFFF"/>
              </a:highlight>
              <a:latin typeface="+mj-lt"/>
              <a:ea typeface="Calibri"/>
              <a:cs typeface="Calibri"/>
              <a:sym typeface="Calibri"/>
            </a:endParaRPr>
          </a:p>
          <a:p>
            <a:pPr marL="914400" lvl="1" indent="-349250" algn="l" rtl="0">
              <a:spcBef>
                <a:spcPts val="0"/>
              </a:spcBef>
              <a:spcAft>
                <a:spcPts val="0"/>
              </a:spcAft>
              <a:buSzPts val="1900"/>
              <a:buFont typeface="Wingdings" panose="05000000000000000000" pitchFamily="2" charset="2"/>
              <a:buChar char="§"/>
            </a:pPr>
            <a:r>
              <a:rPr lang="en-US" sz="1600" dirty="0">
                <a:solidFill>
                  <a:schemeClr val="tx1"/>
                </a:solidFill>
                <a:highlight>
                  <a:srgbClr val="FFFFFF"/>
                </a:highlight>
                <a:latin typeface="+mj-lt"/>
                <a:ea typeface="Calibri"/>
                <a:cs typeface="Calibri"/>
                <a:sym typeface="Calibri"/>
              </a:rPr>
              <a:t>recipients of two doses on days 1 and 60 or later (two-dose default cohort), and </a:t>
            </a:r>
            <a:endParaRPr sz="1600" dirty="0">
              <a:solidFill>
                <a:schemeClr val="tx1"/>
              </a:solidFill>
              <a:highlight>
                <a:srgbClr val="FFFFFF"/>
              </a:highlight>
              <a:latin typeface="+mj-lt"/>
              <a:ea typeface="Calibri"/>
              <a:cs typeface="Calibri"/>
              <a:sym typeface="Calibri"/>
            </a:endParaRPr>
          </a:p>
          <a:p>
            <a:pPr marL="914400" lvl="1" indent="-349250" algn="l" rtl="0">
              <a:spcBef>
                <a:spcPts val="0"/>
              </a:spcBef>
              <a:spcAft>
                <a:spcPts val="0"/>
              </a:spcAft>
              <a:buSzPts val="1900"/>
              <a:buFont typeface="Wingdings" panose="05000000000000000000" pitchFamily="2" charset="2"/>
              <a:buChar char="§"/>
            </a:pPr>
            <a:r>
              <a:rPr lang="en-US" sz="1600" dirty="0">
                <a:solidFill>
                  <a:schemeClr val="tx1"/>
                </a:solidFill>
                <a:highlight>
                  <a:srgbClr val="FFFFFF"/>
                </a:highlight>
                <a:latin typeface="+mj-lt"/>
                <a:ea typeface="Calibri"/>
                <a:cs typeface="Calibri"/>
                <a:sym typeface="Calibri"/>
              </a:rPr>
              <a:t>recipients of a single dose of the vaccine (single-dose default cohort)</a:t>
            </a:r>
            <a:endParaRPr sz="1600" dirty="0">
              <a:solidFill>
                <a:schemeClr val="tx1"/>
              </a:solidFill>
              <a:highlight>
                <a:srgbClr val="FFFFFF"/>
              </a:highlight>
              <a:latin typeface="+mj-lt"/>
              <a:ea typeface="Calibri"/>
              <a:cs typeface="Calibri"/>
              <a:sym typeface="Calibri"/>
            </a:endParaRPr>
          </a:p>
          <a:p>
            <a:pPr marL="342900" lvl="0" indent="-342900" algn="l" rtl="0">
              <a:spcBef>
                <a:spcPts val="0"/>
              </a:spcBef>
              <a:spcAft>
                <a:spcPts val="0"/>
              </a:spcAft>
              <a:buFont typeface="Wingdings" panose="05000000000000000000" pitchFamily="2" charset="2"/>
              <a:buChar char="§"/>
            </a:pPr>
            <a:endParaRPr sz="1600" dirty="0">
              <a:solidFill>
                <a:schemeClr val="tx1"/>
              </a:solidFill>
              <a:highlight>
                <a:srgbClr val="FFFFFF"/>
              </a:highlight>
              <a:latin typeface="+mj-lt"/>
              <a:ea typeface="Calibri"/>
              <a:cs typeface="Calibri"/>
              <a:sym typeface="Calibri"/>
            </a:endParaRPr>
          </a:p>
          <a:p>
            <a:pPr marL="457200" lvl="0" indent="-361950" algn="l" rtl="0">
              <a:spcBef>
                <a:spcPts val="0"/>
              </a:spcBef>
              <a:spcAft>
                <a:spcPts val="0"/>
              </a:spcAft>
              <a:buClr>
                <a:srgbClr val="505050"/>
              </a:buClr>
              <a:buSzPts val="2100"/>
              <a:buFont typeface="Wingdings" panose="05000000000000000000" pitchFamily="2" charset="2"/>
              <a:buChar char="§"/>
            </a:pPr>
            <a:r>
              <a:rPr lang="en-US" sz="1600" dirty="0">
                <a:solidFill>
                  <a:schemeClr val="tx1"/>
                </a:solidFill>
                <a:highlight>
                  <a:srgbClr val="FFFFFF"/>
                </a:highlight>
                <a:latin typeface="+mj-lt"/>
                <a:ea typeface="Calibri"/>
                <a:cs typeface="Calibri"/>
                <a:sym typeface="Calibri"/>
              </a:rPr>
              <a:t>All participants are being followed up yearly, and the follow-up will continue for at least another 5 years to August 2026. </a:t>
            </a:r>
            <a:endParaRPr sz="1600" dirty="0">
              <a:solidFill>
                <a:schemeClr val="tx1"/>
              </a:solidFill>
              <a:highlight>
                <a:srgbClr val="FFFFFF"/>
              </a:highlight>
              <a:latin typeface="+mj-lt"/>
              <a:ea typeface="Calibri"/>
              <a:cs typeface="Calibri"/>
              <a:sym typeface="Calibri"/>
            </a:endParaRPr>
          </a:p>
          <a:p>
            <a:pPr marL="342900" lvl="0" indent="-342900" algn="l" rtl="0">
              <a:spcBef>
                <a:spcPts val="0"/>
              </a:spcBef>
              <a:spcAft>
                <a:spcPts val="0"/>
              </a:spcAft>
              <a:buFont typeface="Wingdings" panose="05000000000000000000" pitchFamily="2" charset="2"/>
              <a:buChar char="§"/>
            </a:pPr>
            <a:endParaRPr sz="1600" dirty="0">
              <a:solidFill>
                <a:schemeClr val="tx1"/>
              </a:solidFill>
              <a:highlight>
                <a:srgbClr val="FFFFFF"/>
              </a:highlight>
              <a:latin typeface="+mj-lt"/>
              <a:ea typeface="Calibri"/>
              <a:cs typeface="Calibri"/>
              <a:sym typeface="Calibri"/>
            </a:endParaRPr>
          </a:p>
          <a:p>
            <a:pPr marL="457200" lvl="0" indent="-361950" algn="l" rtl="0">
              <a:spcBef>
                <a:spcPts val="0"/>
              </a:spcBef>
              <a:spcAft>
                <a:spcPts val="0"/>
              </a:spcAft>
              <a:buClr>
                <a:srgbClr val="505050"/>
              </a:buClr>
              <a:buSzPts val="2100"/>
              <a:buFont typeface="Wingdings" panose="05000000000000000000" pitchFamily="2" charset="2"/>
              <a:buChar char="§"/>
            </a:pPr>
            <a:r>
              <a:rPr lang="en-US" sz="1600" dirty="0">
                <a:solidFill>
                  <a:schemeClr val="tx1"/>
                </a:solidFill>
                <a:highlight>
                  <a:srgbClr val="FFFFFF"/>
                </a:highlight>
                <a:latin typeface="+mj-lt"/>
                <a:ea typeface="Calibri"/>
                <a:cs typeface="Calibri"/>
                <a:sym typeface="Calibri"/>
              </a:rPr>
              <a:t>Cervical specimens were collected from participants 18 months after marriage or 6 months after first childbirth, whichever was earlier, to assess incident and persistent HPV infections. Married participants were screened for cervical cancer as they reached 25 years of age.</a:t>
            </a:r>
            <a:endParaRPr sz="1600" dirty="0">
              <a:solidFill>
                <a:schemeClr val="tx1"/>
              </a:solidFill>
              <a:highlight>
                <a:srgbClr val="FFFFFF"/>
              </a:highlight>
              <a:latin typeface="+mj-lt"/>
              <a:ea typeface="Calibri"/>
              <a:cs typeface="Calibri"/>
              <a:sym typeface="Calibri"/>
            </a:endParaRPr>
          </a:p>
        </p:txBody>
      </p:sp>
      <p:sp>
        <p:nvSpPr>
          <p:cNvPr id="932" name="Google Shape;932;p99"/>
          <p:cNvSpPr txBox="1"/>
          <p:nvPr/>
        </p:nvSpPr>
        <p:spPr>
          <a:xfrm>
            <a:off x="225325" y="6411700"/>
            <a:ext cx="1091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u="sng">
                <a:solidFill>
                  <a:schemeClr val="hlink"/>
                </a:solidFill>
                <a:hlinkClick r:id="rId3"/>
              </a:rPr>
              <a:t>https://media.path.org/documents/20220328_SDHPV_Evidence_Review_Edition_4_Final_L2.pdf?_gl=1*w2blrr*_ga*MTM4ODc2ODE2OC4xNjQ0NTc2MzE4*_ga_YBSE7ZKDQM*MTY1NzM2MDQ0MC4xLjEuMTY1NzM2MTA5MS4w</a:t>
            </a:r>
            <a:r>
              <a:rPr lang="en-US" sz="1000"/>
              <a:t>.</a:t>
            </a:r>
            <a:endParaRPr sz="1000"/>
          </a:p>
          <a:p>
            <a:pPr marL="0" lvl="0" indent="0" algn="l" rtl="0">
              <a:spcBef>
                <a:spcPts val="0"/>
              </a:spcBef>
              <a:spcAft>
                <a:spcPts val="0"/>
              </a:spcAft>
              <a:buNone/>
            </a:pP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00"/>
          <p:cNvSpPr txBox="1">
            <a:spLocks noGrp="1"/>
          </p:cNvSpPr>
          <p:nvPr>
            <p:ph type="title"/>
          </p:nvPr>
        </p:nvSpPr>
        <p:spPr>
          <a:xfrm>
            <a:off x="0" y="-11215"/>
            <a:ext cx="12192000" cy="964800"/>
          </a:xfrm>
          <a:prstGeom prst="rect">
            <a:avLst/>
          </a:prstGeom>
          <a:noFill/>
          <a:ln>
            <a:noFill/>
          </a:ln>
        </p:spPr>
        <p:txBody>
          <a:bodyPr spcFirstLastPara="1" wrap="square" lIns="0" tIns="0" rIns="0" bIns="0" anchor="t" anchorCtr="0">
            <a:noAutofit/>
          </a:bodyPr>
          <a:lstStyle/>
          <a:p>
            <a:pPr marL="114300" lvl="0" indent="0" algn="l" rtl="0">
              <a:spcBef>
                <a:spcPts val="0"/>
              </a:spcBef>
              <a:spcAft>
                <a:spcPts val="0"/>
              </a:spcAft>
              <a:buNone/>
            </a:pPr>
            <a:r>
              <a:rPr lang="en-US" sz="2000">
                <a:solidFill>
                  <a:schemeClr val="dk1"/>
                </a:solidFill>
              </a:rPr>
              <a:t>Efficacy and effectiveness</a:t>
            </a:r>
            <a:r>
              <a:rPr lang="en-US" sz="2000" b="1">
                <a:solidFill>
                  <a:schemeClr val="dk1"/>
                </a:solidFill>
                <a:latin typeface="Arial"/>
                <a:ea typeface="Arial"/>
                <a:cs typeface="Arial"/>
                <a:sym typeface="Arial"/>
              </a:rPr>
              <a:t>: </a:t>
            </a:r>
            <a:br>
              <a:rPr lang="en-US" sz="2360" b="1">
                <a:latin typeface="Arial"/>
                <a:ea typeface="Arial"/>
                <a:cs typeface="Arial"/>
                <a:sym typeface="Arial"/>
              </a:rPr>
            </a:br>
            <a:r>
              <a:rPr lang="en-US" sz="1760"/>
              <a:t>What is the immune response of Gardasil- 4 single dose in comparison to Gardasil-4  double (2) doses in girls 9-14 years?</a:t>
            </a:r>
            <a:endParaRPr sz="1760" b="1">
              <a:latin typeface="Arial"/>
              <a:ea typeface="Arial"/>
              <a:cs typeface="Arial"/>
              <a:sym typeface="Arial"/>
            </a:endParaRPr>
          </a:p>
        </p:txBody>
      </p:sp>
      <p:sp>
        <p:nvSpPr>
          <p:cNvPr id="939" name="Google Shape;939;p100"/>
          <p:cNvSpPr txBox="1"/>
          <p:nvPr/>
        </p:nvSpPr>
        <p:spPr>
          <a:xfrm>
            <a:off x="0" y="6145929"/>
            <a:ext cx="10602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u="sng">
                <a:solidFill>
                  <a:schemeClr val="hlink"/>
                </a:solidFill>
                <a:hlinkClick r:id="rId3"/>
              </a:rPr>
              <a:t>https://media.path.org/documents/20220328_SDHPV_Evidence_Review_Edition_4_Final_L2.pdf?_gl=1*w2blrr*_ga*MTM4ODc2ODE2OC4xNjQ0NTc2MzE4*_ga_YBSE7ZKDQM*MTY1NzM2MDQ0MC4xLjEuMTY1NzM2MTA5MS4w</a:t>
            </a:r>
            <a:r>
              <a:rPr lang="en-US"/>
              <a:t>. </a:t>
            </a:r>
            <a:endParaRPr/>
          </a:p>
        </p:txBody>
      </p:sp>
      <p:sp>
        <p:nvSpPr>
          <p:cNvPr id="940" name="Google Shape;940;p100"/>
          <p:cNvSpPr txBox="1"/>
          <p:nvPr/>
        </p:nvSpPr>
        <p:spPr>
          <a:xfrm>
            <a:off x="605928" y="953550"/>
            <a:ext cx="10602600" cy="4893617"/>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505050"/>
              </a:buClr>
              <a:buSzPts val="1800"/>
              <a:buFont typeface="Wingdings" panose="05000000000000000000" pitchFamily="2" charset="2"/>
              <a:buChar char="§"/>
            </a:pPr>
            <a:r>
              <a:rPr lang="en-US" sz="1800" b="1" dirty="0">
                <a:solidFill>
                  <a:schemeClr val="tx1"/>
                </a:solidFill>
                <a:highlight>
                  <a:srgbClr val="FFFFFF"/>
                </a:highlight>
              </a:rPr>
              <a:t>The adjusted vaccine efficacy of a single dose against persistent HPV 16/18 infection was 95·4% with  (95% Confidence Interval)</a:t>
            </a:r>
            <a:r>
              <a:rPr lang="en-US" sz="1800" dirty="0">
                <a:solidFill>
                  <a:schemeClr val="tx1"/>
                </a:solidFill>
                <a:highlight>
                  <a:srgbClr val="FFFFFF"/>
                </a:highlight>
              </a:rPr>
              <a:t> (85·0–99·9), which was not significantly different from that observed with two doses (93·1%; 77·3–99·8) and three doses (93·3%; 77·5–99·7). </a:t>
            </a:r>
            <a:endParaRPr sz="1800" dirty="0">
              <a:solidFill>
                <a:schemeClr val="tx1"/>
              </a:solidFill>
              <a:highlight>
                <a:srgbClr val="FFFFFF"/>
              </a:highlight>
            </a:endParaRPr>
          </a:p>
          <a:p>
            <a:pPr marL="742950" lvl="0" indent="-285750" algn="l" rtl="0">
              <a:spcBef>
                <a:spcPts val="0"/>
              </a:spcBef>
              <a:spcAft>
                <a:spcPts val="0"/>
              </a:spcAft>
              <a:buFont typeface="Wingdings" panose="05000000000000000000" pitchFamily="2" charset="2"/>
              <a:buChar char="§"/>
            </a:pPr>
            <a:endParaRPr sz="1800" dirty="0">
              <a:solidFill>
                <a:schemeClr val="tx1"/>
              </a:solidFill>
              <a:highlight>
                <a:srgbClr val="FFFFFF"/>
              </a:highlight>
            </a:endParaRPr>
          </a:p>
          <a:p>
            <a:pPr marL="457200" lvl="0" indent="-342900" algn="l" rtl="0">
              <a:spcBef>
                <a:spcPts val="0"/>
              </a:spcBef>
              <a:spcAft>
                <a:spcPts val="0"/>
              </a:spcAft>
              <a:buClr>
                <a:srgbClr val="505050"/>
              </a:buClr>
              <a:buSzPts val="1800"/>
              <a:buFont typeface="Wingdings" panose="05000000000000000000" pitchFamily="2" charset="2"/>
              <a:buChar char="§"/>
            </a:pPr>
            <a:r>
              <a:rPr lang="en-US" sz="1800" b="1" dirty="0">
                <a:solidFill>
                  <a:schemeClr val="tx1"/>
                </a:solidFill>
                <a:highlight>
                  <a:srgbClr val="FFFFFF"/>
                </a:highlight>
              </a:rPr>
              <a:t>Efficacy against persistent infection from all HPV types was 35·4% (95% </a:t>
            </a:r>
            <a:r>
              <a:rPr lang="en-US" sz="1800" dirty="0">
                <a:solidFill>
                  <a:schemeClr val="tx1"/>
                </a:solidFill>
                <a:highlight>
                  <a:srgbClr val="FFFFFF"/>
                </a:highlight>
              </a:rPr>
              <a:t>CI 3·7–56·0) for single-dose recipients, 36·7% (1·6–57·9) for two-dose recipients, and 39·3% (6·8–60·2) for three-dose recipients.</a:t>
            </a:r>
            <a:endParaRPr sz="1800" dirty="0">
              <a:solidFill>
                <a:schemeClr val="tx1"/>
              </a:solidFill>
              <a:highlight>
                <a:srgbClr val="FFFFFF"/>
              </a:highlight>
            </a:endParaRPr>
          </a:p>
          <a:p>
            <a:pPr marL="742950" lvl="0" indent="-285750" algn="l" rtl="0">
              <a:spcBef>
                <a:spcPts val="0"/>
              </a:spcBef>
              <a:spcAft>
                <a:spcPts val="0"/>
              </a:spcAft>
              <a:buFont typeface="Wingdings" panose="05000000000000000000" pitchFamily="2" charset="2"/>
              <a:buChar char="§"/>
            </a:pPr>
            <a:endParaRPr sz="1800" dirty="0">
              <a:solidFill>
                <a:schemeClr val="tx1"/>
              </a:solidFill>
              <a:highlight>
                <a:srgbClr val="FFFFFF"/>
              </a:highlight>
            </a:endParaRPr>
          </a:p>
          <a:p>
            <a:pPr marL="457200" lvl="0" indent="-342900" algn="l" rtl="0">
              <a:spcBef>
                <a:spcPts val="0"/>
              </a:spcBef>
              <a:spcAft>
                <a:spcPts val="0"/>
              </a:spcAft>
              <a:buClr>
                <a:srgbClr val="505050"/>
              </a:buClr>
              <a:buSzPts val="1800"/>
              <a:buFont typeface="Wingdings" panose="05000000000000000000" pitchFamily="2" charset="2"/>
              <a:buChar char="§"/>
            </a:pPr>
            <a:r>
              <a:rPr lang="en-US" sz="1800" dirty="0">
                <a:solidFill>
                  <a:schemeClr val="tx1"/>
                </a:solidFill>
                <a:highlight>
                  <a:srgbClr val="FFFFFF"/>
                </a:highlight>
              </a:rPr>
              <a:t>The antibody concentrations in single-dose recipients </a:t>
            </a:r>
            <a:r>
              <a:rPr lang="en-US" sz="1800" dirty="0" err="1">
                <a:solidFill>
                  <a:schemeClr val="tx1"/>
                </a:solidFill>
                <a:highlight>
                  <a:srgbClr val="FFFFFF"/>
                </a:highlight>
              </a:rPr>
              <a:t>stabilise</a:t>
            </a:r>
            <a:r>
              <a:rPr lang="en-US" sz="1800" dirty="0">
                <a:solidFill>
                  <a:schemeClr val="tx1"/>
                </a:solidFill>
                <a:highlight>
                  <a:srgbClr val="FFFFFF"/>
                </a:highlight>
              </a:rPr>
              <a:t> 18–24 months after vaccination and remain sustained at a level higher than that observed after natural infection for at least a decade</a:t>
            </a:r>
            <a:endParaRPr sz="1800" dirty="0">
              <a:solidFill>
                <a:schemeClr val="tx1"/>
              </a:solidFill>
              <a:highlight>
                <a:srgbClr val="FFFFFF"/>
              </a:highlight>
            </a:endParaRPr>
          </a:p>
          <a:p>
            <a:pPr marL="742950" lvl="0" indent="-285750" algn="l" rtl="0">
              <a:spcBef>
                <a:spcPts val="0"/>
              </a:spcBef>
              <a:spcAft>
                <a:spcPts val="0"/>
              </a:spcAft>
              <a:buFont typeface="Wingdings" panose="05000000000000000000" pitchFamily="2" charset="2"/>
              <a:buChar char="§"/>
            </a:pPr>
            <a:endParaRPr sz="1800" dirty="0">
              <a:solidFill>
                <a:schemeClr val="tx1"/>
              </a:solidFill>
              <a:highlight>
                <a:srgbClr val="FFFFFF"/>
              </a:highlight>
            </a:endParaRPr>
          </a:p>
          <a:p>
            <a:pPr marL="457200" lvl="0" indent="-342900" algn="l" rtl="0">
              <a:spcBef>
                <a:spcPts val="0"/>
              </a:spcBef>
              <a:spcAft>
                <a:spcPts val="0"/>
              </a:spcAft>
              <a:buClr>
                <a:srgbClr val="505050"/>
              </a:buClr>
              <a:buSzPts val="1800"/>
              <a:buFont typeface="Wingdings" panose="05000000000000000000" pitchFamily="2" charset="2"/>
              <a:buChar char="§"/>
            </a:pPr>
            <a:r>
              <a:rPr lang="en-US" sz="1800" dirty="0">
                <a:solidFill>
                  <a:schemeClr val="tx1"/>
                </a:solidFill>
                <a:highlight>
                  <a:srgbClr val="FFFFFF"/>
                </a:highlight>
              </a:rPr>
              <a:t>Based on systematic follow-up of more than 4,000 adolescent girls receiving a single dose, the </a:t>
            </a:r>
            <a:endParaRPr sz="1800" dirty="0">
              <a:solidFill>
                <a:schemeClr val="tx1"/>
              </a:solidFill>
              <a:highlight>
                <a:srgbClr val="FFFFFF"/>
              </a:highlight>
            </a:endParaRPr>
          </a:p>
          <a:p>
            <a:pPr marL="742950" lvl="0" indent="-285750" algn="l" rtl="0">
              <a:spcBef>
                <a:spcPts val="0"/>
              </a:spcBef>
              <a:spcAft>
                <a:spcPts val="0"/>
              </a:spcAft>
              <a:buFont typeface="Wingdings" panose="05000000000000000000" pitchFamily="2" charset="2"/>
              <a:buChar char="§"/>
            </a:pPr>
            <a:r>
              <a:rPr lang="en-US" sz="1800" dirty="0">
                <a:solidFill>
                  <a:schemeClr val="tx1"/>
                </a:solidFill>
                <a:highlight>
                  <a:srgbClr val="FFFFFF"/>
                </a:highlight>
              </a:rPr>
              <a:t>study has demonstrated very high efficacy of one dose of the quadrivalent vaccine against persistent infection from HPV 16/18, which is sustained until 10 years post vaccination. </a:t>
            </a:r>
            <a:endParaRPr sz="1800" dirty="0">
              <a:solidFill>
                <a:schemeClr val="tx1"/>
              </a:solidFill>
              <a:highlight>
                <a:srgbClr val="FFFFFF"/>
              </a:highlight>
            </a:endParaRPr>
          </a:p>
          <a:p>
            <a:pPr marL="742950" lvl="0" indent="-285750" algn="l" rtl="0">
              <a:spcBef>
                <a:spcPts val="0"/>
              </a:spcBef>
              <a:spcAft>
                <a:spcPts val="0"/>
              </a:spcAft>
              <a:buFont typeface="Wingdings" panose="05000000000000000000" pitchFamily="2" charset="2"/>
              <a:buChar char="§"/>
            </a:pPr>
            <a:endParaRPr sz="1800" dirty="0">
              <a:solidFill>
                <a:schemeClr val="tx1"/>
              </a:solidFill>
              <a:highlight>
                <a:srgbClr val="FFFFFF"/>
              </a:highlight>
            </a:endParaRPr>
          </a:p>
          <a:p>
            <a:pPr marL="457200" lvl="0" indent="-342900" algn="l" rtl="0">
              <a:spcBef>
                <a:spcPts val="0"/>
              </a:spcBef>
              <a:spcAft>
                <a:spcPts val="0"/>
              </a:spcAft>
              <a:buClr>
                <a:srgbClr val="505050"/>
              </a:buClr>
              <a:buSzPts val="1800"/>
              <a:buFont typeface="Wingdings" panose="05000000000000000000" pitchFamily="2" charset="2"/>
              <a:buChar char="§"/>
            </a:pPr>
            <a:r>
              <a:rPr lang="en-US" sz="1800" dirty="0">
                <a:solidFill>
                  <a:schemeClr val="tx1"/>
                </a:solidFill>
                <a:highlight>
                  <a:srgbClr val="FFFFFF"/>
                </a:highlight>
              </a:rPr>
              <a:t>Vaccine efficacy of one dose was no different from that observed for two or three doses of the same vaccine</a:t>
            </a:r>
            <a:r>
              <a:rPr lang="en-US" sz="1600" dirty="0">
                <a:solidFill>
                  <a:schemeClr val="tx1"/>
                </a:solidFill>
                <a:highlight>
                  <a:srgbClr val="FFFFFF"/>
                </a:highlight>
              </a:rPr>
              <a:t>.</a:t>
            </a:r>
            <a:endParaRPr sz="1600" dirty="0">
              <a:solidFill>
                <a:schemeClr val="tx1"/>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BCE646-DD24-BAD3-9504-D66A50FE1D0B}"/>
              </a:ext>
            </a:extLst>
          </p:cNvPr>
          <p:cNvGraphicFramePr>
            <a:graphicFrameLocks noChangeAspect="1"/>
          </p:cNvGraphicFramePr>
          <p:nvPr>
            <p:custDataLst>
              <p:tags r:id="rId2"/>
            </p:custDataLst>
            <p:extLst>
              <p:ext uri="{D42A27DB-BD31-4B8C-83A1-F6EECF244321}">
                <p14:modId xmlns:p14="http://schemas.microsoft.com/office/powerpoint/2010/main" val="2301144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16" imgH="416" progId="TCLayout.ActiveDocument.1">
                  <p:embed/>
                </p:oleObj>
              </mc:Choice>
              <mc:Fallback>
                <p:oleObj name="think-cell Slide" r:id="rId5" imgW="416" imgH="416" progId="TCLayout.ActiveDocument.1">
                  <p:embed/>
                  <p:pic>
                    <p:nvPicPr>
                      <p:cNvPr id="2" name="Object 1" hidden="1">
                        <a:extLst>
                          <a:ext uri="{FF2B5EF4-FFF2-40B4-BE49-F238E27FC236}">
                            <a16:creationId xmlns:a16="http://schemas.microsoft.com/office/drawing/2014/main" id="{99BCE646-DD24-BAD3-9504-D66A50FE1D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46" name="Google Shape;946;p101"/>
          <p:cNvSpPr txBox="1">
            <a:spLocks noGrp="1"/>
          </p:cNvSpPr>
          <p:nvPr>
            <p:ph type="title"/>
          </p:nvPr>
        </p:nvSpPr>
        <p:spPr>
          <a:xfrm>
            <a:off x="0" y="-11215"/>
            <a:ext cx="12192000" cy="1030200"/>
          </a:xfrm>
          <a:prstGeom prst="rect">
            <a:avLst/>
          </a:prstGeom>
          <a:noFill/>
          <a:ln>
            <a:noFill/>
          </a:ln>
        </p:spPr>
        <p:txBody>
          <a:bodyPr spcFirstLastPara="1" wrap="square" lIns="0" tIns="0" rIns="0" bIns="0" anchor="t" anchorCtr="0">
            <a:normAutofit/>
          </a:bodyPr>
          <a:lstStyle/>
          <a:p>
            <a:pPr marL="114300" lvl="0" indent="0" algn="l" rtl="0">
              <a:spcBef>
                <a:spcPts val="0"/>
              </a:spcBef>
              <a:spcAft>
                <a:spcPts val="0"/>
              </a:spcAft>
              <a:buNone/>
            </a:pPr>
            <a:r>
              <a:rPr lang="en-US" sz="2000">
                <a:solidFill>
                  <a:schemeClr val="dk1"/>
                </a:solidFill>
                <a:latin typeface="+mj-lt"/>
              </a:rPr>
              <a:t>Efficacy and effectiveness</a:t>
            </a:r>
            <a:r>
              <a:rPr lang="en-US" sz="2000" b="1">
                <a:solidFill>
                  <a:schemeClr val="dk1"/>
                </a:solidFill>
                <a:latin typeface="+mj-lt"/>
                <a:ea typeface="Arial"/>
                <a:cs typeface="Arial"/>
                <a:sym typeface="Arial"/>
              </a:rPr>
              <a:t>: </a:t>
            </a:r>
            <a:br>
              <a:rPr lang="en-US" sz="2400" b="1">
                <a:latin typeface="+mj-lt"/>
                <a:ea typeface="Arial"/>
                <a:cs typeface="Arial"/>
                <a:sym typeface="Arial"/>
              </a:rPr>
            </a:br>
            <a:r>
              <a:rPr lang="en-US" sz="2000">
                <a:latin typeface="+mj-lt"/>
              </a:rPr>
              <a:t>What is Gardasil- 4 single do</a:t>
            </a:r>
            <a:r>
              <a:rPr lang="en-US" sz="1800" b="0">
                <a:latin typeface="+mj-lt"/>
              </a:rPr>
              <a:t>s</a:t>
            </a:r>
            <a:r>
              <a:rPr lang="en-US" sz="2000">
                <a:latin typeface="+mj-lt"/>
              </a:rPr>
              <a:t>e coverage threshold is required for herd immunity?</a:t>
            </a:r>
            <a:endParaRPr sz="2000" b="1">
              <a:latin typeface="+mj-lt"/>
              <a:ea typeface="Arial"/>
              <a:cs typeface="Arial"/>
              <a:sym typeface="Arial"/>
            </a:endParaRPr>
          </a:p>
        </p:txBody>
      </p:sp>
      <p:sp>
        <p:nvSpPr>
          <p:cNvPr id="947" name="Google Shape;947;p101"/>
          <p:cNvSpPr txBox="1"/>
          <p:nvPr/>
        </p:nvSpPr>
        <p:spPr>
          <a:xfrm>
            <a:off x="0" y="6348552"/>
            <a:ext cx="10602600" cy="46162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1155CC"/>
              </a:buClr>
              <a:buSzPts val="900"/>
              <a:buFont typeface="Arial"/>
              <a:buAutoNum type="arabicPeriod"/>
            </a:pPr>
            <a:r>
              <a:rPr lang="en-US" sz="1200" u="sng">
                <a:solidFill>
                  <a:schemeClr val="hlink"/>
                </a:solidFill>
                <a:latin typeface="+mj-lt"/>
                <a:hlinkClick r:id="rId7"/>
              </a:rPr>
              <a:t>https://www.sciencedirect.com/science/article/pii/S0264410X18305589</a:t>
            </a:r>
            <a:r>
              <a:rPr lang="en-US" sz="1200">
                <a:latin typeface="+mj-lt"/>
              </a:rPr>
              <a:t>. </a:t>
            </a:r>
            <a:endParaRPr sz="1200">
              <a:latin typeface="+mj-lt"/>
            </a:endParaRPr>
          </a:p>
          <a:p>
            <a:pPr marL="228600" marR="0" lvl="0" indent="-260350" algn="l" rtl="0">
              <a:spcBef>
                <a:spcPts val="0"/>
              </a:spcBef>
              <a:spcAft>
                <a:spcPts val="0"/>
              </a:spcAft>
              <a:buSzPts val="1400"/>
              <a:buAutoNum type="arabicPeriod"/>
            </a:pPr>
            <a:endParaRPr sz="1200">
              <a:latin typeface="+mj-lt"/>
            </a:endParaRPr>
          </a:p>
        </p:txBody>
      </p:sp>
      <p:sp>
        <p:nvSpPr>
          <p:cNvPr id="948" name="Google Shape;948;p101"/>
          <p:cNvSpPr txBox="1"/>
          <p:nvPr/>
        </p:nvSpPr>
        <p:spPr>
          <a:xfrm>
            <a:off x="212100" y="753850"/>
            <a:ext cx="11560500" cy="1846629"/>
          </a:xfrm>
          <a:prstGeom prst="rect">
            <a:avLst/>
          </a:prstGeom>
          <a:solidFill>
            <a:schemeClr val="dk2"/>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800">
                <a:solidFill>
                  <a:schemeClr val="lt1"/>
                </a:solidFill>
                <a:latin typeface="+mj-lt"/>
                <a:ea typeface="Calibri"/>
                <a:cs typeface="Calibri"/>
                <a:sym typeface="Calibri"/>
              </a:rPr>
              <a:t>An analysis explored on the epidemiologic impact of single-dose vaccination under varied assumptions of the duration of single-dose protection (10 years, 15 years, and lifetime) </a:t>
            </a:r>
            <a:r>
              <a:rPr lang="en-US" sz="1800" b="1">
                <a:solidFill>
                  <a:schemeClr val="lt1"/>
                </a:solidFill>
                <a:latin typeface="+mj-lt"/>
                <a:ea typeface="Calibri"/>
                <a:cs typeface="Calibri"/>
                <a:sym typeface="Calibri"/>
              </a:rPr>
              <a:t>and </a:t>
            </a:r>
            <a:r>
              <a:rPr lang="en-US" sz="1800" b="1" u="sng">
                <a:solidFill>
                  <a:schemeClr val="lt1"/>
                </a:solidFill>
                <a:latin typeface="+mj-lt"/>
                <a:ea typeface="Calibri"/>
                <a:cs typeface="Calibri"/>
                <a:sym typeface="Calibri"/>
              </a:rPr>
              <a:t>achievable vaccination coverage was (70% and 90%). </a:t>
            </a:r>
            <a:r>
              <a:rPr lang="en-US" sz="1800">
                <a:solidFill>
                  <a:schemeClr val="lt1"/>
                </a:solidFill>
                <a:latin typeface="+mj-lt"/>
                <a:ea typeface="Calibri"/>
                <a:cs typeface="Calibri"/>
                <a:sym typeface="Calibri"/>
              </a:rPr>
              <a:t>The analysis </a:t>
            </a:r>
            <a:r>
              <a:rPr lang="en-US" sz="1800" b="1" u="sng">
                <a:solidFill>
                  <a:schemeClr val="lt1"/>
                </a:solidFill>
                <a:latin typeface="+mj-lt"/>
                <a:ea typeface="Calibri"/>
                <a:cs typeface="Calibri"/>
                <a:sym typeface="Calibri"/>
              </a:rPr>
              <a:t>also assumed lower vaccine efficacy for one dose (80% against HPV 16 and 18 infections) than for two doses (100%)</a:t>
            </a:r>
            <a:r>
              <a:rPr lang="en-US" sz="1800" u="sng">
                <a:solidFill>
                  <a:schemeClr val="lt1"/>
                </a:solidFill>
                <a:latin typeface="+mj-lt"/>
                <a:ea typeface="Calibri"/>
                <a:cs typeface="Calibri"/>
                <a:sym typeface="Calibri"/>
              </a:rPr>
              <a:t>. </a:t>
            </a:r>
            <a:r>
              <a:rPr lang="en-US" sz="1800" i="1">
                <a:solidFill>
                  <a:schemeClr val="lt1"/>
                </a:solidFill>
                <a:latin typeface="+mj-lt"/>
                <a:ea typeface="Calibri"/>
                <a:cs typeface="Calibri"/>
                <a:sym typeface="Calibri"/>
              </a:rPr>
              <a:t>The analysis projected that both one-dose and two-dose vaccination provide substantial reductions in population HPV 16 prevalence over time, even when protection with one dose is not lifelong.</a:t>
            </a:r>
            <a:endParaRPr sz="1800" i="1">
              <a:solidFill>
                <a:schemeClr val="lt1"/>
              </a:solidFill>
              <a:latin typeface="+mj-lt"/>
              <a:ea typeface="Calibri"/>
              <a:cs typeface="Calibri"/>
              <a:sym typeface="Calibri"/>
            </a:endParaRPr>
          </a:p>
        </p:txBody>
      </p:sp>
      <p:sp>
        <p:nvSpPr>
          <p:cNvPr id="949" name="Google Shape;949;p101"/>
          <p:cNvSpPr txBox="1"/>
          <p:nvPr/>
        </p:nvSpPr>
        <p:spPr>
          <a:xfrm>
            <a:off x="212100" y="2935588"/>
            <a:ext cx="11560500" cy="267762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800" dirty="0">
                <a:latin typeface="+mj-lt"/>
                <a:ea typeface="Calibri"/>
                <a:cs typeface="Calibri"/>
                <a:sym typeface="Calibri"/>
              </a:rPr>
              <a:t>HPV-ADVISE models with country-specific data for 4 LMIC (India, Vietnam, Uganda, and Nigeria): </a:t>
            </a:r>
            <a:endParaRPr sz="1800" dirty="0">
              <a:latin typeface="+mj-lt"/>
              <a:ea typeface="Calibri"/>
              <a:cs typeface="Calibri"/>
              <a:sym typeface="Calibri"/>
            </a:endParaRPr>
          </a:p>
          <a:p>
            <a:pPr marL="457200" lvl="0" indent="-355600" algn="just" rtl="0">
              <a:spcBef>
                <a:spcPts val="0"/>
              </a:spcBef>
              <a:spcAft>
                <a:spcPts val="0"/>
              </a:spcAft>
              <a:buSzPts val="2000"/>
              <a:buFont typeface="Calibri"/>
              <a:buChar char="●"/>
            </a:pPr>
            <a:r>
              <a:rPr lang="en-US" sz="1800" dirty="0">
                <a:latin typeface="+mj-lt"/>
                <a:ea typeface="Calibri"/>
                <a:cs typeface="Calibri"/>
                <a:sym typeface="Calibri"/>
              </a:rPr>
              <a:t>To reach 70% vaccination of 14-year-old girls irrespective of vaccination status would be even more effective than the current two-dose schedule.</a:t>
            </a:r>
            <a:endParaRPr sz="1800" dirty="0">
              <a:latin typeface="+mj-lt"/>
              <a:ea typeface="Calibri"/>
              <a:cs typeface="Calibri"/>
              <a:sym typeface="Calibri"/>
            </a:endParaRPr>
          </a:p>
          <a:p>
            <a:pPr marL="457200" lvl="0" indent="0" algn="just" rtl="0">
              <a:spcBef>
                <a:spcPts val="0"/>
              </a:spcBef>
              <a:spcAft>
                <a:spcPts val="0"/>
              </a:spcAft>
              <a:buNone/>
            </a:pPr>
            <a:endParaRPr sz="1800" dirty="0">
              <a:solidFill>
                <a:schemeClr val="tx1"/>
              </a:solidFill>
              <a:latin typeface="+mj-lt"/>
              <a:ea typeface="Calibri"/>
              <a:cs typeface="Calibri"/>
              <a:sym typeface="Calibri"/>
            </a:endParaRPr>
          </a:p>
          <a:p>
            <a:pPr marL="0" lvl="0" indent="0" algn="just" rtl="0">
              <a:spcBef>
                <a:spcPts val="0"/>
              </a:spcBef>
              <a:spcAft>
                <a:spcPts val="0"/>
              </a:spcAft>
              <a:buNone/>
            </a:pPr>
            <a:r>
              <a:rPr lang="en-US" sz="1800" dirty="0">
                <a:solidFill>
                  <a:schemeClr val="tx1"/>
                </a:solidFill>
                <a:latin typeface="+mj-lt"/>
                <a:ea typeface="Calibri"/>
                <a:cs typeface="Calibri"/>
                <a:sym typeface="Calibri"/>
              </a:rPr>
              <a:t>(</a:t>
            </a:r>
            <a:r>
              <a:rPr lang="en-US" sz="1800" dirty="0" err="1">
                <a:solidFill>
                  <a:schemeClr val="tx1"/>
                </a:solidFill>
                <a:latin typeface="+mj-lt"/>
                <a:ea typeface="Calibri"/>
                <a:cs typeface="Calibri"/>
                <a:sym typeface="Calibri"/>
              </a:rPr>
              <a:t>i.e</a:t>
            </a:r>
            <a:r>
              <a:rPr lang="en-US" sz="1800" dirty="0">
                <a:solidFill>
                  <a:schemeClr val="tx1"/>
                </a:solidFill>
                <a:latin typeface="+mj-lt"/>
                <a:ea typeface="Calibri"/>
                <a:cs typeface="Calibri"/>
                <a:sym typeface="Calibri"/>
              </a:rPr>
              <a:t>) </a:t>
            </a:r>
            <a:r>
              <a:rPr lang="en-US" sz="1800" b="1" dirty="0">
                <a:solidFill>
                  <a:schemeClr val="tx1"/>
                </a:solidFill>
                <a:latin typeface="+mj-lt"/>
                <a:ea typeface="Calibri"/>
                <a:cs typeface="Calibri"/>
                <a:sym typeface="Calibri"/>
              </a:rPr>
              <a:t>A study on Health and economic benefits of single-dose HPV vaccination in a Gavi-eligible country</a:t>
            </a:r>
            <a:r>
              <a:rPr lang="en-US" sz="1800" dirty="0">
                <a:solidFill>
                  <a:schemeClr val="tx1"/>
                </a:solidFill>
                <a:latin typeface="+mj-lt"/>
                <a:ea typeface="Calibri"/>
                <a:cs typeface="Calibri"/>
                <a:sym typeface="Calibri"/>
              </a:rPr>
              <a:t>: Showed that the vaccination coverage was assumed to be 70% of girls aged 9 years, with a one-year campaign of girls ages 10 to 14 years. Both models demonstrated that immediate use of a single-dose vaccine would increase the number of averted cervical cancers from 2021 to 2120, compared to waiting 5 years (2026). Thus, immediate vaccination can benefit the health of individuals soon aging out of vaccine eligibility.</a:t>
            </a:r>
            <a:endParaRPr sz="1800" dirty="0">
              <a:solidFill>
                <a:schemeClr val="tx1"/>
              </a:solidFill>
              <a:latin typeface="+mj-lt"/>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02"/>
          <p:cNvSpPr txBox="1">
            <a:spLocks noGrp="1"/>
          </p:cNvSpPr>
          <p:nvPr>
            <p:ph type="title"/>
          </p:nvPr>
        </p:nvSpPr>
        <p:spPr>
          <a:xfrm>
            <a:off x="0" y="7"/>
            <a:ext cx="12192000" cy="84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300" b="1">
                <a:solidFill>
                  <a:schemeClr val="dk1"/>
                </a:solidFill>
                <a:latin typeface="Arial"/>
                <a:ea typeface="Arial"/>
                <a:cs typeface="Arial"/>
                <a:sym typeface="Arial"/>
              </a:rPr>
              <a:t> </a:t>
            </a:r>
            <a:br>
              <a:rPr lang="en-US" sz="2660" b="1">
                <a:latin typeface="Arial"/>
                <a:ea typeface="Arial"/>
                <a:cs typeface="Arial"/>
                <a:sym typeface="Arial"/>
              </a:rPr>
            </a:br>
            <a:r>
              <a:rPr lang="en-US" sz="2060"/>
              <a:t>Effectiveness of  Gardasil- 4 single dose on genital warts in women and men</a:t>
            </a:r>
            <a:endParaRPr sz="2060" b="1">
              <a:latin typeface="Arial"/>
              <a:ea typeface="Arial"/>
              <a:cs typeface="Arial"/>
              <a:sym typeface="Arial"/>
            </a:endParaRPr>
          </a:p>
        </p:txBody>
      </p:sp>
      <p:sp>
        <p:nvSpPr>
          <p:cNvPr id="956" name="Google Shape;956;p102"/>
          <p:cNvSpPr txBox="1"/>
          <p:nvPr/>
        </p:nvSpPr>
        <p:spPr>
          <a:xfrm>
            <a:off x="0" y="6145929"/>
            <a:ext cx="10602600" cy="5232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1155CC"/>
              </a:buClr>
              <a:buSzPts val="900"/>
              <a:buFont typeface="Arial"/>
              <a:buAutoNum type="arabicPeriod"/>
            </a:pPr>
            <a:r>
              <a:rPr lang="en-US" u="sng">
                <a:solidFill>
                  <a:schemeClr val="hlink"/>
                </a:solidFill>
                <a:hlinkClick r:id="rId3"/>
              </a:rPr>
              <a:t>https://pubmed.ncbi.nlm.nih.gov/33048118/</a:t>
            </a:r>
            <a:r>
              <a:rPr lang="en-US"/>
              <a:t>.</a:t>
            </a:r>
            <a:endParaRPr/>
          </a:p>
          <a:p>
            <a:pPr marL="228600" marR="0" lvl="0" indent="-260350" algn="l" rtl="0">
              <a:spcBef>
                <a:spcPts val="0"/>
              </a:spcBef>
              <a:spcAft>
                <a:spcPts val="0"/>
              </a:spcAft>
              <a:buSzPts val="1400"/>
              <a:buAutoNum type="arabicPeriod"/>
            </a:pPr>
            <a:r>
              <a:rPr lang="en-US" u="sng">
                <a:solidFill>
                  <a:schemeClr val="hlink"/>
                </a:solidFill>
                <a:hlinkClick r:id="rId4"/>
              </a:rPr>
              <a:t>http://europepmc.org/backend/ptpmcrender.fcgi?accid=PMC4072768&amp;blobtype=pdf</a:t>
            </a:r>
            <a:r>
              <a:rPr lang="en-US"/>
              <a:t>. </a:t>
            </a:r>
            <a:endParaRPr/>
          </a:p>
        </p:txBody>
      </p:sp>
      <p:sp>
        <p:nvSpPr>
          <p:cNvPr id="957" name="Google Shape;957;p102"/>
          <p:cNvSpPr txBox="1"/>
          <p:nvPr/>
        </p:nvSpPr>
        <p:spPr>
          <a:xfrm>
            <a:off x="254725" y="1116875"/>
            <a:ext cx="11305800" cy="4478119"/>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en-US" sz="2000" dirty="0"/>
              <a:t>The effectiveness of a three-dose regimen of the quadrivalent HPV vaccine shows  77% (95 CI: 66–85%), while that of a single dose was 61% (95 CI: 20–87%) on the genital warts in both men and women.</a:t>
            </a:r>
          </a:p>
          <a:p>
            <a:pPr marL="457200" lvl="0" indent="-355600" algn="l" rtl="0">
              <a:spcBef>
                <a:spcPts val="0"/>
              </a:spcBef>
              <a:spcAft>
                <a:spcPts val="0"/>
              </a:spcAft>
              <a:buSzPts val="2000"/>
              <a:buChar char="●"/>
            </a:pPr>
            <a:endParaRPr sz="2000" dirty="0"/>
          </a:p>
          <a:p>
            <a:pPr marL="457200" lvl="0" indent="-355600" algn="l" rtl="0">
              <a:spcBef>
                <a:spcPts val="0"/>
              </a:spcBef>
              <a:spcAft>
                <a:spcPts val="0"/>
              </a:spcAft>
              <a:buSzPts val="2000"/>
              <a:buChar char="●"/>
            </a:pPr>
            <a:r>
              <a:rPr lang="en-US" sz="2000" dirty="0"/>
              <a:t>With low vaccine coverage the incidence of genital warts decreased only in the vaccinated.</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US" sz="2000" dirty="0" err="1"/>
              <a:t>i.e</a:t>
            </a:r>
            <a:r>
              <a:rPr lang="en-US" sz="2000" dirty="0"/>
              <a:t> Another study that supports the evidence;  found that 1-dose or 2-dose of quadrivalent HPV vaccine was associated with substantial protection against GWs in girls vaccinated at age ≤16 years. The 1-dose vaccine effectiveness approached that of 3-dose or 2-dose over calendar time, probably reflecting the impact of herd protection.</a:t>
            </a:r>
            <a:endParaRPr sz="2000" dirty="0"/>
          </a:p>
          <a:p>
            <a:pPr marL="0" lvl="0" indent="0" algn="l" rtl="0">
              <a:spcBef>
                <a:spcPts val="0"/>
              </a:spcBef>
              <a:spcAft>
                <a:spcPts val="0"/>
              </a:spcAft>
              <a:buNone/>
            </a:pPr>
            <a:endParaRPr sz="2000" dirty="0"/>
          </a:p>
          <a:p>
            <a:pPr marL="457200" lvl="0" indent="0" algn="l" rtl="0">
              <a:spcBef>
                <a:spcPts val="0"/>
              </a:spcBef>
              <a:spcAft>
                <a:spcPts val="0"/>
              </a:spcAft>
              <a:buNone/>
            </a:pPr>
            <a:endParaRPr sz="1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03"/>
          <p:cNvSpPr txBox="1">
            <a:spLocks noGrp="1"/>
          </p:cNvSpPr>
          <p:nvPr>
            <p:ph type="title"/>
          </p:nvPr>
        </p:nvSpPr>
        <p:spPr>
          <a:xfrm>
            <a:off x="831665" y="3670277"/>
            <a:ext cx="10515900" cy="892800"/>
          </a:xfrm>
          <a:prstGeom prst="rect">
            <a:avLst/>
          </a:prstGeom>
        </p:spPr>
        <p:txBody>
          <a:bodyPr spcFirstLastPara="1" wrap="square" lIns="0" tIns="0" rIns="0" bIns="0" anchor="b" anchorCtr="0">
            <a:spAutoFit/>
          </a:bodyPr>
          <a:lstStyle/>
          <a:p>
            <a:pPr marL="0" lvl="0" indent="0" algn="l" rtl="0">
              <a:spcBef>
                <a:spcPts val="0"/>
              </a:spcBef>
              <a:spcAft>
                <a:spcPts val="0"/>
              </a:spcAft>
              <a:buNone/>
            </a:pPr>
            <a:r>
              <a:rPr lang="en-US"/>
              <a:t>Vaccine Characteristics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04"/>
          <p:cNvSpPr txBox="1">
            <a:spLocks noGrp="1"/>
          </p:cNvSpPr>
          <p:nvPr>
            <p:ph type="title"/>
          </p:nvPr>
        </p:nvSpPr>
        <p:spPr>
          <a:xfrm>
            <a:off x="233261" y="97714"/>
            <a:ext cx="11725500" cy="298200"/>
          </a:xfrm>
          <a:prstGeom prst="rect">
            <a:avLst/>
          </a:prstGeom>
          <a:noFill/>
          <a:ln>
            <a:noFill/>
          </a:ln>
        </p:spPr>
        <p:txBody>
          <a:bodyPr spcFirstLastPara="1" wrap="square" lIns="0" tIns="0" rIns="0" bIns="0" anchor="t" anchorCtr="0">
            <a:normAutofit fontScale="90000"/>
          </a:bodyPr>
          <a:lstStyle/>
          <a:p>
            <a:pPr marL="114300" lvl="0" indent="0" algn="l" rtl="0">
              <a:spcBef>
                <a:spcPts val="0"/>
              </a:spcBef>
              <a:spcAft>
                <a:spcPts val="0"/>
              </a:spcAft>
              <a:buNone/>
            </a:pPr>
            <a:r>
              <a:rPr lang="en-US" sz="2222">
                <a:solidFill>
                  <a:schemeClr val="dk1"/>
                </a:solidFill>
              </a:rPr>
              <a:t>Vaccine presentation and formulation</a:t>
            </a:r>
            <a:br>
              <a:rPr lang="en-US" sz="2400" b="1">
                <a:latin typeface="Arial"/>
                <a:ea typeface="Arial"/>
                <a:cs typeface="Arial"/>
                <a:sym typeface="Arial"/>
              </a:rPr>
            </a:br>
            <a:r>
              <a:rPr lang="en-US" sz="2177"/>
              <a:t>In what presentation and formulations are Gardasil-4 single  dose made available?</a:t>
            </a:r>
            <a:endParaRPr sz="2177" b="1">
              <a:latin typeface="Arial"/>
              <a:ea typeface="Arial"/>
              <a:cs typeface="Arial"/>
              <a:sym typeface="Arial"/>
            </a:endParaRPr>
          </a:p>
        </p:txBody>
      </p:sp>
      <p:sp>
        <p:nvSpPr>
          <p:cNvPr id="970" name="Google Shape;970;p104"/>
          <p:cNvSpPr txBox="1"/>
          <p:nvPr/>
        </p:nvSpPr>
        <p:spPr>
          <a:xfrm>
            <a:off x="0" y="6145929"/>
            <a:ext cx="10602600" cy="3078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1155CC"/>
              </a:buClr>
              <a:buSzPts val="900"/>
              <a:buFont typeface="Arial"/>
              <a:buAutoNum type="arabicPeriod"/>
            </a:pPr>
            <a:endParaRPr/>
          </a:p>
        </p:txBody>
      </p:sp>
      <p:sp>
        <p:nvSpPr>
          <p:cNvPr id="971" name="Google Shape;971;p104"/>
          <p:cNvSpPr txBox="1">
            <a:spLocks noGrp="1"/>
          </p:cNvSpPr>
          <p:nvPr>
            <p:ph type="body" idx="1"/>
          </p:nvPr>
        </p:nvSpPr>
        <p:spPr>
          <a:xfrm>
            <a:off x="609600" y="876549"/>
            <a:ext cx="10972800" cy="1108200"/>
          </a:xfrm>
          <a:prstGeom prst="rect">
            <a:avLst/>
          </a:prstGeom>
        </p:spPr>
        <p:txBody>
          <a:bodyPr spcFirstLastPara="1" wrap="square" lIns="0" tIns="0" rIns="0" bIns="0" anchor="t" anchorCtr="0">
            <a:spAutoFit/>
          </a:bodyPr>
          <a:lstStyle/>
          <a:p>
            <a:pPr marL="457200" lvl="0" indent="-292100" algn="just" rtl="0">
              <a:spcBef>
                <a:spcPts val="0"/>
              </a:spcBef>
              <a:spcAft>
                <a:spcPts val="0"/>
              </a:spcAft>
              <a:buSzPts val="1000"/>
              <a:buChar char="●"/>
            </a:pPr>
            <a:r>
              <a:rPr lang="en-US" sz="1800"/>
              <a:t>GARDASIL Quadrivalent  is a sterile suspension for intramuscular administration. </a:t>
            </a:r>
            <a:endParaRPr sz="1800"/>
          </a:p>
          <a:p>
            <a:pPr marL="457200" lvl="0" indent="-292100" algn="just" rtl="0">
              <a:spcBef>
                <a:spcPts val="0"/>
              </a:spcBef>
              <a:spcAft>
                <a:spcPts val="0"/>
              </a:spcAft>
              <a:buSzPts val="1000"/>
              <a:buChar char="●"/>
            </a:pPr>
            <a:r>
              <a:rPr lang="en-US" sz="1800"/>
              <a:t>Each 0.5-mL dose contains approximately 20 mcg of HPV 6 L1 protein, 40 mcg of HPV 11 L1 protein, 40 mcg of HPV 16 L1 protein, and 20 mcg of HPV 18 L1 protein.</a:t>
            </a:r>
            <a:endParaRPr sz="1800"/>
          </a:p>
          <a:p>
            <a:pPr marL="457200" lvl="0" indent="-292100" algn="just" rtl="0">
              <a:spcBef>
                <a:spcPts val="0"/>
              </a:spcBef>
              <a:spcAft>
                <a:spcPts val="0"/>
              </a:spcAft>
              <a:buSzPts val="1000"/>
              <a:buChar char="●"/>
            </a:pPr>
            <a:r>
              <a:rPr lang="en-US" sz="1800"/>
              <a:t>It is a 0.5-mL suspension for injection as a single-dose vial and prefilled syringe</a:t>
            </a:r>
            <a:endParaRPr sz="1800"/>
          </a:p>
        </p:txBody>
      </p:sp>
      <p:sp>
        <p:nvSpPr>
          <p:cNvPr id="972" name="Google Shape;972;p104"/>
          <p:cNvSpPr txBox="1">
            <a:spLocks noGrp="1"/>
          </p:cNvSpPr>
          <p:nvPr>
            <p:ph type="body" idx="2"/>
          </p:nvPr>
        </p:nvSpPr>
        <p:spPr>
          <a:xfrm>
            <a:off x="0" y="6235700"/>
            <a:ext cx="10905000" cy="554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11</a:t>
            </a:r>
            <a:r>
              <a:rPr lang="en-US" u="sng">
                <a:solidFill>
                  <a:schemeClr val="hlink"/>
                </a:solidFill>
                <a:hlinkClick r:id="rId3"/>
              </a:rPr>
              <a:t>https://www.google.com/imgres?imgurl=https%3A%2F%2Fapi.time.com%2Fwp-content%2Fuploads%2F2015%2F02%2Fhpv-vaccine.jpg&amp;imgrefurl=https%3A%2F%2Ftime.com%2F3701507%2Fhpv-vaccine-sti%2F&amp;tbnid=wKN8yib5N-asdM&amp;vet=10CBsQxiAoC2oXChMIsOvmjr7x-AIVAAAAAB0AAAAAEAs..i&amp;docid=KdFCAEZvWuR2WM&amp;w=3000&amp;h=2000&amp;itg=1&amp;q=gardasil%204%20valent%20picture&amp;ved=0CBsQxiAoC2oXChMIsOvmjr7x-AIVAAAAAB0AAAAAEAs</a:t>
            </a:r>
            <a:endParaRPr/>
          </a:p>
          <a:p>
            <a:pPr marL="0" lvl="0" indent="0" algn="l" rtl="0">
              <a:spcBef>
                <a:spcPts val="0"/>
              </a:spcBef>
              <a:spcAft>
                <a:spcPts val="0"/>
              </a:spcAft>
              <a:buNone/>
            </a:pPr>
            <a:r>
              <a:rPr lang="en-US" u="sng">
                <a:solidFill>
                  <a:schemeClr val="hlink"/>
                </a:solidFill>
                <a:hlinkClick r:id="rId4"/>
              </a:rPr>
              <a:t>https://www.fda.gov/media/74350/download</a:t>
            </a:r>
            <a:r>
              <a:rPr lang="en-US"/>
              <a:t>.. </a:t>
            </a:r>
            <a:endParaRPr/>
          </a:p>
        </p:txBody>
      </p:sp>
      <p:pic>
        <p:nvPicPr>
          <p:cNvPr id="973" name="Google Shape;973;p104"/>
          <p:cNvPicPr preferRelativeResize="0"/>
          <p:nvPr/>
        </p:nvPicPr>
        <p:blipFill>
          <a:blip r:embed="rId5">
            <a:alphaModFix/>
          </a:blip>
          <a:stretch>
            <a:fillRect/>
          </a:stretch>
        </p:blipFill>
        <p:spPr>
          <a:xfrm>
            <a:off x="609600" y="2331725"/>
            <a:ext cx="4757250" cy="3903974"/>
          </a:xfrm>
          <a:prstGeom prst="rect">
            <a:avLst/>
          </a:prstGeom>
          <a:noFill/>
          <a:ln>
            <a:noFill/>
          </a:ln>
        </p:spPr>
      </p:pic>
      <p:pic>
        <p:nvPicPr>
          <p:cNvPr id="974" name="Google Shape;974;p104"/>
          <p:cNvPicPr preferRelativeResize="0"/>
          <p:nvPr/>
        </p:nvPicPr>
        <p:blipFill>
          <a:blip r:embed="rId6">
            <a:alphaModFix/>
          </a:blip>
          <a:stretch>
            <a:fillRect/>
          </a:stretch>
        </p:blipFill>
        <p:spPr>
          <a:xfrm>
            <a:off x="6609475" y="2331725"/>
            <a:ext cx="3912650" cy="3814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D234-6A25-4EDB-82FB-CE8CA2C15C91}"/>
              </a:ext>
            </a:extLst>
          </p:cNvPr>
          <p:cNvSpPr>
            <a:spLocks noGrp="1"/>
          </p:cNvSpPr>
          <p:nvPr>
            <p:ph type="title"/>
          </p:nvPr>
        </p:nvSpPr>
        <p:spPr>
          <a:xfrm>
            <a:off x="64654" y="137653"/>
            <a:ext cx="12127345" cy="391735"/>
          </a:xfrm>
        </p:spPr>
        <p:txBody>
          <a:bodyPr>
            <a:normAutofit fontScale="90000"/>
          </a:bodyPr>
          <a:lstStyle/>
          <a:p>
            <a:r>
              <a:rPr lang="en-US" sz="1400" dirty="0">
                <a:latin typeface="+mj-lt"/>
              </a:rPr>
              <a:t>	NGI-TAG MEMBERS IN ATTENDANCE   			 COVID-19 WORKING GROUP MEMBERS</a:t>
            </a:r>
          </a:p>
        </p:txBody>
      </p:sp>
      <p:graphicFrame>
        <p:nvGraphicFramePr>
          <p:cNvPr id="14" name="Table 13">
            <a:extLst>
              <a:ext uri="{FF2B5EF4-FFF2-40B4-BE49-F238E27FC236}">
                <a16:creationId xmlns:a16="http://schemas.microsoft.com/office/drawing/2014/main" id="{150EAF07-F282-45A6-A013-1AA30CF82D6B}"/>
              </a:ext>
            </a:extLst>
          </p:cNvPr>
          <p:cNvGraphicFramePr>
            <a:graphicFrameLocks noGrp="1"/>
          </p:cNvGraphicFramePr>
          <p:nvPr>
            <p:extLst>
              <p:ext uri="{D42A27DB-BD31-4B8C-83A1-F6EECF244321}">
                <p14:modId xmlns:p14="http://schemas.microsoft.com/office/powerpoint/2010/main" val="1494279808"/>
              </p:ext>
            </p:extLst>
          </p:nvPr>
        </p:nvGraphicFramePr>
        <p:xfrm>
          <a:off x="424071" y="742122"/>
          <a:ext cx="10608890" cy="5616926"/>
        </p:xfrm>
        <a:graphic>
          <a:graphicData uri="http://schemas.openxmlformats.org/drawingml/2006/table">
            <a:tbl>
              <a:tblPr firstRow="1" bandRow="1">
                <a:tableStyleId>{5940675A-B579-460E-94D1-54222C63F5DA}</a:tableStyleId>
              </a:tblPr>
              <a:tblGrid>
                <a:gridCol w="2734795">
                  <a:extLst>
                    <a:ext uri="{9D8B030D-6E8A-4147-A177-3AD203B41FA5}">
                      <a16:colId xmlns:a16="http://schemas.microsoft.com/office/drawing/2014/main" val="3492015748"/>
                    </a:ext>
                  </a:extLst>
                </a:gridCol>
                <a:gridCol w="2783237">
                  <a:extLst>
                    <a:ext uri="{9D8B030D-6E8A-4147-A177-3AD203B41FA5}">
                      <a16:colId xmlns:a16="http://schemas.microsoft.com/office/drawing/2014/main" val="1467598278"/>
                    </a:ext>
                  </a:extLst>
                </a:gridCol>
                <a:gridCol w="3029853">
                  <a:extLst>
                    <a:ext uri="{9D8B030D-6E8A-4147-A177-3AD203B41FA5}">
                      <a16:colId xmlns:a16="http://schemas.microsoft.com/office/drawing/2014/main" val="645132373"/>
                    </a:ext>
                  </a:extLst>
                </a:gridCol>
                <a:gridCol w="2061005">
                  <a:extLst>
                    <a:ext uri="{9D8B030D-6E8A-4147-A177-3AD203B41FA5}">
                      <a16:colId xmlns:a16="http://schemas.microsoft.com/office/drawing/2014/main" val="2287772496"/>
                    </a:ext>
                  </a:extLst>
                </a:gridCol>
              </a:tblGrid>
              <a:tr h="233158">
                <a:tc>
                  <a:txBody>
                    <a:bodyPr/>
                    <a:lstStyle/>
                    <a:p>
                      <a:pPr algn="l" fontAlgn="b"/>
                      <a:r>
                        <a:rPr lang="en-US" sz="1400" i="0" u="none" strike="noStrike" dirty="0">
                          <a:effectLst/>
                          <a:latin typeface="Candara" panose="020E0502030303020204" pitchFamily="34" charset="0"/>
                        </a:rPr>
                        <a:t>Prof. Ibrahim Abdu-</a:t>
                      </a:r>
                      <a:r>
                        <a:rPr lang="en-US" sz="1400" i="0" u="none" strike="noStrike" dirty="0" err="1">
                          <a:effectLst/>
                          <a:latin typeface="Candara" panose="020E0502030303020204" pitchFamily="34" charset="0"/>
                        </a:rPr>
                        <a:t>Aguye</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Chairman</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b="1" i="0" dirty="0">
                          <a:latin typeface="Candara" panose="020E0502030303020204" pitchFamily="34" charset="0"/>
                        </a:rPr>
                        <a:t>NGI-TAG Core Member</a:t>
                      </a:r>
                    </a:p>
                  </a:txBody>
                  <a:tcPr marL="9525" marR="9525" marT="9525" marB="0" anchor="b">
                    <a:solidFill>
                      <a:schemeClr val="accent1">
                        <a:lumMod val="75000"/>
                      </a:schemeClr>
                    </a:solidFill>
                  </a:tcPr>
                </a:tc>
                <a:tc>
                  <a:txBody>
                    <a:bodyPr/>
                    <a:lstStyle/>
                    <a:p>
                      <a:pPr algn="l" fontAlgn="b"/>
                      <a:r>
                        <a:rPr lang="en-US" sz="1400" b="1" i="0" u="none" strike="noStrike">
                          <a:effectLst/>
                          <a:latin typeface="Candara" panose="020E0502030303020204" pitchFamily="34" charset="0"/>
                        </a:rPr>
                        <a:t>Secretariat</a:t>
                      </a:r>
                      <a:endParaRPr lang="en-US" sz="1400" b="1" i="0" u="none" strike="noStrike">
                        <a:solidFill>
                          <a:srgbClr val="000000"/>
                        </a:solidFill>
                        <a:effectLst/>
                        <a:latin typeface="Candara" panose="020E0502030303020204" pitchFamily="34" charset="0"/>
                      </a:endParaRPr>
                    </a:p>
                  </a:txBody>
                  <a:tcPr marL="9525" marR="9525" marT="9525" marB="0" anchor="b">
                    <a:solidFill>
                      <a:schemeClr val="accent1">
                        <a:lumMod val="75000"/>
                      </a:schemeClr>
                    </a:solidFill>
                  </a:tcPr>
                </a:tc>
                <a:extLst>
                  <a:ext uri="{0D108BD9-81ED-4DB2-BD59-A6C34878D82A}">
                    <a16:rowId xmlns:a16="http://schemas.microsoft.com/office/drawing/2014/main" val="1021598449"/>
                  </a:ext>
                </a:extLst>
              </a:tr>
              <a:tr h="336685">
                <a:tc>
                  <a:txBody>
                    <a:bodyPr/>
                    <a:lstStyle/>
                    <a:p>
                      <a:pPr algn="l" fontAlgn="b"/>
                      <a:r>
                        <a:rPr lang="en-US" sz="1400" i="0" u="none" strike="noStrike">
                          <a:effectLst/>
                          <a:latin typeface="Candara" panose="020E0502030303020204" pitchFamily="34" charset="0"/>
                        </a:rPr>
                        <a:t>Prof. Obehi Okojie</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Prof. Mairoh Hassan (Chairman)</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ea typeface="+mn-ea"/>
                        </a:rPr>
                        <a:t>Dr. Amina Abdul-One</a:t>
                      </a:r>
                      <a:endParaRPr lang="en-US" sz="1400" b="0" i="0" u="none" strike="noStrike" dirty="0">
                        <a:solidFill>
                          <a:srgbClr val="000000"/>
                        </a:solidFill>
                        <a:effectLst/>
                        <a:latin typeface="Candara" panose="020E0502030303020204" pitchFamily="34" charset="0"/>
                        <a:ea typeface="+mn-ea"/>
                      </a:endParaRPr>
                    </a:p>
                  </a:txBody>
                  <a:tcPr marL="9525" marR="9525" marT="9525" marB="0" anchor="b"/>
                </a:tc>
                <a:extLst>
                  <a:ext uri="{0D108BD9-81ED-4DB2-BD59-A6C34878D82A}">
                    <a16:rowId xmlns:a16="http://schemas.microsoft.com/office/drawing/2014/main" val="247578811"/>
                  </a:ext>
                </a:extLst>
              </a:tr>
              <a:tr h="289058">
                <a:tc>
                  <a:txBody>
                    <a:bodyPr/>
                    <a:lstStyle/>
                    <a:p>
                      <a:pPr algn="l" fontAlgn="b"/>
                      <a:r>
                        <a:rPr lang="en-US" sz="1400" i="0" u="none" strike="noStrike" dirty="0">
                          <a:effectLst/>
                          <a:latin typeface="Candara" panose="020E0502030303020204" pitchFamily="34" charset="0"/>
                        </a:rPr>
                        <a:t>Prof.  Abdullahi Mohammed</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Prof. Augustine </a:t>
                      </a:r>
                      <a:r>
                        <a:rPr lang="en-US" sz="1400" i="0" u="none" strike="noStrike" dirty="0" err="1">
                          <a:effectLst/>
                          <a:latin typeface="Candara" panose="020E0502030303020204" pitchFamily="34" charset="0"/>
                        </a:rPr>
                        <a:t>Omoigberale</a:t>
                      </a:r>
                      <a:r>
                        <a:rPr lang="en-US" sz="1400" i="0" u="none" strike="noStrike" dirty="0">
                          <a:effectLst/>
                          <a:latin typeface="Candara" panose="020E0502030303020204" pitchFamily="34" charset="0"/>
                        </a:rPr>
                        <a:t> (Co-Chair)</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dirty="0">
                          <a:solidFill>
                            <a:schemeClr val="dk1"/>
                          </a:solidFill>
                          <a:latin typeface="Candara" panose="020E0502030303020204" pitchFamily="34" charset="0"/>
                          <a:ea typeface="Calibri"/>
                          <a:cs typeface="Calibri"/>
                          <a:sym typeface="Calibri"/>
                        </a:rPr>
                        <a:t>Muhammad </a:t>
                      </a:r>
                      <a:r>
                        <a:rPr lang="en-US" sz="1400" dirty="0" err="1">
                          <a:solidFill>
                            <a:schemeClr val="dk1"/>
                          </a:solidFill>
                          <a:latin typeface="Candara" panose="020E0502030303020204" pitchFamily="34" charset="0"/>
                          <a:ea typeface="Calibri"/>
                          <a:cs typeface="Calibri"/>
                          <a:sym typeface="Calibri"/>
                        </a:rPr>
                        <a:t>Mashin</a:t>
                      </a:r>
                      <a:endParaRPr lang="en-US" sz="1400" dirty="0">
                        <a:solidFill>
                          <a:schemeClr val="dk1"/>
                        </a:solidFill>
                        <a:latin typeface="Candara" panose="020E0502030303020204" pitchFamily="34" charset="0"/>
                        <a:ea typeface="Calibri"/>
                        <a:cs typeface="Calibri"/>
                        <a:sym typeface="Calibri"/>
                      </a:endParaRPr>
                    </a:p>
                  </a:txBody>
                  <a:tcPr marL="9525" marR="9525" marT="9525" marB="0" anchor="b"/>
                </a:tc>
                <a:extLst>
                  <a:ext uri="{0D108BD9-81ED-4DB2-BD59-A6C34878D82A}">
                    <a16:rowId xmlns:a16="http://schemas.microsoft.com/office/drawing/2014/main" val="745658308"/>
                  </a:ext>
                </a:extLst>
              </a:tr>
              <a:tr h="0">
                <a:tc>
                  <a:txBody>
                    <a:bodyPr/>
                    <a:lstStyle/>
                    <a:p>
                      <a:pPr algn="l" fontAlgn="b"/>
                      <a:r>
                        <a:rPr lang="en-US" sz="1400" i="0" u="none" strike="noStrike" dirty="0">
                          <a:effectLst/>
                          <a:latin typeface="Candara" panose="020E0502030303020204" pitchFamily="34" charset="0"/>
                        </a:rPr>
                        <a:t>Prof.  Habib A. Garba</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Dr. A.D </a:t>
                      </a:r>
                      <a:r>
                        <a:rPr lang="en-US" sz="1400" i="0" u="none" strike="noStrike" dirty="0" err="1">
                          <a:effectLst/>
                          <a:latin typeface="Candara" panose="020E0502030303020204" pitchFamily="34" charset="0"/>
                        </a:rPr>
                        <a:t>Tswanya</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endParaRPr lang="en-US" sz="1400" b="0" i="0" u="none" strike="noStrike" dirty="0">
                        <a:solidFill>
                          <a:srgbClr val="000000"/>
                        </a:solidFill>
                        <a:effectLst/>
                        <a:latin typeface="Candara" panose="020E0502030303020204" pitchFamily="34" charset="0"/>
                        <a:ea typeface="+mn-ea"/>
                      </a:endParaRPr>
                    </a:p>
                    <a:p>
                      <a:pPr algn="l" fontAlgn="b"/>
                      <a:r>
                        <a:rPr lang="en-US" sz="1400" b="0" i="0" u="none" strike="noStrike" dirty="0">
                          <a:solidFill>
                            <a:srgbClr val="000000"/>
                          </a:solidFill>
                          <a:effectLst/>
                          <a:latin typeface="Candara" panose="020E0502030303020204" pitchFamily="34" charset="0"/>
                          <a:ea typeface="+mn-ea"/>
                        </a:rPr>
                        <a:t>Lauretta Akin-John</a:t>
                      </a:r>
                    </a:p>
                  </a:txBody>
                  <a:tcPr marL="9525" marR="9525" marT="9525" marB="0" anchor="b"/>
                </a:tc>
                <a:extLst>
                  <a:ext uri="{0D108BD9-81ED-4DB2-BD59-A6C34878D82A}">
                    <a16:rowId xmlns:a16="http://schemas.microsoft.com/office/drawing/2014/main" val="2527611"/>
                  </a:ext>
                </a:extLst>
              </a:tr>
              <a:tr h="233158">
                <a:tc>
                  <a:txBody>
                    <a:bodyPr/>
                    <a:lstStyle/>
                    <a:p>
                      <a:pPr algn="l" fontAlgn="b"/>
                      <a:r>
                        <a:rPr lang="en-US" sz="1400" i="0" u="none" strike="noStrike">
                          <a:effectLst/>
                          <a:latin typeface="Candara" panose="020E0502030303020204" pitchFamily="34" charset="0"/>
                        </a:rPr>
                        <a:t>Prof.  Uche </a:t>
                      </a:r>
                      <a:r>
                        <a:rPr lang="en-US" sz="1400" i="0" u="none" strike="noStrike" err="1">
                          <a:effectLst/>
                          <a:latin typeface="Candara" panose="020E0502030303020204" pitchFamily="34" charset="0"/>
                        </a:rPr>
                        <a:t>Ozumba</a:t>
                      </a:r>
                      <a:endParaRPr lang="en-US" sz="1400" b="0" i="0" u="none" strike="noStrike" err="1">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ea typeface="+mn-ea"/>
                        </a:rPr>
                        <a:t>Chisom Obi-Jeff</a:t>
                      </a:r>
                      <a:endParaRPr lang="en-US" sz="1400" b="0" i="0" u="none" strike="noStrike" dirty="0">
                        <a:solidFill>
                          <a:srgbClr val="000000"/>
                        </a:solidFill>
                        <a:effectLst/>
                        <a:latin typeface="Candara" panose="020E0502030303020204" pitchFamily="34" charset="0"/>
                        <a:ea typeface="+mn-ea"/>
                      </a:endParaRPr>
                    </a:p>
                  </a:txBody>
                  <a:tcPr marL="9525" marR="9525" marT="9525" marB="0" anchor="b"/>
                </a:tc>
                <a:extLst>
                  <a:ext uri="{0D108BD9-81ED-4DB2-BD59-A6C34878D82A}">
                    <a16:rowId xmlns:a16="http://schemas.microsoft.com/office/drawing/2014/main" val="525613002"/>
                  </a:ext>
                </a:extLst>
              </a:tr>
              <a:tr h="233158">
                <a:tc>
                  <a:txBody>
                    <a:bodyPr/>
                    <a:lstStyle/>
                    <a:p>
                      <a:pPr algn="l" fontAlgn="b"/>
                      <a:r>
                        <a:rPr lang="en-US" sz="1400" i="0" u="none" strike="noStrike">
                          <a:effectLst/>
                          <a:latin typeface="Candara" panose="020E0502030303020204" pitchFamily="34" charset="0"/>
                        </a:rPr>
                        <a:t>Prof. Fola Taiwo</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err="1">
                          <a:effectLst/>
                          <a:latin typeface="Candara" panose="020E0502030303020204" pitchFamily="34" charset="0"/>
                          <a:ea typeface="+mn-ea"/>
                        </a:rPr>
                        <a:t>Adeyelu</a:t>
                      </a:r>
                      <a:r>
                        <a:rPr lang="en-US" sz="1400" i="0" u="none" strike="noStrike">
                          <a:effectLst/>
                          <a:latin typeface="Candara" panose="020E0502030303020204" pitchFamily="34" charset="0"/>
                          <a:ea typeface="+mn-ea"/>
                        </a:rPr>
                        <a:t> </a:t>
                      </a:r>
                      <a:r>
                        <a:rPr lang="en-US" sz="1400" i="0" u="none" strike="noStrike" err="1">
                          <a:effectLst/>
                          <a:latin typeface="Candara" panose="020E0502030303020204" pitchFamily="34" charset="0"/>
                          <a:ea typeface="+mn-ea"/>
                        </a:rPr>
                        <a:t>Asekun</a:t>
                      </a:r>
                      <a:endParaRPr lang="en-US" sz="1400" b="0" i="0" u="none" strike="noStrike">
                        <a:solidFill>
                          <a:srgbClr val="000000"/>
                        </a:solidFill>
                        <a:effectLst/>
                        <a:latin typeface="Candara" panose="020E0502030303020204" pitchFamily="34" charset="0"/>
                        <a:ea typeface="+mn-ea"/>
                      </a:endParaRPr>
                    </a:p>
                  </a:txBody>
                  <a:tcPr marL="9525" marR="9525" marT="9525" marB="0" anchor="b"/>
                </a:tc>
                <a:extLst>
                  <a:ext uri="{0D108BD9-81ED-4DB2-BD59-A6C34878D82A}">
                    <a16:rowId xmlns:a16="http://schemas.microsoft.com/office/drawing/2014/main" val="2142215574"/>
                  </a:ext>
                </a:extLst>
              </a:tr>
              <a:tr h="233158">
                <a:tc>
                  <a:txBody>
                    <a:bodyPr/>
                    <a:lstStyle/>
                    <a:p>
                      <a:pPr algn="l" fontAlgn="b"/>
                      <a:r>
                        <a:rPr lang="en-US" sz="1400" i="0" u="none" strike="noStrike">
                          <a:effectLst/>
                          <a:latin typeface="Candara" panose="020E0502030303020204" pitchFamily="34" charset="0"/>
                        </a:rPr>
                        <a:t>Dr. Kabiru Mustapha</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b="0" i="0" u="none" strike="noStrike" dirty="0" err="1">
                          <a:solidFill>
                            <a:srgbClr val="000000"/>
                          </a:solidFill>
                          <a:effectLst/>
                          <a:latin typeface="Candara" panose="020E0502030303020204" pitchFamily="34" charset="0"/>
                          <a:ea typeface="+mn-ea"/>
                        </a:rPr>
                        <a:t>Oguntimehin</a:t>
                      </a:r>
                      <a:r>
                        <a:rPr lang="en-US" sz="1400" b="0" i="0" u="none" strike="noStrike" dirty="0">
                          <a:solidFill>
                            <a:srgbClr val="000000"/>
                          </a:solidFill>
                          <a:effectLst/>
                          <a:latin typeface="Candara" panose="020E0502030303020204" pitchFamily="34" charset="0"/>
                          <a:ea typeface="+mn-ea"/>
                        </a:rPr>
                        <a:t> Funmilayo</a:t>
                      </a:r>
                    </a:p>
                  </a:txBody>
                  <a:tcPr marL="9525" marR="9525" marT="9525" marB="0" anchor="b"/>
                </a:tc>
                <a:extLst>
                  <a:ext uri="{0D108BD9-81ED-4DB2-BD59-A6C34878D82A}">
                    <a16:rowId xmlns:a16="http://schemas.microsoft.com/office/drawing/2014/main" val="4053622041"/>
                  </a:ext>
                </a:extLst>
              </a:tr>
              <a:tr h="298148">
                <a:tc>
                  <a:txBody>
                    <a:bodyPr/>
                    <a:lstStyle/>
                    <a:p>
                      <a:pPr algn="l" fontAlgn="b"/>
                      <a:r>
                        <a:rPr lang="en-US" sz="1400" i="0" u="none" strike="noStrike">
                          <a:effectLst/>
                          <a:latin typeface="Candara" panose="020E0502030303020204" pitchFamily="34" charset="0"/>
                        </a:rPr>
                        <a:t>Dr. Dorothy </a:t>
                      </a:r>
                      <a:r>
                        <a:rPr lang="en-US" sz="1400" i="0" u="none" strike="noStrike" err="1">
                          <a:effectLst/>
                          <a:latin typeface="Candara" panose="020E0502030303020204" pitchFamily="34" charset="0"/>
                        </a:rPr>
                        <a:t>Esangbedo</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ndara" panose="020E0502030303020204" pitchFamily="34" charset="0"/>
                          <a:ea typeface="+mn-ea"/>
                        </a:rPr>
                        <a:t>Dr. Koko </a:t>
                      </a:r>
                      <a:r>
                        <a:rPr lang="en-US" sz="1400" b="0" i="0" u="none" strike="noStrike" dirty="0" err="1">
                          <a:solidFill>
                            <a:srgbClr val="000000"/>
                          </a:solidFill>
                          <a:effectLst/>
                          <a:latin typeface="Candara" panose="020E0502030303020204" pitchFamily="34" charset="0"/>
                          <a:ea typeface="+mn-ea"/>
                        </a:rPr>
                        <a:t>Ipuragboma</a:t>
                      </a:r>
                      <a:r>
                        <a:rPr lang="en-US" sz="1400" b="0" i="0" u="none" strike="noStrike" dirty="0">
                          <a:solidFill>
                            <a:srgbClr val="000000"/>
                          </a:solidFill>
                          <a:effectLst/>
                          <a:latin typeface="Candara" panose="020E0502030303020204" pitchFamily="34" charset="0"/>
                          <a:ea typeface="+mn-ea"/>
                        </a:rPr>
                        <a:t> </a:t>
                      </a:r>
                    </a:p>
                  </a:txBody>
                  <a:tcPr marL="9525" marR="9525" marT="9525" marB="0" anchor="b"/>
                </a:tc>
                <a:extLst>
                  <a:ext uri="{0D108BD9-81ED-4DB2-BD59-A6C34878D82A}">
                    <a16:rowId xmlns:a16="http://schemas.microsoft.com/office/drawing/2014/main" val="4207152253"/>
                  </a:ext>
                </a:extLst>
              </a:tr>
              <a:tr h="233158">
                <a:tc>
                  <a:txBody>
                    <a:bodyPr/>
                    <a:lstStyle/>
                    <a:p>
                      <a:pPr algn="l" fontAlgn="b"/>
                      <a:r>
                        <a:rPr lang="en-US" sz="1400" i="0" u="none" strike="noStrike">
                          <a:effectLst/>
                          <a:latin typeface="Candara" panose="020E0502030303020204" pitchFamily="34" charset="0"/>
                        </a:rPr>
                        <a:t>Prof. Mairo Hassan</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ndara" panose="020E0502030303020204" pitchFamily="34" charset="0"/>
                          <a:ea typeface="+mn-ea"/>
                        </a:rPr>
                        <a:t>Omotayo </a:t>
                      </a:r>
                      <a:r>
                        <a:rPr lang="en-US" sz="1400" b="0" i="0" u="none" strike="noStrike" dirty="0" err="1">
                          <a:solidFill>
                            <a:srgbClr val="000000"/>
                          </a:solidFill>
                          <a:effectLst/>
                          <a:latin typeface="Candara" panose="020E0502030303020204" pitchFamily="34" charset="0"/>
                          <a:ea typeface="+mn-ea"/>
                        </a:rPr>
                        <a:t>Giwa</a:t>
                      </a:r>
                      <a:r>
                        <a:rPr lang="en-US" sz="1400" b="0" i="0" u="none" strike="noStrike" dirty="0">
                          <a:solidFill>
                            <a:srgbClr val="000000"/>
                          </a:solidFill>
                          <a:effectLst/>
                          <a:latin typeface="Candara" panose="020E0502030303020204" pitchFamily="34" charset="0"/>
                          <a:ea typeface="+mn-ea"/>
                        </a:rPr>
                        <a:t> </a:t>
                      </a:r>
                    </a:p>
                  </a:txBody>
                  <a:tcPr marL="9525" marR="9525" marT="9525" marB="0" anchor="b"/>
                </a:tc>
                <a:extLst>
                  <a:ext uri="{0D108BD9-81ED-4DB2-BD59-A6C34878D82A}">
                    <a16:rowId xmlns:a16="http://schemas.microsoft.com/office/drawing/2014/main" val="840566432"/>
                  </a:ext>
                </a:extLst>
              </a:tr>
              <a:tr h="233158">
                <a:tc>
                  <a:txBody>
                    <a:bodyPr/>
                    <a:lstStyle/>
                    <a:p>
                      <a:pPr algn="l" fontAlgn="b"/>
                      <a:r>
                        <a:rPr lang="en-US" sz="1400" i="0" u="none" strike="noStrike">
                          <a:effectLst/>
                          <a:latin typeface="Candara" panose="020E0502030303020204" pitchFamily="34" charset="0"/>
                        </a:rPr>
                        <a:t>Dr. Idris N. Muhammed</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ndara" panose="020E0502030303020204" pitchFamily="34" charset="0"/>
                          <a:ea typeface="+mn-ea"/>
                        </a:rPr>
                        <a:t>Dr. Bakunawa Garba </a:t>
                      </a:r>
                    </a:p>
                  </a:txBody>
                  <a:tcPr marL="9525" marR="9525" marT="9525" marB="0" anchor="b"/>
                </a:tc>
                <a:extLst>
                  <a:ext uri="{0D108BD9-81ED-4DB2-BD59-A6C34878D82A}">
                    <a16:rowId xmlns:a16="http://schemas.microsoft.com/office/drawing/2014/main" val="2883871550"/>
                  </a:ext>
                </a:extLst>
              </a:tr>
              <a:tr h="233158">
                <a:tc>
                  <a:txBody>
                    <a:bodyPr/>
                    <a:lstStyle/>
                    <a:p>
                      <a:pPr algn="l" fontAlgn="b"/>
                      <a:r>
                        <a:rPr lang="en-US" sz="1400" i="0" u="none" strike="noStrike">
                          <a:effectLst/>
                          <a:latin typeface="Candara" panose="020E0502030303020204" pitchFamily="34" charset="0"/>
                        </a:rPr>
                        <a:t>Dr. Mustapha Muktar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400" i="0" u="none" strike="noStrike" dirty="0" err="1">
                          <a:effectLst/>
                          <a:latin typeface="Candara" panose="020E0502030303020204" pitchFamily="34" charset="0"/>
                          <a:ea typeface="+mn-ea"/>
                        </a:rPr>
                        <a:t>Erekosima</a:t>
                      </a:r>
                      <a:r>
                        <a:rPr lang="en-US" sz="1400" i="0" u="none" strike="noStrike" dirty="0">
                          <a:effectLst/>
                          <a:latin typeface="Candara" panose="020E0502030303020204" pitchFamily="34" charset="0"/>
                          <a:ea typeface="+mn-ea"/>
                        </a:rPr>
                        <a:t> Grace </a:t>
                      </a:r>
                      <a:r>
                        <a:rPr lang="en-US" sz="1400" i="0" u="none" strike="noStrike" dirty="0" err="1">
                          <a:effectLst/>
                          <a:latin typeface="Candara" panose="020E0502030303020204" pitchFamily="34" charset="0"/>
                          <a:ea typeface="+mn-ea"/>
                        </a:rPr>
                        <a:t>Fubara</a:t>
                      </a:r>
                      <a:endParaRPr lang="en-US" sz="1400" b="0" i="0" u="none" strike="noStrike" dirty="0">
                        <a:solidFill>
                          <a:srgbClr val="000000"/>
                        </a:solidFill>
                        <a:effectLst/>
                        <a:latin typeface="Candara" panose="020E0502030303020204" pitchFamily="34" charset="0"/>
                        <a:ea typeface="+mn-ea"/>
                      </a:endParaRPr>
                    </a:p>
                  </a:txBody>
                  <a:tcPr marL="9525" marR="9525" marT="9525" marB="0" anchor="b"/>
                </a:tc>
                <a:extLst>
                  <a:ext uri="{0D108BD9-81ED-4DB2-BD59-A6C34878D82A}">
                    <a16:rowId xmlns:a16="http://schemas.microsoft.com/office/drawing/2014/main" val="468214176"/>
                  </a:ext>
                </a:extLst>
              </a:tr>
              <a:tr h="233158">
                <a:tc>
                  <a:txBody>
                    <a:bodyPr/>
                    <a:lstStyle/>
                    <a:p>
                      <a:pPr algn="l" fontAlgn="b"/>
                      <a:r>
                        <a:rPr lang="en-US" sz="1400" i="0" u="none" strike="noStrike">
                          <a:effectLst/>
                          <a:latin typeface="Candara" panose="020E0502030303020204" pitchFamily="34" charset="0"/>
                        </a:rPr>
                        <a:t>Dr. </a:t>
                      </a:r>
                      <a:r>
                        <a:rPr lang="en-US" sz="1400" i="0" u="none" strike="noStrike" err="1">
                          <a:effectLst/>
                          <a:latin typeface="Candara" panose="020E0502030303020204" pitchFamily="34" charset="0"/>
                        </a:rPr>
                        <a:t>Esimai</a:t>
                      </a:r>
                      <a:r>
                        <a:rPr lang="en-US" sz="1400" i="0" u="none" strike="noStrike">
                          <a:effectLst/>
                          <a:latin typeface="Candara" panose="020E0502030303020204" pitchFamily="34" charset="0"/>
                        </a:rPr>
                        <a:t> </a:t>
                      </a:r>
                      <a:r>
                        <a:rPr lang="en-US" sz="1400" i="0" u="none" strike="noStrike" err="1">
                          <a:effectLst/>
                          <a:latin typeface="Candara" panose="020E0502030303020204" pitchFamily="34" charset="0"/>
                        </a:rPr>
                        <a:t>Olapeju</a:t>
                      </a:r>
                      <a:r>
                        <a:rPr lang="en-US" sz="1400" i="0" u="none" strike="noStrike">
                          <a:effectLst/>
                          <a:latin typeface="Candara" panose="020E0502030303020204" pitchFamily="34" charset="0"/>
                        </a:rPr>
                        <a:t> Adefunke</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400" b="0" i="0" u="none" strike="noStrike" dirty="0" err="1">
                          <a:solidFill>
                            <a:srgbClr val="000000"/>
                          </a:solidFill>
                          <a:effectLst/>
                          <a:latin typeface="Candara" panose="020E0502030303020204" pitchFamily="34" charset="0"/>
                          <a:ea typeface="+mn-ea"/>
                        </a:rPr>
                        <a:t>Somto</a:t>
                      </a:r>
                      <a:r>
                        <a:rPr lang="en-US" sz="1400" b="0" i="0" u="none" strike="noStrike" dirty="0">
                          <a:solidFill>
                            <a:srgbClr val="000000"/>
                          </a:solidFill>
                          <a:effectLst/>
                          <a:latin typeface="Candara" panose="020E0502030303020204" pitchFamily="34" charset="0"/>
                          <a:ea typeface="+mn-ea"/>
                        </a:rPr>
                        <a:t> </a:t>
                      </a:r>
                      <a:r>
                        <a:rPr lang="en-US" sz="1400" b="0" i="0" u="none" strike="noStrike" dirty="0" err="1">
                          <a:solidFill>
                            <a:srgbClr val="000000"/>
                          </a:solidFill>
                          <a:effectLst/>
                          <a:latin typeface="Candara" panose="020E0502030303020204" pitchFamily="34" charset="0"/>
                          <a:ea typeface="+mn-ea"/>
                        </a:rPr>
                        <a:t>Keluo-Udeke</a:t>
                      </a:r>
                      <a:endParaRPr lang="en-US" sz="1400" b="0" i="0" u="none" strike="noStrike" dirty="0">
                        <a:solidFill>
                          <a:srgbClr val="000000"/>
                        </a:solidFill>
                        <a:effectLst/>
                        <a:latin typeface="Candara" panose="020E0502030303020204" pitchFamily="34" charset="0"/>
                        <a:ea typeface="+mn-ea"/>
                      </a:endParaRPr>
                    </a:p>
                  </a:txBody>
                  <a:tcPr marL="9525" marR="9525" marT="9525" marB="0" anchor="b"/>
                </a:tc>
                <a:extLst>
                  <a:ext uri="{0D108BD9-81ED-4DB2-BD59-A6C34878D82A}">
                    <a16:rowId xmlns:a16="http://schemas.microsoft.com/office/drawing/2014/main" val="1864580530"/>
                  </a:ext>
                </a:extLst>
              </a:tr>
              <a:tr h="241578">
                <a:tc>
                  <a:txBody>
                    <a:bodyPr/>
                    <a:lstStyle/>
                    <a:p>
                      <a:pPr algn="l" fontAlgn="b"/>
                      <a:r>
                        <a:rPr lang="en-US" sz="1400" i="0" u="none" strike="noStrike">
                          <a:effectLst/>
                          <a:latin typeface="Candara" panose="020E0502030303020204" pitchFamily="34" charset="0"/>
                        </a:rPr>
                        <a:t>Dr. Muktar </a:t>
                      </a:r>
                      <a:r>
                        <a:rPr lang="en-US" sz="1400" i="0" u="none" strike="noStrike" err="1">
                          <a:effectLst/>
                          <a:latin typeface="Candara" panose="020E0502030303020204" pitchFamily="34" charset="0"/>
                        </a:rPr>
                        <a:t>Gadanya</a:t>
                      </a:r>
                      <a:endParaRPr lang="en-US" sz="1400" b="0" i="0" u="none" strike="noStrike" err="1">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400" b="0" i="0" u="none" strike="noStrike" dirty="0">
                          <a:solidFill>
                            <a:srgbClr val="000000"/>
                          </a:solidFill>
                          <a:effectLst/>
                          <a:latin typeface="Candara" panose="020E0502030303020204" pitchFamily="34" charset="0"/>
                          <a:ea typeface="+mn-ea"/>
                        </a:rPr>
                        <a:t>Pharm Hadiza Mahmud </a:t>
                      </a:r>
                    </a:p>
                  </a:txBody>
                  <a:tcPr marL="9525" marR="9525" marT="9525" marB="0" anchor="b"/>
                </a:tc>
                <a:extLst>
                  <a:ext uri="{0D108BD9-81ED-4DB2-BD59-A6C34878D82A}">
                    <a16:rowId xmlns:a16="http://schemas.microsoft.com/office/drawing/2014/main" val="530615128"/>
                  </a:ext>
                </a:extLst>
              </a:tr>
              <a:tr h="233158">
                <a:tc>
                  <a:txBody>
                    <a:bodyPr/>
                    <a:lstStyle/>
                    <a:p>
                      <a:pPr algn="l" fontAlgn="b"/>
                      <a:r>
                        <a:rPr lang="en-US" sz="1400" i="0" u="none" strike="noStrike">
                          <a:effectLst/>
                          <a:latin typeface="Candara" panose="020E0502030303020204" pitchFamily="34" charset="0"/>
                        </a:rPr>
                        <a:t>Dr. Chinedu Simeon Arua</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a typeface="+mn-ea"/>
                      </a:endParaRPr>
                    </a:p>
                  </a:txBody>
                  <a:tcPr marL="9525" marR="9525" marT="9525" marB="0" anchor="b"/>
                </a:tc>
                <a:extLst>
                  <a:ext uri="{0D108BD9-81ED-4DB2-BD59-A6C34878D82A}">
                    <a16:rowId xmlns:a16="http://schemas.microsoft.com/office/drawing/2014/main" val="329426270"/>
                  </a:ext>
                </a:extLst>
              </a:tr>
              <a:tr h="233158">
                <a:tc>
                  <a:txBody>
                    <a:bodyPr/>
                    <a:lstStyle/>
                    <a:p>
                      <a:pPr algn="l" fontAlgn="b"/>
                      <a:r>
                        <a:rPr lang="en-US" sz="1400" i="0" u="none" strike="noStrike">
                          <a:effectLst/>
                          <a:latin typeface="Candara" panose="020E0502030303020204" pitchFamily="34" charset="0"/>
                        </a:rPr>
                        <a:t>Prof. </a:t>
                      </a:r>
                      <a:r>
                        <a:rPr lang="en-US" sz="1400" i="0" u="none" strike="noStrike" err="1">
                          <a:effectLst/>
                          <a:latin typeface="Candara" panose="020E0502030303020204" pitchFamily="34" charset="0"/>
                        </a:rPr>
                        <a:t>Nwagbo</a:t>
                      </a:r>
                      <a:r>
                        <a:rPr lang="en-US" sz="1400" i="0" u="none" strike="noStrike">
                          <a:effectLst/>
                          <a:latin typeface="Candara" panose="020E0502030303020204" pitchFamily="34" charset="0"/>
                        </a:rPr>
                        <a:t> Douglas</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 </a:t>
                      </a:r>
                      <a:r>
                        <a:rPr lang="en-US" sz="1400" b="1" i="0" u="none" strike="noStrike" dirty="0">
                          <a:effectLst/>
                          <a:latin typeface="Candara" panose="020E0502030303020204" pitchFamily="34" charset="0"/>
                        </a:rPr>
                        <a:t>Supporting Partners </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a typeface="+mn-ea"/>
                      </a:endParaRPr>
                    </a:p>
                  </a:txBody>
                  <a:tcPr marL="9525" marR="9525" marT="9525" marB="0" anchor="b"/>
                </a:tc>
                <a:extLst>
                  <a:ext uri="{0D108BD9-81ED-4DB2-BD59-A6C34878D82A}">
                    <a16:rowId xmlns:a16="http://schemas.microsoft.com/office/drawing/2014/main" val="3322626428"/>
                  </a:ext>
                </a:extLst>
              </a:tr>
              <a:tr h="233158">
                <a:tc>
                  <a:txBody>
                    <a:bodyPr/>
                    <a:lstStyle/>
                    <a:p>
                      <a:pPr algn="l" fontAlgn="b"/>
                      <a:r>
                        <a:rPr lang="en-US" sz="1400" i="0" u="none" strike="noStrike" dirty="0">
                          <a:effectLst/>
                          <a:latin typeface="Candara" panose="020E0502030303020204" pitchFamily="34" charset="0"/>
                        </a:rPr>
                        <a:t>Dr. </a:t>
                      </a:r>
                      <a:r>
                        <a:rPr lang="en-US" sz="1400" i="0" u="none" strike="noStrike" dirty="0" err="1">
                          <a:effectLst/>
                          <a:latin typeface="Candara" panose="020E0502030303020204" pitchFamily="34" charset="0"/>
                        </a:rPr>
                        <a:t>Adedayo</a:t>
                      </a:r>
                      <a:r>
                        <a:rPr lang="en-US" sz="1400" i="0" u="none" strike="noStrike" dirty="0">
                          <a:effectLst/>
                          <a:latin typeface="Candara" panose="020E0502030303020204" pitchFamily="34" charset="0"/>
                        </a:rPr>
                        <a:t> Adeyemi</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Core member</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 WHO</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2877445679"/>
                  </a:ext>
                </a:extLst>
              </a:tr>
              <a:tr h="233158">
                <a:tc>
                  <a:txBody>
                    <a:bodyPr/>
                    <a:lstStyle/>
                    <a:p>
                      <a:pPr algn="l" fontAlgn="b"/>
                      <a:r>
                        <a:rPr lang="en-US" sz="1400" i="0" u="none" strike="noStrike" dirty="0">
                          <a:effectLst/>
                          <a:latin typeface="Candara" panose="020E0502030303020204" pitchFamily="34" charset="0"/>
                        </a:rPr>
                        <a:t>Prof. Augustine I. </a:t>
                      </a:r>
                      <a:r>
                        <a:rPr lang="en-US" sz="1400" i="0" u="none" strike="noStrike" dirty="0" err="1">
                          <a:effectLst/>
                          <a:latin typeface="Candara" panose="020E0502030303020204" pitchFamily="34" charset="0"/>
                        </a:rPr>
                        <a:t>Omoigberale</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 CDC</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1070392524"/>
                  </a:ext>
                </a:extLst>
              </a:tr>
              <a:tr h="233158">
                <a:tc>
                  <a:txBody>
                    <a:bodyPr/>
                    <a:lstStyle/>
                    <a:p>
                      <a:pPr algn="l" fontAlgn="b"/>
                      <a:r>
                        <a:rPr lang="en-US" sz="1400" i="0" u="none" strike="noStrike">
                          <a:effectLst/>
                          <a:latin typeface="Candara" panose="020E0502030303020204" pitchFamily="34" charset="0"/>
                        </a:rPr>
                        <a:t>Dr. A. Daniel Tswanya</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Non-core member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ndara" panose="020E0502030303020204" pitchFamily="34" charset="0"/>
                        </a:rPr>
                        <a:t>CHAI</a:t>
                      </a:r>
                    </a:p>
                  </a:txBody>
                  <a:tcPr marL="9525" marR="9525" marT="9525" marB="0" anchor="b"/>
                </a:tc>
                <a:tc>
                  <a:txBody>
                    <a:bodyPr/>
                    <a:lstStyle/>
                    <a:p>
                      <a:pPr algn="l" fontAlgn="b"/>
                      <a:endParaRPr lang="en-US" sz="1400" b="0" i="0" u="none" strike="noStrike">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4221386871"/>
                  </a:ext>
                </a:extLst>
              </a:tr>
              <a:tr h="233158">
                <a:tc>
                  <a:txBody>
                    <a:bodyPr/>
                    <a:lstStyle/>
                    <a:p>
                      <a:pPr algn="l" fontAlgn="b"/>
                      <a:r>
                        <a:rPr lang="en-US" sz="1400" i="0" u="none" strike="noStrike">
                          <a:effectLst/>
                          <a:latin typeface="Candara" panose="020E0502030303020204" pitchFamily="34" charset="0"/>
                        </a:rPr>
                        <a:t>Dr. Ango Umar Muhammed</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Non-core member</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 Corona Management Systems </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1565852886"/>
                  </a:ext>
                </a:extLst>
              </a:tr>
              <a:tr h="233158">
                <a:tc>
                  <a:txBody>
                    <a:bodyPr/>
                    <a:lstStyle/>
                    <a:p>
                      <a:pPr algn="l" fontAlgn="b"/>
                      <a:r>
                        <a:rPr lang="en-US" sz="1400" i="0" u="none" strike="noStrike">
                          <a:effectLst/>
                          <a:latin typeface="Candara" panose="020E0502030303020204" pitchFamily="34" charset="0"/>
                        </a:rPr>
                        <a:t>Dr. Omotayo Bolu (CDC)</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Non-core member/Liason officer</a:t>
                      </a:r>
                      <a:endParaRPr lang="en-US" sz="1400" b="0" i="0" u="none" strike="noStrike">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 IVAC/DCL</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ndara" panose="020E0502030303020204" pitchFamily="34" charset="0"/>
                        </a:rPr>
                        <a:t>`</a:t>
                      </a:r>
                    </a:p>
                  </a:txBody>
                  <a:tcPr marL="9525" marR="9525" marT="9525" marB="0" anchor="b"/>
                </a:tc>
                <a:extLst>
                  <a:ext uri="{0D108BD9-81ED-4DB2-BD59-A6C34878D82A}">
                    <a16:rowId xmlns:a16="http://schemas.microsoft.com/office/drawing/2014/main" val="1892504630"/>
                  </a:ext>
                </a:extLst>
              </a:tr>
              <a:tr h="233158">
                <a:tc>
                  <a:txBody>
                    <a:bodyPr/>
                    <a:lstStyle/>
                    <a:p>
                      <a:pPr algn="l" fontAlgn="b"/>
                      <a:r>
                        <a:rPr lang="en-US" sz="1400" i="0" u="none" strike="noStrike">
                          <a:effectLst/>
                          <a:latin typeface="Candara" panose="020E0502030303020204" pitchFamily="34" charset="0"/>
                        </a:rPr>
                        <a:t>Dr. Chizoba Wonodi (IVAC)</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a:effectLst/>
                          <a:latin typeface="Candara" panose="020E0502030303020204" pitchFamily="34" charset="0"/>
                        </a:rPr>
                        <a:t>Non-core member/Liason officer</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 IQVIA</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889592052"/>
                  </a:ext>
                </a:extLst>
              </a:tr>
              <a:tr h="284684">
                <a:tc>
                  <a:txBody>
                    <a:bodyPr/>
                    <a:lstStyle/>
                    <a:p>
                      <a:pPr algn="l" fontAlgn="b"/>
                      <a:r>
                        <a:rPr lang="en-US" sz="1400" i="0" u="none" strike="noStrike" dirty="0">
                          <a:effectLst/>
                          <a:latin typeface="Candara" panose="020E0502030303020204" pitchFamily="34" charset="0"/>
                        </a:rPr>
                        <a:t>Dr. Anne </a:t>
                      </a:r>
                      <a:r>
                        <a:rPr lang="en-US" sz="1400" i="0" u="none" strike="noStrike" dirty="0" err="1">
                          <a:effectLst/>
                          <a:latin typeface="Candara" panose="020E0502030303020204" pitchFamily="34" charset="0"/>
                        </a:rPr>
                        <a:t>Eudes</a:t>
                      </a:r>
                      <a:r>
                        <a:rPr lang="en-US" sz="1400" i="0" u="none" strike="noStrike" dirty="0">
                          <a:effectLst/>
                          <a:latin typeface="Candara" panose="020E0502030303020204" pitchFamily="34" charset="0"/>
                        </a:rPr>
                        <a:t> Jean (WHO)</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a:effectLst/>
                          <a:latin typeface="Candara" panose="020E0502030303020204" pitchFamily="34" charset="0"/>
                        </a:rPr>
                        <a:t>Non-core member/</a:t>
                      </a:r>
                      <a:r>
                        <a:rPr lang="en-US" sz="1400" i="0" u="none" strike="noStrike" dirty="0" err="1">
                          <a:effectLst/>
                          <a:latin typeface="Candara" panose="020E0502030303020204" pitchFamily="34" charset="0"/>
                        </a:rPr>
                        <a:t>Liason</a:t>
                      </a:r>
                      <a:r>
                        <a:rPr lang="en-US" sz="1400" i="0" u="none" strike="noStrike" dirty="0">
                          <a:effectLst/>
                          <a:latin typeface="Candara" panose="020E0502030303020204" pitchFamily="34" charset="0"/>
                        </a:rPr>
                        <a:t> officer</a:t>
                      </a:r>
                      <a:endParaRPr lang="en-US"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l" fontAlgn="b"/>
                      <a:r>
                        <a:rPr lang="en-US" sz="1400" i="0" u="none" strike="noStrike" dirty="0" err="1">
                          <a:effectLst/>
                          <a:latin typeface="Candara" panose="020E0502030303020204" pitchFamily="34" charset="0"/>
                        </a:rPr>
                        <a:t>Sydani</a:t>
                      </a:r>
                      <a:endParaRPr lang="en-US" sz="1400" b="0" i="0" u="none" strike="noStrike" dirty="0">
                        <a:solidFill>
                          <a:srgbClr val="000000"/>
                        </a:solidFill>
                        <a:effectLst/>
                        <a:latin typeface="Candara" panose="020E0502030303020204" pitchFamily="34" charset="0"/>
                      </a:endParaRPr>
                    </a:p>
                  </a:txBody>
                  <a:tcPr marL="9525" marR="9525" marT="9525" marB="0" anchor="b">
                    <a:solidFill>
                      <a:schemeClr val="bg1"/>
                    </a:solidFill>
                  </a:tcPr>
                </a:tc>
                <a:tc>
                  <a:txBody>
                    <a:bodyPr/>
                    <a:lstStyle/>
                    <a:p>
                      <a:pPr algn="l" fontAlgn="b"/>
                      <a:endParaRPr lang="en-US"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3774422954"/>
                  </a:ext>
                </a:extLst>
              </a:tr>
            </a:tbl>
          </a:graphicData>
        </a:graphic>
      </p:graphicFrame>
    </p:spTree>
    <p:extLst>
      <p:ext uri="{BB962C8B-B14F-4D97-AF65-F5344CB8AC3E}">
        <p14:creationId xmlns:p14="http://schemas.microsoft.com/office/powerpoint/2010/main" val="3121872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A7DCCA-A765-F3C8-8D7C-AD28FDF2677C}"/>
              </a:ext>
            </a:extLst>
          </p:cNvPr>
          <p:cNvGraphicFramePr>
            <a:graphicFrameLocks noChangeAspect="1"/>
          </p:cNvGraphicFramePr>
          <p:nvPr>
            <p:custDataLst>
              <p:tags r:id="rId2"/>
            </p:custDataLst>
            <p:extLst>
              <p:ext uri="{D42A27DB-BD31-4B8C-83A1-F6EECF244321}">
                <p14:modId xmlns:p14="http://schemas.microsoft.com/office/powerpoint/2010/main" val="64985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416" imgH="416" progId="TCLayout.ActiveDocument.1">
                  <p:embed/>
                </p:oleObj>
              </mc:Choice>
              <mc:Fallback>
                <p:oleObj name="think-cell Slide" r:id="rId5" imgW="416" imgH="416" progId="TCLayout.ActiveDocument.1">
                  <p:embed/>
                  <p:pic>
                    <p:nvPicPr>
                      <p:cNvPr id="2" name="Object 1" hidden="1">
                        <a:extLst>
                          <a:ext uri="{FF2B5EF4-FFF2-40B4-BE49-F238E27FC236}">
                            <a16:creationId xmlns:a16="http://schemas.microsoft.com/office/drawing/2014/main" id="{03A7DCCA-A765-F3C8-8D7C-AD28FDF267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80" name="Google Shape;980;p105"/>
          <p:cNvSpPr txBox="1">
            <a:spLocks noGrp="1"/>
          </p:cNvSpPr>
          <p:nvPr>
            <p:ph type="title"/>
          </p:nvPr>
        </p:nvSpPr>
        <p:spPr>
          <a:xfrm>
            <a:off x="0" y="160983"/>
            <a:ext cx="12192000" cy="716105"/>
          </a:xfrm>
          <a:prstGeom prst="rect">
            <a:avLst/>
          </a:prstGeom>
          <a:noFill/>
          <a:ln>
            <a:noFill/>
          </a:ln>
        </p:spPr>
        <p:txBody>
          <a:bodyPr spcFirstLastPara="1" wrap="square" lIns="0" tIns="0" rIns="0" bIns="0" anchor="t" anchorCtr="0">
            <a:noAutofit/>
          </a:bodyPr>
          <a:lstStyle/>
          <a:p>
            <a:pPr marL="114300" lvl="0" indent="0" algn="l" rtl="0">
              <a:spcBef>
                <a:spcPts val="0"/>
              </a:spcBef>
              <a:spcAft>
                <a:spcPts val="0"/>
              </a:spcAft>
              <a:buNone/>
            </a:pPr>
            <a:r>
              <a:rPr lang="en-US" sz="2000" dirty="0">
                <a:solidFill>
                  <a:schemeClr val="dk1"/>
                </a:solidFill>
              </a:rPr>
              <a:t>Dosage and route of administration of Gardasil- 4 single dose</a:t>
            </a:r>
            <a:br>
              <a:rPr lang="en-US" sz="2000" b="1" dirty="0">
                <a:latin typeface="Arial"/>
                <a:ea typeface="Arial"/>
                <a:cs typeface="Arial"/>
                <a:sym typeface="Arial"/>
              </a:rPr>
            </a:br>
            <a:r>
              <a:rPr lang="en-US" sz="2000" dirty="0"/>
              <a:t>What is the dose and route of administration of Gardasil-4 single  dose</a:t>
            </a:r>
            <a:endParaRPr sz="2000" b="1" dirty="0">
              <a:latin typeface="Arial"/>
              <a:ea typeface="Arial"/>
              <a:cs typeface="Arial"/>
              <a:sym typeface="Arial"/>
            </a:endParaRPr>
          </a:p>
        </p:txBody>
      </p:sp>
      <p:cxnSp>
        <p:nvCxnSpPr>
          <p:cNvPr id="981" name="Google Shape;981;p105"/>
          <p:cNvCxnSpPr/>
          <p:nvPr/>
        </p:nvCxnSpPr>
        <p:spPr>
          <a:xfrm>
            <a:off x="85200" y="811268"/>
            <a:ext cx="11728200" cy="0"/>
          </a:xfrm>
          <a:prstGeom prst="straightConnector1">
            <a:avLst/>
          </a:prstGeom>
          <a:noFill/>
          <a:ln w="9525" cap="flat" cmpd="sng">
            <a:solidFill>
              <a:srgbClr val="1E1E1E"/>
            </a:solidFill>
            <a:prstDash val="solid"/>
            <a:round/>
            <a:headEnd type="none" w="sm" len="sm"/>
            <a:tailEnd type="none" w="sm" len="sm"/>
          </a:ln>
        </p:spPr>
      </p:cxnSp>
      <p:sp>
        <p:nvSpPr>
          <p:cNvPr id="982" name="Google Shape;982;p105"/>
          <p:cNvSpPr txBox="1"/>
          <p:nvPr/>
        </p:nvSpPr>
        <p:spPr>
          <a:xfrm>
            <a:off x="0" y="6580354"/>
            <a:ext cx="10602600" cy="461700"/>
          </a:xfrm>
          <a:prstGeom prst="rect">
            <a:avLst/>
          </a:prstGeom>
          <a:noFill/>
          <a:ln>
            <a:noFill/>
          </a:ln>
        </p:spPr>
        <p:txBody>
          <a:bodyPr spcFirstLastPara="1" wrap="square" lIns="91425" tIns="45700" rIns="91425" bIns="45700" anchor="t" anchorCtr="0">
            <a:spAutoFit/>
          </a:bodyPr>
          <a:lstStyle/>
          <a:p>
            <a:pPr marL="228600" marR="0" lvl="0" indent="-171450" algn="l" rtl="0">
              <a:spcBef>
                <a:spcPts val="0"/>
              </a:spcBef>
              <a:spcAft>
                <a:spcPts val="0"/>
              </a:spcAft>
              <a:buClr>
                <a:srgbClr val="1155CC"/>
              </a:buClr>
              <a:buSzPts val="900"/>
              <a:buFont typeface="Arial"/>
              <a:buNone/>
            </a:pPr>
            <a:r>
              <a:rPr lang="en-US" sz="1200" u="sng">
                <a:solidFill>
                  <a:schemeClr val="hlink"/>
                </a:solidFill>
                <a:hlinkClick r:id="rId7"/>
              </a:rPr>
              <a:t>https://www.fda.gov/media/74350/download</a:t>
            </a:r>
            <a:r>
              <a:rPr lang="en-US" sz="1200"/>
              <a:t>.</a:t>
            </a:r>
            <a:endParaRPr sz="1200"/>
          </a:p>
          <a:p>
            <a:pPr marL="228600" marR="0" lvl="0" indent="-171450" algn="l" rtl="0">
              <a:spcBef>
                <a:spcPts val="0"/>
              </a:spcBef>
              <a:spcAft>
                <a:spcPts val="0"/>
              </a:spcAft>
              <a:buClr>
                <a:srgbClr val="1155CC"/>
              </a:buClr>
              <a:buSzPts val="900"/>
              <a:buFont typeface="Arial"/>
              <a:buNone/>
            </a:pPr>
            <a:endParaRPr sz="1200"/>
          </a:p>
        </p:txBody>
      </p:sp>
      <p:sp>
        <p:nvSpPr>
          <p:cNvPr id="983" name="Google Shape;983;p105"/>
          <p:cNvSpPr txBox="1"/>
          <p:nvPr/>
        </p:nvSpPr>
        <p:spPr>
          <a:xfrm>
            <a:off x="202800" y="942907"/>
            <a:ext cx="11610600" cy="969466"/>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t>D</a:t>
            </a:r>
            <a:r>
              <a:rPr lang="en-US" sz="1700" b="1" dirty="0"/>
              <a:t>OSAGE FORMS AND STRENGTHS GARDASIL is a suspension for intramuscular administration available in 0.5-mL single dose vials and prefilled syringes.</a:t>
            </a:r>
            <a:endParaRPr sz="1700" b="1" dirty="0"/>
          </a:p>
          <a:p>
            <a:pPr marL="0" lvl="0" indent="0" algn="l" rtl="0">
              <a:spcBef>
                <a:spcPts val="0"/>
              </a:spcBef>
              <a:spcAft>
                <a:spcPts val="0"/>
              </a:spcAft>
              <a:buNone/>
            </a:pPr>
            <a:r>
              <a:rPr lang="en-US" sz="1700" b="1" dirty="0"/>
              <a:t>Following the FDA recommendations: These are the guidelines.</a:t>
            </a:r>
            <a:endParaRPr sz="1700" b="1" dirty="0"/>
          </a:p>
        </p:txBody>
      </p:sp>
      <p:sp>
        <p:nvSpPr>
          <p:cNvPr id="984" name="Google Shape;984;p105"/>
          <p:cNvSpPr txBox="1"/>
          <p:nvPr/>
        </p:nvSpPr>
        <p:spPr>
          <a:xfrm>
            <a:off x="202800" y="2044011"/>
            <a:ext cx="11188500" cy="4124176"/>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US" sz="1600" dirty="0"/>
              <a:t>Method of Administration For intramuscular use only. </a:t>
            </a:r>
            <a:endParaRPr sz="1600" dirty="0"/>
          </a:p>
          <a:p>
            <a:pPr marL="457200" lvl="0" indent="-336550" algn="l" rtl="0">
              <a:spcBef>
                <a:spcPts val="0"/>
              </a:spcBef>
              <a:spcAft>
                <a:spcPts val="0"/>
              </a:spcAft>
              <a:buSzPts val="1700"/>
              <a:buChar char="●"/>
            </a:pPr>
            <a:r>
              <a:rPr lang="en-US" sz="1600" dirty="0"/>
              <a:t>Shake well before use.</a:t>
            </a:r>
            <a:endParaRPr sz="1600" dirty="0"/>
          </a:p>
          <a:p>
            <a:pPr marL="457200" lvl="0" indent="-336550" algn="l" rtl="0">
              <a:spcBef>
                <a:spcPts val="0"/>
              </a:spcBef>
              <a:spcAft>
                <a:spcPts val="0"/>
              </a:spcAft>
              <a:buSzPts val="1700"/>
              <a:buChar char="●"/>
            </a:pPr>
            <a:r>
              <a:rPr lang="en-US" sz="1600" dirty="0"/>
              <a:t>Thorough agitation immediately before administration is necessary to maintain suspension of the vaccine.</a:t>
            </a:r>
            <a:endParaRPr sz="1600" dirty="0"/>
          </a:p>
          <a:p>
            <a:pPr marL="457200" lvl="0" indent="-336550" algn="l" rtl="0">
              <a:spcBef>
                <a:spcPts val="0"/>
              </a:spcBef>
              <a:spcAft>
                <a:spcPts val="0"/>
              </a:spcAft>
              <a:buSzPts val="1700"/>
              <a:buChar char="●"/>
            </a:pPr>
            <a:r>
              <a:rPr lang="en-US" sz="1600" dirty="0"/>
              <a:t> GARDASIL should not be diluted or mixed with other vaccines.</a:t>
            </a:r>
            <a:endParaRPr sz="1600" dirty="0"/>
          </a:p>
          <a:p>
            <a:pPr marL="457200" lvl="0" indent="-336550" algn="l" rtl="0">
              <a:spcBef>
                <a:spcPts val="0"/>
              </a:spcBef>
              <a:spcAft>
                <a:spcPts val="0"/>
              </a:spcAft>
              <a:buSzPts val="1700"/>
              <a:buChar char="●"/>
            </a:pPr>
            <a:r>
              <a:rPr lang="en-US" sz="1600" dirty="0"/>
              <a:t> After thorough agitation, GARDASIL appears a white, cloudy liquid. </a:t>
            </a:r>
            <a:endParaRPr sz="1600" dirty="0"/>
          </a:p>
          <a:p>
            <a:pPr marL="457200" lvl="0" indent="-336550" algn="l" rtl="0">
              <a:spcBef>
                <a:spcPts val="0"/>
              </a:spcBef>
              <a:spcAft>
                <a:spcPts val="0"/>
              </a:spcAft>
              <a:buSzPts val="1700"/>
              <a:buChar char="●"/>
            </a:pPr>
            <a:r>
              <a:rPr lang="en-US" sz="1600" dirty="0"/>
              <a:t>Parenteral drug products should be inspected visually for particulate matter and discoloration prior to administration. </a:t>
            </a:r>
            <a:endParaRPr sz="1600" dirty="0"/>
          </a:p>
          <a:p>
            <a:pPr marL="457200" lvl="0" indent="-336550" algn="l" rtl="0">
              <a:spcBef>
                <a:spcPts val="0"/>
              </a:spcBef>
              <a:spcAft>
                <a:spcPts val="0"/>
              </a:spcAft>
              <a:buSzPts val="1700"/>
              <a:buChar char="●"/>
            </a:pPr>
            <a:r>
              <a:rPr lang="en-US" sz="1600" dirty="0"/>
              <a:t>Do not use the product if particulates are present or if it appears discolored. </a:t>
            </a:r>
            <a:endParaRPr sz="1600" dirty="0"/>
          </a:p>
          <a:p>
            <a:pPr marL="457200" lvl="0" indent="-336550" algn="l" rtl="0">
              <a:spcBef>
                <a:spcPts val="0"/>
              </a:spcBef>
              <a:spcAft>
                <a:spcPts val="0"/>
              </a:spcAft>
              <a:buSzPts val="1700"/>
              <a:buChar char="●"/>
            </a:pPr>
            <a:r>
              <a:rPr lang="en-US" sz="1600" dirty="0"/>
              <a:t>GARDASIL should be administered intramuscularly in the deltoid region of the upper arm or in the higher anterolateral area of the thigh. </a:t>
            </a:r>
            <a:endParaRPr sz="1600" dirty="0"/>
          </a:p>
          <a:p>
            <a:pPr marL="457200" lvl="0" indent="-336550" algn="l" rtl="0">
              <a:spcBef>
                <a:spcPts val="0"/>
              </a:spcBef>
              <a:spcAft>
                <a:spcPts val="0"/>
              </a:spcAft>
              <a:buSzPts val="1700"/>
              <a:buChar char="●"/>
            </a:pPr>
            <a:r>
              <a:rPr lang="en-US" sz="1600" dirty="0"/>
              <a:t>Syncope has been reported following vaccination with GARDASIL and may result in falling with injury; thus observation for 15 minutes after administration is recommended. </a:t>
            </a:r>
            <a:endParaRPr sz="1600" dirty="0"/>
          </a:p>
          <a:p>
            <a:pPr marL="457200" lvl="0" indent="-336550" algn="l" rtl="0">
              <a:spcBef>
                <a:spcPts val="0"/>
              </a:spcBef>
              <a:spcAft>
                <a:spcPts val="0"/>
              </a:spcAft>
              <a:buSzPts val="1700"/>
              <a:buChar char="●"/>
            </a:pPr>
            <a:r>
              <a:rPr lang="en-US" sz="1600" dirty="0"/>
              <a:t>Single-Dose Vial Use Withdraw the 0.5-mL dose of vaccine from the single-dose vial using a sterile needle and syringe and use promptly. </a:t>
            </a:r>
            <a:endParaRPr sz="1600" dirty="0"/>
          </a:p>
          <a:p>
            <a:pPr marL="457200" lvl="0" indent="-336550" algn="l" rtl="0">
              <a:spcBef>
                <a:spcPts val="0"/>
              </a:spcBef>
              <a:spcAft>
                <a:spcPts val="0"/>
              </a:spcAft>
              <a:buSzPts val="1700"/>
              <a:buChar char="●"/>
            </a:pPr>
            <a:r>
              <a:rPr lang="en-US" sz="1600" dirty="0">
                <a:solidFill>
                  <a:srgbClr val="336600"/>
                </a:solidFill>
              </a:rPr>
              <a:t>Prefilled Syringe Use This package does not contain a needle. Shake well before use. </a:t>
            </a:r>
            <a:r>
              <a:rPr lang="en-US" sz="1600" dirty="0"/>
              <a:t>Attach the needle by twisting in a clockwise direction until the needle fits securely on the syringe. Administer the entire dose as per standard protocol.</a:t>
            </a:r>
            <a:endParaRPr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06"/>
          <p:cNvSpPr txBox="1">
            <a:spLocks noGrp="1"/>
          </p:cNvSpPr>
          <p:nvPr>
            <p:ph type="title"/>
          </p:nvPr>
        </p:nvSpPr>
        <p:spPr>
          <a:xfrm>
            <a:off x="0" y="7"/>
            <a:ext cx="12192000" cy="8931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US" sz="2000">
                <a:solidFill>
                  <a:schemeClr val="dk1"/>
                </a:solidFill>
              </a:rPr>
              <a:t>Administration schedule</a:t>
            </a:r>
            <a:endParaRPr sz="2000">
              <a:solidFill>
                <a:schemeClr val="dk1"/>
              </a:solidFill>
            </a:endParaRPr>
          </a:p>
          <a:p>
            <a:pPr marL="114300" lvl="0" indent="0" algn="l" rtl="0">
              <a:spcBef>
                <a:spcPts val="0"/>
              </a:spcBef>
              <a:spcAft>
                <a:spcPts val="0"/>
              </a:spcAft>
              <a:buNone/>
            </a:pPr>
            <a:r>
              <a:rPr lang="en-US" sz="2311"/>
              <a:t>What is the recommended schedule of administering Gardasil-4</a:t>
            </a:r>
            <a:endParaRPr sz="2311"/>
          </a:p>
          <a:p>
            <a:pPr marL="114300" lvl="0" indent="0" algn="l" rtl="0">
              <a:spcBef>
                <a:spcPts val="0"/>
              </a:spcBef>
              <a:spcAft>
                <a:spcPts val="0"/>
              </a:spcAft>
              <a:buNone/>
            </a:pPr>
            <a:endParaRPr sz="1733"/>
          </a:p>
          <a:p>
            <a:pPr marL="114300" lvl="0" indent="0" algn="l" rtl="0">
              <a:spcBef>
                <a:spcPts val="0"/>
              </a:spcBef>
              <a:spcAft>
                <a:spcPts val="0"/>
              </a:spcAft>
              <a:buNone/>
            </a:pPr>
            <a:endParaRPr sz="1733"/>
          </a:p>
          <a:p>
            <a:pPr marL="114300" lvl="0" indent="0" algn="l" rtl="0">
              <a:spcBef>
                <a:spcPts val="0"/>
              </a:spcBef>
              <a:spcAft>
                <a:spcPts val="0"/>
              </a:spcAft>
              <a:buNone/>
            </a:pPr>
            <a:endParaRPr sz="1733"/>
          </a:p>
          <a:p>
            <a:pPr marL="114300" lvl="0" indent="0" algn="l" rtl="0">
              <a:spcBef>
                <a:spcPts val="0"/>
              </a:spcBef>
              <a:spcAft>
                <a:spcPts val="0"/>
              </a:spcAft>
              <a:buNone/>
            </a:pPr>
            <a:endParaRPr sz="1733"/>
          </a:p>
        </p:txBody>
      </p:sp>
      <p:sp>
        <p:nvSpPr>
          <p:cNvPr id="991" name="Google Shape;991;p106"/>
          <p:cNvSpPr txBox="1"/>
          <p:nvPr/>
        </p:nvSpPr>
        <p:spPr>
          <a:xfrm>
            <a:off x="0" y="6145929"/>
            <a:ext cx="10602600" cy="461700"/>
          </a:xfrm>
          <a:prstGeom prst="rect">
            <a:avLst/>
          </a:prstGeom>
          <a:noFill/>
          <a:ln>
            <a:noFill/>
          </a:ln>
        </p:spPr>
        <p:txBody>
          <a:bodyPr spcFirstLastPara="1" wrap="square" lIns="91425" tIns="45700" rIns="91425" bIns="45700" anchor="t" anchorCtr="0">
            <a:spAutoFit/>
          </a:bodyPr>
          <a:lstStyle/>
          <a:p>
            <a:pPr marL="228600" marR="0" lvl="0" indent="-171450" algn="l" rtl="0">
              <a:spcBef>
                <a:spcPts val="0"/>
              </a:spcBef>
              <a:spcAft>
                <a:spcPts val="0"/>
              </a:spcAft>
              <a:buClr>
                <a:srgbClr val="1155CC"/>
              </a:buClr>
              <a:buSzPts val="900"/>
              <a:buFont typeface="Arial"/>
              <a:buNone/>
            </a:pPr>
            <a:r>
              <a:rPr lang="en-US" sz="1200" u="sng">
                <a:solidFill>
                  <a:schemeClr val="hlink"/>
                </a:solidFill>
                <a:hlinkClick r:id="rId3"/>
              </a:rPr>
              <a:t>https://www.fda.gov/media/74350/download</a:t>
            </a:r>
            <a:r>
              <a:rPr lang="en-US" sz="1200"/>
              <a:t>.</a:t>
            </a:r>
            <a:endParaRPr sz="1200"/>
          </a:p>
          <a:p>
            <a:pPr marL="228600" marR="0" lvl="0" indent="-171450" algn="l" rtl="0">
              <a:spcBef>
                <a:spcPts val="0"/>
              </a:spcBef>
              <a:spcAft>
                <a:spcPts val="0"/>
              </a:spcAft>
              <a:buClr>
                <a:srgbClr val="1155CC"/>
              </a:buClr>
              <a:buSzPts val="900"/>
              <a:buFont typeface="Arial"/>
              <a:buNone/>
            </a:pPr>
            <a:endParaRPr sz="1200"/>
          </a:p>
        </p:txBody>
      </p:sp>
      <p:sp>
        <p:nvSpPr>
          <p:cNvPr id="992" name="Google Shape;992;p106"/>
          <p:cNvSpPr txBox="1"/>
          <p:nvPr/>
        </p:nvSpPr>
        <p:spPr>
          <a:xfrm>
            <a:off x="85300" y="708000"/>
            <a:ext cx="11728200" cy="14160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lt1"/>
                </a:solidFill>
              </a:rPr>
              <a:t>The option for a single dose of the vaccine is less costly, less resource intensive and easier to administer. It facilitates implementing catch-up campaigns for multiple age groups, reduces the challenges linked to tracing girls for their second dose and allows for financial and human resources to be redirected to other health priorities.”</a:t>
            </a:r>
            <a:endParaRPr sz="1700" dirty="0">
              <a:solidFill>
                <a:schemeClr val="lt1"/>
              </a:solidFill>
            </a:endParaRPr>
          </a:p>
        </p:txBody>
      </p:sp>
      <p:sp>
        <p:nvSpPr>
          <p:cNvPr id="993" name="Google Shape;993;p106"/>
          <p:cNvSpPr txBox="1"/>
          <p:nvPr/>
        </p:nvSpPr>
        <p:spPr>
          <a:xfrm>
            <a:off x="85300" y="2755900"/>
            <a:ext cx="11728200" cy="1923900"/>
          </a:xfrm>
          <a:prstGeom prst="rect">
            <a:avLst/>
          </a:prstGeom>
          <a:solidFill>
            <a:srgbClr val="7F7F7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t>S</a:t>
            </a:r>
            <a:r>
              <a:rPr lang="en-US" sz="2000" dirty="0"/>
              <a:t>AGE recommends updating dose schedules for HPV as follows: </a:t>
            </a:r>
            <a:endParaRPr sz="2000" dirty="0"/>
          </a:p>
          <a:p>
            <a:pPr marL="0" lvl="0" indent="0" algn="l" rtl="0">
              <a:spcBef>
                <a:spcPts val="0"/>
              </a:spcBef>
              <a:spcAft>
                <a:spcPts val="0"/>
              </a:spcAft>
              <a:buNone/>
            </a:pPr>
            <a:r>
              <a:rPr lang="en-US" sz="2000" dirty="0"/>
              <a:t>•	One or two-dose schedule for the primary target of girls aged 9-14.</a:t>
            </a:r>
            <a:endParaRPr sz="2000" dirty="0"/>
          </a:p>
          <a:p>
            <a:pPr marL="0" lvl="0" indent="0" algn="l" rtl="0">
              <a:spcBef>
                <a:spcPts val="0"/>
              </a:spcBef>
              <a:spcAft>
                <a:spcPts val="0"/>
              </a:spcAft>
              <a:buNone/>
            </a:pPr>
            <a:r>
              <a:rPr lang="en-US" sz="2000" dirty="0"/>
              <a:t>•	One or two-dose schedule for young women aged 15-20.</a:t>
            </a:r>
            <a:endParaRPr sz="2000" dirty="0"/>
          </a:p>
          <a:p>
            <a:pPr marL="0" lvl="0" indent="0" algn="l" rtl="0">
              <a:spcBef>
                <a:spcPts val="0"/>
              </a:spcBef>
              <a:spcAft>
                <a:spcPts val="0"/>
              </a:spcAft>
              <a:buNone/>
            </a:pPr>
            <a:r>
              <a:rPr lang="en-US" sz="2000" dirty="0"/>
              <a:t>•	Two doses with a 6-month interval for women older than 21.</a:t>
            </a:r>
            <a:endParaRPr sz="20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07"/>
          <p:cNvSpPr txBox="1">
            <a:spLocks noGrp="1"/>
          </p:cNvSpPr>
          <p:nvPr>
            <p:ph type="title"/>
          </p:nvPr>
        </p:nvSpPr>
        <p:spPr>
          <a:xfrm>
            <a:off x="680015" y="2709802"/>
            <a:ext cx="10515900" cy="1785600"/>
          </a:xfrm>
          <a:prstGeom prst="rect">
            <a:avLst/>
          </a:prstGeom>
        </p:spPr>
        <p:txBody>
          <a:bodyPr spcFirstLastPara="1" wrap="square" lIns="0" tIns="0" rIns="0" bIns="0" anchor="b" anchorCtr="0">
            <a:spAutoFit/>
          </a:bodyPr>
          <a:lstStyle/>
          <a:p>
            <a:pPr marL="0" lvl="0" indent="0" algn="l" rtl="0">
              <a:spcBef>
                <a:spcPts val="0"/>
              </a:spcBef>
              <a:spcAft>
                <a:spcPts val="0"/>
              </a:spcAft>
              <a:buNone/>
            </a:pPr>
            <a:r>
              <a:rPr lang="en-US"/>
              <a:t>Regional and international considerations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73984F-1575-9FBE-2427-605BA35A873A}"/>
              </a:ext>
            </a:extLst>
          </p:cNvPr>
          <p:cNvGraphicFramePr>
            <a:graphicFrameLocks noChangeAspect="1"/>
          </p:cNvGraphicFramePr>
          <p:nvPr>
            <p:custDataLst>
              <p:tags r:id="rId2"/>
            </p:custDataLst>
            <p:extLst>
              <p:ext uri="{D42A27DB-BD31-4B8C-83A1-F6EECF244321}">
                <p14:modId xmlns:p14="http://schemas.microsoft.com/office/powerpoint/2010/main" val="3936755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16" imgH="416" progId="TCLayout.ActiveDocument.1">
                  <p:embed/>
                </p:oleObj>
              </mc:Choice>
              <mc:Fallback>
                <p:oleObj name="think-cell Slide" r:id="rId5" imgW="416" imgH="416" progId="TCLayout.ActiveDocument.1">
                  <p:embed/>
                  <p:pic>
                    <p:nvPicPr>
                      <p:cNvPr id="2" name="Object 1" hidden="1">
                        <a:extLst>
                          <a:ext uri="{FF2B5EF4-FFF2-40B4-BE49-F238E27FC236}">
                            <a16:creationId xmlns:a16="http://schemas.microsoft.com/office/drawing/2014/main" id="{4873984F-1575-9FBE-2427-605BA35A87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5" name="Google Shape;1005;p108"/>
          <p:cNvSpPr txBox="1">
            <a:spLocks noGrp="1"/>
          </p:cNvSpPr>
          <p:nvPr>
            <p:ph type="title"/>
          </p:nvPr>
        </p:nvSpPr>
        <p:spPr>
          <a:xfrm>
            <a:off x="0" y="0"/>
            <a:ext cx="12192000" cy="662100"/>
          </a:xfrm>
          <a:prstGeom prst="rect">
            <a:avLst/>
          </a:prstGeom>
          <a:noFill/>
          <a:ln>
            <a:noFill/>
          </a:ln>
        </p:spPr>
        <p:txBody>
          <a:bodyPr spcFirstLastPara="1" wrap="square" lIns="0" tIns="0" rIns="0" bIns="0" anchor="t" anchorCtr="0">
            <a:normAutofit/>
          </a:bodyPr>
          <a:lstStyle/>
          <a:p>
            <a:pPr marL="114300" lvl="0" indent="0" algn="l" rtl="0">
              <a:spcBef>
                <a:spcPts val="0"/>
              </a:spcBef>
              <a:spcAft>
                <a:spcPts val="0"/>
              </a:spcAft>
              <a:buNone/>
            </a:pPr>
            <a:r>
              <a:rPr lang="en-US" sz="2000" dirty="0">
                <a:solidFill>
                  <a:schemeClr val="dk1"/>
                </a:solidFill>
              </a:rPr>
              <a:t>Regional and international considerations</a:t>
            </a:r>
            <a:r>
              <a:rPr lang="en-US" sz="2000" b="1" dirty="0">
                <a:solidFill>
                  <a:schemeClr val="dk1"/>
                </a:solidFill>
                <a:latin typeface="Arial"/>
                <a:ea typeface="Arial"/>
                <a:cs typeface="Arial"/>
                <a:sym typeface="Arial"/>
              </a:rPr>
              <a:t>: </a:t>
            </a:r>
            <a:br>
              <a:rPr lang="en-US" sz="2000" b="1" dirty="0">
                <a:latin typeface="Arial"/>
                <a:ea typeface="Arial"/>
                <a:cs typeface="Arial"/>
                <a:sym typeface="Arial"/>
              </a:rPr>
            </a:br>
            <a:r>
              <a:rPr lang="en-US" sz="2000" b="1" dirty="0">
                <a:latin typeface="Arial"/>
                <a:ea typeface="Arial"/>
                <a:cs typeface="Arial"/>
                <a:sym typeface="Arial"/>
              </a:rPr>
              <a:t>D</a:t>
            </a:r>
            <a:r>
              <a:rPr lang="en-US" sz="2000" dirty="0"/>
              <a:t>ates and content of last SAGE recommendations (WHO position paper)</a:t>
            </a:r>
            <a:endParaRPr sz="2000" b="1" dirty="0">
              <a:latin typeface="Arial"/>
              <a:ea typeface="Arial"/>
              <a:cs typeface="Arial"/>
              <a:sym typeface="Arial"/>
            </a:endParaRPr>
          </a:p>
        </p:txBody>
      </p:sp>
      <p:sp>
        <p:nvSpPr>
          <p:cNvPr id="1006" name="Google Shape;1006;p108"/>
          <p:cNvSpPr txBox="1"/>
          <p:nvPr/>
        </p:nvSpPr>
        <p:spPr>
          <a:xfrm>
            <a:off x="583893" y="5309343"/>
            <a:ext cx="10476000" cy="830956"/>
          </a:xfrm>
          <a:prstGeom prst="rect">
            <a:avLst/>
          </a:prstGeom>
          <a:solidFill>
            <a:srgbClr val="7F7F7F"/>
          </a:solidFill>
          <a:ln>
            <a:noFill/>
          </a:ln>
        </p:spPr>
        <p:txBody>
          <a:bodyPr spcFirstLastPara="1" wrap="square" lIns="91425" tIns="45700" rIns="91425" bIns="45700" anchor="ctr" anchorCtr="0">
            <a:spAutoFit/>
          </a:bodyPr>
          <a:lstStyle/>
          <a:p>
            <a:pPr marL="457200" marR="0" lvl="0" indent="-355600" algn="l" rtl="0">
              <a:spcBef>
                <a:spcPts val="0"/>
              </a:spcBef>
              <a:spcAft>
                <a:spcPts val="0"/>
              </a:spcAft>
              <a:buSzPts val="2000"/>
              <a:buChar char="●"/>
            </a:pPr>
            <a:r>
              <a:rPr lang="en-US" sz="1600"/>
              <a:t>On the basis of the recent and additional data on efficacy and effectiveness,1 or 2 doses for 9-14 ;those aged 15–20 years may receive 1 or 2 doses, while those aged ≥21 years should receive 2 doses with a 6-month interval. </a:t>
            </a:r>
            <a:endParaRPr sz="1600"/>
          </a:p>
        </p:txBody>
      </p:sp>
      <p:sp>
        <p:nvSpPr>
          <p:cNvPr id="1007" name="Google Shape;1007;p108"/>
          <p:cNvSpPr txBox="1"/>
          <p:nvPr/>
        </p:nvSpPr>
        <p:spPr>
          <a:xfrm>
            <a:off x="586129" y="962972"/>
            <a:ext cx="10476000" cy="923299"/>
          </a:xfrm>
          <a:prstGeom prst="rect">
            <a:avLst/>
          </a:prstGeom>
          <a:solidFill>
            <a:srgbClr val="E6E6E6"/>
          </a:solidFill>
          <a:ln>
            <a:noFill/>
          </a:ln>
        </p:spPr>
        <p:txBody>
          <a:bodyPr spcFirstLastPara="1" wrap="square" lIns="91425" tIns="91425" rIns="91425" bIns="91425" anchor="ctr" anchorCtr="0">
            <a:spAutoFit/>
          </a:bodyPr>
          <a:lstStyle/>
          <a:p>
            <a:pPr marL="457200" lvl="0" indent="-336550" algn="just" rtl="0">
              <a:spcBef>
                <a:spcPts val="0"/>
              </a:spcBef>
              <a:spcAft>
                <a:spcPts val="0"/>
              </a:spcAft>
              <a:buSzPts val="1700"/>
              <a:buChar char="●"/>
            </a:pPr>
            <a:r>
              <a:rPr lang="en-US" sz="1600" dirty="0"/>
              <a:t>Given the high incidence of HPV-related cancers in immunocompromised persons, those living with HIV, and children or adolescents who face sexual abuse, SAGE recommends that these groups be considered for full vaccination even if they are outside the standard eligible age range. </a:t>
            </a:r>
            <a:endParaRPr sz="1600" dirty="0"/>
          </a:p>
        </p:txBody>
      </p:sp>
      <p:sp>
        <p:nvSpPr>
          <p:cNvPr id="1008" name="Google Shape;1008;p108"/>
          <p:cNvSpPr txBox="1"/>
          <p:nvPr/>
        </p:nvSpPr>
        <p:spPr>
          <a:xfrm>
            <a:off x="305550" y="2478375"/>
            <a:ext cx="1141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09" name="Google Shape;1009;p108"/>
          <p:cNvSpPr txBox="1"/>
          <p:nvPr/>
        </p:nvSpPr>
        <p:spPr>
          <a:xfrm>
            <a:off x="583893" y="2038021"/>
            <a:ext cx="10476000" cy="923299"/>
          </a:xfrm>
          <a:prstGeom prst="rect">
            <a:avLst/>
          </a:prstGeom>
          <a:solidFill>
            <a:srgbClr val="BFBFBF"/>
          </a:solidFill>
          <a:ln>
            <a:noFill/>
          </a:ln>
        </p:spPr>
        <p:txBody>
          <a:bodyPr spcFirstLastPara="1" wrap="square" lIns="91425" tIns="91425" rIns="91425" bIns="91425" anchor="ctr" anchorCtr="0">
            <a:spAutoFit/>
          </a:bodyPr>
          <a:lstStyle/>
          <a:p>
            <a:pPr marL="457200" lvl="0" indent="-355600" algn="just" rtl="0">
              <a:spcBef>
                <a:spcPts val="0"/>
              </a:spcBef>
              <a:spcAft>
                <a:spcPts val="0"/>
              </a:spcAft>
              <a:buSzPts val="2000"/>
              <a:buChar char="●"/>
            </a:pPr>
            <a:r>
              <a:rPr lang="en-US" sz="1600" dirty="0"/>
              <a:t>SAGE considered the evidence from an updated systematic review on the immunogenicity, efficacy, and effectiveness of single-dose vaccination schedules compared with no vaccination, and multidose schedules. The review included 55 studies, 20 of which were new studies not included in a review conducted in 2019.</a:t>
            </a:r>
            <a:endParaRPr sz="1600" dirty="0"/>
          </a:p>
        </p:txBody>
      </p:sp>
      <p:sp>
        <p:nvSpPr>
          <p:cNvPr id="1010" name="Google Shape;1010;p108"/>
          <p:cNvSpPr txBox="1"/>
          <p:nvPr/>
        </p:nvSpPr>
        <p:spPr>
          <a:xfrm>
            <a:off x="583893" y="3236182"/>
            <a:ext cx="10476000" cy="677078"/>
          </a:xfrm>
          <a:prstGeom prst="rect">
            <a:avLst/>
          </a:prstGeom>
          <a:solidFill>
            <a:srgbClr val="A5A5A5"/>
          </a:solidFill>
          <a:ln>
            <a:noFill/>
          </a:ln>
        </p:spPr>
        <p:txBody>
          <a:bodyPr spcFirstLastPara="1" wrap="square" lIns="91425" tIns="91425" rIns="91425" bIns="91425" anchor="ctr" anchorCtr="0">
            <a:spAutoFit/>
          </a:bodyPr>
          <a:lstStyle/>
          <a:p>
            <a:pPr marL="457200" lvl="0" indent="-355600" algn="just" rtl="0">
              <a:spcBef>
                <a:spcPts val="0"/>
              </a:spcBef>
              <a:spcAft>
                <a:spcPts val="0"/>
              </a:spcAft>
              <a:buSzPts val="2000"/>
              <a:buChar char="●"/>
            </a:pPr>
            <a:r>
              <a:rPr lang="en-US" sz="1600"/>
              <a:t>The review showed comparable efficacy and effectiveness between single- and multidose schedules in preventing persistent infection with HPV serotypes 16 and 18, lasting up to 10 years following vaccination.</a:t>
            </a:r>
            <a:endParaRPr sz="1600"/>
          </a:p>
        </p:txBody>
      </p:sp>
      <p:sp>
        <p:nvSpPr>
          <p:cNvPr id="1011" name="Google Shape;1011;p108"/>
          <p:cNvSpPr txBox="1"/>
          <p:nvPr/>
        </p:nvSpPr>
        <p:spPr>
          <a:xfrm>
            <a:off x="583893" y="4311232"/>
            <a:ext cx="10476000" cy="677078"/>
          </a:xfrm>
          <a:prstGeom prst="rect">
            <a:avLst/>
          </a:prstGeom>
          <a:solidFill>
            <a:srgbClr val="A5A5A5"/>
          </a:solidFill>
          <a:ln>
            <a:noFill/>
          </a:ln>
        </p:spPr>
        <p:txBody>
          <a:bodyPr spcFirstLastPara="1" wrap="square" lIns="91425" tIns="91425" rIns="91425" bIns="91425" anchor="ctr" anchorCtr="0">
            <a:spAutoFit/>
          </a:bodyPr>
          <a:lstStyle/>
          <a:p>
            <a:pPr marL="457200" lvl="0" indent="-355600" algn="l" rtl="0">
              <a:spcBef>
                <a:spcPts val="0"/>
              </a:spcBef>
              <a:spcAft>
                <a:spcPts val="0"/>
              </a:spcAft>
              <a:buSzPts val="2000"/>
              <a:buChar char="●"/>
            </a:pPr>
            <a:r>
              <a:rPr lang="en-US" sz="1600"/>
              <a:t>Further evidence on single-dose schedules from efficacy trials, including trials for which interim results were reviewed by SAGE, will become available during the next 3 years.</a:t>
            </a:r>
            <a:endParaRPr sz="1600"/>
          </a:p>
        </p:txBody>
      </p:sp>
      <p:sp>
        <p:nvSpPr>
          <p:cNvPr id="1012" name="Google Shape;1012;p108"/>
          <p:cNvSpPr txBox="1"/>
          <p:nvPr/>
        </p:nvSpPr>
        <p:spPr>
          <a:xfrm>
            <a:off x="178375" y="6203450"/>
            <a:ext cx="6188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7"/>
              </a:rPr>
              <a:t>https://www.who.int/news/item/11-04-2022-one-dose-human-papillomavirus-(hpv)-vaccine-offers-solid-protection-against-cervical-cancer</a:t>
            </a:r>
            <a:r>
              <a:rPr lang="en-US"/>
              <a:t>.</a:t>
            </a:r>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09"/>
          <p:cNvSpPr txBox="1">
            <a:spLocks noGrp="1"/>
          </p:cNvSpPr>
          <p:nvPr>
            <p:ph type="title"/>
          </p:nvPr>
        </p:nvSpPr>
        <p:spPr>
          <a:xfrm>
            <a:off x="831665" y="3670277"/>
            <a:ext cx="10515900" cy="1785600"/>
          </a:xfrm>
          <a:prstGeom prst="rect">
            <a:avLst/>
          </a:prstGeom>
        </p:spPr>
        <p:txBody>
          <a:bodyPr spcFirstLastPara="1" wrap="square" lIns="0" tIns="0" rIns="0" bIns="0" anchor="b" anchorCtr="0">
            <a:spAutoFit/>
          </a:bodyPr>
          <a:lstStyle/>
          <a:p>
            <a:pPr marL="0" lvl="0" indent="0" algn="l" rtl="0">
              <a:spcBef>
                <a:spcPts val="0"/>
              </a:spcBef>
              <a:spcAft>
                <a:spcPts val="0"/>
              </a:spcAft>
              <a:buNone/>
            </a:pPr>
            <a:r>
              <a:rPr lang="en-US"/>
              <a:t>Economic &amp; operational considerations</a:t>
            </a:r>
            <a:endParaRPr/>
          </a:p>
        </p:txBody>
      </p:sp>
      <p:sp>
        <p:nvSpPr>
          <p:cNvPr id="1019" name="Google Shape;1019;p109"/>
          <p:cNvSpPr txBox="1">
            <a:spLocks noGrp="1"/>
          </p:cNvSpPr>
          <p:nvPr>
            <p:ph type="body" idx="1"/>
          </p:nvPr>
        </p:nvSpPr>
        <p:spPr>
          <a:xfrm>
            <a:off x="831665" y="4589035"/>
            <a:ext cx="10515900" cy="10158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10"/>
          <p:cNvSpPr txBox="1">
            <a:spLocks noGrp="1"/>
          </p:cNvSpPr>
          <p:nvPr>
            <p:ph type="title"/>
          </p:nvPr>
        </p:nvSpPr>
        <p:spPr>
          <a:xfrm>
            <a:off x="0" y="-10"/>
            <a:ext cx="12192000" cy="510600"/>
          </a:xfrm>
          <a:prstGeom prst="rect">
            <a:avLst/>
          </a:prstGeom>
          <a:noFill/>
          <a:ln>
            <a:noFill/>
          </a:ln>
        </p:spPr>
        <p:txBody>
          <a:bodyPr spcFirstLastPara="1" wrap="square" lIns="0" tIns="0" rIns="0" bIns="0" anchor="t" anchorCtr="0">
            <a:noAutofit/>
          </a:bodyPr>
          <a:lstStyle/>
          <a:p>
            <a:pPr marL="114300" lvl="0" indent="0" algn="l" rtl="0">
              <a:spcBef>
                <a:spcPts val="0"/>
              </a:spcBef>
              <a:spcAft>
                <a:spcPts val="0"/>
              </a:spcAft>
              <a:buNone/>
            </a:pPr>
            <a:r>
              <a:rPr lang="en-US" sz="2440">
                <a:solidFill>
                  <a:srgbClr val="000000"/>
                </a:solidFill>
                <a:latin typeface="Calibri"/>
                <a:ea typeface="Calibri"/>
                <a:cs typeface="Calibri"/>
                <a:sym typeface="Calibri"/>
              </a:rPr>
              <a:t>Vaccine availability</a:t>
            </a:r>
            <a:br>
              <a:rPr lang="en-US" sz="2560" b="1">
                <a:latin typeface="Arial"/>
                <a:ea typeface="Arial"/>
                <a:cs typeface="Arial"/>
                <a:sym typeface="Arial"/>
              </a:rPr>
            </a:br>
            <a:r>
              <a:rPr lang="en-US" sz="1960"/>
              <a:t>Is there sufficient production capacity Gardasil-4</a:t>
            </a:r>
            <a:endParaRPr sz="1960" b="1">
              <a:latin typeface="Arial"/>
              <a:ea typeface="Arial"/>
              <a:cs typeface="Arial"/>
              <a:sym typeface="Arial"/>
            </a:endParaRPr>
          </a:p>
        </p:txBody>
      </p:sp>
      <p:sp>
        <p:nvSpPr>
          <p:cNvPr id="1026" name="Google Shape;1026;p110"/>
          <p:cNvSpPr txBox="1"/>
          <p:nvPr/>
        </p:nvSpPr>
        <p:spPr>
          <a:xfrm>
            <a:off x="0" y="6145929"/>
            <a:ext cx="10602600" cy="615600"/>
          </a:xfrm>
          <a:prstGeom prst="rect">
            <a:avLst/>
          </a:prstGeom>
          <a:noFill/>
          <a:ln>
            <a:noFill/>
          </a:ln>
        </p:spPr>
        <p:txBody>
          <a:bodyPr spcFirstLastPara="1" wrap="square" lIns="91425" tIns="45700" rIns="91425" bIns="45700" anchor="t" anchorCtr="0">
            <a:spAutoFit/>
          </a:bodyPr>
          <a:lstStyle/>
          <a:p>
            <a:pPr marL="228600" marR="0" lvl="0" indent="-203200" algn="l" rtl="0">
              <a:spcBef>
                <a:spcPts val="0"/>
              </a:spcBef>
              <a:spcAft>
                <a:spcPts val="0"/>
              </a:spcAft>
              <a:buClr>
                <a:srgbClr val="1155CC"/>
              </a:buClr>
              <a:buSzPts val="500"/>
              <a:buFont typeface="Arial"/>
              <a:buAutoNum type="arabicPeriod"/>
            </a:pPr>
            <a:r>
              <a:rPr lang="en-US" sz="1000" u="sng">
                <a:solidFill>
                  <a:schemeClr val="hlink"/>
                </a:solidFill>
                <a:hlinkClick r:id="rId3"/>
              </a:rPr>
              <a:t>https://media.path.org/documents/20220328_SDHPV_Evidence_Review_Edition_4_Final_L2.pdf?_gl=1*w2blrr*_ga*MTM4ODc2ODE2OC4xNjQ0NTc2MzE4*_ga_YBSE7ZKDQM*MTY1NzM2MDQ0MC4xLjEuMTY1NzM2MTA5MS4w</a:t>
            </a:r>
            <a:r>
              <a:rPr lang="en-US" sz="1000"/>
              <a:t>.</a:t>
            </a:r>
            <a:endParaRPr sz="1000"/>
          </a:p>
          <a:p>
            <a:pPr marL="0" marR="0" lvl="0" indent="0" algn="l" rtl="0">
              <a:spcBef>
                <a:spcPts val="0"/>
              </a:spcBef>
              <a:spcAft>
                <a:spcPts val="0"/>
              </a:spcAft>
              <a:buNone/>
            </a:pPr>
            <a:endParaRPr/>
          </a:p>
        </p:txBody>
      </p:sp>
      <p:sp>
        <p:nvSpPr>
          <p:cNvPr id="1027" name="Google Shape;1027;p110"/>
          <p:cNvSpPr txBox="1"/>
          <p:nvPr/>
        </p:nvSpPr>
        <p:spPr>
          <a:xfrm>
            <a:off x="458325" y="984575"/>
            <a:ext cx="11475300" cy="1647000"/>
          </a:xfrm>
          <a:prstGeom prst="rect">
            <a:avLst/>
          </a:prstGeom>
          <a:solidFill>
            <a:schemeClr val="accent4"/>
          </a:solidFill>
          <a:ln>
            <a:noFill/>
          </a:ln>
        </p:spPr>
        <p:txBody>
          <a:bodyPr spcFirstLastPara="1" wrap="square" lIns="91425" tIns="91425" rIns="91425" bIns="91425" anchor="t" anchorCtr="0">
            <a:spAutoFit/>
          </a:bodyPr>
          <a:lstStyle/>
          <a:p>
            <a:pPr marL="457200" lvl="0" indent="-349250" algn="just" rtl="0">
              <a:spcBef>
                <a:spcPts val="0"/>
              </a:spcBef>
              <a:spcAft>
                <a:spcPts val="0"/>
              </a:spcAft>
              <a:buSzPts val="1900"/>
              <a:buChar char="●"/>
            </a:pPr>
            <a:r>
              <a:rPr lang="en-US" sz="1900"/>
              <a:t>UNICEF’s current total projected demand for 2019 and 2020 could reach up to 60.8 million doses, mostly (97 per cent) on behalf of Gavi-supported countries, with 23 million doses for 2019, and 35.8 million for 2020. However, based on suppliers’ indications on short-term supply availability, UNICEF was only able to secure 13.58 million doses a year for 2019 and 2020, resulting in an anticipated shortfall of 31.7 million doses, which is more than half of the projected demand</a:t>
            </a:r>
            <a:endParaRPr sz="1900"/>
          </a:p>
        </p:txBody>
      </p:sp>
      <p:sp>
        <p:nvSpPr>
          <p:cNvPr id="1028" name="Google Shape;1028;p110"/>
          <p:cNvSpPr txBox="1"/>
          <p:nvPr/>
        </p:nvSpPr>
        <p:spPr>
          <a:xfrm>
            <a:off x="458325" y="3589250"/>
            <a:ext cx="11475300" cy="1108200"/>
          </a:xfrm>
          <a:prstGeom prst="rect">
            <a:avLst/>
          </a:prstGeom>
          <a:solidFill>
            <a:srgbClr val="008753"/>
          </a:solid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en-US" sz="2000"/>
              <a:t>Nigeria recently received a vaccine supply commitment from MERK of 8 million doses of Gardasil in 2023 and an additional 11 million doses in 2024 towards introduction  in Routine Immunization.</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11"/>
          <p:cNvSpPr txBox="1">
            <a:spLocks noGrp="1"/>
          </p:cNvSpPr>
          <p:nvPr>
            <p:ph type="title"/>
          </p:nvPr>
        </p:nvSpPr>
        <p:spPr>
          <a:xfrm>
            <a:off x="0" y="7"/>
            <a:ext cx="12192000" cy="865800"/>
          </a:xfrm>
          <a:prstGeom prst="rect">
            <a:avLst/>
          </a:prstGeom>
          <a:noFill/>
          <a:ln>
            <a:noFill/>
          </a:ln>
        </p:spPr>
        <p:txBody>
          <a:bodyPr spcFirstLastPara="1" wrap="square" lIns="0" tIns="0" rIns="0" bIns="0" anchor="t" anchorCtr="0">
            <a:normAutofit fontScale="90000"/>
          </a:bodyPr>
          <a:lstStyle/>
          <a:p>
            <a:pPr marL="114300" lvl="0" indent="0" algn="l" rtl="0">
              <a:spcBef>
                <a:spcPts val="0"/>
              </a:spcBef>
              <a:spcAft>
                <a:spcPts val="0"/>
              </a:spcAft>
              <a:buNone/>
            </a:pPr>
            <a:r>
              <a:rPr lang="en-US" sz="2266">
                <a:solidFill>
                  <a:srgbClr val="000000"/>
                </a:solidFill>
                <a:latin typeface="Calibri"/>
                <a:ea typeface="Calibri"/>
                <a:cs typeface="Calibri"/>
                <a:sym typeface="Calibri"/>
              </a:rPr>
              <a:t>Cost benefit of vaccination</a:t>
            </a:r>
            <a:br>
              <a:rPr lang="en-US" sz="2400" b="1">
                <a:latin typeface="Arial"/>
                <a:ea typeface="Arial"/>
                <a:cs typeface="Arial"/>
                <a:sym typeface="Arial"/>
              </a:rPr>
            </a:br>
            <a:r>
              <a:rPr lang="en-US" sz="1733"/>
              <a:t>What is the cost benefit of introducing Gardasil 4 single dose in  comparison to Gardasil 4 double (2) doses HPV vaccines in girls 9-14 years?</a:t>
            </a:r>
            <a:endParaRPr sz="1733" b="1">
              <a:latin typeface="Arial"/>
              <a:ea typeface="Arial"/>
              <a:cs typeface="Arial"/>
              <a:sym typeface="Arial"/>
            </a:endParaRPr>
          </a:p>
        </p:txBody>
      </p:sp>
      <p:sp>
        <p:nvSpPr>
          <p:cNvPr id="1035" name="Google Shape;1035;p111"/>
          <p:cNvSpPr txBox="1"/>
          <p:nvPr/>
        </p:nvSpPr>
        <p:spPr>
          <a:xfrm>
            <a:off x="0" y="6145929"/>
            <a:ext cx="10602600" cy="646500"/>
          </a:xfrm>
          <a:prstGeom prst="rect">
            <a:avLst/>
          </a:prstGeom>
          <a:noFill/>
          <a:ln>
            <a:noFill/>
          </a:ln>
        </p:spPr>
        <p:txBody>
          <a:bodyPr spcFirstLastPara="1" wrap="square" lIns="91425" tIns="45700" rIns="91425" bIns="45700" anchor="t" anchorCtr="0">
            <a:spAutoFit/>
          </a:bodyPr>
          <a:lstStyle/>
          <a:p>
            <a:pPr marL="228600" marR="0" lvl="0" indent="-209550" algn="l" rtl="0">
              <a:spcBef>
                <a:spcPts val="0"/>
              </a:spcBef>
              <a:spcAft>
                <a:spcPts val="0"/>
              </a:spcAft>
              <a:buClr>
                <a:srgbClr val="1155CC"/>
              </a:buClr>
              <a:buSzPts val="600"/>
              <a:buFont typeface="Arial"/>
              <a:buAutoNum type="arabicPeriod"/>
            </a:pPr>
            <a:r>
              <a:rPr lang="en-US" sz="1100" u="sng">
                <a:solidFill>
                  <a:schemeClr val="hlink"/>
                </a:solidFill>
                <a:hlinkClick r:id="rId3"/>
              </a:rPr>
              <a:t>https://media.path.org/documents/20220328_SDHPV_Evidence_Review_Edition_4_Final_L2.pdf?_gl=1*w2blrr*_ga*MTM4ODc2ODE2OC4xNjQ0NTc2MzE4*_ga_YBSE7ZKDQM*MTY1NzM2MDQ0MC4xLjEuMTY1NzM2MTA5MS4w</a:t>
            </a:r>
            <a:r>
              <a:rPr lang="en-US" sz="1100"/>
              <a:t>.</a:t>
            </a:r>
            <a:endParaRPr sz="1100"/>
          </a:p>
          <a:p>
            <a:pPr marL="228600" marR="0" lvl="0" indent="-260350" algn="l" rtl="0">
              <a:spcBef>
                <a:spcPts val="0"/>
              </a:spcBef>
              <a:spcAft>
                <a:spcPts val="0"/>
              </a:spcAft>
              <a:buSzPts val="1400"/>
              <a:buAutoNum type="arabicPeriod"/>
            </a:pPr>
            <a:endParaRPr/>
          </a:p>
        </p:txBody>
      </p:sp>
      <p:sp>
        <p:nvSpPr>
          <p:cNvPr id="1036" name="Google Shape;1036;p111"/>
          <p:cNvSpPr txBox="1"/>
          <p:nvPr/>
        </p:nvSpPr>
        <p:spPr>
          <a:xfrm>
            <a:off x="254625" y="1729600"/>
            <a:ext cx="11305500" cy="2031900"/>
          </a:xfrm>
          <a:prstGeom prst="rect">
            <a:avLst/>
          </a:prstGeom>
          <a:solidFill>
            <a:schemeClr val="accent3"/>
          </a:solid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en-US" sz="2000"/>
              <a:t>Costs varied among pilot projects and estimates of national programs due to differences in scale and service delivery strategy. </a:t>
            </a:r>
            <a:endParaRPr sz="2000"/>
          </a:p>
          <a:p>
            <a:pPr marL="457200" lvl="0" indent="-355600" algn="l" rtl="0">
              <a:spcBef>
                <a:spcPts val="0"/>
              </a:spcBef>
              <a:spcAft>
                <a:spcPts val="0"/>
              </a:spcAft>
              <a:buSzPts val="2000"/>
              <a:buChar char="●"/>
            </a:pPr>
            <a:r>
              <a:rPr lang="en-US" sz="2000"/>
              <a:t>The average introduction costs per fully immunized girl ranged from $1.49 to $18.94 while recurrent costs per girl ranged from $1.00 to $15.69, with both types of costs varying by delivery strategy and country.</a:t>
            </a:r>
            <a:endParaRPr sz="2000"/>
          </a:p>
          <a:p>
            <a:pPr marL="0" lvl="0" indent="0" algn="l" rtl="0">
              <a:spcBef>
                <a:spcPts val="0"/>
              </a:spcBef>
              <a:spcAft>
                <a:spcPts val="0"/>
              </a:spcAft>
              <a:buNone/>
            </a:pP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12"/>
          <p:cNvSpPr txBox="1">
            <a:spLocks noGrp="1"/>
          </p:cNvSpPr>
          <p:nvPr>
            <p:ph type="title"/>
          </p:nvPr>
        </p:nvSpPr>
        <p:spPr>
          <a:xfrm>
            <a:off x="0" y="-10"/>
            <a:ext cx="12192000" cy="510600"/>
          </a:xfrm>
          <a:prstGeom prst="rect">
            <a:avLst/>
          </a:prstGeom>
          <a:noFill/>
          <a:ln>
            <a:noFill/>
          </a:ln>
        </p:spPr>
        <p:txBody>
          <a:bodyPr spcFirstLastPara="1" wrap="square" lIns="0" tIns="0" rIns="0" bIns="0" anchor="t" anchorCtr="0">
            <a:normAutofit fontScale="90000"/>
          </a:bodyPr>
          <a:lstStyle/>
          <a:p>
            <a:pPr marL="114300" lvl="0" indent="0" algn="l" rtl="0">
              <a:spcBef>
                <a:spcPts val="0"/>
              </a:spcBef>
              <a:spcAft>
                <a:spcPts val="0"/>
              </a:spcAft>
              <a:buNone/>
            </a:pPr>
            <a:r>
              <a:rPr lang="en-US" sz="2266">
                <a:solidFill>
                  <a:srgbClr val="000000"/>
                </a:solidFill>
                <a:latin typeface="Calibri"/>
                <a:ea typeface="Calibri"/>
                <a:cs typeface="Calibri"/>
                <a:sym typeface="Calibri"/>
              </a:rPr>
              <a:t>Cost effectiveness</a:t>
            </a:r>
            <a:br>
              <a:rPr lang="en-US" sz="2400" b="1">
                <a:latin typeface="Arial"/>
                <a:ea typeface="Arial"/>
                <a:cs typeface="Arial"/>
                <a:sym typeface="Arial"/>
              </a:rPr>
            </a:br>
            <a:r>
              <a:rPr lang="en-US" sz="1733"/>
              <a:t>What  is the cost effectiveness of introducing Gardasil- 4 single dose  in comparison to Gardasil 4 double (2) doses into RI for girls 9-14 years?</a:t>
            </a:r>
            <a:endParaRPr sz="1733" b="1">
              <a:latin typeface="Arial"/>
              <a:ea typeface="Arial"/>
              <a:cs typeface="Arial"/>
              <a:sym typeface="Arial"/>
            </a:endParaRPr>
          </a:p>
        </p:txBody>
      </p:sp>
      <p:sp>
        <p:nvSpPr>
          <p:cNvPr id="1043" name="Google Shape;1043;p112"/>
          <p:cNvSpPr txBox="1"/>
          <p:nvPr/>
        </p:nvSpPr>
        <p:spPr>
          <a:xfrm>
            <a:off x="0" y="6145929"/>
            <a:ext cx="10602600" cy="3078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1155CC"/>
              </a:buClr>
              <a:buSzPts val="900"/>
              <a:buFont typeface="Arial"/>
              <a:buAutoNum type="arabicPeriod"/>
            </a:pPr>
            <a:endParaRPr/>
          </a:p>
        </p:txBody>
      </p:sp>
      <p:sp>
        <p:nvSpPr>
          <p:cNvPr id="1044" name="Google Shape;1044;p112"/>
          <p:cNvSpPr txBox="1"/>
          <p:nvPr/>
        </p:nvSpPr>
        <p:spPr>
          <a:xfrm>
            <a:off x="169750" y="1154325"/>
            <a:ext cx="11661900" cy="1970100"/>
          </a:xfrm>
          <a:prstGeom prst="rect">
            <a:avLst/>
          </a:prstGeom>
          <a:solidFill>
            <a:schemeClr val="accent1"/>
          </a:solidFill>
          <a:ln>
            <a:noFill/>
          </a:ln>
        </p:spPr>
        <p:txBody>
          <a:bodyPr spcFirstLastPara="1" wrap="square" lIns="91425" tIns="91425" rIns="91425" bIns="91425" anchor="t" anchorCtr="0">
            <a:spAutoFit/>
          </a:bodyPr>
          <a:lstStyle/>
          <a:p>
            <a:pPr marL="457200" lvl="0" indent="-342900" algn="just" rtl="0">
              <a:spcBef>
                <a:spcPts val="0"/>
              </a:spcBef>
              <a:spcAft>
                <a:spcPts val="0"/>
              </a:spcAft>
              <a:buSzPts val="1800"/>
              <a:buChar char="●"/>
            </a:pPr>
            <a:r>
              <a:rPr lang="en-US" sz="1800"/>
              <a:t>Routine one-dose HPV vaccination of 9-year-old girls required substantial upfront investment but was cost-saving compared to no vaccination when accounting for the cost-offsets from future cancers averted. Forty years after initiating routine vaccination and depending on assumptions of vaccine waning, one-dose HPV vaccination with equivalent coverage (70%) averted 15–16% of cervical cancer cases versus 21% with two-dose vaccination but required only half the upfront economic investment.</a:t>
            </a:r>
            <a:endParaRPr sz="18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1045" name="Google Shape;1045;p112"/>
          <p:cNvSpPr txBox="1"/>
          <p:nvPr/>
        </p:nvSpPr>
        <p:spPr>
          <a:xfrm>
            <a:off x="265050" y="3327150"/>
            <a:ext cx="11661900" cy="1015800"/>
          </a:xfrm>
          <a:prstGeom prst="rect">
            <a:avLst/>
          </a:prstGeom>
          <a:solidFill>
            <a:schemeClr val="accent1"/>
          </a:solid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US" sz="1800"/>
              <a:t>One-dose vaccination at 80% coverage could avert 64 million (80%UI 62·2–64·8) and 66·6 million (80%UI 63·4–69·1) cervical cancer cases should one dose of the vaccine confer 20 and 30 years of protection, respectively.</a:t>
            </a:r>
            <a:endParaRPr sz="1800"/>
          </a:p>
        </p:txBody>
      </p:sp>
      <p:sp>
        <p:nvSpPr>
          <p:cNvPr id="1046" name="Google Shape;1046;p112"/>
          <p:cNvSpPr txBox="1"/>
          <p:nvPr/>
        </p:nvSpPr>
        <p:spPr>
          <a:xfrm>
            <a:off x="265050" y="4545675"/>
            <a:ext cx="11566500" cy="769500"/>
          </a:xfrm>
          <a:prstGeom prst="rect">
            <a:avLst/>
          </a:prstGeom>
          <a:solidFill>
            <a:schemeClr val="accent1"/>
          </a:solid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Char char="●"/>
            </a:pPr>
            <a:r>
              <a:rPr lang="en-US" sz="1900"/>
              <a:t>Should one dose of the vaccine provide lifelong protection at 80% vaccine efficacy, 68·4 million (80%UI 63·8–69·4) cervical cancer cases could be prevented.</a:t>
            </a:r>
            <a:endParaRPr sz="1900"/>
          </a:p>
        </p:txBody>
      </p:sp>
      <p:sp>
        <p:nvSpPr>
          <p:cNvPr id="1047" name="Google Shape;1047;p112"/>
          <p:cNvSpPr txBox="1"/>
          <p:nvPr/>
        </p:nvSpPr>
        <p:spPr>
          <a:xfrm>
            <a:off x="265025" y="5686700"/>
            <a:ext cx="11566500" cy="954300"/>
          </a:xfrm>
          <a:prstGeom prst="rect">
            <a:avLst/>
          </a:prstGeom>
          <a:solidFill>
            <a:schemeClr val="accent1"/>
          </a:solid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US" sz="1800"/>
              <a:t>Across all country income groups, two-dose schedules conferring lifelong protection would avert only slightly more cases (2·1–8·7 million) than the one-dose scenarios explored.</a:t>
            </a:r>
            <a:endParaRPr sz="1800"/>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13"/>
          <p:cNvSpPr/>
          <p:nvPr/>
        </p:nvSpPr>
        <p:spPr>
          <a:xfrm>
            <a:off x="5054137" y="1367669"/>
            <a:ext cx="6563700" cy="283500"/>
          </a:xfrm>
          <a:prstGeom prst="roundRect">
            <a:avLst>
              <a:gd name="adj" fmla="val 5067"/>
            </a:avLst>
          </a:prstGeom>
          <a:solidFill>
            <a:srgbClr val="DCDCDC"/>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1 Dose</a:t>
            </a:r>
            <a:endParaRPr/>
          </a:p>
        </p:txBody>
      </p:sp>
      <p:sp>
        <p:nvSpPr>
          <p:cNvPr id="1055" name="Google Shape;1055;p113"/>
          <p:cNvSpPr/>
          <p:nvPr/>
        </p:nvSpPr>
        <p:spPr>
          <a:xfrm>
            <a:off x="2995839" y="2900220"/>
            <a:ext cx="1996800" cy="2617500"/>
          </a:xfrm>
          <a:prstGeom prst="roundRect">
            <a:avLst>
              <a:gd name="adj" fmla="val 5067"/>
            </a:avLst>
          </a:prstGeom>
          <a:solidFill>
            <a:srgbClr val="E6E6E6"/>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1056" name="Google Shape;1056;p113"/>
          <p:cNvSpPr/>
          <p:nvPr/>
        </p:nvSpPr>
        <p:spPr>
          <a:xfrm>
            <a:off x="5061281" y="2900219"/>
            <a:ext cx="6573600" cy="2617500"/>
          </a:xfrm>
          <a:prstGeom prst="roundRect">
            <a:avLst>
              <a:gd name="adj" fmla="val 3649"/>
            </a:avLst>
          </a:prstGeom>
          <a:solidFill>
            <a:srgbClr val="DCDCDC"/>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1057" name="Google Shape;1057;p113"/>
          <p:cNvSpPr/>
          <p:nvPr/>
        </p:nvSpPr>
        <p:spPr>
          <a:xfrm>
            <a:off x="3008187" y="1717463"/>
            <a:ext cx="1953600" cy="830100"/>
          </a:xfrm>
          <a:prstGeom prst="roundRect">
            <a:avLst>
              <a:gd name="adj" fmla="val 5067"/>
            </a:avLst>
          </a:prstGeom>
          <a:solidFill>
            <a:srgbClr val="E6E6E6"/>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1058" name="Google Shape;1058;p113"/>
          <p:cNvSpPr/>
          <p:nvPr/>
        </p:nvSpPr>
        <p:spPr>
          <a:xfrm>
            <a:off x="5061281" y="1717463"/>
            <a:ext cx="6576900" cy="830100"/>
          </a:xfrm>
          <a:prstGeom prst="roundRect">
            <a:avLst>
              <a:gd name="adj" fmla="val 5295"/>
            </a:avLst>
          </a:prstGeom>
          <a:solidFill>
            <a:srgbClr val="DCDCDC"/>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1059" name="Google Shape;1059;p113"/>
          <p:cNvSpPr txBox="1"/>
          <p:nvPr/>
        </p:nvSpPr>
        <p:spPr>
          <a:xfrm>
            <a:off x="3091999" y="1986599"/>
            <a:ext cx="22989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1" i="0" u="none" strike="noStrike" cap="none">
                <a:solidFill>
                  <a:srgbClr val="000000"/>
                </a:solidFill>
                <a:latin typeface="Arial"/>
                <a:ea typeface="Arial"/>
                <a:cs typeface="Arial"/>
                <a:sym typeface="Arial"/>
              </a:rPr>
              <a:t>Current regimen</a:t>
            </a:r>
            <a:endParaRPr/>
          </a:p>
        </p:txBody>
      </p:sp>
      <p:sp>
        <p:nvSpPr>
          <p:cNvPr id="1060" name="Google Shape;1060;p113"/>
          <p:cNvSpPr txBox="1"/>
          <p:nvPr/>
        </p:nvSpPr>
        <p:spPr>
          <a:xfrm>
            <a:off x="3041964" y="2633523"/>
            <a:ext cx="1224300" cy="246300"/>
          </a:xfrm>
          <a:prstGeom prst="rect">
            <a:avLst/>
          </a:prstGeom>
          <a:noFill/>
          <a:ln>
            <a:noFill/>
          </a:ln>
        </p:spPr>
        <p:txBody>
          <a:bodyPr spcFirstLastPara="1" wrap="square" lIns="0" tIns="0" rIns="0" bIns="0" anchor="t" anchorCtr="0">
            <a:spAutoFit/>
          </a:bodyPr>
          <a:lstStyle/>
          <a:p>
            <a:pPr marL="0" marR="0" lvl="0" indent="-101600" algn="l" rtl="0">
              <a:lnSpc>
                <a:spcPct val="100000"/>
              </a:lnSpc>
              <a:spcBef>
                <a:spcPts val="0"/>
              </a:spcBef>
              <a:spcAft>
                <a:spcPts val="0"/>
              </a:spcAft>
              <a:buClr>
                <a:srgbClr val="000000"/>
              </a:buClr>
              <a:buSzPts val="1600"/>
              <a:buFont typeface="Quattrocento Sans"/>
              <a:buChar char="​"/>
            </a:pPr>
            <a:r>
              <a:rPr lang="en-US" sz="1600" b="1" i="0" u="none" strike="noStrike" cap="none">
                <a:solidFill>
                  <a:srgbClr val="000000"/>
                </a:solidFill>
                <a:latin typeface="Arial"/>
                <a:ea typeface="Arial"/>
                <a:cs typeface="Arial"/>
                <a:sym typeface="Arial"/>
              </a:rPr>
              <a:t>Per dose</a:t>
            </a:r>
            <a:r>
              <a:rPr lang="en-US" sz="1100" b="1" i="0" u="none" strike="noStrike" cap="none">
                <a:solidFill>
                  <a:schemeClr val="dk2"/>
                </a:solidFill>
                <a:latin typeface="Arial"/>
                <a:ea typeface="Arial"/>
                <a:cs typeface="Arial"/>
                <a:sym typeface="Arial"/>
              </a:rPr>
              <a:t>***</a:t>
            </a:r>
            <a:r>
              <a:rPr lang="en-US" sz="1600" b="1" i="0" u="none" strike="noStrike" cap="none" baseline="30000">
                <a:solidFill>
                  <a:srgbClr val="000000"/>
                </a:solidFill>
                <a:latin typeface="Arial"/>
                <a:ea typeface="Arial"/>
                <a:cs typeface="Arial"/>
                <a:sym typeface="Arial"/>
              </a:rPr>
              <a:t>3</a:t>
            </a:r>
            <a:endParaRPr sz="1600" b="1" i="0" u="none" strike="noStrike" cap="none">
              <a:solidFill>
                <a:srgbClr val="000000"/>
              </a:solidFill>
              <a:latin typeface="Arial"/>
              <a:ea typeface="Arial"/>
              <a:cs typeface="Arial"/>
              <a:sym typeface="Arial"/>
            </a:endParaRPr>
          </a:p>
        </p:txBody>
      </p:sp>
      <p:sp>
        <p:nvSpPr>
          <p:cNvPr id="1061" name="Google Shape;1061;p113"/>
          <p:cNvSpPr txBox="1"/>
          <p:nvPr/>
        </p:nvSpPr>
        <p:spPr>
          <a:xfrm>
            <a:off x="4185078" y="2620988"/>
            <a:ext cx="958800" cy="246300"/>
          </a:xfrm>
          <a:prstGeom prst="rect">
            <a:avLst/>
          </a:prstGeom>
          <a:noFill/>
          <a:ln>
            <a:noFill/>
          </a:ln>
        </p:spPr>
        <p:txBody>
          <a:bodyPr spcFirstLastPara="1" wrap="square" lIns="0" tIns="0" rIns="0" bIns="0" anchor="t" anchorCtr="0">
            <a:spAutoFit/>
          </a:bodyPr>
          <a:lstStyle/>
          <a:p>
            <a:pPr marL="0" marR="0" lvl="0" indent="-101600" algn="l" rtl="0">
              <a:lnSpc>
                <a:spcPct val="100000"/>
              </a:lnSpc>
              <a:spcBef>
                <a:spcPts val="0"/>
              </a:spcBef>
              <a:spcAft>
                <a:spcPts val="0"/>
              </a:spcAft>
              <a:buClr>
                <a:srgbClr val="000000"/>
              </a:buClr>
              <a:buSzPts val="1600"/>
              <a:buFont typeface="Quattrocento Sans"/>
              <a:buChar char="​"/>
            </a:pPr>
            <a:r>
              <a:rPr lang="en-US" sz="1600" b="1" i="0" u="none" strike="noStrike" cap="none">
                <a:solidFill>
                  <a:srgbClr val="000000"/>
                </a:solidFill>
                <a:latin typeface="Arial"/>
                <a:ea typeface="Arial"/>
                <a:cs typeface="Arial"/>
                <a:sym typeface="Arial"/>
              </a:rPr>
              <a:t>Total</a:t>
            </a:r>
            <a:r>
              <a:rPr lang="en-US" sz="1100" b="1" i="0" u="none" strike="noStrike" cap="none">
                <a:solidFill>
                  <a:schemeClr val="dk2"/>
                </a:solidFill>
                <a:latin typeface="Arial"/>
                <a:ea typeface="Arial"/>
                <a:cs typeface="Arial"/>
                <a:sym typeface="Arial"/>
              </a:rPr>
              <a:t>***</a:t>
            </a:r>
            <a:r>
              <a:rPr lang="en-US" sz="1600" b="1" i="0" u="none" strike="noStrike" cap="none" baseline="30000">
                <a:solidFill>
                  <a:srgbClr val="000000"/>
                </a:solidFill>
                <a:latin typeface="Arial"/>
                <a:ea typeface="Arial"/>
                <a:cs typeface="Arial"/>
                <a:sym typeface="Arial"/>
              </a:rPr>
              <a:t>3</a:t>
            </a:r>
            <a:r>
              <a:rPr lang="en-US" sz="1600" b="1" i="0" u="none" strike="noStrike" cap="none">
                <a:solidFill>
                  <a:srgbClr val="000000"/>
                </a:solidFill>
                <a:latin typeface="Arial"/>
                <a:ea typeface="Arial"/>
                <a:cs typeface="Arial"/>
                <a:sym typeface="Arial"/>
              </a:rPr>
              <a:t> </a:t>
            </a:r>
            <a:endParaRPr/>
          </a:p>
        </p:txBody>
      </p:sp>
      <p:sp>
        <p:nvSpPr>
          <p:cNvPr id="1062" name="Google Shape;1062;p113"/>
          <p:cNvSpPr txBox="1"/>
          <p:nvPr/>
        </p:nvSpPr>
        <p:spPr>
          <a:xfrm>
            <a:off x="5200732" y="1986600"/>
            <a:ext cx="1607700" cy="393600"/>
          </a:xfrm>
          <a:prstGeom prst="rect">
            <a:avLst/>
          </a:prstGeom>
          <a:noFill/>
          <a:ln>
            <a:noFill/>
          </a:ln>
        </p:spPr>
        <p:txBody>
          <a:bodyPr spcFirstLastPara="1" wrap="square" lIns="0" tIns="0" rIns="0" bIns="0" anchor="t" anchorCtr="0">
            <a:noAutofit/>
          </a:bodyPr>
          <a:lstStyle/>
          <a:p>
            <a:pPr marL="0" marR="0" lvl="0" indent="-76200" algn="l" rtl="0">
              <a:lnSpc>
                <a:spcPct val="100000"/>
              </a:lnSpc>
              <a:spcBef>
                <a:spcPts val="0"/>
              </a:spcBef>
              <a:spcAft>
                <a:spcPts val="0"/>
              </a:spcAft>
              <a:buClr>
                <a:srgbClr val="000000"/>
              </a:buClr>
              <a:buSzPts val="1200"/>
              <a:buFont typeface="Quattrocento Sans"/>
              <a:buChar char="​"/>
            </a:pPr>
            <a:r>
              <a:rPr lang="en-US" sz="1200" b="1" i="0" u="none" strike="noStrike" cap="none">
                <a:solidFill>
                  <a:srgbClr val="000000"/>
                </a:solidFill>
                <a:latin typeface="Arial"/>
                <a:ea typeface="Arial"/>
                <a:cs typeface="Arial"/>
                <a:sym typeface="Arial"/>
              </a:rPr>
              <a:t>10% decrease </a:t>
            </a:r>
            <a:br>
              <a:rPr lang="en-US" sz="1200" b="1" i="0" u="none" strike="noStrike" cap="none">
                <a:solidFill>
                  <a:srgbClr val="000000"/>
                </a:solidFill>
                <a:latin typeface="Arial"/>
                <a:ea typeface="Arial"/>
                <a:cs typeface="Arial"/>
                <a:sym typeface="Arial"/>
              </a:rPr>
            </a:br>
            <a:r>
              <a:rPr lang="en-US" sz="1200" b="1" i="0" u="none" strike="noStrike" cap="none">
                <a:solidFill>
                  <a:srgbClr val="000000"/>
                </a:solidFill>
                <a:latin typeface="Arial"/>
                <a:ea typeface="Arial"/>
                <a:cs typeface="Arial"/>
                <a:sym typeface="Arial"/>
              </a:rPr>
              <a:t>in recurrent costs</a:t>
            </a:r>
            <a:r>
              <a:rPr lang="en-US" sz="1200" b="1" i="0" u="none" strike="noStrike" cap="none">
                <a:solidFill>
                  <a:schemeClr val="dk2"/>
                </a:solidFill>
                <a:latin typeface="Arial"/>
                <a:ea typeface="Arial"/>
                <a:cs typeface="Arial"/>
                <a:sym typeface="Arial"/>
              </a:rPr>
              <a:t>****</a:t>
            </a:r>
            <a:endParaRPr sz="1200" b="1" i="0" u="none" strike="noStrike" cap="none">
              <a:solidFill>
                <a:srgbClr val="000000"/>
              </a:solidFill>
              <a:latin typeface="Arial"/>
              <a:ea typeface="Arial"/>
              <a:cs typeface="Arial"/>
              <a:sym typeface="Arial"/>
            </a:endParaRPr>
          </a:p>
        </p:txBody>
      </p:sp>
      <p:sp>
        <p:nvSpPr>
          <p:cNvPr id="1063" name="Google Shape;1063;p113"/>
          <p:cNvSpPr txBox="1"/>
          <p:nvPr/>
        </p:nvSpPr>
        <p:spPr>
          <a:xfrm>
            <a:off x="6886068" y="1986600"/>
            <a:ext cx="1677300" cy="369300"/>
          </a:xfrm>
          <a:prstGeom prst="rect">
            <a:avLst/>
          </a:prstGeom>
          <a:noFill/>
          <a:ln>
            <a:noFill/>
          </a:ln>
        </p:spPr>
        <p:txBody>
          <a:bodyPr spcFirstLastPara="1" wrap="square" lIns="0" tIns="0" rIns="0" bIns="0" anchor="t" anchorCtr="0">
            <a:spAutoFit/>
          </a:bodyPr>
          <a:lstStyle/>
          <a:p>
            <a:pPr marL="0" marR="0" lvl="0" indent="-76200" algn="l" rtl="0">
              <a:lnSpc>
                <a:spcPct val="100000"/>
              </a:lnSpc>
              <a:spcBef>
                <a:spcPts val="0"/>
              </a:spcBef>
              <a:spcAft>
                <a:spcPts val="0"/>
              </a:spcAft>
              <a:buClr>
                <a:srgbClr val="000000"/>
              </a:buClr>
              <a:buSzPts val="1200"/>
              <a:buFont typeface="Quattrocento Sans"/>
              <a:buChar char="​"/>
            </a:pPr>
            <a:r>
              <a:rPr lang="en-US" sz="1200" b="1" i="0" u="none" strike="noStrike" cap="none">
                <a:solidFill>
                  <a:srgbClr val="000000"/>
                </a:solidFill>
                <a:latin typeface="Arial"/>
                <a:ea typeface="Arial"/>
                <a:cs typeface="Arial"/>
                <a:sym typeface="Arial"/>
              </a:rPr>
              <a:t>30% decrease </a:t>
            </a:r>
            <a:br>
              <a:rPr lang="en-US" sz="1200" b="1" i="0" u="none" strike="noStrike" cap="none">
                <a:solidFill>
                  <a:srgbClr val="000000"/>
                </a:solidFill>
                <a:latin typeface="Arial"/>
                <a:ea typeface="Arial"/>
                <a:cs typeface="Arial"/>
                <a:sym typeface="Arial"/>
              </a:rPr>
            </a:br>
            <a:r>
              <a:rPr lang="en-US" sz="1200" b="1" i="0" u="none" strike="noStrike" cap="none">
                <a:solidFill>
                  <a:srgbClr val="000000"/>
                </a:solidFill>
                <a:latin typeface="Arial"/>
                <a:ea typeface="Arial"/>
                <a:cs typeface="Arial"/>
                <a:sym typeface="Arial"/>
              </a:rPr>
              <a:t>in recurrent costs</a:t>
            </a:r>
            <a:r>
              <a:rPr lang="en-US" sz="1200" b="1" i="0" u="none" strike="noStrike" cap="none">
                <a:solidFill>
                  <a:schemeClr val="dk2"/>
                </a:solidFill>
                <a:latin typeface="Arial"/>
                <a:ea typeface="Arial"/>
                <a:cs typeface="Arial"/>
                <a:sym typeface="Arial"/>
              </a:rPr>
              <a:t>****</a:t>
            </a:r>
            <a:endParaRPr sz="1200" b="1" i="0" u="none" strike="noStrike" cap="none">
              <a:solidFill>
                <a:srgbClr val="000000"/>
              </a:solidFill>
              <a:latin typeface="Arial"/>
              <a:ea typeface="Arial"/>
              <a:cs typeface="Arial"/>
              <a:sym typeface="Arial"/>
            </a:endParaRPr>
          </a:p>
        </p:txBody>
      </p:sp>
      <p:sp>
        <p:nvSpPr>
          <p:cNvPr id="1064" name="Google Shape;1064;p113"/>
          <p:cNvSpPr txBox="1"/>
          <p:nvPr/>
        </p:nvSpPr>
        <p:spPr>
          <a:xfrm>
            <a:off x="8524544" y="1986599"/>
            <a:ext cx="1593900" cy="369300"/>
          </a:xfrm>
          <a:prstGeom prst="rect">
            <a:avLst/>
          </a:prstGeom>
          <a:noFill/>
          <a:ln>
            <a:noFill/>
          </a:ln>
        </p:spPr>
        <p:txBody>
          <a:bodyPr spcFirstLastPara="1" wrap="square" lIns="0" tIns="0" rIns="0" bIns="0" anchor="t" anchorCtr="0">
            <a:spAutoFit/>
          </a:bodyPr>
          <a:lstStyle/>
          <a:p>
            <a:pPr marL="0" marR="0" lvl="0" indent="-76200" algn="l" rtl="0">
              <a:lnSpc>
                <a:spcPct val="100000"/>
              </a:lnSpc>
              <a:spcBef>
                <a:spcPts val="0"/>
              </a:spcBef>
              <a:spcAft>
                <a:spcPts val="0"/>
              </a:spcAft>
              <a:buClr>
                <a:srgbClr val="000000"/>
              </a:buClr>
              <a:buSzPts val="1200"/>
              <a:buFont typeface="Quattrocento Sans"/>
              <a:buChar char="​"/>
            </a:pPr>
            <a:r>
              <a:rPr lang="en-US" sz="1200" b="1" i="0" u="none" strike="noStrike" cap="none">
                <a:solidFill>
                  <a:srgbClr val="000000"/>
                </a:solidFill>
                <a:latin typeface="Arial"/>
                <a:ea typeface="Arial"/>
                <a:cs typeface="Arial"/>
                <a:sym typeface="Arial"/>
              </a:rPr>
              <a:t>50% decrease </a:t>
            </a:r>
            <a:br>
              <a:rPr lang="en-US" sz="1200" b="1" i="0" u="none" strike="noStrike" cap="none">
                <a:solidFill>
                  <a:srgbClr val="000000"/>
                </a:solidFill>
                <a:latin typeface="Arial"/>
                <a:ea typeface="Arial"/>
                <a:cs typeface="Arial"/>
                <a:sym typeface="Arial"/>
              </a:rPr>
            </a:br>
            <a:r>
              <a:rPr lang="en-US" sz="1200" b="1" i="0" u="none" strike="noStrike" cap="none">
                <a:solidFill>
                  <a:srgbClr val="000000"/>
                </a:solidFill>
                <a:latin typeface="Arial"/>
                <a:ea typeface="Arial"/>
                <a:cs typeface="Arial"/>
                <a:sym typeface="Arial"/>
              </a:rPr>
              <a:t>in recurrent costs</a:t>
            </a:r>
            <a:r>
              <a:rPr lang="en-US" sz="1200" b="1" i="0" u="none" strike="noStrike" cap="none">
                <a:solidFill>
                  <a:schemeClr val="dk2"/>
                </a:solidFill>
                <a:latin typeface="Arial"/>
                <a:ea typeface="Arial"/>
                <a:cs typeface="Arial"/>
                <a:sym typeface="Arial"/>
              </a:rPr>
              <a:t>****</a:t>
            </a:r>
            <a:r>
              <a:rPr lang="en-US" sz="1200" b="1" i="0" u="none" strike="noStrike" cap="none">
                <a:solidFill>
                  <a:srgbClr val="000000"/>
                </a:solidFill>
                <a:latin typeface="Arial"/>
                <a:ea typeface="Arial"/>
                <a:cs typeface="Arial"/>
                <a:sym typeface="Arial"/>
              </a:rPr>
              <a:t> </a:t>
            </a:r>
            <a:endParaRPr/>
          </a:p>
        </p:txBody>
      </p:sp>
      <p:sp>
        <p:nvSpPr>
          <p:cNvPr id="1065" name="Google Shape;1065;p113"/>
          <p:cNvSpPr txBox="1"/>
          <p:nvPr/>
        </p:nvSpPr>
        <p:spPr>
          <a:xfrm>
            <a:off x="3125151" y="3643872"/>
            <a:ext cx="8040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$2.00</a:t>
            </a:r>
            <a:endParaRPr sz="1400" b="0" i="0" u="none" strike="noStrike" cap="none">
              <a:solidFill>
                <a:srgbClr val="000000"/>
              </a:solidFill>
              <a:latin typeface="Arial"/>
              <a:ea typeface="Arial"/>
              <a:cs typeface="Arial"/>
              <a:sym typeface="Arial"/>
            </a:endParaRPr>
          </a:p>
        </p:txBody>
      </p:sp>
      <p:sp>
        <p:nvSpPr>
          <p:cNvPr id="1066" name="Google Shape;1066;p113"/>
          <p:cNvSpPr txBox="1"/>
          <p:nvPr/>
        </p:nvSpPr>
        <p:spPr>
          <a:xfrm>
            <a:off x="4120713" y="3643872"/>
            <a:ext cx="8802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$3.99</a:t>
            </a:r>
            <a:endParaRPr sz="1400" b="0" i="0" u="none" strike="noStrike" cap="none">
              <a:solidFill>
                <a:srgbClr val="000000"/>
              </a:solidFill>
              <a:latin typeface="Arial"/>
              <a:ea typeface="Arial"/>
              <a:cs typeface="Arial"/>
              <a:sym typeface="Arial"/>
            </a:endParaRPr>
          </a:p>
        </p:txBody>
      </p:sp>
      <p:sp>
        <p:nvSpPr>
          <p:cNvPr id="1067" name="Google Shape;1067;p113"/>
          <p:cNvSpPr txBox="1"/>
          <p:nvPr/>
        </p:nvSpPr>
        <p:spPr>
          <a:xfrm>
            <a:off x="5276932" y="3643872"/>
            <a:ext cx="15165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$3.99</a:t>
            </a:r>
            <a:endParaRPr sz="1400" b="0" i="0" u="none" strike="noStrike" cap="none">
              <a:solidFill>
                <a:srgbClr val="000000"/>
              </a:solidFill>
              <a:latin typeface="Arial"/>
              <a:ea typeface="Arial"/>
              <a:cs typeface="Arial"/>
              <a:sym typeface="Arial"/>
            </a:endParaRPr>
          </a:p>
        </p:txBody>
      </p:sp>
      <p:sp>
        <p:nvSpPr>
          <p:cNvPr id="1068" name="Google Shape;1068;p113"/>
          <p:cNvSpPr txBox="1"/>
          <p:nvPr/>
        </p:nvSpPr>
        <p:spPr>
          <a:xfrm>
            <a:off x="6886068" y="3643872"/>
            <a:ext cx="1516500" cy="215400"/>
          </a:xfrm>
          <a:prstGeom prst="rect">
            <a:avLst/>
          </a:prstGeom>
          <a:noFill/>
          <a:ln>
            <a:noFill/>
          </a:ln>
        </p:spPr>
        <p:txBody>
          <a:bodyPr spcFirstLastPara="1" wrap="square" lIns="0" tIns="0" rIns="0" bIns="0" anchor="t" anchorCtr="0">
            <a:sp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$3.99</a:t>
            </a:r>
            <a:endParaRPr sz="1400" b="0" i="0" u="none" strike="noStrike" cap="none">
              <a:solidFill>
                <a:srgbClr val="000000"/>
              </a:solidFill>
              <a:latin typeface="Arial"/>
              <a:ea typeface="Arial"/>
              <a:cs typeface="Arial"/>
              <a:sym typeface="Arial"/>
            </a:endParaRPr>
          </a:p>
        </p:txBody>
      </p:sp>
      <p:sp>
        <p:nvSpPr>
          <p:cNvPr id="1069" name="Google Shape;1069;p113"/>
          <p:cNvSpPr txBox="1"/>
          <p:nvPr/>
        </p:nvSpPr>
        <p:spPr>
          <a:xfrm>
            <a:off x="8563221" y="3643872"/>
            <a:ext cx="1516500" cy="215400"/>
          </a:xfrm>
          <a:prstGeom prst="rect">
            <a:avLst/>
          </a:prstGeom>
          <a:noFill/>
          <a:ln>
            <a:noFill/>
          </a:ln>
        </p:spPr>
        <p:txBody>
          <a:bodyPr spcFirstLastPara="1" wrap="square" lIns="0" tIns="0" rIns="0" bIns="0" anchor="t" anchorCtr="0">
            <a:sp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$3.99</a:t>
            </a:r>
            <a:endParaRPr sz="1400" b="0" i="0" u="none" strike="noStrike" cap="none">
              <a:solidFill>
                <a:srgbClr val="000000"/>
              </a:solidFill>
              <a:latin typeface="Arial"/>
              <a:ea typeface="Arial"/>
              <a:cs typeface="Arial"/>
              <a:sym typeface="Arial"/>
            </a:endParaRPr>
          </a:p>
        </p:txBody>
      </p:sp>
      <p:sp>
        <p:nvSpPr>
          <p:cNvPr id="1070" name="Google Shape;1070;p113"/>
          <p:cNvSpPr txBox="1"/>
          <p:nvPr/>
        </p:nvSpPr>
        <p:spPr>
          <a:xfrm>
            <a:off x="3125151" y="4090978"/>
            <a:ext cx="8040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$4.50</a:t>
            </a:r>
            <a:endParaRPr sz="1400" b="0" i="0" u="none" strike="noStrike" cap="none">
              <a:solidFill>
                <a:srgbClr val="000000"/>
              </a:solidFill>
              <a:latin typeface="Arial"/>
              <a:ea typeface="Arial"/>
              <a:cs typeface="Arial"/>
              <a:sym typeface="Arial"/>
            </a:endParaRPr>
          </a:p>
        </p:txBody>
      </p:sp>
      <p:sp>
        <p:nvSpPr>
          <p:cNvPr id="1071" name="Google Shape;1071;p113"/>
          <p:cNvSpPr txBox="1"/>
          <p:nvPr/>
        </p:nvSpPr>
        <p:spPr>
          <a:xfrm>
            <a:off x="4120713" y="4090978"/>
            <a:ext cx="8802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$9.00</a:t>
            </a:r>
            <a:endParaRPr/>
          </a:p>
        </p:txBody>
      </p:sp>
      <p:sp>
        <p:nvSpPr>
          <p:cNvPr id="1072" name="Google Shape;1072;p113"/>
          <p:cNvSpPr txBox="1"/>
          <p:nvPr/>
        </p:nvSpPr>
        <p:spPr>
          <a:xfrm>
            <a:off x="5276932" y="4090978"/>
            <a:ext cx="15165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$4.50</a:t>
            </a:r>
            <a:endParaRPr sz="1400" b="0" i="0" u="none" strike="noStrike" cap="none">
              <a:solidFill>
                <a:srgbClr val="000000"/>
              </a:solidFill>
              <a:latin typeface="Arial"/>
              <a:ea typeface="Arial"/>
              <a:cs typeface="Arial"/>
              <a:sym typeface="Arial"/>
            </a:endParaRPr>
          </a:p>
        </p:txBody>
      </p:sp>
      <p:sp>
        <p:nvSpPr>
          <p:cNvPr id="1073" name="Google Shape;1073;p113"/>
          <p:cNvSpPr txBox="1"/>
          <p:nvPr/>
        </p:nvSpPr>
        <p:spPr>
          <a:xfrm>
            <a:off x="6886068" y="4090978"/>
            <a:ext cx="1516500" cy="215400"/>
          </a:xfrm>
          <a:prstGeom prst="rect">
            <a:avLst/>
          </a:prstGeom>
          <a:noFill/>
          <a:ln>
            <a:noFill/>
          </a:ln>
        </p:spPr>
        <p:txBody>
          <a:bodyPr spcFirstLastPara="1" wrap="square" lIns="0" tIns="0" rIns="0" bIns="0" anchor="t" anchorCtr="0">
            <a:sp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$4.50</a:t>
            </a:r>
            <a:endParaRPr/>
          </a:p>
        </p:txBody>
      </p:sp>
      <p:sp>
        <p:nvSpPr>
          <p:cNvPr id="1074" name="Google Shape;1074;p113"/>
          <p:cNvSpPr txBox="1"/>
          <p:nvPr/>
        </p:nvSpPr>
        <p:spPr>
          <a:xfrm>
            <a:off x="8563221" y="4090978"/>
            <a:ext cx="1516500" cy="215400"/>
          </a:xfrm>
          <a:prstGeom prst="rect">
            <a:avLst/>
          </a:prstGeom>
          <a:noFill/>
          <a:ln>
            <a:noFill/>
          </a:ln>
        </p:spPr>
        <p:txBody>
          <a:bodyPr spcFirstLastPara="1" wrap="square" lIns="0" tIns="0" rIns="0" bIns="0" anchor="t" anchorCtr="0">
            <a:sp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$4.50</a:t>
            </a:r>
            <a:endParaRPr sz="1400" b="0" i="0" u="none" strike="noStrike" cap="none">
              <a:solidFill>
                <a:srgbClr val="000000"/>
              </a:solidFill>
              <a:latin typeface="Arial"/>
              <a:ea typeface="Arial"/>
              <a:cs typeface="Arial"/>
              <a:sym typeface="Arial"/>
            </a:endParaRPr>
          </a:p>
        </p:txBody>
      </p:sp>
      <p:sp>
        <p:nvSpPr>
          <p:cNvPr id="1075" name="Google Shape;1075;p113"/>
          <p:cNvSpPr txBox="1"/>
          <p:nvPr/>
        </p:nvSpPr>
        <p:spPr>
          <a:xfrm>
            <a:off x="535375" y="707273"/>
            <a:ext cx="11082600" cy="283500"/>
          </a:xfrm>
          <a:prstGeom prst="rect">
            <a:avLst/>
          </a:prstGeom>
          <a:solidFill>
            <a:srgbClr val="008000"/>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2700"/>
              <a:buFont typeface="Arial"/>
              <a:buNone/>
            </a:pPr>
            <a:r>
              <a:rPr lang="en-US" sz="1800" b="0" dirty="0">
                <a:solidFill>
                  <a:schemeClr val="lt1"/>
                </a:solidFill>
                <a:latin typeface="Arial"/>
                <a:ea typeface="Arial"/>
                <a:cs typeface="Arial"/>
                <a:sym typeface="Arial"/>
              </a:rPr>
              <a:t>Example scenarios show a single-dose regimen may reduce economic costs by ~30 to 40+ percent</a:t>
            </a:r>
            <a:r>
              <a:rPr lang="en-US" sz="2700" b="0" dirty="0">
                <a:solidFill>
                  <a:schemeClr val="lt1"/>
                </a:solidFill>
                <a:latin typeface="Arial"/>
                <a:ea typeface="Arial"/>
                <a:cs typeface="Arial"/>
                <a:sym typeface="Arial"/>
              </a:rPr>
              <a:t>  </a:t>
            </a:r>
            <a:endParaRPr dirty="0">
              <a:solidFill>
                <a:schemeClr val="lt1"/>
              </a:solidFill>
            </a:endParaRPr>
          </a:p>
        </p:txBody>
      </p:sp>
      <p:sp>
        <p:nvSpPr>
          <p:cNvPr id="1076" name="Google Shape;1076;p113"/>
          <p:cNvSpPr/>
          <p:nvPr/>
        </p:nvSpPr>
        <p:spPr>
          <a:xfrm>
            <a:off x="5276932" y="1579100"/>
            <a:ext cx="320100" cy="320100"/>
          </a:xfrm>
          <a:prstGeom prst="ellipse">
            <a:avLst/>
          </a:prstGeom>
          <a:solidFill>
            <a:srgbClr val="009798"/>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A</a:t>
            </a:r>
            <a:endParaRPr/>
          </a:p>
        </p:txBody>
      </p:sp>
      <p:sp>
        <p:nvSpPr>
          <p:cNvPr id="1077" name="Google Shape;1077;p113"/>
          <p:cNvSpPr/>
          <p:nvPr/>
        </p:nvSpPr>
        <p:spPr>
          <a:xfrm>
            <a:off x="6886068" y="1579100"/>
            <a:ext cx="320100" cy="320100"/>
          </a:xfrm>
          <a:prstGeom prst="ellipse">
            <a:avLst/>
          </a:prstGeom>
          <a:solidFill>
            <a:srgbClr val="009798"/>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B</a:t>
            </a:r>
            <a:endParaRPr/>
          </a:p>
        </p:txBody>
      </p:sp>
      <p:sp>
        <p:nvSpPr>
          <p:cNvPr id="1078" name="Google Shape;1078;p113"/>
          <p:cNvSpPr/>
          <p:nvPr/>
        </p:nvSpPr>
        <p:spPr>
          <a:xfrm>
            <a:off x="8563221" y="1579100"/>
            <a:ext cx="320100" cy="320100"/>
          </a:xfrm>
          <a:prstGeom prst="ellipse">
            <a:avLst/>
          </a:prstGeom>
          <a:solidFill>
            <a:srgbClr val="009798"/>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C</a:t>
            </a:r>
            <a:endParaRPr/>
          </a:p>
        </p:txBody>
      </p:sp>
      <p:cxnSp>
        <p:nvCxnSpPr>
          <p:cNvPr id="1079" name="Google Shape;1079;p113"/>
          <p:cNvCxnSpPr/>
          <p:nvPr/>
        </p:nvCxnSpPr>
        <p:spPr>
          <a:xfrm>
            <a:off x="407273" y="3409537"/>
            <a:ext cx="11227500" cy="0"/>
          </a:xfrm>
          <a:prstGeom prst="straightConnector1">
            <a:avLst/>
          </a:prstGeom>
          <a:noFill/>
          <a:ln w="9525" cap="flat" cmpd="sng">
            <a:solidFill>
              <a:schemeClr val="dk1"/>
            </a:solidFill>
            <a:prstDash val="solid"/>
            <a:miter lim="800000"/>
            <a:headEnd type="none" w="sm" len="sm"/>
            <a:tailEnd type="none" w="sm" len="sm"/>
          </a:ln>
        </p:spPr>
      </p:cxnSp>
      <p:sp>
        <p:nvSpPr>
          <p:cNvPr id="1080" name="Google Shape;1080;p113"/>
          <p:cNvSpPr txBox="1"/>
          <p:nvPr/>
        </p:nvSpPr>
        <p:spPr>
          <a:xfrm>
            <a:off x="3125151" y="3055740"/>
            <a:ext cx="8040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$1.84</a:t>
            </a:r>
            <a:endParaRPr/>
          </a:p>
        </p:txBody>
      </p:sp>
      <p:sp>
        <p:nvSpPr>
          <p:cNvPr id="1081" name="Google Shape;1081;p113"/>
          <p:cNvSpPr txBox="1"/>
          <p:nvPr/>
        </p:nvSpPr>
        <p:spPr>
          <a:xfrm>
            <a:off x="4120713" y="3055740"/>
            <a:ext cx="8802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$3.69</a:t>
            </a:r>
            <a:endParaRPr sz="1400" b="0" i="0" u="none" strike="noStrike" cap="none">
              <a:solidFill>
                <a:srgbClr val="000000"/>
              </a:solidFill>
              <a:latin typeface="Arial"/>
              <a:ea typeface="Arial"/>
              <a:cs typeface="Arial"/>
              <a:sym typeface="Arial"/>
            </a:endParaRPr>
          </a:p>
        </p:txBody>
      </p:sp>
      <p:sp>
        <p:nvSpPr>
          <p:cNvPr id="1082" name="Google Shape;1082;p113"/>
          <p:cNvSpPr txBox="1"/>
          <p:nvPr/>
        </p:nvSpPr>
        <p:spPr>
          <a:xfrm>
            <a:off x="5276932" y="3055740"/>
            <a:ext cx="15165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$3.32</a:t>
            </a:r>
            <a:endParaRPr/>
          </a:p>
        </p:txBody>
      </p:sp>
      <p:sp>
        <p:nvSpPr>
          <p:cNvPr id="1083" name="Google Shape;1083;p113"/>
          <p:cNvSpPr txBox="1"/>
          <p:nvPr/>
        </p:nvSpPr>
        <p:spPr>
          <a:xfrm>
            <a:off x="6886068" y="3055740"/>
            <a:ext cx="1516500" cy="215400"/>
          </a:xfrm>
          <a:prstGeom prst="rect">
            <a:avLst/>
          </a:prstGeom>
          <a:noFill/>
          <a:ln>
            <a:noFill/>
          </a:ln>
        </p:spPr>
        <p:txBody>
          <a:bodyPr spcFirstLastPara="1" wrap="square" lIns="0" tIns="0" rIns="0" bIns="0" anchor="t" anchorCtr="0">
            <a:sp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$2.58</a:t>
            </a:r>
            <a:endParaRPr sz="1400" b="0" i="0" u="none" strike="noStrike" cap="none">
              <a:solidFill>
                <a:srgbClr val="000000"/>
              </a:solidFill>
              <a:latin typeface="Arial"/>
              <a:ea typeface="Arial"/>
              <a:cs typeface="Arial"/>
              <a:sym typeface="Arial"/>
            </a:endParaRPr>
          </a:p>
        </p:txBody>
      </p:sp>
      <p:sp>
        <p:nvSpPr>
          <p:cNvPr id="1084" name="Google Shape;1084;p113"/>
          <p:cNvSpPr txBox="1"/>
          <p:nvPr/>
        </p:nvSpPr>
        <p:spPr>
          <a:xfrm>
            <a:off x="8563221" y="3055740"/>
            <a:ext cx="1516500" cy="215400"/>
          </a:xfrm>
          <a:prstGeom prst="rect">
            <a:avLst/>
          </a:prstGeom>
          <a:noFill/>
          <a:ln>
            <a:noFill/>
          </a:ln>
        </p:spPr>
        <p:txBody>
          <a:bodyPr spcFirstLastPara="1" wrap="square" lIns="0" tIns="0" rIns="0" bIns="0" anchor="t" anchorCtr="0">
            <a:sp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$1.84</a:t>
            </a:r>
            <a:endParaRPr sz="1400" b="0" i="0" u="none" strike="noStrike" cap="none">
              <a:solidFill>
                <a:srgbClr val="000000"/>
              </a:solidFill>
              <a:latin typeface="Arial"/>
              <a:ea typeface="Arial"/>
              <a:cs typeface="Arial"/>
              <a:sym typeface="Arial"/>
            </a:endParaRPr>
          </a:p>
        </p:txBody>
      </p:sp>
      <p:cxnSp>
        <p:nvCxnSpPr>
          <p:cNvPr id="1085" name="Google Shape;1085;p113"/>
          <p:cNvCxnSpPr/>
          <p:nvPr/>
        </p:nvCxnSpPr>
        <p:spPr>
          <a:xfrm>
            <a:off x="407273" y="3987057"/>
            <a:ext cx="11227500" cy="0"/>
          </a:xfrm>
          <a:prstGeom prst="straightConnector1">
            <a:avLst/>
          </a:prstGeom>
          <a:noFill/>
          <a:ln w="9525" cap="flat" cmpd="sng">
            <a:solidFill>
              <a:schemeClr val="dk1"/>
            </a:solidFill>
            <a:prstDash val="solid"/>
            <a:miter lim="800000"/>
            <a:headEnd type="none" w="sm" len="sm"/>
            <a:tailEnd type="none" w="sm" len="sm"/>
          </a:ln>
        </p:spPr>
      </p:cxnSp>
      <p:cxnSp>
        <p:nvCxnSpPr>
          <p:cNvPr id="1086" name="Google Shape;1086;p113"/>
          <p:cNvCxnSpPr/>
          <p:nvPr/>
        </p:nvCxnSpPr>
        <p:spPr>
          <a:xfrm>
            <a:off x="407273" y="4399733"/>
            <a:ext cx="11227500" cy="0"/>
          </a:xfrm>
          <a:prstGeom prst="straightConnector1">
            <a:avLst/>
          </a:prstGeom>
          <a:noFill/>
          <a:ln w="9525" cap="flat" cmpd="sng">
            <a:solidFill>
              <a:schemeClr val="dk1"/>
            </a:solidFill>
            <a:prstDash val="solid"/>
            <a:miter lim="800000"/>
            <a:headEnd type="none" w="sm" len="sm"/>
            <a:tailEnd type="none" w="sm" len="sm"/>
          </a:ln>
        </p:spPr>
      </p:cxnSp>
      <p:cxnSp>
        <p:nvCxnSpPr>
          <p:cNvPr id="1087" name="Google Shape;1087;p113"/>
          <p:cNvCxnSpPr/>
          <p:nvPr/>
        </p:nvCxnSpPr>
        <p:spPr>
          <a:xfrm>
            <a:off x="5179255" y="1946158"/>
            <a:ext cx="6455400" cy="0"/>
          </a:xfrm>
          <a:prstGeom prst="straightConnector1">
            <a:avLst/>
          </a:prstGeom>
          <a:noFill/>
          <a:ln w="9525" cap="flat" cmpd="sng">
            <a:solidFill>
              <a:schemeClr val="dk1"/>
            </a:solidFill>
            <a:prstDash val="solid"/>
            <a:miter lim="800000"/>
            <a:headEnd type="none" w="sm" len="sm"/>
            <a:tailEnd type="none" w="sm" len="sm"/>
          </a:ln>
        </p:spPr>
      </p:cxnSp>
      <p:sp>
        <p:nvSpPr>
          <p:cNvPr id="1088" name="Google Shape;1088;p113"/>
          <p:cNvSpPr txBox="1"/>
          <p:nvPr/>
        </p:nvSpPr>
        <p:spPr>
          <a:xfrm>
            <a:off x="128033" y="6215746"/>
            <a:ext cx="10536000" cy="431100"/>
          </a:xfrm>
          <a:prstGeom prst="rect">
            <a:avLst/>
          </a:prstGeom>
          <a:noFill/>
          <a:ln>
            <a:noFill/>
          </a:ln>
        </p:spPr>
        <p:txBody>
          <a:bodyPr spcFirstLastPara="1" wrap="square" lIns="0" tIns="0" rIns="0" bIns="0" anchor="b" anchorCtr="0">
            <a:spAutoFit/>
          </a:bodyPr>
          <a:lstStyle/>
          <a:p>
            <a:pPr marL="9525" marR="0" lvl="0" indent="-9525"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1. Levin A, Wang SA, Levin C, Tsu V, Hutubessy R. Costs of introducing and delivering HPV vaccines in low and lower middle income countries: inputs for GAVI policy on introduction grant support to countries.</a:t>
            </a:r>
            <a:r>
              <a:rPr lang="en-US" sz="700" b="0" i="1" u="none" strike="noStrike" cap="none">
                <a:solidFill>
                  <a:srgbClr val="000000"/>
                </a:solidFill>
                <a:latin typeface="Arial"/>
                <a:ea typeface="Arial"/>
                <a:cs typeface="Arial"/>
                <a:sym typeface="Arial"/>
              </a:rPr>
              <a:t> PLoS One</a:t>
            </a:r>
            <a:r>
              <a:rPr lang="en-US" sz="700" b="0" i="0" u="none" strike="noStrike" cap="none">
                <a:solidFill>
                  <a:srgbClr val="000000"/>
                </a:solidFill>
                <a:latin typeface="Arial"/>
                <a:ea typeface="Arial"/>
                <a:cs typeface="Arial"/>
                <a:sym typeface="Arial"/>
              </a:rPr>
              <a:t>. 2014;9(6):e101114. </a:t>
            </a:r>
            <a:r>
              <a:rPr lang="en-US" sz="700" b="0" i="0" u="sng" strike="noStrike" cap="none">
                <a:solidFill>
                  <a:schemeClr val="hlink"/>
                </a:solidFill>
                <a:latin typeface="Arial"/>
                <a:ea typeface="Arial"/>
                <a:cs typeface="Arial"/>
                <a:sym typeface="Arial"/>
                <a:hlinkClick r:id="rId3"/>
              </a:rPr>
              <a:t>doi:10.1371/journal.pone.0101114</a:t>
            </a:r>
            <a:r>
              <a:rPr lang="en-US" sz="700" b="0" i="0" u="none" strike="noStrike" cap="none">
                <a:solidFill>
                  <a:srgbClr val="000000"/>
                </a:solidFill>
                <a:latin typeface="Arial"/>
                <a:ea typeface="Arial"/>
                <a:cs typeface="Arial"/>
                <a:sym typeface="Arial"/>
              </a:rPr>
              <a:t>. |  2. Gavi page. Human papillomavirus vaccine support website. Available at </a:t>
            </a:r>
            <a:r>
              <a:rPr lang="en-US" sz="700" b="0" i="0" u="sng" strike="noStrike" cap="none">
                <a:solidFill>
                  <a:schemeClr val="hlink"/>
                </a:solidFill>
                <a:latin typeface="Arial"/>
                <a:ea typeface="Arial"/>
                <a:cs typeface="Arial"/>
                <a:sym typeface="Arial"/>
                <a:hlinkClick r:id="rId4"/>
              </a:rPr>
              <a:t>https://www.gavi.org/types-support/vaccine-support/human-papillomavirus</a:t>
            </a:r>
            <a:r>
              <a:rPr lang="en-US" sz="700" b="0" i="0" u="none" strike="noStrike" cap="none">
                <a:solidFill>
                  <a:srgbClr val="000000"/>
                </a:solidFill>
                <a:latin typeface="Arial"/>
                <a:ea typeface="Arial"/>
                <a:cs typeface="Arial"/>
                <a:sym typeface="Arial"/>
              </a:rPr>
              <a:t>. Accessed April 5, 2022. | 3. Brew J, Sauboin C. A Systematic Review of the Incremental Costs of Implementing a New Vaccine in the Expanded Program of Immunization in Sub-Saharan Africa</a:t>
            </a:r>
            <a:r>
              <a:rPr lang="en-US" sz="700" b="0" i="1" u="none" strike="noStrike" cap="none">
                <a:solidFill>
                  <a:srgbClr val="000000"/>
                </a:solidFill>
                <a:latin typeface="Arial"/>
                <a:ea typeface="Arial"/>
                <a:cs typeface="Arial"/>
                <a:sym typeface="Arial"/>
              </a:rPr>
              <a:t>. MDM Policy &amp; Practice. </a:t>
            </a:r>
            <a:r>
              <a:rPr lang="en-US" sz="700" b="0" i="0" u="none" strike="noStrike" cap="none">
                <a:solidFill>
                  <a:srgbClr val="000000"/>
                </a:solidFill>
                <a:latin typeface="Arial"/>
                <a:ea typeface="Arial"/>
                <a:cs typeface="Arial"/>
                <a:sym typeface="Arial"/>
              </a:rPr>
              <a:t>2019;4(2):2381468319894546. </a:t>
            </a:r>
            <a:r>
              <a:rPr lang="en-US" sz="700" b="0" i="0" u="sng" strike="noStrike" cap="none">
                <a:solidFill>
                  <a:schemeClr val="hlink"/>
                </a:solidFill>
                <a:latin typeface="Arial"/>
                <a:ea typeface="Arial"/>
                <a:cs typeface="Arial"/>
                <a:sym typeface="Arial"/>
                <a:hlinkClick r:id="rId5"/>
              </a:rPr>
              <a:t>doi:10.1177/2381468319894546</a:t>
            </a:r>
            <a:r>
              <a:rPr lang="en-US" sz="700" b="0" i="0" u="none" strike="noStrike" cap="none">
                <a:solidFill>
                  <a:srgbClr val="000000"/>
                </a:solidFill>
                <a:latin typeface="Arial"/>
                <a:ea typeface="Arial"/>
                <a:cs typeface="Arial"/>
                <a:sym typeface="Arial"/>
              </a:rPr>
              <a:t>. | 4. Burger EA, Campos NG, SS, Regan C, Kim JJ. Health and economic benefits of single-dose HPV vaccination in a Gavi-eligible country. </a:t>
            </a:r>
            <a:r>
              <a:rPr lang="en-US" sz="700" b="0" i="1" u="none" strike="noStrike" cap="none">
                <a:solidFill>
                  <a:srgbClr val="000000"/>
                </a:solidFill>
                <a:latin typeface="Arial"/>
                <a:ea typeface="Arial"/>
                <a:cs typeface="Arial"/>
                <a:sym typeface="Arial"/>
              </a:rPr>
              <a:t>Vaccine</a:t>
            </a:r>
            <a:r>
              <a:rPr lang="en-US" sz="700" b="0" i="0" u="none" strike="noStrike" cap="none">
                <a:solidFill>
                  <a:srgbClr val="000000"/>
                </a:solidFill>
                <a:latin typeface="Arial"/>
                <a:ea typeface="Arial"/>
                <a:cs typeface="Arial"/>
                <a:sym typeface="Arial"/>
              </a:rPr>
              <a:t>. 2018;36(32 Pt A):4823-4829. </a:t>
            </a:r>
            <a:r>
              <a:rPr lang="en-US" sz="700" b="0" i="0" u="sng" strike="noStrike" cap="none">
                <a:solidFill>
                  <a:schemeClr val="hlink"/>
                </a:solidFill>
                <a:latin typeface="Arial"/>
                <a:ea typeface="Arial"/>
                <a:cs typeface="Arial"/>
                <a:sym typeface="Arial"/>
                <a:hlinkClick r:id="rId6"/>
              </a:rPr>
              <a:t>doi:10.1016/j.vaccine.2018.04.061</a:t>
            </a:r>
            <a:r>
              <a:rPr lang="en-US" sz="700" b="0" i="0" u="none" strike="noStrike" cap="none">
                <a:solidFill>
                  <a:srgbClr val="000000"/>
                </a:solidFill>
                <a:latin typeface="Arial"/>
                <a:ea typeface="Arial"/>
                <a:cs typeface="Arial"/>
                <a:sym typeface="Arial"/>
              </a:rPr>
              <a:t>. </a:t>
            </a:r>
            <a:endParaRPr/>
          </a:p>
        </p:txBody>
      </p:sp>
      <p:sp>
        <p:nvSpPr>
          <p:cNvPr id="1089" name="Google Shape;1089;p113"/>
          <p:cNvSpPr txBox="1"/>
          <p:nvPr/>
        </p:nvSpPr>
        <p:spPr>
          <a:xfrm>
            <a:off x="10199380" y="1986599"/>
            <a:ext cx="1516500" cy="369300"/>
          </a:xfrm>
          <a:prstGeom prst="rect">
            <a:avLst/>
          </a:prstGeom>
          <a:noFill/>
          <a:ln>
            <a:noFill/>
          </a:ln>
        </p:spPr>
        <p:txBody>
          <a:bodyPr spcFirstLastPara="1" wrap="square" lIns="0" tIns="0" rIns="0" bIns="0" anchor="t" anchorCtr="0">
            <a:spAutoFit/>
          </a:bodyPr>
          <a:lstStyle/>
          <a:p>
            <a:pPr marL="0" marR="0" lvl="0" indent="-76200" algn="l" rtl="0">
              <a:lnSpc>
                <a:spcPct val="100000"/>
              </a:lnSpc>
              <a:spcBef>
                <a:spcPts val="0"/>
              </a:spcBef>
              <a:spcAft>
                <a:spcPts val="0"/>
              </a:spcAft>
              <a:buClr>
                <a:srgbClr val="000000"/>
              </a:buClr>
              <a:buSzPts val="1200"/>
              <a:buFont typeface="Quattrocento Sans"/>
              <a:buChar char="​"/>
            </a:pPr>
            <a:r>
              <a:rPr lang="en-US" sz="1200" b="1" i="0" u="none" strike="noStrike" cap="none">
                <a:solidFill>
                  <a:srgbClr val="000000"/>
                </a:solidFill>
                <a:latin typeface="Arial"/>
                <a:ea typeface="Arial"/>
                <a:cs typeface="Arial"/>
                <a:sym typeface="Arial"/>
              </a:rPr>
              <a:t>50% decrease </a:t>
            </a:r>
            <a:br>
              <a:rPr lang="en-US" sz="1200" b="1" i="0" u="none" strike="noStrike" cap="none">
                <a:solidFill>
                  <a:srgbClr val="000000"/>
                </a:solidFill>
                <a:latin typeface="Arial"/>
                <a:ea typeface="Arial"/>
                <a:cs typeface="Arial"/>
                <a:sym typeface="Arial"/>
              </a:rPr>
            </a:br>
            <a:r>
              <a:rPr lang="en-US" sz="1200" b="1" i="0" u="none" strike="noStrike" cap="none">
                <a:solidFill>
                  <a:srgbClr val="000000"/>
                </a:solidFill>
                <a:latin typeface="Arial"/>
                <a:ea typeface="Arial"/>
                <a:cs typeface="Arial"/>
                <a:sym typeface="Arial"/>
              </a:rPr>
              <a:t>in all costs</a:t>
            </a:r>
            <a:r>
              <a:rPr lang="en-US" sz="1200" b="1" i="0" u="none" strike="noStrike" cap="none">
                <a:solidFill>
                  <a:schemeClr val="dk2"/>
                </a:solidFill>
                <a:latin typeface="Arial"/>
                <a:ea typeface="Arial"/>
                <a:cs typeface="Arial"/>
                <a:sym typeface="Arial"/>
              </a:rPr>
              <a:t>*****</a:t>
            </a:r>
            <a:r>
              <a:rPr lang="en-US" sz="1200" b="1" i="0" u="none" strike="noStrike" cap="none" baseline="30000">
                <a:solidFill>
                  <a:srgbClr val="000000"/>
                </a:solidFill>
                <a:latin typeface="Arial"/>
                <a:ea typeface="Arial"/>
                <a:cs typeface="Arial"/>
                <a:sym typeface="Arial"/>
              </a:rPr>
              <a:t>4</a:t>
            </a:r>
            <a:endParaRPr sz="1200" b="1" i="0" u="none" strike="noStrike" cap="none">
              <a:solidFill>
                <a:srgbClr val="000000"/>
              </a:solidFill>
              <a:latin typeface="Arial"/>
              <a:ea typeface="Arial"/>
              <a:cs typeface="Arial"/>
              <a:sym typeface="Arial"/>
            </a:endParaRPr>
          </a:p>
        </p:txBody>
      </p:sp>
      <p:sp>
        <p:nvSpPr>
          <p:cNvPr id="1090" name="Google Shape;1090;p113"/>
          <p:cNvSpPr/>
          <p:nvPr/>
        </p:nvSpPr>
        <p:spPr>
          <a:xfrm>
            <a:off x="10199380" y="1579100"/>
            <a:ext cx="320100" cy="320100"/>
          </a:xfrm>
          <a:prstGeom prst="ellipse">
            <a:avLst/>
          </a:prstGeom>
          <a:solidFill>
            <a:srgbClr val="2AEAFE"/>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D</a:t>
            </a:r>
            <a:endParaRPr/>
          </a:p>
        </p:txBody>
      </p:sp>
      <p:sp>
        <p:nvSpPr>
          <p:cNvPr id="1091" name="Google Shape;1091;p113"/>
          <p:cNvSpPr txBox="1"/>
          <p:nvPr/>
        </p:nvSpPr>
        <p:spPr>
          <a:xfrm>
            <a:off x="10214099" y="3643872"/>
            <a:ext cx="14037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$2.00</a:t>
            </a:r>
            <a:endParaRPr/>
          </a:p>
        </p:txBody>
      </p:sp>
      <p:sp>
        <p:nvSpPr>
          <p:cNvPr id="1092" name="Google Shape;1092;p113"/>
          <p:cNvSpPr txBox="1"/>
          <p:nvPr/>
        </p:nvSpPr>
        <p:spPr>
          <a:xfrm>
            <a:off x="10214099" y="4090978"/>
            <a:ext cx="14037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$4.50</a:t>
            </a:r>
            <a:endParaRPr sz="1400" b="0" i="0" u="none" strike="noStrike" cap="none">
              <a:solidFill>
                <a:srgbClr val="000000"/>
              </a:solidFill>
              <a:latin typeface="Arial"/>
              <a:ea typeface="Arial"/>
              <a:cs typeface="Arial"/>
              <a:sym typeface="Arial"/>
            </a:endParaRPr>
          </a:p>
        </p:txBody>
      </p:sp>
      <p:sp>
        <p:nvSpPr>
          <p:cNvPr id="1093" name="Google Shape;1093;p113"/>
          <p:cNvSpPr txBox="1"/>
          <p:nvPr/>
        </p:nvSpPr>
        <p:spPr>
          <a:xfrm>
            <a:off x="10214099" y="3055740"/>
            <a:ext cx="14037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0" i="0" u="none" strike="noStrike" cap="none">
                <a:solidFill>
                  <a:srgbClr val="000000"/>
                </a:solidFill>
                <a:latin typeface="Arial"/>
                <a:ea typeface="Arial"/>
                <a:cs typeface="Arial"/>
                <a:sym typeface="Arial"/>
              </a:rPr>
              <a:t>$1.84</a:t>
            </a:r>
            <a:endParaRPr/>
          </a:p>
        </p:txBody>
      </p:sp>
      <p:sp>
        <p:nvSpPr>
          <p:cNvPr id="1094" name="Google Shape;1094;p113"/>
          <p:cNvSpPr/>
          <p:nvPr/>
        </p:nvSpPr>
        <p:spPr>
          <a:xfrm>
            <a:off x="3008187" y="1367669"/>
            <a:ext cx="1953600" cy="283500"/>
          </a:xfrm>
          <a:prstGeom prst="roundRect">
            <a:avLst>
              <a:gd name="adj" fmla="val 5067"/>
            </a:avLst>
          </a:prstGeom>
          <a:solidFill>
            <a:srgbClr val="E6E6E6"/>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 Doses</a:t>
            </a:r>
            <a:endParaRPr/>
          </a:p>
        </p:txBody>
      </p:sp>
      <p:sp>
        <p:nvSpPr>
          <p:cNvPr id="1095" name="Google Shape;1095;p113"/>
          <p:cNvSpPr txBox="1"/>
          <p:nvPr/>
        </p:nvSpPr>
        <p:spPr>
          <a:xfrm>
            <a:off x="10437185" y="1125265"/>
            <a:ext cx="1136400" cy="153900"/>
          </a:xfrm>
          <a:prstGeom prst="rect">
            <a:avLst/>
          </a:prstGeom>
          <a:noFill/>
          <a:ln>
            <a:noFill/>
          </a:ln>
        </p:spPr>
        <p:txBody>
          <a:bodyPr spcFirstLastPara="1" wrap="square" lIns="0" tIns="0" rIns="0" bIns="0" anchor="t" anchorCtr="0">
            <a:spAutoFit/>
          </a:bodyPr>
          <a:lstStyle/>
          <a:p>
            <a:pPr marL="0" marR="0" lvl="0" indent="-63500" algn="l" rtl="0">
              <a:lnSpc>
                <a:spcPct val="100000"/>
              </a:lnSpc>
              <a:spcBef>
                <a:spcPts val="0"/>
              </a:spcBef>
              <a:spcAft>
                <a:spcPts val="0"/>
              </a:spcAft>
              <a:buClr>
                <a:srgbClr val="000000"/>
              </a:buClr>
              <a:buSzPts val="1000"/>
              <a:buFont typeface="Quattrocento Sans"/>
              <a:buChar char="​"/>
            </a:pPr>
            <a:r>
              <a:rPr lang="en-US" sz="1000" b="0" i="0" u="none" strike="noStrike" cap="none">
                <a:solidFill>
                  <a:srgbClr val="000000"/>
                </a:solidFill>
                <a:latin typeface="Arial"/>
                <a:ea typeface="Arial"/>
                <a:cs typeface="Arial"/>
                <a:sym typeface="Arial"/>
              </a:rPr>
              <a:t>Less likely scenario</a:t>
            </a:r>
            <a:endParaRPr/>
          </a:p>
        </p:txBody>
      </p:sp>
      <p:sp>
        <p:nvSpPr>
          <p:cNvPr id="1096" name="Google Shape;1096;p113"/>
          <p:cNvSpPr/>
          <p:nvPr/>
        </p:nvSpPr>
        <p:spPr>
          <a:xfrm>
            <a:off x="10117041" y="1092764"/>
            <a:ext cx="219000" cy="219000"/>
          </a:xfrm>
          <a:prstGeom prst="ellipse">
            <a:avLst/>
          </a:prstGeom>
          <a:solidFill>
            <a:srgbClr val="2AEAFE"/>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1097" name="Google Shape;1097;p113"/>
          <p:cNvSpPr txBox="1"/>
          <p:nvPr/>
        </p:nvSpPr>
        <p:spPr>
          <a:xfrm>
            <a:off x="8643851" y="1125265"/>
            <a:ext cx="1130100" cy="153900"/>
          </a:xfrm>
          <a:prstGeom prst="rect">
            <a:avLst/>
          </a:prstGeom>
          <a:noFill/>
          <a:ln>
            <a:noFill/>
          </a:ln>
        </p:spPr>
        <p:txBody>
          <a:bodyPr spcFirstLastPara="1" wrap="square" lIns="0" tIns="0" rIns="0" bIns="0" anchor="t" anchorCtr="0">
            <a:spAutoFit/>
          </a:bodyPr>
          <a:lstStyle/>
          <a:p>
            <a:pPr marL="0" marR="0" lvl="0" indent="-63500" algn="l" rtl="0">
              <a:lnSpc>
                <a:spcPct val="100000"/>
              </a:lnSpc>
              <a:spcBef>
                <a:spcPts val="0"/>
              </a:spcBef>
              <a:spcAft>
                <a:spcPts val="0"/>
              </a:spcAft>
              <a:buClr>
                <a:srgbClr val="000000"/>
              </a:buClr>
              <a:buSzPts val="1000"/>
              <a:buFont typeface="Quattrocento Sans"/>
              <a:buChar char="​"/>
            </a:pPr>
            <a:r>
              <a:rPr lang="en-US" sz="1000" b="0" i="0" u="none" strike="noStrike" cap="none">
                <a:solidFill>
                  <a:srgbClr val="000000"/>
                </a:solidFill>
                <a:latin typeface="Arial"/>
                <a:ea typeface="Arial"/>
                <a:cs typeface="Arial"/>
                <a:sym typeface="Arial"/>
              </a:rPr>
              <a:t>More likely scenario</a:t>
            </a:r>
            <a:endParaRPr/>
          </a:p>
        </p:txBody>
      </p:sp>
      <p:sp>
        <p:nvSpPr>
          <p:cNvPr id="1098" name="Google Shape;1098;p113"/>
          <p:cNvSpPr/>
          <p:nvPr/>
        </p:nvSpPr>
        <p:spPr>
          <a:xfrm>
            <a:off x="8323707" y="1092764"/>
            <a:ext cx="219000" cy="219000"/>
          </a:xfrm>
          <a:prstGeom prst="ellipse">
            <a:avLst/>
          </a:prstGeom>
          <a:solidFill>
            <a:srgbClr val="009798"/>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grpSp>
        <p:nvGrpSpPr>
          <p:cNvPr id="1099" name="Google Shape;1099;p113"/>
          <p:cNvGrpSpPr/>
          <p:nvPr/>
        </p:nvGrpSpPr>
        <p:grpSpPr>
          <a:xfrm>
            <a:off x="554736" y="1419160"/>
            <a:ext cx="2103900" cy="4002044"/>
            <a:chOff x="554736" y="1542985"/>
            <a:chExt cx="2103900" cy="4002044"/>
          </a:xfrm>
        </p:grpSpPr>
        <p:sp>
          <p:nvSpPr>
            <p:cNvPr id="1100" name="Google Shape;1100;p113"/>
            <p:cNvSpPr txBox="1"/>
            <p:nvPr/>
          </p:nvSpPr>
          <p:spPr>
            <a:xfrm>
              <a:off x="554736" y="1898185"/>
              <a:ext cx="2103900" cy="246300"/>
            </a:xfrm>
            <a:prstGeom prst="rect">
              <a:avLst/>
            </a:prstGeom>
            <a:noFill/>
            <a:ln>
              <a:noFill/>
            </a:ln>
          </p:spPr>
          <p:txBody>
            <a:bodyPr spcFirstLastPara="1" wrap="square" lIns="0" tIns="0" rIns="0" bIns="0" anchor="t" anchorCtr="0">
              <a:spAutoFit/>
            </a:bodyPr>
            <a:lstStyle/>
            <a:p>
              <a:pPr marL="0" marR="0" lvl="0" indent="-101600" algn="l" rtl="0">
                <a:lnSpc>
                  <a:spcPct val="100000"/>
                </a:lnSpc>
                <a:spcBef>
                  <a:spcPts val="0"/>
                </a:spcBef>
                <a:spcAft>
                  <a:spcPts val="0"/>
                </a:spcAft>
                <a:buClr>
                  <a:srgbClr val="000000"/>
                </a:buClr>
                <a:buSzPts val="1600"/>
                <a:buFont typeface="Quattrocento Sans"/>
                <a:buChar char="​"/>
              </a:pPr>
              <a:r>
                <a:rPr lang="en-US" sz="1600" b="1" i="0" u="none" strike="noStrike" cap="none">
                  <a:solidFill>
                    <a:srgbClr val="000000"/>
                  </a:solidFill>
                  <a:latin typeface="Arial"/>
                  <a:ea typeface="Arial"/>
                  <a:cs typeface="Arial"/>
                  <a:sym typeface="Arial"/>
                </a:rPr>
                <a:t>Description</a:t>
              </a:r>
              <a:endParaRPr/>
            </a:p>
          </p:txBody>
        </p:sp>
        <p:sp>
          <p:nvSpPr>
            <p:cNvPr id="1101" name="Google Shape;1101;p113"/>
            <p:cNvSpPr txBox="1"/>
            <p:nvPr/>
          </p:nvSpPr>
          <p:spPr>
            <a:xfrm>
              <a:off x="554736" y="1542985"/>
              <a:ext cx="2103900" cy="246300"/>
            </a:xfrm>
            <a:prstGeom prst="rect">
              <a:avLst/>
            </a:prstGeom>
            <a:noFill/>
            <a:ln>
              <a:noFill/>
            </a:ln>
          </p:spPr>
          <p:txBody>
            <a:bodyPr spcFirstLastPara="1" wrap="square" lIns="0" tIns="0" rIns="0" bIns="0" anchor="t" anchorCtr="0">
              <a:spAutoFit/>
            </a:bodyPr>
            <a:lstStyle/>
            <a:p>
              <a:pPr marL="0" marR="0" lvl="0" indent="-101600" algn="l" rtl="0">
                <a:lnSpc>
                  <a:spcPct val="100000"/>
                </a:lnSpc>
                <a:spcBef>
                  <a:spcPts val="0"/>
                </a:spcBef>
                <a:spcAft>
                  <a:spcPts val="0"/>
                </a:spcAft>
                <a:buClr>
                  <a:srgbClr val="000000"/>
                </a:buClr>
                <a:buSzPts val="1600"/>
                <a:buFont typeface="Quattrocento Sans"/>
                <a:buChar char="​"/>
              </a:pPr>
              <a:r>
                <a:rPr lang="en-US" sz="1600" b="1" i="0" u="none" strike="noStrike" cap="none">
                  <a:solidFill>
                    <a:srgbClr val="000000"/>
                  </a:solidFill>
                  <a:latin typeface="Arial"/>
                  <a:ea typeface="Arial"/>
                  <a:cs typeface="Arial"/>
                  <a:sym typeface="Arial"/>
                </a:rPr>
                <a:t>Scenario</a:t>
              </a:r>
              <a:endParaRPr/>
            </a:p>
          </p:txBody>
        </p:sp>
        <p:sp>
          <p:nvSpPr>
            <p:cNvPr id="1102" name="Google Shape;1102;p113"/>
            <p:cNvSpPr txBox="1"/>
            <p:nvPr/>
          </p:nvSpPr>
          <p:spPr>
            <a:xfrm>
              <a:off x="554736" y="3551125"/>
              <a:ext cx="2103900" cy="492300"/>
            </a:xfrm>
            <a:prstGeom prst="rect">
              <a:avLst/>
            </a:prstGeom>
            <a:noFill/>
            <a:ln>
              <a:noFill/>
            </a:ln>
          </p:spPr>
          <p:txBody>
            <a:bodyPr spcFirstLastPara="1" wrap="square" lIns="0" tIns="0" rIns="0" bIns="0" anchor="t" anchorCtr="0">
              <a:spAutoFit/>
            </a:bodyPr>
            <a:lstStyle/>
            <a:p>
              <a:pPr marL="0" marR="0" lvl="0" indent="-101600" algn="l" rtl="0">
                <a:lnSpc>
                  <a:spcPct val="100000"/>
                </a:lnSpc>
                <a:spcBef>
                  <a:spcPts val="0"/>
                </a:spcBef>
                <a:spcAft>
                  <a:spcPts val="0"/>
                </a:spcAft>
                <a:buClr>
                  <a:srgbClr val="000000"/>
                </a:buClr>
                <a:buSzPts val="1600"/>
                <a:buFont typeface="Quattrocento Sans"/>
                <a:buChar char="​"/>
              </a:pPr>
              <a:r>
                <a:rPr lang="en-US" sz="1600" b="1" i="0" u="none" strike="noStrike" cap="none">
                  <a:solidFill>
                    <a:srgbClr val="000000"/>
                  </a:solidFill>
                  <a:latin typeface="Arial"/>
                  <a:ea typeface="Arial"/>
                  <a:cs typeface="Arial"/>
                  <a:sym typeface="Arial"/>
                </a:rPr>
                <a:t>Non-vaccine costs: introduction</a:t>
              </a:r>
              <a:r>
                <a:rPr lang="en-US" sz="1100" b="1" i="0" u="none" strike="noStrike" cap="none">
                  <a:solidFill>
                    <a:schemeClr val="dk2"/>
                  </a:solidFill>
                  <a:latin typeface="Arial"/>
                  <a:ea typeface="Arial"/>
                  <a:cs typeface="Arial"/>
                  <a:sym typeface="Arial"/>
                </a:rPr>
                <a:t>*</a:t>
              </a:r>
              <a:r>
                <a:rPr lang="en-US" sz="1600" b="1" i="0" u="none" strike="noStrike" cap="none" baseline="30000">
                  <a:solidFill>
                    <a:srgbClr val="000000"/>
                  </a:solidFill>
                  <a:latin typeface="Arial"/>
                  <a:ea typeface="Arial"/>
                  <a:cs typeface="Arial"/>
                  <a:sym typeface="Arial"/>
                </a:rPr>
                <a:t>1</a:t>
              </a:r>
              <a:r>
                <a:rPr lang="en-US" sz="1600" b="1" i="0" u="none" strike="noStrike" cap="none">
                  <a:solidFill>
                    <a:srgbClr val="000000"/>
                  </a:solidFill>
                  <a:latin typeface="Arial"/>
                  <a:ea typeface="Arial"/>
                  <a:cs typeface="Arial"/>
                  <a:sym typeface="Arial"/>
                </a:rPr>
                <a:t> </a:t>
              </a:r>
              <a:endParaRPr/>
            </a:p>
          </p:txBody>
        </p:sp>
        <p:sp>
          <p:nvSpPr>
            <p:cNvPr id="1103" name="Google Shape;1103;p113"/>
            <p:cNvSpPr txBox="1"/>
            <p:nvPr/>
          </p:nvSpPr>
          <p:spPr>
            <a:xfrm>
              <a:off x="554736" y="4199414"/>
              <a:ext cx="21039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Quattrocento Sans"/>
                <a:buNone/>
              </a:pPr>
              <a:r>
                <a:rPr lang="en-US" sz="1600" b="1" i="0" u="none" strike="noStrike" cap="none">
                  <a:solidFill>
                    <a:srgbClr val="000000"/>
                  </a:solidFill>
                  <a:latin typeface="Arial"/>
                  <a:ea typeface="Arial"/>
                  <a:cs typeface="Arial"/>
                  <a:sym typeface="Arial"/>
                </a:rPr>
                <a:t>Vaccine costs</a:t>
              </a:r>
              <a:r>
                <a:rPr lang="en-US" sz="1100" b="1" i="0" u="none" strike="noStrike" cap="none">
                  <a:solidFill>
                    <a:schemeClr val="dk2"/>
                  </a:solidFill>
                  <a:latin typeface="Arial"/>
                  <a:ea typeface="Arial"/>
                  <a:cs typeface="Arial"/>
                  <a:sym typeface="Arial"/>
                </a:rPr>
                <a:t>**</a:t>
              </a:r>
              <a:r>
                <a:rPr lang="en-US" sz="1600" b="1" i="0" u="none" strike="noStrike" cap="none" baseline="30000">
                  <a:solidFill>
                    <a:srgbClr val="000000"/>
                  </a:solidFill>
                  <a:latin typeface="Arial"/>
                  <a:ea typeface="Arial"/>
                  <a:cs typeface="Arial"/>
                  <a:sym typeface="Arial"/>
                </a:rPr>
                <a:t>2</a:t>
              </a:r>
              <a:r>
                <a:rPr lang="en-US" sz="1600" b="1" i="0" u="none" strike="noStrike" cap="none">
                  <a:solidFill>
                    <a:srgbClr val="000000"/>
                  </a:solidFill>
                  <a:latin typeface="Arial"/>
                  <a:ea typeface="Arial"/>
                  <a:cs typeface="Arial"/>
                  <a:sym typeface="Arial"/>
                </a:rPr>
                <a:t> </a:t>
              </a:r>
              <a:endParaRPr/>
            </a:p>
          </p:txBody>
        </p:sp>
        <p:sp>
          <p:nvSpPr>
            <p:cNvPr id="1104" name="Google Shape;1104;p113"/>
            <p:cNvSpPr txBox="1"/>
            <p:nvPr/>
          </p:nvSpPr>
          <p:spPr>
            <a:xfrm>
              <a:off x="554736" y="4601481"/>
              <a:ext cx="19968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Quattrocento Sans"/>
                <a:buNone/>
              </a:pPr>
              <a:r>
                <a:rPr lang="en-US" sz="1600" b="1" i="0" u="none" strike="noStrike" cap="none">
                  <a:solidFill>
                    <a:srgbClr val="000000"/>
                  </a:solidFill>
                  <a:latin typeface="Arial"/>
                  <a:ea typeface="Arial"/>
                  <a:cs typeface="Arial"/>
                  <a:sym typeface="Arial"/>
                </a:rPr>
                <a:t>Total cost</a:t>
              </a:r>
              <a:endParaRPr/>
            </a:p>
          </p:txBody>
        </p:sp>
        <p:sp>
          <p:nvSpPr>
            <p:cNvPr id="1105" name="Google Shape;1105;p113"/>
            <p:cNvSpPr txBox="1"/>
            <p:nvPr/>
          </p:nvSpPr>
          <p:spPr>
            <a:xfrm>
              <a:off x="554736" y="3011121"/>
              <a:ext cx="2103900" cy="492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Quattrocento Sans"/>
                <a:buNone/>
              </a:pPr>
              <a:r>
                <a:rPr lang="en-US" sz="1600" b="1" i="0" u="none" strike="noStrike" cap="none">
                  <a:solidFill>
                    <a:srgbClr val="000000"/>
                  </a:solidFill>
                  <a:latin typeface="Arial"/>
                  <a:ea typeface="Arial"/>
                  <a:cs typeface="Arial"/>
                  <a:sym typeface="Arial"/>
                </a:rPr>
                <a:t>Non-vaccine costs: recurrent</a:t>
              </a:r>
              <a:r>
                <a:rPr lang="en-US" sz="1100" b="1" i="0" u="none" strike="noStrike" cap="none">
                  <a:solidFill>
                    <a:schemeClr val="dk2"/>
                  </a:solidFill>
                  <a:latin typeface="Arial"/>
                  <a:ea typeface="Arial"/>
                  <a:cs typeface="Arial"/>
                  <a:sym typeface="Arial"/>
                </a:rPr>
                <a:t>*</a:t>
              </a:r>
              <a:r>
                <a:rPr lang="en-US" sz="1600" b="1" i="0" u="none" strike="noStrike" cap="none" baseline="30000">
                  <a:solidFill>
                    <a:srgbClr val="000000"/>
                  </a:solidFill>
                  <a:latin typeface="Arial"/>
                  <a:ea typeface="Arial"/>
                  <a:cs typeface="Arial"/>
                  <a:sym typeface="Arial"/>
                </a:rPr>
                <a:t>1</a:t>
              </a:r>
              <a:endParaRPr sz="1600" b="1" i="0" u="none" strike="noStrike" cap="none">
                <a:solidFill>
                  <a:srgbClr val="000000"/>
                </a:solidFill>
                <a:latin typeface="Arial"/>
                <a:ea typeface="Arial"/>
                <a:cs typeface="Arial"/>
                <a:sym typeface="Arial"/>
              </a:endParaRPr>
            </a:p>
          </p:txBody>
        </p:sp>
        <p:sp>
          <p:nvSpPr>
            <p:cNvPr id="1106" name="Google Shape;1106;p113"/>
            <p:cNvSpPr txBox="1"/>
            <p:nvPr/>
          </p:nvSpPr>
          <p:spPr>
            <a:xfrm>
              <a:off x="554736" y="5052729"/>
              <a:ext cx="2103900" cy="492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Quattrocento Sans"/>
                <a:buNone/>
              </a:pPr>
              <a:r>
                <a:rPr lang="en-US" sz="1600" b="1" i="0" u="none" strike="noStrike" cap="none">
                  <a:solidFill>
                    <a:srgbClr val="000000"/>
                  </a:solidFill>
                  <a:latin typeface="Arial"/>
                  <a:ea typeface="Arial"/>
                  <a:cs typeface="Arial"/>
                  <a:sym typeface="Arial"/>
                </a:rPr>
                <a:t>Percentage saving from current regimen</a:t>
              </a:r>
              <a:endParaRPr/>
            </a:p>
          </p:txBody>
        </p:sp>
      </p:grpSp>
      <p:cxnSp>
        <p:nvCxnSpPr>
          <p:cNvPr id="1107" name="Google Shape;1107;p113"/>
          <p:cNvCxnSpPr/>
          <p:nvPr/>
        </p:nvCxnSpPr>
        <p:spPr>
          <a:xfrm>
            <a:off x="407273" y="4920831"/>
            <a:ext cx="11227500" cy="0"/>
          </a:xfrm>
          <a:prstGeom prst="straightConnector1">
            <a:avLst/>
          </a:prstGeom>
          <a:noFill/>
          <a:ln w="9525" cap="flat" cmpd="sng">
            <a:solidFill>
              <a:schemeClr val="dk1"/>
            </a:solidFill>
            <a:prstDash val="solid"/>
            <a:miter lim="800000"/>
            <a:headEnd type="none" w="sm" len="sm"/>
            <a:tailEnd type="none" w="sm" len="sm"/>
          </a:ln>
        </p:spPr>
      </p:cxnSp>
      <p:sp>
        <p:nvSpPr>
          <p:cNvPr id="1108" name="Google Shape;1108;p113"/>
          <p:cNvSpPr txBox="1"/>
          <p:nvPr/>
        </p:nvSpPr>
        <p:spPr>
          <a:xfrm>
            <a:off x="3450684" y="5023712"/>
            <a:ext cx="1001700" cy="369300"/>
          </a:xfrm>
          <a:prstGeom prst="rect">
            <a:avLst/>
          </a:prstGeom>
          <a:noFill/>
          <a:ln>
            <a:noFill/>
          </a:ln>
        </p:spPr>
        <p:txBody>
          <a:bodyPr spcFirstLastPara="1" wrap="square" lIns="0" tIns="0" rIns="0" bIns="0" anchor="t" anchorCtr="0">
            <a:spAutoFit/>
          </a:bodyPr>
          <a:lstStyle/>
          <a:p>
            <a:pPr marL="0" marR="0" lvl="0" indent="-152400" algn="ctr" rtl="0">
              <a:lnSpc>
                <a:spcPct val="100000"/>
              </a:lnSpc>
              <a:spcBef>
                <a:spcPts val="0"/>
              </a:spcBef>
              <a:spcAft>
                <a:spcPts val="0"/>
              </a:spcAft>
              <a:buClr>
                <a:srgbClr val="000000"/>
              </a:buClr>
              <a:buSzPts val="2400"/>
              <a:buFont typeface="Quattrocento Sans"/>
              <a:buChar char="​"/>
            </a:pPr>
            <a:r>
              <a:rPr lang="en-US" sz="2400" b="1" i="0" u="none" strike="noStrike" cap="none">
                <a:solidFill>
                  <a:schemeClr val="dk1"/>
                </a:solidFill>
                <a:latin typeface="Arial"/>
                <a:ea typeface="Arial"/>
                <a:cs typeface="Arial"/>
                <a:sym typeface="Arial"/>
              </a:rPr>
              <a:t>N/A</a:t>
            </a:r>
            <a:endParaRPr/>
          </a:p>
        </p:txBody>
      </p:sp>
      <p:sp>
        <p:nvSpPr>
          <p:cNvPr id="1109" name="Google Shape;1109;p113"/>
          <p:cNvSpPr txBox="1"/>
          <p:nvPr/>
        </p:nvSpPr>
        <p:spPr>
          <a:xfrm>
            <a:off x="5276932" y="5055578"/>
            <a:ext cx="1516500" cy="369300"/>
          </a:xfrm>
          <a:prstGeom prst="rect">
            <a:avLst/>
          </a:prstGeom>
          <a:noFill/>
          <a:ln>
            <a:noFill/>
          </a:ln>
        </p:spPr>
        <p:txBody>
          <a:bodyPr spcFirstLastPara="1" wrap="square" lIns="0" tIns="0" rIns="0" bIns="0" anchor="t" anchorCtr="0">
            <a:noAutofit/>
          </a:bodyPr>
          <a:lstStyle/>
          <a:p>
            <a:pPr marL="0" marR="0" lvl="0" indent="-152400" algn="l" rtl="0">
              <a:lnSpc>
                <a:spcPct val="100000"/>
              </a:lnSpc>
              <a:spcBef>
                <a:spcPts val="0"/>
              </a:spcBef>
              <a:spcAft>
                <a:spcPts val="0"/>
              </a:spcAft>
              <a:buClr>
                <a:srgbClr val="000000"/>
              </a:buClr>
              <a:buSzPts val="2400"/>
              <a:buFont typeface="Quattrocento Sans"/>
              <a:buChar char="​"/>
            </a:pPr>
            <a:r>
              <a:rPr lang="en-US" sz="2400" b="1" i="0" u="none" strike="noStrike" cap="none">
                <a:solidFill>
                  <a:srgbClr val="009798"/>
                </a:solidFill>
                <a:latin typeface="Arial"/>
                <a:ea typeface="Arial"/>
                <a:cs typeface="Arial"/>
                <a:sym typeface="Arial"/>
              </a:rPr>
              <a:t>29%</a:t>
            </a:r>
            <a:endParaRPr/>
          </a:p>
        </p:txBody>
      </p:sp>
      <p:sp>
        <p:nvSpPr>
          <p:cNvPr id="1110" name="Google Shape;1110;p113"/>
          <p:cNvSpPr txBox="1"/>
          <p:nvPr/>
        </p:nvSpPr>
        <p:spPr>
          <a:xfrm>
            <a:off x="6886068" y="5055578"/>
            <a:ext cx="1516500" cy="369300"/>
          </a:xfrm>
          <a:prstGeom prst="rect">
            <a:avLst/>
          </a:prstGeom>
          <a:noFill/>
          <a:ln>
            <a:noFill/>
          </a:ln>
        </p:spPr>
        <p:txBody>
          <a:bodyPr spcFirstLastPara="1" wrap="square" lIns="0" tIns="0" rIns="0" bIns="0" anchor="t" anchorCtr="0">
            <a:spAutoFit/>
          </a:bodyPr>
          <a:lstStyle/>
          <a:p>
            <a:pPr marL="0" marR="0" lvl="0" indent="-152400" algn="l" rtl="0">
              <a:lnSpc>
                <a:spcPct val="100000"/>
              </a:lnSpc>
              <a:spcBef>
                <a:spcPts val="0"/>
              </a:spcBef>
              <a:spcAft>
                <a:spcPts val="0"/>
              </a:spcAft>
              <a:buClr>
                <a:srgbClr val="000000"/>
              </a:buClr>
              <a:buSzPts val="2400"/>
              <a:buFont typeface="Quattrocento Sans"/>
              <a:buChar char="​"/>
            </a:pPr>
            <a:r>
              <a:rPr lang="en-US" sz="2400" b="1" i="0" u="none" strike="noStrike" cap="none">
                <a:solidFill>
                  <a:srgbClr val="009798"/>
                </a:solidFill>
                <a:latin typeface="Arial"/>
                <a:ea typeface="Arial"/>
                <a:cs typeface="Arial"/>
                <a:sym typeface="Arial"/>
              </a:rPr>
              <a:t>34%</a:t>
            </a:r>
            <a:endParaRPr sz="2400" b="1" i="0" u="none" strike="noStrike" cap="none">
              <a:solidFill>
                <a:srgbClr val="009798"/>
              </a:solidFill>
              <a:latin typeface="Arial"/>
              <a:ea typeface="Arial"/>
              <a:cs typeface="Arial"/>
              <a:sym typeface="Arial"/>
            </a:endParaRPr>
          </a:p>
        </p:txBody>
      </p:sp>
      <p:sp>
        <p:nvSpPr>
          <p:cNvPr id="1111" name="Google Shape;1111;p113"/>
          <p:cNvSpPr txBox="1"/>
          <p:nvPr/>
        </p:nvSpPr>
        <p:spPr>
          <a:xfrm>
            <a:off x="3091999" y="4559720"/>
            <a:ext cx="14037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1" i="0" u="none" strike="noStrike" cap="none">
                <a:solidFill>
                  <a:schemeClr val="dk1"/>
                </a:solidFill>
                <a:latin typeface="Arial"/>
                <a:ea typeface="Arial"/>
                <a:cs typeface="Arial"/>
                <a:sym typeface="Arial"/>
              </a:rPr>
              <a:t>$8.34</a:t>
            </a:r>
            <a:endParaRPr/>
          </a:p>
        </p:txBody>
      </p:sp>
      <p:sp>
        <p:nvSpPr>
          <p:cNvPr id="1112" name="Google Shape;1112;p113"/>
          <p:cNvSpPr txBox="1"/>
          <p:nvPr/>
        </p:nvSpPr>
        <p:spPr>
          <a:xfrm>
            <a:off x="4120713" y="4559720"/>
            <a:ext cx="10017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1" i="0" u="none" strike="noStrike" cap="none">
                <a:solidFill>
                  <a:schemeClr val="dk1"/>
                </a:solidFill>
                <a:latin typeface="Arial"/>
                <a:ea typeface="Arial"/>
                <a:cs typeface="Arial"/>
                <a:sym typeface="Arial"/>
              </a:rPr>
              <a:t>$16.68</a:t>
            </a:r>
            <a:endParaRPr/>
          </a:p>
        </p:txBody>
      </p:sp>
      <p:sp>
        <p:nvSpPr>
          <p:cNvPr id="1113" name="Google Shape;1113;p113"/>
          <p:cNvSpPr txBox="1"/>
          <p:nvPr/>
        </p:nvSpPr>
        <p:spPr>
          <a:xfrm>
            <a:off x="5276932" y="4559720"/>
            <a:ext cx="15165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1" i="0" u="none" strike="noStrike" cap="none">
                <a:solidFill>
                  <a:schemeClr val="dk1"/>
                </a:solidFill>
                <a:latin typeface="Arial"/>
                <a:ea typeface="Arial"/>
                <a:cs typeface="Arial"/>
                <a:sym typeface="Arial"/>
              </a:rPr>
              <a:t>$11.81</a:t>
            </a:r>
            <a:endParaRPr sz="1400" b="1" i="0" u="none" strike="noStrike" cap="none">
              <a:solidFill>
                <a:schemeClr val="dk1"/>
              </a:solidFill>
              <a:latin typeface="Arial"/>
              <a:ea typeface="Arial"/>
              <a:cs typeface="Arial"/>
              <a:sym typeface="Arial"/>
            </a:endParaRPr>
          </a:p>
        </p:txBody>
      </p:sp>
      <p:sp>
        <p:nvSpPr>
          <p:cNvPr id="1114" name="Google Shape;1114;p113"/>
          <p:cNvSpPr txBox="1"/>
          <p:nvPr/>
        </p:nvSpPr>
        <p:spPr>
          <a:xfrm>
            <a:off x="6886068" y="4559720"/>
            <a:ext cx="1516500" cy="215400"/>
          </a:xfrm>
          <a:prstGeom prst="rect">
            <a:avLst/>
          </a:prstGeom>
          <a:noFill/>
          <a:ln>
            <a:noFill/>
          </a:ln>
        </p:spPr>
        <p:txBody>
          <a:bodyPr spcFirstLastPara="1" wrap="square" lIns="0" tIns="0" rIns="0" bIns="0" anchor="t" anchorCtr="0">
            <a:sp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1" i="0" u="none" strike="noStrike" cap="none">
                <a:solidFill>
                  <a:schemeClr val="dk1"/>
                </a:solidFill>
                <a:latin typeface="Arial"/>
                <a:ea typeface="Arial"/>
                <a:cs typeface="Arial"/>
                <a:sym typeface="Arial"/>
              </a:rPr>
              <a:t>$11.07</a:t>
            </a:r>
            <a:endParaRPr sz="1400" b="1" i="0" u="none" strike="noStrike" cap="none">
              <a:solidFill>
                <a:schemeClr val="dk1"/>
              </a:solidFill>
              <a:latin typeface="Arial"/>
              <a:ea typeface="Arial"/>
              <a:cs typeface="Arial"/>
              <a:sym typeface="Arial"/>
            </a:endParaRPr>
          </a:p>
        </p:txBody>
      </p:sp>
      <p:sp>
        <p:nvSpPr>
          <p:cNvPr id="1115" name="Google Shape;1115;p113"/>
          <p:cNvSpPr txBox="1"/>
          <p:nvPr/>
        </p:nvSpPr>
        <p:spPr>
          <a:xfrm>
            <a:off x="8563221" y="4559720"/>
            <a:ext cx="1516500" cy="215400"/>
          </a:xfrm>
          <a:prstGeom prst="rect">
            <a:avLst/>
          </a:prstGeom>
          <a:noFill/>
          <a:ln>
            <a:noFill/>
          </a:ln>
        </p:spPr>
        <p:txBody>
          <a:bodyPr spcFirstLastPara="1" wrap="square" lIns="0" tIns="0" rIns="0" bIns="0" anchor="t" anchorCtr="0">
            <a:sp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1" i="0" u="none" strike="noStrike" cap="none">
                <a:solidFill>
                  <a:schemeClr val="dk1"/>
                </a:solidFill>
                <a:latin typeface="Arial"/>
                <a:ea typeface="Arial"/>
                <a:cs typeface="Arial"/>
                <a:sym typeface="Arial"/>
              </a:rPr>
              <a:t>$10.33</a:t>
            </a:r>
            <a:endParaRPr/>
          </a:p>
        </p:txBody>
      </p:sp>
      <p:sp>
        <p:nvSpPr>
          <p:cNvPr id="1116" name="Google Shape;1116;p113"/>
          <p:cNvSpPr txBox="1"/>
          <p:nvPr/>
        </p:nvSpPr>
        <p:spPr>
          <a:xfrm>
            <a:off x="8563221" y="5055578"/>
            <a:ext cx="1516500" cy="369300"/>
          </a:xfrm>
          <a:prstGeom prst="rect">
            <a:avLst/>
          </a:prstGeom>
          <a:noFill/>
          <a:ln>
            <a:noFill/>
          </a:ln>
        </p:spPr>
        <p:txBody>
          <a:bodyPr spcFirstLastPara="1" wrap="square" lIns="0" tIns="0" rIns="0" bIns="0" anchor="t" anchorCtr="0">
            <a:spAutoFit/>
          </a:bodyPr>
          <a:lstStyle/>
          <a:p>
            <a:pPr marL="0" marR="0" lvl="0" indent="-152400" algn="l" rtl="0">
              <a:lnSpc>
                <a:spcPct val="100000"/>
              </a:lnSpc>
              <a:spcBef>
                <a:spcPts val="0"/>
              </a:spcBef>
              <a:spcAft>
                <a:spcPts val="0"/>
              </a:spcAft>
              <a:buClr>
                <a:srgbClr val="000000"/>
              </a:buClr>
              <a:buSzPts val="2400"/>
              <a:buFont typeface="Quattrocento Sans"/>
              <a:buChar char="​"/>
            </a:pPr>
            <a:r>
              <a:rPr lang="en-US" sz="2400" b="1" i="0" u="none" strike="noStrike" cap="none">
                <a:solidFill>
                  <a:srgbClr val="009798"/>
                </a:solidFill>
                <a:latin typeface="Arial"/>
                <a:ea typeface="Arial"/>
                <a:cs typeface="Arial"/>
                <a:sym typeface="Arial"/>
              </a:rPr>
              <a:t>38%</a:t>
            </a:r>
            <a:endParaRPr/>
          </a:p>
        </p:txBody>
      </p:sp>
      <p:sp>
        <p:nvSpPr>
          <p:cNvPr id="1117" name="Google Shape;1117;p113"/>
          <p:cNvSpPr txBox="1"/>
          <p:nvPr/>
        </p:nvSpPr>
        <p:spPr>
          <a:xfrm>
            <a:off x="10199380" y="5055578"/>
            <a:ext cx="1516500" cy="369300"/>
          </a:xfrm>
          <a:prstGeom prst="rect">
            <a:avLst/>
          </a:prstGeom>
          <a:noFill/>
          <a:ln>
            <a:noFill/>
          </a:ln>
        </p:spPr>
        <p:txBody>
          <a:bodyPr spcFirstLastPara="1" wrap="square" lIns="0" tIns="0" rIns="0" bIns="0" anchor="t" anchorCtr="0">
            <a:spAutoFit/>
          </a:bodyPr>
          <a:lstStyle/>
          <a:p>
            <a:pPr marL="0" marR="0" lvl="0" indent="-152400" algn="l" rtl="0">
              <a:lnSpc>
                <a:spcPct val="100000"/>
              </a:lnSpc>
              <a:spcBef>
                <a:spcPts val="0"/>
              </a:spcBef>
              <a:spcAft>
                <a:spcPts val="0"/>
              </a:spcAft>
              <a:buClr>
                <a:srgbClr val="000000"/>
              </a:buClr>
              <a:buSzPts val="2400"/>
              <a:buFont typeface="Quattrocento Sans"/>
              <a:buChar char="​"/>
            </a:pPr>
            <a:r>
              <a:rPr lang="en-US" sz="2400" b="1" i="0" u="none" strike="noStrike" cap="none">
                <a:solidFill>
                  <a:srgbClr val="2AEAFE"/>
                </a:solidFill>
                <a:latin typeface="Arial"/>
                <a:ea typeface="Arial"/>
                <a:cs typeface="Arial"/>
                <a:sym typeface="Arial"/>
              </a:rPr>
              <a:t>50%</a:t>
            </a:r>
            <a:endParaRPr/>
          </a:p>
        </p:txBody>
      </p:sp>
      <p:sp>
        <p:nvSpPr>
          <p:cNvPr id="1118" name="Google Shape;1118;p113"/>
          <p:cNvSpPr txBox="1"/>
          <p:nvPr/>
        </p:nvSpPr>
        <p:spPr>
          <a:xfrm>
            <a:off x="10214099" y="4559720"/>
            <a:ext cx="1403700" cy="215400"/>
          </a:xfrm>
          <a:prstGeom prst="rect">
            <a:avLst/>
          </a:prstGeom>
          <a:noFill/>
          <a:ln>
            <a:noFill/>
          </a:ln>
        </p:spPr>
        <p:txBody>
          <a:bodyPr spcFirstLastPara="1" wrap="square" lIns="0" tIns="0" rIns="0" bIns="0" anchor="t" anchorCtr="0">
            <a:noAutofit/>
          </a:bodyPr>
          <a:lstStyle/>
          <a:p>
            <a:pPr marL="0" marR="0" lvl="0" indent="-88900" algn="l" rtl="0">
              <a:lnSpc>
                <a:spcPct val="100000"/>
              </a:lnSpc>
              <a:spcBef>
                <a:spcPts val="0"/>
              </a:spcBef>
              <a:spcAft>
                <a:spcPts val="0"/>
              </a:spcAft>
              <a:buClr>
                <a:srgbClr val="000000"/>
              </a:buClr>
              <a:buSzPts val="1400"/>
              <a:buFont typeface="Quattrocento Sans"/>
              <a:buChar char="​"/>
            </a:pPr>
            <a:r>
              <a:rPr lang="en-US" sz="1400" b="1" i="0" u="none" strike="noStrike" cap="none">
                <a:solidFill>
                  <a:schemeClr val="dk1"/>
                </a:solidFill>
                <a:latin typeface="Arial"/>
                <a:ea typeface="Arial"/>
                <a:cs typeface="Arial"/>
                <a:sym typeface="Arial"/>
              </a:rPr>
              <a:t>$8.34</a:t>
            </a:r>
            <a:endParaRPr/>
          </a:p>
        </p:txBody>
      </p:sp>
      <p:sp>
        <p:nvSpPr>
          <p:cNvPr id="1119" name="Google Shape;1119;p113"/>
          <p:cNvSpPr/>
          <p:nvPr/>
        </p:nvSpPr>
        <p:spPr>
          <a:xfrm>
            <a:off x="2995839" y="5583693"/>
            <a:ext cx="8622000" cy="168300"/>
          </a:xfrm>
          <a:prstGeom prst="roundRect">
            <a:avLst>
              <a:gd name="adj" fmla="val 5067"/>
            </a:avLst>
          </a:prstGeom>
          <a:solidFill>
            <a:schemeClr val="accent3"/>
          </a:solidFill>
          <a:ln w="9525" cap="sq"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When </a:t>
            </a:r>
            <a:r>
              <a:rPr lang="en-US" sz="1200" b="1" i="0" u="none" strike="noStrike" cap="none">
                <a:solidFill>
                  <a:schemeClr val="lt1"/>
                </a:solidFill>
                <a:latin typeface="Arial"/>
                <a:ea typeface="Arial"/>
                <a:cs typeface="Arial"/>
                <a:sym typeface="Arial"/>
              </a:rPr>
              <a:t>introduction costs are no longer </a:t>
            </a:r>
            <a:r>
              <a:rPr lang="en-US" sz="1200" b="1">
                <a:solidFill>
                  <a:schemeClr val="lt1"/>
                </a:solidFill>
                <a:latin typeface="Arial"/>
                <a:ea typeface="Arial"/>
                <a:cs typeface="Arial"/>
                <a:sym typeface="Arial"/>
              </a:rPr>
              <a:t>needed</a:t>
            </a:r>
            <a:r>
              <a:rPr lang="en-US" sz="1200" b="1" i="0" u="none" strike="noStrike" cap="none">
                <a:solidFill>
                  <a:schemeClr val="lt1"/>
                </a:solidFill>
                <a:latin typeface="Arial"/>
                <a:ea typeface="Arial"/>
                <a:cs typeface="Arial"/>
                <a:sym typeface="Arial"/>
              </a:rPr>
              <a:t>, the cost savings per vaccinated girl could </a:t>
            </a:r>
            <a:r>
              <a:rPr lang="en-US" sz="1200" b="1">
                <a:solidFill>
                  <a:schemeClr val="lt1"/>
                </a:solidFill>
                <a:latin typeface="Arial"/>
                <a:ea typeface="Arial"/>
                <a:cs typeface="Arial"/>
                <a:sym typeface="Arial"/>
              </a:rPr>
              <a:t>increase</a:t>
            </a:r>
            <a:endParaRPr sz="1800" b="1" i="0" u="none" strike="noStrike" cap="none">
              <a:solidFill>
                <a:schemeClr val="lt1"/>
              </a:solidFill>
              <a:latin typeface="Arial"/>
              <a:ea typeface="Arial"/>
              <a:cs typeface="Arial"/>
              <a:sym typeface="Arial"/>
            </a:endParaRPr>
          </a:p>
        </p:txBody>
      </p:sp>
      <p:sp>
        <p:nvSpPr>
          <p:cNvPr id="1120" name="Google Shape;1120;p113"/>
          <p:cNvSpPr txBox="1"/>
          <p:nvPr/>
        </p:nvSpPr>
        <p:spPr>
          <a:xfrm>
            <a:off x="128016" y="5800725"/>
            <a:ext cx="5072700" cy="566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b="0" i="0" u="none" strike="noStrike" cap="none">
                <a:solidFill>
                  <a:schemeClr val="dk2"/>
                </a:solidFill>
                <a:latin typeface="Arial"/>
                <a:ea typeface="Arial"/>
                <a:cs typeface="Arial"/>
                <a:sym typeface="Arial"/>
              </a:rPr>
              <a:t>*Breakdown of introduction and recurrent costs from four low-income scaled up HPV vaccination studies.</a:t>
            </a:r>
            <a:endParaRPr/>
          </a:p>
          <a:p>
            <a:pPr marL="0" marR="0" lvl="0" indent="0" algn="l" rtl="0">
              <a:spcBef>
                <a:spcPts val="0"/>
              </a:spcBef>
              <a:spcAft>
                <a:spcPts val="0"/>
              </a:spcAft>
              <a:buNone/>
            </a:pPr>
            <a:r>
              <a:rPr lang="en-US" sz="700">
                <a:solidFill>
                  <a:schemeClr val="dk2"/>
                </a:solidFill>
                <a:latin typeface="Arial"/>
                <a:ea typeface="Arial"/>
                <a:cs typeface="Arial"/>
                <a:sym typeface="Arial"/>
              </a:rPr>
              <a:t>**Based on Gavi price </a:t>
            </a:r>
            <a:endParaRPr/>
          </a:p>
          <a:p>
            <a:pPr marL="0" marR="0" lvl="0" indent="0" algn="l" rtl="0">
              <a:spcBef>
                <a:spcPts val="0"/>
              </a:spcBef>
              <a:spcAft>
                <a:spcPts val="0"/>
              </a:spcAft>
              <a:buNone/>
            </a:pPr>
            <a:r>
              <a:rPr lang="en-US" sz="700">
                <a:solidFill>
                  <a:schemeClr val="dk2"/>
                </a:solidFill>
                <a:latin typeface="Arial"/>
                <a:ea typeface="Arial"/>
                <a:cs typeface="Arial"/>
                <a:sym typeface="Arial"/>
              </a:rPr>
              <a:t>***</a:t>
            </a:r>
            <a:r>
              <a:rPr lang="en-US" sz="700" b="0" i="0" u="none" strike="noStrike" cap="none">
                <a:solidFill>
                  <a:schemeClr val="dk2"/>
                </a:solidFill>
                <a:latin typeface="Arial"/>
                <a:ea typeface="Arial"/>
                <a:cs typeface="Arial"/>
                <a:sym typeface="Arial"/>
              </a:rPr>
              <a:t> Baseline non-vaccine price per dose taken as median of 8 HPV routine and campaign studies in Sub-Saharan Africa </a:t>
            </a:r>
            <a:endParaRPr/>
          </a:p>
          <a:p>
            <a:pPr marL="0" marR="0" lvl="0" indent="0" algn="l" rtl="0">
              <a:spcBef>
                <a:spcPts val="0"/>
              </a:spcBef>
              <a:spcAft>
                <a:spcPts val="0"/>
              </a:spcAft>
              <a:buNone/>
            </a:pPr>
            <a:r>
              <a:rPr lang="en-US" sz="700">
                <a:solidFill>
                  <a:schemeClr val="dk2"/>
                </a:solidFill>
                <a:latin typeface="Arial"/>
                <a:ea typeface="Arial"/>
                <a:cs typeface="Arial"/>
                <a:sym typeface="Arial"/>
              </a:rPr>
              <a:t>****Assumes having only one dose per individual will decrease recurring costs </a:t>
            </a:r>
            <a:endParaRPr/>
          </a:p>
          <a:p>
            <a:pPr marL="0" marR="0" lvl="0" indent="0" algn="l" rtl="0">
              <a:spcBef>
                <a:spcPts val="0"/>
              </a:spcBef>
              <a:spcAft>
                <a:spcPts val="0"/>
              </a:spcAft>
              <a:buNone/>
            </a:pPr>
            <a:r>
              <a:rPr lang="en-US" sz="700">
                <a:solidFill>
                  <a:schemeClr val="dk2"/>
                </a:solidFill>
                <a:latin typeface="Arial"/>
                <a:ea typeface="Arial"/>
                <a:cs typeface="Arial"/>
                <a:sym typeface="Arial"/>
              </a:rPr>
              <a:t>*****50% reduction in costs when decreasing HPV dosage from 2 to 1 </a:t>
            </a:r>
            <a:endParaRPr sz="700">
              <a:solidFill>
                <a:schemeClr val="dk2"/>
              </a:solidFill>
              <a:latin typeface="Helvetica Neue"/>
              <a:ea typeface="Helvetica Neue"/>
              <a:cs typeface="Helvetica Neue"/>
              <a:sym typeface="Helvetica Neue"/>
            </a:endParaRPr>
          </a:p>
        </p:txBody>
      </p:sp>
      <p:sp>
        <p:nvSpPr>
          <p:cNvPr id="1121" name="Google Shape;1121;p113"/>
          <p:cNvSpPr txBox="1"/>
          <p:nvPr/>
        </p:nvSpPr>
        <p:spPr>
          <a:xfrm>
            <a:off x="-22950" y="-101950"/>
            <a:ext cx="11780700" cy="1113300"/>
          </a:xfrm>
          <a:prstGeom prst="rect">
            <a:avLst/>
          </a:prstGeom>
          <a:noFill/>
          <a:ln>
            <a:noFill/>
          </a:ln>
        </p:spPr>
        <p:txBody>
          <a:bodyPr spcFirstLastPara="1" wrap="square" lIns="91425" tIns="91425" rIns="91425" bIns="91425" anchor="t" anchorCtr="0">
            <a:spAutoFit/>
          </a:bodyPr>
          <a:lstStyle/>
          <a:p>
            <a:pPr marL="114300" lvl="0" indent="0" algn="l" rtl="0">
              <a:spcBef>
                <a:spcPts val="0"/>
              </a:spcBef>
              <a:spcAft>
                <a:spcPts val="0"/>
              </a:spcAft>
              <a:buClr>
                <a:schemeClr val="dk1"/>
              </a:buClr>
              <a:buFont typeface="Arial"/>
              <a:buNone/>
            </a:pPr>
            <a:r>
              <a:rPr lang="en-US" sz="1966" b="1" dirty="0">
                <a:solidFill>
                  <a:schemeClr val="dk1"/>
                </a:solidFill>
                <a:latin typeface="Calibri"/>
                <a:ea typeface="Calibri"/>
                <a:cs typeface="Calibri"/>
                <a:sym typeface="Calibri"/>
              </a:rPr>
              <a:t>Cost effectiveness</a:t>
            </a:r>
            <a:br>
              <a:rPr lang="en-US" sz="2100" b="1" dirty="0">
                <a:solidFill>
                  <a:srgbClr val="26734D"/>
                </a:solidFill>
              </a:rPr>
            </a:br>
            <a:r>
              <a:rPr lang="en-US" sz="1433" b="1" dirty="0">
                <a:solidFill>
                  <a:srgbClr val="26734D"/>
                </a:solidFill>
              </a:rPr>
              <a:t>What  is the cost effectiveness of introducing Gardasil- 4 single dose  in comparison to Gardasil 4 double (2) doses into RI for girls 9-14 years?</a:t>
            </a:r>
            <a:endParaRPr sz="1433" b="1" dirty="0">
              <a:solidFill>
                <a:srgbClr val="26734D"/>
              </a:solidFill>
            </a:endParaRPr>
          </a:p>
          <a:p>
            <a:pPr marL="0" lvl="0" indent="0" algn="l" rtl="0">
              <a:spcBef>
                <a:spcPts val="0"/>
              </a:spcBef>
              <a:spcAft>
                <a:spcPts val="0"/>
              </a:spcAft>
              <a:buNone/>
            </a:pPr>
            <a:endParaRPr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pic>
        <p:nvPicPr>
          <p:cNvPr id="1126" name="Google Shape;1126;p114"/>
          <p:cNvPicPr preferRelativeResize="0"/>
          <p:nvPr/>
        </p:nvPicPr>
        <p:blipFill rotWithShape="1">
          <a:blip r:embed="rId3">
            <a:alphaModFix/>
          </a:blip>
          <a:srcRect/>
          <a:stretch/>
        </p:blipFill>
        <p:spPr>
          <a:xfrm>
            <a:off x="8293608" y="3915119"/>
            <a:ext cx="3898392" cy="2942881"/>
          </a:xfrm>
          <a:prstGeom prst="rect">
            <a:avLst/>
          </a:prstGeom>
          <a:noFill/>
          <a:ln>
            <a:noFill/>
          </a:ln>
        </p:spPr>
      </p:pic>
      <p:sp>
        <p:nvSpPr>
          <p:cNvPr id="1127" name="Google Shape;1127;p114"/>
          <p:cNvSpPr txBox="1">
            <a:spLocks noGrp="1"/>
          </p:cNvSpPr>
          <p:nvPr>
            <p:ph type="body" idx="1"/>
          </p:nvPr>
        </p:nvSpPr>
        <p:spPr>
          <a:xfrm>
            <a:off x="411479" y="2835999"/>
            <a:ext cx="11369100" cy="1477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SzPts val="3840"/>
              <a:buFont typeface="Arial"/>
              <a:buNone/>
            </a:pPr>
            <a:r>
              <a:rPr lang="en-US" sz="4800" b="1">
                <a:solidFill>
                  <a:srgbClr val="008753"/>
                </a:solidFill>
              </a:rPr>
              <a:t>PROS AND CONS / DRAFT RECOMMENDATIONS </a:t>
            </a:r>
            <a:endParaRPr sz="4800">
              <a:solidFill>
                <a:srgbClr val="00875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26"/>
        <p:cNvGrpSpPr/>
        <p:nvPr/>
      </p:nvGrpSpPr>
      <p:grpSpPr>
        <a:xfrm>
          <a:off x="0" y="0"/>
          <a:ext cx="0" cy="0"/>
          <a:chOff x="0" y="0"/>
          <a:chExt cx="0" cy="0"/>
        </a:xfrm>
      </p:grpSpPr>
      <p:pic>
        <p:nvPicPr>
          <p:cNvPr id="727" name="Google Shape;727;p88"/>
          <p:cNvPicPr preferRelativeResize="0"/>
          <p:nvPr/>
        </p:nvPicPr>
        <p:blipFill rotWithShape="1">
          <a:blip r:embed="rId3">
            <a:alphaModFix/>
          </a:blip>
          <a:srcRect/>
          <a:stretch/>
        </p:blipFill>
        <p:spPr>
          <a:xfrm>
            <a:off x="8293608" y="3915119"/>
            <a:ext cx="3898392" cy="2942881"/>
          </a:xfrm>
          <a:prstGeom prst="rect">
            <a:avLst/>
          </a:prstGeom>
          <a:noFill/>
          <a:ln>
            <a:noFill/>
          </a:ln>
        </p:spPr>
      </p:pic>
      <p:sp>
        <p:nvSpPr>
          <p:cNvPr id="728" name="Google Shape;728;p88"/>
          <p:cNvSpPr txBox="1">
            <a:spLocks noGrp="1"/>
          </p:cNvSpPr>
          <p:nvPr>
            <p:ph type="title"/>
          </p:nvPr>
        </p:nvSpPr>
        <p:spPr>
          <a:xfrm>
            <a:off x="0" y="0"/>
            <a:ext cx="12192000" cy="903288"/>
          </a:xfrm>
          <a:prstGeom prst="rect">
            <a:avLst/>
          </a:prstGeom>
          <a:noFill/>
          <a:ln>
            <a:noFill/>
          </a:ln>
        </p:spPr>
        <p:txBody>
          <a:bodyPr spcFirstLastPara="1" wrap="square" lIns="91425" tIns="45700" rIns="91425" bIns="45700" anchor="ctr" anchorCtr="0">
            <a:noAutofit/>
          </a:bodyPr>
          <a:lstStyle/>
          <a:p>
            <a:pPr marL="119063" lvl="0" indent="0" algn="l" rtl="0">
              <a:spcBef>
                <a:spcPts val="0"/>
              </a:spcBef>
              <a:spcAft>
                <a:spcPts val="0"/>
              </a:spcAft>
              <a:buNone/>
            </a:pPr>
            <a:r>
              <a:rPr lang="en-US" sz="2800">
                <a:latin typeface="Arial"/>
                <a:ea typeface="Arial"/>
                <a:cs typeface="Arial"/>
                <a:sym typeface="Arial"/>
              </a:rPr>
              <a:t>Presentation Outline</a:t>
            </a:r>
            <a:endParaRPr/>
          </a:p>
        </p:txBody>
      </p:sp>
      <p:sp>
        <p:nvSpPr>
          <p:cNvPr id="729" name="Google Shape;729;p88"/>
          <p:cNvSpPr/>
          <p:nvPr/>
        </p:nvSpPr>
        <p:spPr>
          <a:xfrm>
            <a:off x="411480" y="1120141"/>
            <a:ext cx="11369040" cy="5311139"/>
          </a:xfrm>
          <a:prstGeom prst="rect">
            <a:avLst/>
          </a:prstGeom>
          <a:noFill/>
          <a:ln w="38100" cap="flat" cmpd="sng">
            <a:solidFill>
              <a:srgbClr val="C8ECCA"/>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nvGrpSpPr>
          <p:cNvPr id="730" name="Google Shape;730;p88"/>
          <p:cNvGrpSpPr/>
          <p:nvPr/>
        </p:nvGrpSpPr>
        <p:grpSpPr>
          <a:xfrm>
            <a:off x="903885" y="2229032"/>
            <a:ext cx="10134597" cy="694228"/>
            <a:chOff x="431800" y="2083883"/>
            <a:chExt cx="10134597" cy="731509"/>
          </a:xfrm>
        </p:grpSpPr>
        <p:grpSp>
          <p:nvGrpSpPr>
            <p:cNvPr id="731" name="Google Shape;731;p88"/>
            <p:cNvGrpSpPr/>
            <p:nvPr/>
          </p:nvGrpSpPr>
          <p:grpSpPr>
            <a:xfrm>
              <a:off x="431800" y="2083883"/>
              <a:ext cx="10134597" cy="731509"/>
              <a:chOff x="431800" y="2083883"/>
              <a:chExt cx="9207500" cy="731509"/>
            </a:xfrm>
          </p:grpSpPr>
          <p:sp>
            <p:nvSpPr>
              <p:cNvPr id="732" name="Google Shape;732;p88"/>
              <p:cNvSpPr/>
              <p:nvPr/>
            </p:nvSpPr>
            <p:spPr>
              <a:xfrm>
                <a:off x="431800" y="2083883"/>
                <a:ext cx="622300" cy="731509"/>
              </a:xfrm>
              <a:prstGeom prst="rect">
                <a:avLst/>
              </a:prstGeom>
              <a:solidFill>
                <a:srgbClr val="26724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2</a:t>
                </a:r>
                <a:endParaRPr/>
              </a:p>
            </p:txBody>
          </p:sp>
          <p:sp>
            <p:nvSpPr>
              <p:cNvPr id="733" name="Google Shape;733;p88"/>
              <p:cNvSpPr/>
              <p:nvPr/>
            </p:nvSpPr>
            <p:spPr>
              <a:xfrm>
                <a:off x="1054100" y="2083883"/>
                <a:ext cx="8585200" cy="731509"/>
              </a:xfrm>
              <a:prstGeom prst="rect">
                <a:avLst/>
              </a:prstGeom>
              <a:solidFill>
                <a:srgbClr val="EBF8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1F1F1F"/>
                  </a:solidFill>
                  <a:latin typeface="Arial"/>
                  <a:ea typeface="Arial"/>
                  <a:cs typeface="Arial"/>
                  <a:sym typeface="Arial"/>
                </a:endParaRPr>
              </a:p>
            </p:txBody>
          </p:sp>
        </p:grpSp>
        <p:sp>
          <p:nvSpPr>
            <p:cNvPr id="734" name="Google Shape;734;p88"/>
            <p:cNvSpPr txBox="1"/>
            <p:nvPr/>
          </p:nvSpPr>
          <p:spPr>
            <a:xfrm>
              <a:off x="1179763" y="2237267"/>
              <a:ext cx="9138900" cy="35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F1F1F"/>
                  </a:solidFill>
                  <a:latin typeface="Arial"/>
                  <a:ea typeface="Arial"/>
                  <a:cs typeface="Arial"/>
                  <a:sym typeface="Arial"/>
                </a:rPr>
                <a:t>Context</a:t>
              </a:r>
              <a:r>
                <a:rPr lang="en-US" sz="1600" b="1">
                  <a:solidFill>
                    <a:srgbClr val="1F1F1F"/>
                  </a:solidFill>
                </a:rPr>
                <a:t>/ Background</a:t>
              </a:r>
              <a:endParaRPr sz="1600" b="1" i="0" u="none" strike="noStrike" cap="none">
                <a:solidFill>
                  <a:srgbClr val="2E9A41"/>
                </a:solidFill>
                <a:latin typeface="Arial"/>
                <a:ea typeface="Arial"/>
                <a:cs typeface="Arial"/>
                <a:sym typeface="Arial"/>
              </a:endParaRPr>
            </a:p>
          </p:txBody>
        </p:sp>
      </p:grpSp>
      <p:grpSp>
        <p:nvGrpSpPr>
          <p:cNvPr id="735" name="Google Shape;735;p88"/>
          <p:cNvGrpSpPr/>
          <p:nvPr/>
        </p:nvGrpSpPr>
        <p:grpSpPr>
          <a:xfrm>
            <a:off x="903885" y="3032895"/>
            <a:ext cx="10134597" cy="694228"/>
            <a:chOff x="431800" y="2896463"/>
            <a:chExt cx="10134597" cy="731509"/>
          </a:xfrm>
        </p:grpSpPr>
        <p:grpSp>
          <p:nvGrpSpPr>
            <p:cNvPr id="736" name="Google Shape;736;p88"/>
            <p:cNvGrpSpPr/>
            <p:nvPr/>
          </p:nvGrpSpPr>
          <p:grpSpPr>
            <a:xfrm>
              <a:off x="431800" y="2896463"/>
              <a:ext cx="10134597" cy="731509"/>
              <a:chOff x="431800" y="2896463"/>
              <a:chExt cx="9207500" cy="731509"/>
            </a:xfrm>
          </p:grpSpPr>
          <p:sp>
            <p:nvSpPr>
              <p:cNvPr id="737" name="Google Shape;737;p88"/>
              <p:cNvSpPr/>
              <p:nvPr/>
            </p:nvSpPr>
            <p:spPr>
              <a:xfrm>
                <a:off x="431800" y="2896463"/>
                <a:ext cx="622300" cy="731509"/>
              </a:xfrm>
              <a:prstGeom prst="rect">
                <a:avLst/>
              </a:prstGeom>
              <a:solidFill>
                <a:srgbClr val="26724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3</a:t>
                </a:r>
                <a:endParaRPr/>
              </a:p>
            </p:txBody>
          </p:sp>
          <p:sp>
            <p:nvSpPr>
              <p:cNvPr id="738" name="Google Shape;738;p88"/>
              <p:cNvSpPr/>
              <p:nvPr/>
            </p:nvSpPr>
            <p:spPr>
              <a:xfrm>
                <a:off x="1054100" y="2896463"/>
                <a:ext cx="8585200" cy="731509"/>
              </a:xfrm>
              <a:prstGeom prst="rect">
                <a:avLst/>
              </a:prstGeom>
              <a:solidFill>
                <a:srgbClr val="EBF8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1F1F1F"/>
                  </a:solidFill>
                  <a:latin typeface="Arial"/>
                  <a:ea typeface="Arial"/>
                  <a:cs typeface="Arial"/>
                  <a:sym typeface="Arial"/>
                </a:endParaRPr>
              </a:p>
            </p:txBody>
          </p:sp>
        </p:grpSp>
        <p:sp>
          <p:nvSpPr>
            <p:cNvPr id="739" name="Google Shape;739;p88"/>
            <p:cNvSpPr txBox="1"/>
            <p:nvPr/>
          </p:nvSpPr>
          <p:spPr>
            <a:xfrm>
              <a:off x="1218840" y="3054627"/>
              <a:ext cx="7683859" cy="356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1F1F1F"/>
                  </a:solidFill>
                  <a:latin typeface="Arial"/>
                  <a:ea typeface="Arial"/>
                  <a:cs typeface="Arial"/>
                  <a:sym typeface="Arial"/>
                </a:rPr>
                <a:t>Methodology of the working Group</a:t>
              </a:r>
              <a:endParaRPr sz="1600" b="1" i="0" u="none" strike="noStrike" cap="none" dirty="0">
                <a:solidFill>
                  <a:srgbClr val="1F1F1F"/>
                </a:solidFill>
                <a:latin typeface="Arial"/>
                <a:ea typeface="Arial"/>
                <a:cs typeface="Arial"/>
                <a:sym typeface="Arial"/>
              </a:endParaRPr>
            </a:p>
          </p:txBody>
        </p:sp>
      </p:grpSp>
      <p:grpSp>
        <p:nvGrpSpPr>
          <p:cNvPr id="740" name="Google Shape;740;p88"/>
          <p:cNvGrpSpPr/>
          <p:nvPr/>
        </p:nvGrpSpPr>
        <p:grpSpPr>
          <a:xfrm>
            <a:off x="903885" y="4640621"/>
            <a:ext cx="10134600" cy="694228"/>
            <a:chOff x="431800" y="4546693"/>
            <a:chExt cx="10134600" cy="731509"/>
          </a:xfrm>
        </p:grpSpPr>
        <p:grpSp>
          <p:nvGrpSpPr>
            <p:cNvPr id="741" name="Google Shape;741;p88"/>
            <p:cNvGrpSpPr/>
            <p:nvPr/>
          </p:nvGrpSpPr>
          <p:grpSpPr>
            <a:xfrm>
              <a:off x="431800" y="4546693"/>
              <a:ext cx="10134600" cy="731509"/>
              <a:chOff x="431800" y="4546693"/>
              <a:chExt cx="9207500" cy="731509"/>
            </a:xfrm>
          </p:grpSpPr>
          <p:sp>
            <p:nvSpPr>
              <p:cNvPr id="742" name="Google Shape;742;p88"/>
              <p:cNvSpPr/>
              <p:nvPr/>
            </p:nvSpPr>
            <p:spPr>
              <a:xfrm>
                <a:off x="431800" y="4546693"/>
                <a:ext cx="622300" cy="731509"/>
              </a:xfrm>
              <a:prstGeom prst="rect">
                <a:avLst/>
              </a:prstGeom>
              <a:solidFill>
                <a:srgbClr val="26724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1">
                    <a:solidFill>
                      <a:srgbClr val="FFFFFF"/>
                    </a:solidFill>
                    <a:latin typeface="Arial"/>
                    <a:ea typeface="Arial"/>
                    <a:cs typeface="Arial"/>
                    <a:sym typeface="Arial"/>
                  </a:rPr>
                  <a:t>5</a:t>
                </a:r>
                <a:endParaRPr sz="1600" b="1" i="0" u="none" strike="noStrike" cap="none">
                  <a:solidFill>
                    <a:srgbClr val="FFFFFF"/>
                  </a:solidFill>
                  <a:latin typeface="Arial"/>
                  <a:ea typeface="Arial"/>
                  <a:cs typeface="Arial"/>
                  <a:sym typeface="Arial"/>
                </a:endParaRPr>
              </a:p>
            </p:txBody>
          </p:sp>
          <p:sp>
            <p:nvSpPr>
              <p:cNvPr id="743" name="Google Shape;743;p88"/>
              <p:cNvSpPr/>
              <p:nvPr/>
            </p:nvSpPr>
            <p:spPr>
              <a:xfrm>
                <a:off x="1054100" y="4546693"/>
                <a:ext cx="8585200" cy="731509"/>
              </a:xfrm>
              <a:prstGeom prst="rect">
                <a:avLst/>
              </a:prstGeom>
              <a:solidFill>
                <a:srgbClr val="EBF8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1F1F1F"/>
                  </a:solidFill>
                  <a:latin typeface="Arial"/>
                  <a:ea typeface="Arial"/>
                  <a:cs typeface="Arial"/>
                  <a:sym typeface="Arial"/>
                </a:endParaRPr>
              </a:p>
            </p:txBody>
          </p:sp>
        </p:grpSp>
        <p:sp>
          <p:nvSpPr>
            <p:cNvPr id="744" name="Google Shape;744;p88"/>
            <p:cNvSpPr txBox="1"/>
            <p:nvPr/>
          </p:nvSpPr>
          <p:spPr>
            <a:xfrm>
              <a:off x="1218840" y="4734695"/>
              <a:ext cx="9241200" cy="35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Summary of </a:t>
              </a:r>
              <a:r>
                <a:rPr lang="en-US" sz="1600" b="1">
                  <a:solidFill>
                    <a:schemeClr val="dk1"/>
                  </a:solidFill>
                </a:rPr>
                <a:t>findings</a:t>
              </a:r>
              <a:endParaRPr/>
            </a:p>
          </p:txBody>
        </p:sp>
      </p:grpSp>
      <p:grpSp>
        <p:nvGrpSpPr>
          <p:cNvPr id="745" name="Google Shape;745;p88"/>
          <p:cNvGrpSpPr/>
          <p:nvPr/>
        </p:nvGrpSpPr>
        <p:grpSpPr>
          <a:xfrm>
            <a:off x="903885" y="3836758"/>
            <a:ext cx="10134600" cy="694228"/>
            <a:chOff x="431800" y="5371652"/>
            <a:chExt cx="10134600" cy="731509"/>
          </a:xfrm>
        </p:grpSpPr>
        <p:grpSp>
          <p:nvGrpSpPr>
            <p:cNvPr id="746" name="Google Shape;746;p88"/>
            <p:cNvGrpSpPr/>
            <p:nvPr/>
          </p:nvGrpSpPr>
          <p:grpSpPr>
            <a:xfrm>
              <a:off x="431800" y="5371652"/>
              <a:ext cx="10134600" cy="731509"/>
              <a:chOff x="431800" y="5371652"/>
              <a:chExt cx="9207500" cy="731509"/>
            </a:xfrm>
          </p:grpSpPr>
          <p:sp>
            <p:nvSpPr>
              <p:cNvPr id="747" name="Google Shape;747;p88"/>
              <p:cNvSpPr/>
              <p:nvPr/>
            </p:nvSpPr>
            <p:spPr>
              <a:xfrm>
                <a:off x="431800" y="5371652"/>
                <a:ext cx="622300" cy="731509"/>
              </a:xfrm>
              <a:prstGeom prst="rect">
                <a:avLst/>
              </a:prstGeom>
              <a:solidFill>
                <a:srgbClr val="26724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4</a:t>
                </a:r>
                <a:endParaRPr/>
              </a:p>
            </p:txBody>
          </p:sp>
          <p:sp>
            <p:nvSpPr>
              <p:cNvPr id="748" name="Google Shape;748;p88"/>
              <p:cNvSpPr/>
              <p:nvPr/>
            </p:nvSpPr>
            <p:spPr>
              <a:xfrm>
                <a:off x="1054100" y="5371652"/>
                <a:ext cx="8585200" cy="731509"/>
              </a:xfrm>
              <a:prstGeom prst="rect">
                <a:avLst/>
              </a:prstGeom>
              <a:solidFill>
                <a:srgbClr val="EBF8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1F1F1F"/>
                  </a:solidFill>
                  <a:latin typeface="Arial"/>
                  <a:ea typeface="Arial"/>
                  <a:cs typeface="Arial"/>
                  <a:sym typeface="Arial"/>
                </a:endParaRPr>
              </a:p>
            </p:txBody>
          </p:sp>
        </p:grpSp>
        <p:sp>
          <p:nvSpPr>
            <p:cNvPr id="749" name="Google Shape;749;p88"/>
            <p:cNvSpPr txBox="1"/>
            <p:nvPr/>
          </p:nvSpPr>
          <p:spPr>
            <a:xfrm>
              <a:off x="1218840" y="5551225"/>
              <a:ext cx="9241200" cy="35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600"/>
                <a:buFont typeface="Arial"/>
                <a:buNone/>
              </a:pPr>
              <a:r>
                <a:rPr lang="en-US" sz="1600" b="1" i="0" u="none" strike="noStrike" cap="none">
                  <a:solidFill>
                    <a:srgbClr val="1F1F1F"/>
                  </a:solidFill>
                  <a:latin typeface="Arial"/>
                  <a:ea typeface="Arial"/>
                  <a:cs typeface="Arial"/>
                  <a:sym typeface="Arial"/>
                </a:rPr>
                <a:t>Presentation of Evidence </a:t>
              </a:r>
              <a:endParaRPr sz="1600" b="1" i="0" u="none" strike="noStrike" cap="none">
                <a:solidFill>
                  <a:srgbClr val="1F1F1F"/>
                </a:solidFill>
                <a:latin typeface="Arial"/>
                <a:ea typeface="Arial"/>
                <a:cs typeface="Arial"/>
                <a:sym typeface="Arial"/>
              </a:endParaRPr>
            </a:p>
          </p:txBody>
        </p:sp>
      </p:grpSp>
      <p:grpSp>
        <p:nvGrpSpPr>
          <p:cNvPr id="750" name="Google Shape;750;p88"/>
          <p:cNvGrpSpPr/>
          <p:nvPr/>
        </p:nvGrpSpPr>
        <p:grpSpPr>
          <a:xfrm>
            <a:off x="903885" y="5444484"/>
            <a:ext cx="10134600" cy="694228"/>
            <a:chOff x="431800" y="5371652"/>
            <a:chExt cx="10134600" cy="731509"/>
          </a:xfrm>
        </p:grpSpPr>
        <p:grpSp>
          <p:nvGrpSpPr>
            <p:cNvPr id="751" name="Google Shape;751;p88"/>
            <p:cNvGrpSpPr/>
            <p:nvPr/>
          </p:nvGrpSpPr>
          <p:grpSpPr>
            <a:xfrm>
              <a:off x="431800" y="5371652"/>
              <a:ext cx="10134600" cy="731509"/>
              <a:chOff x="431800" y="5371652"/>
              <a:chExt cx="9207500" cy="731509"/>
            </a:xfrm>
          </p:grpSpPr>
          <p:sp>
            <p:nvSpPr>
              <p:cNvPr id="752" name="Google Shape;752;p88"/>
              <p:cNvSpPr/>
              <p:nvPr/>
            </p:nvSpPr>
            <p:spPr>
              <a:xfrm>
                <a:off x="431800" y="5371652"/>
                <a:ext cx="622300" cy="731509"/>
              </a:xfrm>
              <a:prstGeom prst="rect">
                <a:avLst/>
              </a:prstGeom>
              <a:solidFill>
                <a:srgbClr val="26724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6</a:t>
                </a:r>
                <a:endParaRPr/>
              </a:p>
            </p:txBody>
          </p:sp>
          <p:sp>
            <p:nvSpPr>
              <p:cNvPr id="753" name="Google Shape;753;p88"/>
              <p:cNvSpPr/>
              <p:nvPr/>
            </p:nvSpPr>
            <p:spPr>
              <a:xfrm>
                <a:off x="1054100" y="5371652"/>
                <a:ext cx="8585200" cy="731509"/>
              </a:xfrm>
              <a:prstGeom prst="rect">
                <a:avLst/>
              </a:prstGeom>
              <a:solidFill>
                <a:srgbClr val="EBF8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1F1F1F"/>
                  </a:solidFill>
                  <a:latin typeface="Arial"/>
                  <a:ea typeface="Arial"/>
                  <a:cs typeface="Arial"/>
                  <a:sym typeface="Arial"/>
                </a:endParaRPr>
              </a:p>
            </p:txBody>
          </p:sp>
        </p:grpSp>
        <p:sp>
          <p:nvSpPr>
            <p:cNvPr id="754" name="Google Shape;754;p88"/>
            <p:cNvSpPr txBox="1"/>
            <p:nvPr/>
          </p:nvSpPr>
          <p:spPr>
            <a:xfrm>
              <a:off x="1218840" y="5551225"/>
              <a:ext cx="9241200" cy="35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600"/>
                <a:buFont typeface="Arial"/>
                <a:buNone/>
              </a:pPr>
              <a:r>
                <a:rPr lang="en-US" sz="1600" b="1">
                  <a:solidFill>
                    <a:srgbClr val="1F1F1F"/>
                  </a:solidFill>
                </a:rPr>
                <a:t>Proposed </a:t>
              </a:r>
              <a:r>
                <a:rPr lang="en-US" sz="1600" b="1" i="0" u="none" strike="noStrike" cap="none">
                  <a:solidFill>
                    <a:srgbClr val="1F1F1F"/>
                  </a:solidFill>
                  <a:latin typeface="Arial"/>
                  <a:ea typeface="Arial"/>
                  <a:cs typeface="Arial"/>
                  <a:sym typeface="Arial"/>
                </a:rPr>
                <a:t>Recommendations</a:t>
              </a:r>
              <a:endParaRPr/>
            </a:p>
          </p:txBody>
        </p:sp>
      </p:grpSp>
      <p:grpSp>
        <p:nvGrpSpPr>
          <p:cNvPr id="755" name="Google Shape;755;p88"/>
          <p:cNvGrpSpPr/>
          <p:nvPr/>
        </p:nvGrpSpPr>
        <p:grpSpPr>
          <a:xfrm>
            <a:off x="903884" y="1454476"/>
            <a:ext cx="10134597" cy="694228"/>
            <a:chOff x="431800" y="2083883"/>
            <a:chExt cx="10134597" cy="731509"/>
          </a:xfrm>
        </p:grpSpPr>
        <p:grpSp>
          <p:nvGrpSpPr>
            <p:cNvPr id="756" name="Google Shape;756;p88"/>
            <p:cNvGrpSpPr/>
            <p:nvPr/>
          </p:nvGrpSpPr>
          <p:grpSpPr>
            <a:xfrm>
              <a:off x="431800" y="2083883"/>
              <a:ext cx="10134597" cy="731509"/>
              <a:chOff x="431800" y="2083883"/>
              <a:chExt cx="9207500" cy="731509"/>
            </a:xfrm>
          </p:grpSpPr>
          <p:sp>
            <p:nvSpPr>
              <p:cNvPr id="757" name="Google Shape;757;p88"/>
              <p:cNvSpPr/>
              <p:nvPr/>
            </p:nvSpPr>
            <p:spPr>
              <a:xfrm>
                <a:off x="431800" y="2083883"/>
                <a:ext cx="622300" cy="731509"/>
              </a:xfrm>
              <a:prstGeom prst="rect">
                <a:avLst/>
              </a:prstGeom>
              <a:solidFill>
                <a:srgbClr val="26724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1</a:t>
                </a:r>
                <a:endParaRPr/>
              </a:p>
            </p:txBody>
          </p:sp>
          <p:sp>
            <p:nvSpPr>
              <p:cNvPr id="758" name="Google Shape;758;p88"/>
              <p:cNvSpPr/>
              <p:nvPr/>
            </p:nvSpPr>
            <p:spPr>
              <a:xfrm>
                <a:off x="1054100" y="2083883"/>
                <a:ext cx="8585200" cy="731509"/>
              </a:xfrm>
              <a:prstGeom prst="rect">
                <a:avLst/>
              </a:prstGeom>
              <a:solidFill>
                <a:srgbClr val="EBF8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rgbClr val="1F1F1F"/>
                  </a:solidFill>
                  <a:latin typeface="Arial"/>
                  <a:ea typeface="Arial"/>
                  <a:cs typeface="Arial"/>
                  <a:sym typeface="Arial"/>
                </a:endParaRPr>
              </a:p>
            </p:txBody>
          </p:sp>
        </p:grpSp>
        <p:sp>
          <p:nvSpPr>
            <p:cNvPr id="759" name="Google Shape;759;p88"/>
            <p:cNvSpPr txBox="1"/>
            <p:nvPr/>
          </p:nvSpPr>
          <p:spPr>
            <a:xfrm>
              <a:off x="1218840" y="2237267"/>
              <a:ext cx="6464400" cy="356700"/>
            </a:xfrm>
            <a:prstGeom prst="rect">
              <a:avLst/>
            </a:prstGeom>
            <a:solidFill>
              <a:srgbClr val="EBF8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F1F1F"/>
                  </a:solidFill>
                  <a:latin typeface="Arial"/>
                  <a:ea typeface="Arial"/>
                  <a:cs typeface="Arial"/>
                  <a:sym typeface="Arial"/>
                </a:rPr>
                <a:t>Request to NGI-TAG</a:t>
              </a:r>
              <a:endParaRPr sz="1600" b="1" i="0" u="none" strike="noStrike" cap="none">
                <a:solidFill>
                  <a:srgbClr val="1F1F1F"/>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115"/>
          <p:cNvSpPr txBox="1"/>
          <p:nvPr/>
        </p:nvSpPr>
        <p:spPr>
          <a:xfrm>
            <a:off x="156475" y="185645"/>
            <a:ext cx="12035400" cy="320700"/>
          </a:xfrm>
          <a:prstGeom prst="rect">
            <a:avLst/>
          </a:prstGeom>
          <a:noFill/>
          <a:ln>
            <a:noFill/>
          </a:ln>
        </p:spPr>
        <p:txBody>
          <a:bodyPr spcFirstLastPara="1" wrap="square" lIns="0" tIns="12600" rIns="0" bIns="0" anchor="t" anchorCtr="0">
            <a:spAutoFit/>
          </a:bodyPr>
          <a:lstStyle/>
          <a:p>
            <a:pPr marL="12065" marR="0" lvl="0" indent="0" algn="l" rtl="0">
              <a:spcBef>
                <a:spcPts val="0"/>
              </a:spcBef>
              <a:spcAft>
                <a:spcPts val="0"/>
              </a:spcAft>
              <a:buNone/>
            </a:pPr>
            <a:r>
              <a:rPr lang="en-US" sz="2000" b="1">
                <a:solidFill>
                  <a:srgbClr val="008753"/>
                </a:solidFill>
              </a:rPr>
              <a:t>Gardasil- 4 single dose schedule versus Gardasil-4 2- doses schedule  in girls 9-14 years? 1/2</a:t>
            </a:r>
            <a:endParaRPr sz="2000" b="1" strike="noStrike">
              <a:solidFill>
                <a:srgbClr val="008753"/>
              </a:solidFill>
              <a:latin typeface="Arial"/>
              <a:ea typeface="Arial"/>
              <a:cs typeface="Arial"/>
              <a:sym typeface="Arial"/>
            </a:endParaRPr>
          </a:p>
        </p:txBody>
      </p:sp>
      <p:graphicFrame>
        <p:nvGraphicFramePr>
          <p:cNvPr id="1134" name="Google Shape;1134;p115"/>
          <p:cNvGraphicFramePr/>
          <p:nvPr>
            <p:extLst>
              <p:ext uri="{D42A27DB-BD31-4B8C-83A1-F6EECF244321}">
                <p14:modId xmlns:p14="http://schemas.microsoft.com/office/powerpoint/2010/main" val="2719359003"/>
              </p:ext>
            </p:extLst>
          </p:nvPr>
        </p:nvGraphicFramePr>
        <p:xfrm>
          <a:off x="156510" y="811847"/>
          <a:ext cx="11904050" cy="5661020"/>
        </p:xfrm>
        <a:graphic>
          <a:graphicData uri="http://schemas.openxmlformats.org/drawingml/2006/table">
            <a:tbl>
              <a:tblPr bandCol="1">
                <a:noFill/>
                <a:tableStyleId>{6C306F80-C109-4FF6-9381-8ECFD9606E0A}</a:tableStyleId>
              </a:tblPr>
              <a:tblGrid>
                <a:gridCol w="2215150">
                  <a:extLst>
                    <a:ext uri="{9D8B030D-6E8A-4147-A177-3AD203B41FA5}">
                      <a16:colId xmlns:a16="http://schemas.microsoft.com/office/drawing/2014/main" val="20000"/>
                    </a:ext>
                  </a:extLst>
                </a:gridCol>
                <a:gridCol w="4240375">
                  <a:extLst>
                    <a:ext uri="{9D8B030D-6E8A-4147-A177-3AD203B41FA5}">
                      <a16:colId xmlns:a16="http://schemas.microsoft.com/office/drawing/2014/main" val="20001"/>
                    </a:ext>
                  </a:extLst>
                </a:gridCol>
                <a:gridCol w="3889575">
                  <a:extLst>
                    <a:ext uri="{9D8B030D-6E8A-4147-A177-3AD203B41FA5}">
                      <a16:colId xmlns:a16="http://schemas.microsoft.com/office/drawing/2014/main" val="20002"/>
                    </a:ext>
                  </a:extLst>
                </a:gridCol>
                <a:gridCol w="1558950">
                  <a:extLst>
                    <a:ext uri="{9D8B030D-6E8A-4147-A177-3AD203B41FA5}">
                      <a16:colId xmlns:a16="http://schemas.microsoft.com/office/drawing/2014/main" val="20003"/>
                    </a:ext>
                  </a:extLst>
                </a:gridCol>
              </a:tblGrid>
              <a:tr h="289575">
                <a:tc>
                  <a:txBody>
                    <a:bodyPr/>
                    <a:lstStyle/>
                    <a:p>
                      <a:pPr marL="68580" marR="0" lvl="0" indent="0" algn="l" rtl="0">
                        <a:lnSpc>
                          <a:spcPct val="100000"/>
                        </a:lnSpc>
                        <a:spcBef>
                          <a:spcPts val="0"/>
                        </a:spcBef>
                        <a:spcAft>
                          <a:spcPts val="0"/>
                        </a:spcAft>
                        <a:buNone/>
                      </a:pPr>
                      <a:r>
                        <a:rPr lang="en-US" sz="1300" b="1">
                          <a:solidFill>
                            <a:schemeClr val="lt1"/>
                          </a:solidFill>
                        </a:rPr>
                        <a:t>Key Areas</a:t>
                      </a:r>
                      <a:endParaRPr/>
                    </a:p>
                  </a:txBody>
                  <a:tcPr marL="91450" marR="91450" marT="45725" marB="45725">
                    <a:solidFill>
                      <a:srgbClr val="008753"/>
                    </a:solidFill>
                  </a:tcPr>
                </a:tc>
                <a:tc>
                  <a:txBody>
                    <a:bodyPr/>
                    <a:lstStyle/>
                    <a:p>
                      <a:pPr marL="0" marR="0" lvl="0" indent="0" algn="l" rtl="0">
                        <a:spcBef>
                          <a:spcPts val="0"/>
                        </a:spcBef>
                        <a:spcAft>
                          <a:spcPts val="0"/>
                        </a:spcAft>
                        <a:buNone/>
                      </a:pPr>
                      <a:r>
                        <a:rPr lang="en-US" sz="1300" b="1">
                          <a:solidFill>
                            <a:schemeClr val="lt1"/>
                          </a:solidFill>
                        </a:rPr>
                        <a:t>Pros</a:t>
                      </a:r>
                      <a:endParaRPr sz="1300" b="1">
                        <a:solidFill>
                          <a:schemeClr val="lt1"/>
                        </a:solidFill>
                      </a:endParaRPr>
                    </a:p>
                  </a:txBody>
                  <a:tcPr marL="91450" marR="91450" marT="45725" marB="45725">
                    <a:solidFill>
                      <a:srgbClr val="008753"/>
                    </a:solidFill>
                  </a:tcPr>
                </a:tc>
                <a:tc>
                  <a:txBody>
                    <a:bodyPr/>
                    <a:lstStyle/>
                    <a:p>
                      <a:pPr marL="68580" marR="0" lvl="0" indent="0" algn="l" rtl="0">
                        <a:lnSpc>
                          <a:spcPct val="100000"/>
                        </a:lnSpc>
                        <a:spcBef>
                          <a:spcPts val="0"/>
                        </a:spcBef>
                        <a:spcAft>
                          <a:spcPts val="0"/>
                        </a:spcAft>
                        <a:buNone/>
                      </a:pPr>
                      <a:r>
                        <a:rPr lang="en-US" sz="1300" b="1">
                          <a:solidFill>
                            <a:schemeClr val="lt1"/>
                          </a:solidFill>
                        </a:rPr>
                        <a:t>Cons</a:t>
                      </a:r>
                      <a:endParaRPr sz="1300" b="1" strike="noStrike">
                        <a:solidFill>
                          <a:schemeClr val="lt1"/>
                        </a:solidFill>
                        <a:latin typeface="Arial"/>
                        <a:ea typeface="Arial"/>
                        <a:cs typeface="Arial"/>
                        <a:sym typeface="Arial"/>
                      </a:endParaRPr>
                    </a:p>
                  </a:txBody>
                  <a:tcPr marL="91450" marR="91450" marT="45725" marB="45725">
                    <a:solidFill>
                      <a:srgbClr val="008753"/>
                    </a:solidFill>
                  </a:tcPr>
                </a:tc>
                <a:tc>
                  <a:txBody>
                    <a:bodyPr/>
                    <a:lstStyle/>
                    <a:p>
                      <a:pPr marL="68580" marR="0" lvl="0" indent="0" algn="l" rtl="0">
                        <a:lnSpc>
                          <a:spcPct val="100000"/>
                        </a:lnSpc>
                        <a:spcBef>
                          <a:spcPts val="0"/>
                        </a:spcBef>
                        <a:spcAft>
                          <a:spcPts val="0"/>
                        </a:spcAft>
                        <a:buNone/>
                      </a:pPr>
                      <a:r>
                        <a:rPr lang="en-US" sz="1300" b="1">
                          <a:solidFill>
                            <a:schemeClr val="lt1"/>
                          </a:solidFill>
                        </a:rPr>
                        <a:t>Comment </a:t>
                      </a:r>
                      <a:endParaRPr sz="1300" b="1" strike="noStrike">
                        <a:solidFill>
                          <a:schemeClr val="lt1"/>
                        </a:solidFill>
                        <a:latin typeface="Arial"/>
                        <a:ea typeface="Arial"/>
                        <a:cs typeface="Arial"/>
                        <a:sym typeface="Arial"/>
                      </a:endParaRPr>
                    </a:p>
                  </a:txBody>
                  <a:tcPr marL="91450" marR="91450" marT="45725" marB="45725">
                    <a:solidFill>
                      <a:srgbClr val="008753"/>
                    </a:solidFill>
                  </a:tcPr>
                </a:tc>
                <a:extLst>
                  <a:ext uri="{0D108BD9-81ED-4DB2-BD59-A6C34878D82A}">
                    <a16:rowId xmlns:a16="http://schemas.microsoft.com/office/drawing/2014/main" val="10000"/>
                  </a:ext>
                </a:extLst>
              </a:tr>
              <a:tr h="1856325">
                <a:tc>
                  <a:txBody>
                    <a:bodyPr/>
                    <a:lstStyle/>
                    <a:p>
                      <a:pPr marL="68760" marR="0" lvl="0" indent="0" algn="l" rtl="0">
                        <a:lnSpc>
                          <a:spcPct val="100000"/>
                        </a:lnSpc>
                        <a:spcBef>
                          <a:spcPts val="0"/>
                        </a:spcBef>
                        <a:spcAft>
                          <a:spcPts val="0"/>
                        </a:spcAft>
                        <a:buNone/>
                      </a:pPr>
                      <a:endParaRPr sz="1300" b="1" strike="noStrike">
                        <a:solidFill>
                          <a:schemeClr val="dk1"/>
                        </a:solidFill>
                      </a:endParaRPr>
                    </a:p>
                    <a:p>
                      <a:pPr marL="68760" marR="0" lvl="0" indent="0" algn="l" rtl="0">
                        <a:lnSpc>
                          <a:spcPct val="100000"/>
                        </a:lnSpc>
                        <a:spcBef>
                          <a:spcPts val="204"/>
                        </a:spcBef>
                        <a:spcAft>
                          <a:spcPts val="0"/>
                        </a:spcAft>
                        <a:buNone/>
                      </a:pPr>
                      <a:endParaRPr sz="1300" b="1" strike="noStrike">
                        <a:solidFill>
                          <a:schemeClr val="dk1"/>
                        </a:solidFill>
                      </a:endParaRPr>
                    </a:p>
                    <a:p>
                      <a:pPr marL="68760" marR="0" lvl="0" indent="0" algn="l" rtl="0">
                        <a:lnSpc>
                          <a:spcPct val="100000"/>
                        </a:lnSpc>
                        <a:spcBef>
                          <a:spcPts val="204"/>
                        </a:spcBef>
                        <a:spcAft>
                          <a:spcPts val="0"/>
                        </a:spcAft>
                        <a:buNone/>
                      </a:pPr>
                      <a:endParaRPr sz="1300" b="1" strike="noStrike">
                        <a:solidFill>
                          <a:schemeClr val="dk1"/>
                        </a:solidFill>
                      </a:endParaRPr>
                    </a:p>
                    <a:p>
                      <a:pPr marL="68760" marR="0" lvl="0" indent="0" algn="l" rtl="0">
                        <a:lnSpc>
                          <a:spcPct val="100000"/>
                        </a:lnSpc>
                        <a:spcBef>
                          <a:spcPts val="204"/>
                        </a:spcBef>
                        <a:spcAft>
                          <a:spcPts val="0"/>
                        </a:spcAft>
                        <a:buNone/>
                      </a:pPr>
                      <a:endParaRPr sz="1300" b="1" strike="noStrike">
                        <a:solidFill>
                          <a:schemeClr val="dk1"/>
                        </a:solidFill>
                      </a:endParaRPr>
                    </a:p>
                    <a:p>
                      <a:pPr marL="68760" marR="0" lvl="0" indent="0" algn="l" rtl="0">
                        <a:lnSpc>
                          <a:spcPct val="100000"/>
                        </a:lnSpc>
                        <a:spcBef>
                          <a:spcPts val="204"/>
                        </a:spcBef>
                        <a:spcAft>
                          <a:spcPts val="0"/>
                        </a:spcAft>
                        <a:buNone/>
                      </a:pPr>
                      <a:endParaRPr sz="1300" b="1" strike="noStrike">
                        <a:solidFill>
                          <a:schemeClr val="dk1"/>
                        </a:solidFill>
                      </a:endParaRPr>
                    </a:p>
                    <a:p>
                      <a:pPr marL="68760" marR="0" lvl="0" indent="0" algn="l" rtl="0">
                        <a:lnSpc>
                          <a:spcPct val="100000"/>
                        </a:lnSpc>
                        <a:spcBef>
                          <a:spcPts val="204"/>
                        </a:spcBef>
                        <a:spcAft>
                          <a:spcPts val="0"/>
                        </a:spcAft>
                        <a:buNone/>
                      </a:pPr>
                      <a:endParaRPr sz="1300" b="1" strike="noStrike">
                        <a:solidFill>
                          <a:schemeClr val="dk1"/>
                        </a:solidFill>
                      </a:endParaRPr>
                    </a:p>
                    <a:p>
                      <a:pPr marL="68580" marR="0" lvl="0" indent="0" algn="l" rtl="0">
                        <a:lnSpc>
                          <a:spcPct val="100000"/>
                        </a:lnSpc>
                        <a:spcBef>
                          <a:spcPts val="204"/>
                        </a:spcBef>
                        <a:spcAft>
                          <a:spcPts val="0"/>
                        </a:spcAft>
                        <a:buNone/>
                      </a:pPr>
                      <a:r>
                        <a:rPr lang="en-US" sz="1300" b="1" strike="noStrike">
                          <a:solidFill>
                            <a:schemeClr val="dk1"/>
                          </a:solidFill>
                        </a:rPr>
                        <a:t>Efficacy and Effectiveness</a:t>
                      </a:r>
                      <a:endParaRPr sz="1300" b="0" strike="noStrike">
                        <a:solidFill>
                          <a:schemeClr val="dk1"/>
                        </a:solidFill>
                        <a:latin typeface="Arial"/>
                        <a:ea typeface="Arial"/>
                        <a:cs typeface="Arial"/>
                        <a:sym typeface="Arial"/>
                      </a:endParaRPr>
                    </a:p>
                  </a:txBody>
                  <a:tcPr marL="91450" marR="91450" marT="45725" marB="45725">
                    <a:solidFill>
                      <a:srgbClr val="F2F2F2"/>
                    </a:solidFill>
                  </a:tcPr>
                </a:tc>
                <a:tc>
                  <a:txBody>
                    <a:bodyPr/>
                    <a:lstStyle/>
                    <a:p>
                      <a:pPr marL="285750" marR="0" lvl="0" indent="-317500" algn="just" rtl="0">
                        <a:lnSpc>
                          <a:spcPct val="100000"/>
                        </a:lnSpc>
                        <a:spcBef>
                          <a:spcPts val="0"/>
                        </a:spcBef>
                        <a:spcAft>
                          <a:spcPts val="0"/>
                        </a:spcAft>
                        <a:buSzPts val="1400"/>
                        <a:buChar char="●"/>
                      </a:pPr>
                      <a:r>
                        <a:rPr lang="en-US"/>
                        <a:t>A single dose delivers high levels of protection similar in magnitude to multi dose regimens. A 95%-98% efficacy is demonstrated for preventing persistent HPV 16 or 18 infections with a single dose 1. </a:t>
                      </a:r>
                      <a:endParaRPr/>
                    </a:p>
                    <a:p>
                      <a:pPr marL="285750" marR="0" lvl="0" indent="-317500" algn="just" rtl="0">
                        <a:lnSpc>
                          <a:spcPct val="100000"/>
                        </a:lnSpc>
                        <a:spcBef>
                          <a:spcPts val="0"/>
                        </a:spcBef>
                        <a:spcAft>
                          <a:spcPts val="0"/>
                        </a:spcAft>
                        <a:buSzPts val="1400"/>
                        <a:buChar char="●"/>
                      </a:pPr>
                      <a:r>
                        <a:rPr lang="en-US"/>
                        <a:t>1-dose or 2-dose of quadrivalent HPV vaccine is associated with substantial protection against Genital Warts (1-dose vaccine effectiveness was 71% at age 12-14 years whereas 2-dose vaccine effectiveness was 78%)</a:t>
                      </a:r>
                      <a:endParaRPr/>
                    </a:p>
                    <a:p>
                      <a:pPr marL="68580" marR="0" lvl="0" indent="0" algn="just" rtl="0">
                        <a:lnSpc>
                          <a:spcPct val="100000"/>
                        </a:lnSpc>
                        <a:spcBef>
                          <a:spcPts val="0"/>
                        </a:spcBef>
                        <a:spcAft>
                          <a:spcPts val="0"/>
                        </a:spcAft>
                        <a:buNone/>
                      </a:pPr>
                      <a:endParaRPr sz="1300"/>
                    </a:p>
                  </a:txBody>
                  <a:tcPr marL="91450" marR="91450" marT="45725" marB="45725">
                    <a:solidFill>
                      <a:srgbClr val="F2F2F2"/>
                    </a:solidFill>
                  </a:tcPr>
                </a:tc>
                <a:tc>
                  <a:txBody>
                    <a:bodyPr/>
                    <a:lstStyle/>
                    <a:p>
                      <a:pPr marL="0" marR="0" lvl="0" indent="0" algn="just" rtl="0">
                        <a:lnSpc>
                          <a:spcPct val="77615"/>
                        </a:lnSpc>
                        <a:spcBef>
                          <a:spcPts val="0"/>
                        </a:spcBef>
                        <a:spcAft>
                          <a:spcPts val="0"/>
                        </a:spcAft>
                        <a:buNone/>
                      </a:pPr>
                      <a:endParaRPr dirty="0"/>
                    </a:p>
                    <a:p>
                      <a:pPr marL="457200" marR="0" lvl="0" indent="-317500" algn="just" rtl="0">
                        <a:lnSpc>
                          <a:spcPct val="77615"/>
                        </a:lnSpc>
                        <a:spcBef>
                          <a:spcPts val="0"/>
                        </a:spcBef>
                        <a:spcAft>
                          <a:spcPts val="0"/>
                        </a:spcAft>
                        <a:buSzPts val="1400"/>
                        <a:buChar char="●"/>
                      </a:pPr>
                      <a:r>
                        <a:rPr lang="en-US" dirty="0"/>
                        <a:t>One dose could have waning protection</a:t>
                      </a:r>
                    </a:p>
                    <a:p>
                      <a:pPr marL="457200" marR="0" lvl="0" indent="-317500" algn="just" rtl="0">
                        <a:lnSpc>
                          <a:spcPct val="77615"/>
                        </a:lnSpc>
                        <a:spcBef>
                          <a:spcPts val="0"/>
                        </a:spcBef>
                        <a:spcAft>
                          <a:spcPts val="0"/>
                        </a:spcAft>
                        <a:buSzPts val="1400"/>
                        <a:buChar char="●"/>
                      </a:pPr>
                      <a:endParaRPr lang="en-US" dirty="0"/>
                    </a:p>
                    <a:p>
                      <a:pPr marL="457200" marR="0" lvl="0" indent="-317500" algn="just" rtl="0">
                        <a:lnSpc>
                          <a:spcPct val="77615"/>
                        </a:lnSpc>
                        <a:spcBef>
                          <a:spcPts val="0"/>
                        </a:spcBef>
                        <a:spcAft>
                          <a:spcPts val="0"/>
                        </a:spcAft>
                        <a:buSzPts val="1400"/>
                        <a:buChar char="●"/>
                      </a:pPr>
                      <a:r>
                        <a:rPr lang="en-US" dirty="0"/>
                        <a:t>There is limited data regarding the efficacy of a single dose of HPV vaccine on either women living with HIV at time of vaccination or in women vaccinated and acquiring HIV later in life</a:t>
                      </a:r>
                    </a:p>
                    <a:p>
                      <a:pPr marL="457200" marR="0" lvl="0" indent="-317500" algn="just" rtl="0">
                        <a:lnSpc>
                          <a:spcPct val="77615"/>
                        </a:lnSpc>
                        <a:spcBef>
                          <a:spcPts val="0"/>
                        </a:spcBef>
                        <a:spcAft>
                          <a:spcPts val="0"/>
                        </a:spcAft>
                        <a:buSzPts val="1400"/>
                        <a:buChar char="●"/>
                      </a:pPr>
                      <a:endParaRPr dirty="0"/>
                    </a:p>
                    <a:p>
                      <a:pPr marL="0" marR="0" lvl="0" indent="0" algn="just" rtl="0">
                        <a:lnSpc>
                          <a:spcPct val="77615"/>
                        </a:lnSpc>
                        <a:spcBef>
                          <a:spcPts val="0"/>
                        </a:spcBef>
                        <a:spcAft>
                          <a:spcPts val="0"/>
                        </a:spcAft>
                        <a:buNone/>
                      </a:pPr>
                      <a:endParaRPr dirty="0"/>
                    </a:p>
                  </a:txBody>
                  <a:tcPr marL="91450" marR="91450" marT="45725" marB="45725">
                    <a:solidFill>
                      <a:srgbClr val="F2F2F2"/>
                    </a:solidFill>
                  </a:tcPr>
                </a:tc>
                <a:tc>
                  <a:txBody>
                    <a:bodyPr/>
                    <a:lstStyle/>
                    <a:p>
                      <a:pPr marL="0" lvl="0" indent="0" algn="l" rtl="0">
                        <a:spcBef>
                          <a:spcPts val="0"/>
                        </a:spcBef>
                        <a:spcAft>
                          <a:spcPts val="0"/>
                        </a:spcAft>
                        <a:buNone/>
                      </a:pPr>
                      <a:endParaRPr dirty="0"/>
                    </a:p>
                  </a:txBody>
                  <a:tcPr marL="91450" marR="91450" marT="45725" marB="45725">
                    <a:solidFill>
                      <a:srgbClr val="F2F2F2"/>
                    </a:solidFill>
                  </a:tcPr>
                </a:tc>
                <a:extLst>
                  <a:ext uri="{0D108BD9-81ED-4DB2-BD59-A6C34878D82A}">
                    <a16:rowId xmlns:a16="http://schemas.microsoft.com/office/drawing/2014/main" val="10001"/>
                  </a:ext>
                </a:extLst>
              </a:tr>
              <a:tr h="2948275">
                <a:tc>
                  <a:txBody>
                    <a:bodyPr/>
                    <a:lstStyle/>
                    <a:p>
                      <a:pPr marL="68760" marR="0" lvl="0" indent="0" algn="l" rtl="0">
                        <a:lnSpc>
                          <a:spcPct val="95692"/>
                        </a:lnSpc>
                        <a:spcBef>
                          <a:spcPts val="0"/>
                        </a:spcBef>
                        <a:spcAft>
                          <a:spcPts val="0"/>
                        </a:spcAft>
                        <a:buNone/>
                      </a:pPr>
                      <a:endParaRPr sz="1300" b="1" strike="noStrike">
                        <a:solidFill>
                          <a:schemeClr val="dk1"/>
                        </a:solidFill>
                      </a:endParaRPr>
                    </a:p>
                    <a:p>
                      <a:pPr marL="68580" marR="0" lvl="0" indent="0" algn="l" rtl="0">
                        <a:lnSpc>
                          <a:spcPct val="99615"/>
                        </a:lnSpc>
                        <a:spcBef>
                          <a:spcPts val="0"/>
                        </a:spcBef>
                        <a:spcAft>
                          <a:spcPts val="0"/>
                        </a:spcAft>
                        <a:buNone/>
                      </a:pPr>
                      <a:r>
                        <a:rPr lang="en-US" sz="1300" b="1"/>
                        <a:t>Vaccines availability</a:t>
                      </a:r>
                      <a:endParaRPr sz="1300" b="0" strike="noStrike">
                        <a:solidFill>
                          <a:schemeClr val="dk1"/>
                        </a:solidFill>
                        <a:latin typeface="Arial"/>
                        <a:ea typeface="Arial"/>
                        <a:cs typeface="Arial"/>
                        <a:sym typeface="Arial"/>
                      </a:endParaRPr>
                    </a:p>
                  </a:txBody>
                  <a:tcPr marL="91450" marR="91450" marT="45725" marB="45725">
                    <a:solidFill>
                      <a:schemeClr val="lt1"/>
                    </a:solidFill>
                  </a:tcPr>
                </a:tc>
                <a:tc>
                  <a:txBody>
                    <a:bodyPr/>
                    <a:lstStyle/>
                    <a:p>
                      <a:pPr marL="342900" marR="0" lvl="0" indent="-374650" algn="just" rtl="0">
                        <a:lnSpc>
                          <a:spcPct val="100000"/>
                        </a:lnSpc>
                        <a:spcBef>
                          <a:spcPts val="0"/>
                        </a:spcBef>
                        <a:spcAft>
                          <a:spcPts val="0"/>
                        </a:spcAft>
                        <a:buSzPts val="1400"/>
                        <a:buChar char="●"/>
                      </a:pPr>
                      <a:r>
                        <a:rPr lang="en-US"/>
                        <a:t>Availability of the vaccine for persons especially in low-income countries with high population numbers </a:t>
                      </a:r>
                      <a:endParaRPr/>
                    </a:p>
                    <a:p>
                      <a:pPr marL="457200" marR="0" lvl="0" indent="0" algn="just" rtl="0">
                        <a:lnSpc>
                          <a:spcPct val="100000"/>
                        </a:lnSpc>
                        <a:spcBef>
                          <a:spcPts val="0"/>
                        </a:spcBef>
                        <a:spcAft>
                          <a:spcPts val="0"/>
                        </a:spcAft>
                        <a:buNone/>
                      </a:pPr>
                      <a:endParaRPr/>
                    </a:p>
                    <a:p>
                      <a:pPr marL="342900" marR="0" lvl="0" indent="-374650" algn="just" rtl="0">
                        <a:lnSpc>
                          <a:spcPct val="100000"/>
                        </a:lnSpc>
                        <a:spcBef>
                          <a:spcPts val="0"/>
                        </a:spcBef>
                        <a:spcAft>
                          <a:spcPts val="0"/>
                        </a:spcAft>
                        <a:buSzPts val="1400"/>
                        <a:buChar char="●"/>
                      </a:pPr>
                      <a:r>
                        <a:rPr lang="en-US"/>
                        <a:t>Easier logistics and delivery process for the vaccines.</a:t>
                      </a:r>
                      <a:endParaRPr/>
                    </a:p>
                    <a:p>
                      <a:pPr marL="457200" marR="0" lvl="0" indent="0" algn="just" rtl="0">
                        <a:lnSpc>
                          <a:spcPct val="100000"/>
                        </a:lnSpc>
                        <a:spcBef>
                          <a:spcPts val="0"/>
                        </a:spcBef>
                        <a:spcAft>
                          <a:spcPts val="0"/>
                        </a:spcAft>
                        <a:buNone/>
                      </a:pPr>
                      <a:endParaRPr/>
                    </a:p>
                    <a:p>
                      <a:pPr marL="342900" marR="0" lvl="0" indent="-374650" algn="just" rtl="0">
                        <a:lnSpc>
                          <a:spcPct val="100000"/>
                        </a:lnSpc>
                        <a:spcBef>
                          <a:spcPts val="0"/>
                        </a:spcBef>
                        <a:spcAft>
                          <a:spcPts val="0"/>
                        </a:spcAft>
                        <a:buSzPts val="1400"/>
                        <a:buChar char="●"/>
                      </a:pPr>
                      <a:r>
                        <a:rPr lang="en-US"/>
                        <a:t>Commitment from Merck of 8 million doses in 2023, 11.7million in 2024 and 3.2 million in 2025.</a:t>
                      </a:r>
                      <a:endParaRPr/>
                    </a:p>
                    <a:p>
                      <a:pPr marL="68580" marR="0" lvl="0" indent="0" algn="l" rtl="0">
                        <a:lnSpc>
                          <a:spcPct val="100000"/>
                        </a:lnSpc>
                        <a:spcBef>
                          <a:spcPts val="0"/>
                        </a:spcBef>
                        <a:spcAft>
                          <a:spcPts val="0"/>
                        </a:spcAft>
                        <a:buNone/>
                      </a:pPr>
                      <a:endParaRPr/>
                    </a:p>
                  </a:txBody>
                  <a:tcPr marL="91450" marR="91450" marT="45725" marB="45725">
                    <a:solidFill>
                      <a:schemeClr val="lt1"/>
                    </a:solidFill>
                  </a:tcPr>
                </a:tc>
                <a:tc>
                  <a:txBody>
                    <a:bodyPr/>
                    <a:lstStyle/>
                    <a:p>
                      <a:pPr marL="457200" marR="0" lvl="0" indent="-317500" algn="just" rtl="0">
                        <a:lnSpc>
                          <a:spcPct val="95692"/>
                        </a:lnSpc>
                        <a:spcBef>
                          <a:spcPts val="0"/>
                        </a:spcBef>
                        <a:spcAft>
                          <a:spcPts val="0"/>
                        </a:spcAft>
                        <a:buClr>
                          <a:schemeClr val="dk1"/>
                        </a:buClr>
                        <a:buSzPts val="1400"/>
                        <a:buFont typeface="Arial"/>
                        <a:buChar char="●"/>
                      </a:pPr>
                      <a:endParaRPr b="0" strike="noStrike" dirty="0">
                        <a:solidFill>
                          <a:schemeClr val="dk1"/>
                        </a:solidFill>
                        <a:latin typeface="Arial"/>
                        <a:ea typeface="Arial"/>
                        <a:cs typeface="Arial"/>
                        <a:sym typeface="Arial"/>
                      </a:endParaRPr>
                    </a:p>
                  </a:txBody>
                  <a:tcPr marL="91450" marR="91450" marT="45725" marB="45725">
                    <a:solidFill>
                      <a:schemeClr val="lt1"/>
                    </a:solidFill>
                  </a:tcPr>
                </a:tc>
                <a:tc>
                  <a:txBody>
                    <a:bodyPr/>
                    <a:lstStyle/>
                    <a:p>
                      <a:pPr marL="228600" lvl="0" indent="-88900" algn="just" rtl="0">
                        <a:spcBef>
                          <a:spcPts val="0"/>
                        </a:spcBef>
                        <a:spcAft>
                          <a:spcPts val="0"/>
                        </a:spcAft>
                        <a:buSzPts val="1400"/>
                        <a:buChar char="❖"/>
                      </a:pPr>
                      <a:r>
                        <a:rPr lang="en-US" dirty="0"/>
                        <a:t>Reports indicate that a worldwide shortage in HPV vaccines is expected to last until 2024 or 2025 due to limited manufacturing capacity</a:t>
                      </a:r>
                      <a:endParaRPr dirty="0"/>
                    </a:p>
                  </a:txBody>
                  <a:tcPr marL="91450" marR="91450" marT="45725" marB="45725">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16"/>
          <p:cNvSpPr txBox="1"/>
          <p:nvPr/>
        </p:nvSpPr>
        <p:spPr>
          <a:xfrm>
            <a:off x="78304" y="-11"/>
            <a:ext cx="12035400" cy="474600"/>
          </a:xfrm>
          <a:prstGeom prst="rect">
            <a:avLst/>
          </a:prstGeom>
          <a:noFill/>
          <a:ln>
            <a:noFill/>
          </a:ln>
        </p:spPr>
        <p:txBody>
          <a:bodyPr spcFirstLastPara="1" wrap="square" lIns="0" tIns="12600" rIns="0" bIns="0" anchor="t" anchorCtr="0">
            <a:spAutoFit/>
          </a:bodyPr>
          <a:lstStyle/>
          <a:p>
            <a:pPr marL="12065" marR="0" lvl="0" indent="0" algn="l" rtl="0">
              <a:spcBef>
                <a:spcPts val="0"/>
              </a:spcBef>
              <a:spcAft>
                <a:spcPts val="0"/>
              </a:spcAft>
              <a:buNone/>
            </a:pPr>
            <a:r>
              <a:rPr lang="en-US" sz="1800" b="1">
                <a:solidFill>
                  <a:srgbClr val="008753"/>
                </a:solidFill>
              </a:rPr>
              <a:t>Gardasil- 4 single dose schedule versus Gardasil-4 2- doses schedule  in girls 9-14 years? 2/2</a:t>
            </a:r>
            <a:endParaRPr sz="1800" b="1">
              <a:solidFill>
                <a:srgbClr val="008753"/>
              </a:solidFill>
            </a:endParaRPr>
          </a:p>
          <a:p>
            <a:pPr marL="12065" marR="0" lvl="0" indent="0" algn="l" rtl="0">
              <a:spcBef>
                <a:spcPts val="0"/>
              </a:spcBef>
              <a:spcAft>
                <a:spcPts val="0"/>
              </a:spcAft>
              <a:buNone/>
            </a:pPr>
            <a:endParaRPr sz="1200" b="1">
              <a:solidFill>
                <a:srgbClr val="008753"/>
              </a:solidFill>
            </a:endParaRPr>
          </a:p>
        </p:txBody>
      </p:sp>
      <p:graphicFrame>
        <p:nvGraphicFramePr>
          <p:cNvPr id="1141" name="Google Shape;1141;p116"/>
          <p:cNvGraphicFramePr/>
          <p:nvPr/>
        </p:nvGraphicFramePr>
        <p:xfrm>
          <a:off x="160072" y="319147"/>
          <a:ext cx="11871875" cy="6323775"/>
        </p:xfrm>
        <a:graphic>
          <a:graphicData uri="http://schemas.openxmlformats.org/drawingml/2006/table">
            <a:tbl>
              <a:tblPr bandCol="1">
                <a:noFill/>
                <a:tableStyleId>{6C306F80-C109-4FF6-9381-8ECFD9606E0A}</a:tableStyleId>
              </a:tblPr>
              <a:tblGrid>
                <a:gridCol w="2203500">
                  <a:extLst>
                    <a:ext uri="{9D8B030D-6E8A-4147-A177-3AD203B41FA5}">
                      <a16:colId xmlns:a16="http://schemas.microsoft.com/office/drawing/2014/main" val="20000"/>
                    </a:ext>
                  </a:extLst>
                </a:gridCol>
                <a:gridCol w="3816175">
                  <a:extLst>
                    <a:ext uri="{9D8B030D-6E8A-4147-A177-3AD203B41FA5}">
                      <a16:colId xmlns:a16="http://schemas.microsoft.com/office/drawing/2014/main" val="20001"/>
                    </a:ext>
                  </a:extLst>
                </a:gridCol>
                <a:gridCol w="3574750">
                  <a:extLst>
                    <a:ext uri="{9D8B030D-6E8A-4147-A177-3AD203B41FA5}">
                      <a16:colId xmlns:a16="http://schemas.microsoft.com/office/drawing/2014/main" val="20002"/>
                    </a:ext>
                  </a:extLst>
                </a:gridCol>
                <a:gridCol w="2277450">
                  <a:extLst>
                    <a:ext uri="{9D8B030D-6E8A-4147-A177-3AD203B41FA5}">
                      <a16:colId xmlns:a16="http://schemas.microsoft.com/office/drawing/2014/main" val="20003"/>
                    </a:ext>
                  </a:extLst>
                </a:gridCol>
              </a:tblGrid>
              <a:tr h="297150">
                <a:tc>
                  <a:txBody>
                    <a:bodyPr/>
                    <a:lstStyle/>
                    <a:p>
                      <a:pPr marL="68580" marR="0" lvl="0" indent="0" algn="l" rtl="0">
                        <a:lnSpc>
                          <a:spcPct val="100000"/>
                        </a:lnSpc>
                        <a:spcBef>
                          <a:spcPts val="0"/>
                        </a:spcBef>
                        <a:spcAft>
                          <a:spcPts val="0"/>
                        </a:spcAft>
                        <a:buNone/>
                      </a:pPr>
                      <a:r>
                        <a:rPr lang="en-US" sz="1300" b="1">
                          <a:solidFill>
                            <a:schemeClr val="lt1"/>
                          </a:solidFill>
                        </a:rPr>
                        <a:t>Key Areas</a:t>
                      </a:r>
                      <a:endParaRPr/>
                    </a:p>
                  </a:txBody>
                  <a:tcPr marL="91450" marR="91450" marT="45725" marB="45725">
                    <a:solidFill>
                      <a:srgbClr val="008753"/>
                    </a:solidFill>
                  </a:tcPr>
                </a:tc>
                <a:tc>
                  <a:txBody>
                    <a:bodyPr/>
                    <a:lstStyle/>
                    <a:p>
                      <a:pPr marL="0" marR="0" lvl="0" indent="0" algn="l" rtl="0">
                        <a:spcBef>
                          <a:spcPts val="0"/>
                        </a:spcBef>
                        <a:spcAft>
                          <a:spcPts val="0"/>
                        </a:spcAft>
                        <a:buNone/>
                      </a:pPr>
                      <a:r>
                        <a:rPr lang="en-US" sz="1300" b="1">
                          <a:solidFill>
                            <a:schemeClr val="lt1"/>
                          </a:solidFill>
                        </a:rPr>
                        <a:t>Pros</a:t>
                      </a:r>
                      <a:endParaRPr sz="1300" b="1">
                        <a:solidFill>
                          <a:schemeClr val="lt1"/>
                        </a:solidFill>
                      </a:endParaRPr>
                    </a:p>
                  </a:txBody>
                  <a:tcPr marL="91450" marR="91450" marT="45725" marB="45725">
                    <a:solidFill>
                      <a:srgbClr val="008753"/>
                    </a:solidFill>
                  </a:tcPr>
                </a:tc>
                <a:tc>
                  <a:txBody>
                    <a:bodyPr/>
                    <a:lstStyle/>
                    <a:p>
                      <a:pPr marL="68580" marR="0" lvl="0" indent="0" algn="l" rtl="0">
                        <a:lnSpc>
                          <a:spcPct val="100000"/>
                        </a:lnSpc>
                        <a:spcBef>
                          <a:spcPts val="0"/>
                        </a:spcBef>
                        <a:spcAft>
                          <a:spcPts val="0"/>
                        </a:spcAft>
                        <a:buNone/>
                      </a:pPr>
                      <a:r>
                        <a:rPr lang="en-US" sz="1300" b="1">
                          <a:solidFill>
                            <a:schemeClr val="lt1"/>
                          </a:solidFill>
                        </a:rPr>
                        <a:t>Cons</a:t>
                      </a:r>
                      <a:endParaRPr sz="1300" b="1" strike="noStrike">
                        <a:solidFill>
                          <a:schemeClr val="lt1"/>
                        </a:solidFill>
                        <a:latin typeface="Arial"/>
                        <a:ea typeface="Arial"/>
                        <a:cs typeface="Arial"/>
                        <a:sym typeface="Arial"/>
                      </a:endParaRPr>
                    </a:p>
                  </a:txBody>
                  <a:tcPr marL="91450" marR="91450" marT="45725" marB="45725">
                    <a:solidFill>
                      <a:srgbClr val="008753"/>
                    </a:solidFill>
                  </a:tcPr>
                </a:tc>
                <a:tc>
                  <a:txBody>
                    <a:bodyPr/>
                    <a:lstStyle/>
                    <a:p>
                      <a:pPr marL="68580" marR="0" lvl="0" indent="0" algn="l" rtl="0">
                        <a:lnSpc>
                          <a:spcPct val="100000"/>
                        </a:lnSpc>
                        <a:spcBef>
                          <a:spcPts val="0"/>
                        </a:spcBef>
                        <a:spcAft>
                          <a:spcPts val="0"/>
                        </a:spcAft>
                        <a:buNone/>
                      </a:pPr>
                      <a:r>
                        <a:rPr lang="en-US" sz="1300" b="1">
                          <a:solidFill>
                            <a:schemeClr val="lt1"/>
                          </a:solidFill>
                        </a:rPr>
                        <a:t>Comment </a:t>
                      </a:r>
                      <a:endParaRPr sz="1300" b="1" strike="noStrike">
                        <a:solidFill>
                          <a:schemeClr val="lt1"/>
                        </a:solidFill>
                        <a:latin typeface="Arial"/>
                        <a:ea typeface="Arial"/>
                        <a:cs typeface="Arial"/>
                        <a:sym typeface="Arial"/>
                      </a:endParaRPr>
                    </a:p>
                  </a:txBody>
                  <a:tcPr marL="91450" marR="91450" marT="45725" marB="45725">
                    <a:solidFill>
                      <a:srgbClr val="008753"/>
                    </a:solidFill>
                  </a:tcPr>
                </a:tc>
                <a:extLst>
                  <a:ext uri="{0D108BD9-81ED-4DB2-BD59-A6C34878D82A}">
                    <a16:rowId xmlns:a16="http://schemas.microsoft.com/office/drawing/2014/main" val="10000"/>
                  </a:ext>
                </a:extLst>
              </a:tr>
              <a:tr h="1626500">
                <a:tc>
                  <a:txBody>
                    <a:bodyPr/>
                    <a:lstStyle/>
                    <a:p>
                      <a:pPr marL="68760" marR="0" lvl="0" indent="0" algn="l" rtl="0">
                        <a:lnSpc>
                          <a:spcPct val="100000"/>
                        </a:lnSpc>
                        <a:spcBef>
                          <a:spcPts val="0"/>
                        </a:spcBef>
                        <a:spcAft>
                          <a:spcPts val="0"/>
                        </a:spcAft>
                        <a:buNone/>
                      </a:pPr>
                      <a:endParaRPr sz="1300" b="1" strike="noStrike">
                        <a:solidFill>
                          <a:schemeClr val="dk1"/>
                        </a:solidFill>
                      </a:endParaRPr>
                    </a:p>
                    <a:p>
                      <a:pPr marL="68580" marR="0" lvl="0" indent="0" algn="l" rtl="0">
                        <a:lnSpc>
                          <a:spcPct val="100000"/>
                        </a:lnSpc>
                        <a:spcBef>
                          <a:spcPts val="204"/>
                        </a:spcBef>
                        <a:spcAft>
                          <a:spcPts val="0"/>
                        </a:spcAft>
                        <a:buNone/>
                      </a:pPr>
                      <a:r>
                        <a:rPr lang="en-US" sz="1300" b="1"/>
                        <a:t>Economical and Operational Considerations </a:t>
                      </a:r>
                      <a:endParaRPr sz="1300" b="0" strike="noStrike">
                        <a:solidFill>
                          <a:schemeClr val="dk1"/>
                        </a:solidFill>
                        <a:latin typeface="Arial"/>
                        <a:ea typeface="Arial"/>
                        <a:cs typeface="Arial"/>
                        <a:sym typeface="Arial"/>
                      </a:endParaRPr>
                    </a:p>
                  </a:txBody>
                  <a:tcPr marL="91450" marR="91450" marT="45725" marB="45725">
                    <a:solidFill>
                      <a:srgbClr val="F2F2F2"/>
                    </a:solidFill>
                  </a:tcPr>
                </a:tc>
                <a:tc>
                  <a:txBody>
                    <a:bodyPr/>
                    <a:lstStyle/>
                    <a:p>
                      <a:pPr marL="457200" marR="0" lvl="0" indent="-317500" algn="just" rtl="0">
                        <a:lnSpc>
                          <a:spcPct val="100000"/>
                        </a:lnSpc>
                        <a:spcBef>
                          <a:spcPts val="0"/>
                        </a:spcBef>
                        <a:spcAft>
                          <a:spcPts val="0"/>
                        </a:spcAft>
                        <a:buSzPts val="1400"/>
                        <a:buChar char="●"/>
                      </a:pPr>
                      <a:r>
                        <a:rPr lang="en-US"/>
                        <a:t>A single-dose regimen could reduce economic costs by ~30-40+% based on a decrease of recurrent costs such as number of vaccine doses.</a:t>
                      </a:r>
                      <a:endParaRPr/>
                    </a:p>
                  </a:txBody>
                  <a:tcPr marL="91450" marR="91450" marT="45725" marB="45725">
                    <a:solidFill>
                      <a:srgbClr val="F2F2F2"/>
                    </a:solidFill>
                  </a:tcPr>
                </a:tc>
                <a:tc>
                  <a:txBody>
                    <a:bodyPr/>
                    <a:lstStyle/>
                    <a:p>
                      <a:pPr marL="0" marR="0" lvl="0" indent="0" algn="just" rtl="0">
                        <a:lnSpc>
                          <a:spcPct val="100000"/>
                        </a:lnSpc>
                        <a:spcBef>
                          <a:spcPts val="0"/>
                        </a:spcBef>
                        <a:spcAft>
                          <a:spcPts val="0"/>
                        </a:spcAft>
                        <a:buNone/>
                      </a:pPr>
                      <a:endParaRPr/>
                    </a:p>
                  </a:txBody>
                  <a:tcPr marL="91450" marR="91450" marT="45725" marB="45725">
                    <a:solidFill>
                      <a:srgbClr val="F2F2F2"/>
                    </a:solidFill>
                  </a:tcPr>
                </a:tc>
                <a:tc>
                  <a:txBody>
                    <a:bodyPr/>
                    <a:lstStyle/>
                    <a:p>
                      <a:pPr marL="171450" lvl="0" indent="-88900" algn="l" rtl="0">
                        <a:spcBef>
                          <a:spcPts val="0"/>
                        </a:spcBef>
                        <a:spcAft>
                          <a:spcPts val="0"/>
                        </a:spcAft>
                        <a:buSzPts val="1400"/>
                        <a:buChar char="❖"/>
                      </a:pPr>
                      <a:r>
                        <a:rPr lang="en-US"/>
                        <a:t>The costs of a vaccination program are prohibitive for many LMICs, as even with Gavi or donor support, many will not be able to afford the</a:t>
                      </a:r>
                      <a:endParaRPr/>
                    </a:p>
                  </a:txBody>
                  <a:tcPr marL="91450" marR="91450" marT="45725" marB="45725">
                    <a:solidFill>
                      <a:srgbClr val="F2F2F2"/>
                    </a:solidFill>
                  </a:tcPr>
                </a:tc>
                <a:extLst>
                  <a:ext uri="{0D108BD9-81ED-4DB2-BD59-A6C34878D82A}">
                    <a16:rowId xmlns:a16="http://schemas.microsoft.com/office/drawing/2014/main" val="10001"/>
                  </a:ext>
                </a:extLst>
              </a:tr>
              <a:tr h="3211525">
                <a:tc>
                  <a:txBody>
                    <a:bodyPr/>
                    <a:lstStyle/>
                    <a:p>
                      <a:pPr marL="68760" marR="0" lvl="0" indent="0" algn="l" rtl="0">
                        <a:lnSpc>
                          <a:spcPct val="95692"/>
                        </a:lnSpc>
                        <a:spcBef>
                          <a:spcPts val="0"/>
                        </a:spcBef>
                        <a:spcAft>
                          <a:spcPts val="0"/>
                        </a:spcAft>
                        <a:buNone/>
                      </a:pPr>
                      <a:endParaRPr sz="1300" b="1" strike="noStrike">
                        <a:solidFill>
                          <a:schemeClr val="dk1"/>
                        </a:solidFill>
                      </a:endParaRPr>
                    </a:p>
                    <a:p>
                      <a:pPr marL="68580" marR="0" lvl="0" indent="0" algn="l" rtl="0">
                        <a:lnSpc>
                          <a:spcPct val="99615"/>
                        </a:lnSpc>
                        <a:spcBef>
                          <a:spcPts val="0"/>
                        </a:spcBef>
                        <a:spcAft>
                          <a:spcPts val="0"/>
                        </a:spcAft>
                        <a:buNone/>
                      </a:pPr>
                      <a:r>
                        <a:rPr lang="en-US" sz="1300" b="1"/>
                        <a:t>Programmatic consideration </a:t>
                      </a:r>
                      <a:endParaRPr sz="1300" b="0" strike="noStrike">
                        <a:solidFill>
                          <a:schemeClr val="dk1"/>
                        </a:solidFill>
                        <a:latin typeface="Arial"/>
                        <a:ea typeface="Arial"/>
                        <a:cs typeface="Arial"/>
                        <a:sym typeface="Arial"/>
                      </a:endParaRPr>
                    </a:p>
                  </a:txBody>
                  <a:tcPr marL="91450" marR="91450" marT="45725" marB="45725">
                    <a:solidFill>
                      <a:schemeClr val="lt1"/>
                    </a:solidFill>
                  </a:tcPr>
                </a:tc>
                <a:tc>
                  <a:txBody>
                    <a:bodyPr/>
                    <a:lstStyle/>
                    <a:p>
                      <a:pPr marL="342900" marR="0" lvl="0" indent="-374650" algn="just" rtl="0">
                        <a:lnSpc>
                          <a:spcPct val="100000"/>
                        </a:lnSpc>
                        <a:spcBef>
                          <a:spcPts val="0"/>
                        </a:spcBef>
                        <a:spcAft>
                          <a:spcPts val="0"/>
                        </a:spcAft>
                        <a:buSzPts val="1400"/>
                        <a:buChar char="●"/>
                      </a:pPr>
                      <a:r>
                        <a:rPr lang="en-US"/>
                        <a:t>Availability of the vaccine for persons especially in low-income countries with high population numbers </a:t>
                      </a:r>
                      <a:endParaRPr/>
                    </a:p>
                    <a:p>
                      <a:pPr marL="342900" marR="0" lvl="0" indent="-374650" algn="just" rtl="0">
                        <a:lnSpc>
                          <a:spcPct val="100000"/>
                        </a:lnSpc>
                        <a:spcBef>
                          <a:spcPts val="0"/>
                        </a:spcBef>
                        <a:spcAft>
                          <a:spcPts val="0"/>
                        </a:spcAft>
                        <a:buSzPts val="1400"/>
                        <a:buChar char="●"/>
                      </a:pPr>
                      <a:r>
                        <a:rPr lang="en-US"/>
                        <a:t>Easier logistics and delivery process for the vaccines.</a:t>
                      </a:r>
                      <a:endParaRPr/>
                    </a:p>
                    <a:p>
                      <a:pPr marL="342900" marR="0" lvl="0" indent="-374650" algn="just" rtl="0">
                        <a:lnSpc>
                          <a:spcPct val="100000"/>
                        </a:lnSpc>
                        <a:spcBef>
                          <a:spcPts val="0"/>
                        </a:spcBef>
                        <a:spcAft>
                          <a:spcPts val="0"/>
                        </a:spcAft>
                        <a:buSzPts val="1400"/>
                        <a:buChar char="●"/>
                      </a:pPr>
                      <a:r>
                        <a:rPr lang="en-US"/>
                        <a:t>Commitment from Merck of 8 million doses in 2023, 11.7million in 2024 and 3.2 million in 2025.</a:t>
                      </a:r>
                      <a:endParaRPr/>
                    </a:p>
                    <a:p>
                      <a:pPr marL="342900" marR="0" lvl="0" indent="-374650" algn="just" rtl="0">
                        <a:lnSpc>
                          <a:spcPct val="100000"/>
                        </a:lnSpc>
                        <a:spcBef>
                          <a:spcPts val="0"/>
                        </a:spcBef>
                        <a:spcAft>
                          <a:spcPts val="0"/>
                        </a:spcAft>
                        <a:buSzPts val="1400"/>
                        <a:buChar char="●"/>
                      </a:pPr>
                      <a:r>
                        <a:rPr lang="en-US"/>
                        <a:t>Wider implementation and high coverage of target girls</a:t>
                      </a:r>
                      <a:endParaRPr/>
                    </a:p>
                    <a:p>
                      <a:pPr marL="342900" marR="0" lvl="0" indent="-374650" algn="just" rtl="0">
                        <a:lnSpc>
                          <a:spcPct val="100000"/>
                        </a:lnSpc>
                        <a:spcBef>
                          <a:spcPts val="0"/>
                        </a:spcBef>
                        <a:spcAft>
                          <a:spcPts val="0"/>
                        </a:spcAft>
                        <a:buSzPts val="1400"/>
                        <a:buChar char="●"/>
                      </a:pPr>
                      <a:r>
                        <a:rPr lang="en-US"/>
                        <a:t>Reduced dropout rate for HPV dose 2</a:t>
                      </a:r>
                      <a:endParaRPr/>
                    </a:p>
                    <a:p>
                      <a:pPr marL="342900" marR="0" lvl="0" indent="-374650" algn="just" rtl="0">
                        <a:lnSpc>
                          <a:spcPct val="100000"/>
                        </a:lnSpc>
                        <a:spcBef>
                          <a:spcPts val="0"/>
                        </a:spcBef>
                        <a:spcAft>
                          <a:spcPts val="0"/>
                        </a:spcAft>
                        <a:buSzPts val="1400"/>
                        <a:buChar char="●"/>
                      </a:pPr>
                      <a:r>
                        <a:rPr lang="en-US"/>
                        <a:t>Simplified campaign coordination</a:t>
                      </a:r>
                      <a:endParaRPr/>
                    </a:p>
                    <a:p>
                      <a:pPr marL="342900" marR="0" lvl="0" indent="-374650" algn="just" rtl="0">
                        <a:lnSpc>
                          <a:spcPct val="100000"/>
                        </a:lnSpc>
                        <a:spcBef>
                          <a:spcPts val="0"/>
                        </a:spcBef>
                        <a:spcAft>
                          <a:spcPts val="0"/>
                        </a:spcAft>
                        <a:buSzPts val="1400"/>
                        <a:buChar char="●"/>
                      </a:pPr>
                      <a:r>
                        <a:rPr lang="en-US"/>
                        <a:t>No need for scheduling  and tracking follow up</a:t>
                      </a:r>
                      <a:endParaRPr/>
                    </a:p>
                  </a:txBody>
                  <a:tcPr marL="91450" marR="91450" marT="45725" marB="45725">
                    <a:solidFill>
                      <a:schemeClr val="lt1"/>
                    </a:solidFill>
                  </a:tcPr>
                </a:tc>
                <a:tc>
                  <a:txBody>
                    <a:bodyPr/>
                    <a:lstStyle/>
                    <a:p>
                      <a:pPr marL="457200" marR="0" lvl="0" indent="0" algn="just" rtl="0">
                        <a:lnSpc>
                          <a:spcPct val="95692"/>
                        </a:lnSpc>
                        <a:spcBef>
                          <a:spcPts val="0"/>
                        </a:spcBef>
                        <a:spcAft>
                          <a:spcPts val="0"/>
                        </a:spcAft>
                        <a:buNone/>
                      </a:pPr>
                      <a:endParaRPr dirty="0"/>
                    </a:p>
                  </a:txBody>
                  <a:tcPr marL="91450" marR="91450" marT="45725" marB="45725">
                    <a:solidFill>
                      <a:schemeClr val="lt1"/>
                    </a:solidFill>
                  </a:tcPr>
                </a:tc>
                <a:tc>
                  <a:txBody>
                    <a:bodyPr/>
                    <a:lstStyle/>
                    <a:p>
                      <a:pPr marL="228600" lvl="0" indent="-95250" algn="just" rtl="0">
                        <a:spcBef>
                          <a:spcPts val="0"/>
                        </a:spcBef>
                        <a:spcAft>
                          <a:spcPts val="0"/>
                        </a:spcAft>
                        <a:buSzPts val="1500"/>
                        <a:buChar char="❖"/>
                      </a:pPr>
                      <a:r>
                        <a:rPr lang="en-US" dirty="0"/>
                        <a:t>A single-dose regimen addresses several obstacles disproportionately felt by LMICs by reducing the quantity of doses to be procured (or begin buying after initial support) and subsequently distribute, store, track and administe</a:t>
                      </a:r>
                      <a:r>
                        <a:rPr lang="en-US" sz="1500" dirty="0"/>
                        <a:t>r</a:t>
                      </a:r>
                      <a:endParaRPr sz="1500" dirty="0"/>
                    </a:p>
                  </a:txBody>
                  <a:tcPr marL="91450" marR="91450" marT="45725" marB="45725">
                    <a:solidFill>
                      <a:schemeClr val="lt1"/>
                    </a:solidFill>
                  </a:tcPr>
                </a:tc>
                <a:extLst>
                  <a:ext uri="{0D108BD9-81ED-4DB2-BD59-A6C34878D82A}">
                    <a16:rowId xmlns:a16="http://schemas.microsoft.com/office/drawing/2014/main" val="10002"/>
                  </a:ext>
                </a:extLst>
              </a:tr>
              <a:tr h="1188600">
                <a:tc>
                  <a:txBody>
                    <a:bodyPr/>
                    <a:lstStyle/>
                    <a:p>
                      <a:pPr marL="68580" marR="0" lvl="0" indent="0" algn="l" rtl="0">
                        <a:lnSpc>
                          <a:spcPct val="84615"/>
                        </a:lnSpc>
                        <a:spcBef>
                          <a:spcPts val="0"/>
                        </a:spcBef>
                        <a:spcAft>
                          <a:spcPts val="0"/>
                        </a:spcAft>
                        <a:buNone/>
                      </a:pPr>
                      <a:r>
                        <a:rPr lang="en-US" sz="1300" b="1"/>
                        <a:t>Equity</a:t>
                      </a:r>
                      <a:endParaRPr sz="1300" b="0" strike="noStrike">
                        <a:solidFill>
                          <a:schemeClr val="dk1"/>
                        </a:solidFill>
                        <a:latin typeface="Arial"/>
                        <a:ea typeface="Arial"/>
                        <a:cs typeface="Arial"/>
                        <a:sym typeface="Arial"/>
                      </a:endParaRPr>
                    </a:p>
                  </a:txBody>
                  <a:tcPr marL="91450" marR="91450" marT="45725" marB="45725">
                    <a:solidFill>
                      <a:srgbClr val="F2F2F2"/>
                    </a:solidFill>
                  </a:tcPr>
                </a:tc>
                <a:tc>
                  <a:txBody>
                    <a:bodyPr/>
                    <a:lstStyle/>
                    <a:p>
                      <a:pPr marL="342900" marR="0" lvl="0" indent="-317500" algn="just" rtl="0">
                        <a:lnSpc>
                          <a:spcPct val="100000"/>
                        </a:lnSpc>
                        <a:spcBef>
                          <a:spcPts val="0"/>
                        </a:spcBef>
                        <a:spcAft>
                          <a:spcPts val="0"/>
                        </a:spcAft>
                        <a:buSzPts val="1400"/>
                        <a:buChar char="●"/>
                      </a:pPr>
                      <a:r>
                        <a:rPr lang="en-US"/>
                        <a:t>Single dose regimens promote health equity by over &gt;90% of cervical cancer cases that could be averted over next 100 years according to modeling studies2 would be in LMICs</a:t>
                      </a:r>
                      <a:endParaRPr b="0" strike="noStrike">
                        <a:solidFill>
                          <a:schemeClr val="dk1"/>
                        </a:solidFill>
                        <a:latin typeface="Arial"/>
                        <a:ea typeface="Arial"/>
                        <a:cs typeface="Arial"/>
                        <a:sym typeface="Arial"/>
                      </a:endParaRPr>
                    </a:p>
                  </a:txBody>
                  <a:tcPr marL="91450" marR="91450" marT="45725" marB="45725">
                    <a:solidFill>
                      <a:srgbClr val="F2F2F2"/>
                    </a:solidFill>
                  </a:tcPr>
                </a:tc>
                <a:tc>
                  <a:txBody>
                    <a:bodyPr/>
                    <a:lstStyle/>
                    <a:p>
                      <a:pPr marL="0" marR="0" lvl="0" indent="0" algn="l" rtl="0">
                        <a:lnSpc>
                          <a:spcPct val="100000"/>
                        </a:lnSpc>
                        <a:spcBef>
                          <a:spcPts val="0"/>
                        </a:spcBef>
                        <a:spcAft>
                          <a:spcPts val="0"/>
                        </a:spcAft>
                        <a:buNone/>
                      </a:pPr>
                      <a:endParaRPr b="0" strike="noStrike">
                        <a:solidFill>
                          <a:schemeClr val="dk1"/>
                        </a:solidFill>
                        <a:latin typeface="Arial"/>
                        <a:ea typeface="Arial"/>
                        <a:cs typeface="Arial"/>
                        <a:sym typeface="Arial"/>
                      </a:endParaRPr>
                    </a:p>
                  </a:txBody>
                  <a:tcPr marL="91450" marR="91450" marT="45725" marB="45725">
                    <a:solidFill>
                      <a:srgbClr val="F2F2F2"/>
                    </a:solidFill>
                  </a:tcPr>
                </a:tc>
                <a:tc>
                  <a:txBody>
                    <a:bodyPr/>
                    <a:lstStyle/>
                    <a:p>
                      <a:pPr marL="0" marR="0" lvl="0" indent="0" algn="l" rtl="0">
                        <a:lnSpc>
                          <a:spcPct val="100000"/>
                        </a:lnSpc>
                        <a:spcBef>
                          <a:spcPts val="0"/>
                        </a:spcBef>
                        <a:spcAft>
                          <a:spcPts val="0"/>
                        </a:spcAft>
                        <a:buNone/>
                      </a:pPr>
                      <a:endParaRPr b="0" strike="noStrike" dirty="0">
                        <a:solidFill>
                          <a:schemeClr val="dk1"/>
                        </a:solidFill>
                        <a:latin typeface="Arial"/>
                        <a:ea typeface="Arial"/>
                        <a:cs typeface="Arial"/>
                        <a:sym typeface="Arial"/>
                      </a:endParaRPr>
                    </a:p>
                  </a:txBody>
                  <a:tcPr marL="91450" marR="91450" marT="45725" marB="45725">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17"/>
          <p:cNvSpPr txBox="1">
            <a:spLocks noGrp="1"/>
          </p:cNvSpPr>
          <p:nvPr>
            <p:ph type="title"/>
          </p:nvPr>
        </p:nvSpPr>
        <p:spPr>
          <a:xfrm>
            <a:off x="233261" y="234864"/>
            <a:ext cx="117255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dirty="0"/>
              <a:t>Recommendations</a:t>
            </a:r>
            <a:endParaRPr dirty="0"/>
          </a:p>
        </p:txBody>
      </p:sp>
      <p:sp>
        <p:nvSpPr>
          <p:cNvPr id="1148" name="Google Shape;1148;p117"/>
          <p:cNvSpPr txBox="1">
            <a:spLocks noGrp="1"/>
          </p:cNvSpPr>
          <p:nvPr>
            <p:ph type="body" idx="1"/>
          </p:nvPr>
        </p:nvSpPr>
        <p:spPr>
          <a:xfrm>
            <a:off x="108963" y="1551623"/>
            <a:ext cx="11834587" cy="4955203"/>
          </a:xfrm>
          <a:prstGeom prst="rect">
            <a:avLst/>
          </a:prstGeom>
        </p:spPr>
        <p:txBody>
          <a:bodyPr spcFirstLastPara="1" wrap="square" lIns="91440" tIns="0" rIns="91440" bIns="0" anchor="t" anchorCtr="0">
            <a:spAutoFit/>
          </a:bodyPr>
          <a:lstStyle/>
          <a:p>
            <a:pPr marL="0" lvl="0" indent="0" rtl="0">
              <a:spcBef>
                <a:spcPts val="0"/>
              </a:spcBef>
              <a:spcAft>
                <a:spcPts val="0"/>
              </a:spcAft>
              <a:buNone/>
            </a:pPr>
            <a:r>
              <a:rPr lang="en-US" sz="1800" dirty="0">
                <a:solidFill>
                  <a:srgbClr val="000000"/>
                </a:solidFill>
              </a:rPr>
              <a:t>Summary of the available evidence for Gardasil Quadrivalent HPV vaccine: </a:t>
            </a:r>
            <a:endParaRPr sz="1800" dirty="0">
              <a:solidFill>
                <a:srgbClr val="000000"/>
              </a:solidFill>
            </a:endParaRPr>
          </a:p>
          <a:p>
            <a:pPr marL="285750" lvl="0" indent="-336550" rtl="0">
              <a:spcBef>
                <a:spcPts val="0"/>
              </a:spcBef>
              <a:spcAft>
                <a:spcPts val="0"/>
              </a:spcAft>
              <a:buSzPts val="1700"/>
              <a:buChar char="●"/>
            </a:pPr>
            <a:r>
              <a:rPr lang="en-US" sz="1800" dirty="0"/>
              <a:t>95%-98% efficacy of the single dose schedule which is quite comparable to a two or three dose schedule</a:t>
            </a:r>
          </a:p>
          <a:p>
            <a:pPr marL="285750" lvl="0" indent="-336550" rtl="0">
              <a:spcBef>
                <a:spcPts val="0"/>
              </a:spcBef>
              <a:spcAft>
                <a:spcPts val="0"/>
              </a:spcAft>
              <a:buSzPts val="1700"/>
              <a:buChar char="●"/>
            </a:pPr>
            <a:r>
              <a:rPr lang="en-US" sz="1800" dirty="0"/>
              <a:t>For effectiveness, there is 88.9% after the vaccination of a single dose for serotype 6, 11, 16 &amp; 18</a:t>
            </a:r>
            <a:endParaRPr sz="1800" dirty="0"/>
          </a:p>
          <a:p>
            <a:pPr marL="285750" lvl="0" indent="-336550" rtl="0">
              <a:spcBef>
                <a:spcPts val="0"/>
              </a:spcBef>
              <a:spcAft>
                <a:spcPts val="0"/>
              </a:spcAft>
              <a:buClr>
                <a:schemeClr val="dk1"/>
              </a:buClr>
              <a:buSzPts val="1700"/>
              <a:buChar char="●"/>
            </a:pPr>
            <a:r>
              <a:rPr lang="en-US" sz="1800" dirty="0"/>
              <a:t>Increased availability of the vaccine for persons especially in low and medium -income countries with high population numbers. Specifically, Nigeria has secured a supply commitment of 8 million in 2023, 11.8million in 2024 and 3.2 million in 2025</a:t>
            </a:r>
            <a:endParaRPr sz="1800" dirty="0"/>
          </a:p>
          <a:p>
            <a:pPr marL="285750" lvl="0" indent="-336550" rtl="0">
              <a:spcBef>
                <a:spcPts val="0"/>
              </a:spcBef>
              <a:spcAft>
                <a:spcPts val="0"/>
              </a:spcAft>
              <a:buClr>
                <a:schemeClr val="dk1"/>
              </a:buClr>
              <a:buSzPts val="1700"/>
              <a:buChar char="●"/>
            </a:pPr>
            <a:r>
              <a:rPr lang="en-US" sz="1800" dirty="0"/>
              <a:t>Introducing the single dose will alleviate current vaccine supply constraints, address challenges of dropout, ease logistics and delivery processes for the vaccines</a:t>
            </a:r>
            <a:endParaRPr sz="1800" dirty="0"/>
          </a:p>
          <a:p>
            <a:pPr marL="285750" lvl="0" indent="-336550" rtl="0">
              <a:spcBef>
                <a:spcPts val="0"/>
              </a:spcBef>
              <a:spcAft>
                <a:spcPts val="0"/>
              </a:spcAft>
              <a:buClr>
                <a:schemeClr val="dk1"/>
              </a:buClr>
              <a:buSzPts val="1700"/>
              <a:buChar char="●"/>
            </a:pPr>
            <a:r>
              <a:rPr lang="en-US" sz="1800" dirty="0"/>
              <a:t>Single-dose regimen may reduce economic costs for introducing HPV vaccine by ~30 to 40+%.</a:t>
            </a:r>
            <a:endParaRPr sz="1800" dirty="0"/>
          </a:p>
          <a:p>
            <a:pPr marL="0" lvl="0" indent="0" rtl="0">
              <a:spcBef>
                <a:spcPts val="0"/>
              </a:spcBef>
              <a:spcAft>
                <a:spcPts val="0"/>
              </a:spcAft>
              <a:buNone/>
            </a:pPr>
            <a:endParaRPr lang="en-US" dirty="0">
              <a:solidFill>
                <a:srgbClr val="000000"/>
              </a:solidFill>
            </a:endParaRPr>
          </a:p>
          <a:p>
            <a:pPr marL="0" lvl="0" indent="0" rtl="0">
              <a:spcBef>
                <a:spcPts val="0"/>
              </a:spcBef>
              <a:spcAft>
                <a:spcPts val="0"/>
              </a:spcAft>
              <a:buNone/>
            </a:pPr>
            <a:r>
              <a:rPr lang="en-US" dirty="0">
                <a:solidFill>
                  <a:srgbClr val="000000"/>
                </a:solidFill>
              </a:rPr>
              <a:t> Following current evidences that a single dose of the HPV vaccine provides as much protection as the initially recommended two or three dose schedules, </a:t>
            </a:r>
          </a:p>
          <a:p>
            <a:pPr marL="0" lvl="0" indent="0" rtl="0">
              <a:spcBef>
                <a:spcPts val="0"/>
              </a:spcBef>
              <a:spcAft>
                <a:spcPts val="0"/>
              </a:spcAft>
              <a:buNone/>
            </a:pPr>
            <a:r>
              <a:rPr lang="en-US" b="1" dirty="0">
                <a:solidFill>
                  <a:srgbClr val="000000"/>
                </a:solidFill>
              </a:rPr>
              <a:t>NGI-TAG recommends;</a:t>
            </a:r>
            <a:endParaRPr b="1" dirty="0">
              <a:solidFill>
                <a:srgbClr val="000000"/>
              </a:solidFill>
            </a:endParaRPr>
          </a:p>
          <a:p>
            <a:pPr marL="457200" lvl="0" indent="-342900" rtl="0">
              <a:spcBef>
                <a:spcPts val="0"/>
              </a:spcBef>
              <a:spcAft>
                <a:spcPts val="0"/>
              </a:spcAft>
              <a:buSzPts val="1800"/>
              <a:buChar char="●"/>
            </a:pPr>
            <a:r>
              <a:rPr lang="en-US" b="1" dirty="0">
                <a:solidFill>
                  <a:srgbClr val="000000"/>
                </a:solidFill>
              </a:rPr>
              <a:t>Gardasil quadrivalent HPV 1-dose schedule to be included in the Routine Immunization program in Nigeria as a viable strategy to address her high burden of cervical cancer</a:t>
            </a:r>
          </a:p>
          <a:p>
            <a:pPr marL="457200" lvl="0" indent="-342900" rtl="0">
              <a:spcBef>
                <a:spcPts val="0"/>
              </a:spcBef>
              <a:spcAft>
                <a:spcPts val="0"/>
              </a:spcAft>
              <a:buSzPts val="1800"/>
              <a:buChar char="●"/>
            </a:pPr>
            <a:r>
              <a:rPr lang="en-US" b="1" dirty="0">
                <a:solidFill>
                  <a:srgbClr val="000000"/>
                </a:solidFill>
              </a:rPr>
              <a:t>For programmatic preparedness, the HPV vaccination should commence by the third quarter of 2023.</a:t>
            </a:r>
            <a:endParaRPr b="1" dirty="0">
              <a:solidFill>
                <a:srgbClr val="000000"/>
              </a:solidFill>
            </a:endParaRPr>
          </a:p>
        </p:txBody>
      </p:sp>
      <p:grpSp>
        <p:nvGrpSpPr>
          <p:cNvPr id="2" name="Group 1">
            <a:extLst>
              <a:ext uri="{FF2B5EF4-FFF2-40B4-BE49-F238E27FC236}">
                <a16:creationId xmlns:a16="http://schemas.microsoft.com/office/drawing/2014/main" id="{1976525D-F2E5-34F6-08C0-657219C3C4F6}"/>
              </a:ext>
            </a:extLst>
          </p:cNvPr>
          <p:cNvGrpSpPr/>
          <p:nvPr/>
        </p:nvGrpSpPr>
        <p:grpSpPr>
          <a:xfrm>
            <a:off x="5829300" y="539187"/>
            <a:ext cx="6224600" cy="756213"/>
            <a:chOff x="7259934" y="43887"/>
            <a:chExt cx="4793966" cy="1026265"/>
          </a:xfrm>
        </p:grpSpPr>
        <p:grpSp>
          <p:nvGrpSpPr>
            <p:cNvPr id="1150" name="Google Shape;1150;p117"/>
            <p:cNvGrpSpPr/>
            <p:nvPr/>
          </p:nvGrpSpPr>
          <p:grpSpPr>
            <a:xfrm>
              <a:off x="7259934" y="48924"/>
              <a:ext cx="4793962" cy="1021228"/>
              <a:chOff x="81631" y="2146880"/>
              <a:chExt cx="3300300" cy="1139700"/>
            </a:xfrm>
          </p:grpSpPr>
          <p:sp>
            <p:nvSpPr>
              <p:cNvPr id="1151" name="Google Shape;1151;p117"/>
              <p:cNvSpPr txBox="1"/>
              <p:nvPr/>
            </p:nvSpPr>
            <p:spPr>
              <a:xfrm>
                <a:off x="81631" y="2146880"/>
                <a:ext cx="3300300" cy="11397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252000" tIns="0" rIns="45700" bIns="36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117"/>
              <p:cNvSpPr txBox="1"/>
              <p:nvPr/>
            </p:nvSpPr>
            <p:spPr>
              <a:xfrm>
                <a:off x="81631" y="2218767"/>
                <a:ext cx="213000" cy="321600"/>
              </a:xfrm>
              <a:prstGeom prst="rect">
                <a:avLst/>
              </a:prstGeom>
              <a:solidFill>
                <a:srgbClr val="3BAA72"/>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chemeClr val="lt1"/>
                  </a:solidFill>
                  <a:latin typeface="Arial"/>
                  <a:ea typeface="Arial"/>
                  <a:cs typeface="Arial"/>
                  <a:sym typeface="Arial"/>
                </a:endParaRPr>
              </a:p>
            </p:txBody>
          </p:sp>
        </p:grpSp>
        <p:sp>
          <p:nvSpPr>
            <p:cNvPr id="1153" name="Google Shape;1153;p117"/>
            <p:cNvSpPr txBox="1"/>
            <p:nvPr/>
          </p:nvSpPr>
          <p:spPr>
            <a:xfrm>
              <a:off x="7569334" y="43887"/>
              <a:ext cx="4484566" cy="98485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300" b="1" dirty="0"/>
                <a:t>Should Gardasil-4 valent HPV single dose be introduced into Nigeria’s Routine Immunization (RI) schedule for children aged 9-14 years as against the previous 2 dose recommended?</a:t>
              </a:r>
              <a:endParaRPr sz="1300"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D234-6A25-4EDB-82FB-CE8CA2C15C91}"/>
              </a:ext>
            </a:extLst>
          </p:cNvPr>
          <p:cNvSpPr>
            <a:spLocks noGrp="1"/>
          </p:cNvSpPr>
          <p:nvPr>
            <p:ph type="title"/>
          </p:nvPr>
        </p:nvSpPr>
        <p:spPr>
          <a:xfrm>
            <a:off x="64654" y="137653"/>
            <a:ext cx="12127345" cy="391735"/>
          </a:xfrm>
        </p:spPr>
        <p:txBody>
          <a:bodyPr>
            <a:normAutofit/>
          </a:bodyPr>
          <a:lstStyle/>
          <a:p>
            <a:r>
              <a:rPr lang="en-US" sz="1400" dirty="0">
                <a:latin typeface="+mj-lt"/>
              </a:rPr>
              <a:t>	                                                               NGI-TAG MEMBERS APPROVAL  			</a:t>
            </a:r>
          </a:p>
        </p:txBody>
      </p:sp>
      <p:graphicFrame>
        <p:nvGraphicFramePr>
          <p:cNvPr id="14" name="Table 13">
            <a:extLst>
              <a:ext uri="{FF2B5EF4-FFF2-40B4-BE49-F238E27FC236}">
                <a16:creationId xmlns:a16="http://schemas.microsoft.com/office/drawing/2014/main" id="{150EAF07-F282-45A6-A013-1AA30CF82D6B}"/>
              </a:ext>
            </a:extLst>
          </p:cNvPr>
          <p:cNvGraphicFramePr>
            <a:graphicFrameLocks noGrp="1"/>
          </p:cNvGraphicFramePr>
          <p:nvPr>
            <p:extLst>
              <p:ext uri="{D42A27DB-BD31-4B8C-83A1-F6EECF244321}">
                <p14:modId xmlns:p14="http://schemas.microsoft.com/office/powerpoint/2010/main" val="2166117523"/>
              </p:ext>
            </p:extLst>
          </p:nvPr>
        </p:nvGraphicFramePr>
        <p:xfrm>
          <a:off x="1101213" y="980660"/>
          <a:ext cx="9261988" cy="5208096"/>
        </p:xfrm>
        <a:graphic>
          <a:graphicData uri="http://schemas.openxmlformats.org/drawingml/2006/table">
            <a:tbl>
              <a:tblPr firstRow="1" bandRow="1">
                <a:tableStyleId>{5940675A-B579-460E-94D1-54222C63F5DA}</a:tableStyleId>
              </a:tblPr>
              <a:tblGrid>
                <a:gridCol w="3342066">
                  <a:extLst>
                    <a:ext uri="{9D8B030D-6E8A-4147-A177-3AD203B41FA5}">
                      <a16:colId xmlns:a16="http://schemas.microsoft.com/office/drawing/2014/main" val="3492015748"/>
                    </a:ext>
                  </a:extLst>
                </a:gridCol>
                <a:gridCol w="3401264">
                  <a:extLst>
                    <a:ext uri="{9D8B030D-6E8A-4147-A177-3AD203B41FA5}">
                      <a16:colId xmlns:a16="http://schemas.microsoft.com/office/drawing/2014/main" val="1467598278"/>
                    </a:ext>
                  </a:extLst>
                </a:gridCol>
                <a:gridCol w="2518658">
                  <a:extLst>
                    <a:ext uri="{9D8B030D-6E8A-4147-A177-3AD203B41FA5}">
                      <a16:colId xmlns:a16="http://schemas.microsoft.com/office/drawing/2014/main" val="2287772496"/>
                    </a:ext>
                  </a:extLst>
                </a:gridCol>
              </a:tblGrid>
              <a:tr h="262050">
                <a:tc>
                  <a:txBody>
                    <a:bodyPr/>
                    <a:lstStyle/>
                    <a:p>
                      <a:pPr algn="l" fontAlgn="b"/>
                      <a:r>
                        <a:rPr lang="en-US" sz="1200" i="0" u="none" strike="noStrike" dirty="0">
                          <a:effectLst/>
                        </a:rPr>
                        <a:t>Prof. Ibrahim Abdu-</a:t>
                      </a:r>
                      <a:r>
                        <a:rPr lang="en-US" sz="1200" i="0" u="none" strike="noStrike" dirty="0" err="1">
                          <a:effectLst/>
                        </a:rPr>
                        <a:t>Aguye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Chairman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b="1" i="0" u="none" strike="noStrike" dirty="0">
                          <a:solidFill>
                            <a:srgbClr val="000000"/>
                          </a:solidFill>
                          <a:effectLst/>
                          <a:latin typeface="Calibri" panose="020F0502020204030204" pitchFamily="34" charset="0"/>
                        </a:rPr>
                        <a:t>YES</a:t>
                      </a:r>
                    </a:p>
                  </a:txBody>
                  <a:tcPr marL="9525" marR="9525" marT="9525" marB="0" anchor="b">
                    <a:solidFill>
                      <a:schemeClr val="accent1">
                        <a:lumMod val="75000"/>
                      </a:schemeClr>
                    </a:solidFill>
                  </a:tcPr>
                </a:tc>
                <a:extLst>
                  <a:ext uri="{0D108BD9-81ED-4DB2-BD59-A6C34878D82A}">
                    <a16:rowId xmlns:a16="http://schemas.microsoft.com/office/drawing/2014/main" val="1021598449"/>
                  </a:ext>
                </a:extLst>
              </a:tr>
              <a:tr h="294874">
                <a:tc>
                  <a:txBody>
                    <a:bodyPr/>
                    <a:lstStyle/>
                    <a:p>
                      <a:pPr algn="l" fontAlgn="b"/>
                      <a:r>
                        <a:rPr lang="en-US" sz="1200" i="0" u="none" strike="noStrike">
                          <a:effectLst/>
                        </a:rPr>
                        <a:t>Prof. Obehi Okojie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247578811"/>
                  </a:ext>
                </a:extLst>
              </a:tr>
              <a:tr h="294874">
                <a:tc>
                  <a:txBody>
                    <a:bodyPr/>
                    <a:lstStyle/>
                    <a:p>
                      <a:pPr algn="l" fontAlgn="b"/>
                      <a:r>
                        <a:rPr lang="en-US" sz="1200" i="0" u="none" strike="noStrike" dirty="0">
                          <a:effectLst/>
                        </a:rPr>
                        <a:t>Prof.  Abdullahi Mohammed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745658308"/>
                  </a:ext>
                </a:extLst>
              </a:tr>
              <a:tr h="294874">
                <a:tc>
                  <a:txBody>
                    <a:bodyPr/>
                    <a:lstStyle/>
                    <a:p>
                      <a:pPr algn="l" fontAlgn="b"/>
                      <a:r>
                        <a:rPr lang="en-US" sz="1200" i="0" u="none" strike="noStrike">
                          <a:effectLst/>
                        </a:rPr>
                        <a:t>Prof.  Habib A. Garba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2527611"/>
                  </a:ext>
                </a:extLst>
              </a:tr>
              <a:tr h="294874">
                <a:tc>
                  <a:txBody>
                    <a:bodyPr/>
                    <a:lstStyle/>
                    <a:p>
                      <a:pPr algn="l" fontAlgn="b"/>
                      <a:r>
                        <a:rPr lang="en-US" sz="1200" i="0" u="none" strike="noStrike">
                          <a:effectLst/>
                        </a:rPr>
                        <a:t>Prof.  Uche </a:t>
                      </a:r>
                      <a:r>
                        <a:rPr lang="en-US" sz="1200" i="0" u="none" strike="noStrike" err="1">
                          <a:effectLst/>
                        </a:rPr>
                        <a:t>Ozumba</a:t>
                      </a:r>
                      <a:endParaRPr lang="en-US" sz="1200" b="0" i="0" u="none" strike="noStrike" err="1">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525613002"/>
                  </a:ext>
                </a:extLst>
              </a:tr>
              <a:tr h="294874">
                <a:tc>
                  <a:txBody>
                    <a:bodyPr/>
                    <a:lstStyle/>
                    <a:p>
                      <a:pPr algn="l" fontAlgn="b"/>
                      <a:r>
                        <a:rPr lang="en-US" sz="1200" i="0" u="none" strike="noStrike">
                          <a:effectLst/>
                        </a:rPr>
                        <a:t>Prof. Fola Taiwo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dirty="0">
                          <a:effectLst/>
                        </a:rPr>
                        <a:t>Core member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2142215574"/>
                  </a:ext>
                </a:extLst>
              </a:tr>
              <a:tr h="282740">
                <a:tc>
                  <a:txBody>
                    <a:bodyPr/>
                    <a:lstStyle/>
                    <a:p>
                      <a:pPr algn="l" fontAlgn="b"/>
                      <a:r>
                        <a:rPr lang="en-US" sz="1200" i="0" u="none" strike="noStrike">
                          <a:effectLst/>
                        </a:rPr>
                        <a:t>Dr. Kabiru Mustapha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4053622041"/>
                  </a:ext>
                </a:extLst>
              </a:tr>
              <a:tr h="511765">
                <a:tc>
                  <a:txBody>
                    <a:bodyPr/>
                    <a:lstStyle/>
                    <a:p>
                      <a:pPr algn="l" fontAlgn="b"/>
                      <a:r>
                        <a:rPr lang="en-US" sz="1200" i="0" u="none" strike="noStrike">
                          <a:effectLst/>
                        </a:rPr>
                        <a:t>Dr. Dorothy </a:t>
                      </a:r>
                      <a:r>
                        <a:rPr lang="en-US" sz="1200" i="0" u="none" strike="noStrike" err="1">
                          <a:effectLst/>
                        </a:rPr>
                        <a:t>Esangbedo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YES</a:t>
                      </a:r>
                    </a:p>
                  </a:txBody>
                  <a:tcPr marL="9525" marR="9525" marT="9525" marB="0" anchor="b"/>
                </a:tc>
                <a:extLst>
                  <a:ext uri="{0D108BD9-81ED-4DB2-BD59-A6C34878D82A}">
                    <a16:rowId xmlns:a16="http://schemas.microsoft.com/office/drawing/2014/main" val="4207152253"/>
                  </a:ext>
                </a:extLst>
              </a:tr>
              <a:tr h="294874">
                <a:tc>
                  <a:txBody>
                    <a:bodyPr/>
                    <a:lstStyle/>
                    <a:p>
                      <a:pPr algn="l" fontAlgn="b"/>
                      <a:r>
                        <a:rPr lang="en-US" sz="1200" i="0" u="none" strike="noStrike">
                          <a:effectLst/>
                        </a:rPr>
                        <a:t>Prof. Mairo Hassan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840566432"/>
                  </a:ext>
                </a:extLst>
              </a:tr>
              <a:tr h="294874">
                <a:tc>
                  <a:txBody>
                    <a:bodyPr/>
                    <a:lstStyle/>
                    <a:p>
                      <a:pPr algn="l" fontAlgn="b"/>
                      <a:r>
                        <a:rPr lang="en-US" sz="1200" i="0" u="none" strike="noStrike">
                          <a:effectLst/>
                        </a:rPr>
                        <a:t>Dr. Idris N. Muhammed</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2883871550"/>
                  </a:ext>
                </a:extLst>
              </a:tr>
              <a:tr h="294874">
                <a:tc>
                  <a:txBody>
                    <a:bodyPr/>
                    <a:lstStyle/>
                    <a:p>
                      <a:pPr algn="l" fontAlgn="b"/>
                      <a:r>
                        <a:rPr lang="en-US" sz="1200" i="0" u="none" strike="noStrike">
                          <a:effectLst/>
                        </a:rPr>
                        <a:t>Dr. Mustapha Muktar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468214176"/>
                  </a:ext>
                </a:extLst>
              </a:tr>
              <a:tr h="294874">
                <a:tc>
                  <a:txBody>
                    <a:bodyPr/>
                    <a:lstStyle/>
                    <a:p>
                      <a:pPr algn="l" fontAlgn="b"/>
                      <a:r>
                        <a:rPr lang="en-US" sz="1200" i="0" u="none" strike="noStrike">
                          <a:effectLst/>
                        </a:rPr>
                        <a:t>Dr. </a:t>
                      </a:r>
                      <a:r>
                        <a:rPr lang="en-US" sz="1200" i="0" u="none" strike="noStrike" err="1">
                          <a:effectLst/>
                        </a:rPr>
                        <a:t>Esimai</a:t>
                      </a:r>
                      <a:r>
                        <a:rPr lang="en-US" sz="1200" i="0" u="none" strike="noStrike">
                          <a:effectLst/>
                        </a:rPr>
                        <a:t> </a:t>
                      </a:r>
                      <a:r>
                        <a:rPr lang="en-US" sz="1200" i="0" u="none" strike="noStrike" err="1">
                          <a:effectLst/>
                        </a:rPr>
                        <a:t>Olapeju</a:t>
                      </a:r>
                      <a:r>
                        <a:rPr lang="en-US" sz="1200" i="0" u="none" strike="noStrike">
                          <a:effectLst/>
                        </a:rPr>
                        <a:t> Adefunke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1864580530"/>
                  </a:ext>
                </a:extLst>
              </a:tr>
              <a:tr h="318179">
                <a:tc>
                  <a:txBody>
                    <a:bodyPr/>
                    <a:lstStyle/>
                    <a:p>
                      <a:pPr algn="l" fontAlgn="b"/>
                      <a:r>
                        <a:rPr lang="en-US" sz="1200" i="0" u="none" strike="noStrike">
                          <a:effectLst/>
                        </a:rPr>
                        <a:t>Dr. Muktar </a:t>
                      </a:r>
                      <a:r>
                        <a:rPr lang="en-US" sz="1200" i="0" u="none" strike="noStrike" err="1">
                          <a:effectLst/>
                        </a:rPr>
                        <a:t>Gadanya</a:t>
                      </a:r>
                      <a:endParaRPr lang="en-US" sz="1200" b="0" i="0" u="none" strike="noStrike" err="1">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530615128"/>
                  </a:ext>
                </a:extLst>
              </a:tr>
              <a:tr h="294874">
                <a:tc>
                  <a:txBody>
                    <a:bodyPr/>
                    <a:lstStyle/>
                    <a:p>
                      <a:pPr algn="l" fontAlgn="b"/>
                      <a:r>
                        <a:rPr lang="en-US" sz="1200" i="0" u="none" strike="noStrike">
                          <a:effectLst/>
                        </a:rPr>
                        <a:t>Dr. Chinedu Simeon Arua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329426270"/>
                  </a:ext>
                </a:extLst>
              </a:tr>
              <a:tr h="294874">
                <a:tc>
                  <a:txBody>
                    <a:bodyPr/>
                    <a:lstStyle/>
                    <a:p>
                      <a:pPr algn="l" fontAlgn="b"/>
                      <a:r>
                        <a:rPr lang="en-US" sz="1200" i="0" u="none" strike="noStrike">
                          <a:effectLst/>
                        </a:rPr>
                        <a:t>Prof. </a:t>
                      </a:r>
                      <a:r>
                        <a:rPr lang="en-US" sz="1200" i="0" u="none" strike="noStrike" err="1">
                          <a:effectLst/>
                        </a:rPr>
                        <a:t>Nwagbo</a:t>
                      </a:r>
                      <a:r>
                        <a:rPr lang="en-US" sz="1200" i="0" u="none" strike="noStrike">
                          <a:effectLst/>
                        </a:rPr>
                        <a:t> Douglas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3322626428"/>
                  </a:ext>
                </a:extLst>
              </a:tr>
              <a:tr h="294874">
                <a:tc>
                  <a:txBody>
                    <a:bodyPr/>
                    <a:lstStyle/>
                    <a:p>
                      <a:pPr algn="l" fontAlgn="b"/>
                      <a:r>
                        <a:rPr lang="en-US" sz="1200" i="0" u="none" strike="noStrike" dirty="0">
                          <a:effectLst/>
                        </a:rPr>
                        <a:t>Dr. </a:t>
                      </a:r>
                      <a:r>
                        <a:rPr lang="en-US" sz="1200" i="0" u="none" strike="noStrike" dirty="0" err="1">
                          <a:effectLst/>
                        </a:rPr>
                        <a:t>Adedayo</a:t>
                      </a:r>
                      <a:r>
                        <a:rPr lang="en-US" sz="1200" i="0" u="none" strike="noStrike" dirty="0">
                          <a:effectLst/>
                        </a:rPr>
                        <a:t> Adeyemi</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dirty="0">
                          <a:effectLst/>
                        </a:rPr>
                        <a:t>Core member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mn-cs"/>
                          <a:sym typeface="Arial"/>
                        </a:rPr>
                        <a:t>YES</a:t>
                      </a: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2877445679"/>
                  </a:ext>
                </a:extLst>
              </a:tr>
              <a:tr h="294874">
                <a:tc>
                  <a:txBody>
                    <a:bodyPr/>
                    <a:lstStyle/>
                    <a:p>
                      <a:pPr algn="l" fontAlgn="b"/>
                      <a:r>
                        <a:rPr lang="en-US" sz="1200" i="0" u="none" strike="noStrike" dirty="0">
                          <a:effectLst/>
                        </a:rPr>
                        <a:t>Prof. Augustine I. </a:t>
                      </a:r>
                      <a:r>
                        <a:rPr lang="en-US" sz="1200" i="0" u="none" strike="noStrike" dirty="0" err="1">
                          <a:effectLst/>
                        </a:rPr>
                        <a:t>Omoigberale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i="0" u="none" strike="noStrike">
                          <a:effectLst/>
                        </a:rPr>
                        <a:t>Core member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YES</a:t>
                      </a:r>
                    </a:p>
                  </a:txBody>
                  <a:tcPr marL="9525" marR="9525" marT="9525" marB="0" anchor="b"/>
                </a:tc>
                <a:extLst>
                  <a:ext uri="{0D108BD9-81ED-4DB2-BD59-A6C34878D82A}">
                    <a16:rowId xmlns:a16="http://schemas.microsoft.com/office/drawing/2014/main" val="1070392524"/>
                  </a:ext>
                </a:extLst>
              </a:tr>
            </a:tbl>
          </a:graphicData>
        </a:graphic>
      </p:graphicFrame>
    </p:spTree>
    <p:extLst>
      <p:ext uri="{BB962C8B-B14F-4D97-AF65-F5344CB8AC3E}">
        <p14:creationId xmlns:p14="http://schemas.microsoft.com/office/powerpoint/2010/main" val="166641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20"/>
          <p:cNvSpPr txBox="1">
            <a:spLocks noGrp="1"/>
          </p:cNvSpPr>
          <p:nvPr>
            <p:ph type="title"/>
          </p:nvPr>
        </p:nvSpPr>
        <p:spPr>
          <a:xfrm>
            <a:off x="233261" y="234864"/>
            <a:ext cx="11725500" cy="298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References</a:t>
            </a:r>
            <a:endParaRPr/>
          </a:p>
        </p:txBody>
      </p:sp>
      <p:sp>
        <p:nvSpPr>
          <p:cNvPr id="1171" name="Google Shape;1171;p120"/>
          <p:cNvSpPr txBox="1"/>
          <p:nvPr/>
        </p:nvSpPr>
        <p:spPr>
          <a:xfrm>
            <a:off x="253041" y="530644"/>
            <a:ext cx="11725500" cy="6217046"/>
          </a:xfrm>
          <a:prstGeom prst="rect">
            <a:avLst/>
          </a:prstGeom>
          <a:noFill/>
          <a:ln>
            <a:noFill/>
          </a:ln>
        </p:spPr>
        <p:txBody>
          <a:bodyPr spcFirstLastPara="1" wrap="square" lIns="91425" tIns="45700" rIns="91425" bIns="45700" anchor="t" anchorCtr="0">
            <a:spAutoFit/>
          </a:bodyPr>
          <a:lstStyle/>
          <a:p>
            <a:pPr marL="91440" marR="0" lvl="0" indent="-91440" algn="just" rtl="0" fontAlgn="base">
              <a:spcBef>
                <a:spcPts val="1200"/>
              </a:spcBef>
              <a:spcAft>
                <a:spcPts val="0"/>
              </a:spcAft>
              <a:buFont typeface="+mj-lt"/>
              <a:buAutoNum type="arabicPeriod"/>
            </a:pPr>
            <a:r>
              <a:rPr lang="en-US" sz="1200" dirty="0" err="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Baandrup</a:t>
            </a:r>
            <a:r>
              <a:rPr lang="en-US" sz="1200" dirty="0">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L, </a:t>
            </a:r>
            <a:r>
              <a:rPr lang="en-US" sz="1200" dirty="0" err="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Dehlendorff</a:t>
            </a:r>
            <a:r>
              <a:rPr lang="en-US" sz="1200" dirty="0">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C, </a:t>
            </a:r>
            <a:r>
              <a:rPr lang="en-US" sz="1200" dirty="0" err="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Kjaer</a:t>
            </a:r>
            <a:r>
              <a:rPr lang="en-US" sz="1200" dirty="0">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SK. One-Dose Human Papillomavirus Vaccination and the Risk of Genital Warts: A Danish Nationwide Population-based Study. 2021 Nov 2; Clinical Infectious Disease 73(9), pp. e3220-e3226.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Basu</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P., Brisson M., Campos N., Clarke E.,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Drolet</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M., Gallagher K.,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Gebreselassie</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R., Graham M., Howard N., Jit M., Kelly H., Kim J.,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Kreimer</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 Lewis R., Markowitz L., Ogilvie G., Schiller J.,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Schuind</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 Simpson E., Watson-Jones D., and Whitworth H. S. May 30, 2022. Review of the current published evidence on single-dose HPV vaccination. 4th Edition.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C. Raina </a:t>
            </a:r>
            <a:r>
              <a:rPr lang="en-US" sz="12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MacIntyre</a:t>
            </a:r>
            <a:r>
              <a:rPr lang="en-US" sz="12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Peter Shaw, Fiona E. Mackie, Christina </a:t>
            </a:r>
            <a:r>
              <a:rPr lang="en-US" sz="12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Boros</a:t>
            </a:r>
            <a:r>
              <a:rPr lang="en-US" sz="12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Helen Marshall, Michelle Barnes, Holly Seale, Sean E. Kennedy, Aye Moa, Andrew </a:t>
            </a:r>
            <a:r>
              <a:rPr lang="en-US" sz="12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Hayen</a:t>
            </a:r>
            <a:r>
              <a:rPr lang="en-US" sz="12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Abrar Ahmad </a:t>
            </a:r>
            <a:r>
              <a:rPr lang="en-US" sz="12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Chughtai</a:t>
            </a:r>
            <a:r>
              <a:rPr lang="en-US" sz="12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Edward V. O’Loughlin, Michael </a:t>
            </a:r>
            <a:r>
              <a:rPr lang="en-US" sz="12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Stormon</a:t>
            </a:r>
            <a:r>
              <a:rPr lang="en-US" sz="12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2016. Immunogenicity and persistence of immunity of a quadrivalent Human Papillomavirus (HPV) vaccine in immunocompromised children, Vaccine 34(36), pp.4343-4350.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Cheng, L., Wang, Y. and Du, J., 2020. Human papillomavirus vaccines: an updated review. Vaccines, 8(3), p.391.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Dan Stanton, 14 February 2022. Gardasil pulls in $1.5bn, driving vaccine business for Merck, A press release of the  </a:t>
            </a:r>
            <a:r>
              <a:rPr lang="en-US" sz="1200" u="sng"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hlinkClick r:id="rId3"/>
              </a:rPr>
              <a:t>BioProcess</a:t>
            </a:r>
            <a:r>
              <a:rPr lang="en-US" sz="1200" u="sng"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hlinkClick r:id="rId3"/>
              </a:rPr>
              <a:t> Insider</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culled from </a:t>
            </a:r>
            <a:r>
              <a:rPr lang="en-US" sz="1200" u="sng" dirty="0">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4"/>
              </a:rPr>
              <a:t>Gardasil pulls in $1.5bn, driving vaccines for Merck - </a:t>
            </a:r>
            <a:r>
              <a:rPr lang="en-US" sz="1200" u="sng" dirty="0" err="1">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4"/>
              </a:rPr>
              <a:t>BioProcess</a:t>
            </a:r>
            <a:r>
              <a:rPr lang="en-US" sz="1200" u="sng" dirty="0">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4"/>
              </a:rPr>
              <a:t> </a:t>
            </a:r>
            <a:r>
              <a:rPr lang="en-US" sz="1200" u="sng" dirty="0" err="1">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4"/>
              </a:rPr>
              <a:t>InsiderBioProcess</a:t>
            </a:r>
            <a:r>
              <a:rPr lang="en-US" sz="1200" u="sng" dirty="0">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4"/>
              </a:rPr>
              <a:t> International (bioprocessintl.com)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Emily A. Burger, Nicole G. Campos, Stephen Sy, Catherine Regan, Jane J. Kim; 2018. Health and economic benefits of single-dose HPV vaccination in a Gavi-eligible country, Vaccine 36(32), pp. 4823-4829.</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Garland, S.M., Hernandez-Avila, M., Wheeler, C.M., Perez, G., Harper, D.M.,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Leodolter</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S., Tang, G.W., Ferris, D.G.,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Steben</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M., Bryan, J. and Taddeo, F.J., 2007. Quadrivalent vaccine against human papillomavirus to prevent anogenital diseases. New England Journal of Medicine, 356(19), pp.1928-1943.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Hilary S. Whitworth, Katherine E. Gallagher, Natasha Howard, Sandra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Mounier</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-Jack, Gladys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Mbwanji</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Aimée</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R.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Kreimer</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Partha</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Basu</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Helen Kelly,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Mélanie</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2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Drolet</a:t>
            </a:r>
            <a:r>
              <a:rPr lang="en-US" sz="12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Marc Brisson, Deborah Watson-Jones, 2020. Efficacy and immunogenicity of a single dose of human papillomavirus vaccine compared to no vaccination or standard three and two-dose vaccination regimens: A systematic review of evidence from clinical trials. Vaccine 38 (6), pp.1302-1314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Joint Committee on Vaccination and Immunisation (JCVI). 10 February 2022. JCVI Interim Advice on a one-dose schedule for the routine HPV immunisation programme, An Independent Report.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Kiesha Prem, Yoon Hong Choi,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Élodie</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Bénard</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Emily A Burger, Liza Hadley, Jean-François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Laprise</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Catherine Regan,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Mélanie</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Drolet</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Stephen Sy,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Kaja</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Abbas, Jane J Kim, Marc Brisson and Mark Jit. 2021; Global impact and cost-effectiveness of one-dose versus two-dose human papillomavirus vaccination schedules: a comparative modeling analysis</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91440" marR="0" lvl="0" indent="-91440" algn="just" fontAlgn="base">
              <a:spcBef>
                <a:spcPts val="1200"/>
              </a:spcBef>
              <a:spcAft>
                <a:spcPts val="0"/>
              </a:spcAft>
              <a:buFont typeface="+mj-lt"/>
              <a:buAutoNum type="arabicPeriod"/>
            </a:pP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Levin A, Wang SA, Levin C,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Tsu</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V,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Hutubessy</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R (2014) Costs of Introducing and Delivering HPV Vaccines in Low and Lower Middle Income Countries: Inputs for GAVI Policy on Introduction Grant Support to Countries. </a:t>
            </a:r>
            <a:r>
              <a:rPr lang="en-US" sz="12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PLoS</a:t>
            </a:r>
            <a:r>
              <a:rPr lang="en-US" sz="12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ONE 9(6): e101114.</a:t>
            </a:r>
            <a:endParaRPr sz="1200"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1" name="Google Shape;1171;p120"/>
          <p:cNvSpPr txBox="1"/>
          <p:nvPr/>
        </p:nvSpPr>
        <p:spPr>
          <a:xfrm>
            <a:off x="-57149" y="-9106"/>
            <a:ext cx="12035690" cy="6894155"/>
          </a:xfrm>
          <a:prstGeom prst="rect">
            <a:avLst/>
          </a:prstGeom>
          <a:noFill/>
          <a:ln>
            <a:noFill/>
          </a:ln>
        </p:spPr>
        <p:txBody>
          <a:bodyPr spcFirstLastPara="1" wrap="square" lIns="91425" tIns="45700" rIns="91425" bIns="45700" anchor="t" anchorCtr="0">
            <a:spAutoFit/>
          </a:bodyPr>
          <a:lstStyle/>
          <a:p>
            <a:pPr marL="274320" marR="0" lvl="0" indent="-342900" algn="just" rtl="0" fontAlgn="base">
              <a:spcAft>
                <a:spcPts val="0"/>
              </a:spcAft>
              <a:buFont typeface="+mj-lt"/>
              <a:buAutoNum type="arabicPeriod"/>
            </a:pP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Monica Graham, </a:t>
            </a:r>
            <a:r>
              <a:rPr lang="en-US" sz="1300" dirty="0">
                <a:solidFill>
                  <a:srgbClr val="1D1D1D"/>
                </a:solidFill>
                <a:effectLst/>
                <a:latin typeface="Candara" panose="020E0502030303020204" pitchFamily="34" charset="0"/>
                <a:ea typeface="Times New Roman" panose="02020603050405020304" pitchFamily="18" charset="0"/>
                <a:cs typeface="Times New Roman" panose="02020603050405020304" pitchFamily="18" charset="0"/>
              </a:rPr>
              <a:t>April 11, 2022. </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The public health impact of a single-dose HPV vaccination schedule, culled from </a:t>
            </a:r>
            <a:r>
              <a:rPr lang="en-US" sz="1300" i="1" u="sng" dirty="0">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3"/>
              </a:rPr>
              <a:t>https://www.path.org/articles/single-dose-hpv-vaccine-cervical-cancer/</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NA, Highlights of Prescribing Information for Gardasil [Human Papillomavirus Quadrivalent (Types 6, 11, 16, and 18) Vaccine, Recombinant], Suspension for intramuscular injection. No date.</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National Cancer Institute Blog, April 10, 2020. Single Dose of HPV Vaccine Yields Long-Term Protection from Many Cancer-Causing Types. culled from </a:t>
            </a:r>
            <a:r>
              <a:rPr lang="en-US" sz="1300" i="1" u="sng" dirty="0">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4"/>
              </a:rPr>
              <a:t>https://www.cancer.gov/news-events/cancer-currents-blog/2020/hpv-vaccine-single-dose-long-term-protection</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Navarro-</a:t>
            </a:r>
            <a:r>
              <a:rPr lang="en-US" sz="1300" dirty="0" err="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Illana</a:t>
            </a:r>
            <a:r>
              <a:rPr lang="en-US" sz="1300" dirty="0">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E, López-</a:t>
            </a:r>
            <a:r>
              <a:rPr lang="en-US" sz="1300" dirty="0" err="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Lacort</a:t>
            </a:r>
            <a:r>
              <a:rPr lang="en-US" sz="1300" dirty="0">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M, Navarro-</a:t>
            </a:r>
            <a:r>
              <a:rPr lang="en-US" sz="1300" dirty="0" err="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Illana</a:t>
            </a:r>
            <a:r>
              <a:rPr lang="en-US" sz="1300" dirty="0">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P, </a:t>
            </a:r>
            <a:r>
              <a:rPr lang="en-US" sz="1300" dirty="0" err="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Vilata</a:t>
            </a:r>
            <a:r>
              <a:rPr lang="en-US" sz="1300" dirty="0">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JJ, Diez-Domingo J. Effectiveness of HPV vaccines against genital warts in women from Valencia, Spain. 2017 June 5, Vaccine 35(25), pp.3342-3346.</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Prabhu PR, Carter JJ, Galloway DA. B Cell Responses upon Human Papillomavirus (HPV) Infection and Vaccination. Vaccines. 2022; 10(6): 837.</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Precision Vaccinations, 14 April 2022. Press Release- HPV Vaccine Manufacturing Increases to Meet Growing Global Demand, </a:t>
            </a:r>
            <a:r>
              <a:rPr lang="en-US" sz="1300" b="1" u="sng" dirty="0">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5"/>
              </a:rPr>
              <a:t>https://www.precisionvaccinations.com/2022/04/04/hpv-vaccine-manufacturing-increases-meet-growing-global-demand</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Rengaswamy</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Sankaranarayanan</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Smita</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Joshi, Richard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Muwonge</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Pulikottil</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Okkuru</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Esmy</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Partha</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Basu</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Priya Prabhu, Neerja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Bhatla</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Bhagwan</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M. Nene,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Janmesh</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Shaw, Usha Rani Reddy Poli, Yogesh Verma, Eric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Zomawia</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Sharmila Pimple, Massimo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Tommasino</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Michael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Pawlita</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Tarik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Gheit</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Tim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Waterboer</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Peter Sehr, </a:t>
            </a:r>
            <a:r>
              <a:rPr lang="en-US" sz="1300" dirty="0" err="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Madhavan</a:t>
            </a: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Radhakrishna Pillai, 2018. Can a single dose of human papillomavirus (HPV) vaccine prevent cervical cancer? Early findings from an Indian study. Vaccine 36 (32), pp.4783-4791</a:t>
            </a:r>
            <a:endParaRPr lang="en-US" sz="1300" dirty="0">
              <a:latin typeface="Calibri" panose="020F0502020204030204" pitchFamily="34" charset="0"/>
              <a:ea typeface="Times New Roman" panose="02020603050405020304" pitchFamily="18" charset="0"/>
              <a:cs typeface="Arial" panose="020B0604020202020204" pitchFamily="34" charset="0"/>
            </a:endParaRPr>
          </a:p>
          <a:p>
            <a:pPr marL="274320" marR="0" lvl="0" indent="-342900" algn="just" fontAlgn="base">
              <a:spcAft>
                <a:spcPts val="0"/>
              </a:spcAft>
              <a:buFont typeface="+mj-lt"/>
              <a:buAutoNum type="arabicPeriod"/>
            </a:pP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Sankaranarayanan</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R., Prabhu, P.R.,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Pawlita</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M.,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Gheit</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T.,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Bhatla</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N.,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Muwonge</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R., Nene, B.M.,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Esmy</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P.O., Joshi, S., Poli, U.R.R. and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Jivarajani</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P., 2016. Immunogenicity and HPV infection after one, two, and three doses of quadrivalent HPV vaccine in girls in India: a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multicentre</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prospective cohort study. The Lancet Oncology, 17(1), pp.67-77.</a:t>
            </a:r>
          </a:p>
          <a:p>
            <a:pPr marL="274320" marR="0" lvl="0" indent="-342900" algn="just" rtl="0" fontAlgn="base">
              <a:spcAft>
                <a:spcPts val="0"/>
              </a:spcAft>
              <a:buFont typeface="+mj-lt"/>
              <a:buAutoNum type="arabicPeriod"/>
            </a:pP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Toh</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ZQ, Russell FM,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Reyburn</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R, Fong J,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Tuivaga</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E, Ratu T, Nguyen CD, Devi R, Kama M,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Matanitobua</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S, Tabrizi SN, Garland SM, Sinha R, Frazer I,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Tikoduadua</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L, Kado J,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Rafai</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E, Mulholland EK,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Licciardi</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PV, 2017. Sustained Antibody Responses 6 Years Following 1, 2, or 3 Doses of Quadrivalent Human Papillomavirus (HPV) Vaccine in Adolescent Fijian Girls, and Subsequent Responses to a Single Dose of Bivalent HPV Vaccine: A Prospective Cohort Study. Clinical Infectious Disease 64(7), pp.852-859.</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UNICEF, 2019. Human Papillomavirus Vaccine: Supply and Demand Update. culled from </a:t>
            </a:r>
            <a:r>
              <a:rPr lang="en-US" sz="1300" u="sng" dirty="0">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6"/>
              </a:rPr>
              <a:t>human-papillomavirus-vaccine-HPV-supply-and-demand-update.pdf (unicef.org)</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Vladimir </a:t>
            </a:r>
            <a:r>
              <a:rPr lang="en-US" sz="13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Gilca</a:t>
            </a: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Chantal Sauvageau, Nicole </a:t>
            </a:r>
            <a:r>
              <a:rPr lang="en-US" sz="13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Boulianne</a:t>
            </a: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Gaston De </a:t>
            </a:r>
            <a:r>
              <a:rPr lang="en-US" sz="13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Serres</a:t>
            </a: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Michel Couillard, Mel </a:t>
            </a:r>
            <a:r>
              <a:rPr lang="en-US" sz="13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Krajden</a:t>
            </a: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Manale</a:t>
            </a: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a:t>
            </a:r>
            <a:r>
              <a:rPr lang="en-US" sz="13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Ouakki</a:t>
            </a: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Donald Murphy, Andrea </a:t>
            </a:r>
            <a:r>
              <a:rPr lang="en-US" sz="13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Trevisan</a:t>
            </a: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&amp; Marc Dionne (2014) Immunogenicity of quadrivalent HPV and combined hepatitis A and B vaccine when co-administered or administered one month apart to 9–10 year-old girls according to 0–6 month schedule, Human Vaccines &amp; </a:t>
            </a:r>
            <a:r>
              <a:rPr lang="en-US" sz="1300" dirty="0" err="1">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Immunotherapeutics</a:t>
            </a:r>
            <a:r>
              <a:rPr lang="en-US" sz="1300" dirty="0">
                <a:solidFill>
                  <a:srgbClr val="2A2A2A"/>
                </a:solidFill>
                <a:effectLst/>
                <a:latin typeface="Candara" panose="020E0502030303020204" pitchFamily="34" charset="0"/>
                <a:ea typeface="Times New Roman" panose="02020603050405020304" pitchFamily="18" charset="0"/>
                <a:cs typeface="Times New Roman" panose="02020603050405020304" pitchFamily="18" charset="0"/>
              </a:rPr>
              <a:t>, 10:8, 2438-2445.</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Whitworth, H.S., Gallagher, K.E., Howard, N.,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Mounier</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-Jack, S.,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Mbwanji</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G.,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Kreimer</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A.R.,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Basu</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P., Kelly, H., </a:t>
            </a:r>
            <a:r>
              <a:rPr lang="en-US" sz="13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Drolet</a:t>
            </a:r>
            <a:r>
              <a:rPr lang="en-US" sz="13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M., Brisson, M. and Watson-Jones, D., 2020. Efficacy and immunogenicity of a single dose of human papillomavirus vaccine compared to no vaccination or standard three and two-dose vaccination regimens: a systematic review of evidence from clinical trials. Vaccine, 38(6), pp.1302-1314.</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3C4245"/>
                </a:solidFill>
                <a:effectLst/>
                <a:latin typeface="Candara" panose="020E0502030303020204" pitchFamily="34" charset="0"/>
                <a:ea typeface="Times New Roman" panose="02020603050405020304" pitchFamily="18" charset="0"/>
                <a:cs typeface="Times New Roman" panose="02020603050405020304" pitchFamily="18" charset="0"/>
              </a:rPr>
              <a:t>WHO Strategic Advisory Group of Experts on Immunization (SAGE). 11 April 2022. One-dose Human Papillomavirus (HPV) vaccine offers solid protection against cervical cancer</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marR="0" lvl="0" indent="-342900" algn="just" fontAlgn="base">
              <a:spcAft>
                <a:spcPts val="0"/>
              </a:spcAft>
              <a:buFont typeface="+mj-lt"/>
              <a:buAutoNum type="arabicPeriod"/>
            </a:pPr>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WHO, 8 April 2022. Weekly Epidemiological Record, Vol. 97(27), pp. 313–324</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74320"/>
            <a:r>
              <a:rPr lang="en-US" sz="13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WHO, March 2022. Global Market Study: HPV Vaccine, WHO working, culled from </a:t>
            </a:r>
            <a:r>
              <a:rPr lang="en-US" sz="1300" u="sng" dirty="0">
                <a:solidFill>
                  <a:srgbClr val="1155CC"/>
                </a:solidFill>
                <a:effectLst/>
                <a:latin typeface="Candara" panose="020E0502030303020204" pitchFamily="34" charset="0"/>
                <a:ea typeface="Times New Roman" panose="02020603050405020304" pitchFamily="18" charset="0"/>
                <a:cs typeface="Times New Roman" panose="02020603050405020304" pitchFamily="18" charset="0"/>
                <a:hlinkClick r:id="rId7"/>
              </a:rPr>
              <a:t>who-hpv-vaccine-global-market-study-april-2022.pdf</a:t>
            </a:r>
            <a:endParaRPr sz="13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886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18"/>
          <p:cNvSpPr txBox="1">
            <a:spLocks noGrp="1"/>
          </p:cNvSpPr>
          <p:nvPr>
            <p:ph type="title"/>
          </p:nvPr>
        </p:nvSpPr>
        <p:spPr>
          <a:xfrm>
            <a:off x="0" y="0"/>
            <a:ext cx="12192000" cy="597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br>
              <a:rPr lang="en-US"/>
            </a:br>
            <a:endParaRPr/>
          </a:p>
        </p:txBody>
      </p:sp>
      <p:sp>
        <p:nvSpPr>
          <p:cNvPr id="1159" name="Google Shape;1159;p118"/>
          <p:cNvSpPr txBox="1">
            <a:spLocks noGrp="1"/>
          </p:cNvSpPr>
          <p:nvPr>
            <p:ph type="body" idx="1"/>
          </p:nvPr>
        </p:nvSpPr>
        <p:spPr>
          <a:xfrm>
            <a:off x="495300" y="266700"/>
            <a:ext cx="11087100" cy="4924500"/>
          </a:xfrm>
          <a:prstGeom prst="rect">
            <a:avLst/>
          </a:prstGeom>
          <a:noFill/>
          <a:ln>
            <a:noFill/>
          </a:ln>
        </p:spPr>
        <p:txBody>
          <a:bodyPr spcFirstLastPara="1" wrap="square" lIns="0" tIns="0" rIns="0" bIns="0" anchor="t" anchorCtr="0">
            <a:spAutoFit/>
          </a:bodyPr>
          <a:lstStyle/>
          <a:p>
            <a:pPr marL="182880" lvl="0" indent="-182880" algn="ctr" rtl="0">
              <a:spcBef>
                <a:spcPts val="0"/>
              </a:spcBef>
              <a:spcAft>
                <a:spcPts val="0"/>
              </a:spcAft>
              <a:buNone/>
            </a:pPr>
            <a:endParaRPr sz="4000" i="1"/>
          </a:p>
          <a:p>
            <a:pPr marL="0" lvl="0" indent="0" algn="ctr" rtl="0">
              <a:spcBef>
                <a:spcPts val="0"/>
              </a:spcBef>
              <a:spcAft>
                <a:spcPts val="0"/>
              </a:spcAft>
              <a:buSzPts val="4000"/>
              <a:buFont typeface="Arial"/>
              <a:buNone/>
            </a:pPr>
            <a:r>
              <a:rPr lang="en-US" sz="4000" b="1" i="1"/>
              <a:t>Thank you for Listening.</a:t>
            </a:r>
            <a:endParaRPr/>
          </a:p>
          <a:p>
            <a:pPr marL="0" lvl="0" indent="0" algn="ctr" rtl="0">
              <a:spcBef>
                <a:spcPts val="0"/>
              </a:spcBef>
              <a:spcAft>
                <a:spcPts val="0"/>
              </a:spcAft>
              <a:buSzPts val="4000"/>
              <a:buFont typeface="Arial"/>
              <a:buNone/>
            </a:pPr>
            <a:endParaRPr sz="4000" b="1" i="1"/>
          </a:p>
          <a:p>
            <a:pPr marL="0" lvl="0" indent="0" algn="ctr" rtl="0">
              <a:spcBef>
                <a:spcPts val="0"/>
              </a:spcBef>
              <a:spcAft>
                <a:spcPts val="0"/>
              </a:spcAft>
              <a:buSzPts val="4000"/>
              <a:buFont typeface="Arial"/>
              <a:buNone/>
            </a:pPr>
            <a:endParaRPr sz="4000" b="1" i="1"/>
          </a:p>
          <a:p>
            <a:pPr marL="0" lvl="0" indent="0" algn="ctr" rtl="0">
              <a:spcBef>
                <a:spcPts val="0"/>
              </a:spcBef>
              <a:spcAft>
                <a:spcPts val="0"/>
              </a:spcAft>
              <a:buSzPts val="4000"/>
              <a:buFont typeface="Arial"/>
              <a:buNone/>
            </a:pPr>
            <a:endParaRPr sz="4000" b="1" i="1"/>
          </a:p>
          <a:p>
            <a:pPr marL="0" lvl="0" indent="0" algn="ctr" rtl="0">
              <a:spcBef>
                <a:spcPts val="0"/>
              </a:spcBef>
              <a:spcAft>
                <a:spcPts val="0"/>
              </a:spcAft>
              <a:buSzPts val="4000"/>
              <a:buFont typeface="Arial"/>
              <a:buNone/>
            </a:pPr>
            <a:r>
              <a:rPr lang="en-US" sz="4000" b="1" i="1"/>
              <a:t>Questions?</a:t>
            </a:r>
            <a:endParaRPr/>
          </a:p>
          <a:p>
            <a:pPr marL="0" lvl="0" indent="0" algn="ctr" rtl="0">
              <a:spcBef>
                <a:spcPts val="0"/>
              </a:spcBef>
              <a:spcAft>
                <a:spcPts val="0"/>
              </a:spcAft>
              <a:buSzPts val="4000"/>
              <a:buFont typeface="Arial"/>
              <a:buNone/>
            </a:pPr>
            <a:endParaRPr sz="4000" b="1" i="1"/>
          </a:p>
          <a:p>
            <a:pPr marL="182880" lvl="0" indent="-182880" algn="ctr" rtl="0">
              <a:spcBef>
                <a:spcPts val="0"/>
              </a:spcBef>
              <a:spcAft>
                <a:spcPts val="0"/>
              </a:spcAft>
              <a:buNone/>
            </a:pPr>
            <a:endParaRPr sz="40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89"/>
          <p:cNvSpPr txBox="1">
            <a:spLocks noGrp="1"/>
          </p:cNvSpPr>
          <p:nvPr>
            <p:ph type="title"/>
          </p:nvPr>
        </p:nvSpPr>
        <p:spPr>
          <a:xfrm>
            <a:off x="0" y="0"/>
            <a:ext cx="12192000" cy="903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Request Letter from NPHCDA</a:t>
            </a:r>
            <a:endParaRPr/>
          </a:p>
        </p:txBody>
      </p:sp>
      <p:pic>
        <p:nvPicPr>
          <p:cNvPr id="767" name="Google Shape;767;p89"/>
          <p:cNvPicPr preferRelativeResize="0"/>
          <p:nvPr/>
        </p:nvPicPr>
        <p:blipFill>
          <a:blip r:embed="rId3">
            <a:alphaModFix/>
          </a:blip>
          <a:stretch>
            <a:fillRect/>
          </a:stretch>
        </p:blipFill>
        <p:spPr>
          <a:xfrm>
            <a:off x="2654700" y="1267550"/>
            <a:ext cx="6655225" cy="4945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72"/>
        <p:cNvGrpSpPr/>
        <p:nvPr/>
      </p:nvGrpSpPr>
      <p:grpSpPr>
        <a:xfrm>
          <a:off x="0" y="0"/>
          <a:ext cx="0" cy="0"/>
          <a:chOff x="0" y="0"/>
          <a:chExt cx="0" cy="0"/>
        </a:xfrm>
      </p:grpSpPr>
      <p:sp>
        <p:nvSpPr>
          <p:cNvPr id="773" name="Google Shape;773;p90"/>
          <p:cNvSpPr/>
          <p:nvPr/>
        </p:nvSpPr>
        <p:spPr>
          <a:xfrm>
            <a:off x="2154788" y="2509727"/>
            <a:ext cx="9100457" cy="1208031"/>
          </a:xfrm>
          <a:prstGeom prst="rect">
            <a:avLst/>
          </a:prstGeom>
          <a:solidFill>
            <a:srgbClr val="F2F2F2"/>
          </a:solidFill>
          <a:ln>
            <a:noFill/>
          </a:ln>
        </p:spPr>
        <p:txBody>
          <a:bodyPr spcFirstLastPara="1" wrap="square" lIns="828000" tIns="45700" rIns="91425" bIns="45700" anchor="ctr" anchorCtr="0">
            <a:noAutofit/>
          </a:bodyPr>
          <a:lstStyle/>
          <a:p>
            <a:pPr marL="0" marR="0" lvl="0" indent="0" algn="just" rtl="0">
              <a:spcBef>
                <a:spcPts val="0"/>
              </a:spcBef>
              <a:spcAft>
                <a:spcPts val="0"/>
              </a:spcAft>
              <a:buNone/>
            </a:pPr>
            <a:endParaRPr sz="1800" b="1"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b="1" dirty="0">
                <a:solidFill>
                  <a:schemeClr val="dk1"/>
                </a:solidFill>
                <a:latin typeface="Arial"/>
                <a:ea typeface="Arial"/>
                <a:cs typeface="Arial"/>
                <a:sym typeface="Arial"/>
              </a:rPr>
              <a:t>NPHCDA made a request to the NGI-TAG </a:t>
            </a:r>
            <a:r>
              <a:rPr lang="en-US" sz="1800" dirty="0">
                <a:solidFill>
                  <a:schemeClr val="dk1"/>
                </a:solidFill>
                <a:latin typeface="Arial"/>
                <a:ea typeface="Arial"/>
                <a:cs typeface="Arial"/>
                <a:sym typeface="Arial"/>
              </a:rPr>
              <a:t>to consider  the introduction </a:t>
            </a:r>
            <a:r>
              <a:rPr lang="en-US" sz="1800" dirty="0">
                <a:solidFill>
                  <a:schemeClr val="dk1"/>
                </a:solidFill>
              </a:rPr>
              <a:t>One- dose</a:t>
            </a:r>
            <a:r>
              <a:rPr lang="en-US" sz="1800" dirty="0">
                <a:solidFill>
                  <a:schemeClr val="dk1"/>
                </a:solidFill>
                <a:latin typeface="Arial"/>
                <a:ea typeface="Arial"/>
                <a:cs typeface="Arial"/>
                <a:sym typeface="Arial"/>
              </a:rPr>
              <a:t> Quadr</a:t>
            </a:r>
            <a:r>
              <a:rPr lang="en-US" sz="1800" dirty="0">
                <a:solidFill>
                  <a:schemeClr val="dk1"/>
                </a:solidFill>
              </a:rPr>
              <a:t>ivalent  HPV vaccine(GARDASIL-4) into the routine Immunization schedule.</a:t>
            </a:r>
            <a:endParaRPr sz="1800" b="1" dirty="0">
              <a:solidFill>
                <a:schemeClr val="dk1"/>
              </a:solidFill>
              <a:latin typeface="Arial"/>
              <a:ea typeface="Arial"/>
              <a:cs typeface="Arial"/>
              <a:sym typeface="Arial"/>
            </a:endParaRPr>
          </a:p>
        </p:txBody>
      </p:sp>
      <p:sp>
        <p:nvSpPr>
          <p:cNvPr id="774" name="Google Shape;774;p90"/>
          <p:cNvSpPr/>
          <p:nvPr/>
        </p:nvSpPr>
        <p:spPr>
          <a:xfrm>
            <a:off x="282445" y="1469860"/>
            <a:ext cx="1872343" cy="5747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900" b="0" i="0">
              <a:solidFill>
                <a:srgbClr val="000000"/>
              </a:solidFill>
              <a:latin typeface="Arial"/>
              <a:ea typeface="Arial"/>
              <a:cs typeface="Arial"/>
              <a:sym typeface="Arial"/>
            </a:endParaRPr>
          </a:p>
        </p:txBody>
      </p:sp>
      <p:sp>
        <p:nvSpPr>
          <p:cNvPr id="775" name="Google Shape;775;p90"/>
          <p:cNvSpPr/>
          <p:nvPr/>
        </p:nvSpPr>
        <p:spPr>
          <a:xfrm>
            <a:off x="3021997" y="4111185"/>
            <a:ext cx="8233248" cy="1644711"/>
          </a:xfrm>
          <a:prstGeom prst="rect">
            <a:avLst/>
          </a:prstGeom>
          <a:solidFill>
            <a:srgbClr val="F2F2F2"/>
          </a:solidFill>
          <a:ln>
            <a:noFill/>
          </a:ln>
        </p:spPr>
        <p:txBody>
          <a:bodyPr spcFirstLastPara="1" wrap="square" lIns="828000" tIns="45700" rIns="91425" bIns="45700" anchor="ctr" anchorCtr="0">
            <a:noAutofit/>
          </a:bodyPr>
          <a:lstStyle/>
          <a:p>
            <a:pPr marL="0" marR="0" lvl="0" indent="0" algn="just" rtl="0">
              <a:spcBef>
                <a:spcPts val="0"/>
              </a:spcBef>
              <a:spcAft>
                <a:spcPts val="0"/>
              </a:spcAft>
              <a:buNone/>
            </a:pPr>
            <a:r>
              <a:rPr lang="en-US" sz="1800" b="1">
                <a:solidFill>
                  <a:schemeClr val="dk1"/>
                </a:solidFill>
              </a:rPr>
              <a:t>Research </a:t>
            </a:r>
            <a:r>
              <a:rPr lang="en-US" sz="1800" b="1">
                <a:solidFill>
                  <a:schemeClr val="dk1"/>
                </a:solidFill>
                <a:latin typeface="Arial"/>
                <a:ea typeface="Arial"/>
                <a:cs typeface="Arial"/>
                <a:sym typeface="Arial"/>
              </a:rPr>
              <a:t>Question:</a:t>
            </a:r>
            <a:endParaRPr sz="1800">
              <a:solidFill>
                <a:schemeClr val="dk1"/>
              </a:solidFill>
            </a:endParaRPr>
          </a:p>
          <a:p>
            <a:pPr marL="0" marR="0" lvl="0" indent="0" algn="just" rtl="0">
              <a:spcBef>
                <a:spcPts val="0"/>
              </a:spcBef>
              <a:spcAft>
                <a:spcPts val="0"/>
              </a:spcAft>
              <a:buNone/>
            </a:pPr>
            <a:r>
              <a:rPr lang="en-US" sz="1800">
                <a:solidFill>
                  <a:schemeClr val="dk1"/>
                </a:solidFill>
              </a:rPr>
              <a:t>1. Should Gardasil-4valent HPV single dose be introduced into Nigeria’s Routine Immunization (RI) schedule for children aged 9-14years as against the previous 2 dose recommended? </a:t>
            </a:r>
            <a:endParaRPr sz="1800">
              <a:solidFill>
                <a:schemeClr val="dk1"/>
              </a:solidFill>
            </a:endParaRPr>
          </a:p>
          <a:p>
            <a:pPr marL="0" marR="0" lvl="0" indent="0" algn="just" rtl="0">
              <a:spcBef>
                <a:spcPts val="0"/>
              </a:spcBef>
              <a:spcAft>
                <a:spcPts val="0"/>
              </a:spcAft>
              <a:buNone/>
            </a:pPr>
            <a:r>
              <a:rPr lang="en-US" sz="1800">
                <a:solidFill>
                  <a:schemeClr val="dk1"/>
                </a:solidFill>
              </a:rPr>
              <a:t> 			</a:t>
            </a:r>
            <a:endParaRPr sz="1800">
              <a:solidFill>
                <a:schemeClr val="dk1"/>
              </a:solidFill>
            </a:endParaRPr>
          </a:p>
        </p:txBody>
      </p:sp>
      <p:sp>
        <p:nvSpPr>
          <p:cNvPr id="776" name="Google Shape;776;p90"/>
          <p:cNvSpPr/>
          <p:nvPr/>
        </p:nvSpPr>
        <p:spPr>
          <a:xfrm>
            <a:off x="2331941" y="4111186"/>
            <a:ext cx="1431258" cy="1644710"/>
          </a:xfrm>
          <a:prstGeom prst="homePlate">
            <a:avLst>
              <a:gd name="adj" fmla="val 50000"/>
            </a:avLst>
          </a:prstGeom>
          <a:solidFill>
            <a:srgbClr val="C8E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Arial"/>
              <a:ea typeface="Arial"/>
              <a:cs typeface="Arial"/>
              <a:sym typeface="Arial"/>
            </a:endParaRPr>
          </a:p>
        </p:txBody>
      </p:sp>
      <p:cxnSp>
        <p:nvCxnSpPr>
          <p:cNvPr id="777" name="Google Shape;777;p90"/>
          <p:cNvCxnSpPr/>
          <p:nvPr/>
        </p:nvCxnSpPr>
        <p:spPr>
          <a:xfrm rot="-5400000" flipH="1">
            <a:off x="1619528" y="4031213"/>
            <a:ext cx="1070400" cy="327900"/>
          </a:xfrm>
          <a:prstGeom prst="bentConnector2">
            <a:avLst/>
          </a:prstGeom>
          <a:noFill/>
          <a:ln w="28575" cap="flat" cmpd="sng">
            <a:solidFill>
              <a:srgbClr val="004329"/>
            </a:solidFill>
            <a:prstDash val="solid"/>
            <a:round/>
            <a:headEnd type="none" w="sm" len="sm"/>
            <a:tailEnd type="triangle" w="med" len="med"/>
          </a:ln>
        </p:spPr>
      </p:cxnSp>
      <p:sp>
        <p:nvSpPr>
          <p:cNvPr id="778" name="Google Shape;778;p90"/>
          <p:cNvSpPr/>
          <p:nvPr/>
        </p:nvSpPr>
        <p:spPr>
          <a:xfrm>
            <a:off x="936755" y="709491"/>
            <a:ext cx="10645645" cy="1114059"/>
          </a:xfrm>
          <a:prstGeom prst="rect">
            <a:avLst/>
          </a:prstGeom>
          <a:solidFill>
            <a:srgbClr val="00875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In line with NSIPSS(2018-2028), Nigeria planned to introduce HPV vaccine in 2021, however update from Gavi and the vaccine suppliers indicate that the vaccine of choice Gardasil-4 will be available earliest in 2023</a:t>
            </a:r>
            <a:endParaRPr sz="2000" b="1">
              <a:solidFill>
                <a:schemeClr val="lt1"/>
              </a:solidFill>
              <a:latin typeface="Arial"/>
              <a:ea typeface="Arial"/>
              <a:cs typeface="Arial"/>
              <a:sym typeface="Arial"/>
            </a:endParaRPr>
          </a:p>
        </p:txBody>
      </p:sp>
      <p:sp>
        <p:nvSpPr>
          <p:cNvPr id="779" name="Google Shape;779;p90">
            <a:hlinkClick r:id="rId3"/>
          </p:cNvPr>
          <p:cNvSpPr/>
          <p:nvPr/>
        </p:nvSpPr>
        <p:spPr>
          <a:xfrm>
            <a:off x="1365215" y="2505735"/>
            <a:ext cx="1431257" cy="1212024"/>
          </a:xfrm>
          <a:prstGeom prst="homePlate">
            <a:avLst>
              <a:gd name="adj" fmla="val 50000"/>
            </a:avLst>
          </a:prstGeom>
          <a:solidFill>
            <a:srgbClr val="008753"/>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1800"/>
              <a:buFont typeface="Calibri"/>
              <a:buNone/>
            </a:pPr>
            <a:endParaRPr sz="1800" b="1" i="0" u="none" strike="noStrike" cap="none">
              <a:solidFill>
                <a:schemeClr val="dk1"/>
              </a:solidFill>
              <a:latin typeface="Arial"/>
              <a:ea typeface="Arial"/>
              <a:cs typeface="Arial"/>
              <a:sym typeface="Arial"/>
            </a:endParaRPr>
          </a:p>
        </p:txBody>
      </p:sp>
      <p:sp>
        <p:nvSpPr>
          <p:cNvPr id="780" name="Google Shape;780;p90"/>
          <p:cNvSpPr txBox="1"/>
          <p:nvPr/>
        </p:nvSpPr>
        <p:spPr>
          <a:xfrm>
            <a:off x="66136" y="6521569"/>
            <a:ext cx="954369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1. NIGERIA STRATEGY FOR IMMUNISATION AND PHC SYSTEM STRENGTHENING [NSIPSS] 2018-2028</a:t>
            </a:r>
            <a:endParaRPr sz="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8CF839-E630-642E-E74A-317E61721067}"/>
              </a:ext>
            </a:extLst>
          </p:cNvPr>
          <p:cNvGraphicFramePr>
            <a:graphicFrameLocks noChangeAspect="1"/>
          </p:cNvGraphicFramePr>
          <p:nvPr>
            <p:custDataLst>
              <p:tags r:id="rId2"/>
            </p:custDataLst>
            <p:extLst>
              <p:ext uri="{D42A27DB-BD31-4B8C-83A1-F6EECF244321}">
                <p14:modId xmlns:p14="http://schemas.microsoft.com/office/powerpoint/2010/main" val="549305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416" imgH="416" progId="TCLayout.ActiveDocument.1">
                  <p:embed/>
                </p:oleObj>
              </mc:Choice>
              <mc:Fallback>
                <p:oleObj name="think-cell Slide" r:id="rId5" imgW="416" imgH="416" progId="TCLayout.ActiveDocument.1">
                  <p:embed/>
                  <p:pic>
                    <p:nvPicPr>
                      <p:cNvPr id="2" name="Object 1" hidden="1">
                        <a:extLst>
                          <a:ext uri="{FF2B5EF4-FFF2-40B4-BE49-F238E27FC236}">
                            <a16:creationId xmlns:a16="http://schemas.microsoft.com/office/drawing/2014/main" id="{DD8CF839-E630-642E-E74A-317E617210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6" name="Google Shape;786;p91"/>
          <p:cNvSpPr txBox="1">
            <a:spLocks noGrp="1"/>
          </p:cNvSpPr>
          <p:nvPr>
            <p:ph type="title"/>
          </p:nvPr>
        </p:nvSpPr>
        <p:spPr>
          <a:xfrm>
            <a:off x="0" y="-207300"/>
            <a:ext cx="12192000" cy="903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mj-lt"/>
              </a:rPr>
              <a:t>Context</a:t>
            </a:r>
            <a:endParaRPr>
              <a:latin typeface="+mj-lt"/>
            </a:endParaRPr>
          </a:p>
        </p:txBody>
      </p:sp>
      <p:sp>
        <p:nvSpPr>
          <p:cNvPr id="787" name="Google Shape;787;p91"/>
          <p:cNvSpPr txBox="1">
            <a:spLocks noGrp="1"/>
          </p:cNvSpPr>
          <p:nvPr>
            <p:ph type="body" idx="1"/>
          </p:nvPr>
        </p:nvSpPr>
        <p:spPr>
          <a:xfrm>
            <a:off x="638978" y="571500"/>
            <a:ext cx="10851615" cy="5954700"/>
          </a:xfrm>
          <a:prstGeom prst="rect">
            <a:avLst/>
          </a:prstGeom>
        </p:spPr>
        <p:txBody>
          <a:bodyPr spcFirstLastPara="1" wrap="square" lIns="91425" tIns="45700" rIns="91425" bIns="45700" anchor="t" anchorCtr="0">
            <a:noAutofit/>
          </a:bodyPr>
          <a:lstStyle/>
          <a:p>
            <a:pPr marL="425196" marR="64008" lvl="0" algn="just" rtl="0">
              <a:lnSpc>
                <a:spcPct val="115000"/>
              </a:lnSpc>
              <a:spcBef>
                <a:spcPts val="0"/>
              </a:spcBef>
              <a:spcAft>
                <a:spcPts val="0"/>
              </a:spcAft>
              <a:buFont typeface="Wingdings" panose="05000000000000000000" pitchFamily="2" charset="2"/>
              <a:buChar char="§"/>
            </a:pPr>
            <a:r>
              <a:rPr lang="en-US" sz="1800" dirty="0">
                <a:latin typeface="+mj-lt"/>
              </a:rPr>
              <a:t>Guided by the NGI-TAG's recommendations in 2019 and 2021, Nigeria's previously planned for HPV introduction in 2021 with the 2- doses of quadrivalent HPV recombinant vaccine (Gardasil-4) as the preferred vaccine candidate.</a:t>
            </a:r>
            <a:endParaRPr sz="1800" dirty="0">
              <a:latin typeface="+mj-lt"/>
            </a:endParaRPr>
          </a:p>
          <a:p>
            <a:pPr marL="425196" marR="64008" lvl="0" algn="just" rtl="0">
              <a:lnSpc>
                <a:spcPct val="115000"/>
              </a:lnSpc>
              <a:spcBef>
                <a:spcPts val="0"/>
              </a:spcBef>
              <a:spcAft>
                <a:spcPts val="0"/>
              </a:spcAft>
              <a:buFont typeface="Wingdings" panose="05000000000000000000" pitchFamily="2" charset="2"/>
              <a:buChar char="§"/>
            </a:pPr>
            <a:endParaRPr sz="1800" dirty="0">
              <a:latin typeface="+mj-lt"/>
            </a:endParaRPr>
          </a:p>
          <a:p>
            <a:pPr marL="425196" marR="64008" lvl="0" algn="just" rtl="0">
              <a:lnSpc>
                <a:spcPct val="115000"/>
              </a:lnSpc>
              <a:spcBef>
                <a:spcPts val="0"/>
              </a:spcBef>
              <a:spcAft>
                <a:spcPts val="0"/>
              </a:spcAft>
              <a:buFont typeface="Wingdings" panose="05000000000000000000" pitchFamily="2" charset="2"/>
              <a:buChar char="§"/>
            </a:pPr>
            <a:r>
              <a:rPr lang="en-US" sz="1800" dirty="0">
                <a:latin typeface="+mj-lt"/>
              </a:rPr>
              <a:t>Amidst subsisting global HPV vaccine shortages, SAGE has recently provided additional evidence to the effect that a one dose regimen of the vaccine which is as good as the 2-dose regimen; considering  evidence from  updated systematic reviews.</a:t>
            </a:r>
            <a:endParaRPr sz="1800" dirty="0">
              <a:latin typeface="+mj-lt"/>
            </a:endParaRPr>
          </a:p>
          <a:p>
            <a:pPr marL="425196" marR="64008" lvl="0" algn="just" rtl="0">
              <a:lnSpc>
                <a:spcPct val="115000"/>
              </a:lnSpc>
              <a:spcBef>
                <a:spcPts val="0"/>
              </a:spcBef>
              <a:spcAft>
                <a:spcPts val="0"/>
              </a:spcAft>
              <a:buFont typeface="Wingdings" panose="05000000000000000000" pitchFamily="2" charset="2"/>
              <a:buChar char="§"/>
            </a:pPr>
            <a:endParaRPr sz="1800" dirty="0">
              <a:latin typeface="+mj-lt"/>
            </a:endParaRPr>
          </a:p>
          <a:p>
            <a:pPr marL="425196" marR="64008" lvl="0" algn="just" rtl="0">
              <a:lnSpc>
                <a:spcPct val="115000"/>
              </a:lnSpc>
              <a:spcBef>
                <a:spcPts val="0"/>
              </a:spcBef>
              <a:spcAft>
                <a:spcPts val="0"/>
              </a:spcAft>
              <a:buFont typeface="Wingdings" panose="05000000000000000000" pitchFamily="2" charset="2"/>
              <a:buChar char="§"/>
            </a:pPr>
            <a:r>
              <a:rPr lang="en-US" sz="1800" dirty="0">
                <a:latin typeface="+mj-lt"/>
              </a:rPr>
              <a:t>Overall, the review showed comparable efficacy and effectiveness between single- and multidose schedules in preventing persistent infection with HPV serotypes 16 and 18, lasting  up to 10 years following vaccination.</a:t>
            </a:r>
            <a:endParaRPr sz="1800" dirty="0">
              <a:latin typeface="+mj-lt"/>
            </a:endParaRPr>
          </a:p>
          <a:p>
            <a:pPr marL="425196" marR="64008" lvl="0" algn="just" rtl="0">
              <a:lnSpc>
                <a:spcPct val="115000"/>
              </a:lnSpc>
              <a:spcBef>
                <a:spcPts val="0"/>
              </a:spcBef>
              <a:spcAft>
                <a:spcPts val="0"/>
              </a:spcAft>
              <a:buFont typeface="Wingdings" panose="05000000000000000000" pitchFamily="2" charset="2"/>
              <a:buChar char="§"/>
            </a:pPr>
            <a:endParaRPr sz="1800" dirty="0">
              <a:latin typeface="+mj-lt"/>
            </a:endParaRPr>
          </a:p>
          <a:p>
            <a:pPr marL="425196" marR="64008" lvl="0" algn="just" rtl="0">
              <a:lnSpc>
                <a:spcPct val="115000"/>
              </a:lnSpc>
              <a:spcBef>
                <a:spcPts val="0"/>
              </a:spcBef>
              <a:spcAft>
                <a:spcPts val="0"/>
              </a:spcAft>
              <a:buFont typeface="Wingdings" panose="05000000000000000000" pitchFamily="2" charset="2"/>
              <a:buChar char="§"/>
            </a:pPr>
            <a:r>
              <a:rPr lang="en-US" sz="1800" dirty="0">
                <a:latin typeface="+mj-lt"/>
              </a:rPr>
              <a:t>Furthermore, Nigeria has recently received a vaccine supply commitment from MERK of 8 million doses of Gardasil4 in 2023 and an additional 11 million doses in 2024 towards introduction  in RI.</a:t>
            </a:r>
            <a:endParaRPr sz="1800" dirty="0">
              <a:latin typeface="+mj-lt"/>
            </a:endParaRPr>
          </a:p>
          <a:p>
            <a:pPr marL="425196" marR="64008" lvl="0" algn="just" rtl="0">
              <a:lnSpc>
                <a:spcPct val="115000"/>
              </a:lnSpc>
              <a:spcBef>
                <a:spcPts val="0"/>
              </a:spcBef>
              <a:spcAft>
                <a:spcPts val="0"/>
              </a:spcAft>
              <a:buFont typeface="Wingdings" panose="05000000000000000000" pitchFamily="2" charset="2"/>
              <a:buChar char="§"/>
            </a:pPr>
            <a:r>
              <a:rPr lang="en-US" sz="1800" dirty="0">
                <a:latin typeface="+mj-lt"/>
              </a:rPr>
              <a:t> </a:t>
            </a:r>
            <a:endParaRPr sz="1800" dirty="0">
              <a:latin typeface="+mj-lt"/>
            </a:endParaRPr>
          </a:p>
          <a:p>
            <a:pPr marL="425196" marR="64008" lvl="0" algn="just" rtl="0">
              <a:lnSpc>
                <a:spcPct val="115000"/>
              </a:lnSpc>
              <a:spcBef>
                <a:spcPts val="0"/>
              </a:spcBef>
              <a:spcAft>
                <a:spcPts val="0"/>
              </a:spcAft>
              <a:buFont typeface="Wingdings" panose="05000000000000000000" pitchFamily="2" charset="2"/>
              <a:buChar char="§"/>
            </a:pPr>
            <a:r>
              <a:rPr lang="en-US" sz="1800" dirty="0">
                <a:latin typeface="+mj-lt"/>
              </a:rPr>
              <a:t>Against this backdrop, the NPHCDA requested NGI-TAG to review it previous recommendation of 2-dose schedule using available evidence to consider a 1-dose HPV vaccine schedule in 2023 using the Gardasil-4valent HPV vaccine as recommended by the NGI-TAG  previously</a:t>
            </a:r>
            <a:endParaRPr sz="18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792"/>
        <p:cNvGrpSpPr/>
        <p:nvPr/>
      </p:nvGrpSpPr>
      <p:grpSpPr>
        <a:xfrm>
          <a:off x="0" y="0"/>
          <a:ext cx="0" cy="0"/>
          <a:chOff x="0" y="0"/>
          <a:chExt cx="0" cy="0"/>
        </a:xfrm>
      </p:grpSpPr>
      <p:sp>
        <p:nvSpPr>
          <p:cNvPr id="793" name="Google Shape;793;p92"/>
          <p:cNvSpPr txBox="1">
            <a:spLocks noGrp="1"/>
          </p:cNvSpPr>
          <p:nvPr>
            <p:ph type="title"/>
          </p:nvPr>
        </p:nvSpPr>
        <p:spPr>
          <a:xfrm>
            <a:off x="0" y="-100188"/>
            <a:ext cx="12192000" cy="903300"/>
          </a:xfrm>
          <a:prstGeom prst="rect">
            <a:avLst/>
          </a:prstGeom>
          <a:noFill/>
          <a:ln>
            <a:noFill/>
          </a:ln>
        </p:spPr>
        <p:txBody>
          <a:bodyPr spcFirstLastPara="1" wrap="square" lIns="91425" tIns="45700" rIns="91425" bIns="45700" anchor="ctr" anchorCtr="0">
            <a:normAutofit/>
          </a:bodyPr>
          <a:lstStyle/>
          <a:p>
            <a:pPr marL="119062" lvl="0" indent="0" algn="l" rtl="0">
              <a:spcBef>
                <a:spcPts val="0"/>
              </a:spcBef>
              <a:spcAft>
                <a:spcPts val="0"/>
              </a:spcAft>
              <a:buNone/>
            </a:pPr>
            <a:r>
              <a:rPr lang="en-US" sz="2400">
                <a:latin typeface="Arial"/>
                <a:ea typeface="Arial"/>
                <a:cs typeface="Arial"/>
                <a:sym typeface="Arial"/>
              </a:rPr>
              <a:t>Background</a:t>
            </a:r>
            <a:endParaRPr/>
          </a:p>
        </p:txBody>
      </p:sp>
      <p:sp>
        <p:nvSpPr>
          <p:cNvPr id="794" name="Google Shape;794;p92"/>
          <p:cNvSpPr txBox="1"/>
          <p:nvPr/>
        </p:nvSpPr>
        <p:spPr>
          <a:xfrm>
            <a:off x="0" y="716425"/>
            <a:ext cx="12192000" cy="477000"/>
          </a:xfrm>
          <a:prstGeom prst="rect">
            <a:avLst/>
          </a:prstGeom>
          <a:solidFill>
            <a:srgbClr val="008753"/>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Font typeface="Arial"/>
              <a:buNone/>
            </a:pPr>
            <a:endParaRPr sz="2500"/>
          </a:p>
        </p:txBody>
      </p:sp>
      <p:sp>
        <p:nvSpPr>
          <p:cNvPr id="795" name="Google Shape;795;p92"/>
          <p:cNvSpPr txBox="1"/>
          <p:nvPr/>
        </p:nvSpPr>
        <p:spPr>
          <a:xfrm>
            <a:off x="649995" y="1435797"/>
            <a:ext cx="10884666" cy="543221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Wingdings" panose="05000000000000000000" pitchFamily="2" charset="2"/>
              <a:buChar char="§"/>
            </a:pPr>
            <a:r>
              <a:rPr lang="en-US" sz="1600" dirty="0">
                <a:solidFill>
                  <a:schemeClr val="dk1"/>
                </a:solidFill>
                <a:latin typeface="+mj-lt"/>
                <a:ea typeface="Candara"/>
                <a:cs typeface="Candara"/>
                <a:sym typeface="Candara"/>
              </a:rPr>
              <a:t>HPV types 16 and 18 cause approximately 70% of cervical cancer worldwide. The NGI-TAG Recommendations on HPV Vaccine Introduction into Routine Immunization (2019) document the most common high-risk HPV types in Nigeria as 16,18,31,35,51,52, with serotypes 16 and 18 accounting for 66.9 percent of invasive cervical cancer prevalence in Nigeria. </a:t>
            </a:r>
          </a:p>
          <a:p>
            <a:pPr marL="342900" marR="0" lvl="0" indent="-342900" algn="just" rtl="0">
              <a:spcBef>
                <a:spcPts val="0"/>
              </a:spcBef>
              <a:spcAft>
                <a:spcPts val="0"/>
              </a:spcAft>
              <a:buFont typeface="Wingdings" panose="05000000000000000000" pitchFamily="2" charset="2"/>
              <a:buChar char="§"/>
            </a:pPr>
            <a:endParaRPr lang="en-US" sz="1600" dirty="0">
              <a:solidFill>
                <a:schemeClr val="dk1"/>
              </a:solidFill>
              <a:latin typeface="+mj-lt"/>
              <a:ea typeface="Candara"/>
              <a:cs typeface="Candara"/>
              <a:sym typeface="Candara"/>
            </a:endParaRPr>
          </a:p>
          <a:p>
            <a:pPr marL="342900" marR="0" lvl="0" indent="-342900" algn="just" rtl="0">
              <a:spcBef>
                <a:spcPts val="0"/>
              </a:spcBef>
              <a:spcAft>
                <a:spcPts val="0"/>
              </a:spcAft>
              <a:buFont typeface="Wingdings" panose="05000000000000000000" pitchFamily="2" charset="2"/>
              <a:buChar char="§"/>
            </a:pPr>
            <a:r>
              <a:rPr lang="en-US" sz="1600" dirty="0">
                <a:solidFill>
                  <a:schemeClr val="dk1"/>
                </a:solidFill>
                <a:latin typeface="+mj-lt"/>
                <a:ea typeface="Candara"/>
                <a:cs typeface="Candara"/>
                <a:sym typeface="Candara"/>
              </a:rPr>
              <a:t>Similarly, a cross-sectional study on the prevalence and distribution of high-risk HPV serotypes in invasive cancer in south-west Nigeria discovered that serotypes 16 and 18 were responsible for 69.4 percent of cases. </a:t>
            </a:r>
            <a:r>
              <a:rPr lang="en-US" sz="1600" dirty="0" err="1">
                <a:solidFill>
                  <a:schemeClr val="dk1"/>
                </a:solidFill>
                <a:latin typeface="+mj-lt"/>
                <a:ea typeface="Candara"/>
                <a:cs typeface="Candara"/>
                <a:sym typeface="Candara"/>
              </a:rPr>
              <a:t>Ano</a:t>
            </a:r>
            <a:r>
              <a:rPr lang="en-US" sz="1600" dirty="0">
                <a:solidFill>
                  <a:schemeClr val="dk1"/>
                </a:solidFill>
                <a:latin typeface="+mj-lt"/>
                <a:ea typeface="Candara"/>
                <a:cs typeface="Candara"/>
                <a:sym typeface="Candara"/>
              </a:rPr>
              <a:t>-genital warts are common among men and women in Nigeria, according to studies .</a:t>
            </a:r>
            <a:endParaRPr sz="1600" dirty="0">
              <a:solidFill>
                <a:schemeClr val="dk1"/>
              </a:solidFill>
              <a:latin typeface="+mj-lt"/>
              <a:ea typeface="Candara"/>
              <a:cs typeface="Candara"/>
              <a:sym typeface="Candara"/>
            </a:endParaRPr>
          </a:p>
          <a:p>
            <a:pPr marL="342900" marR="0" lvl="0" indent="-342900" algn="just" rtl="0">
              <a:spcBef>
                <a:spcPts val="0"/>
              </a:spcBef>
              <a:spcAft>
                <a:spcPts val="0"/>
              </a:spcAft>
              <a:buFont typeface="Wingdings" panose="05000000000000000000" pitchFamily="2" charset="2"/>
              <a:buChar char="§"/>
            </a:pPr>
            <a:endParaRPr sz="1600" dirty="0">
              <a:solidFill>
                <a:schemeClr val="dk1"/>
              </a:solidFill>
              <a:latin typeface="+mj-lt"/>
            </a:endParaRPr>
          </a:p>
          <a:p>
            <a:pPr marL="342900" marR="0" lvl="0" indent="-342900" algn="just" rtl="0">
              <a:spcBef>
                <a:spcPts val="0"/>
              </a:spcBef>
              <a:spcAft>
                <a:spcPts val="0"/>
              </a:spcAft>
              <a:buFont typeface="Wingdings" panose="05000000000000000000" pitchFamily="2" charset="2"/>
              <a:buChar char="§"/>
            </a:pPr>
            <a:r>
              <a:rPr lang="en-US" sz="1600" dirty="0">
                <a:solidFill>
                  <a:schemeClr val="dk1"/>
                </a:solidFill>
                <a:latin typeface="+mj-lt"/>
                <a:ea typeface="Arial"/>
                <a:cs typeface="Arial"/>
                <a:sym typeface="Arial"/>
              </a:rPr>
              <a:t>The World Health Organization (WHO)</a:t>
            </a:r>
            <a:r>
              <a:rPr lang="en-US" sz="1600" baseline="30000" dirty="0">
                <a:solidFill>
                  <a:schemeClr val="dk1"/>
                </a:solidFill>
                <a:latin typeface="+mj-lt"/>
                <a:ea typeface="Arial"/>
                <a:cs typeface="Arial"/>
                <a:sym typeface="Arial"/>
              </a:rPr>
              <a:t> </a:t>
            </a:r>
            <a:r>
              <a:rPr lang="en-US" sz="1600" dirty="0">
                <a:solidFill>
                  <a:schemeClr val="dk1"/>
                </a:solidFill>
                <a:latin typeface="+mj-lt"/>
                <a:ea typeface="Arial"/>
                <a:cs typeface="Arial"/>
                <a:sym typeface="Arial"/>
              </a:rPr>
              <a:t>recommends vaccinating girls aged </a:t>
            </a:r>
            <a:r>
              <a:rPr lang="en-US" sz="1600" b="1" dirty="0">
                <a:solidFill>
                  <a:schemeClr val="dk1"/>
                </a:solidFill>
                <a:latin typeface="+mj-lt"/>
                <a:ea typeface="Arial"/>
                <a:cs typeface="Arial"/>
                <a:sym typeface="Arial"/>
              </a:rPr>
              <a:t>9-14 years old </a:t>
            </a:r>
            <a:r>
              <a:rPr lang="en-US" sz="1600" dirty="0">
                <a:solidFill>
                  <a:schemeClr val="dk1"/>
                </a:solidFill>
                <a:latin typeface="+mj-lt"/>
                <a:ea typeface="Arial"/>
                <a:cs typeface="Arial"/>
                <a:sym typeface="Arial"/>
              </a:rPr>
              <a:t>before their first sexual activity, as a key preventive measure against cervical cancer.</a:t>
            </a:r>
            <a:endParaRPr sz="1600" dirty="0">
              <a:solidFill>
                <a:schemeClr val="dk1"/>
              </a:solidFill>
              <a:latin typeface="+mj-lt"/>
              <a:ea typeface="Arial"/>
              <a:cs typeface="Arial"/>
              <a:sym typeface="Arial"/>
            </a:endParaRPr>
          </a:p>
          <a:p>
            <a:pPr marL="342900" marR="0" lvl="0" indent="-342900" algn="just" rtl="0">
              <a:spcBef>
                <a:spcPts val="0"/>
              </a:spcBef>
              <a:spcAft>
                <a:spcPts val="0"/>
              </a:spcAft>
              <a:buFont typeface="Wingdings" panose="05000000000000000000" pitchFamily="2" charset="2"/>
              <a:buChar char="§"/>
            </a:pPr>
            <a:endParaRPr sz="1600" dirty="0">
              <a:solidFill>
                <a:schemeClr val="dk1"/>
              </a:solidFill>
              <a:latin typeface="+mj-lt"/>
            </a:endParaRPr>
          </a:p>
          <a:p>
            <a:pPr marL="342900" marR="0" lvl="0" indent="-342900" algn="just" rtl="0">
              <a:spcBef>
                <a:spcPts val="0"/>
              </a:spcBef>
              <a:spcAft>
                <a:spcPts val="0"/>
              </a:spcAft>
              <a:buFont typeface="Wingdings" panose="05000000000000000000" pitchFamily="2" charset="2"/>
              <a:buChar char="§"/>
            </a:pPr>
            <a:r>
              <a:rPr lang="en-US" sz="1600" dirty="0">
                <a:solidFill>
                  <a:schemeClr val="dk1"/>
                </a:solidFill>
                <a:latin typeface="+mj-lt"/>
                <a:ea typeface="Arial"/>
                <a:cs typeface="Arial"/>
                <a:sym typeface="Arial"/>
              </a:rPr>
              <a:t>Global HPV vaccine supply is currently insufficient to meet demand, but this is expected to improve by 2023. The three vaccines currently available in the Gavi portfolio are Gardasil, </a:t>
            </a:r>
            <a:r>
              <a:rPr lang="en-US" sz="1600" dirty="0" err="1">
                <a:solidFill>
                  <a:schemeClr val="dk1"/>
                </a:solidFill>
                <a:latin typeface="+mj-lt"/>
                <a:ea typeface="Arial"/>
                <a:cs typeface="Arial"/>
                <a:sym typeface="Arial"/>
              </a:rPr>
              <a:t>Cervarix</a:t>
            </a:r>
            <a:r>
              <a:rPr lang="en-US" sz="1600" dirty="0">
                <a:solidFill>
                  <a:schemeClr val="dk1"/>
                </a:solidFill>
                <a:latin typeface="+mj-lt"/>
                <a:ea typeface="Arial"/>
                <a:cs typeface="Arial"/>
                <a:sym typeface="Arial"/>
              </a:rPr>
              <a:t>, and </a:t>
            </a:r>
            <a:r>
              <a:rPr lang="en-US" sz="1600" dirty="0" err="1">
                <a:solidFill>
                  <a:schemeClr val="dk1"/>
                </a:solidFill>
                <a:latin typeface="+mj-lt"/>
                <a:ea typeface="Arial"/>
                <a:cs typeface="Arial"/>
                <a:sym typeface="Arial"/>
              </a:rPr>
              <a:t>Innovax-Cecolin</a:t>
            </a:r>
            <a:r>
              <a:rPr lang="en-US" sz="1600" dirty="0">
                <a:solidFill>
                  <a:schemeClr val="dk1"/>
                </a:solidFill>
                <a:latin typeface="+mj-lt"/>
                <a:ea typeface="Arial"/>
                <a:cs typeface="Arial"/>
                <a:sym typeface="Arial"/>
              </a:rPr>
              <a:t>; with tentative supply timelines (2021-2025) for the three vaccines</a:t>
            </a:r>
            <a:endParaRPr sz="1600" dirty="0">
              <a:solidFill>
                <a:schemeClr val="dk1"/>
              </a:solidFill>
              <a:latin typeface="+mj-lt"/>
              <a:ea typeface="Arial"/>
              <a:cs typeface="Arial"/>
              <a:sym typeface="Arial"/>
            </a:endParaRPr>
          </a:p>
          <a:p>
            <a:pPr marL="342900" marR="0" lvl="0" indent="-342900" algn="just" rtl="0">
              <a:spcBef>
                <a:spcPts val="0"/>
              </a:spcBef>
              <a:spcAft>
                <a:spcPts val="0"/>
              </a:spcAft>
              <a:buFont typeface="Wingdings" panose="05000000000000000000" pitchFamily="2" charset="2"/>
              <a:buChar char="§"/>
            </a:pPr>
            <a:endParaRPr sz="1600" dirty="0">
              <a:solidFill>
                <a:schemeClr val="dk1"/>
              </a:solidFill>
              <a:latin typeface="+mj-lt"/>
            </a:endParaRPr>
          </a:p>
          <a:p>
            <a:pPr marL="342900" lvl="0" indent="-342900" algn="just" rtl="0">
              <a:spcBef>
                <a:spcPts val="0"/>
              </a:spcBef>
              <a:spcAft>
                <a:spcPts val="0"/>
              </a:spcAft>
              <a:buFont typeface="Wingdings" panose="05000000000000000000" pitchFamily="2" charset="2"/>
              <a:buChar char="§"/>
            </a:pPr>
            <a:r>
              <a:rPr lang="en-US" sz="1600" dirty="0">
                <a:solidFill>
                  <a:schemeClr val="dk1"/>
                </a:solidFill>
                <a:latin typeface="+mj-lt"/>
              </a:rPr>
              <a:t>The Global Cervical Cancer Elimination Strategy plan is to attain a vaccination coverage target of 90% by  2030 and this is unlikely to be met as a result of slow pace of new introductions, the low coverage rates, the high dropout rates between doses in many countries, and the adverse impact of the COVID-19 pandemic.</a:t>
            </a:r>
            <a:endParaRPr sz="1600" dirty="0">
              <a:solidFill>
                <a:schemeClr val="dk1"/>
              </a:solidFill>
              <a:latin typeface="+mj-lt"/>
            </a:endParaRPr>
          </a:p>
          <a:p>
            <a:pPr lvl="0" algn="just" rtl="0">
              <a:spcBef>
                <a:spcPts val="0"/>
              </a:spcBef>
              <a:spcAft>
                <a:spcPts val="0"/>
              </a:spcAft>
            </a:pPr>
            <a:endParaRPr sz="1600" dirty="0">
              <a:solidFill>
                <a:schemeClr val="dk1"/>
              </a:solidFill>
              <a:latin typeface="+mj-lt"/>
            </a:endParaRPr>
          </a:p>
          <a:p>
            <a:pPr lvl="0" algn="just" rtl="0">
              <a:spcBef>
                <a:spcPts val="0"/>
              </a:spcBef>
              <a:spcAft>
                <a:spcPts val="0"/>
              </a:spcAft>
              <a:buClr>
                <a:schemeClr val="dk1"/>
              </a:buClr>
            </a:pPr>
            <a:r>
              <a:rPr lang="en-US" sz="1100" dirty="0" err="1">
                <a:solidFill>
                  <a:schemeClr val="dk1"/>
                </a:solidFill>
                <a:latin typeface="+mj-lt"/>
              </a:rPr>
              <a:t>Reference:WHO</a:t>
            </a:r>
            <a:r>
              <a:rPr lang="en-US" sz="1100" dirty="0">
                <a:solidFill>
                  <a:schemeClr val="dk1"/>
                </a:solidFill>
                <a:latin typeface="+mj-lt"/>
              </a:rPr>
              <a:t> Weekly epidemiological record 17 JUNE 2022, 97th YEAR / 17 JUIN 2022, 97e ANNÉE No 24, 2022, 97, 261–276 http://www.who.int/we</a:t>
            </a:r>
            <a:endParaRPr sz="1100" dirty="0">
              <a:solidFill>
                <a:schemeClr val="dk1"/>
              </a:solidFill>
              <a:latin typeface="+mj-lt"/>
            </a:endParaRPr>
          </a:p>
          <a:p>
            <a:pPr marL="285750" marR="0" lvl="0" indent="-285750" algn="just" rtl="0">
              <a:spcBef>
                <a:spcPts val="0"/>
              </a:spcBef>
              <a:spcAft>
                <a:spcPts val="0"/>
              </a:spcAft>
              <a:buFont typeface="Wingdings" panose="05000000000000000000" pitchFamily="2" charset="2"/>
              <a:buChar char="§"/>
            </a:pPr>
            <a:endParaRPr sz="1600" dirty="0">
              <a:solidFill>
                <a:schemeClr val="dk1"/>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799"/>
        <p:cNvGrpSpPr/>
        <p:nvPr/>
      </p:nvGrpSpPr>
      <p:grpSpPr>
        <a:xfrm>
          <a:off x="0" y="0"/>
          <a:ext cx="0" cy="0"/>
          <a:chOff x="0" y="0"/>
          <a:chExt cx="0" cy="0"/>
        </a:xfrm>
      </p:grpSpPr>
      <p:sp>
        <p:nvSpPr>
          <p:cNvPr id="800" name="Google Shape;800;p93"/>
          <p:cNvSpPr txBox="1"/>
          <p:nvPr/>
        </p:nvSpPr>
        <p:spPr>
          <a:xfrm>
            <a:off x="0" y="441767"/>
            <a:ext cx="12192000" cy="646331"/>
          </a:xfrm>
          <a:prstGeom prst="rect">
            <a:avLst/>
          </a:prstGeom>
          <a:solidFill>
            <a:srgbClr val="C4E0B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…With the support of Gavi, Nigeria plans to introduce the HPV vaccine nationwide using a phased approach to sustain the country’s focus on reducing morbidity and mortality from cervical cancer.</a:t>
            </a:r>
            <a:endParaRPr sz="1800" dirty="0">
              <a:solidFill>
                <a:schemeClr val="dk1"/>
              </a:solidFill>
              <a:latin typeface="Arial"/>
              <a:ea typeface="Arial"/>
              <a:cs typeface="Arial"/>
              <a:sym typeface="Arial"/>
            </a:endParaRPr>
          </a:p>
        </p:txBody>
      </p:sp>
      <p:sp>
        <p:nvSpPr>
          <p:cNvPr id="801" name="Google Shape;801;p93"/>
          <p:cNvSpPr txBox="1"/>
          <p:nvPr/>
        </p:nvSpPr>
        <p:spPr>
          <a:xfrm>
            <a:off x="0" y="-113725"/>
            <a:ext cx="7453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A5A5A5"/>
                </a:solidFill>
                <a:latin typeface="Arial"/>
                <a:ea typeface="Arial"/>
                <a:cs typeface="Arial"/>
                <a:sym typeface="Arial"/>
              </a:rPr>
              <a:t>Background</a:t>
            </a:r>
            <a:endParaRPr/>
          </a:p>
        </p:txBody>
      </p:sp>
      <p:sp>
        <p:nvSpPr>
          <p:cNvPr id="802" name="Google Shape;802;p93"/>
          <p:cNvSpPr txBox="1"/>
          <p:nvPr/>
        </p:nvSpPr>
        <p:spPr>
          <a:xfrm>
            <a:off x="0" y="6592905"/>
            <a:ext cx="1050585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https://www.gavi.org/sites/default/files/document/guidelines/Detailed-product-profiles-072020.xlsx</a:t>
            </a:r>
            <a:endParaRPr/>
          </a:p>
        </p:txBody>
      </p:sp>
      <p:sp>
        <p:nvSpPr>
          <p:cNvPr id="803" name="Google Shape;803;p93"/>
          <p:cNvSpPr/>
          <p:nvPr/>
        </p:nvSpPr>
        <p:spPr>
          <a:xfrm>
            <a:off x="211150" y="1302026"/>
            <a:ext cx="2502112" cy="5290879"/>
          </a:xfrm>
          <a:prstGeom prst="rect">
            <a:avLst/>
          </a:prstGeom>
          <a:solidFill>
            <a:schemeClr val="lt1">
              <a:alpha val="87450"/>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804" name="Google Shape;804;p93"/>
          <p:cNvGrpSpPr/>
          <p:nvPr/>
        </p:nvGrpSpPr>
        <p:grpSpPr>
          <a:xfrm>
            <a:off x="414263" y="4157445"/>
            <a:ext cx="1936647" cy="1993693"/>
            <a:chOff x="341160" y="3721500"/>
            <a:chExt cx="2442347" cy="2519280"/>
          </a:xfrm>
        </p:grpSpPr>
        <p:grpSp>
          <p:nvGrpSpPr>
            <p:cNvPr id="805" name="Google Shape;805;p93"/>
            <p:cNvGrpSpPr/>
            <p:nvPr/>
          </p:nvGrpSpPr>
          <p:grpSpPr>
            <a:xfrm>
              <a:off x="341160" y="3721500"/>
              <a:ext cx="869956" cy="2519280"/>
              <a:chOff x="5120097" y="10599306"/>
              <a:chExt cx="738908" cy="2127866"/>
            </a:xfrm>
          </p:grpSpPr>
          <p:sp>
            <p:nvSpPr>
              <p:cNvPr id="806" name="Google Shape;806;p93"/>
              <p:cNvSpPr/>
              <p:nvPr/>
            </p:nvSpPr>
            <p:spPr>
              <a:xfrm>
                <a:off x="5288455" y="10599306"/>
                <a:ext cx="392837" cy="392837"/>
              </a:xfrm>
              <a:custGeom>
                <a:avLst/>
                <a:gdLst/>
                <a:ahLst/>
                <a:cxnLst/>
                <a:rect l="l" t="t" r="r" b="b"/>
                <a:pathLst>
                  <a:path w="372" h="371" extrusionOk="0">
                    <a:moveTo>
                      <a:pt x="190" y="370"/>
                    </a:moveTo>
                    <a:lnTo>
                      <a:pt x="190" y="370"/>
                    </a:lnTo>
                    <a:cubicBezTo>
                      <a:pt x="289" y="370"/>
                      <a:pt x="371" y="289"/>
                      <a:pt x="371" y="180"/>
                    </a:cubicBezTo>
                    <a:cubicBezTo>
                      <a:pt x="371" y="81"/>
                      <a:pt x="289" y="0"/>
                      <a:pt x="190" y="0"/>
                    </a:cubicBezTo>
                    <a:cubicBezTo>
                      <a:pt x="82" y="0"/>
                      <a:pt x="0" y="81"/>
                      <a:pt x="0" y="180"/>
                    </a:cubicBezTo>
                    <a:cubicBezTo>
                      <a:pt x="0" y="289"/>
                      <a:pt x="82" y="370"/>
                      <a:pt x="190" y="370"/>
                    </a:cubicBezTo>
                  </a:path>
                </a:pathLst>
              </a:custGeom>
              <a:solidFill>
                <a:srgbClr val="2E7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7" name="Google Shape;807;p93"/>
              <p:cNvSpPr/>
              <p:nvPr/>
            </p:nvSpPr>
            <p:spPr>
              <a:xfrm>
                <a:off x="5120097" y="11038910"/>
                <a:ext cx="738908" cy="1688262"/>
              </a:xfrm>
              <a:custGeom>
                <a:avLst/>
                <a:gdLst/>
                <a:ahLst/>
                <a:cxnLst/>
                <a:rect l="l" t="t" r="r" b="b"/>
                <a:pathLst>
                  <a:path w="696" h="1591" extrusionOk="0">
                    <a:moveTo>
                      <a:pt x="695" y="542"/>
                    </a:moveTo>
                    <a:lnTo>
                      <a:pt x="695" y="542"/>
                    </a:lnTo>
                    <a:cubicBezTo>
                      <a:pt x="605" y="171"/>
                      <a:pt x="605" y="171"/>
                      <a:pt x="605" y="171"/>
                    </a:cubicBezTo>
                    <a:cubicBezTo>
                      <a:pt x="605" y="162"/>
                      <a:pt x="605" y="162"/>
                      <a:pt x="605" y="162"/>
                    </a:cubicBezTo>
                    <a:lnTo>
                      <a:pt x="605" y="162"/>
                    </a:lnTo>
                    <a:lnTo>
                      <a:pt x="605" y="162"/>
                    </a:lnTo>
                    <a:cubicBezTo>
                      <a:pt x="578" y="72"/>
                      <a:pt x="497" y="0"/>
                      <a:pt x="397" y="0"/>
                    </a:cubicBezTo>
                    <a:cubicBezTo>
                      <a:pt x="307" y="0"/>
                      <a:pt x="307" y="0"/>
                      <a:pt x="307" y="0"/>
                    </a:cubicBezTo>
                    <a:cubicBezTo>
                      <a:pt x="198" y="0"/>
                      <a:pt x="108" y="72"/>
                      <a:pt x="90" y="171"/>
                    </a:cubicBezTo>
                    <a:cubicBezTo>
                      <a:pt x="8" y="542"/>
                      <a:pt x="8" y="542"/>
                      <a:pt x="8" y="542"/>
                    </a:cubicBezTo>
                    <a:cubicBezTo>
                      <a:pt x="0" y="560"/>
                      <a:pt x="8" y="578"/>
                      <a:pt x="27" y="578"/>
                    </a:cubicBezTo>
                    <a:cubicBezTo>
                      <a:pt x="45" y="587"/>
                      <a:pt x="72" y="578"/>
                      <a:pt x="81" y="560"/>
                    </a:cubicBezTo>
                    <a:cubicBezTo>
                      <a:pt x="198" y="216"/>
                      <a:pt x="198" y="216"/>
                      <a:pt x="198" y="216"/>
                    </a:cubicBezTo>
                    <a:cubicBezTo>
                      <a:pt x="225" y="216"/>
                      <a:pt x="225" y="216"/>
                      <a:pt x="225" y="216"/>
                    </a:cubicBezTo>
                    <a:cubicBezTo>
                      <a:pt x="63" y="804"/>
                      <a:pt x="63" y="804"/>
                      <a:pt x="63" y="804"/>
                    </a:cubicBezTo>
                    <a:cubicBezTo>
                      <a:pt x="63" y="813"/>
                      <a:pt x="72" y="831"/>
                      <a:pt x="90" y="831"/>
                    </a:cubicBezTo>
                    <a:cubicBezTo>
                      <a:pt x="198" y="831"/>
                      <a:pt x="198" y="831"/>
                      <a:pt x="198" y="831"/>
                    </a:cubicBezTo>
                    <a:cubicBezTo>
                      <a:pt x="289" y="1563"/>
                      <a:pt x="289" y="1563"/>
                      <a:pt x="289" y="1563"/>
                    </a:cubicBezTo>
                    <a:cubicBezTo>
                      <a:pt x="289" y="1580"/>
                      <a:pt x="298" y="1590"/>
                      <a:pt x="316" y="1590"/>
                    </a:cubicBezTo>
                    <a:cubicBezTo>
                      <a:pt x="379" y="1590"/>
                      <a:pt x="379" y="1590"/>
                      <a:pt x="379" y="1590"/>
                    </a:cubicBezTo>
                    <a:cubicBezTo>
                      <a:pt x="397" y="1590"/>
                      <a:pt x="415" y="1580"/>
                      <a:pt x="415" y="1563"/>
                    </a:cubicBezTo>
                    <a:cubicBezTo>
                      <a:pt x="497" y="831"/>
                      <a:pt x="497" y="831"/>
                      <a:pt x="497" y="831"/>
                    </a:cubicBezTo>
                    <a:cubicBezTo>
                      <a:pt x="614" y="831"/>
                      <a:pt x="614" y="831"/>
                      <a:pt x="614" y="831"/>
                    </a:cubicBezTo>
                    <a:cubicBezTo>
                      <a:pt x="632" y="831"/>
                      <a:pt x="641" y="813"/>
                      <a:pt x="632" y="804"/>
                    </a:cubicBezTo>
                    <a:cubicBezTo>
                      <a:pt x="478" y="216"/>
                      <a:pt x="478" y="216"/>
                      <a:pt x="478" y="216"/>
                    </a:cubicBezTo>
                    <a:cubicBezTo>
                      <a:pt x="506" y="216"/>
                      <a:pt x="506" y="216"/>
                      <a:pt x="506" y="216"/>
                    </a:cubicBezTo>
                    <a:cubicBezTo>
                      <a:pt x="623" y="560"/>
                      <a:pt x="623" y="560"/>
                      <a:pt x="623" y="560"/>
                    </a:cubicBezTo>
                    <a:cubicBezTo>
                      <a:pt x="632" y="578"/>
                      <a:pt x="650" y="587"/>
                      <a:pt x="668" y="578"/>
                    </a:cubicBezTo>
                    <a:cubicBezTo>
                      <a:pt x="686" y="578"/>
                      <a:pt x="695" y="560"/>
                      <a:pt x="695" y="542"/>
                    </a:cubicBezTo>
                  </a:path>
                </a:pathLst>
              </a:custGeom>
              <a:solidFill>
                <a:srgbClr val="2E7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808" name="Google Shape;808;p93"/>
            <p:cNvSpPr/>
            <p:nvPr/>
          </p:nvSpPr>
          <p:spPr>
            <a:xfrm>
              <a:off x="1234408" y="5241374"/>
              <a:ext cx="1549099" cy="932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E75B5"/>
                  </a:solidFill>
                  <a:latin typeface="Arial"/>
                  <a:ea typeface="Arial"/>
                  <a:cs typeface="Arial"/>
                  <a:sym typeface="Arial"/>
                </a:rPr>
                <a:t>14943</a:t>
              </a:r>
              <a:r>
                <a:rPr lang="en-US" sz="2400" b="1">
                  <a:solidFill>
                    <a:schemeClr val="accent3"/>
                  </a:solidFill>
                  <a:latin typeface="Arial"/>
                  <a:ea typeface="Arial"/>
                  <a:cs typeface="Arial"/>
                  <a:sym typeface="Arial"/>
                </a:rPr>
                <a:t> </a:t>
              </a:r>
              <a:r>
                <a:rPr lang="en-US"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400" b="1">
                  <a:solidFill>
                    <a:schemeClr val="dk1"/>
                  </a:solidFill>
                  <a:latin typeface="Arial"/>
                  <a:ea typeface="Arial"/>
                  <a:cs typeface="Arial"/>
                  <a:sym typeface="Arial"/>
                </a:rPr>
                <a:t>New cervical </a:t>
              </a:r>
              <a:endParaRPr/>
            </a:p>
            <a:p>
              <a:pPr marL="0" marR="0" lvl="0" indent="0" algn="l" rtl="0">
                <a:spcBef>
                  <a:spcPts val="0"/>
                </a:spcBef>
                <a:spcAft>
                  <a:spcPts val="0"/>
                </a:spcAft>
                <a:buNone/>
              </a:pPr>
              <a:r>
                <a:rPr lang="en-US" sz="1400" b="1">
                  <a:solidFill>
                    <a:schemeClr val="dk1"/>
                  </a:solidFill>
                  <a:latin typeface="Arial"/>
                  <a:ea typeface="Arial"/>
                  <a:cs typeface="Arial"/>
                  <a:sym typeface="Arial"/>
                </a:rPr>
                <a:t>Cases annually</a:t>
              </a:r>
              <a:endParaRPr/>
            </a:p>
          </p:txBody>
        </p:sp>
      </p:grpSp>
      <p:grpSp>
        <p:nvGrpSpPr>
          <p:cNvPr id="809" name="Google Shape;809;p93"/>
          <p:cNvGrpSpPr/>
          <p:nvPr/>
        </p:nvGrpSpPr>
        <p:grpSpPr>
          <a:xfrm>
            <a:off x="523607" y="1302125"/>
            <a:ext cx="1827253" cy="2638850"/>
            <a:chOff x="373852" y="1113096"/>
            <a:chExt cx="2182576" cy="2707623"/>
          </a:xfrm>
        </p:grpSpPr>
        <p:grpSp>
          <p:nvGrpSpPr>
            <p:cNvPr id="810" name="Google Shape;810;p93"/>
            <p:cNvGrpSpPr/>
            <p:nvPr/>
          </p:nvGrpSpPr>
          <p:grpSpPr>
            <a:xfrm>
              <a:off x="373852" y="1141208"/>
              <a:ext cx="837264" cy="2526018"/>
              <a:chOff x="6097995" y="1035366"/>
              <a:chExt cx="1688076" cy="4809584"/>
            </a:xfrm>
          </p:grpSpPr>
          <p:sp>
            <p:nvSpPr>
              <p:cNvPr id="811" name="Google Shape;811;p93"/>
              <p:cNvSpPr/>
              <p:nvPr/>
            </p:nvSpPr>
            <p:spPr>
              <a:xfrm>
                <a:off x="6503565" y="1035366"/>
                <a:ext cx="899649" cy="489369"/>
              </a:xfrm>
              <a:custGeom>
                <a:avLst/>
                <a:gdLst/>
                <a:ahLst/>
                <a:cxnLst/>
                <a:rect l="l" t="t" r="r" b="b"/>
                <a:pathLst>
                  <a:path w="1607" h="873" extrusionOk="0">
                    <a:moveTo>
                      <a:pt x="0" y="803"/>
                    </a:moveTo>
                    <a:lnTo>
                      <a:pt x="0" y="803"/>
                    </a:lnTo>
                    <a:cubicBezTo>
                      <a:pt x="0" y="829"/>
                      <a:pt x="0" y="846"/>
                      <a:pt x="0" y="872"/>
                    </a:cubicBezTo>
                    <a:cubicBezTo>
                      <a:pt x="1606" y="872"/>
                      <a:pt x="1606" y="872"/>
                      <a:pt x="1606" y="872"/>
                    </a:cubicBezTo>
                    <a:cubicBezTo>
                      <a:pt x="1606" y="846"/>
                      <a:pt x="1606" y="829"/>
                      <a:pt x="1606" y="803"/>
                    </a:cubicBezTo>
                    <a:cubicBezTo>
                      <a:pt x="1606" y="359"/>
                      <a:pt x="1247" y="0"/>
                      <a:pt x="802" y="0"/>
                    </a:cubicBezTo>
                    <a:cubicBezTo>
                      <a:pt x="359" y="0"/>
                      <a:pt x="0" y="359"/>
                      <a:pt x="0" y="803"/>
                    </a:cubicBezTo>
                  </a:path>
                </a:pathLst>
              </a:custGeom>
              <a:solidFill>
                <a:srgbClr val="FEC5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2" name="Google Shape;812;p93"/>
              <p:cNvSpPr/>
              <p:nvPr/>
            </p:nvSpPr>
            <p:spPr>
              <a:xfrm>
                <a:off x="6503565" y="1522263"/>
                <a:ext cx="899649" cy="412751"/>
              </a:xfrm>
              <a:custGeom>
                <a:avLst/>
                <a:gdLst/>
                <a:ahLst/>
                <a:cxnLst/>
                <a:rect l="l" t="t" r="r" b="b"/>
                <a:pathLst>
                  <a:path w="1607" h="736" extrusionOk="0">
                    <a:moveTo>
                      <a:pt x="802" y="735"/>
                    </a:moveTo>
                    <a:lnTo>
                      <a:pt x="802" y="735"/>
                    </a:lnTo>
                    <a:cubicBezTo>
                      <a:pt x="1222" y="735"/>
                      <a:pt x="1572" y="410"/>
                      <a:pt x="1606" y="0"/>
                    </a:cubicBezTo>
                    <a:cubicBezTo>
                      <a:pt x="0" y="0"/>
                      <a:pt x="0" y="0"/>
                      <a:pt x="0" y="0"/>
                    </a:cubicBezTo>
                    <a:cubicBezTo>
                      <a:pt x="34" y="410"/>
                      <a:pt x="384" y="735"/>
                      <a:pt x="802" y="735"/>
                    </a:cubicBezTo>
                  </a:path>
                </a:pathLst>
              </a:custGeom>
              <a:solidFill>
                <a:srgbClr val="FEC5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3" name="Google Shape;813;p93"/>
              <p:cNvSpPr/>
              <p:nvPr/>
            </p:nvSpPr>
            <p:spPr>
              <a:xfrm>
                <a:off x="6308079" y="2004161"/>
                <a:ext cx="1260496" cy="437464"/>
              </a:xfrm>
              <a:custGeom>
                <a:avLst/>
                <a:gdLst/>
                <a:ahLst/>
                <a:cxnLst/>
                <a:rect l="l" t="t" r="r" b="b"/>
                <a:pathLst>
                  <a:path w="2249" h="787" extrusionOk="0">
                    <a:moveTo>
                      <a:pt x="2239" y="727"/>
                    </a:moveTo>
                    <a:lnTo>
                      <a:pt x="2239" y="727"/>
                    </a:lnTo>
                    <a:cubicBezTo>
                      <a:pt x="2231" y="710"/>
                      <a:pt x="2231" y="701"/>
                      <a:pt x="2231" y="692"/>
                    </a:cubicBezTo>
                    <a:cubicBezTo>
                      <a:pt x="2222" y="684"/>
                      <a:pt x="2222" y="684"/>
                      <a:pt x="2222" y="684"/>
                    </a:cubicBezTo>
                    <a:lnTo>
                      <a:pt x="2222" y="684"/>
                    </a:lnTo>
                    <a:cubicBezTo>
                      <a:pt x="2119" y="291"/>
                      <a:pt x="1760" y="0"/>
                      <a:pt x="1333" y="0"/>
                    </a:cubicBezTo>
                    <a:cubicBezTo>
                      <a:pt x="923" y="0"/>
                      <a:pt x="923" y="0"/>
                      <a:pt x="923" y="0"/>
                    </a:cubicBezTo>
                    <a:cubicBezTo>
                      <a:pt x="470" y="0"/>
                      <a:pt x="102" y="316"/>
                      <a:pt x="17" y="744"/>
                    </a:cubicBezTo>
                    <a:cubicBezTo>
                      <a:pt x="0" y="786"/>
                      <a:pt x="0" y="786"/>
                      <a:pt x="0" y="786"/>
                    </a:cubicBezTo>
                    <a:cubicBezTo>
                      <a:pt x="2248" y="786"/>
                      <a:pt x="2248" y="786"/>
                      <a:pt x="2248" y="786"/>
                    </a:cubicBezTo>
                    <a:lnTo>
                      <a:pt x="2239" y="727"/>
                    </a:lnTo>
                  </a:path>
                </a:pathLst>
              </a:custGeom>
              <a:solidFill>
                <a:srgbClr val="FEC51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4" name="Google Shape;814;p93"/>
              <p:cNvSpPr/>
              <p:nvPr/>
            </p:nvSpPr>
            <p:spPr>
              <a:xfrm>
                <a:off x="6199330" y="2434197"/>
                <a:ext cx="1485407" cy="489369"/>
              </a:xfrm>
              <a:custGeom>
                <a:avLst/>
                <a:gdLst/>
                <a:ahLst/>
                <a:cxnLst/>
                <a:rect l="l" t="t" r="r" b="b"/>
                <a:pathLst>
                  <a:path w="2651" h="874" extrusionOk="0">
                    <a:moveTo>
                      <a:pt x="402" y="873"/>
                    </a:moveTo>
                    <a:lnTo>
                      <a:pt x="659" y="137"/>
                    </a:lnTo>
                    <a:lnTo>
                      <a:pt x="770" y="137"/>
                    </a:lnTo>
                    <a:lnTo>
                      <a:pt x="573" y="873"/>
                    </a:lnTo>
                    <a:lnTo>
                      <a:pt x="2077" y="873"/>
                    </a:lnTo>
                    <a:lnTo>
                      <a:pt x="1872" y="137"/>
                    </a:lnTo>
                    <a:lnTo>
                      <a:pt x="1992" y="137"/>
                    </a:lnTo>
                    <a:lnTo>
                      <a:pt x="2239" y="873"/>
                    </a:lnTo>
                    <a:lnTo>
                      <a:pt x="2650" y="873"/>
                    </a:lnTo>
                    <a:lnTo>
                      <a:pt x="2445" y="0"/>
                    </a:lnTo>
                    <a:lnTo>
                      <a:pt x="197" y="0"/>
                    </a:lnTo>
                    <a:lnTo>
                      <a:pt x="0" y="873"/>
                    </a:lnTo>
                    <a:lnTo>
                      <a:pt x="402" y="873"/>
                    </a:lnTo>
                  </a:path>
                </a:pathLst>
              </a:custGeom>
              <a:solidFill>
                <a:srgbClr val="2E7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5" name="Google Shape;815;p93"/>
              <p:cNvSpPr/>
              <p:nvPr/>
            </p:nvSpPr>
            <p:spPr>
              <a:xfrm>
                <a:off x="6097995" y="2923566"/>
                <a:ext cx="326246" cy="494312"/>
              </a:xfrm>
              <a:custGeom>
                <a:avLst/>
                <a:gdLst/>
                <a:ahLst/>
                <a:cxnLst/>
                <a:rect l="l" t="t" r="r" b="b"/>
                <a:pathLst>
                  <a:path w="583" h="881" extrusionOk="0">
                    <a:moveTo>
                      <a:pt x="18" y="658"/>
                    </a:moveTo>
                    <a:lnTo>
                      <a:pt x="18" y="658"/>
                    </a:lnTo>
                    <a:cubicBezTo>
                      <a:pt x="0" y="735"/>
                      <a:pt x="43" y="821"/>
                      <a:pt x="120" y="846"/>
                    </a:cubicBezTo>
                    <a:cubicBezTo>
                      <a:pt x="206" y="880"/>
                      <a:pt x="300" y="837"/>
                      <a:pt x="326" y="752"/>
                    </a:cubicBezTo>
                    <a:cubicBezTo>
                      <a:pt x="582" y="0"/>
                      <a:pt x="582" y="0"/>
                      <a:pt x="582" y="0"/>
                    </a:cubicBezTo>
                    <a:cubicBezTo>
                      <a:pt x="180" y="0"/>
                      <a:pt x="180" y="0"/>
                      <a:pt x="180" y="0"/>
                    </a:cubicBezTo>
                    <a:lnTo>
                      <a:pt x="18" y="658"/>
                    </a:lnTo>
                  </a:path>
                </a:pathLst>
              </a:custGeom>
              <a:solidFill>
                <a:srgbClr val="2E7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6" name="Google Shape;816;p93"/>
              <p:cNvSpPr/>
              <p:nvPr/>
            </p:nvSpPr>
            <p:spPr>
              <a:xfrm>
                <a:off x="7454882" y="2923566"/>
                <a:ext cx="331189" cy="494312"/>
              </a:xfrm>
              <a:custGeom>
                <a:avLst/>
                <a:gdLst/>
                <a:ahLst/>
                <a:cxnLst/>
                <a:rect l="l" t="t" r="r" b="b"/>
                <a:pathLst>
                  <a:path w="591" h="881" extrusionOk="0">
                    <a:moveTo>
                      <a:pt x="266" y="752"/>
                    </a:moveTo>
                    <a:lnTo>
                      <a:pt x="266" y="752"/>
                    </a:lnTo>
                    <a:cubicBezTo>
                      <a:pt x="291" y="837"/>
                      <a:pt x="385" y="880"/>
                      <a:pt x="471" y="846"/>
                    </a:cubicBezTo>
                    <a:cubicBezTo>
                      <a:pt x="548" y="821"/>
                      <a:pt x="590" y="735"/>
                      <a:pt x="565" y="658"/>
                    </a:cubicBezTo>
                    <a:cubicBezTo>
                      <a:pt x="411" y="0"/>
                      <a:pt x="411" y="0"/>
                      <a:pt x="411" y="0"/>
                    </a:cubicBezTo>
                    <a:cubicBezTo>
                      <a:pt x="0" y="0"/>
                      <a:pt x="0" y="0"/>
                      <a:pt x="0" y="0"/>
                    </a:cubicBezTo>
                    <a:lnTo>
                      <a:pt x="266" y="752"/>
                    </a:lnTo>
                  </a:path>
                </a:pathLst>
              </a:custGeom>
              <a:solidFill>
                <a:srgbClr val="2E7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7" name="Google Shape;817;p93"/>
              <p:cNvSpPr/>
              <p:nvPr/>
            </p:nvSpPr>
            <p:spPr>
              <a:xfrm>
                <a:off x="6387169" y="2923566"/>
                <a:ext cx="1107259" cy="489369"/>
              </a:xfrm>
              <a:custGeom>
                <a:avLst/>
                <a:gdLst/>
                <a:ahLst/>
                <a:cxnLst/>
                <a:rect l="l" t="t" r="r" b="b"/>
                <a:pathLst>
                  <a:path w="1975" h="873" extrusionOk="0">
                    <a:moveTo>
                      <a:pt x="0" y="872"/>
                    </a:moveTo>
                    <a:lnTo>
                      <a:pt x="1974" y="872"/>
                    </a:lnTo>
                    <a:lnTo>
                      <a:pt x="1743" y="0"/>
                    </a:lnTo>
                    <a:lnTo>
                      <a:pt x="239" y="0"/>
                    </a:lnTo>
                    <a:lnTo>
                      <a:pt x="0" y="872"/>
                    </a:lnTo>
                  </a:path>
                </a:pathLst>
              </a:custGeom>
              <a:solidFill>
                <a:srgbClr val="2E7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8" name="Google Shape;818;p93"/>
              <p:cNvSpPr/>
              <p:nvPr/>
            </p:nvSpPr>
            <p:spPr>
              <a:xfrm>
                <a:off x="6256175" y="3410464"/>
                <a:ext cx="1369244" cy="484426"/>
              </a:xfrm>
              <a:custGeom>
                <a:avLst/>
                <a:gdLst/>
                <a:ahLst/>
                <a:cxnLst/>
                <a:rect l="l" t="t" r="r" b="b"/>
                <a:pathLst>
                  <a:path w="2445" h="863" extrusionOk="0">
                    <a:moveTo>
                      <a:pt x="0" y="862"/>
                    </a:moveTo>
                    <a:lnTo>
                      <a:pt x="2444" y="862"/>
                    </a:lnTo>
                    <a:lnTo>
                      <a:pt x="2205" y="0"/>
                    </a:lnTo>
                    <a:lnTo>
                      <a:pt x="231" y="0"/>
                    </a:lnTo>
                    <a:lnTo>
                      <a:pt x="0" y="862"/>
                    </a:lnTo>
                  </a:path>
                </a:pathLst>
              </a:custGeom>
              <a:solidFill>
                <a:srgbClr val="8793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19" name="Google Shape;819;p93"/>
              <p:cNvSpPr/>
              <p:nvPr/>
            </p:nvSpPr>
            <p:spPr>
              <a:xfrm>
                <a:off x="6236403" y="3894890"/>
                <a:ext cx="1408789" cy="489369"/>
              </a:xfrm>
              <a:custGeom>
                <a:avLst/>
                <a:gdLst/>
                <a:ahLst/>
                <a:cxnLst/>
                <a:rect l="l" t="t" r="r" b="b"/>
                <a:pathLst>
                  <a:path w="2513" h="873" extrusionOk="0">
                    <a:moveTo>
                      <a:pt x="17" y="60"/>
                    </a:moveTo>
                    <a:lnTo>
                      <a:pt x="17" y="60"/>
                    </a:lnTo>
                    <a:cubicBezTo>
                      <a:pt x="0" y="128"/>
                      <a:pt x="51" y="197"/>
                      <a:pt x="119" y="197"/>
                    </a:cubicBezTo>
                    <a:cubicBezTo>
                      <a:pt x="615" y="197"/>
                      <a:pt x="615" y="197"/>
                      <a:pt x="615" y="197"/>
                    </a:cubicBezTo>
                    <a:cubicBezTo>
                      <a:pt x="692" y="872"/>
                      <a:pt x="692" y="872"/>
                      <a:pt x="692" y="872"/>
                    </a:cubicBezTo>
                    <a:cubicBezTo>
                      <a:pt x="1820" y="872"/>
                      <a:pt x="1820" y="872"/>
                      <a:pt x="1820" y="872"/>
                    </a:cubicBezTo>
                    <a:cubicBezTo>
                      <a:pt x="1897" y="197"/>
                      <a:pt x="1897" y="197"/>
                      <a:pt x="1897" y="197"/>
                    </a:cubicBezTo>
                    <a:cubicBezTo>
                      <a:pt x="2384" y="197"/>
                      <a:pt x="2384" y="197"/>
                      <a:pt x="2384" y="197"/>
                    </a:cubicBezTo>
                    <a:cubicBezTo>
                      <a:pt x="2461" y="197"/>
                      <a:pt x="2512" y="128"/>
                      <a:pt x="2495" y="60"/>
                    </a:cubicBezTo>
                    <a:cubicBezTo>
                      <a:pt x="2478" y="0"/>
                      <a:pt x="2478" y="0"/>
                      <a:pt x="2478" y="0"/>
                    </a:cubicBezTo>
                    <a:cubicBezTo>
                      <a:pt x="34" y="0"/>
                      <a:pt x="34" y="0"/>
                      <a:pt x="34" y="0"/>
                    </a:cubicBezTo>
                    <a:lnTo>
                      <a:pt x="17" y="60"/>
                    </a:lnTo>
                  </a:path>
                </a:pathLst>
              </a:custGeom>
              <a:solidFill>
                <a:srgbClr val="0A6A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20" name="Google Shape;820;p93"/>
              <p:cNvSpPr/>
              <p:nvPr/>
            </p:nvSpPr>
            <p:spPr>
              <a:xfrm>
                <a:off x="6624438" y="4384258"/>
                <a:ext cx="632719" cy="489369"/>
              </a:xfrm>
              <a:custGeom>
                <a:avLst/>
                <a:gdLst/>
                <a:ahLst/>
                <a:cxnLst/>
                <a:rect l="l" t="t" r="r" b="b"/>
                <a:pathLst>
                  <a:path w="1129" h="873" extrusionOk="0">
                    <a:moveTo>
                      <a:pt x="103" y="872"/>
                    </a:moveTo>
                    <a:lnTo>
                      <a:pt x="1025" y="872"/>
                    </a:lnTo>
                    <a:lnTo>
                      <a:pt x="1128" y="0"/>
                    </a:lnTo>
                    <a:lnTo>
                      <a:pt x="0" y="0"/>
                    </a:lnTo>
                    <a:lnTo>
                      <a:pt x="103" y="872"/>
                    </a:lnTo>
                  </a:path>
                </a:pathLst>
              </a:custGeom>
              <a:solidFill>
                <a:srgbClr val="0A6A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21" name="Google Shape;821;p93"/>
              <p:cNvSpPr/>
              <p:nvPr/>
            </p:nvSpPr>
            <p:spPr>
              <a:xfrm>
                <a:off x="6683756" y="4871155"/>
                <a:ext cx="516555" cy="489369"/>
              </a:xfrm>
              <a:custGeom>
                <a:avLst/>
                <a:gdLst/>
                <a:ahLst/>
                <a:cxnLst/>
                <a:rect l="l" t="t" r="r" b="b"/>
                <a:pathLst>
                  <a:path w="923" h="874" extrusionOk="0">
                    <a:moveTo>
                      <a:pt x="94" y="873"/>
                    </a:moveTo>
                    <a:lnTo>
                      <a:pt x="820" y="873"/>
                    </a:lnTo>
                    <a:lnTo>
                      <a:pt x="922" y="0"/>
                    </a:lnTo>
                    <a:lnTo>
                      <a:pt x="0" y="0"/>
                    </a:lnTo>
                    <a:lnTo>
                      <a:pt x="94" y="873"/>
                    </a:lnTo>
                  </a:path>
                </a:pathLst>
              </a:custGeom>
              <a:solidFill>
                <a:srgbClr val="0A6A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822" name="Google Shape;822;p93"/>
              <p:cNvSpPr/>
              <p:nvPr/>
            </p:nvSpPr>
            <p:spPr>
              <a:xfrm>
                <a:off x="6735658" y="5360524"/>
                <a:ext cx="407808" cy="484426"/>
              </a:xfrm>
              <a:custGeom>
                <a:avLst/>
                <a:gdLst/>
                <a:ahLst/>
                <a:cxnLst/>
                <a:rect l="l" t="t" r="r" b="b"/>
                <a:pathLst>
                  <a:path w="727" h="864" extrusionOk="0">
                    <a:moveTo>
                      <a:pt x="640" y="743"/>
                    </a:moveTo>
                    <a:lnTo>
                      <a:pt x="640" y="743"/>
                    </a:lnTo>
                    <a:cubicBezTo>
                      <a:pt x="726" y="0"/>
                      <a:pt x="726" y="0"/>
                      <a:pt x="726" y="0"/>
                    </a:cubicBezTo>
                    <a:cubicBezTo>
                      <a:pt x="0" y="0"/>
                      <a:pt x="0" y="0"/>
                      <a:pt x="0" y="0"/>
                    </a:cubicBezTo>
                    <a:cubicBezTo>
                      <a:pt x="94" y="743"/>
                      <a:pt x="94" y="743"/>
                      <a:pt x="94" y="743"/>
                    </a:cubicBezTo>
                    <a:cubicBezTo>
                      <a:pt x="103" y="812"/>
                      <a:pt x="162" y="863"/>
                      <a:pt x="230" y="863"/>
                    </a:cubicBezTo>
                    <a:cubicBezTo>
                      <a:pt x="503" y="863"/>
                      <a:pt x="503" y="863"/>
                      <a:pt x="503" y="863"/>
                    </a:cubicBezTo>
                    <a:cubicBezTo>
                      <a:pt x="572" y="863"/>
                      <a:pt x="632" y="812"/>
                      <a:pt x="640" y="743"/>
                    </a:cubicBezTo>
                  </a:path>
                </a:pathLst>
              </a:custGeom>
              <a:solidFill>
                <a:srgbClr val="0A6A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
          <p:nvSpPr>
            <p:cNvPr id="823" name="Google Shape;823;p93"/>
            <p:cNvSpPr/>
            <p:nvPr/>
          </p:nvSpPr>
          <p:spPr>
            <a:xfrm>
              <a:off x="1234420" y="1113096"/>
              <a:ext cx="1100100" cy="66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900" b="1">
                  <a:solidFill>
                    <a:srgbClr val="FEC519"/>
                  </a:solidFill>
                  <a:latin typeface="Arial"/>
                  <a:ea typeface="Arial"/>
                  <a:cs typeface="Arial"/>
                  <a:sym typeface="Arial"/>
                </a:rPr>
                <a:t>34.2%</a:t>
              </a:r>
              <a:r>
                <a:rPr lang="en-US" sz="2400" b="1">
                  <a:solidFill>
                    <a:srgbClr val="FEC519"/>
                  </a:solidFill>
                  <a:latin typeface="Arial"/>
                  <a:ea typeface="Arial"/>
                  <a:cs typeface="Arial"/>
                  <a:sym typeface="Arial"/>
                </a:rPr>
                <a:t> </a:t>
              </a:r>
              <a:r>
                <a:rPr lang="en-US" sz="1400">
                  <a:solidFill>
                    <a:srgbClr val="FEC519"/>
                  </a:solidFill>
                  <a:latin typeface="Arial"/>
                  <a:ea typeface="Arial"/>
                  <a:cs typeface="Arial"/>
                  <a:sym typeface="Arial"/>
                </a:rPr>
                <a:t> </a:t>
              </a:r>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Breast cancer</a:t>
              </a:r>
              <a:endParaRPr/>
            </a:p>
          </p:txBody>
        </p:sp>
        <p:sp>
          <p:nvSpPr>
            <p:cNvPr id="824" name="Google Shape;824;p93"/>
            <p:cNvSpPr/>
            <p:nvPr/>
          </p:nvSpPr>
          <p:spPr>
            <a:xfrm>
              <a:off x="1255399" y="1745465"/>
              <a:ext cx="1301029" cy="7387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2E75B5"/>
                  </a:solidFill>
                  <a:latin typeface="Arial"/>
                  <a:ea typeface="Arial"/>
                  <a:cs typeface="Arial"/>
                  <a:sym typeface="Arial"/>
                </a:rPr>
                <a:t>20.8%</a:t>
              </a:r>
              <a:r>
                <a:rPr lang="en-US" sz="2400" b="1">
                  <a:solidFill>
                    <a:srgbClr val="2E75B5"/>
                  </a:solidFill>
                  <a:latin typeface="Arial"/>
                  <a:ea typeface="Arial"/>
                  <a:cs typeface="Arial"/>
                  <a:sym typeface="Arial"/>
                </a:rPr>
                <a:t> </a:t>
              </a:r>
              <a:r>
                <a:rPr lang="en-US" sz="1400">
                  <a:solidFill>
                    <a:srgbClr val="2E75B5"/>
                  </a:solidFill>
                  <a:latin typeface="Arial"/>
                  <a:ea typeface="Arial"/>
                  <a:cs typeface="Arial"/>
                  <a:sym typeface="Arial"/>
                </a:rPr>
                <a:t> </a:t>
              </a:r>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Cervical cancer</a:t>
              </a:r>
              <a:endParaRPr/>
            </a:p>
          </p:txBody>
        </p:sp>
        <p:sp>
          <p:nvSpPr>
            <p:cNvPr id="825" name="Google Shape;825;p93"/>
            <p:cNvSpPr/>
            <p:nvPr/>
          </p:nvSpPr>
          <p:spPr>
            <a:xfrm>
              <a:off x="1244737" y="2396106"/>
              <a:ext cx="1100067" cy="7387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accent6"/>
                  </a:solidFill>
                  <a:latin typeface="Arial"/>
                  <a:ea typeface="Arial"/>
                  <a:cs typeface="Arial"/>
                  <a:sym typeface="Arial"/>
                </a:rPr>
                <a:t>10%</a:t>
              </a:r>
              <a:r>
                <a:rPr lang="en-US" sz="2400" b="1">
                  <a:solidFill>
                    <a:schemeClr val="accent6"/>
                  </a:solidFill>
                  <a:latin typeface="Arial"/>
                  <a:ea typeface="Arial"/>
                  <a:cs typeface="Arial"/>
                  <a:sym typeface="Arial"/>
                </a:rPr>
                <a:t> </a:t>
              </a:r>
              <a:r>
                <a:rPr lang="en-US" sz="1400">
                  <a:solidFill>
                    <a:schemeClr val="accent6"/>
                  </a:solidFill>
                  <a:latin typeface="Arial"/>
                  <a:ea typeface="Arial"/>
                  <a:cs typeface="Arial"/>
                  <a:sym typeface="Arial"/>
                </a:rPr>
                <a:t> </a:t>
              </a:r>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Liver Cancer</a:t>
              </a:r>
              <a:endParaRPr/>
            </a:p>
          </p:txBody>
        </p:sp>
        <p:sp>
          <p:nvSpPr>
            <p:cNvPr id="826" name="Google Shape;826;p93"/>
            <p:cNvSpPr/>
            <p:nvPr/>
          </p:nvSpPr>
          <p:spPr>
            <a:xfrm>
              <a:off x="1223028" y="3081968"/>
              <a:ext cx="1177603" cy="7387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b="1">
                  <a:solidFill>
                    <a:srgbClr val="0A6A90"/>
                  </a:solidFill>
                  <a:latin typeface="Arial"/>
                  <a:ea typeface="Arial"/>
                  <a:cs typeface="Arial"/>
                  <a:sym typeface="Arial"/>
                </a:rPr>
                <a:t>34.9</a:t>
              </a:r>
              <a:r>
                <a:rPr lang="en-US" sz="2400" b="1">
                  <a:solidFill>
                    <a:srgbClr val="0A6A90"/>
                  </a:solidFill>
                  <a:latin typeface="Arial"/>
                  <a:ea typeface="Arial"/>
                  <a:cs typeface="Arial"/>
                  <a:sym typeface="Arial"/>
                </a:rPr>
                <a:t>%</a:t>
              </a:r>
              <a:r>
                <a:rPr lang="en-US" sz="2400" b="1">
                  <a:solidFill>
                    <a:srgbClr val="385623"/>
                  </a:solidFill>
                  <a:latin typeface="Arial"/>
                  <a:ea typeface="Arial"/>
                  <a:cs typeface="Arial"/>
                  <a:sym typeface="Arial"/>
                </a:rPr>
                <a:t> </a:t>
              </a:r>
              <a:r>
                <a:rPr lang="en-US" sz="1400">
                  <a:solidFill>
                    <a:srgbClr val="385623"/>
                  </a:solidFill>
                  <a:latin typeface="Arial"/>
                  <a:ea typeface="Arial"/>
                  <a:cs typeface="Arial"/>
                  <a:sym typeface="Arial"/>
                </a:rPr>
                <a:t> </a:t>
              </a:r>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others</a:t>
              </a:r>
              <a:endParaRPr/>
            </a:p>
          </p:txBody>
        </p:sp>
      </p:grpSp>
      <p:grpSp>
        <p:nvGrpSpPr>
          <p:cNvPr id="827" name="Google Shape;827;p93"/>
          <p:cNvGrpSpPr/>
          <p:nvPr/>
        </p:nvGrpSpPr>
        <p:grpSpPr>
          <a:xfrm>
            <a:off x="2953361" y="1290486"/>
            <a:ext cx="9193696" cy="4750742"/>
            <a:chOff x="499045" y="1658560"/>
            <a:chExt cx="11081529" cy="4902153"/>
          </a:xfrm>
        </p:grpSpPr>
        <p:sp>
          <p:nvSpPr>
            <p:cNvPr id="828" name="Google Shape;828;p93"/>
            <p:cNvSpPr/>
            <p:nvPr/>
          </p:nvSpPr>
          <p:spPr>
            <a:xfrm>
              <a:off x="499045" y="1658560"/>
              <a:ext cx="11081529" cy="4902153"/>
            </a:xfrm>
            <a:prstGeom prst="rect">
              <a:avLst/>
            </a:prstGeom>
            <a:solidFill>
              <a:schemeClr val="lt1"/>
            </a:solidFill>
            <a:ln w="9525" cap="flat" cmpd="sng">
              <a:solidFill>
                <a:srgbClr val="D8D8D8"/>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b="1">
                <a:solidFill>
                  <a:srgbClr val="FF0000"/>
                </a:solidFill>
                <a:latin typeface="Arial"/>
                <a:ea typeface="Arial"/>
                <a:cs typeface="Arial"/>
                <a:sym typeface="Arial"/>
              </a:endParaRPr>
            </a:p>
          </p:txBody>
        </p:sp>
        <p:sp>
          <p:nvSpPr>
            <p:cNvPr id="829" name="Google Shape;829;p93"/>
            <p:cNvSpPr txBox="1"/>
            <p:nvPr/>
          </p:nvSpPr>
          <p:spPr>
            <a:xfrm>
              <a:off x="757050" y="1686580"/>
              <a:ext cx="10491046" cy="539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000000"/>
                  </a:solidFill>
                  <a:latin typeface="Arial"/>
                  <a:ea typeface="Arial"/>
                  <a:cs typeface="Arial"/>
                  <a:sym typeface="Arial"/>
                </a:rPr>
                <a:t>The NVSTT has commenced planning, including review of the application for Gavi support for Nigeria to introduce as soon as possible to accelerate impact and lives saved potential. </a:t>
              </a:r>
              <a:endParaRPr sz="1400" b="1" strike="sngStrike">
                <a:solidFill>
                  <a:srgbClr val="000000"/>
                </a:solidFill>
                <a:latin typeface="Arial"/>
                <a:ea typeface="Arial"/>
                <a:cs typeface="Arial"/>
                <a:sym typeface="Arial"/>
              </a:endParaRPr>
            </a:p>
          </p:txBody>
        </p:sp>
        <p:sp>
          <p:nvSpPr>
            <p:cNvPr id="830" name="Google Shape;830;p93"/>
            <p:cNvSpPr txBox="1"/>
            <p:nvPr/>
          </p:nvSpPr>
          <p:spPr>
            <a:xfrm>
              <a:off x="2675806" y="2324407"/>
              <a:ext cx="87196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National planning and costing for HPV in the 2018-2028 Nigerian Strategy for Immunization and PHC System Strengthening (NSIPSS)  </a:t>
              </a:r>
              <a:endParaRPr sz="1400">
                <a:solidFill>
                  <a:schemeClr val="dk1"/>
                </a:solidFill>
                <a:latin typeface="Arial"/>
                <a:ea typeface="Arial"/>
                <a:cs typeface="Arial"/>
                <a:sym typeface="Arial"/>
              </a:endParaRPr>
            </a:p>
          </p:txBody>
        </p:sp>
        <p:cxnSp>
          <p:nvCxnSpPr>
            <p:cNvPr id="831" name="Google Shape;831;p93"/>
            <p:cNvCxnSpPr/>
            <p:nvPr/>
          </p:nvCxnSpPr>
          <p:spPr>
            <a:xfrm>
              <a:off x="684207" y="2209800"/>
              <a:ext cx="10711206" cy="0"/>
            </a:xfrm>
            <a:prstGeom prst="straightConnector1">
              <a:avLst/>
            </a:prstGeom>
            <a:noFill/>
            <a:ln w="9525" cap="flat" cmpd="sng">
              <a:solidFill>
                <a:srgbClr val="7F7F7F"/>
              </a:solidFill>
              <a:prstDash val="solid"/>
              <a:miter lim="800000"/>
              <a:headEnd type="none" w="sm" len="sm"/>
              <a:tailEnd type="none" w="sm" len="sm"/>
            </a:ln>
          </p:spPr>
        </p:cxnSp>
        <p:sp>
          <p:nvSpPr>
            <p:cNvPr id="832" name="Google Shape;832;p93"/>
            <p:cNvSpPr txBox="1"/>
            <p:nvPr/>
          </p:nvSpPr>
          <p:spPr>
            <a:xfrm>
              <a:off x="2675806" y="2940652"/>
              <a:ext cx="8719500" cy="54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NGI-TAG made a recommendation to introduce Quadrivalent HPV recombinant vaccine (Gardasil) as the overall most effective and available vaccine. </a:t>
              </a:r>
              <a:endParaRPr/>
            </a:p>
          </p:txBody>
        </p:sp>
        <p:sp>
          <p:nvSpPr>
            <p:cNvPr id="833" name="Google Shape;833;p93"/>
            <p:cNvSpPr txBox="1"/>
            <p:nvPr/>
          </p:nvSpPr>
          <p:spPr>
            <a:xfrm>
              <a:off x="2675806" y="3556896"/>
              <a:ext cx="8699400" cy="31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HPV application and budget for Gavi support submitted to Gavi</a:t>
              </a:r>
              <a:endParaRPr sz="1400">
                <a:solidFill>
                  <a:schemeClr val="dk1"/>
                </a:solidFill>
                <a:latin typeface="Arial"/>
                <a:ea typeface="Arial"/>
                <a:cs typeface="Arial"/>
                <a:sym typeface="Arial"/>
              </a:endParaRPr>
            </a:p>
          </p:txBody>
        </p:sp>
        <p:cxnSp>
          <p:nvCxnSpPr>
            <p:cNvPr id="834" name="Google Shape;834;p93"/>
            <p:cNvCxnSpPr>
              <a:endCxn id="835" idx="4"/>
            </p:cNvCxnSpPr>
            <p:nvPr/>
          </p:nvCxnSpPr>
          <p:spPr>
            <a:xfrm>
              <a:off x="2416134" y="2611940"/>
              <a:ext cx="6900" cy="3898200"/>
            </a:xfrm>
            <a:prstGeom prst="straightConnector1">
              <a:avLst/>
            </a:prstGeom>
            <a:noFill/>
            <a:ln w="38100" cap="flat" cmpd="sng">
              <a:solidFill>
                <a:srgbClr val="002060"/>
              </a:solidFill>
              <a:prstDash val="solid"/>
              <a:miter lim="800000"/>
              <a:headEnd type="none" w="sm" len="sm"/>
              <a:tailEnd type="none" w="sm" len="sm"/>
            </a:ln>
          </p:spPr>
        </p:cxnSp>
        <p:sp>
          <p:nvSpPr>
            <p:cNvPr id="836" name="Google Shape;836;p93"/>
            <p:cNvSpPr/>
            <p:nvPr/>
          </p:nvSpPr>
          <p:spPr>
            <a:xfrm>
              <a:off x="2308079" y="2476960"/>
              <a:ext cx="256707" cy="236157"/>
            </a:xfrm>
            <a:prstGeom prst="flowChartConnector">
              <a:avLst/>
            </a:prstGeom>
            <a:solidFill>
              <a:srgbClr val="7030A0"/>
            </a:solidFill>
            <a:ln w="28575"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837" name="Google Shape;837;p93"/>
            <p:cNvSpPr txBox="1"/>
            <p:nvPr/>
          </p:nvSpPr>
          <p:spPr>
            <a:xfrm>
              <a:off x="731136" y="2414734"/>
              <a:ext cx="1594276"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April 2018</a:t>
              </a:r>
              <a:endParaRPr sz="1400" b="1">
                <a:solidFill>
                  <a:schemeClr val="dk1"/>
                </a:solidFill>
                <a:latin typeface="Arial"/>
                <a:ea typeface="Arial"/>
                <a:cs typeface="Arial"/>
                <a:sym typeface="Arial"/>
              </a:endParaRPr>
            </a:p>
          </p:txBody>
        </p:sp>
        <p:sp>
          <p:nvSpPr>
            <p:cNvPr id="838" name="Google Shape;838;p93"/>
            <p:cNvSpPr/>
            <p:nvPr/>
          </p:nvSpPr>
          <p:spPr>
            <a:xfrm>
              <a:off x="2308079" y="3161697"/>
              <a:ext cx="256707" cy="236157"/>
            </a:xfrm>
            <a:prstGeom prst="flowChartConnector">
              <a:avLst/>
            </a:prstGeom>
            <a:solidFill>
              <a:srgbClr val="FFD966"/>
            </a:solidFill>
            <a:ln w="28575"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839" name="Google Shape;839;p93"/>
            <p:cNvSpPr txBox="1"/>
            <p:nvPr/>
          </p:nvSpPr>
          <p:spPr>
            <a:xfrm>
              <a:off x="841331" y="2945679"/>
              <a:ext cx="1484100" cy="317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April 2019 </a:t>
              </a:r>
              <a:endParaRPr sz="1400" b="1">
                <a:solidFill>
                  <a:schemeClr val="dk1"/>
                </a:solidFill>
                <a:latin typeface="Arial"/>
                <a:ea typeface="Arial"/>
                <a:cs typeface="Arial"/>
                <a:sym typeface="Arial"/>
              </a:endParaRPr>
            </a:p>
          </p:txBody>
        </p:sp>
        <p:sp>
          <p:nvSpPr>
            <p:cNvPr id="840" name="Google Shape;840;p93"/>
            <p:cNvSpPr txBox="1"/>
            <p:nvPr/>
          </p:nvSpPr>
          <p:spPr>
            <a:xfrm>
              <a:off x="632377" y="3555253"/>
              <a:ext cx="1692900" cy="317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July 2020 </a:t>
              </a:r>
              <a:endParaRPr/>
            </a:p>
          </p:txBody>
        </p:sp>
        <p:sp>
          <p:nvSpPr>
            <p:cNvPr id="841" name="Google Shape;841;p93"/>
            <p:cNvSpPr txBox="1"/>
            <p:nvPr/>
          </p:nvSpPr>
          <p:spPr>
            <a:xfrm>
              <a:off x="711529" y="4007569"/>
              <a:ext cx="1614000" cy="540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September 2020 </a:t>
              </a:r>
              <a:endParaRPr/>
            </a:p>
          </p:txBody>
        </p:sp>
        <p:sp>
          <p:nvSpPr>
            <p:cNvPr id="842" name="Google Shape;842;p93"/>
            <p:cNvSpPr txBox="1"/>
            <p:nvPr/>
          </p:nvSpPr>
          <p:spPr>
            <a:xfrm>
              <a:off x="2675806" y="3957697"/>
              <a:ext cx="8678700" cy="54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Gavi communicated feedback on the application including updates on supply constraints on Gardasil until 2023 and EPI initial consideration for product switch  </a:t>
              </a:r>
              <a:endParaRPr sz="1400">
                <a:solidFill>
                  <a:schemeClr val="dk1"/>
                </a:solidFill>
                <a:latin typeface="Arial"/>
                <a:ea typeface="Arial"/>
                <a:cs typeface="Arial"/>
                <a:sym typeface="Arial"/>
              </a:endParaRPr>
            </a:p>
          </p:txBody>
        </p:sp>
        <p:sp>
          <p:nvSpPr>
            <p:cNvPr id="843" name="Google Shape;843;p93"/>
            <p:cNvSpPr/>
            <p:nvPr/>
          </p:nvSpPr>
          <p:spPr>
            <a:xfrm>
              <a:off x="2302009" y="3854548"/>
              <a:ext cx="256707" cy="236157"/>
            </a:xfrm>
            <a:prstGeom prst="flowChartConnector">
              <a:avLst/>
            </a:prstGeom>
            <a:solidFill>
              <a:srgbClr val="385623"/>
            </a:solidFill>
            <a:ln w="28575"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844" name="Google Shape;844;p93"/>
            <p:cNvSpPr/>
            <p:nvPr/>
          </p:nvSpPr>
          <p:spPr>
            <a:xfrm>
              <a:off x="2304274" y="4568103"/>
              <a:ext cx="256707" cy="236157"/>
            </a:xfrm>
            <a:prstGeom prst="flowChartConnector">
              <a:avLst/>
            </a:prstGeom>
            <a:solidFill>
              <a:srgbClr val="FF0000"/>
            </a:solidFill>
            <a:ln w="28575"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0000"/>
                </a:solidFill>
                <a:latin typeface="Arial"/>
                <a:ea typeface="Arial"/>
                <a:cs typeface="Arial"/>
                <a:sym typeface="Arial"/>
              </a:endParaRPr>
            </a:p>
          </p:txBody>
        </p:sp>
      </p:grpSp>
      <p:sp>
        <p:nvSpPr>
          <p:cNvPr id="845" name="Google Shape;845;p93"/>
          <p:cNvSpPr/>
          <p:nvPr/>
        </p:nvSpPr>
        <p:spPr>
          <a:xfrm>
            <a:off x="4451895" y="4763116"/>
            <a:ext cx="212436" cy="236157"/>
          </a:xfrm>
          <a:prstGeom prst="flowChartConnector">
            <a:avLst/>
          </a:prstGeom>
          <a:solidFill>
            <a:srgbClr val="0070C0"/>
          </a:solidFill>
          <a:ln w="28575"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0000"/>
              </a:solidFill>
              <a:latin typeface="Arial"/>
              <a:ea typeface="Arial"/>
              <a:cs typeface="Arial"/>
              <a:sym typeface="Arial"/>
            </a:endParaRPr>
          </a:p>
        </p:txBody>
      </p:sp>
      <p:sp>
        <p:nvSpPr>
          <p:cNvPr id="846" name="Google Shape;846;p93"/>
          <p:cNvSpPr txBox="1"/>
          <p:nvPr/>
        </p:nvSpPr>
        <p:spPr>
          <a:xfrm>
            <a:off x="3116339" y="4240452"/>
            <a:ext cx="13356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May 2022 </a:t>
            </a:r>
            <a:endParaRPr/>
          </a:p>
        </p:txBody>
      </p:sp>
      <p:sp>
        <p:nvSpPr>
          <p:cNvPr id="847" name="Google Shape;847;p93"/>
          <p:cNvSpPr txBox="1"/>
          <p:nvPr/>
        </p:nvSpPr>
        <p:spPr>
          <a:xfrm>
            <a:off x="4741861" y="4132730"/>
            <a:ext cx="7182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Commitment from MERCK to provide Nigeria with 8mil doses of Gardasil for 2023 and additional doses in 2024/2025 for a MAC approach</a:t>
            </a:r>
            <a:endParaRPr sz="1400">
              <a:solidFill>
                <a:schemeClr val="dk1"/>
              </a:solidFill>
              <a:latin typeface="Arial"/>
              <a:ea typeface="Arial"/>
              <a:cs typeface="Arial"/>
              <a:sym typeface="Arial"/>
            </a:endParaRPr>
          </a:p>
        </p:txBody>
      </p:sp>
      <p:sp>
        <p:nvSpPr>
          <p:cNvPr id="848" name="Google Shape;848;p93"/>
          <p:cNvSpPr txBox="1"/>
          <p:nvPr/>
        </p:nvSpPr>
        <p:spPr>
          <a:xfrm>
            <a:off x="3050838" y="4850968"/>
            <a:ext cx="13356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June 2022 </a:t>
            </a:r>
            <a:endParaRPr/>
          </a:p>
        </p:txBody>
      </p:sp>
      <p:sp>
        <p:nvSpPr>
          <p:cNvPr id="849" name="Google Shape;849;p93"/>
          <p:cNvSpPr/>
          <p:nvPr/>
        </p:nvSpPr>
        <p:spPr>
          <a:xfrm>
            <a:off x="4443364" y="5236294"/>
            <a:ext cx="212436" cy="236157"/>
          </a:xfrm>
          <a:prstGeom prst="flowChartConnector">
            <a:avLst/>
          </a:prstGeom>
          <a:solidFill>
            <a:srgbClr val="FFFF00"/>
          </a:solidFill>
          <a:ln w="28575"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0000"/>
              </a:solidFill>
              <a:latin typeface="Arial"/>
              <a:ea typeface="Arial"/>
              <a:cs typeface="Arial"/>
              <a:sym typeface="Arial"/>
            </a:endParaRPr>
          </a:p>
        </p:txBody>
      </p:sp>
      <p:sp>
        <p:nvSpPr>
          <p:cNvPr id="850" name="Google Shape;850;p93"/>
          <p:cNvSpPr txBox="1"/>
          <p:nvPr/>
        </p:nvSpPr>
        <p:spPr>
          <a:xfrm>
            <a:off x="4733330" y="4707321"/>
            <a:ext cx="7182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NVSTT commenced the review of the initial application for submission to GAVI in July 2022</a:t>
            </a:r>
            <a:endParaRPr sz="1400">
              <a:solidFill>
                <a:schemeClr val="dk1"/>
              </a:solidFill>
              <a:latin typeface="Arial"/>
              <a:ea typeface="Arial"/>
              <a:cs typeface="Arial"/>
              <a:sym typeface="Arial"/>
            </a:endParaRPr>
          </a:p>
        </p:txBody>
      </p:sp>
      <p:sp>
        <p:nvSpPr>
          <p:cNvPr id="835" name="Google Shape;835;p93"/>
          <p:cNvSpPr/>
          <p:nvPr/>
        </p:nvSpPr>
        <p:spPr>
          <a:xfrm>
            <a:off x="4443364" y="5756060"/>
            <a:ext cx="212436" cy="236157"/>
          </a:xfrm>
          <a:prstGeom prst="flowChartConnector">
            <a:avLst/>
          </a:prstGeom>
          <a:solidFill>
            <a:srgbClr val="C8EBC3"/>
          </a:solidFill>
          <a:ln w="28575"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0000"/>
              </a:solidFill>
              <a:latin typeface="Arial"/>
              <a:ea typeface="Arial"/>
              <a:cs typeface="Arial"/>
              <a:sym typeface="Arial"/>
            </a:endParaRPr>
          </a:p>
        </p:txBody>
      </p:sp>
      <p:sp>
        <p:nvSpPr>
          <p:cNvPr id="851" name="Google Shape;851;p93"/>
          <p:cNvSpPr txBox="1"/>
          <p:nvPr/>
        </p:nvSpPr>
        <p:spPr>
          <a:xfrm>
            <a:off x="3050838" y="5744991"/>
            <a:ext cx="13356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b="1">
                <a:solidFill>
                  <a:schemeClr val="dk1"/>
                </a:solidFill>
              </a:rPr>
              <a:t>Sept</a:t>
            </a:r>
            <a:r>
              <a:rPr lang="en-US" sz="1400" b="1">
                <a:solidFill>
                  <a:schemeClr val="dk1"/>
                </a:solidFill>
                <a:latin typeface="Arial"/>
                <a:ea typeface="Arial"/>
                <a:cs typeface="Arial"/>
                <a:sym typeface="Arial"/>
              </a:rPr>
              <a:t> 2023</a:t>
            </a:r>
            <a:endParaRPr/>
          </a:p>
        </p:txBody>
      </p:sp>
      <p:sp>
        <p:nvSpPr>
          <p:cNvPr id="852" name="Google Shape;852;p93"/>
          <p:cNvSpPr txBox="1"/>
          <p:nvPr/>
        </p:nvSpPr>
        <p:spPr>
          <a:xfrm>
            <a:off x="4704611" y="5702434"/>
            <a:ext cx="718194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HPV Planned Introduction (Phased approach)  </a:t>
            </a:r>
            <a:endParaRPr sz="1400">
              <a:solidFill>
                <a:schemeClr val="dk1"/>
              </a:solidFill>
              <a:latin typeface="Arial"/>
              <a:ea typeface="Arial"/>
              <a:cs typeface="Arial"/>
              <a:sym typeface="Arial"/>
            </a:endParaRPr>
          </a:p>
        </p:txBody>
      </p:sp>
      <p:sp>
        <p:nvSpPr>
          <p:cNvPr id="853" name="Google Shape;853;p93"/>
          <p:cNvSpPr/>
          <p:nvPr/>
        </p:nvSpPr>
        <p:spPr>
          <a:xfrm>
            <a:off x="2936331" y="6083342"/>
            <a:ext cx="9193696" cy="538218"/>
          </a:xfrm>
          <a:prstGeom prst="rect">
            <a:avLst/>
          </a:prstGeom>
          <a:solidFill>
            <a:srgbClr val="E1EFD8"/>
          </a:solid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4" name="Google Shape;854;p93" descr="cost saving – OpenRisk Technologies"/>
          <p:cNvPicPr preferRelativeResize="0"/>
          <p:nvPr/>
        </p:nvPicPr>
        <p:blipFill rotWithShape="1">
          <a:blip r:embed="rId3">
            <a:alphaModFix/>
          </a:blip>
          <a:srcRect/>
          <a:stretch/>
        </p:blipFill>
        <p:spPr>
          <a:xfrm>
            <a:off x="3056172" y="6052318"/>
            <a:ext cx="662444" cy="619853"/>
          </a:xfrm>
          <a:prstGeom prst="rect">
            <a:avLst/>
          </a:prstGeom>
          <a:noFill/>
          <a:ln>
            <a:noFill/>
          </a:ln>
        </p:spPr>
      </p:pic>
      <p:sp>
        <p:nvSpPr>
          <p:cNvPr id="855" name="Google Shape;855;p93"/>
          <p:cNvSpPr/>
          <p:nvPr/>
        </p:nvSpPr>
        <p:spPr>
          <a:xfrm>
            <a:off x="3941376" y="6083341"/>
            <a:ext cx="786023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NGI-TAG’s recommendation of Quadrivalent HPV recombinant vaccine formed the basis of the NSIPSS forecasting and CCEOP cold chain planning.. </a:t>
            </a:r>
            <a:endParaRPr/>
          </a:p>
        </p:txBody>
      </p:sp>
      <p:sp>
        <p:nvSpPr>
          <p:cNvPr id="856" name="Google Shape;856;p93"/>
          <p:cNvSpPr/>
          <p:nvPr/>
        </p:nvSpPr>
        <p:spPr>
          <a:xfrm rot="-5400000">
            <a:off x="1350436" y="3604840"/>
            <a:ext cx="3436544" cy="34677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HPV Timeline </a:t>
            </a:r>
            <a:endParaRPr/>
          </a:p>
        </p:txBody>
      </p:sp>
      <p:sp>
        <p:nvSpPr>
          <p:cNvPr id="857" name="Google Shape;857;p93"/>
          <p:cNvSpPr txBox="1"/>
          <p:nvPr/>
        </p:nvSpPr>
        <p:spPr>
          <a:xfrm>
            <a:off x="3055476" y="5297981"/>
            <a:ext cx="13356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Ju</a:t>
            </a:r>
            <a:r>
              <a:rPr lang="en-US" b="1">
                <a:solidFill>
                  <a:schemeClr val="dk1"/>
                </a:solidFill>
              </a:rPr>
              <a:t>ly</a:t>
            </a:r>
            <a:r>
              <a:rPr lang="en-US" sz="1400" b="1">
                <a:solidFill>
                  <a:schemeClr val="dk1"/>
                </a:solidFill>
                <a:latin typeface="Arial"/>
                <a:ea typeface="Arial"/>
                <a:cs typeface="Arial"/>
                <a:sym typeface="Arial"/>
              </a:rPr>
              <a:t> 2022 </a:t>
            </a:r>
            <a:endParaRPr/>
          </a:p>
        </p:txBody>
      </p:sp>
      <p:sp>
        <p:nvSpPr>
          <p:cNvPr id="858" name="Google Shape;858;p93"/>
          <p:cNvSpPr txBox="1"/>
          <p:nvPr/>
        </p:nvSpPr>
        <p:spPr>
          <a:xfrm>
            <a:off x="4708105" y="5312571"/>
            <a:ext cx="7182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rPr>
              <a:t>NGI-TAG recommendation, Core group review &amp;  ICC approval, submission to Gavil</a:t>
            </a: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862"/>
        <p:cNvGrpSpPr/>
        <p:nvPr/>
      </p:nvGrpSpPr>
      <p:grpSpPr>
        <a:xfrm>
          <a:off x="0" y="0"/>
          <a:ext cx="0" cy="0"/>
          <a:chOff x="0" y="0"/>
          <a:chExt cx="0" cy="0"/>
        </a:xfrm>
      </p:grpSpPr>
      <p:sp>
        <p:nvSpPr>
          <p:cNvPr id="863" name="Google Shape;863;p94"/>
          <p:cNvSpPr txBox="1">
            <a:spLocks noGrp="1"/>
          </p:cNvSpPr>
          <p:nvPr>
            <p:ph type="title"/>
          </p:nvPr>
        </p:nvSpPr>
        <p:spPr>
          <a:xfrm>
            <a:off x="0" y="32884"/>
            <a:ext cx="12192000" cy="903300"/>
          </a:xfrm>
          <a:prstGeom prst="rect">
            <a:avLst/>
          </a:prstGeom>
          <a:noFill/>
          <a:ln>
            <a:noFill/>
          </a:ln>
        </p:spPr>
        <p:txBody>
          <a:bodyPr spcFirstLastPara="1" wrap="square" lIns="91425" tIns="45700" rIns="91425" bIns="45700" anchor="ctr" anchorCtr="0">
            <a:normAutofit/>
          </a:bodyPr>
          <a:lstStyle/>
          <a:p>
            <a:pPr marL="119062" lvl="0" indent="119062" algn="l" rtl="0">
              <a:spcBef>
                <a:spcPts val="0"/>
              </a:spcBef>
              <a:spcAft>
                <a:spcPts val="0"/>
              </a:spcAft>
              <a:buNone/>
            </a:pPr>
            <a:r>
              <a:rPr lang="en-US" sz="2400" b="1" i="0" u="none" strike="noStrike" cap="none">
                <a:solidFill>
                  <a:schemeClr val="accent1"/>
                </a:solidFill>
                <a:latin typeface="Arial"/>
                <a:ea typeface="Arial"/>
                <a:cs typeface="Arial"/>
                <a:sym typeface="Arial"/>
              </a:rPr>
              <a:t>Methodology </a:t>
            </a:r>
            <a:endParaRPr/>
          </a:p>
        </p:txBody>
      </p:sp>
      <p:sp>
        <p:nvSpPr>
          <p:cNvPr id="864" name="Google Shape;864;p94"/>
          <p:cNvSpPr/>
          <p:nvPr/>
        </p:nvSpPr>
        <p:spPr>
          <a:xfrm>
            <a:off x="411479" y="894486"/>
            <a:ext cx="11369100" cy="5658600"/>
          </a:xfrm>
          <a:prstGeom prst="rect">
            <a:avLst/>
          </a:prstGeom>
          <a:solidFill>
            <a:schemeClr val="lt1"/>
          </a:solidFill>
          <a:ln w="38100" cap="flat" cmpd="sng">
            <a:solidFill>
              <a:srgbClr val="C8ECCA"/>
            </a:solidFill>
            <a:prstDash val="solid"/>
            <a:miter lim="8000"/>
            <a:headEnd type="none" w="sm" len="sm"/>
            <a:tailEnd type="none" w="sm" len="sm"/>
          </a:ln>
        </p:spPr>
        <p:txBody>
          <a:bodyPr spcFirstLastPara="1" wrap="square" lIns="45700" tIns="45700" rIns="45700" bIns="45700" anchor="t"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65" name="Google Shape;865;p94"/>
          <p:cNvSpPr txBox="1"/>
          <p:nvPr/>
        </p:nvSpPr>
        <p:spPr>
          <a:xfrm>
            <a:off x="549695" y="1184150"/>
            <a:ext cx="5066400" cy="823800"/>
          </a:xfrm>
          <a:prstGeom prst="rect">
            <a:avLst/>
          </a:prstGeom>
          <a:noFill/>
          <a:ln>
            <a:noFill/>
          </a:ln>
        </p:spPr>
        <p:txBody>
          <a:bodyPr spcFirstLastPara="1" wrap="square" lIns="45675" tIns="45675" rIns="45675" bIns="45675" anchor="t" anchorCtr="0">
            <a:normAutofit/>
          </a:bodyPr>
          <a:lstStyle/>
          <a:p>
            <a:pPr marL="0" marR="0" lvl="0" indent="0" algn="l" rtl="0">
              <a:spcBef>
                <a:spcPts val="0"/>
              </a:spcBef>
              <a:spcAft>
                <a:spcPts val="0"/>
              </a:spcAft>
              <a:buNone/>
            </a:pPr>
            <a:r>
              <a:rPr lang="en-US" sz="2000" b="1">
                <a:solidFill>
                  <a:schemeClr val="accent1"/>
                </a:solidFill>
                <a:latin typeface="Arial"/>
                <a:ea typeface="Arial"/>
                <a:cs typeface="Arial"/>
                <a:sym typeface="Arial"/>
              </a:rPr>
              <a:t>Steps taken			</a:t>
            </a:r>
            <a:endParaRPr/>
          </a:p>
        </p:txBody>
      </p:sp>
      <p:sp>
        <p:nvSpPr>
          <p:cNvPr id="866" name="Google Shape;866;p94"/>
          <p:cNvSpPr txBox="1"/>
          <p:nvPr/>
        </p:nvSpPr>
        <p:spPr>
          <a:xfrm>
            <a:off x="5616026" y="1185473"/>
            <a:ext cx="5091600" cy="408900"/>
          </a:xfrm>
          <a:prstGeom prst="rect">
            <a:avLst/>
          </a:prstGeom>
          <a:noFill/>
          <a:ln>
            <a:noFill/>
          </a:ln>
        </p:spPr>
        <p:txBody>
          <a:bodyPr spcFirstLastPara="1" wrap="square" lIns="45675" tIns="45675" rIns="45675" bIns="45675" anchor="t" anchorCtr="0">
            <a:normAutofit/>
          </a:bodyPr>
          <a:lstStyle/>
          <a:p>
            <a:pPr marL="0" marR="0" lvl="0" indent="0" algn="l" rtl="0">
              <a:spcBef>
                <a:spcPts val="0"/>
              </a:spcBef>
              <a:spcAft>
                <a:spcPts val="0"/>
              </a:spcAft>
              <a:buNone/>
            </a:pPr>
            <a:r>
              <a:rPr lang="en-US" sz="2000" b="1">
                <a:solidFill>
                  <a:schemeClr val="accent1"/>
                </a:solidFill>
                <a:latin typeface="Arial"/>
                <a:ea typeface="Arial"/>
                <a:cs typeface="Arial"/>
                <a:sym typeface="Arial"/>
              </a:rPr>
              <a:t>Outputs</a:t>
            </a:r>
            <a:endParaRPr/>
          </a:p>
        </p:txBody>
      </p:sp>
      <p:cxnSp>
        <p:nvCxnSpPr>
          <p:cNvPr id="867" name="Google Shape;867;p94"/>
          <p:cNvCxnSpPr/>
          <p:nvPr/>
        </p:nvCxnSpPr>
        <p:spPr>
          <a:xfrm>
            <a:off x="5582595" y="1670376"/>
            <a:ext cx="6059700" cy="0"/>
          </a:xfrm>
          <a:prstGeom prst="straightConnector1">
            <a:avLst/>
          </a:prstGeom>
          <a:noFill/>
          <a:ln w="25400" cap="flat" cmpd="sng">
            <a:solidFill>
              <a:schemeClr val="accent6"/>
            </a:solidFill>
            <a:prstDash val="solid"/>
            <a:round/>
            <a:headEnd type="none" w="sm" len="sm"/>
            <a:tailEnd type="none" w="sm" len="sm"/>
          </a:ln>
        </p:spPr>
      </p:cxnSp>
      <p:sp>
        <p:nvSpPr>
          <p:cNvPr id="868" name="Google Shape;868;p94"/>
          <p:cNvSpPr txBox="1"/>
          <p:nvPr/>
        </p:nvSpPr>
        <p:spPr>
          <a:xfrm>
            <a:off x="5635178" y="1695388"/>
            <a:ext cx="6059700" cy="330900"/>
          </a:xfrm>
          <a:prstGeom prst="rect">
            <a:avLst/>
          </a:prstGeom>
          <a:noFill/>
          <a:ln w="12700" cap="flat" cmpd="sng">
            <a:solidFill>
              <a:srgbClr val="FF0000"/>
            </a:solidFill>
            <a:prstDash val="solid"/>
            <a:miter lim="400000"/>
            <a:headEnd type="none" w="sm" len="sm"/>
            <a:tailEnd type="none" w="sm" len="sm"/>
          </a:ln>
        </p:spPr>
        <p:txBody>
          <a:bodyPr spcFirstLastPara="1" wrap="square" lIns="60925" tIns="60925" rIns="60925" bIns="60925" anchor="t" anchorCtr="0">
            <a:spAutoFit/>
          </a:bodyPr>
          <a:lstStyle/>
          <a:p>
            <a:pPr marL="0" marR="0" lvl="0" indent="0" algn="l" rtl="0">
              <a:lnSpc>
                <a:spcPct val="90000"/>
              </a:lnSpc>
              <a:spcBef>
                <a:spcPts val="0"/>
              </a:spcBef>
              <a:spcAft>
                <a:spcPts val="0"/>
              </a:spcAft>
              <a:buNone/>
            </a:pPr>
            <a:r>
              <a:rPr lang="en-US" sz="1500">
                <a:solidFill>
                  <a:schemeClr val="dk1"/>
                </a:solidFill>
              </a:rPr>
              <a:t>3</a:t>
            </a:r>
            <a:r>
              <a:rPr lang="en-US" sz="1500">
                <a:solidFill>
                  <a:schemeClr val="dk1"/>
                </a:solidFill>
                <a:latin typeface="Arial"/>
                <a:ea typeface="Arial"/>
                <a:cs typeface="Arial"/>
                <a:sym typeface="Arial"/>
              </a:rPr>
              <a:t> meetings held</a:t>
            </a:r>
            <a:r>
              <a:rPr lang="en-US" sz="1500">
                <a:solidFill>
                  <a:schemeClr val="dk1"/>
                </a:solidFill>
              </a:rPr>
              <a:t>, 15 questions answered with peer reviewed papers</a:t>
            </a:r>
            <a:r>
              <a:rPr lang="en-US" sz="1500">
                <a:solidFill>
                  <a:schemeClr val="dk1"/>
                </a:solidFill>
                <a:latin typeface="Arial"/>
                <a:ea typeface="Arial"/>
                <a:cs typeface="Arial"/>
                <a:sym typeface="Arial"/>
              </a:rPr>
              <a:t> </a:t>
            </a:r>
            <a:endParaRPr sz="1500">
              <a:solidFill>
                <a:schemeClr val="dk1"/>
              </a:solidFill>
              <a:latin typeface="Arial"/>
              <a:ea typeface="Arial"/>
              <a:cs typeface="Arial"/>
              <a:sym typeface="Arial"/>
            </a:endParaRPr>
          </a:p>
        </p:txBody>
      </p:sp>
      <p:sp>
        <p:nvSpPr>
          <p:cNvPr id="869" name="Google Shape;869;p94"/>
          <p:cNvSpPr txBox="1"/>
          <p:nvPr/>
        </p:nvSpPr>
        <p:spPr>
          <a:xfrm>
            <a:off x="5572403" y="2127258"/>
            <a:ext cx="6059700" cy="1397700"/>
          </a:xfrm>
          <a:prstGeom prst="rect">
            <a:avLst/>
          </a:prstGeom>
          <a:noFill/>
          <a:ln w="12700" cap="flat" cmpd="sng">
            <a:solidFill>
              <a:schemeClr val="accent1"/>
            </a:solidFill>
            <a:prstDash val="solid"/>
            <a:miter lim="400000"/>
            <a:headEnd type="none" w="sm" len="sm"/>
            <a:tailEnd type="none" w="sm" len="sm"/>
          </a:ln>
        </p:spPr>
        <p:txBody>
          <a:bodyPr spcFirstLastPara="1" wrap="square" lIns="60925" tIns="60925" rIns="60925" bIns="60925" anchor="t" anchorCtr="0">
            <a:spAutoFit/>
          </a:bodyPr>
          <a:lstStyle/>
          <a:p>
            <a:pPr marL="0" marR="0" lvl="0" indent="0" algn="l" rtl="0">
              <a:lnSpc>
                <a:spcPct val="90000"/>
              </a:lnSpc>
              <a:spcBef>
                <a:spcPts val="0"/>
              </a:spcBef>
              <a:spcAft>
                <a:spcPts val="0"/>
              </a:spcAft>
              <a:buNone/>
            </a:pPr>
            <a:r>
              <a:rPr lang="en-US" sz="1800" b="1">
                <a:solidFill>
                  <a:schemeClr val="dk1"/>
                </a:solidFill>
                <a:latin typeface="Arial"/>
                <a:ea typeface="Arial"/>
                <a:cs typeface="Arial"/>
                <a:sym typeface="Arial"/>
              </a:rPr>
              <a:t>Framework with 4 categories were considered</a:t>
            </a:r>
            <a:endParaRPr/>
          </a:p>
          <a:p>
            <a:pPr marL="342900" marR="0" lvl="0" indent="-342900" algn="l" rtl="0">
              <a:lnSpc>
                <a:spcPct val="90000"/>
              </a:lnSpc>
              <a:spcBef>
                <a:spcPts val="0"/>
              </a:spcBef>
              <a:spcAft>
                <a:spcPts val="0"/>
              </a:spcAft>
              <a:buClr>
                <a:schemeClr val="dk1"/>
              </a:buClr>
              <a:buSzPts val="2000"/>
              <a:buFont typeface="Calibri"/>
              <a:buAutoNum type="arabicPeriod"/>
            </a:pPr>
            <a:r>
              <a:rPr lang="en-US" sz="2000" b="1">
                <a:solidFill>
                  <a:schemeClr val="dk1"/>
                </a:solidFill>
                <a:latin typeface="Arial"/>
                <a:ea typeface="Arial"/>
                <a:cs typeface="Arial"/>
                <a:sym typeface="Arial"/>
              </a:rPr>
              <a:t>Vaccine Supply and availability </a:t>
            </a:r>
            <a:endParaRPr/>
          </a:p>
          <a:p>
            <a:pPr marL="342900" marR="0" lvl="0" indent="-342900" algn="l" rtl="0">
              <a:lnSpc>
                <a:spcPct val="90000"/>
              </a:lnSpc>
              <a:spcBef>
                <a:spcPts val="0"/>
              </a:spcBef>
              <a:spcAft>
                <a:spcPts val="0"/>
              </a:spcAft>
              <a:buClr>
                <a:schemeClr val="dk1"/>
              </a:buClr>
              <a:buSzPts val="1800"/>
              <a:buFont typeface="Calibri"/>
              <a:buAutoNum type="arabicPeriod"/>
            </a:pPr>
            <a:r>
              <a:rPr lang="en-US" sz="1800" b="1">
                <a:solidFill>
                  <a:schemeClr val="dk1"/>
                </a:solidFill>
                <a:latin typeface="Arial"/>
                <a:ea typeface="Arial"/>
                <a:cs typeface="Arial"/>
                <a:sym typeface="Arial"/>
              </a:rPr>
              <a:t>Vaccine and Immunization characteristics</a:t>
            </a:r>
            <a:endParaRPr sz="1800">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1800"/>
              <a:buFont typeface="Calibri"/>
              <a:buAutoNum type="arabicPeriod"/>
            </a:pPr>
            <a:r>
              <a:rPr lang="en-US" sz="1800" b="1">
                <a:solidFill>
                  <a:schemeClr val="dk1"/>
                </a:solidFill>
                <a:latin typeface="Arial"/>
                <a:ea typeface="Arial"/>
                <a:cs typeface="Arial"/>
                <a:sym typeface="Arial"/>
              </a:rPr>
              <a:t>Economic and Operational considerations</a:t>
            </a:r>
            <a:r>
              <a:rPr lang="en-US" sz="1500" b="1">
                <a:solidFill>
                  <a:schemeClr val="dk1"/>
                </a:solidFill>
                <a:latin typeface="Arial"/>
                <a:ea typeface="Arial"/>
                <a:cs typeface="Arial"/>
                <a:sym typeface="Arial"/>
              </a:rPr>
              <a:t> </a:t>
            </a:r>
            <a:endParaRPr/>
          </a:p>
          <a:p>
            <a:pPr marL="457200" marR="0" lvl="0" indent="0" algn="l" rtl="0">
              <a:lnSpc>
                <a:spcPct val="90000"/>
              </a:lnSpc>
              <a:spcBef>
                <a:spcPts val="0"/>
              </a:spcBef>
              <a:spcAft>
                <a:spcPts val="0"/>
              </a:spcAft>
              <a:buNone/>
            </a:pPr>
            <a:endParaRPr sz="1800" b="0">
              <a:solidFill>
                <a:schemeClr val="dk1"/>
              </a:solidFill>
              <a:latin typeface="Arial"/>
              <a:ea typeface="Arial"/>
              <a:cs typeface="Arial"/>
              <a:sym typeface="Arial"/>
            </a:endParaRPr>
          </a:p>
        </p:txBody>
      </p:sp>
      <p:sp>
        <p:nvSpPr>
          <p:cNvPr id="870" name="Google Shape;870;p94"/>
          <p:cNvSpPr txBox="1"/>
          <p:nvPr/>
        </p:nvSpPr>
        <p:spPr>
          <a:xfrm>
            <a:off x="5572403" y="3551788"/>
            <a:ext cx="6059700" cy="538800"/>
          </a:xfrm>
          <a:prstGeom prst="rect">
            <a:avLst/>
          </a:prstGeom>
          <a:noFill/>
          <a:ln w="12700" cap="flat" cmpd="sng">
            <a:solidFill>
              <a:schemeClr val="accent1"/>
            </a:solidFill>
            <a:prstDash val="solid"/>
            <a:miter lim="400000"/>
            <a:headEnd type="none" w="sm" len="sm"/>
            <a:tailEnd type="none" w="sm" len="sm"/>
          </a:ln>
        </p:spPr>
        <p:txBody>
          <a:bodyPr spcFirstLastPara="1" wrap="square" lIns="60925" tIns="60925" rIns="60925" bIns="60925" anchor="t" anchorCtr="0">
            <a:spAutoFit/>
          </a:bodyPr>
          <a:lstStyle/>
          <a:p>
            <a:pPr marL="0" marR="0" lvl="0" indent="0" algn="l" rtl="0">
              <a:lnSpc>
                <a:spcPct val="90000"/>
              </a:lnSpc>
              <a:spcBef>
                <a:spcPts val="0"/>
              </a:spcBef>
              <a:spcAft>
                <a:spcPts val="0"/>
              </a:spcAft>
              <a:buNone/>
            </a:pPr>
            <a:r>
              <a:rPr lang="en-US" sz="1500">
                <a:solidFill>
                  <a:schemeClr val="dk1"/>
                </a:solidFill>
                <a:latin typeface="Arial"/>
                <a:ea typeface="Arial"/>
                <a:cs typeface="Arial"/>
                <a:sym typeface="Arial"/>
              </a:rPr>
              <a:t>Conduct of # Literature and # Desk reviews- articles and documents were reviewed on </a:t>
            </a:r>
            <a:r>
              <a:rPr lang="en-US" sz="1500">
                <a:solidFill>
                  <a:schemeClr val="dk1"/>
                </a:solidFill>
              </a:rPr>
              <a:t>Gardasil 4</a:t>
            </a:r>
            <a:endParaRPr sz="1500">
              <a:solidFill>
                <a:schemeClr val="dk1"/>
              </a:solidFill>
              <a:latin typeface="Arial"/>
              <a:ea typeface="Arial"/>
              <a:cs typeface="Arial"/>
              <a:sym typeface="Arial"/>
            </a:endParaRPr>
          </a:p>
        </p:txBody>
      </p:sp>
      <p:sp>
        <p:nvSpPr>
          <p:cNvPr id="871" name="Google Shape;871;p94"/>
          <p:cNvSpPr txBox="1"/>
          <p:nvPr/>
        </p:nvSpPr>
        <p:spPr>
          <a:xfrm>
            <a:off x="5572403" y="4178139"/>
            <a:ext cx="6059700" cy="1009500"/>
          </a:xfrm>
          <a:prstGeom prst="rect">
            <a:avLst/>
          </a:prstGeom>
          <a:noFill/>
          <a:ln w="12700" cap="flat" cmpd="sng">
            <a:solidFill>
              <a:schemeClr val="accent1"/>
            </a:solidFill>
            <a:prstDash val="solid"/>
            <a:miter lim="400000"/>
            <a:headEnd type="none" w="sm" len="sm"/>
            <a:tailEnd type="none" w="sm" len="sm"/>
          </a:ln>
        </p:spPr>
        <p:txBody>
          <a:bodyPr spcFirstLastPara="1" wrap="square" lIns="60925" tIns="60925" rIns="60925" bIns="60925" anchor="t" anchorCtr="0">
            <a:spAutoFit/>
          </a:bodyPr>
          <a:lstStyle/>
          <a:p>
            <a:pPr marL="0" marR="0" lvl="0" indent="0" algn="l" rtl="0">
              <a:lnSpc>
                <a:spcPct val="90000"/>
              </a:lnSpc>
              <a:spcBef>
                <a:spcPts val="0"/>
              </a:spcBef>
              <a:spcAft>
                <a:spcPts val="0"/>
              </a:spcAft>
              <a:buNone/>
            </a:pPr>
            <a:r>
              <a:rPr lang="en-US" sz="1600">
                <a:solidFill>
                  <a:schemeClr val="dk1"/>
                </a:solidFill>
                <a:latin typeface="Arial"/>
                <a:ea typeface="Arial"/>
                <a:cs typeface="Arial"/>
                <a:sym typeface="Arial"/>
              </a:rPr>
              <a:t>Step 1: Framing # of queries and data ranking    </a:t>
            </a:r>
            <a:endParaRPr/>
          </a:p>
          <a:p>
            <a:pPr marL="0" marR="0" lvl="0" indent="0" algn="l" rtl="0">
              <a:lnSpc>
                <a:spcPct val="90000"/>
              </a:lnSpc>
              <a:spcBef>
                <a:spcPts val="0"/>
              </a:spcBef>
              <a:spcAft>
                <a:spcPts val="0"/>
              </a:spcAft>
              <a:buNone/>
            </a:pPr>
            <a:r>
              <a:rPr lang="en-US" sz="1600">
                <a:solidFill>
                  <a:schemeClr val="dk1"/>
                </a:solidFill>
                <a:latin typeface="Arial"/>
                <a:ea typeface="Arial"/>
                <a:cs typeface="Arial"/>
                <a:sym typeface="Arial"/>
              </a:rPr>
              <a:t>Step 2: Searching relevant peer reviewed articles </a:t>
            </a:r>
            <a:endParaRPr/>
          </a:p>
          <a:p>
            <a:pPr marL="0" marR="0" lvl="0" indent="0" algn="l" rtl="0">
              <a:lnSpc>
                <a:spcPct val="90000"/>
              </a:lnSpc>
              <a:spcBef>
                <a:spcPts val="0"/>
              </a:spcBef>
              <a:spcAft>
                <a:spcPts val="0"/>
              </a:spcAft>
              <a:buNone/>
            </a:pPr>
            <a:r>
              <a:rPr lang="en-US" sz="1600">
                <a:solidFill>
                  <a:schemeClr val="dk1"/>
                </a:solidFill>
                <a:latin typeface="Arial"/>
                <a:ea typeface="Arial"/>
                <a:cs typeface="Arial"/>
                <a:sym typeface="Arial"/>
              </a:rPr>
              <a:t>Step 3: # Quality Assessment of selected articles</a:t>
            </a:r>
            <a:endParaRPr/>
          </a:p>
          <a:p>
            <a:pPr marL="0" marR="0" lvl="0" indent="0" algn="l" rtl="0">
              <a:lnSpc>
                <a:spcPct val="90000"/>
              </a:lnSpc>
              <a:spcBef>
                <a:spcPts val="0"/>
              </a:spcBef>
              <a:spcAft>
                <a:spcPts val="0"/>
              </a:spcAft>
              <a:buNone/>
            </a:pPr>
            <a:r>
              <a:rPr lang="en-US" sz="1600">
                <a:solidFill>
                  <a:schemeClr val="dk1"/>
                </a:solidFill>
                <a:latin typeface="Arial"/>
                <a:ea typeface="Arial"/>
                <a:cs typeface="Arial"/>
                <a:sym typeface="Arial"/>
              </a:rPr>
              <a:t>Step 4: Synthetizing and making sense of the evidence </a:t>
            </a:r>
            <a:endParaRPr/>
          </a:p>
        </p:txBody>
      </p:sp>
      <p:sp>
        <p:nvSpPr>
          <p:cNvPr id="872" name="Google Shape;872;p94"/>
          <p:cNvSpPr txBox="1"/>
          <p:nvPr/>
        </p:nvSpPr>
        <p:spPr>
          <a:xfrm>
            <a:off x="5582599" y="5319881"/>
            <a:ext cx="6059700" cy="330900"/>
          </a:xfrm>
          <a:prstGeom prst="rect">
            <a:avLst/>
          </a:prstGeom>
          <a:noFill/>
          <a:ln w="12700" cap="flat" cmpd="sng">
            <a:solidFill>
              <a:schemeClr val="accent1"/>
            </a:solidFill>
            <a:prstDash val="solid"/>
            <a:miter lim="400000"/>
            <a:headEnd type="none" w="sm" len="sm"/>
            <a:tailEnd type="none" w="sm" len="sm"/>
          </a:ln>
        </p:spPr>
        <p:txBody>
          <a:bodyPr spcFirstLastPara="1" wrap="square" lIns="60925" tIns="60925" rIns="60925" bIns="60925" anchor="t" anchorCtr="0">
            <a:spAutoFit/>
          </a:bodyPr>
          <a:lstStyle/>
          <a:p>
            <a:pPr marL="0" marR="0" lvl="0" indent="0" algn="l" rtl="0">
              <a:lnSpc>
                <a:spcPct val="90000"/>
              </a:lnSpc>
              <a:spcBef>
                <a:spcPts val="0"/>
              </a:spcBef>
              <a:spcAft>
                <a:spcPts val="0"/>
              </a:spcAft>
              <a:buNone/>
            </a:pPr>
            <a:r>
              <a:rPr lang="en-US" sz="1500" b="1">
                <a:solidFill>
                  <a:schemeClr val="dk1"/>
                </a:solidFill>
                <a:latin typeface="Arial"/>
                <a:ea typeface="Arial"/>
                <a:cs typeface="Arial"/>
                <a:sym typeface="Arial"/>
              </a:rPr>
              <a:t>First draft of Dossier and reviewed recommendations completed</a:t>
            </a:r>
            <a:endParaRPr sz="1500" b="1">
              <a:solidFill>
                <a:schemeClr val="dk1"/>
              </a:solidFill>
              <a:latin typeface="Arial"/>
              <a:ea typeface="Arial"/>
              <a:cs typeface="Arial"/>
              <a:sym typeface="Arial"/>
            </a:endParaRPr>
          </a:p>
        </p:txBody>
      </p:sp>
      <p:grpSp>
        <p:nvGrpSpPr>
          <p:cNvPr id="873" name="Google Shape;873;p94"/>
          <p:cNvGrpSpPr/>
          <p:nvPr/>
        </p:nvGrpSpPr>
        <p:grpSpPr>
          <a:xfrm>
            <a:off x="716335" y="1661800"/>
            <a:ext cx="4733122" cy="4318523"/>
            <a:chOff x="-31" y="51033"/>
            <a:chExt cx="3878972" cy="4318523"/>
          </a:xfrm>
        </p:grpSpPr>
        <p:sp>
          <p:nvSpPr>
            <p:cNvPr id="874" name="Google Shape;874;p94"/>
            <p:cNvSpPr/>
            <p:nvPr/>
          </p:nvSpPr>
          <p:spPr>
            <a:xfrm rot="5400000">
              <a:off x="-138031" y="189032"/>
              <a:ext cx="919800" cy="643800"/>
            </a:xfrm>
            <a:prstGeom prst="chevron">
              <a:avLst>
                <a:gd name="adj" fmla="val 50000"/>
              </a:avLst>
            </a:prstGeom>
            <a:solidFill>
              <a:srgbClr val="008750"/>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4"/>
            <p:cNvSpPr txBox="1"/>
            <p:nvPr/>
          </p:nvSpPr>
          <p:spPr>
            <a:xfrm>
              <a:off x="1" y="372918"/>
              <a:ext cx="643800" cy="276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1</a:t>
              </a:r>
              <a:endParaRPr/>
            </a:p>
          </p:txBody>
        </p:sp>
        <p:sp>
          <p:nvSpPr>
            <p:cNvPr id="876" name="Google Shape;876;p94"/>
            <p:cNvSpPr/>
            <p:nvPr/>
          </p:nvSpPr>
          <p:spPr>
            <a:xfrm rot="5400000">
              <a:off x="1962241" y="-1267466"/>
              <a:ext cx="598200" cy="3235200"/>
            </a:xfrm>
            <a:prstGeom prst="round2SameRect">
              <a:avLst>
                <a:gd name="adj1" fmla="val 16667"/>
                <a:gd name="adj2" fmla="val 0"/>
              </a:avLst>
            </a:prstGeom>
            <a:solidFill>
              <a:schemeClr val="lt1">
                <a:alpha val="89800"/>
              </a:schemeClr>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4"/>
            <p:cNvSpPr txBox="1"/>
            <p:nvPr/>
          </p:nvSpPr>
          <p:spPr>
            <a:xfrm>
              <a:off x="643769" y="80230"/>
              <a:ext cx="3206100" cy="5397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Convened the HPV working group</a:t>
              </a:r>
              <a:endParaRPr/>
            </a:p>
          </p:txBody>
        </p:sp>
        <p:sp>
          <p:nvSpPr>
            <p:cNvPr id="878" name="Google Shape;878;p94"/>
            <p:cNvSpPr/>
            <p:nvPr/>
          </p:nvSpPr>
          <p:spPr>
            <a:xfrm rot="5400000">
              <a:off x="-138031" y="997256"/>
              <a:ext cx="919800" cy="643800"/>
            </a:xfrm>
            <a:prstGeom prst="chevron">
              <a:avLst>
                <a:gd name="adj" fmla="val 50000"/>
              </a:avLst>
            </a:prstGeom>
            <a:solidFill>
              <a:srgbClr val="008750"/>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4"/>
            <p:cNvSpPr txBox="1"/>
            <p:nvPr/>
          </p:nvSpPr>
          <p:spPr>
            <a:xfrm>
              <a:off x="1" y="1181141"/>
              <a:ext cx="643800" cy="276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2</a:t>
              </a:r>
              <a:endParaRPr/>
            </a:p>
          </p:txBody>
        </p:sp>
        <p:sp>
          <p:nvSpPr>
            <p:cNvPr id="880" name="Google Shape;880;p94"/>
            <p:cNvSpPr/>
            <p:nvPr/>
          </p:nvSpPr>
          <p:spPr>
            <a:xfrm rot="5400000">
              <a:off x="1962391" y="-459393"/>
              <a:ext cx="597900" cy="3235200"/>
            </a:xfrm>
            <a:prstGeom prst="round2SameRect">
              <a:avLst>
                <a:gd name="adj1" fmla="val 16667"/>
                <a:gd name="adj2" fmla="val 0"/>
              </a:avLst>
            </a:prstGeom>
            <a:solidFill>
              <a:schemeClr val="lt1">
                <a:alpha val="89800"/>
              </a:schemeClr>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4"/>
            <p:cNvSpPr txBox="1"/>
            <p:nvPr/>
          </p:nvSpPr>
          <p:spPr>
            <a:xfrm>
              <a:off x="643769" y="888437"/>
              <a:ext cx="3206100" cy="5394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Development of a Recommendation Framework</a:t>
              </a:r>
              <a:endParaRPr/>
            </a:p>
          </p:txBody>
        </p:sp>
        <p:sp>
          <p:nvSpPr>
            <p:cNvPr id="882" name="Google Shape;882;p94"/>
            <p:cNvSpPr/>
            <p:nvPr/>
          </p:nvSpPr>
          <p:spPr>
            <a:xfrm rot="5400000">
              <a:off x="-138031" y="1805479"/>
              <a:ext cx="919800" cy="643800"/>
            </a:xfrm>
            <a:prstGeom prst="chevron">
              <a:avLst>
                <a:gd name="adj" fmla="val 50000"/>
              </a:avLst>
            </a:prstGeom>
            <a:solidFill>
              <a:srgbClr val="008750"/>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4"/>
            <p:cNvSpPr txBox="1"/>
            <p:nvPr/>
          </p:nvSpPr>
          <p:spPr>
            <a:xfrm>
              <a:off x="1" y="1989364"/>
              <a:ext cx="643800" cy="276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a:solidFill>
                    <a:schemeClr val="lt1"/>
                  </a:solidFill>
                  <a:latin typeface="Arial"/>
                  <a:ea typeface="Arial"/>
                  <a:cs typeface="Arial"/>
                  <a:sym typeface="Arial"/>
                </a:rPr>
                <a:t>3 </a:t>
              </a:r>
              <a:endParaRPr/>
            </a:p>
          </p:txBody>
        </p:sp>
        <p:sp>
          <p:nvSpPr>
            <p:cNvPr id="884" name="Google Shape;884;p94"/>
            <p:cNvSpPr/>
            <p:nvPr/>
          </p:nvSpPr>
          <p:spPr>
            <a:xfrm rot="5400000">
              <a:off x="1962391" y="348828"/>
              <a:ext cx="597900" cy="3235200"/>
            </a:xfrm>
            <a:prstGeom prst="round2SameRect">
              <a:avLst>
                <a:gd name="adj1" fmla="val 16667"/>
                <a:gd name="adj2" fmla="val 0"/>
              </a:avLst>
            </a:prstGeom>
            <a:solidFill>
              <a:schemeClr val="lt1">
                <a:alpha val="89800"/>
              </a:schemeClr>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4"/>
            <p:cNvSpPr txBox="1"/>
            <p:nvPr/>
          </p:nvSpPr>
          <p:spPr>
            <a:xfrm>
              <a:off x="643769" y="1696659"/>
              <a:ext cx="3206100" cy="5394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Conduct systematic search and data assessment</a:t>
              </a:r>
              <a:endParaRPr/>
            </a:p>
          </p:txBody>
        </p:sp>
        <p:sp>
          <p:nvSpPr>
            <p:cNvPr id="886" name="Google Shape;886;p94"/>
            <p:cNvSpPr/>
            <p:nvPr/>
          </p:nvSpPr>
          <p:spPr>
            <a:xfrm rot="5400000">
              <a:off x="-138031" y="2613701"/>
              <a:ext cx="919800" cy="643800"/>
            </a:xfrm>
            <a:prstGeom prst="chevron">
              <a:avLst>
                <a:gd name="adj" fmla="val 50000"/>
              </a:avLst>
            </a:prstGeom>
            <a:solidFill>
              <a:srgbClr val="008750"/>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4"/>
            <p:cNvSpPr txBox="1"/>
            <p:nvPr/>
          </p:nvSpPr>
          <p:spPr>
            <a:xfrm>
              <a:off x="1" y="2797586"/>
              <a:ext cx="643800" cy="276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a:solidFill>
                    <a:schemeClr val="lt1"/>
                  </a:solidFill>
                  <a:latin typeface="Arial"/>
                  <a:ea typeface="Arial"/>
                  <a:cs typeface="Arial"/>
                  <a:sym typeface="Arial"/>
                </a:rPr>
                <a:t>4</a:t>
              </a:r>
              <a:endParaRPr/>
            </a:p>
          </p:txBody>
        </p:sp>
        <p:sp>
          <p:nvSpPr>
            <p:cNvPr id="888" name="Google Shape;888;p94"/>
            <p:cNvSpPr/>
            <p:nvPr/>
          </p:nvSpPr>
          <p:spPr>
            <a:xfrm rot="5400000">
              <a:off x="1962391" y="1157051"/>
              <a:ext cx="597900" cy="3235200"/>
            </a:xfrm>
            <a:prstGeom prst="round2SameRect">
              <a:avLst>
                <a:gd name="adj1" fmla="val 16667"/>
                <a:gd name="adj2" fmla="val 0"/>
              </a:avLst>
            </a:prstGeom>
            <a:solidFill>
              <a:schemeClr val="lt1">
                <a:alpha val="89800"/>
              </a:schemeClr>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4"/>
            <p:cNvSpPr txBox="1"/>
            <p:nvPr/>
          </p:nvSpPr>
          <p:spPr>
            <a:xfrm>
              <a:off x="643759" y="2504883"/>
              <a:ext cx="3206100" cy="5982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Evidence search and assessment onG</a:t>
              </a:r>
              <a:r>
                <a:rPr lang="en-US" sz="1600">
                  <a:solidFill>
                    <a:schemeClr val="dk1"/>
                  </a:solidFill>
                </a:rPr>
                <a:t> Gardasil 4</a:t>
              </a:r>
              <a:r>
                <a:rPr lang="en-US" sz="1600" b="0" i="0" u="none" strike="noStrike" cap="none">
                  <a:solidFill>
                    <a:schemeClr val="dk1"/>
                  </a:solidFill>
                  <a:latin typeface="Arial"/>
                  <a:ea typeface="Arial"/>
                  <a:cs typeface="Arial"/>
                  <a:sym typeface="Arial"/>
                </a:rPr>
                <a:t> </a:t>
              </a:r>
              <a:endParaRPr/>
            </a:p>
          </p:txBody>
        </p:sp>
        <p:sp>
          <p:nvSpPr>
            <p:cNvPr id="890" name="Google Shape;890;p94"/>
            <p:cNvSpPr/>
            <p:nvPr/>
          </p:nvSpPr>
          <p:spPr>
            <a:xfrm rot="5400000">
              <a:off x="-138031" y="3587756"/>
              <a:ext cx="919800" cy="643800"/>
            </a:xfrm>
            <a:prstGeom prst="chevron">
              <a:avLst>
                <a:gd name="adj" fmla="val 50000"/>
              </a:avLst>
            </a:prstGeom>
            <a:solidFill>
              <a:srgbClr val="008750"/>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4"/>
            <p:cNvSpPr txBox="1"/>
            <p:nvPr/>
          </p:nvSpPr>
          <p:spPr>
            <a:xfrm>
              <a:off x="1" y="3771641"/>
              <a:ext cx="643800" cy="276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a:solidFill>
                    <a:schemeClr val="lt1"/>
                  </a:solidFill>
                  <a:latin typeface="Arial"/>
                  <a:ea typeface="Arial"/>
                  <a:cs typeface="Arial"/>
                  <a:sym typeface="Arial"/>
                </a:rPr>
                <a:t>5 </a:t>
              </a:r>
              <a:endParaRPr/>
            </a:p>
          </p:txBody>
        </p:sp>
        <p:sp>
          <p:nvSpPr>
            <p:cNvPr id="892" name="Google Shape;892;p94"/>
            <p:cNvSpPr/>
            <p:nvPr/>
          </p:nvSpPr>
          <p:spPr>
            <a:xfrm rot="5400000">
              <a:off x="1796642" y="2131024"/>
              <a:ext cx="929400" cy="3235200"/>
            </a:xfrm>
            <a:prstGeom prst="round2SameRect">
              <a:avLst>
                <a:gd name="adj1" fmla="val 16667"/>
                <a:gd name="adj2" fmla="val 0"/>
              </a:avLst>
            </a:prstGeom>
            <a:solidFill>
              <a:schemeClr val="lt1">
                <a:alpha val="89800"/>
              </a:schemeClr>
            </a:solidFill>
            <a:ln w="25400" cap="flat" cmpd="sng">
              <a:solidFill>
                <a:srgbClr val="008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4"/>
            <p:cNvSpPr txBox="1"/>
            <p:nvPr/>
          </p:nvSpPr>
          <p:spPr>
            <a:xfrm>
              <a:off x="643770" y="3329295"/>
              <a:ext cx="3189900" cy="8388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 Updated the dossier and existing recommendation </a:t>
              </a:r>
              <a:endParaRPr/>
            </a:p>
          </p:txBody>
        </p:sp>
      </p:grpSp>
      <p:cxnSp>
        <p:nvCxnSpPr>
          <p:cNvPr id="894" name="Google Shape;894;p94"/>
          <p:cNvCxnSpPr/>
          <p:nvPr/>
        </p:nvCxnSpPr>
        <p:spPr>
          <a:xfrm>
            <a:off x="289273" y="685805"/>
            <a:ext cx="2508300" cy="0"/>
          </a:xfrm>
          <a:prstGeom prst="straightConnector1">
            <a:avLst/>
          </a:prstGeom>
          <a:noFill/>
          <a:ln w="25400" cap="flat" cmpd="sng">
            <a:solidFill>
              <a:schemeClr val="accent1"/>
            </a:solidFill>
            <a:prstDash val="solid"/>
            <a:round/>
            <a:headEnd type="none" w="sm" len="sm"/>
            <a:tailEnd type="none" w="sm" len="sm"/>
          </a:ln>
          <a:effectLst>
            <a:outerShdw blurRad="38100" dist="20000" dir="5400000" rotWithShape="0">
              <a:srgbClr val="000000">
                <a:alpha val="37650"/>
              </a:srgbClr>
            </a:outerShdw>
          </a:effectLst>
        </p:spPr>
      </p:cxnSp>
      <p:sp>
        <p:nvSpPr>
          <p:cNvPr id="895" name="Google Shape;895;p94"/>
          <p:cNvSpPr/>
          <p:nvPr/>
        </p:nvSpPr>
        <p:spPr>
          <a:xfrm>
            <a:off x="5070875" y="1746383"/>
            <a:ext cx="564300" cy="4131600"/>
          </a:xfrm>
          <a:prstGeom prst="homePlate">
            <a:avLst>
              <a:gd name="adj" fmla="val 50000"/>
            </a:avLst>
          </a:prstGeom>
          <a:solidFill>
            <a:srgbClr val="00875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900" b="0" i="0">
              <a:solidFill>
                <a:srgbClr val="000000"/>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phcda">
  <a:themeElements>
    <a:clrScheme name="Nigeria VAN">
      <a:dk1>
        <a:srgbClr val="000000"/>
      </a:dk1>
      <a:lt1>
        <a:srgbClr val="FFFFFF"/>
      </a:lt1>
      <a:dk2>
        <a:srgbClr val="000000"/>
      </a:dk2>
      <a:lt2>
        <a:srgbClr val="E5E5E5"/>
      </a:lt2>
      <a:accent1>
        <a:srgbClr val="008753"/>
      </a:accent1>
      <a:accent2>
        <a:srgbClr val="F2F2F2"/>
      </a:accent2>
      <a:accent3>
        <a:srgbClr val="BFBFBF"/>
      </a:accent3>
      <a:accent4>
        <a:srgbClr val="7F7F7F"/>
      </a:accent4>
      <a:accent5>
        <a:srgbClr val="595959"/>
      </a:accent5>
      <a:accent6>
        <a:srgbClr val="262626"/>
      </a:accent6>
      <a:hlink>
        <a:srgbClr val="44969F"/>
      </a:hlink>
      <a:folHlink>
        <a:srgbClr val="4496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PHCDA">
  <a:themeElements>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TH 2019 Office Theme">
  <a:themeElements>
    <a:clrScheme name="PATH 2019 Office Colors">
      <a:dk1>
        <a:srgbClr val="000000"/>
      </a:dk1>
      <a:lt1>
        <a:srgbClr val="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3561</TotalTime>
  <Words>7039</Words>
  <Application>Microsoft Office PowerPoint</Application>
  <PresentationFormat>Widescreen</PresentationFormat>
  <Paragraphs>546</Paragraphs>
  <Slides>36</Slides>
  <Notes>34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51" baseType="lpstr">
      <vt:lpstr>Helvetica Neue</vt:lpstr>
      <vt:lpstr>Open Sans</vt:lpstr>
      <vt:lpstr>Wingdings</vt:lpstr>
      <vt:lpstr>Verdana</vt:lpstr>
      <vt:lpstr>Quattrocento Sans</vt:lpstr>
      <vt:lpstr>Courier New</vt:lpstr>
      <vt:lpstr>Times New Roman</vt:lpstr>
      <vt:lpstr>Calibri</vt:lpstr>
      <vt:lpstr>Candara</vt:lpstr>
      <vt:lpstr>Arial</vt:lpstr>
      <vt:lpstr>nphcda</vt:lpstr>
      <vt:lpstr>1_NPHCDA</vt:lpstr>
      <vt:lpstr>1_Office Theme</vt:lpstr>
      <vt:lpstr>PATH 2019 Office Theme</vt:lpstr>
      <vt:lpstr>think-cell Slide</vt:lpstr>
      <vt:lpstr>Nigerian Immunization Technical Advisory Group (NGI-TAG) </vt:lpstr>
      <vt:lpstr> NGI-TAG MEMBERS IN ATTENDANCE       COVID-19 WORKING GROUP MEMBERS</vt:lpstr>
      <vt:lpstr>Presentation Outline</vt:lpstr>
      <vt:lpstr>Request Letter from NPHCDA</vt:lpstr>
      <vt:lpstr>PowerPoint Presentation</vt:lpstr>
      <vt:lpstr>Context</vt:lpstr>
      <vt:lpstr>Background</vt:lpstr>
      <vt:lpstr>PowerPoint Presentation</vt:lpstr>
      <vt:lpstr>Methodology </vt:lpstr>
      <vt:lpstr>PowerPoint Presentation</vt:lpstr>
      <vt:lpstr>Efficacy and effectiveness</vt:lpstr>
      <vt:lpstr>Efficacy and effectiveness:  What is the antibody response of Gardasil-4 one dose in comparison with 2 dose in girls 9-14 years? </vt:lpstr>
      <vt:lpstr>Efficacy and effectiveness:  What is the rate of seroconversion of Gardasil- 4 single dose in comparison to Gardasil-4  double (2) doses in girls 9-13 years</vt:lpstr>
      <vt:lpstr>Efficacy and effectiveness:  What is the immune response of Gardasil- 4 single dose in comparison to Gardasil-4  double (2) doses in girls 9-14 years?</vt:lpstr>
      <vt:lpstr>Efficacy and effectiveness:  What is the immune response of Gardasil- 4 single dose in comparison to Gardasil-4  double (2) doses in girls 9-14 years?</vt:lpstr>
      <vt:lpstr>Efficacy and effectiveness:  What is Gardasil- 4 single dose coverage threshold is required for herd immunity?</vt:lpstr>
      <vt:lpstr>  Effectiveness of  Gardasil- 4 single dose on genital warts in women and men</vt:lpstr>
      <vt:lpstr>Vaccine Characteristics </vt:lpstr>
      <vt:lpstr>Vaccine presentation and formulation In what presentation and formulations are Gardasil-4 single  dose made available?</vt:lpstr>
      <vt:lpstr>Dosage and route of administration of Gardasil- 4 single dose What is the dose and route of administration of Gardasil-4 single  dose</vt:lpstr>
      <vt:lpstr>Administration schedule What is the recommended schedule of administering Gardasil-4    </vt:lpstr>
      <vt:lpstr>Regional and international considerations</vt:lpstr>
      <vt:lpstr>Regional and international considerations:  Dates and content of last SAGE recommendations (WHO position paper)</vt:lpstr>
      <vt:lpstr>Economic &amp; operational considerations</vt:lpstr>
      <vt:lpstr>Vaccine availability Is there sufficient production capacity Gardasil-4</vt:lpstr>
      <vt:lpstr>Cost benefit of vaccination What is the cost benefit of introducing Gardasil 4 single dose in  comparison to Gardasil 4 double (2) doses HPV vaccines in girls 9-14 years?</vt:lpstr>
      <vt:lpstr>Cost effectiveness What  is the cost effectiveness of introducing Gardasil- 4 single dose  in comparison to Gardasil 4 double (2) doses into RI for girls 9-14 years?</vt:lpstr>
      <vt:lpstr>PowerPoint Presentation</vt:lpstr>
      <vt:lpstr>PowerPoint Presentation</vt:lpstr>
      <vt:lpstr>PowerPoint Presentation</vt:lpstr>
      <vt:lpstr>PowerPoint Presentation</vt:lpstr>
      <vt:lpstr>Recommendations</vt:lpstr>
      <vt:lpstr>                                                                NGI-TAG MEMBERS APPROVAL     </vt:lpstr>
      <vt:lpstr>References</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Nigerian Immunization Technical Advisory Group (NGI-TAG)</dc:title>
  <dc:creator>Mashin Muhammad</dc:creator>
  <cp:lastModifiedBy>HENAFF, Louise</cp:lastModifiedBy>
  <cp:revision>10</cp:revision>
  <cp:lastPrinted>2022-07-14T18:03:21Z</cp:lastPrinted>
  <dcterms:modified xsi:type="dcterms:W3CDTF">2023-02-13T14:29:52Z</dcterms:modified>
</cp:coreProperties>
</file>