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554" r:id="rId2"/>
    <p:sldId id="556" r:id="rId3"/>
    <p:sldId id="559" r:id="rId4"/>
    <p:sldId id="566" r:id="rId5"/>
    <p:sldId id="567" r:id="rId6"/>
    <p:sldId id="568" r:id="rId7"/>
    <p:sldId id="569" r:id="rId8"/>
    <p:sldId id="570" r:id="rId9"/>
    <p:sldId id="571" r:id="rId10"/>
    <p:sldId id="572" r:id="rId11"/>
    <p:sldId id="573" r:id="rId12"/>
    <p:sldId id="27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8" d="100"/>
          <a:sy n="108" d="100"/>
        </p:scale>
        <p:origin x="7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3EDD16-29C4-49AD-8B2D-A375A113A74B}" type="datetimeFigureOut">
              <a:rPr lang="en-US" smtClean="0"/>
              <a:t>9/13/2022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201960-DCDB-4761-A6A7-99E5A6F0E785}" type="slidenum">
              <a:rPr lang="en-US" smtClean="0"/>
              <a:t>‹#›</a:t>
            </a:fld>
            <a:endParaRPr lang="en-US"/>
          </a:p>
        </p:txBody>
      </p:sp>
    </p:spTree>
    <p:extLst>
      <p:ext uri="{BB962C8B-B14F-4D97-AF65-F5344CB8AC3E}">
        <p14:creationId xmlns:p14="http://schemas.microsoft.com/office/powerpoint/2010/main" val="1261494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FFFFFF"/>
                </a:solidFill>
                <a:effectLst/>
                <a:latin typeface="Calibri" panose="020F0502020204030204" pitchFamily="34" charset="0"/>
              </a:rPr>
              <a:t>As secretariats, a core function is to develop, maintain and monitor relevant internal rules and procedures applicable to the NITAG for its operations</a:t>
            </a:r>
            <a:endParaRPr lang="en-US" dirty="0"/>
          </a:p>
        </p:txBody>
      </p:sp>
      <p:sp>
        <p:nvSpPr>
          <p:cNvPr id="4" name="Slide Number Placeholder 3"/>
          <p:cNvSpPr>
            <a:spLocks noGrp="1"/>
          </p:cNvSpPr>
          <p:nvPr>
            <p:ph type="sldNum" sz="quarter" idx="5"/>
          </p:nvPr>
        </p:nvSpPr>
        <p:spPr/>
        <p:txBody>
          <a:bodyPr/>
          <a:lstStyle/>
          <a:p>
            <a:fld id="{82201960-DCDB-4761-A6A7-99E5A6F0E785}" type="slidenum">
              <a:rPr lang="en-US" smtClean="0"/>
              <a:t>4</a:t>
            </a:fld>
            <a:endParaRPr lang="en-US"/>
          </a:p>
        </p:txBody>
      </p:sp>
    </p:spTree>
    <p:extLst>
      <p:ext uri="{BB962C8B-B14F-4D97-AF65-F5344CB8AC3E}">
        <p14:creationId xmlns:p14="http://schemas.microsoft.com/office/powerpoint/2010/main" val="3286524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201960-DCDB-4761-A6A7-99E5A6F0E785}" type="slidenum">
              <a:rPr lang="en-US" smtClean="0"/>
              <a:t>5</a:t>
            </a:fld>
            <a:endParaRPr lang="en-US"/>
          </a:p>
        </p:txBody>
      </p:sp>
    </p:spTree>
    <p:extLst>
      <p:ext uri="{BB962C8B-B14F-4D97-AF65-F5344CB8AC3E}">
        <p14:creationId xmlns:p14="http://schemas.microsoft.com/office/powerpoint/2010/main" val="1768041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rtl="0" fontAlgn="base"/>
            <a:r>
              <a:rPr lang="en-US" sz="18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Establishing a work plan helps identify priority issues to be addressed by the committee during a specific period like a trimester, semester, or year. This provides clarity that can assist in organization and planning of the NITAG meetings and working needs. A work plan shall not, however, prevent a NITAG from responding timely to crisis or requests from the Ministry of Health that were not originally part of the working plan.  </a:t>
            </a:r>
            <a:endParaRPr lang="en-US" b="0" i="0" dirty="0">
              <a:solidFill>
                <a:srgbClr val="000000"/>
              </a:solidFill>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82201960-DCDB-4761-A6A7-99E5A6F0E785}" type="slidenum">
              <a:rPr lang="en-US" smtClean="0"/>
              <a:t>6</a:t>
            </a:fld>
            <a:endParaRPr lang="en-US"/>
          </a:p>
        </p:txBody>
      </p:sp>
    </p:spTree>
    <p:extLst>
      <p:ext uri="{BB962C8B-B14F-4D97-AF65-F5344CB8AC3E}">
        <p14:creationId xmlns:p14="http://schemas.microsoft.com/office/powerpoint/2010/main" val="2321330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rtl="0" fontAlgn="base"/>
            <a:r>
              <a:rPr lang="en-US" sz="1800" b="0" i="0" dirty="0">
                <a:solidFill>
                  <a:srgbClr val="000000"/>
                </a:solidFill>
                <a:effectLst/>
                <a:latin typeface="Calibri" panose="020F0502020204030204" pitchFamily="34" charset="0"/>
              </a:rPr>
              <a:t> The purpose of a Work Group (WG) is to support a NITAG in providing technical assistance on a particular policy question, especially in situations where the policy question requires very detailed consideration and substantial input from subject matter experts. WG might also be a regular working strategy within some NITAGs in order to make the production of material and recommendations more efficient. WG comprise 1-2 (or more) core NITAG members along with additional subject matter experts as required. WG can help increase the effectiveness of NITAG deliberations along with the Secretariat’s support for drafting of the recommendations.  </a:t>
            </a:r>
            <a:endParaRPr lang="en-US" b="0" i="0" dirty="0">
              <a:solidFill>
                <a:srgbClr val="000000"/>
              </a:solidFill>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82201960-DCDB-4761-A6A7-99E5A6F0E785}" type="slidenum">
              <a:rPr lang="en-US" smtClean="0"/>
              <a:t>7</a:t>
            </a:fld>
            <a:endParaRPr lang="en-US"/>
          </a:p>
        </p:txBody>
      </p:sp>
    </p:spTree>
    <p:extLst>
      <p:ext uri="{BB962C8B-B14F-4D97-AF65-F5344CB8AC3E}">
        <p14:creationId xmlns:p14="http://schemas.microsoft.com/office/powerpoint/2010/main" val="423055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FFFFFF"/>
                </a:solidFill>
                <a:effectLst/>
                <a:latin typeface="Calibri" panose="020F0502020204030204" pitchFamily="34" charset="0"/>
              </a:rPr>
              <a:t>Once the agenda for a NITAG meeting is defined, the Secretariat (if established so by the SOP) must gather technical documents related to the agenda topics to help the Work Groups or the NITAG members with their consideration / deliberations towards the recommendations.</a:t>
            </a:r>
            <a:endParaRPr lang="en-US" dirty="0"/>
          </a:p>
        </p:txBody>
      </p:sp>
      <p:sp>
        <p:nvSpPr>
          <p:cNvPr id="4" name="Slide Number Placeholder 3"/>
          <p:cNvSpPr>
            <a:spLocks noGrp="1"/>
          </p:cNvSpPr>
          <p:nvPr>
            <p:ph type="sldNum" sz="quarter" idx="5"/>
          </p:nvPr>
        </p:nvSpPr>
        <p:spPr/>
        <p:txBody>
          <a:bodyPr/>
          <a:lstStyle/>
          <a:p>
            <a:fld id="{82201960-DCDB-4761-A6A7-99E5A6F0E785}" type="slidenum">
              <a:rPr lang="en-US" smtClean="0"/>
              <a:t>8</a:t>
            </a:fld>
            <a:endParaRPr lang="en-US"/>
          </a:p>
        </p:txBody>
      </p:sp>
    </p:spTree>
    <p:extLst>
      <p:ext uri="{BB962C8B-B14F-4D97-AF65-F5344CB8AC3E}">
        <p14:creationId xmlns:p14="http://schemas.microsoft.com/office/powerpoint/2010/main" val="76126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FFFFFF"/>
                </a:solidFill>
                <a:effectLst/>
                <a:latin typeface="Calibri" panose="020F0502020204030204" pitchFamily="34" charset="0"/>
              </a:rPr>
              <a:t>It is the NITAG’s secretariat’s role to draft and archive all NITAG documentation (mainly the meeting background documentation and minutes and the drafting of the </a:t>
            </a:r>
            <a:r>
              <a:rPr lang="en-US" sz="1800" b="0" i="0" dirty="0" err="1">
                <a:solidFill>
                  <a:srgbClr val="FFFFFF"/>
                </a:solidFill>
                <a:effectLst/>
                <a:latin typeface="Calibri" panose="020F0502020204030204" pitchFamily="34" charset="0"/>
              </a:rPr>
              <a:t>MoH</a:t>
            </a:r>
            <a:r>
              <a:rPr lang="en-US" sz="1800" b="0" i="0" dirty="0">
                <a:solidFill>
                  <a:srgbClr val="FFFFFF"/>
                </a:solidFill>
                <a:effectLst/>
                <a:latin typeface="Calibri" panose="020F0502020204030204" pitchFamily="34" charset="0"/>
              </a:rPr>
              <a:t> recommendations) and optionally – overseeing the NITAG website (if available) and publishing scientific journal articles (if desired)</a:t>
            </a:r>
            <a:r>
              <a:rPr lang="en-US" sz="1800" b="0" i="0" dirty="0">
                <a:solidFill>
                  <a:srgbClr val="000000"/>
                </a:solidFill>
                <a:effectLst/>
                <a:latin typeface="Calibri" panose="020F0502020204030204" pitchFamily="34" charset="0"/>
              </a:rPr>
              <a:t> .</a:t>
            </a:r>
          </a:p>
          <a:p>
            <a:pPr algn="l" rtl="0" fontAlgn="base"/>
            <a:r>
              <a:rPr lang="en-US" sz="1200" b="0" i="0" dirty="0">
                <a:solidFill>
                  <a:srgbClr val="000000"/>
                </a:solidFill>
                <a:effectLst/>
                <a:latin typeface="+mn-lt"/>
              </a:rPr>
              <a:t>Thorough and clear documentation provides a tangible and transparent record for future use and clarification needs. This also promotes public and key stakeholders trust in the NITAG’s decision making process.  </a:t>
            </a:r>
          </a:p>
          <a:p>
            <a:pPr algn="l" rtl="0" fontAlgn="base"/>
            <a:r>
              <a:rPr lang="en-US" sz="1200" b="0" i="0" dirty="0">
                <a:solidFill>
                  <a:srgbClr val="000000"/>
                </a:solidFill>
                <a:effectLst/>
                <a:latin typeface="+mn-lt"/>
              </a:rPr>
              <a:t>Documentation also provides an added advantage of orienting new NITAG members to ongoing/previous work and ensures stronger consistency for all members to efficiently perform.  </a:t>
            </a:r>
          </a:p>
          <a:p>
            <a:endParaRPr lang="en-US" b="1" dirty="0"/>
          </a:p>
        </p:txBody>
      </p:sp>
      <p:sp>
        <p:nvSpPr>
          <p:cNvPr id="4" name="Slide Number Placeholder 3"/>
          <p:cNvSpPr>
            <a:spLocks noGrp="1"/>
          </p:cNvSpPr>
          <p:nvPr>
            <p:ph type="sldNum" sz="quarter" idx="5"/>
          </p:nvPr>
        </p:nvSpPr>
        <p:spPr/>
        <p:txBody>
          <a:bodyPr/>
          <a:lstStyle/>
          <a:p>
            <a:fld id="{82201960-DCDB-4761-A6A7-99E5A6F0E785}" type="slidenum">
              <a:rPr lang="en-US" smtClean="0"/>
              <a:t>9</a:t>
            </a:fld>
            <a:endParaRPr lang="en-US"/>
          </a:p>
        </p:txBody>
      </p:sp>
    </p:spTree>
    <p:extLst>
      <p:ext uri="{BB962C8B-B14F-4D97-AF65-F5344CB8AC3E}">
        <p14:creationId xmlns:p14="http://schemas.microsoft.com/office/powerpoint/2010/main" val="1647091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rtl="0" fontAlgn="base"/>
            <a:r>
              <a:rPr lang="en-US" sz="1800" b="0" i="0" dirty="0">
                <a:solidFill>
                  <a:srgbClr val="000000"/>
                </a:solidFill>
                <a:effectLst/>
                <a:latin typeface="Calibri" panose="020F0502020204030204" pitchFamily="34" charset="0"/>
              </a:rPr>
              <a:t> The purpose of a Work Group (WG) is to support a NITAG in providing technical assistance on a particular policy question, especially in situations where the policy question requires very detailed consideration and substantial input from subject matter experts. WG might also be a regular working strategy within some NITAGs in order to make the production of material and recommendations more efficient. WG comprise 1-2 (or more) core NITAG members along with additional subject matter experts as required. WG can help increase the effectiveness of NITAG deliberations along with the Secretariat’s support for drafting of the recommendations.  </a:t>
            </a:r>
            <a:endParaRPr lang="en-US" b="0" i="0" dirty="0">
              <a:solidFill>
                <a:srgbClr val="000000"/>
              </a:solidFill>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82201960-DCDB-4761-A6A7-99E5A6F0E785}" type="slidenum">
              <a:rPr lang="en-US" smtClean="0"/>
              <a:t>10</a:t>
            </a:fld>
            <a:endParaRPr lang="en-US"/>
          </a:p>
        </p:txBody>
      </p:sp>
    </p:spTree>
    <p:extLst>
      <p:ext uri="{BB962C8B-B14F-4D97-AF65-F5344CB8AC3E}">
        <p14:creationId xmlns:p14="http://schemas.microsoft.com/office/powerpoint/2010/main" val="991098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dirty="0">
                <a:solidFill>
                  <a:srgbClr val="000000"/>
                </a:solidFill>
                <a:effectLst/>
                <a:latin typeface="Calibri" panose="020F0502020204030204" pitchFamily="34" charset="0"/>
              </a:rPr>
              <a:t>Evaluations are crucial for the identification of functioning gaps, assessment of strengths, and evaluation of room for improvements within a NITAG. A NITAG may choose to run an evaluation at any stage of its development, even soon after its establishment, so it can plan and document processes that will improve the capacity of the NITAG. A NITAG may also decide to conduct an evaluation annually or set a time period for regular NITAG assessment. In this way, the assessment could serve as part of a quality improvement process.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The need and periodicity of a NITAG evaluation is to be discussed and agreed by the NITAG. The Secretariat can lead, co-lead or support the NITAG assessment accordingly.  </a:t>
            </a:r>
            <a:endParaRPr lang="en-US" b="0" i="0" dirty="0">
              <a:solidFill>
                <a:srgbClr val="000000"/>
              </a:solidFill>
              <a:effectLst/>
              <a:latin typeface="Segoe UI" panose="020B0502040204020203" pitchFamily="34" charset="0"/>
            </a:endParaRPr>
          </a:p>
          <a:p>
            <a:pPr algn="ctr" rtl="0" fontAlgn="base"/>
            <a:endParaRPr lang="en-US" b="0" i="0" dirty="0">
              <a:solidFill>
                <a:srgbClr val="000000"/>
              </a:solidFill>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82201960-DCDB-4761-A6A7-99E5A6F0E785}" type="slidenum">
              <a:rPr lang="en-US" smtClean="0"/>
              <a:t>11</a:t>
            </a:fld>
            <a:endParaRPr lang="en-US"/>
          </a:p>
        </p:txBody>
      </p:sp>
    </p:spTree>
    <p:extLst>
      <p:ext uri="{BB962C8B-B14F-4D97-AF65-F5344CB8AC3E}">
        <p14:creationId xmlns:p14="http://schemas.microsoft.com/office/powerpoint/2010/main" val="34300407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3128516"/>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dirty="0"/>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3571782"/>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4495053"/>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4880812"/>
            <a:ext cx="3706507" cy="253787"/>
          </a:xfrm>
        </p:spPr>
        <p:txBody>
          <a:bodyPr/>
          <a:lstStyle/>
          <a:p>
            <a:pPr lvl="0"/>
            <a:r>
              <a:rPr lang="en-US"/>
              <a:t>Click to edit Master text styles</a:t>
            </a:r>
          </a:p>
        </p:txBody>
      </p:sp>
      <p:pic>
        <p:nvPicPr>
          <p:cNvPr id="14" name="Graphic 13">
            <a:extLst>
              <a:ext uri="{FF2B5EF4-FFF2-40B4-BE49-F238E27FC236}">
                <a16:creationId xmlns:a16="http://schemas.microsoft.com/office/drawing/2014/main" id="{90981E17-5695-435B-969A-5EECE710280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395" y="5750940"/>
            <a:ext cx="1704030" cy="646908"/>
          </a:xfrm>
          <a:prstGeom prst="rect">
            <a:avLst/>
          </a:prstGeom>
        </p:spPr>
      </p:pic>
      <p:sp>
        <p:nvSpPr>
          <p:cNvPr id="16" name="Picture Placeholder 4">
            <a:extLst>
              <a:ext uri="{FF2B5EF4-FFF2-40B4-BE49-F238E27FC236}">
                <a16:creationId xmlns:a16="http://schemas.microsoft.com/office/drawing/2014/main" id="{523DD328-9428-4A62-9563-5F3EC36C1554}"/>
              </a:ext>
            </a:extLst>
          </p:cNvPr>
          <p:cNvSpPr>
            <a:spLocks noGrp="1"/>
          </p:cNvSpPr>
          <p:nvPr>
            <p:ph type="pic" sz="quarter" idx="10" hasCustomPrompt="1"/>
          </p:nvPr>
        </p:nvSpPr>
        <p:spPr>
          <a:xfrm>
            <a:off x="5175632" y="0"/>
            <a:ext cx="7016369" cy="6858000"/>
          </a:xfrm>
          <a:solidFill>
            <a:schemeClr val="bg2">
              <a:lumMod val="75000"/>
            </a:schemeClr>
          </a:solidFill>
        </p:spPr>
        <p:txBody>
          <a:bodyPr bIns="1764000" anchor="ctr">
            <a:noAutofit/>
          </a:bodyPr>
          <a:lstStyle>
            <a:lvl1pPr algn="ctr">
              <a:defRPr sz="2183" b="1">
                <a:solidFill>
                  <a:schemeClr val="bg1"/>
                </a:solidFill>
              </a:defRPr>
            </a:lvl1pPr>
          </a:lstStyle>
          <a:p>
            <a:r>
              <a:rPr lang="en-GB" dirty="0"/>
              <a:t>Click icon to insert image</a:t>
            </a:r>
          </a:p>
        </p:txBody>
      </p:sp>
    </p:spTree>
    <p:extLst>
      <p:ext uri="{BB962C8B-B14F-4D97-AF65-F5344CB8AC3E}">
        <p14:creationId xmlns:p14="http://schemas.microsoft.com/office/powerpoint/2010/main" val="314940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 Image">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5081283" cy="403133"/>
          </a:xfrm>
        </p:spPr>
        <p:txBody>
          <a:bodyPr lIns="0" tIns="0" rIns="0" bIns="0" anchor="t" anchorCtr="0"/>
          <a:lstStyle>
            <a:lvl1pPr>
              <a:defRPr/>
            </a:lvl1pPr>
          </a:lstStyle>
          <a:p>
            <a:r>
              <a:rPr lang="en-US" dirty="0"/>
              <a:t>Agenda</a:t>
            </a:r>
            <a:endParaRPr lang="en-GB" dirty="0"/>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6" name="Text Placeholder 12">
            <a:extLst>
              <a:ext uri="{FF2B5EF4-FFF2-40B4-BE49-F238E27FC236}">
                <a16:creationId xmlns:a16="http://schemas.microsoft.com/office/drawing/2014/main" id="{5A88B0FE-1A13-4CD8-8675-B560C08B33D5}"/>
              </a:ext>
            </a:extLst>
          </p:cNvPr>
          <p:cNvSpPr>
            <a:spLocks noGrp="1"/>
          </p:cNvSpPr>
          <p:nvPr>
            <p:ph type="body" sz="quarter" idx="14" hasCustomPrompt="1"/>
          </p:nvPr>
        </p:nvSpPr>
        <p:spPr>
          <a:xfrm>
            <a:off x="577637" y="2342856"/>
            <a:ext cx="7200250" cy="3274256"/>
          </a:xfrm>
        </p:spPr>
        <p:txBody>
          <a:bodyPr wrap="square" numCol="2" spcCol="756000">
            <a:noAutofit/>
          </a:bodyPr>
          <a:lstStyle>
            <a:lvl1pPr marL="311902" indent="-311902">
              <a:spcAft>
                <a:spcPts val="0"/>
              </a:spcAft>
              <a:buFont typeface="+mj-lt"/>
              <a:buAutoNum type="arabicPeriod"/>
              <a:defRPr sz="1940" b="0" i="0">
                <a:solidFill>
                  <a:schemeClr val="tx1"/>
                </a:solidFill>
                <a:latin typeface="Poppins Medium" pitchFamily="2" charset="77"/>
                <a:cs typeface="Poppins Medium" pitchFamily="2" charset="77"/>
              </a:defRPr>
            </a:lvl1pPr>
            <a:lvl2pPr marL="311902" indent="-311902">
              <a:spcAft>
                <a:spcPts val="1455"/>
              </a:spcAft>
              <a:buSzPct val="100000"/>
              <a:buFont typeface="+mj-lt"/>
              <a:buAutoNum type="arabicPeriod"/>
              <a:defRPr sz="1940" b="0" i="0">
                <a:solidFill>
                  <a:schemeClr val="tx1"/>
                </a:solidFill>
                <a:latin typeface="Poppins Medium" pitchFamily="2" charset="77"/>
                <a:cs typeface="Poppins Medium" pitchFamily="2" charset="77"/>
              </a:defRPr>
            </a:lvl2pPr>
            <a:lvl5pPr>
              <a:defRPr/>
            </a:lvl5pPr>
          </a:lstStyle>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8235184" y="2299040"/>
            <a:ext cx="3379179" cy="3318065"/>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3079794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5081283" cy="403133"/>
          </a:xfrm>
        </p:spPr>
        <p:txBody>
          <a:bodyPr lIns="0" tIns="0" rIns="0" bIns="0" anchor="t" anchorCtr="0"/>
          <a:lstStyle>
            <a:lvl1pPr>
              <a:defRPr/>
            </a:lvl1pPr>
          </a:lstStyle>
          <a:p>
            <a:r>
              <a:rPr lang="en-US" dirty="0"/>
              <a:t>Agenda</a:t>
            </a:r>
            <a:endParaRPr lang="en-GB" dirty="0"/>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6" name="Text Placeholder 12">
            <a:extLst>
              <a:ext uri="{FF2B5EF4-FFF2-40B4-BE49-F238E27FC236}">
                <a16:creationId xmlns:a16="http://schemas.microsoft.com/office/drawing/2014/main" id="{5A88B0FE-1A13-4CD8-8675-B560C08B33D5}"/>
              </a:ext>
            </a:extLst>
          </p:cNvPr>
          <p:cNvSpPr>
            <a:spLocks noGrp="1"/>
          </p:cNvSpPr>
          <p:nvPr>
            <p:ph type="body" sz="quarter" idx="14" hasCustomPrompt="1"/>
          </p:nvPr>
        </p:nvSpPr>
        <p:spPr>
          <a:xfrm>
            <a:off x="577637" y="2342856"/>
            <a:ext cx="11042887" cy="3007436"/>
          </a:xfrm>
        </p:spPr>
        <p:txBody>
          <a:bodyPr wrap="square" numCol="2" spcCol="756000">
            <a:noAutofit/>
          </a:bodyPr>
          <a:lstStyle>
            <a:lvl1pPr marL="311902" indent="-311902">
              <a:spcAft>
                <a:spcPts val="0"/>
              </a:spcAft>
              <a:buFont typeface="+mj-lt"/>
              <a:buAutoNum type="arabicPeriod"/>
              <a:defRPr sz="1940" b="0" i="0">
                <a:solidFill>
                  <a:schemeClr val="tx1"/>
                </a:solidFill>
                <a:latin typeface="Poppins Medium" pitchFamily="2" charset="77"/>
                <a:cs typeface="Poppins Medium" pitchFamily="2" charset="77"/>
              </a:defRPr>
            </a:lvl1pPr>
            <a:lvl2pPr marL="311902" indent="-311902">
              <a:spcAft>
                <a:spcPts val="1455"/>
              </a:spcAft>
              <a:buSzPct val="100000"/>
              <a:buFont typeface="+mj-lt"/>
              <a:buAutoNum type="arabicPeriod"/>
              <a:defRPr sz="1940" b="0" i="0">
                <a:solidFill>
                  <a:schemeClr val="tx1"/>
                </a:solidFill>
                <a:latin typeface="Poppins Medium" pitchFamily="2" charset="77"/>
                <a:cs typeface="Poppins Medium" pitchFamily="2" charset="77"/>
              </a:defRPr>
            </a:lvl2pPr>
            <a:lvl5pPr>
              <a:defRPr/>
            </a:lvl5pPr>
          </a:lstStyle>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2624603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with time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5081283" cy="403133"/>
          </a:xfrm>
        </p:spPr>
        <p:txBody>
          <a:bodyPr lIns="0" tIns="0" rIns="0" bIns="0" anchor="t" anchorCtr="0"/>
          <a:lstStyle>
            <a:lvl1pPr>
              <a:defRPr/>
            </a:lvl1pPr>
          </a:lstStyle>
          <a:p>
            <a:r>
              <a:rPr lang="en-US" dirty="0"/>
              <a:t>Agenda</a:t>
            </a:r>
            <a:endParaRPr lang="en-GB" dirty="0"/>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0" name="Text Placeholder 12">
            <a:extLst>
              <a:ext uri="{FF2B5EF4-FFF2-40B4-BE49-F238E27FC236}">
                <a16:creationId xmlns:a16="http://schemas.microsoft.com/office/drawing/2014/main" id="{A335A19B-4A16-3443-B357-10DDCD6808F9}"/>
              </a:ext>
            </a:extLst>
          </p:cNvPr>
          <p:cNvSpPr>
            <a:spLocks noGrp="1"/>
          </p:cNvSpPr>
          <p:nvPr>
            <p:ph type="body" sz="quarter" idx="16" hasCustomPrompt="1"/>
          </p:nvPr>
        </p:nvSpPr>
        <p:spPr>
          <a:xfrm>
            <a:off x="571477" y="2016928"/>
            <a:ext cx="11049260" cy="3837084"/>
          </a:xfrm>
        </p:spPr>
        <p:txBody>
          <a:bodyPr wrap="square" numCol="2" spcCol="756000">
            <a:noAutofit/>
          </a:bodyPr>
          <a:lstStyle>
            <a:lvl1pPr marL="0" indent="0">
              <a:spcAft>
                <a:spcPts val="0"/>
              </a:spcAft>
              <a:buFont typeface="Arial" panose="020B0604020202020204" pitchFamily="34" charset="0"/>
              <a:buNone/>
              <a:defRPr sz="1940" b="0" i="0">
                <a:solidFill>
                  <a:schemeClr val="accent1"/>
                </a:solidFill>
                <a:latin typeface="Poppins Medium" pitchFamily="2" charset="77"/>
                <a:cs typeface="Poppins Medium" pitchFamily="2" charset="77"/>
              </a:defRPr>
            </a:lvl1pPr>
            <a:lvl2pPr marL="0" indent="0">
              <a:spcAft>
                <a:spcPts val="1455"/>
              </a:spcAft>
              <a:buFont typeface="Arial" panose="020B0604020202020204" pitchFamily="34" charset="0"/>
              <a:buNone/>
              <a:defRPr sz="1940" b="0" i="0">
                <a:latin typeface="Poppins Medium" pitchFamily="2" charset="77"/>
                <a:cs typeface="Poppins Medium" pitchFamily="2" charset="77"/>
              </a:defRPr>
            </a:lvl2pPr>
            <a:lvl5pPr>
              <a:defRPr/>
            </a:lvl5pPr>
          </a:lstStyle>
          <a:p>
            <a:pPr lvl="0"/>
            <a:r>
              <a:rPr lang="en-GB" dirty="0"/>
              <a:t>09.00 – 12.30</a:t>
            </a:r>
          </a:p>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a:p>
            <a:pPr lvl="0"/>
            <a:r>
              <a:rPr lang="en-GB" dirty="0"/>
              <a:t>09.00 – 12.30</a:t>
            </a:r>
          </a:p>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a:p>
            <a:pPr lvl="0"/>
            <a:r>
              <a:rPr lang="en-GB" dirty="0"/>
              <a:t>09.00 – 12.30</a:t>
            </a:r>
          </a:p>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a:p>
            <a:pPr lvl="0"/>
            <a:r>
              <a:rPr lang="en-GB" dirty="0"/>
              <a:t>09.00 – 12.30</a:t>
            </a:r>
          </a:p>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a:p>
            <a:pPr lvl="0"/>
            <a:r>
              <a:rPr lang="en-GB" dirty="0"/>
              <a:t>09.00 – 12.30</a:t>
            </a:r>
          </a:p>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a:p>
            <a:pPr lvl="0"/>
            <a:r>
              <a:rPr lang="en-GB" dirty="0"/>
              <a:t>09.00 – 12.30</a:t>
            </a:r>
          </a:p>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p:txBody>
      </p:sp>
    </p:spTree>
    <p:extLst>
      <p:ext uri="{BB962C8B-B14F-4D97-AF65-F5344CB8AC3E}">
        <p14:creationId xmlns:p14="http://schemas.microsoft.com/office/powerpoint/2010/main" val="715308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5081283" cy="403133"/>
          </a:xfrm>
        </p:spPr>
        <p:txBody>
          <a:bodyPr lIns="0" tIns="0" rIns="0" bIns="0" anchor="t" anchorCtr="0"/>
          <a:lstStyle>
            <a:lvl1pPr>
              <a:defRPr/>
            </a:lvl1pPr>
          </a:lstStyle>
          <a:p>
            <a:r>
              <a:rPr lang="en-US" dirty="0"/>
              <a:t>Table of contents</a:t>
            </a:r>
            <a:endParaRPr lang="en-GB" dirty="0"/>
          </a:p>
        </p:txBody>
      </p:sp>
      <p:sp>
        <p:nvSpPr>
          <p:cNvPr id="16" name="Text Placeholder 12">
            <a:extLst>
              <a:ext uri="{FF2B5EF4-FFF2-40B4-BE49-F238E27FC236}">
                <a16:creationId xmlns:a16="http://schemas.microsoft.com/office/drawing/2014/main" id="{5A88B0FE-1A13-4CD8-8675-B560C08B33D5}"/>
              </a:ext>
            </a:extLst>
          </p:cNvPr>
          <p:cNvSpPr>
            <a:spLocks noGrp="1"/>
          </p:cNvSpPr>
          <p:nvPr>
            <p:ph type="body" sz="quarter" idx="14" hasCustomPrompt="1"/>
          </p:nvPr>
        </p:nvSpPr>
        <p:spPr>
          <a:xfrm>
            <a:off x="577637" y="2342856"/>
            <a:ext cx="7200250" cy="3274256"/>
          </a:xfrm>
        </p:spPr>
        <p:txBody>
          <a:bodyPr wrap="square" numCol="2" spcCol="756000">
            <a:noAutofit/>
          </a:bodyPr>
          <a:lstStyle>
            <a:lvl1pPr marL="0" indent="0">
              <a:spcAft>
                <a:spcPts val="0"/>
              </a:spcAft>
              <a:buFont typeface="Arial" panose="020B0604020202020204" pitchFamily="34" charset="0"/>
              <a:buNone/>
              <a:defRPr sz="1334" b="0" i="0">
                <a:solidFill>
                  <a:schemeClr val="accent1"/>
                </a:solidFill>
                <a:latin typeface="Poppins Medium" pitchFamily="2" charset="77"/>
                <a:cs typeface="Poppins Medium" pitchFamily="2" charset="77"/>
              </a:defRPr>
            </a:lvl1pPr>
            <a:lvl2pPr marL="0" indent="0">
              <a:spcAft>
                <a:spcPts val="1455"/>
              </a:spcAft>
              <a:buFont typeface="Arial" panose="020B0604020202020204" pitchFamily="34" charset="0"/>
              <a:buNone/>
              <a:defRPr sz="1334" b="0" i="0">
                <a:latin typeface="Poppins Medium" pitchFamily="2" charset="77"/>
                <a:cs typeface="Poppins Medium" pitchFamily="2" charset="77"/>
              </a:defRPr>
            </a:lvl2pPr>
            <a:lvl5pPr>
              <a:defRPr/>
            </a:lvl5pPr>
          </a:lstStyle>
          <a:p>
            <a:r>
              <a:rPr lang="en-GB" dirty="0"/>
              <a:t>Section #</a:t>
            </a:r>
          </a:p>
          <a:p>
            <a:pPr lvl="1"/>
            <a:r>
              <a:rPr lang="en-GB" b="1" dirty="0"/>
              <a:t>Section # Title Goes Here</a:t>
            </a:r>
            <a:r>
              <a:rPr lang="en-GB" dirty="0"/>
              <a:t>		##</a:t>
            </a:r>
          </a:p>
          <a:p>
            <a:r>
              <a:rPr lang="en-GB" dirty="0"/>
              <a:t>Section #</a:t>
            </a:r>
          </a:p>
          <a:p>
            <a:pPr lvl="1"/>
            <a:r>
              <a:rPr lang="en-GB" b="1" dirty="0"/>
              <a:t>Section # Title Goes Here</a:t>
            </a:r>
            <a:r>
              <a:rPr lang="en-GB" dirty="0"/>
              <a:t>		##</a:t>
            </a:r>
          </a:p>
          <a:p>
            <a:r>
              <a:rPr lang="en-GB" dirty="0"/>
              <a:t>Section #</a:t>
            </a:r>
          </a:p>
          <a:p>
            <a:pPr lvl="1"/>
            <a:r>
              <a:rPr lang="en-GB" b="1" dirty="0"/>
              <a:t>Section # Title Goes Here</a:t>
            </a:r>
            <a:r>
              <a:rPr lang="en-GB" dirty="0"/>
              <a:t>		##</a:t>
            </a:r>
          </a:p>
          <a:p>
            <a:r>
              <a:rPr lang="en-GB" dirty="0"/>
              <a:t>Section #</a:t>
            </a:r>
          </a:p>
          <a:p>
            <a:pPr lvl="1"/>
            <a:r>
              <a:rPr lang="en-GB" b="1" dirty="0"/>
              <a:t>Section # Title Goes Here</a:t>
            </a:r>
            <a:r>
              <a:rPr lang="en-GB" dirty="0"/>
              <a:t>		##</a:t>
            </a:r>
          </a:p>
          <a:p>
            <a:r>
              <a:rPr lang="en-GB" dirty="0"/>
              <a:t>Section #</a:t>
            </a:r>
          </a:p>
          <a:p>
            <a:pPr lvl="1"/>
            <a:r>
              <a:rPr lang="en-GB" b="1" dirty="0"/>
              <a:t>Section # Title Goes Here</a:t>
            </a:r>
            <a:r>
              <a:rPr lang="en-GB" dirty="0"/>
              <a:t>		##</a:t>
            </a:r>
          </a:p>
          <a:p>
            <a:r>
              <a:rPr lang="en-GB" dirty="0"/>
              <a:t>Section #</a:t>
            </a:r>
          </a:p>
          <a:p>
            <a:pPr lvl="1"/>
            <a:r>
              <a:rPr lang="en-GB" b="1" dirty="0"/>
              <a:t>Section # Title Goes Here</a:t>
            </a:r>
            <a:r>
              <a:rPr lang="en-GB" dirty="0"/>
              <a:t>		##</a:t>
            </a:r>
          </a:p>
          <a:p>
            <a:r>
              <a:rPr lang="en-GB" dirty="0"/>
              <a:t>Section #</a:t>
            </a:r>
          </a:p>
          <a:p>
            <a:pPr lvl="1"/>
            <a:r>
              <a:rPr lang="en-GB" b="1" dirty="0"/>
              <a:t>Section # Title Goes Here</a:t>
            </a:r>
            <a:r>
              <a:rPr lang="en-GB" dirty="0"/>
              <a:t>		##</a:t>
            </a:r>
          </a:p>
          <a:p>
            <a:r>
              <a:rPr lang="en-GB" dirty="0"/>
              <a:t>Section #</a:t>
            </a:r>
          </a:p>
          <a:p>
            <a:pPr lvl="1"/>
            <a:r>
              <a:rPr lang="en-GB" b="1" dirty="0"/>
              <a:t>Section # Title Goes Here</a:t>
            </a:r>
            <a:r>
              <a:rPr lang="en-GB" dirty="0"/>
              <a:t>		##</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8235184" y="2299040"/>
            <a:ext cx="3379179" cy="3318065"/>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119063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am / Speaker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1" name="Title 1">
            <a:extLst>
              <a:ext uri="{FF2B5EF4-FFF2-40B4-BE49-F238E27FC236}">
                <a16:creationId xmlns:a16="http://schemas.microsoft.com/office/drawing/2014/main" id="{F0E35ECD-3ED9-473D-9E17-FF1C83FE9F09}"/>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dirty="0"/>
              <a:t>Team/Speakers</a:t>
            </a:r>
            <a:endParaRPr lang="en-GB" dirty="0"/>
          </a:p>
        </p:txBody>
      </p:sp>
      <p:sp>
        <p:nvSpPr>
          <p:cNvPr id="52" name="Text Placeholder 12">
            <a:extLst>
              <a:ext uri="{FF2B5EF4-FFF2-40B4-BE49-F238E27FC236}">
                <a16:creationId xmlns:a16="http://schemas.microsoft.com/office/drawing/2014/main" id="{67EAA926-4051-4F98-B128-E26790C1A9B3}"/>
              </a:ext>
            </a:extLst>
          </p:cNvPr>
          <p:cNvSpPr>
            <a:spLocks noGrp="1"/>
          </p:cNvSpPr>
          <p:nvPr>
            <p:ph type="body" sz="quarter" idx="14" hasCustomPrompt="1"/>
          </p:nvPr>
        </p:nvSpPr>
        <p:spPr>
          <a:xfrm>
            <a:off x="2411458" y="2334961"/>
            <a:ext cx="3242472" cy="724770"/>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53" name="Picture Placeholder 7">
            <a:extLst>
              <a:ext uri="{FF2B5EF4-FFF2-40B4-BE49-F238E27FC236}">
                <a16:creationId xmlns:a16="http://schemas.microsoft.com/office/drawing/2014/main" id="{3BD0D2FB-1A7B-44AF-BA4E-FD97B0B714D9}"/>
              </a:ext>
            </a:extLst>
          </p:cNvPr>
          <p:cNvSpPr>
            <a:spLocks noGrp="1"/>
          </p:cNvSpPr>
          <p:nvPr>
            <p:ph type="pic" sz="quarter" idx="15"/>
          </p:nvPr>
        </p:nvSpPr>
        <p:spPr>
          <a:xfrm>
            <a:off x="550681" y="1911944"/>
            <a:ext cx="1588608" cy="155987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54" name="Text Placeholder 12">
            <a:extLst>
              <a:ext uri="{FF2B5EF4-FFF2-40B4-BE49-F238E27FC236}">
                <a16:creationId xmlns:a16="http://schemas.microsoft.com/office/drawing/2014/main" id="{4A124E16-FB5A-4A88-A515-FC70FA255448}"/>
              </a:ext>
            </a:extLst>
          </p:cNvPr>
          <p:cNvSpPr>
            <a:spLocks noGrp="1"/>
          </p:cNvSpPr>
          <p:nvPr>
            <p:ph type="body" sz="quarter" idx="16" hasCustomPrompt="1"/>
          </p:nvPr>
        </p:nvSpPr>
        <p:spPr>
          <a:xfrm>
            <a:off x="2411458" y="4501859"/>
            <a:ext cx="3242472" cy="724770"/>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55" name="Picture Placeholder 7">
            <a:extLst>
              <a:ext uri="{FF2B5EF4-FFF2-40B4-BE49-F238E27FC236}">
                <a16:creationId xmlns:a16="http://schemas.microsoft.com/office/drawing/2014/main" id="{88D60E5C-AB30-4F0B-8773-F30DB3E8A6AD}"/>
              </a:ext>
            </a:extLst>
          </p:cNvPr>
          <p:cNvSpPr>
            <a:spLocks noGrp="1"/>
          </p:cNvSpPr>
          <p:nvPr>
            <p:ph type="pic" sz="quarter" idx="17"/>
          </p:nvPr>
        </p:nvSpPr>
        <p:spPr>
          <a:xfrm>
            <a:off x="550681" y="4078842"/>
            <a:ext cx="1588608" cy="155987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dirty="0"/>
          </a:p>
        </p:txBody>
      </p:sp>
      <p:sp>
        <p:nvSpPr>
          <p:cNvPr id="56" name="Text Placeholder 12">
            <a:extLst>
              <a:ext uri="{FF2B5EF4-FFF2-40B4-BE49-F238E27FC236}">
                <a16:creationId xmlns:a16="http://schemas.microsoft.com/office/drawing/2014/main" id="{2C60DE2D-43F7-4A13-BE4E-B64A383DE8CE}"/>
              </a:ext>
            </a:extLst>
          </p:cNvPr>
          <p:cNvSpPr>
            <a:spLocks noGrp="1"/>
          </p:cNvSpPr>
          <p:nvPr>
            <p:ph type="body" sz="quarter" idx="18" hasCustomPrompt="1"/>
          </p:nvPr>
        </p:nvSpPr>
        <p:spPr>
          <a:xfrm>
            <a:off x="7929820" y="2334961"/>
            <a:ext cx="3242472" cy="724770"/>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57" name="Picture Placeholder 7">
            <a:extLst>
              <a:ext uri="{FF2B5EF4-FFF2-40B4-BE49-F238E27FC236}">
                <a16:creationId xmlns:a16="http://schemas.microsoft.com/office/drawing/2014/main" id="{5B1E1242-6BB9-4F32-91B1-3AA43FC4EC9F}"/>
              </a:ext>
            </a:extLst>
          </p:cNvPr>
          <p:cNvSpPr>
            <a:spLocks noGrp="1"/>
          </p:cNvSpPr>
          <p:nvPr>
            <p:ph type="pic" sz="quarter" idx="19"/>
          </p:nvPr>
        </p:nvSpPr>
        <p:spPr>
          <a:xfrm>
            <a:off x="6069043" y="1911944"/>
            <a:ext cx="1588608" cy="155987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58" name="Text Placeholder 12">
            <a:extLst>
              <a:ext uri="{FF2B5EF4-FFF2-40B4-BE49-F238E27FC236}">
                <a16:creationId xmlns:a16="http://schemas.microsoft.com/office/drawing/2014/main" id="{C8B338B9-D1F9-4987-BC28-B7466CCC38D5}"/>
              </a:ext>
            </a:extLst>
          </p:cNvPr>
          <p:cNvSpPr>
            <a:spLocks noGrp="1"/>
          </p:cNvSpPr>
          <p:nvPr>
            <p:ph type="body" sz="quarter" idx="20" hasCustomPrompt="1"/>
          </p:nvPr>
        </p:nvSpPr>
        <p:spPr>
          <a:xfrm>
            <a:off x="7929820" y="4501859"/>
            <a:ext cx="3242472" cy="724770"/>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59" name="Picture Placeholder 7">
            <a:extLst>
              <a:ext uri="{FF2B5EF4-FFF2-40B4-BE49-F238E27FC236}">
                <a16:creationId xmlns:a16="http://schemas.microsoft.com/office/drawing/2014/main" id="{CED5980C-4EBB-4601-BF07-F9111916385A}"/>
              </a:ext>
            </a:extLst>
          </p:cNvPr>
          <p:cNvSpPr>
            <a:spLocks noGrp="1"/>
          </p:cNvSpPr>
          <p:nvPr>
            <p:ph type="pic" sz="quarter" idx="21"/>
          </p:nvPr>
        </p:nvSpPr>
        <p:spPr>
          <a:xfrm>
            <a:off x="6069043" y="4078842"/>
            <a:ext cx="1588608" cy="155987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Tree>
    <p:extLst>
      <p:ext uri="{BB962C8B-B14F-4D97-AF65-F5344CB8AC3E}">
        <p14:creationId xmlns:p14="http://schemas.microsoft.com/office/powerpoint/2010/main" val="1366501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irperso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dirty="0"/>
              <a:t>Chairperson</a:t>
            </a:r>
            <a:endParaRPr lang="en-GB" dirty="0"/>
          </a:p>
        </p:txBody>
      </p:sp>
      <p:sp>
        <p:nvSpPr>
          <p:cNvPr id="16" name="Text Placeholder 12">
            <a:extLst>
              <a:ext uri="{FF2B5EF4-FFF2-40B4-BE49-F238E27FC236}">
                <a16:creationId xmlns:a16="http://schemas.microsoft.com/office/drawing/2014/main" id="{5A88B0FE-1A13-4CD8-8675-B560C08B33D5}"/>
              </a:ext>
            </a:extLst>
          </p:cNvPr>
          <p:cNvSpPr>
            <a:spLocks noGrp="1"/>
          </p:cNvSpPr>
          <p:nvPr>
            <p:ph type="body" sz="quarter" idx="14" hasCustomPrompt="1"/>
          </p:nvPr>
        </p:nvSpPr>
        <p:spPr>
          <a:xfrm>
            <a:off x="2411458" y="2334961"/>
            <a:ext cx="3242472" cy="724770"/>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550681" y="1911944"/>
            <a:ext cx="1588608" cy="155987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8" name="Text Placeholder 12">
            <a:extLst>
              <a:ext uri="{FF2B5EF4-FFF2-40B4-BE49-F238E27FC236}">
                <a16:creationId xmlns:a16="http://schemas.microsoft.com/office/drawing/2014/main" id="{12A210F5-A8B3-4A0E-8B15-4497042C4994}"/>
              </a:ext>
            </a:extLst>
          </p:cNvPr>
          <p:cNvSpPr>
            <a:spLocks noGrp="1"/>
          </p:cNvSpPr>
          <p:nvPr>
            <p:ph type="body" sz="quarter" idx="16"/>
          </p:nvPr>
        </p:nvSpPr>
        <p:spPr>
          <a:xfrm>
            <a:off x="6533079" y="1682566"/>
            <a:ext cx="5081284" cy="1555619"/>
          </a:xfrm>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507438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am / Speakers | 3 x 3">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44" name="Title 1">
            <a:extLst>
              <a:ext uri="{FF2B5EF4-FFF2-40B4-BE49-F238E27FC236}">
                <a16:creationId xmlns:a16="http://schemas.microsoft.com/office/drawing/2014/main" id="{5D51C2DC-4571-42B4-89F2-DA6662BE5E06}"/>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dirty="0"/>
              <a:t>Team/Speakers 3 columns 3 rows</a:t>
            </a:r>
            <a:endParaRPr lang="en-GB" dirty="0"/>
          </a:p>
        </p:txBody>
      </p:sp>
      <p:sp>
        <p:nvSpPr>
          <p:cNvPr id="45" name="Text Placeholder 12">
            <a:extLst>
              <a:ext uri="{FF2B5EF4-FFF2-40B4-BE49-F238E27FC236}">
                <a16:creationId xmlns:a16="http://schemas.microsoft.com/office/drawing/2014/main" id="{B4DF1173-C29F-45AC-92AA-916D11D8E08C}"/>
              </a:ext>
            </a:extLst>
          </p:cNvPr>
          <p:cNvSpPr>
            <a:spLocks noGrp="1"/>
          </p:cNvSpPr>
          <p:nvPr>
            <p:ph type="body" sz="quarter" idx="14" hasCustomPrompt="1"/>
          </p:nvPr>
        </p:nvSpPr>
        <p:spPr>
          <a:xfrm>
            <a:off x="1835950" y="2063575"/>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46" name="Picture Placeholder 7">
            <a:extLst>
              <a:ext uri="{FF2B5EF4-FFF2-40B4-BE49-F238E27FC236}">
                <a16:creationId xmlns:a16="http://schemas.microsoft.com/office/drawing/2014/main" id="{7AC79D67-C678-414C-AF90-8C02E28CA9FD}"/>
              </a:ext>
            </a:extLst>
          </p:cNvPr>
          <p:cNvSpPr>
            <a:spLocks noGrp="1"/>
          </p:cNvSpPr>
          <p:nvPr>
            <p:ph type="pic" sz="quarter" idx="15"/>
          </p:nvPr>
        </p:nvSpPr>
        <p:spPr>
          <a:xfrm>
            <a:off x="550681" y="1904145"/>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dirty="0"/>
          </a:p>
        </p:txBody>
      </p:sp>
      <p:sp>
        <p:nvSpPr>
          <p:cNvPr id="47" name="Text Placeholder 12">
            <a:extLst>
              <a:ext uri="{FF2B5EF4-FFF2-40B4-BE49-F238E27FC236}">
                <a16:creationId xmlns:a16="http://schemas.microsoft.com/office/drawing/2014/main" id="{D84CF9F7-FEFA-4F30-8381-81E1CDC7DE58}"/>
              </a:ext>
            </a:extLst>
          </p:cNvPr>
          <p:cNvSpPr>
            <a:spLocks noGrp="1"/>
          </p:cNvSpPr>
          <p:nvPr>
            <p:ph type="body" sz="quarter" idx="16" hasCustomPrompt="1"/>
          </p:nvPr>
        </p:nvSpPr>
        <p:spPr>
          <a:xfrm>
            <a:off x="5608467" y="2063575"/>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48" name="Picture Placeholder 7">
            <a:extLst>
              <a:ext uri="{FF2B5EF4-FFF2-40B4-BE49-F238E27FC236}">
                <a16:creationId xmlns:a16="http://schemas.microsoft.com/office/drawing/2014/main" id="{C320D465-6541-42AF-B948-F179CCF7EE8E}"/>
              </a:ext>
            </a:extLst>
          </p:cNvPr>
          <p:cNvSpPr>
            <a:spLocks noGrp="1"/>
          </p:cNvSpPr>
          <p:nvPr>
            <p:ph type="pic" sz="quarter" idx="17"/>
          </p:nvPr>
        </p:nvSpPr>
        <p:spPr>
          <a:xfrm>
            <a:off x="4323198" y="1904145"/>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dirty="0"/>
          </a:p>
        </p:txBody>
      </p:sp>
      <p:sp>
        <p:nvSpPr>
          <p:cNvPr id="49" name="Text Placeholder 12">
            <a:extLst>
              <a:ext uri="{FF2B5EF4-FFF2-40B4-BE49-F238E27FC236}">
                <a16:creationId xmlns:a16="http://schemas.microsoft.com/office/drawing/2014/main" id="{C8238BF7-B55E-43DD-99B0-CDFDFE29FDD2}"/>
              </a:ext>
            </a:extLst>
          </p:cNvPr>
          <p:cNvSpPr>
            <a:spLocks noGrp="1"/>
          </p:cNvSpPr>
          <p:nvPr>
            <p:ph type="body" sz="quarter" idx="18" hasCustomPrompt="1"/>
          </p:nvPr>
        </p:nvSpPr>
        <p:spPr>
          <a:xfrm>
            <a:off x="9389776" y="2063575"/>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50" name="Picture Placeholder 7">
            <a:extLst>
              <a:ext uri="{FF2B5EF4-FFF2-40B4-BE49-F238E27FC236}">
                <a16:creationId xmlns:a16="http://schemas.microsoft.com/office/drawing/2014/main" id="{0BEA5C06-8D59-4BD3-9B33-5696A4BC5222}"/>
              </a:ext>
            </a:extLst>
          </p:cNvPr>
          <p:cNvSpPr>
            <a:spLocks noGrp="1"/>
          </p:cNvSpPr>
          <p:nvPr>
            <p:ph type="pic" sz="quarter" idx="19"/>
          </p:nvPr>
        </p:nvSpPr>
        <p:spPr>
          <a:xfrm>
            <a:off x="8104508" y="1904145"/>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dirty="0"/>
          </a:p>
        </p:txBody>
      </p:sp>
      <p:sp>
        <p:nvSpPr>
          <p:cNvPr id="51" name="Text Placeholder 12">
            <a:extLst>
              <a:ext uri="{FF2B5EF4-FFF2-40B4-BE49-F238E27FC236}">
                <a16:creationId xmlns:a16="http://schemas.microsoft.com/office/drawing/2014/main" id="{7BBE5725-635F-472C-99DA-2942D536FFAB}"/>
              </a:ext>
            </a:extLst>
          </p:cNvPr>
          <p:cNvSpPr>
            <a:spLocks noGrp="1"/>
          </p:cNvSpPr>
          <p:nvPr>
            <p:ph type="body" sz="quarter" idx="20" hasCustomPrompt="1"/>
          </p:nvPr>
        </p:nvSpPr>
        <p:spPr>
          <a:xfrm>
            <a:off x="1835950" y="3609432"/>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52" name="Picture Placeholder 7">
            <a:extLst>
              <a:ext uri="{FF2B5EF4-FFF2-40B4-BE49-F238E27FC236}">
                <a16:creationId xmlns:a16="http://schemas.microsoft.com/office/drawing/2014/main" id="{00A16A42-CA42-49E2-8405-AA0CAF0311E1}"/>
              </a:ext>
            </a:extLst>
          </p:cNvPr>
          <p:cNvSpPr>
            <a:spLocks noGrp="1"/>
          </p:cNvSpPr>
          <p:nvPr>
            <p:ph type="pic" sz="quarter" idx="21"/>
          </p:nvPr>
        </p:nvSpPr>
        <p:spPr>
          <a:xfrm>
            <a:off x="550681" y="3450001"/>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dirty="0"/>
          </a:p>
        </p:txBody>
      </p:sp>
      <p:sp>
        <p:nvSpPr>
          <p:cNvPr id="53" name="Text Placeholder 12">
            <a:extLst>
              <a:ext uri="{FF2B5EF4-FFF2-40B4-BE49-F238E27FC236}">
                <a16:creationId xmlns:a16="http://schemas.microsoft.com/office/drawing/2014/main" id="{EE36DF45-11AE-4011-BA24-5F2F1B07B542}"/>
              </a:ext>
            </a:extLst>
          </p:cNvPr>
          <p:cNvSpPr>
            <a:spLocks noGrp="1"/>
          </p:cNvSpPr>
          <p:nvPr>
            <p:ph type="body" sz="quarter" idx="22" hasCustomPrompt="1"/>
          </p:nvPr>
        </p:nvSpPr>
        <p:spPr>
          <a:xfrm>
            <a:off x="5608467" y="3609432"/>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54" name="Picture Placeholder 7">
            <a:extLst>
              <a:ext uri="{FF2B5EF4-FFF2-40B4-BE49-F238E27FC236}">
                <a16:creationId xmlns:a16="http://schemas.microsoft.com/office/drawing/2014/main" id="{8FBF5889-E52E-4268-BCFD-13AA1E933FB4}"/>
              </a:ext>
            </a:extLst>
          </p:cNvPr>
          <p:cNvSpPr>
            <a:spLocks noGrp="1"/>
          </p:cNvSpPr>
          <p:nvPr>
            <p:ph type="pic" sz="quarter" idx="23"/>
          </p:nvPr>
        </p:nvSpPr>
        <p:spPr>
          <a:xfrm>
            <a:off x="4323198" y="3450001"/>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dirty="0"/>
          </a:p>
        </p:txBody>
      </p:sp>
      <p:sp>
        <p:nvSpPr>
          <p:cNvPr id="55" name="Text Placeholder 12">
            <a:extLst>
              <a:ext uri="{FF2B5EF4-FFF2-40B4-BE49-F238E27FC236}">
                <a16:creationId xmlns:a16="http://schemas.microsoft.com/office/drawing/2014/main" id="{85553B65-686F-493B-B002-4E9B0D2112B9}"/>
              </a:ext>
            </a:extLst>
          </p:cNvPr>
          <p:cNvSpPr>
            <a:spLocks noGrp="1"/>
          </p:cNvSpPr>
          <p:nvPr>
            <p:ph type="body" sz="quarter" idx="24" hasCustomPrompt="1"/>
          </p:nvPr>
        </p:nvSpPr>
        <p:spPr>
          <a:xfrm>
            <a:off x="9389776" y="3609432"/>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56" name="Picture Placeholder 7">
            <a:extLst>
              <a:ext uri="{FF2B5EF4-FFF2-40B4-BE49-F238E27FC236}">
                <a16:creationId xmlns:a16="http://schemas.microsoft.com/office/drawing/2014/main" id="{F3DB35B0-B095-4BB6-B438-419AB248A329}"/>
              </a:ext>
            </a:extLst>
          </p:cNvPr>
          <p:cNvSpPr>
            <a:spLocks noGrp="1"/>
          </p:cNvSpPr>
          <p:nvPr>
            <p:ph type="pic" sz="quarter" idx="25"/>
          </p:nvPr>
        </p:nvSpPr>
        <p:spPr>
          <a:xfrm>
            <a:off x="8104508" y="3450001"/>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dirty="0"/>
          </a:p>
        </p:txBody>
      </p:sp>
      <p:sp>
        <p:nvSpPr>
          <p:cNvPr id="57" name="Text Placeholder 12">
            <a:extLst>
              <a:ext uri="{FF2B5EF4-FFF2-40B4-BE49-F238E27FC236}">
                <a16:creationId xmlns:a16="http://schemas.microsoft.com/office/drawing/2014/main" id="{78D2052B-6800-49A9-9052-94BEBF4D16D0}"/>
              </a:ext>
            </a:extLst>
          </p:cNvPr>
          <p:cNvSpPr>
            <a:spLocks noGrp="1"/>
          </p:cNvSpPr>
          <p:nvPr>
            <p:ph type="body" sz="quarter" idx="26" hasCustomPrompt="1"/>
          </p:nvPr>
        </p:nvSpPr>
        <p:spPr>
          <a:xfrm>
            <a:off x="1835950" y="5155288"/>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58" name="Picture Placeholder 7">
            <a:extLst>
              <a:ext uri="{FF2B5EF4-FFF2-40B4-BE49-F238E27FC236}">
                <a16:creationId xmlns:a16="http://schemas.microsoft.com/office/drawing/2014/main" id="{C0FB45DF-4505-4104-B3AB-1FF0A095BB40}"/>
              </a:ext>
            </a:extLst>
          </p:cNvPr>
          <p:cNvSpPr>
            <a:spLocks noGrp="1"/>
          </p:cNvSpPr>
          <p:nvPr>
            <p:ph type="pic" sz="quarter" idx="27"/>
          </p:nvPr>
        </p:nvSpPr>
        <p:spPr>
          <a:xfrm>
            <a:off x="550681" y="4995857"/>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dirty="0"/>
          </a:p>
        </p:txBody>
      </p:sp>
      <p:sp>
        <p:nvSpPr>
          <p:cNvPr id="59" name="Text Placeholder 12">
            <a:extLst>
              <a:ext uri="{FF2B5EF4-FFF2-40B4-BE49-F238E27FC236}">
                <a16:creationId xmlns:a16="http://schemas.microsoft.com/office/drawing/2014/main" id="{0CFC70D0-DEBC-4AE8-94A6-E2EBDB950EBD}"/>
              </a:ext>
            </a:extLst>
          </p:cNvPr>
          <p:cNvSpPr>
            <a:spLocks noGrp="1"/>
          </p:cNvSpPr>
          <p:nvPr>
            <p:ph type="body" sz="quarter" idx="28" hasCustomPrompt="1"/>
          </p:nvPr>
        </p:nvSpPr>
        <p:spPr>
          <a:xfrm>
            <a:off x="5608467" y="5155288"/>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60" name="Picture Placeholder 7">
            <a:extLst>
              <a:ext uri="{FF2B5EF4-FFF2-40B4-BE49-F238E27FC236}">
                <a16:creationId xmlns:a16="http://schemas.microsoft.com/office/drawing/2014/main" id="{317AD999-FECF-4E8A-A9F4-237EBF5CB428}"/>
              </a:ext>
            </a:extLst>
          </p:cNvPr>
          <p:cNvSpPr>
            <a:spLocks noGrp="1"/>
          </p:cNvSpPr>
          <p:nvPr>
            <p:ph type="pic" sz="quarter" idx="29"/>
          </p:nvPr>
        </p:nvSpPr>
        <p:spPr>
          <a:xfrm>
            <a:off x="4323198" y="4995857"/>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dirty="0"/>
          </a:p>
        </p:txBody>
      </p:sp>
      <p:sp>
        <p:nvSpPr>
          <p:cNvPr id="61" name="Text Placeholder 12">
            <a:extLst>
              <a:ext uri="{FF2B5EF4-FFF2-40B4-BE49-F238E27FC236}">
                <a16:creationId xmlns:a16="http://schemas.microsoft.com/office/drawing/2014/main" id="{7B6DD1A6-D513-4EA0-8C3F-47C93CA395ED}"/>
              </a:ext>
            </a:extLst>
          </p:cNvPr>
          <p:cNvSpPr>
            <a:spLocks noGrp="1"/>
          </p:cNvSpPr>
          <p:nvPr>
            <p:ph type="body" sz="quarter" idx="30" hasCustomPrompt="1"/>
          </p:nvPr>
        </p:nvSpPr>
        <p:spPr>
          <a:xfrm>
            <a:off x="9389776" y="5155288"/>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62" name="Picture Placeholder 7">
            <a:extLst>
              <a:ext uri="{FF2B5EF4-FFF2-40B4-BE49-F238E27FC236}">
                <a16:creationId xmlns:a16="http://schemas.microsoft.com/office/drawing/2014/main" id="{5D78DD9A-7A3B-4479-A356-D1201169A1EE}"/>
              </a:ext>
            </a:extLst>
          </p:cNvPr>
          <p:cNvSpPr>
            <a:spLocks noGrp="1"/>
          </p:cNvSpPr>
          <p:nvPr>
            <p:ph type="pic" sz="quarter" idx="31"/>
          </p:nvPr>
        </p:nvSpPr>
        <p:spPr>
          <a:xfrm>
            <a:off x="8104508" y="4995857"/>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dirty="0"/>
          </a:p>
        </p:txBody>
      </p:sp>
    </p:spTree>
    <p:extLst>
      <p:ext uri="{BB962C8B-B14F-4D97-AF65-F5344CB8AC3E}">
        <p14:creationId xmlns:p14="http://schemas.microsoft.com/office/powerpoint/2010/main" val="620885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am / Speakers | 3 x 4">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44" name="Title 1">
            <a:extLst>
              <a:ext uri="{FF2B5EF4-FFF2-40B4-BE49-F238E27FC236}">
                <a16:creationId xmlns:a16="http://schemas.microsoft.com/office/drawing/2014/main" id="{5D51C2DC-4571-42B4-89F2-DA6662BE5E06}"/>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dirty="0"/>
              <a:t>Team/Speakers 3 columns 4 rows</a:t>
            </a:r>
            <a:endParaRPr lang="en-GB" dirty="0"/>
          </a:p>
        </p:txBody>
      </p:sp>
      <p:sp>
        <p:nvSpPr>
          <p:cNvPr id="45" name="Text Placeholder 12">
            <a:extLst>
              <a:ext uri="{FF2B5EF4-FFF2-40B4-BE49-F238E27FC236}">
                <a16:creationId xmlns:a16="http://schemas.microsoft.com/office/drawing/2014/main" id="{B4DF1173-C29F-45AC-92AA-916D11D8E08C}"/>
              </a:ext>
            </a:extLst>
          </p:cNvPr>
          <p:cNvSpPr>
            <a:spLocks noGrp="1"/>
          </p:cNvSpPr>
          <p:nvPr>
            <p:ph type="body" sz="quarter" idx="14" hasCustomPrompt="1"/>
          </p:nvPr>
        </p:nvSpPr>
        <p:spPr>
          <a:xfrm>
            <a:off x="1740230" y="1612706"/>
            <a:ext cx="2276275" cy="552443"/>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spcBef>
                <a:spcPts val="0"/>
              </a:spcBef>
              <a:buFontTx/>
              <a:buNone/>
              <a:defRPr sz="970">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46" name="Picture Placeholder 7">
            <a:extLst>
              <a:ext uri="{FF2B5EF4-FFF2-40B4-BE49-F238E27FC236}">
                <a16:creationId xmlns:a16="http://schemas.microsoft.com/office/drawing/2014/main" id="{7AC79D67-C678-414C-AF90-8C02E28CA9FD}"/>
              </a:ext>
            </a:extLst>
          </p:cNvPr>
          <p:cNvSpPr>
            <a:spLocks noGrp="1"/>
          </p:cNvSpPr>
          <p:nvPr>
            <p:ph type="pic" sz="quarter" idx="15"/>
          </p:nvPr>
        </p:nvSpPr>
        <p:spPr>
          <a:xfrm>
            <a:off x="571452" y="1481496"/>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dirty="0"/>
          </a:p>
        </p:txBody>
      </p:sp>
      <p:sp>
        <p:nvSpPr>
          <p:cNvPr id="47" name="Text Placeholder 12">
            <a:extLst>
              <a:ext uri="{FF2B5EF4-FFF2-40B4-BE49-F238E27FC236}">
                <a16:creationId xmlns:a16="http://schemas.microsoft.com/office/drawing/2014/main" id="{D84CF9F7-FEFA-4F30-8381-81E1CDC7DE58}"/>
              </a:ext>
            </a:extLst>
          </p:cNvPr>
          <p:cNvSpPr>
            <a:spLocks noGrp="1"/>
          </p:cNvSpPr>
          <p:nvPr>
            <p:ph type="body" sz="quarter" idx="16" hasCustomPrompt="1"/>
          </p:nvPr>
        </p:nvSpPr>
        <p:spPr>
          <a:xfrm>
            <a:off x="5565003" y="1613916"/>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dirty="0"/>
              <a:t>Speaker Name</a:t>
            </a:r>
          </a:p>
          <a:p>
            <a:pPr lvl="1"/>
            <a:r>
              <a:rPr lang="en-GB" dirty="0"/>
              <a:t>Job title, Organisation</a:t>
            </a:r>
          </a:p>
          <a:p>
            <a:pPr marL="0" lvl="2" indent="0" algn="l" defTabSz="554492" rtl="0" eaLnBrk="1" latinLnBrk="0" hangingPunct="1">
              <a:lnSpc>
                <a:spcPct val="120000"/>
              </a:lnSpc>
              <a:spcBef>
                <a:spcPts val="0"/>
              </a:spcBef>
              <a:spcAft>
                <a:spcPts val="728"/>
              </a:spcAft>
              <a:buSzPct val="75000"/>
              <a:buFontTx/>
              <a:buNone/>
            </a:pPr>
            <a:r>
              <a:rPr lang="en-GB" dirty="0"/>
              <a:t>@social_handle</a:t>
            </a:r>
          </a:p>
        </p:txBody>
      </p:sp>
      <p:sp>
        <p:nvSpPr>
          <p:cNvPr id="48" name="Picture Placeholder 7">
            <a:extLst>
              <a:ext uri="{FF2B5EF4-FFF2-40B4-BE49-F238E27FC236}">
                <a16:creationId xmlns:a16="http://schemas.microsoft.com/office/drawing/2014/main" id="{C320D465-6541-42AF-B948-F179CCF7EE8E}"/>
              </a:ext>
            </a:extLst>
          </p:cNvPr>
          <p:cNvSpPr>
            <a:spLocks noGrp="1"/>
          </p:cNvSpPr>
          <p:nvPr>
            <p:ph type="pic" sz="quarter" idx="17"/>
          </p:nvPr>
        </p:nvSpPr>
        <p:spPr>
          <a:xfrm>
            <a:off x="4396225" y="1481496"/>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dirty="0"/>
          </a:p>
        </p:txBody>
      </p:sp>
      <p:sp>
        <p:nvSpPr>
          <p:cNvPr id="49" name="Text Placeholder 12">
            <a:extLst>
              <a:ext uri="{FF2B5EF4-FFF2-40B4-BE49-F238E27FC236}">
                <a16:creationId xmlns:a16="http://schemas.microsoft.com/office/drawing/2014/main" id="{C8238BF7-B55E-43DD-99B0-CDFDFE29FDD2}"/>
              </a:ext>
            </a:extLst>
          </p:cNvPr>
          <p:cNvSpPr>
            <a:spLocks noGrp="1"/>
          </p:cNvSpPr>
          <p:nvPr>
            <p:ph type="body" sz="quarter" idx="18" hasCustomPrompt="1"/>
          </p:nvPr>
        </p:nvSpPr>
        <p:spPr>
          <a:xfrm>
            <a:off x="9389776" y="1613916"/>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dirty="0"/>
              <a:t>Speaker Name</a:t>
            </a:r>
          </a:p>
          <a:p>
            <a:pPr lvl="1"/>
            <a:r>
              <a:rPr lang="en-GB" dirty="0"/>
              <a:t>Job title, Organisation</a:t>
            </a:r>
          </a:p>
          <a:p>
            <a:pPr marL="0" lvl="2" indent="0" algn="l" defTabSz="554492" rtl="0" eaLnBrk="1" latinLnBrk="0" hangingPunct="1">
              <a:lnSpc>
                <a:spcPct val="120000"/>
              </a:lnSpc>
              <a:spcBef>
                <a:spcPts val="0"/>
              </a:spcBef>
              <a:spcAft>
                <a:spcPts val="728"/>
              </a:spcAft>
              <a:buSzPct val="75000"/>
              <a:buFontTx/>
              <a:buNone/>
            </a:pPr>
            <a:r>
              <a:rPr lang="en-GB" dirty="0"/>
              <a:t>@social_handle</a:t>
            </a:r>
          </a:p>
        </p:txBody>
      </p:sp>
      <p:sp>
        <p:nvSpPr>
          <p:cNvPr id="50" name="Picture Placeholder 7">
            <a:extLst>
              <a:ext uri="{FF2B5EF4-FFF2-40B4-BE49-F238E27FC236}">
                <a16:creationId xmlns:a16="http://schemas.microsoft.com/office/drawing/2014/main" id="{0BEA5C06-8D59-4BD3-9B33-5696A4BC5222}"/>
              </a:ext>
            </a:extLst>
          </p:cNvPr>
          <p:cNvSpPr>
            <a:spLocks noGrp="1"/>
          </p:cNvSpPr>
          <p:nvPr>
            <p:ph type="pic" sz="quarter" idx="19"/>
          </p:nvPr>
        </p:nvSpPr>
        <p:spPr>
          <a:xfrm>
            <a:off x="8220998" y="1481496"/>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dirty="0"/>
          </a:p>
        </p:txBody>
      </p:sp>
      <p:sp>
        <p:nvSpPr>
          <p:cNvPr id="52" name="Picture Placeholder 7">
            <a:extLst>
              <a:ext uri="{FF2B5EF4-FFF2-40B4-BE49-F238E27FC236}">
                <a16:creationId xmlns:a16="http://schemas.microsoft.com/office/drawing/2014/main" id="{00A16A42-CA42-49E2-8405-AA0CAF0311E1}"/>
              </a:ext>
            </a:extLst>
          </p:cNvPr>
          <p:cNvSpPr>
            <a:spLocks noGrp="1"/>
          </p:cNvSpPr>
          <p:nvPr>
            <p:ph type="pic" sz="quarter" idx="21"/>
          </p:nvPr>
        </p:nvSpPr>
        <p:spPr>
          <a:xfrm>
            <a:off x="571452" y="2691078"/>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dirty="0"/>
          </a:p>
        </p:txBody>
      </p:sp>
      <p:sp>
        <p:nvSpPr>
          <p:cNvPr id="54" name="Picture Placeholder 7">
            <a:extLst>
              <a:ext uri="{FF2B5EF4-FFF2-40B4-BE49-F238E27FC236}">
                <a16:creationId xmlns:a16="http://schemas.microsoft.com/office/drawing/2014/main" id="{8FBF5889-E52E-4268-BCFD-13AA1E933FB4}"/>
              </a:ext>
            </a:extLst>
          </p:cNvPr>
          <p:cNvSpPr>
            <a:spLocks noGrp="1"/>
          </p:cNvSpPr>
          <p:nvPr>
            <p:ph type="pic" sz="quarter" idx="23"/>
          </p:nvPr>
        </p:nvSpPr>
        <p:spPr>
          <a:xfrm>
            <a:off x="4396225" y="2691078"/>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dirty="0"/>
          </a:p>
        </p:txBody>
      </p:sp>
      <p:sp>
        <p:nvSpPr>
          <p:cNvPr id="56" name="Picture Placeholder 7">
            <a:extLst>
              <a:ext uri="{FF2B5EF4-FFF2-40B4-BE49-F238E27FC236}">
                <a16:creationId xmlns:a16="http://schemas.microsoft.com/office/drawing/2014/main" id="{F3DB35B0-B095-4BB6-B438-419AB248A329}"/>
              </a:ext>
            </a:extLst>
          </p:cNvPr>
          <p:cNvSpPr>
            <a:spLocks noGrp="1"/>
          </p:cNvSpPr>
          <p:nvPr>
            <p:ph type="pic" sz="quarter" idx="25"/>
          </p:nvPr>
        </p:nvSpPr>
        <p:spPr>
          <a:xfrm>
            <a:off x="8220998" y="2691078"/>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dirty="0"/>
          </a:p>
        </p:txBody>
      </p:sp>
      <p:sp>
        <p:nvSpPr>
          <p:cNvPr id="58" name="Picture Placeholder 7">
            <a:extLst>
              <a:ext uri="{FF2B5EF4-FFF2-40B4-BE49-F238E27FC236}">
                <a16:creationId xmlns:a16="http://schemas.microsoft.com/office/drawing/2014/main" id="{C0FB45DF-4505-4104-B3AB-1FF0A095BB40}"/>
              </a:ext>
            </a:extLst>
          </p:cNvPr>
          <p:cNvSpPr>
            <a:spLocks noGrp="1"/>
          </p:cNvSpPr>
          <p:nvPr>
            <p:ph type="pic" sz="quarter" idx="27"/>
          </p:nvPr>
        </p:nvSpPr>
        <p:spPr>
          <a:xfrm>
            <a:off x="571452" y="5110241"/>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dirty="0"/>
          </a:p>
        </p:txBody>
      </p:sp>
      <p:sp>
        <p:nvSpPr>
          <p:cNvPr id="60" name="Picture Placeholder 7">
            <a:extLst>
              <a:ext uri="{FF2B5EF4-FFF2-40B4-BE49-F238E27FC236}">
                <a16:creationId xmlns:a16="http://schemas.microsoft.com/office/drawing/2014/main" id="{317AD999-FECF-4E8A-A9F4-237EBF5CB428}"/>
              </a:ext>
            </a:extLst>
          </p:cNvPr>
          <p:cNvSpPr>
            <a:spLocks noGrp="1"/>
          </p:cNvSpPr>
          <p:nvPr>
            <p:ph type="pic" sz="quarter" idx="29"/>
          </p:nvPr>
        </p:nvSpPr>
        <p:spPr>
          <a:xfrm>
            <a:off x="4396225" y="5110241"/>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dirty="0"/>
          </a:p>
        </p:txBody>
      </p:sp>
      <p:sp>
        <p:nvSpPr>
          <p:cNvPr id="62" name="Picture Placeholder 7">
            <a:extLst>
              <a:ext uri="{FF2B5EF4-FFF2-40B4-BE49-F238E27FC236}">
                <a16:creationId xmlns:a16="http://schemas.microsoft.com/office/drawing/2014/main" id="{5D78DD9A-7A3B-4479-A356-D1201169A1EE}"/>
              </a:ext>
            </a:extLst>
          </p:cNvPr>
          <p:cNvSpPr>
            <a:spLocks noGrp="1"/>
          </p:cNvSpPr>
          <p:nvPr>
            <p:ph type="pic" sz="quarter" idx="31"/>
          </p:nvPr>
        </p:nvSpPr>
        <p:spPr>
          <a:xfrm>
            <a:off x="8220998" y="5110241"/>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dirty="0"/>
          </a:p>
        </p:txBody>
      </p:sp>
      <p:sp>
        <p:nvSpPr>
          <p:cNvPr id="28" name="Picture Placeholder 7">
            <a:extLst>
              <a:ext uri="{FF2B5EF4-FFF2-40B4-BE49-F238E27FC236}">
                <a16:creationId xmlns:a16="http://schemas.microsoft.com/office/drawing/2014/main" id="{C9B18172-AE91-486D-B3BF-BB4501ABE8A3}"/>
              </a:ext>
            </a:extLst>
          </p:cNvPr>
          <p:cNvSpPr>
            <a:spLocks noGrp="1"/>
          </p:cNvSpPr>
          <p:nvPr>
            <p:ph type="pic" sz="quarter" idx="33"/>
          </p:nvPr>
        </p:nvSpPr>
        <p:spPr>
          <a:xfrm>
            <a:off x="571452" y="3900659"/>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dirty="0"/>
          </a:p>
        </p:txBody>
      </p:sp>
      <p:sp>
        <p:nvSpPr>
          <p:cNvPr id="30" name="Picture Placeholder 7">
            <a:extLst>
              <a:ext uri="{FF2B5EF4-FFF2-40B4-BE49-F238E27FC236}">
                <a16:creationId xmlns:a16="http://schemas.microsoft.com/office/drawing/2014/main" id="{F64BBF40-4B6E-4EED-9A4A-53F588F6905E}"/>
              </a:ext>
            </a:extLst>
          </p:cNvPr>
          <p:cNvSpPr>
            <a:spLocks noGrp="1"/>
          </p:cNvSpPr>
          <p:nvPr>
            <p:ph type="pic" sz="quarter" idx="35"/>
          </p:nvPr>
        </p:nvSpPr>
        <p:spPr>
          <a:xfrm>
            <a:off x="4396225" y="3900659"/>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dirty="0"/>
          </a:p>
        </p:txBody>
      </p:sp>
      <p:sp>
        <p:nvSpPr>
          <p:cNvPr id="32" name="Picture Placeholder 7">
            <a:extLst>
              <a:ext uri="{FF2B5EF4-FFF2-40B4-BE49-F238E27FC236}">
                <a16:creationId xmlns:a16="http://schemas.microsoft.com/office/drawing/2014/main" id="{BA5CBA95-71BA-4D1C-9702-C09A59DB5A04}"/>
              </a:ext>
            </a:extLst>
          </p:cNvPr>
          <p:cNvSpPr>
            <a:spLocks noGrp="1"/>
          </p:cNvSpPr>
          <p:nvPr>
            <p:ph type="pic" sz="quarter" idx="37"/>
          </p:nvPr>
        </p:nvSpPr>
        <p:spPr>
          <a:xfrm>
            <a:off x="8220998" y="3900659"/>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dirty="0"/>
          </a:p>
        </p:txBody>
      </p:sp>
      <p:sp>
        <p:nvSpPr>
          <p:cNvPr id="33" name="Text Placeholder 12">
            <a:extLst>
              <a:ext uri="{FF2B5EF4-FFF2-40B4-BE49-F238E27FC236}">
                <a16:creationId xmlns:a16="http://schemas.microsoft.com/office/drawing/2014/main" id="{DE3C1140-BD03-4998-B2C4-28410F93C64D}"/>
              </a:ext>
            </a:extLst>
          </p:cNvPr>
          <p:cNvSpPr>
            <a:spLocks noGrp="1"/>
          </p:cNvSpPr>
          <p:nvPr>
            <p:ph type="body" sz="quarter" idx="38" hasCustomPrompt="1"/>
          </p:nvPr>
        </p:nvSpPr>
        <p:spPr>
          <a:xfrm>
            <a:off x="1740230" y="2822288"/>
            <a:ext cx="2276275" cy="552443"/>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spcBef>
                <a:spcPts val="0"/>
              </a:spcBef>
              <a:buFontTx/>
              <a:buNone/>
              <a:defRPr sz="970">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34" name="Text Placeholder 12">
            <a:extLst>
              <a:ext uri="{FF2B5EF4-FFF2-40B4-BE49-F238E27FC236}">
                <a16:creationId xmlns:a16="http://schemas.microsoft.com/office/drawing/2014/main" id="{FFE703FA-9332-4A8A-B58E-5F35E54BCDF8}"/>
              </a:ext>
            </a:extLst>
          </p:cNvPr>
          <p:cNvSpPr>
            <a:spLocks noGrp="1"/>
          </p:cNvSpPr>
          <p:nvPr>
            <p:ph type="body" sz="quarter" idx="39" hasCustomPrompt="1"/>
          </p:nvPr>
        </p:nvSpPr>
        <p:spPr>
          <a:xfrm>
            <a:off x="5565003" y="2823498"/>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dirty="0"/>
              <a:t>Speaker Name</a:t>
            </a:r>
          </a:p>
          <a:p>
            <a:pPr lvl="1"/>
            <a:r>
              <a:rPr lang="en-GB" dirty="0"/>
              <a:t>Job title, Organisation</a:t>
            </a:r>
          </a:p>
          <a:p>
            <a:pPr marL="0" lvl="2" indent="0" algn="l" defTabSz="554492" rtl="0" eaLnBrk="1" latinLnBrk="0" hangingPunct="1">
              <a:lnSpc>
                <a:spcPct val="120000"/>
              </a:lnSpc>
              <a:spcBef>
                <a:spcPts val="0"/>
              </a:spcBef>
              <a:spcAft>
                <a:spcPts val="728"/>
              </a:spcAft>
              <a:buSzPct val="75000"/>
              <a:buFontTx/>
              <a:buNone/>
            </a:pPr>
            <a:r>
              <a:rPr lang="en-GB" dirty="0"/>
              <a:t>@social_handle</a:t>
            </a:r>
          </a:p>
        </p:txBody>
      </p:sp>
      <p:sp>
        <p:nvSpPr>
          <p:cNvPr id="35" name="Text Placeholder 12">
            <a:extLst>
              <a:ext uri="{FF2B5EF4-FFF2-40B4-BE49-F238E27FC236}">
                <a16:creationId xmlns:a16="http://schemas.microsoft.com/office/drawing/2014/main" id="{1C44D164-2308-4F92-8C1F-02E8B7DE0784}"/>
              </a:ext>
            </a:extLst>
          </p:cNvPr>
          <p:cNvSpPr>
            <a:spLocks noGrp="1"/>
          </p:cNvSpPr>
          <p:nvPr>
            <p:ph type="body" sz="quarter" idx="40" hasCustomPrompt="1"/>
          </p:nvPr>
        </p:nvSpPr>
        <p:spPr>
          <a:xfrm>
            <a:off x="9389776" y="2823498"/>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dirty="0"/>
              <a:t>Speaker Name</a:t>
            </a:r>
          </a:p>
          <a:p>
            <a:pPr lvl="1"/>
            <a:r>
              <a:rPr lang="en-GB" dirty="0"/>
              <a:t>Job title, Organisation</a:t>
            </a:r>
          </a:p>
          <a:p>
            <a:pPr marL="0" lvl="2" indent="0" algn="l" defTabSz="554492" rtl="0" eaLnBrk="1" latinLnBrk="0" hangingPunct="1">
              <a:lnSpc>
                <a:spcPct val="120000"/>
              </a:lnSpc>
              <a:spcBef>
                <a:spcPts val="0"/>
              </a:spcBef>
              <a:spcAft>
                <a:spcPts val="728"/>
              </a:spcAft>
              <a:buSzPct val="75000"/>
              <a:buFontTx/>
              <a:buNone/>
            </a:pPr>
            <a:r>
              <a:rPr lang="en-GB" dirty="0"/>
              <a:t>@social_handle</a:t>
            </a:r>
          </a:p>
        </p:txBody>
      </p:sp>
      <p:sp>
        <p:nvSpPr>
          <p:cNvPr id="36" name="Text Placeholder 12">
            <a:extLst>
              <a:ext uri="{FF2B5EF4-FFF2-40B4-BE49-F238E27FC236}">
                <a16:creationId xmlns:a16="http://schemas.microsoft.com/office/drawing/2014/main" id="{3423B415-66AA-45CD-A323-3A2A488B71A2}"/>
              </a:ext>
            </a:extLst>
          </p:cNvPr>
          <p:cNvSpPr>
            <a:spLocks noGrp="1"/>
          </p:cNvSpPr>
          <p:nvPr>
            <p:ph type="body" sz="quarter" idx="41" hasCustomPrompt="1"/>
          </p:nvPr>
        </p:nvSpPr>
        <p:spPr>
          <a:xfrm>
            <a:off x="1740230" y="4031870"/>
            <a:ext cx="2276275" cy="552443"/>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spcBef>
                <a:spcPts val="0"/>
              </a:spcBef>
              <a:buFontTx/>
              <a:buNone/>
              <a:defRPr sz="970">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37" name="Text Placeholder 12">
            <a:extLst>
              <a:ext uri="{FF2B5EF4-FFF2-40B4-BE49-F238E27FC236}">
                <a16:creationId xmlns:a16="http://schemas.microsoft.com/office/drawing/2014/main" id="{CB7D5369-1728-4112-B4F1-ED60D3FE7A5E}"/>
              </a:ext>
            </a:extLst>
          </p:cNvPr>
          <p:cNvSpPr>
            <a:spLocks noGrp="1"/>
          </p:cNvSpPr>
          <p:nvPr>
            <p:ph type="body" sz="quarter" idx="42" hasCustomPrompt="1"/>
          </p:nvPr>
        </p:nvSpPr>
        <p:spPr>
          <a:xfrm>
            <a:off x="5565003" y="4033080"/>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dirty="0"/>
              <a:t>Speaker Name</a:t>
            </a:r>
          </a:p>
          <a:p>
            <a:pPr lvl="1"/>
            <a:r>
              <a:rPr lang="en-GB" dirty="0"/>
              <a:t>Job title, Organisation</a:t>
            </a:r>
          </a:p>
          <a:p>
            <a:pPr marL="0" lvl="2" indent="0" algn="l" defTabSz="554492" rtl="0" eaLnBrk="1" latinLnBrk="0" hangingPunct="1">
              <a:lnSpc>
                <a:spcPct val="120000"/>
              </a:lnSpc>
              <a:spcBef>
                <a:spcPts val="0"/>
              </a:spcBef>
              <a:spcAft>
                <a:spcPts val="728"/>
              </a:spcAft>
              <a:buSzPct val="75000"/>
              <a:buFontTx/>
              <a:buNone/>
            </a:pPr>
            <a:r>
              <a:rPr lang="en-GB" dirty="0"/>
              <a:t>@social_handle</a:t>
            </a:r>
          </a:p>
        </p:txBody>
      </p:sp>
      <p:sp>
        <p:nvSpPr>
          <p:cNvPr id="38" name="Text Placeholder 12">
            <a:extLst>
              <a:ext uri="{FF2B5EF4-FFF2-40B4-BE49-F238E27FC236}">
                <a16:creationId xmlns:a16="http://schemas.microsoft.com/office/drawing/2014/main" id="{9AEBD6C7-E5B0-401A-A86F-E51120626117}"/>
              </a:ext>
            </a:extLst>
          </p:cNvPr>
          <p:cNvSpPr>
            <a:spLocks noGrp="1"/>
          </p:cNvSpPr>
          <p:nvPr>
            <p:ph type="body" sz="quarter" idx="43" hasCustomPrompt="1"/>
          </p:nvPr>
        </p:nvSpPr>
        <p:spPr>
          <a:xfrm>
            <a:off x="9389776" y="4033080"/>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dirty="0"/>
              <a:t>Speaker Name</a:t>
            </a:r>
          </a:p>
          <a:p>
            <a:pPr lvl="1"/>
            <a:r>
              <a:rPr lang="en-GB" dirty="0"/>
              <a:t>Job title, Organisation</a:t>
            </a:r>
          </a:p>
          <a:p>
            <a:pPr marL="0" lvl="2" indent="0" algn="l" defTabSz="554492" rtl="0" eaLnBrk="1" latinLnBrk="0" hangingPunct="1">
              <a:lnSpc>
                <a:spcPct val="120000"/>
              </a:lnSpc>
              <a:spcBef>
                <a:spcPts val="0"/>
              </a:spcBef>
              <a:spcAft>
                <a:spcPts val="728"/>
              </a:spcAft>
              <a:buSzPct val="75000"/>
              <a:buFontTx/>
              <a:buNone/>
            </a:pPr>
            <a:r>
              <a:rPr lang="en-GB" dirty="0"/>
              <a:t>@social_handle</a:t>
            </a:r>
          </a:p>
        </p:txBody>
      </p:sp>
      <p:sp>
        <p:nvSpPr>
          <p:cNvPr id="39" name="Text Placeholder 12">
            <a:extLst>
              <a:ext uri="{FF2B5EF4-FFF2-40B4-BE49-F238E27FC236}">
                <a16:creationId xmlns:a16="http://schemas.microsoft.com/office/drawing/2014/main" id="{B77E20DC-EB84-47ED-8BD7-B4FF8C116E38}"/>
              </a:ext>
            </a:extLst>
          </p:cNvPr>
          <p:cNvSpPr>
            <a:spLocks noGrp="1"/>
          </p:cNvSpPr>
          <p:nvPr>
            <p:ph type="body" sz="quarter" idx="44" hasCustomPrompt="1"/>
          </p:nvPr>
        </p:nvSpPr>
        <p:spPr>
          <a:xfrm>
            <a:off x="1740230" y="5241451"/>
            <a:ext cx="2276275" cy="552443"/>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spcBef>
                <a:spcPts val="0"/>
              </a:spcBef>
              <a:buFontTx/>
              <a:buNone/>
              <a:defRPr sz="970">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40" name="Text Placeholder 12">
            <a:extLst>
              <a:ext uri="{FF2B5EF4-FFF2-40B4-BE49-F238E27FC236}">
                <a16:creationId xmlns:a16="http://schemas.microsoft.com/office/drawing/2014/main" id="{59FE56BC-3699-4F5D-A9A7-2D0424B49BE9}"/>
              </a:ext>
            </a:extLst>
          </p:cNvPr>
          <p:cNvSpPr>
            <a:spLocks noGrp="1"/>
          </p:cNvSpPr>
          <p:nvPr>
            <p:ph type="body" sz="quarter" idx="45" hasCustomPrompt="1"/>
          </p:nvPr>
        </p:nvSpPr>
        <p:spPr>
          <a:xfrm>
            <a:off x="5565003" y="5242661"/>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dirty="0"/>
              <a:t>Speaker Name</a:t>
            </a:r>
          </a:p>
          <a:p>
            <a:pPr lvl="1"/>
            <a:r>
              <a:rPr lang="en-GB" dirty="0"/>
              <a:t>Job title, Organisation</a:t>
            </a:r>
          </a:p>
          <a:p>
            <a:pPr marL="0" lvl="2" indent="0" algn="l" defTabSz="554492" rtl="0" eaLnBrk="1" latinLnBrk="0" hangingPunct="1">
              <a:lnSpc>
                <a:spcPct val="120000"/>
              </a:lnSpc>
              <a:spcBef>
                <a:spcPts val="0"/>
              </a:spcBef>
              <a:spcAft>
                <a:spcPts val="728"/>
              </a:spcAft>
              <a:buSzPct val="75000"/>
              <a:buFontTx/>
              <a:buNone/>
            </a:pPr>
            <a:r>
              <a:rPr lang="en-GB" dirty="0"/>
              <a:t>@social_handle</a:t>
            </a:r>
          </a:p>
        </p:txBody>
      </p:sp>
      <p:sp>
        <p:nvSpPr>
          <p:cNvPr id="41" name="Text Placeholder 12">
            <a:extLst>
              <a:ext uri="{FF2B5EF4-FFF2-40B4-BE49-F238E27FC236}">
                <a16:creationId xmlns:a16="http://schemas.microsoft.com/office/drawing/2014/main" id="{C9243CCE-E7FC-4AA9-B6B0-2E7FCC8D0DF7}"/>
              </a:ext>
            </a:extLst>
          </p:cNvPr>
          <p:cNvSpPr>
            <a:spLocks noGrp="1"/>
          </p:cNvSpPr>
          <p:nvPr>
            <p:ph type="body" sz="quarter" idx="46" hasCustomPrompt="1"/>
          </p:nvPr>
        </p:nvSpPr>
        <p:spPr>
          <a:xfrm>
            <a:off x="9389776" y="5242661"/>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dirty="0"/>
              <a:t>Speaker Name</a:t>
            </a:r>
          </a:p>
          <a:p>
            <a:pPr lvl="1"/>
            <a:r>
              <a:rPr lang="en-GB" dirty="0"/>
              <a:t>Job title, Organisation</a:t>
            </a:r>
          </a:p>
          <a:p>
            <a:pPr marL="0" lvl="2" indent="0" algn="l" defTabSz="554492" rtl="0" eaLnBrk="1" latinLnBrk="0" hangingPunct="1">
              <a:lnSpc>
                <a:spcPct val="120000"/>
              </a:lnSpc>
              <a:spcBef>
                <a:spcPts val="0"/>
              </a:spcBef>
              <a:spcAft>
                <a:spcPts val="728"/>
              </a:spcAft>
              <a:buSzPct val="75000"/>
              <a:buFontTx/>
              <a:buNone/>
            </a:pPr>
            <a:r>
              <a:rPr lang="en-GB" dirty="0"/>
              <a:t>@social_handle</a:t>
            </a:r>
          </a:p>
        </p:txBody>
      </p:sp>
    </p:spTree>
    <p:extLst>
      <p:ext uri="{BB962C8B-B14F-4D97-AF65-F5344CB8AC3E}">
        <p14:creationId xmlns:p14="http://schemas.microsoft.com/office/powerpoint/2010/main" val="221562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 Sub | 2 column text">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endParaRPr lang="en-GB" dirty="0"/>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dirty="0"/>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2905314"/>
            <a:ext cx="11036725" cy="1658869"/>
          </a:xfrm>
        </p:spPr>
        <p:txBody>
          <a:bodyPr numCol="2" spcCol="1440000"/>
          <a:lstStyle>
            <a:lvl1pPr marL="0" indent="0">
              <a:buFont typeface="Arial" panose="020B0604020202020204" pitchFamily="34" charset="0"/>
              <a:buNone/>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2387615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2 column text tall">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endParaRPr lang="en-GB" dirty="0"/>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dirty="0"/>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1682567"/>
            <a:ext cx="11036725" cy="1674747"/>
          </a:xfrm>
        </p:spPr>
        <p:txBody>
          <a:bodyPr numCol="2" spcCol="1440000"/>
          <a:lstStyle>
            <a:lvl1pPr marL="0" indent="0">
              <a:buFont typeface="Arial" panose="020B0604020202020204" pitchFamily="34" charset="0"/>
              <a:buNone/>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1286330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3128516"/>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dirty="0"/>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3571782"/>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4495053"/>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4880812"/>
            <a:ext cx="3706507" cy="253787"/>
          </a:xfrm>
        </p:spPr>
        <p:txBody>
          <a:bodyPr/>
          <a:lstStyle/>
          <a:p>
            <a:pPr lvl="0"/>
            <a:r>
              <a:rPr lang="en-US"/>
              <a:t>Click to edit Master text styles</a:t>
            </a:r>
          </a:p>
        </p:txBody>
      </p:sp>
      <p:pic>
        <p:nvPicPr>
          <p:cNvPr id="13" name="Graphic 12">
            <a:extLst>
              <a:ext uri="{FF2B5EF4-FFF2-40B4-BE49-F238E27FC236}">
                <a16:creationId xmlns:a16="http://schemas.microsoft.com/office/drawing/2014/main" id="{F4B1DB28-413A-41E9-A6F8-727DE05F8D6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395" y="5750940"/>
            <a:ext cx="3036723" cy="646908"/>
          </a:xfrm>
          <a:prstGeom prst="rect">
            <a:avLst/>
          </a:prstGeom>
        </p:spPr>
      </p:pic>
      <p:sp>
        <p:nvSpPr>
          <p:cNvPr id="17" name="Picture Placeholder 4">
            <a:extLst>
              <a:ext uri="{FF2B5EF4-FFF2-40B4-BE49-F238E27FC236}">
                <a16:creationId xmlns:a16="http://schemas.microsoft.com/office/drawing/2014/main" id="{3570D610-DA38-4B7D-93BE-2E443F0EE1A1}"/>
              </a:ext>
            </a:extLst>
          </p:cNvPr>
          <p:cNvSpPr>
            <a:spLocks noGrp="1"/>
          </p:cNvSpPr>
          <p:nvPr>
            <p:ph type="pic" sz="quarter" idx="10" hasCustomPrompt="1"/>
          </p:nvPr>
        </p:nvSpPr>
        <p:spPr>
          <a:xfrm>
            <a:off x="5175632" y="0"/>
            <a:ext cx="7016369" cy="6858000"/>
          </a:xfrm>
          <a:solidFill>
            <a:schemeClr val="bg2">
              <a:lumMod val="75000"/>
            </a:schemeClr>
          </a:solidFill>
        </p:spPr>
        <p:txBody>
          <a:bodyPr bIns="1764000" anchor="ctr">
            <a:noAutofit/>
          </a:bodyPr>
          <a:lstStyle>
            <a:lvl1pPr algn="ctr">
              <a:defRPr sz="2183" b="1">
                <a:solidFill>
                  <a:schemeClr val="bg1"/>
                </a:solidFill>
              </a:defRPr>
            </a:lvl1pPr>
          </a:lstStyle>
          <a:p>
            <a:r>
              <a:rPr lang="en-GB" dirty="0"/>
              <a:t>Click icon to insert image</a:t>
            </a:r>
          </a:p>
        </p:txBody>
      </p:sp>
    </p:spTree>
    <p:extLst>
      <p:ext uri="{BB962C8B-B14F-4D97-AF65-F5344CB8AC3E}">
        <p14:creationId xmlns:p14="http://schemas.microsoft.com/office/powerpoint/2010/main" val="2973265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 2 column bulletpoint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endParaRPr lang="en-GB" dirty="0"/>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dirty="0"/>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1682567"/>
            <a:ext cx="11036725" cy="1674747"/>
          </a:xfrm>
        </p:spPr>
        <p:txBody>
          <a:bodyPr numCol="2" spcCol="1440000"/>
          <a:lstStyle>
            <a:lvl1pPr marL="207935" indent="-207935">
              <a:buClr>
                <a:schemeClr val="accent1"/>
              </a:buClr>
              <a:buSzPct val="110000"/>
              <a:buFont typeface="Wingdings" pitchFamily="2" charset="2"/>
              <a:buChar char="§"/>
              <a:defRPr/>
            </a:lvl1pPr>
            <a:lvl2pPr>
              <a:buSzPct val="110000"/>
              <a:defRPr/>
            </a:lvl2pPr>
            <a:lvl3pPr>
              <a:buSzPct val="110000"/>
              <a:defRPr/>
            </a:lvl3pPr>
            <a:lvl4pPr>
              <a:buSzPct val="110000"/>
              <a:defRPr/>
            </a:lvl4pPr>
            <a:lvl5pPr>
              <a:buSzPct val="11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4014201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 2 column numbere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endParaRPr lang="en-GB" dirty="0"/>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dirty="0"/>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1682567"/>
            <a:ext cx="11036725" cy="1674747"/>
          </a:xfrm>
        </p:spPr>
        <p:txBody>
          <a:bodyPr numCol="2" spcCol="1440000"/>
          <a:lstStyle>
            <a:lvl1pPr marL="277246" indent="-277246">
              <a:buClr>
                <a:schemeClr val="accent1"/>
              </a:buClr>
              <a:buSzPct val="100000"/>
              <a:buFont typeface="+mj-lt"/>
              <a:buAutoNum type="arabicPeriod"/>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709759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 Sub | 2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A8EF9-1C32-4B7A-8081-50E936C41B89}"/>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B4820C01-EFC8-47E3-87CA-54B740EA5482}"/>
              </a:ext>
            </a:extLst>
          </p:cNvPr>
          <p:cNvSpPr>
            <a:spLocks noGrp="1"/>
          </p:cNvSpPr>
          <p:nvPr>
            <p:ph idx="1"/>
          </p:nvPr>
        </p:nvSpPr>
        <p:spPr>
          <a:xfrm>
            <a:off x="577638" y="2905312"/>
            <a:ext cx="10775825" cy="1564243"/>
          </a:xfrm>
        </p:spPr>
        <p:txBody>
          <a:bodyPr/>
          <a:lstStyle>
            <a:lvl1pPr marL="0" indent="0">
              <a:spcAft>
                <a:spcPts val="728"/>
              </a:spcAft>
              <a:buFontTx/>
              <a:buNone/>
              <a:defRPr/>
            </a:lvl1pPr>
            <a:lvl2pPr>
              <a:spcAft>
                <a:spcPts val="728"/>
              </a:spcAft>
              <a:defRPr/>
            </a:lvl2pPr>
            <a:lvl3pPr>
              <a:spcAft>
                <a:spcPts val="728"/>
              </a:spcAft>
              <a:defRPr/>
            </a:lvl3pPr>
            <a:lvl4pPr>
              <a:spcAft>
                <a:spcPts val="728"/>
              </a:spcAft>
              <a:defRPr/>
            </a:lvl4pPr>
            <a:lvl5pPr>
              <a:spcAft>
                <a:spcPts val="728"/>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61F7A7FA-3919-46C3-A721-2BCFFDD3E20A}"/>
              </a:ext>
            </a:extLst>
          </p:cNvPr>
          <p:cNvSpPr>
            <a:spLocks noGrp="1"/>
          </p:cNvSpPr>
          <p:nvPr>
            <p:ph type="ftr" sz="quarter" idx="11"/>
          </p:nvPr>
        </p:nvSpPr>
        <p:spPr/>
        <p:txBody>
          <a:bodyPr/>
          <a:lstStyle/>
          <a:p>
            <a:r>
              <a:rPr lang="en-GB"/>
              <a:t>Immunization, Vaccines and Biologicals</a:t>
            </a:r>
            <a:endParaRPr lang="en-GB" dirty="0"/>
          </a:p>
        </p:txBody>
      </p:sp>
      <p:sp>
        <p:nvSpPr>
          <p:cNvPr id="6" name="Slide Number Placeholder 5">
            <a:extLst>
              <a:ext uri="{FF2B5EF4-FFF2-40B4-BE49-F238E27FC236}">
                <a16:creationId xmlns:a16="http://schemas.microsoft.com/office/drawing/2014/main" id="{51BF7C05-75CA-420E-AD15-CB8A1468F80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object 14">
            <a:extLst>
              <a:ext uri="{FF2B5EF4-FFF2-40B4-BE49-F238E27FC236}">
                <a16:creationId xmlns:a16="http://schemas.microsoft.com/office/drawing/2014/main" id="{87425AA8-5E7D-4A02-BD41-3BD7CF394720}"/>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0" name="Text Placeholder 9">
            <a:extLst>
              <a:ext uri="{FF2B5EF4-FFF2-40B4-BE49-F238E27FC236}">
                <a16:creationId xmlns:a16="http://schemas.microsoft.com/office/drawing/2014/main" id="{88DFAF66-6D1A-4424-9287-26CDDE2BBD70}"/>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721975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 Sub | Text + 1 Image">
    <p:spTree>
      <p:nvGrpSpPr>
        <p:cNvPr id="1" name=""/>
        <p:cNvGrpSpPr/>
        <p:nvPr/>
      </p:nvGrpSpPr>
      <p:grpSpPr>
        <a:xfrm>
          <a:off x="0" y="0"/>
          <a:ext cx="0" cy="0"/>
          <a:chOff x="0" y="0"/>
          <a:chExt cx="0" cy="0"/>
        </a:xfrm>
      </p:grpSpPr>
      <p:sp>
        <p:nvSpPr>
          <p:cNvPr id="15" name="Picture Placeholder 7">
            <a:extLst>
              <a:ext uri="{FF2B5EF4-FFF2-40B4-BE49-F238E27FC236}">
                <a16:creationId xmlns:a16="http://schemas.microsoft.com/office/drawing/2014/main" id="{C915F15C-956C-41D5-B307-E9EAF4140C99}"/>
              </a:ext>
            </a:extLst>
          </p:cNvPr>
          <p:cNvSpPr>
            <a:spLocks noGrp="1"/>
          </p:cNvSpPr>
          <p:nvPr>
            <p:ph type="pic" sz="quarter" idx="15"/>
          </p:nvPr>
        </p:nvSpPr>
        <p:spPr>
          <a:xfrm>
            <a:off x="6533079" y="1"/>
            <a:ext cx="5658921" cy="6857999"/>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endParaRPr lang="en-GB" dirty="0"/>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dirty="0"/>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2905312"/>
            <a:ext cx="5081284" cy="1555619"/>
          </a:xfrm>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object 14">
            <a:extLst>
              <a:ext uri="{FF2B5EF4-FFF2-40B4-BE49-F238E27FC236}">
                <a16:creationId xmlns:a16="http://schemas.microsoft.com/office/drawing/2014/main" id="{82DE3620-FF46-4B76-AAB9-DA1B6218E935}"/>
              </a:ext>
            </a:extLst>
          </p:cNvPr>
          <p:cNvSpPr/>
          <p:nvPr userDrawn="1"/>
        </p:nvSpPr>
        <p:spPr>
          <a:xfrm flipV="1">
            <a:off x="577638" y="6370213"/>
            <a:ext cx="5377804" cy="27725"/>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 name="Text Placeholder 2">
            <a:extLst>
              <a:ext uri="{FF2B5EF4-FFF2-40B4-BE49-F238E27FC236}">
                <a16:creationId xmlns:a16="http://schemas.microsoft.com/office/drawing/2014/main" id="{762D490A-0282-4B98-BC22-F72D01AAD9CA}"/>
              </a:ext>
            </a:extLst>
          </p:cNvPr>
          <p:cNvSpPr>
            <a:spLocks noGrp="1"/>
          </p:cNvSpPr>
          <p:nvPr>
            <p:ph type="body" sz="quarter" idx="16" hasCustomPrompt="1"/>
          </p:nvPr>
        </p:nvSpPr>
        <p:spPr>
          <a:xfrm>
            <a:off x="6533079" y="5916690"/>
            <a:ext cx="5081284" cy="148117"/>
          </a:xfrm>
        </p:spPr>
        <p:txBody>
          <a:bodyPr/>
          <a:lstStyle>
            <a:lvl1pPr>
              <a:defRPr sz="849"/>
            </a:lvl1pPr>
          </a:lstStyle>
          <a:p>
            <a:pPr lvl="0"/>
            <a:r>
              <a:rPr lang="en-US" dirty="0"/>
              <a:t>Caption text goes here if required</a:t>
            </a:r>
            <a:endParaRPr lang="en-GB" dirty="0"/>
          </a:p>
        </p:txBody>
      </p:sp>
      <p:sp>
        <p:nvSpPr>
          <p:cNvPr id="5" name="Picture Placeholder 4">
            <a:extLst>
              <a:ext uri="{FF2B5EF4-FFF2-40B4-BE49-F238E27FC236}">
                <a16:creationId xmlns:a16="http://schemas.microsoft.com/office/drawing/2014/main" id="{19427362-842E-4669-885E-548EFDB4AD64}"/>
              </a:ext>
            </a:extLst>
          </p:cNvPr>
          <p:cNvSpPr>
            <a:spLocks noGrp="1"/>
          </p:cNvSpPr>
          <p:nvPr>
            <p:ph type="pic" sz="quarter" idx="17"/>
          </p:nvPr>
        </p:nvSpPr>
        <p:spPr>
          <a:xfrm>
            <a:off x="577637" y="5092479"/>
            <a:ext cx="955990" cy="791114"/>
          </a:xfrm>
        </p:spPr>
        <p:txBody>
          <a:bodyPr/>
          <a:lstStyle/>
          <a:p>
            <a:r>
              <a:rPr lang="en-US"/>
              <a:t>Click icon to add picture</a:t>
            </a:r>
            <a:endParaRPr lang="en-GB" dirty="0"/>
          </a:p>
        </p:txBody>
      </p:sp>
    </p:spTree>
    <p:extLst>
      <p:ext uri="{BB962C8B-B14F-4D97-AF65-F5344CB8AC3E}">
        <p14:creationId xmlns:p14="http://schemas.microsoft.com/office/powerpoint/2010/main" val="1820542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 Text + 2 Image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endParaRPr lang="en-GB" dirty="0"/>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dirty="0"/>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1682566"/>
            <a:ext cx="5081284" cy="1555619"/>
          </a:xfrm>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Picture Placeholder 7">
            <a:extLst>
              <a:ext uri="{FF2B5EF4-FFF2-40B4-BE49-F238E27FC236}">
                <a16:creationId xmlns:a16="http://schemas.microsoft.com/office/drawing/2014/main" id="{C915F15C-956C-41D5-B307-E9EAF4140C99}"/>
              </a:ext>
            </a:extLst>
          </p:cNvPr>
          <p:cNvSpPr>
            <a:spLocks noGrp="1"/>
          </p:cNvSpPr>
          <p:nvPr>
            <p:ph type="pic" sz="quarter" idx="15"/>
          </p:nvPr>
        </p:nvSpPr>
        <p:spPr>
          <a:xfrm>
            <a:off x="6533079" y="577597"/>
            <a:ext cx="5081284" cy="2634145"/>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7" name="object 14">
            <a:extLst>
              <a:ext uri="{FF2B5EF4-FFF2-40B4-BE49-F238E27FC236}">
                <a16:creationId xmlns:a16="http://schemas.microsoft.com/office/drawing/2014/main" id="{82DE3620-FF46-4B76-AAB9-DA1B6218E935}"/>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2" name="Picture Placeholder 7">
            <a:extLst>
              <a:ext uri="{FF2B5EF4-FFF2-40B4-BE49-F238E27FC236}">
                <a16:creationId xmlns:a16="http://schemas.microsoft.com/office/drawing/2014/main" id="{02B8336F-F0D4-4BC7-8ABC-2AB9B51D18C1}"/>
              </a:ext>
            </a:extLst>
          </p:cNvPr>
          <p:cNvSpPr>
            <a:spLocks noGrp="1"/>
          </p:cNvSpPr>
          <p:nvPr>
            <p:ph type="pic" sz="quarter" idx="16"/>
          </p:nvPr>
        </p:nvSpPr>
        <p:spPr>
          <a:xfrm>
            <a:off x="6533079" y="3434808"/>
            <a:ext cx="5081284" cy="2613594"/>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3" name="Text Placeholder 2">
            <a:extLst>
              <a:ext uri="{FF2B5EF4-FFF2-40B4-BE49-F238E27FC236}">
                <a16:creationId xmlns:a16="http://schemas.microsoft.com/office/drawing/2014/main" id="{E43DBC4A-ACA7-4AD0-9307-8B9B0EA507FE}"/>
              </a:ext>
            </a:extLst>
          </p:cNvPr>
          <p:cNvSpPr>
            <a:spLocks noGrp="1"/>
          </p:cNvSpPr>
          <p:nvPr>
            <p:ph type="body" sz="quarter" idx="17" hasCustomPrompt="1"/>
          </p:nvPr>
        </p:nvSpPr>
        <p:spPr>
          <a:xfrm>
            <a:off x="6604322" y="644597"/>
            <a:ext cx="4938799" cy="253787"/>
          </a:xfrm>
        </p:spPr>
        <p:txBody>
          <a:bodyPr/>
          <a:lstStyle>
            <a:lvl1pPr>
              <a:defRPr/>
            </a:lvl1pPr>
          </a:lstStyle>
          <a:p>
            <a:pPr lvl="0"/>
            <a:r>
              <a:rPr lang="en-US" dirty="0"/>
              <a:t>Caption, if required, goes here</a:t>
            </a:r>
            <a:endParaRPr lang="en-GB" dirty="0"/>
          </a:p>
        </p:txBody>
      </p:sp>
      <p:sp>
        <p:nvSpPr>
          <p:cNvPr id="11" name="Text Placeholder 2">
            <a:extLst>
              <a:ext uri="{FF2B5EF4-FFF2-40B4-BE49-F238E27FC236}">
                <a16:creationId xmlns:a16="http://schemas.microsoft.com/office/drawing/2014/main" id="{9E7CB72A-5628-4C6B-920B-B5462A85B798}"/>
              </a:ext>
            </a:extLst>
          </p:cNvPr>
          <p:cNvSpPr>
            <a:spLocks noGrp="1"/>
          </p:cNvSpPr>
          <p:nvPr>
            <p:ph type="body" sz="quarter" idx="18" hasCustomPrompt="1"/>
          </p:nvPr>
        </p:nvSpPr>
        <p:spPr>
          <a:xfrm>
            <a:off x="6604322" y="3509478"/>
            <a:ext cx="4938799" cy="253787"/>
          </a:xfrm>
        </p:spPr>
        <p:txBody>
          <a:bodyPr/>
          <a:lstStyle>
            <a:lvl1pPr>
              <a:defRPr/>
            </a:lvl1pPr>
          </a:lstStyle>
          <a:p>
            <a:pPr lvl="0"/>
            <a:r>
              <a:rPr lang="en-US" dirty="0"/>
              <a:t>Caption, if required, goes here</a:t>
            </a:r>
            <a:endParaRPr lang="en-GB" dirty="0"/>
          </a:p>
        </p:txBody>
      </p:sp>
      <p:sp>
        <p:nvSpPr>
          <p:cNvPr id="14" name="Picture Placeholder 4">
            <a:extLst>
              <a:ext uri="{FF2B5EF4-FFF2-40B4-BE49-F238E27FC236}">
                <a16:creationId xmlns:a16="http://schemas.microsoft.com/office/drawing/2014/main" id="{3E63EEFC-E63D-460B-87E8-056BB1E9EE21}"/>
              </a:ext>
            </a:extLst>
          </p:cNvPr>
          <p:cNvSpPr>
            <a:spLocks noGrp="1"/>
          </p:cNvSpPr>
          <p:nvPr>
            <p:ph type="pic" sz="quarter" idx="19"/>
          </p:nvPr>
        </p:nvSpPr>
        <p:spPr>
          <a:xfrm>
            <a:off x="577637" y="5092479"/>
            <a:ext cx="955990" cy="791114"/>
          </a:xfrm>
        </p:spPr>
        <p:txBody>
          <a:bodyPr/>
          <a:lstStyle/>
          <a:p>
            <a:r>
              <a:rPr lang="en-US"/>
              <a:t>Click icon to add picture</a:t>
            </a:r>
            <a:endParaRPr lang="en-GB" dirty="0"/>
          </a:p>
        </p:txBody>
      </p:sp>
    </p:spTree>
    <p:extLst>
      <p:ext uri="{BB962C8B-B14F-4D97-AF65-F5344CB8AC3E}">
        <p14:creationId xmlns:p14="http://schemas.microsoft.com/office/powerpoint/2010/main" val="4269049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 Text | Quote + 1 Image">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endParaRPr lang="en-GB" dirty="0"/>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dirty="0"/>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1682566"/>
            <a:ext cx="5081284" cy="1555619"/>
          </a:xfrm>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object 14">
            <a:extLst>
              <a:ext uri="{FF2B5EF4-FFF2-40B4-BE49-F238E27FC236}">
                <a16:creationId xmlns:a16="http://schemas.microsoft.com/office/drawing/2014/main" id="{82DE3620-FF46-4B76-AAB9-DA1B6218E935}"/>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2" name="Picture Placeholder 7">
            <a:extLst>
              <a:ext uri="{FF2B5EF4-FFF2-40B4-BE49-F238E27FC236}">
                <a16:creationId xmlns:a16="http://schemas.microsoft.com/office/drawing/2014/main" id="{02B8336F-F0D4-4BC7-8ABC-2AB9B51D18C1}"/>
              </a:ext>
            </a:extLst>
          </p:cNvPr>
          <p:cNvSpPr>
            <a:spLocks noGrp="1"/>
          </p:cNvSpPr>
          <p:nvPr>
            <p:ph type="pic" sz="quarter" idx="16"/>
          </p:nvPr>
        </p:nvSpPr>
        <p:spPr>
          <a:xfrm>
            <a:off x="6533079" y="3434808"/>
            <a:ext cx="5081284" cy="2613594"/>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6" name="Text Placeholder 9">
            <a:extLst>
              <a:ext uri="{FF2B5EF4-FFF2-40B4-BE49-F238E27FC236}">
                <a16:creationId xmlns:a16="http://schemas.microsoft.com/office/drawing/2014/main" id="{A342D1F6-875C-4F73-9292-C3AAE2677826}"/>
              </a:ext>
            </a:extLst>
          </p:cNvPr>
          <p:cNvSpPr>
            <a:spLocks noGrp="1"/>
          </p:cNvSpPr>
          <p:nvPr>
            <p:ph type="body" sz="quarter" idx="13"/>
          </p:nvPr>
        </p:nvSpPr>
        <p:spPr>
          <a:xfrm>
            <a:off x="6540496" y="2150912"/>
            <a:ext cx="5073866" cy="839551"/>
          </a:xfrm>
        </p:spPr>
        <p:txBody>
          <a:bodyPr/>
          <a:lstStyle>
            <a:lvl1pPr>
              <a:lnSpc>
                <a:spcPct val="100000"/>
              </a:lnSpc>
              <a:buFont typeface="Arial" panose="020B0604020202020204" pitchFamily="34" charset="0"/>
              <a:buNone/>
              <a:defRPr sz="1455" b="0" i="0">
                <a:solidFill>
                  <a:schemeClr val="tx1"/>
                </a:solidFill>
                <a:latin typeface="Poppins Medium" pitchFamily="2" charset="77"/>
                <a:cs typeface="Poppins Medium" pitchFamily="2" charset="77"/>
              </a:defRPr>
            </a:lvl1pPr>
            <a:lvl2pPr marL="0" indent="0">
              <a:spcAft>
                <a:spcPts val="0"/>
              </a:spcAft>
              <a:buFontTx/>
              <a:buNone/>
              <a:defRPr sz="1455" b="1" i="0">
                <a:solidFill>
                  <a:schemeClr val="accent1"/>
                </a:solidFill>
                <a:latin typeface="Poppins SemiBold" pitchFamily="2" charset="77"/>
                <a:cs typeface="Poppins SemiBold" pitchFamily="2" charset="77"/>
              </a:defRPr>
            </a:lvl2pPr>
            <a:lvl3pPr marL="0" indent="0">
              <a:spcBef>
                <a:spcPts val="0"/>
              </a:spcBef>
              <a:buFontTx/>
              <a:buNone/>
              <a:defRPr sz="1213"/>
            </a:lvl3pPr>
          </a:lstStyle>
          <a:p>
            <a:pPr lvl="0"/>
            <a:r>
              <a:rPr lang="en-US"/>
              <a:t>Click to edit Master text styles</a:t>
            </a:r>
          </a:p>
          <a:p>
            <a:pPr lvl="1"/>
            <a:r>
              <a:rPr lang="en-US"/>
              <a:t>Second level</a:t>
            </a:r>
          </a:p>
          <a:p>
            <a:pPr lvl="2"/>
            <a:r>
              <a:rPr lang="en-US"/>
              <a:t>Third level</a:t>
            </a:r>
          </a:p>
        </p:txBody>
      </p:sp>
      <p:sp>
        <p:nvSpPr>
          <p:cNvPr id="11" name="Picture Placeholder 4">
            <a:extLst>
              <a:ext uri="{FF2B5EF4-FFF2-40B4-BE49-F238E27FC236}">
                <a16:creationId xmlns:a16="http://schemas.microsoft.com/office/drawing/2014/main" id="{02BA5A0B-ACA6-4775-BB7F-0F44A4EF7EDB}"/>
              </a:ext>
            </a:extLst>
          </p:cNvPr>
          <p:cNvSpPr>
            <a:spLocks noGrp="1"/>
          </p:cNvSpPr>
          <p:nvPr>
            <p:ph type="pic" sz="quarter" idx="17"/>
          </p:nvPr>
        </p:nvSpPr>
        <p:spPr>
          <a:xfrm>
            <a:off x="577637" y="5092479"/>
            <a:ext cx="955990" cy="791114"/>
          </a:xfrm>
        </p:spPr>
        <p:txBody>
          <a:bodyPr/>
          <a:lstStyle/>
          <a:p>
            <a:r>
              <a:rPr lang="en-US"/>
              <a:t>Click icon to add picture</a:t>
            </a:r>
            <a:endParaRPr lang="en-GB" dirty="0"/>
          </a:p>
        </p:txBody>
      </p:sp>
      <p:pic>
        <p:nvPicPr>
          <p:cNvPr id="14" name="Graphic 13">
            <a:extLst>
              <a:ext uri="{FF2B5EF4-FFF2-40B4-BE49-F238E27FC236}">
                <a16:creationId xmlns:a16="http://schemas.microsoft.com/office/drawing/2014/main" id="{10812D15-BFF6-4022-96D6-207CD21FCD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40496" y="1606818"/>
            <a:ext cx="474911" cy="401189"/>
          </a:xfrm>
          <a:prstGeom prst="rect">
            <a:avLst/>
          </a:prstGeom>
        </p:spPr>
      </p:pic>
    </p:spTree>
    <p:extLst>
      <p:ext uri="{BB962C8B-B14F-4D97-AF65-F5344CB8AC3E}">
        <p14:creationId xmlns:p14="http://schemas.microsoft.com/office/powerpoint/2010/main" val="13432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283">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4 x image gri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endParaRPr lang="en-GB" dirty="0"/>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8" y="537198"/>
            <a:ext cx="11042887" cy="403133"/>
          </a:xfrm>
        </p:spPr>
        <p:txBody>
          <a:bodyPr lIns="0" tIns="0" rIns="0" bIns="0" anchor="t" anchorCtr="0"/>
          <a:lstStyle/>
          <a:p>
            <a:r>
              <a:rPr lang="en-US"/>
              <a:t>Click to edit Master title style</a:t>
            </a:r>
            <a:endParaRPr lang="en-GB" dirty="0"/>
          </a:p>
        </p:txBody>
      </p:sp>
      <p:sp>
        <p:nvSpPr>
          <p:cNvPr id="17" name="object 14">
            <a:extLst>
              <a:ext uri="{FF2B5EF4-FFF2-40B4-BE49-F238E27FC236}">
                <a16:creationId xmlns:a16="http://schemas.microsoft.com/office/drawing/2014/main" id="{82DE3620-FF46-4B76-AAB9-DA1B6218E935}"/>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2" name="Picture Placeholder 7">
            <a:extLst>
              <a:ext uri="{FF2B5EF4-FFF2-40B4-BE49-F238E27FC236}">
                <a16:creationId xmlns:a16="http://schemas.microsoft.com/office/drawing/2014/main" id="{02B8336F-F0D4-4BC7-8ABC-2AB9B51D18C1}"/>
              </a:ext>
            </a:extLst>
          </p:cNvPr>
          <p:cNvSpPr>
            <a:spLocks noGrp="1"/>
          </p:cNvSpPr>
          <p:nvPr>
            <p:ph type="pic" sz="quarter" idx="16"/>
          </p:nvPr>
        </p:nvSpPr>
        <p:spPr>
          <a:xfrm>
            <a:off x="6314540" y="3865484"/>
            <a:ext cx="2424253" cy="2182918"/>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8" name="Picture Placeholder 7">
            <a:extLst>
              <a:ext uri="{FF2B5EF4-FFF2-40B4-BE49-F238E27FC236}">
                <a16:creationId xmlns:a16="http://schemas.microsoft.com/office/drawing/2014/main" id="{49FC8846-079B-41AE-B836-FAD08E0C32D1}"/>
              </a:ext>
            </a:extLst>
          </p:cNvPr>
          <p:cNvSpPr>
            <a:spLocks noGrp="1"/>
          </p:cNvSpPr>
          <p:nvPr>
            <p:ph type="pic" sz="quarter" idx="17"/>
          </p:nvPr>
        </p:nvSpPr>
        <p:spPr>
          <a:xfrm>
            <a:off x="577638" y="1245959"/>
            <a:ext cx="5299823" cy="4802443"/>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28" name="Picture Placeholder 7">
            <a:extLst>
              <a:ext uri="{FF2B5EF4-FFF2-40B4-BE49-F238E27FC236}">
                <a16:creationId xmlns:a16="http://schemas.microsoft.com/office/drawing/2014/main" id="{E7F864D5-53D1-4798-9693-FAD45F362409}"/>
              </a:ext>
            </a:extLst>
          </p:cNvPr>
          <p:cNvSpPr>
            <a:spLocks noGrp="1"/>
          </p:cNvSpPr>
          <p:nvPr>
            <p:ph type="pic" sz="quarter" idx="18"/>
          </p:nvPr>
        </p:nvSpPr>
        <p:spPr>
          <a:xfrm>
            <a:off x="9190110" y="3865484"/>
            <a:ext cx="2424253" cy="2182918"/>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29" name="Picture Placeholder 7">
            <a:extLst>
              <a:ext uri="{FF2B5EF4-FFF2-40B4-BE49-F238E27FC236}">
                <a16:creationId xmlns:a16="http://schemas.microsoft.com/office/drawing/2014/main" id="{09D04CD5-6785-4614-82A0-EB606F9E7584}"/>
              </a:ext>
            </a:extLst>
          </p:cNvPr>
          <p:cNvSpPr>
            <a:spLocks noGrp="1"/>
          </p:cNvSpPr>
          <p:nvPr>
            <p:ph type="pic" sz="quarter" idx="19"/>
          </p:nvPr>
        </p:nvSpPr>
        <p:spPr>
          <a:xfrm>
            <a:off x="6314539" y="1245958"/>
            <a:ext cx="5299823" cy="2183042"/>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Tree>
    <p:extLst>
      <p:ext uri="{BB962C8B-B14F-4D97-AF65-F5344CB8AC3E}">
        <p14:creationId xmlns:p14="http://schemas.microsoft.com/office/powerpoint/2010/main" val="3212795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283">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s Only">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089B312-7F05-4697-9E87-033701FA6BAD}"/>
              </a:ext>
            </a:extLst>
          </p:cNvPr>
          <p:cNvSpPr>
            <a:spLocks noGrp="1"/>
          </p:cNvSpPr>
          <p:nvPr>
            <p:ph type="ftr" sz="quarter" idx="11"/>
          </p:nvPr>
        </p:nvSpPr>
        <p:spPr/>
        <p:txBody>
          <a:bodyPr/>
          <a:lstStyle/>
          <a:p>
            <a:r>
              <a:rPr lang="en-GB"/>
              <a:t>Immunization, Vaccines and Biologicals</a:t>
            </a:r>
            <a:endParaRPr lang="en-GB" dirty="0"/>
          </a:p>
        </p:txBody>
      </p:sp>
      <p:sp>
        <p:nvSpPr>
          <p:cNvPr id="5" name="Slide Number Placeholder 4">
            <a:extLst>
              <a:ext uri="{FF2B5EF4-FFF2-40B4-BE49-F238E27FC236}">
                <a16:creationId xmlns:a16="http://schemas.microsoft.com/office/drawing/2014/main" id="{6D2D2B0C-092E-425B-B7A9-D5A5FD03D159}"/>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6" name="Title 1">
            <a:extLst>
              <a:ext uri="{FF2B5EF4-FFF2-40B4-BE49-F238E27FC236}">
                <a16:creationId xmlns:a16="http://schemas.microsoft.com/office/drawing/2014/main" id="{742FA494-CA0E-4F88-A7C3-26260F2C307C}"/>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dirty="0"/>
          </a:p>
        </p:txBody>
      </p:sp>
      <p:sp>
        <p:nvSpPr>
          <p:cNvPr id="7" name="Text Placeholder 9">
            <a:extLst>
              <a:ext uri="{FF2B5EF4-FFF2-40B4-BE49-F238E27FC236}">
                <a16:creationId xmlns:a16="http://schemas.microsoft.com/office/drawing/2014/main" id="{46A5BA38-A732-42ED-B9BB-81BDD3BB04A8}"/>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9" name="object 14">
            <a:extLst>
              <a:ext uri="{FF2B5EF4-FFF2-40B4-BE49-F238E27FC236}">
                <a16:creationId xmlns:a16="http://schemas.microsoft.com/office/drawing/2014/main" id="{27D1F16C-2548-4FFE-AF72-F24418D564E3}"/>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3778633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24F929E-2F1D-4406-9057-6C825193933B}"/>
              </a:ext>
            </a:extLst>
          </p:cNvPr>
          <p:cNvSpPr>
            <a:spLocks noGrp="1"/>
          </p:cNvSpPr>
          <p:nvPr>
            <p:ph type="ftr" sz="quarter" idx="11"/>
          </p:nvPr>
        </p:nvSpPr>
        <p:spPr/>
        <p:txBody>
          <a:bodyPr/>
          <a:lstStyle/>
          <a:p>
            <a:r>
              <a:rPr lang="en-GB"/>
              <a:t>Immunization, Vaccines and Biologicals</a:t>
            </a:r>
            <a:endParaRPr lang="en-GB" dirty="0"/>
          </a:p>
        </p:txBody>
      </p:sp>
      <p:sp>
        <p:nvSpPr>
          <p:cNvPr id="4" name="Slide Number Placeholder 3">
            <a:extLst>
              <a:ext uri="{FF2B5EF4-FFF2-40B4-BE49-F238E27FC236}">
                <a16:creationId xmlns:a16="http://schemas.microsoft.com/office/drawing/2014/main" id="{2CA9C806-229B-4A8D-AFA7-03EDD985E6DC}"/>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5" name="Title 1">
            <a:extLst>
              <a:ext uri="{FF2B5EF4-FFF2-40B4-BE49-F238E27FC236}">
                <a16:creationId xmlns:a16="http://schemas.microsoft.com/office/drawing/2014/main" id="{226A3070-CE06-4CEE-A226-D97212C3BEE6}"/>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dirty="0"/>
          </a:p>
        </p:txBody>
      </p:sp>
      <p:sp>
        <p:nvSpPr>
          <p:cNvPr id="8" name="object 14">
            <a:extLst>
              <a:ext uri="{FF2B5EF4-FFF2-40B4-BE49-F238E27FC236}">
                <a16:creationId xmlns:a16="http://schemas.microsoft.com/office/drawing/2014/main" id="{C887375E-F637-44FE-AF63-8A8B04BD6ACA}"/>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3649312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Column Lis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p:nvPr>
        </p:nvSpPr>
        <p:spPr>
          <a:xfrm>
            <a:off x="577639" y="537198"/>
            <a:ext cx="7246760" cy="403133"/>
          </a:xfrm>
        </p:spPr>
        <p:txBody>
          <a:bodyPr lIns="0" tIns="0" rIns="0" bIns="0" anchor="t" anchorCtr="0"/>
          <a:lstStyle>
            <a:lvl1pPr>
              <a:defRPr/>
            </a:lvl1pPr>
          </a:lstStyle>
          <a:p>
            <a:r>
              <a:rPr lang="en-US"/>
              <a:t>Click to edit Master title style</a:t>
            </a:r>
            <a:endParaRPr lang="en-GB" dirty="0"/>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 name="Text Placeholder 4">
            <a:extLst>
              <a:ext uri="{FF2B5EF4-FFF2-40B4-BE49-F238E27FC236}">
                <a16:creationId xmlns:a16="http://schemas.microsoft.com/office/drawing/2014/main" id="{8032B504-645A-42DC-ABCE-1D8DD23450AD}"/>
              </a:ext>
            </a:extLst>
          </p:cNvPr>
          <p:cNvSpPr>
            <a:spLocks noGrp="1"/>
          </p:cNvSpPr>
          <p:nvPr>
            <p:ph type="body" sz="quarter" idx="13"/>
          </p:nvPr>
        </p:nvSpPr>
        <p:spPr>
          <a:xfrm>
            <a:off x="586304" y="1996560"/>
            <a:ext cx="5335021" cy="1268809"/>
          </a:xfrm>
        </p:spPr>
        <p:txBody>
          <a:bodyPr/>
          <a:lstStyle>
            <a:lvl1pPr marL="207935" indent="-207935">
              <a:spcAft>
                <a:spcPts val="364"/>
              </a:spcAft>
              <a:buClr>
                <a:schemeClr val="accent1"/>
              </a:buClr>
              <a:buSzPct val="110000"/>
              <a:buFont typeface="Wingdings" pitchFamily="2" charset="2"/>
              <a:buChar char="§"/>
              <a:defRPr sz="1213"/>
            </a:lvl1pPr>
            <a:lvl2pPr>
              <a:spcAft>
                <a:spcPts val="364"/>
              </a:spcAft>
              <a:buSzPct val="110000"/>
              <a:defRPr sz="1092"/>
            </a:lvl2pPr>
            <a:lvl3pPr>
              <a:spcAft>
                <a:spcPts val="364"/>
              </a:spcAft>
              <a:buSzPct val="110000"/>
              <a:defRPr sz="970"/>
            </a:lvl3pPr>
            <a:lvl4pPr>
              <a:spcAft>
                <a:spcPts val="364"/>
              </a:spcAft>
              <a:buSzPct val="110000"/>
              <a:defRPr sz="849"/>
            </a:lvl4pPr>
            <a:lvl5pPr>
              <a:spcAft>
                <a:spcPts val="364"/>
              </a:spcAft>
              <a:buSzPct val="110000"/>
              <a:defRPr sz="84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Text Placeholder 4">
            <a:extLst>
              <a:ext uri="{FF2B5EF4-FFF2-40B4-BE49-F238E27FC236}">
                <a16:creationId xmlns:a16="http://schemas.microsoft.com/office/drawing/2014/main" id="{0F4306BB-6547-4B5E-8784-4CBAC01B610A}"/>
              </a:ext>
            </a:extLst>
          </p:cNvPr>
          <p:cNvSpPr>
            <a:spLocks noGrp="1"/>
          </p:cNvSpPr>
          <p:nvPr>
            <p:ph type="body" sz="quarter" idx="15"/>
          </p:nvPr>
        </p:nvSpPr>
        <p:spPr>
          <a:xfrm>
            <a:off x="6270675" y="1996560"/>
            <a:ext cx="5335021" cy="1268809"/>
          </a:xfrm>
        </p:spPr>
        <p:txBody>
          <a:bodyPr/>
          <a:lstStyle>
            <a:lvl1pPr marL="207935" indent="-207935">
              <a:spcAft>
                <a:spcPts val="364"/>
              </a:spcAft>
              <a:buClr>
                <a:schemeClr val="accent1"/>
              </a:buClr>
              <a:buSzPct val="110000"/>
              <a:buFont typeface="Wingdings" pitchFamily="2" charset="2"/>
              <a:buChar char="§"/>
              <a:defRPr sz="1213"/>
            </a:lvl1pPr>
            <a:lvl2pPr>
              <a:spcAft>
                <a:spcPts val="364"/>
              </a:spcAft>
              <a:buSzPct val="110000"/>
              <a:defRPr sz="1092"/>
            </a:lvl2pPr>
            <a:lvl3pPr>
              <a:spcAft>
                <a:spcPts val="364"/>
              </a:spcAft>
              <a:buSzPct val="110000"/>
              <a:defRPr sz="970"/>
            </a:lvl3pPr>
            <a:lvl4pPr>
              <a:spcAft>
                <a:spcPts val="364"/>
              </a:spcAft>
              <a:buSzPct val="110000"/>
              <a:defRPr sz="849"/>
            </a:lvl4pPr>
            <a:lvl5pPr>
              <a:spcAft>
                <a:spcPts val="364"/>
              </a:spcAft>
              <a:buSzPct val="110000"/>
              <a:defRPr sz="84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Text Placeholder 4">
            <a:extLst>
              <a:ext uri="{FF2B5EF4-FFF2-40B4-BE49-F238E27FC236}">
                <a16:creationId xmlns:a16="http://schemas.microsoft.com/office/drawing/2014/main" id="{BA5CFFDE-62DF-4CF6-A0E2-E3FC6F3B8137}"/>
              </a:ext>
            </a:extLst>
          </p:cNvPr>
          <p:cNvSpPr>
            <a:spLocks noGrp="1"/>
          </p:cNvSpPr>
          <p:nvPr>
            <p:ph type="body" sz="quarter" idx="16"/>
          </p:nvPr>
        </p:nvSpPr>
        <p:spPr>
          <a:xfrm>
            <a:off x="586304" y="1529131"/>
            <a:ext cx="5335021" cy="300484"/>
          </a:xfrm>
        </p:spPr>
        <p:txBody>
          <a:bodyPr/>
          <a:lstStyle>
            <a:lvl1pPr>
              <a:defRPr lang="en-GB" sz="1698" b="1" i="0" kern="1200" dirty="0">
                <a:solidFill>
                  <a:schemeClr val="accent1"/>
                </a:solidFill>
                <a:latin typeface="Poppins SemiBold" pitchFamily="2" charset="77"/>
                <a:ea typeface="+mn-ea"/>
                <a:cs typeface="Poppins SemiBold" pitchFamily="2" charset="77"/>
              </a:defRPr>
            </a:lvl1pPr>
          </a:lstStyle>
          <a:p>
            <a:pPr lvl="0"/>
            <a:r>
              <a:rPr lang="en-US"/>
              <a:t>Click to edit Master text styles</a:t>
            </a:r>
          </a:p>
        </p:txBody>
      </p:sp>
      <p:sp>
        <p:nvSpPr>
          <p:cNvPr id="25" name="Text Placeholder 4">
            <a:extLst>
              <a:ext uri="{FF2B5EF4-FFF2-40B4-BE49-F238E27FC236}">
                <a16:creationId xmlns:a16="http://schemas.microsoft.com/office/drawing/2014/main" id="{426E4A3A-D76E-4C23-88DA-34D816F1BC1E}"/>
              </a:ext>
            </a:extLst>
          </p:cNvPr>
          <p:cNvSpPr>
            <a:spLocks noGrp="1"/>
          </p:cNvSpPr>
          <p:nvPr>
            <p:ph type="body" sz="quarter" idx="18"/>
          </p:nvPr>
        </p:nvSpPr>
        <p:spPr>
          <a:xfrm>
            <a:off x="6270675" y="1529131"/>
            <a:ext cx="5335021" cy="296171"/>
          </a:xfrm>
        </p:spPr>
        <p:txBody>
          <a:bodyPr/>
          <a:lstStyle>
            <a:lvl1pPr>
              <a:defRPr lang="en-GB" sz="1698" b="1" i="0" kern="1200" dirty="0">
                <a:solidFill>
                  <a:schemeClr val="accent1"/>
                </a:solidFill>
                <a:latin typeface="Poppins SemiBold" pitchFamily="2" charset="77"/>
                <a:ea typeface="+mn-ea"/>
                <a:cs typeface="Poppins SemiBold" pitchFamily="2" charset="77"/>
              </a:defRPr>
            </a:lvl1pPr>
          </a:lstStyle>
          <a:p>
            <a:pPr marL="0" lvl="0" indent="0" algn="l" defTabSz="554492" rtl="0" eaLnBrk="1" latinLnBrk="0" hangingPunct="1">
              <a:lnSpc>
                <a:spcPct val="120000"/>
              </a:lnSpc>
              <a:spcBef>
                <a:spcPts val="606"/>
              </a:spcBef>
              <a:spcAft>
                <a:spcPts val="728"/>
              </a:spcAft>
              <a:buSzPct val="75000"/>
              <a:buFontTx/>
              <a:buNone/>
            </a:pPr>
            <a:r>
              <a:rPr lang="en-US"/>
              <a:t>Click to edit Master text styles</a:t>
            </a:r>
          </a:p>
        </p:txBody>
      </p:sp>
    </p:spTree>
    <p:extLst>
      <p:ext uri="{BB962C8B-B14F-4D97-AF65-F5344CB8AC3E}">
        <p14:creationId xmlns:p14="http://schemas.microsoft.com/office/powerpoint/2010/main" val="4277048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3128516"/>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dirty="0"/>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3571782"/>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4495053"/>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4880812"/>
            <a:ext cx="3706507" cy="253787"/>
          </a:xfrm>
        </p:spPr>
        <p:txBody>
          <a:bodyPr/>
          <a:lstStyle/>
          <a:p>
            <a:pPr lvl="0"/>
            <a:r>
              <a:rPr lang="en-US"/>
              <a:t>Click to edit Master text styles</a:t>
            </a:r>
          </a:p>
        </p:txBody>
      </p:sp>
      <p:pic>
        <p:nvPicPr>
          <p:cNvPr id="6" name="Graphic 5">
            <a:extLst>
              <a:ext uri="{FF2B5EF4-FFF2-40B4-BE49-F238E27FC236}">
                <a16:creationId xmlns:a16="http://schemas.microsoft.com/office/drawing/2014/main" id="{2F1B92ED-1DA4-42D5-94F1-A383F50976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395" y="5756444"/>
            <a:ext cx="750929" cy="554493"/>
          </a:xfrm>
          <a:prstGeom prst="rect">
            <a:avLst/>
          </a:prstGeom>
        </p:spPr>
      </p:pic>
      <p:sp>
        <p:nvSpPr>
          <p:cNvPr id="14" name="Picture Placeholder 4">
            <a:extLst>
              <a:ext uri="{FF2B5EF4-FFF2-40B4-BE49-F238E27FC236}">
                <a16:creationId xmlns:a16="http://schemas.microsoft.com/office/drawing/2014/main" id="{F6DBB05F-4272-4D46-84A3-F2972EF1D505}"/>
              </a:ext>
            </a:extLst>
          </p:cNvPr>
          <p:cNvSpPr>
            <a:spLocks noGrp="1"/>
          </p:cNvSpPr>
          <p:nvPr>
            <p:ph type="pic" sz="quarter" idx="10" hasCustomPrompt="1"/>
          </p:nvPr>
        </p:nvSpPr>
        <p:spPr>
          <a:xfrm>
            <a:off x="5175632" y="0"/>
            <a:ext cx="7016369" cy="6858000"/>
          </a:xfrm>
          <a:solidFill>
            <a:schemeClr val="bg2">
              <a:lumMod val="75000"/>
            </a:schemeClr>
          </a:solidFill>
        </p:spPr>
        <p:txBody>
          <a:bodyPr bIns="1764000" anchor="ctr">
            <a:noAutofit/>
          </a:bodyPr>
          <a:lstStyle>
            <a:lvl1pPr algn="ctr">
              <a:defRPr sz="2183" b="1">
                <a:solidFill>
                  <a:schemeClr val="bg1"/>
                </a:solidFill>
              </a:defRPr>
            </a:lvl1pPr>
          </a:lstStyle>
          <a:p>
            <a:r>
              <a:rPr lang="en-GB" dirty="0"/>
              <a:t>Click icon to insert image</a:t>
            </a:r>
          </a:p>
        </p:txBody>
      </p:sp>
    </p:spTree>
    <p:extLst>
      <p:ext uri="{BB962C8B-B14F-4D97-AF65-F5344CB8AC3E}">
        <p14:creationId xmlns:p14="http://schemas.microsoft.com/office/powerpoint/2010/main" val="1412948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Column Lis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p:nvPr>
        </p:nvSpPr>
        <p:spPr>
          <a:xfrm>
            <a:off x="577639" y="537198"/>
            <a:ext cx="7246760" cy="403133"/>
          </a:xfrm>
        </p:spPr>
        <p:txBody>
          <a:bodyPr lIns="0" tIns="0" rIns="0" bIns="0" anchor="t" anchorCtr="0"/>
          <a:lstStyle>
            <a:lvl1pPr>
              <a:defRPr/>
            </a:lvl1pPr>
          </a:lstStyle>
          <a:p>
            <a:r>
              <a:rPr lang="en-US"/>
              <a:t>Click to edit Master title style</a:t>
            </a:r>
            <a:endParaRPr lang="en-GB" dirty="0"/>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23" name="Text Placeholder 4">
            <a:extLst>
              <a:ext uri="{FF2B5EF4-FFF2-40B4-BE49-F238E27FC236}">
                <a16:creationId xmlns:a16="http://schemas.microsoft.com/office/drawing/2014/main" id="{BA5CFFDE-62DF-4CF6-A0E2-E3FC6F3B8137}"/>
              </a:ext>
            </a:extLst>
          </p:cNvPr>
          <p:cNvSpPr>
            <a:spLocks noGrp="1"/>
          </p:cNvSpPr>
          <p:nvPr>
            <p:ph type="body" sz="quarter" idx="16"/>
          </p:nvPr>
        </p:nvSpPr>
        <p:spPr>
          <a:xfrm>
            <a:off x="586304" y="1529131"/>
            <a:ext cx="3456798" cy="300484"/>
          </a:xfrm>
        </p:spPr>
        <p:txBody>
          <a:bodyPr/>
          <a:lstStyle>
            <a:lvl1pPr>
              <a:defRPr lang="en-GB" sz="1698" b="1" i="0" kern="1200" dirty="0">
                <a:solidFill>
                  <a:schemeClr val="accent1"/>
                </a:solidFill>
                <a:latin typeface="Poppins SemiBold" pitchFamily="2" charset="77"/>
                <a:ea typeface="+mn-ea"/>
                <a:cs typeface="Poppins SemiBold" pitchFamily="2" charset="77"/>
              </a:defRPr>
            </a:lvl1pPr>
          </a:lstStyle>
          <a:p>
            <a:pPr lvl="0"/>
            <a:r>
              <a:rPr lang="en-US"/>
              <a:t>Click to edit Master text styles</a:t>
            </a:r>
          </a:p>
        </p:txBody>
      </p:sp>
      <p:sp>
        <p:nvSpPr>
          <p:cNvPr id="24" name="Text Placeholder 4">
            <a:extLst>
              <a:ext uri="{FF2B5EF4-FFF2-40B4-BE49-F238E27FC236}">
                <a16:creationId xmlns:a16="http://schemas.microsoft.com/office/drawing/2014/main" id="{03ED4545-9186-46F2-91B2-2AA7B708AC2F}"/>
              </a:ext>
            </a:extLst>
          </p:cNvPr>
          <p:cNvSpPr>
            <a:spLocks noGrp="1"/>
          </p:cNvSpPr>
          <p:nvPr>
            <p:ph type="body" sz="quarter" idx="17"/>
          </p:nvPr>
        </p:nvSpPr>
        <p:spPr>
          <a:xfrm>
            <a:off x="4367601" y="1529131"/>
            <a:ext cx="3456798" cy="296171"/>
          </a:xfrm>
        </p:spPr>
        <p:txBody>
          <a:bodyPr/>
          <a:lstStyle>
            <a:lvl1pPr>
              <a:defRPr lang="en-GB" sz="1698" b="1" i="0" kern="1200" dirty="0">
                <a:solidFill>
                  <a:schemeClr val="accent1"/>
                </a:solidFill>
                <a:latin typeface="Poppins SemiBold" pitchFamily="2" charset="77"/>
                <a:ea typeface="+mn-ea"/>
                <a:cs typeface="Poppins SemiBold" pitchFamily="2" charset="77"/>
              </a:defRPr>
            </a:lvl1pPr>
          </a:lstStyle>
          <a:p>
            <a:pPr marL="0" lvl="0" indent="0" algn="l" defTabSz="554492" rtl="0" eaLnBrk="1" latinLnBrk="0" hangingPunct="1">
              <a:lnSpc>
                <a:spcPct val="120000"/>
              </a:lnSpc>
              <a:spcBef>
                <a:spcPts val="606"/>
              </a:spcBef>
              <a:spcAft>
                <a:spcPts val="728"/>
              </a:spcAft>
              <a:buSzPct val="75000"/>
              <a:buFontTx/>
              <a:buNone/>
            </a:pPr>
            <a:r>
              <a:rPr lang="en-US"/>
              <a:t>Click to edit Master text styles</a:t>
            </a:r>
          </a:p>
        </p:txBody>
      </p:sp>
      <p:sp>
        <p:nvSpPr>
          <p:cNvPr id="25" name="Text Placeholder 4">
            <a:extLst>
              <a:ext uri="{FF2B5EF4-FFF2-40B4-BE49-F238E27FC236}">
                <a16:creationId xmlns:a16="http://schemas.microsoft.com/office/drawing/2014/main" id="{426E4A3A-D76E-4C23-88DA-34D816F1BC1E}"/>
              </a:ext>
            </a:extLst>
          </p:cNvPr>
          <p:cNvSpPr>
            <a:spLocks noGrp="1"/>
          </p:cNvSpPr>
          <p:nvPr>
            <p:ph type="body" sz="quarter" idx="18"/>
          </p:nvPr>
        </p:nvSpPr>
        <p:spPr>
          <a:xfrm>
            <a:off x="8148898" y="1529131"/>
            <a:ext cx="3456798" cy="296171"/>
          </a:xfrm>
        </p:spPr>
        <p:txBody>
          <a:bodyPr/>
          <a:lstStyle>
            <a:lvl1pPr>
              <a:defRPr lang="en-GB" sz="1698" b="1" i="0" kern="1200" dirty="0">
                <a:solidFill>
                  <a:schemeClr val="accent1"/>
                </a:solidFill>
                <a:latin typeface="Poppins SemiBold" pitchFamily="2" charset="77"/>
                <a:ea typeface="+mn-ea"/>
                <a:cs typeface="Poppins SemiBold" pitchFamily="2" charset="77"/>
              </a:defRPr>
            </a:lvl1pPr>
          </a:lstStyle>
          <a:p>
            <a:pPr marL="0" lvl="0" indent="0" algn="l" defTabSz="554492" rtl="0" eaLnBrk="1" latinLnBrk="0" hangingPunct="1">
              <a:lnSpc>
                <a:spcPct val="120000"/>
              </a:lnSpc>
              <a:spcBef>
                <a:spcPts val="606"/>
              </a:spcBef>
              <a:spcAft>
                <a:spcPts val="728"/>
              </a:spcAft>
              <a:buSzPct val="75000"/>
              <a:buFontTx/>
              <a:buNone/>
            </a:pPr>
            <a:r>
              <a:rPr lang="en-US"/>
              <a:t>Click to edit Master text styles</a:t>
            </a:r>
          </a:p>
        </p:txBody>
      </p:sp>
      <p:sp>
        <p:nvSpPr>
          <p:cNvPr id="12" name="Text Placeholder 4">
            <a:extLst>
              <a:ext uri="{FF2B5EF4-FFF2-40B4-BE49-F238E27FC236}">
                <a16:creationId xmlns:a16="http://schemas.microsoft.com/office/drawing/2014/main" id="{38582A73-10C6-794D-81AF-73F50A351331}"/>
              </a:ext>
            </a:extLst>
          </p:cNvPr>
          <p:cNvSpPr>
            <a:spLocks noGrp="1"/>
          </p:cNvSpPr>
          <p:nvPr>
            <p:ph type="body" sz="quarter" idx="13"/>
          </p:nvPr>
        </p:nvSpPr>
        <p:spPr>
          <a:xfrm>
            <a:off x="586304" y="1996560"/>
            <a:ext cx="3456798" cy="1268809"/>
          </a:xfrm>
        </p:spPr>
        <p:txBody>
          <a:bodyPr/>
          <a:lstStyle>
            <a:lvl1pPr marL="207935" indent="-207935">
              <a:spcAft>
                <a:spcPts val="364"/>
              </a:spcAft>
              <a:buClr>
                <a:schemeClr val="accent1"/>
              </a:buClr>
              <a:buSzPct val="110000"/>
              <a:buFont typeface="Wingdings" pitchFamily="2" charset="2"/>
              <a:buChar char="§"/>
              <a:defRPr sz="1213"/>
            </a:lvl1pPr>
            <a:lvl2pPr>
              <a:spcAft>
                <a:spcPts val="364"/>
              </a:spcAft>
              <a:buSzPct val="110000"/>
              <a:defRPr sz="1092"/>
            </a:lvl2pPr>
            <a:lvl3pPr>
              <a:spcAft>
                <a:spcPts val="364"/>
              </a:spcAft>
              <a:buSzPct val="110000"/>
              <a:defRPr sz="970"/>
            </a:lvl3pPr>
            <a:lvl4pPr>
              <a:spcAft>
                <a:spcPts val="364"/>
              </a:spcAft>
              <a:buSzPct val="110000"/>
              <a:defRPr sz="849"/>
            </a:lvl4pPr>
            <a:lvl5pPr>
              <a:spcAft>
                <a:spcPts val="364"/>
              </a:spcAft>
              <a:buSzPct val="110000"/>
              <a:defRPr sz="84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4">
            <a:extLst>
              <a:ext uri="{FF2B5EF4-FFF2-40B4-BE49-F238E27FC236}">
                <a16:creationId xmlns:a16="http://schemas.microsoft.com/office/drawing/2014/main" id="{1AC58B05-1E3E-1043-A6B5-0A53CB7DD341}"/>
              </a:ext>
            </a:extLst>
          </p:cNvPr>
          <p:cNvSpPr>
            <a:spLocks noGrp="1"/>
          </p:cNvSpPr>
          <p:nvPr>
            <p:ph type="body" sz="quarter" idx="19"/>
          </p:nvPr>
        </p:nvSpPr>
        <p:spPr>
          <a:xfrm>
            <a:off x="4365495" y="1996560"/>
            <a:ext cx="3456798" cy="1268809"/>
          </a:xfrm>
        </p:spPr>
        <p:txBody>
          <a:bodyPr/>
          <a:lstStyle>
            <a:lvl1pPr marL="207935" indent="-207935">
              <a:spcAft>
                <a:spcPts val="364"/>
              </a:spcAft>
              <a:buClr>
                <a:schemeClr val="accent1"/>
              </a:buClr>
              <a:buSzPct val="110000"/>
              <a:buFont typeface="Wingdings" pitchFamily="2" charset="2"/>
              <a:buChar char="§"/>
              <a:defRPr sz="1213"/>
            </a:lvl1pPr>
            <a:lvl2pPr>
              <a:spcAft>
                <a:spcPts val="364"/>
              </a:spcAft>
              <a:buSzPct val="110000"/>
              <a:defRPr sz="1092"/>
            </a:lvl2pPr>
            <a:lvl3pPr>
              <a:spcAft>
                <a:spcPts val="364"/>
              </a:spcAft>
              <a:buSzPct val="110000"/>
              <a:defRPr sz="970"/>
            </a:lvl3pPr>
            <a:lvl4pPr>
              <a:spcAft>
                <a:spcPts val="364"/>
              </a:spcAft>
              <a:buSzPct val="110000"/>
              <a:defRPr sz="849"/>
            </a:lvl4pPr>
            <a:lvl5pPr>
              <a:spcAft>
                <a:spcPts val="364"/>
              </a:spcAft>
              <a:buSzPct val="110000"/>
              <a:defRPr sz="84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a:extLst>
              <a:ext uri="{FF2B5EF4-FFF2-40B4-BE49-F238E27FC236}">
                <a16:creationId xmlns:a16="http://schemas.microsoft.com/office/drawing/2014/main" id="{36E06685-E104-2249-A1AC-B2EC566C5FBD}"/>
              </a:ext>
            </a:extLst>
          </p:cNvPr>
          <p:cNvSpPr>
            <a:spLocks noGrp="1"/>
          </p:cNvSpPr>
          <p:nvPr>
            <p:ph type="body" sz="quarter" idx="20"/>
          </p:nvPr>
        </p:nvSpPr>
        <p:spPr>
          <a:xfrm>
            <a:off x="8150760" y="1996560"/>
            <a:ext cx="3456798" cy="1268809"/>
          </a:xfrm>
        </p:spPr>
        <p:txBody>
          <a:bodyPr/>
          <a:lstStyle>
            <a:lvl1pPr marL="207935" indent="-207935">
              <a:spcAft>
                <a:spcPts val="364"/>
              </a:spcAft>
              <a:buClr>
                <a:schemeClr val="accent1"/>
              </a:buClr>
              <a:buSzPct val="110000"/>
              <a:buFont typeface="Wingdings" pitchFamily="2" charset="2"/>
              <a:buChar char="§"/>
              <a:defRPr sz="1213"/>
            </a:lvl1pPr>
            <a:lvl2pPr>
              <a:spcAft>
                <a:spcPts val="364"/>
              </a:spcAft>
              <a:buSzPct val="110000"/>
              <a:defRPr sz="1092"/>
            </a:lvl2pPr>
            <a:lvl3pPr>
              <a:spcAft>
                <a:spcPts val="364"/>
              </a:spcAft>
              <a:buSzPct val="110000"/>
              <a:defRPr sz="970"/>
            </a:lvl3pPr>
            <a:lvl4pPr>
              <a:spcAft>
                <a:spcPts val="364"/>
              </a:spcAft>
              <a:buSzPct val="110000"/>
              <a:defRPr sz="849"/>
            </a:lvl4pPr>
            <a:lvl5pPr>
              <a:spcAft>
                <a:spcPts val="364"/>
              </a:spcAft>
              <a:buSzPct val="110000"/>
              <a:defRPr sz="84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014782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 Column Text No Titl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089B312-7F05-4697-9E87-033701FA6BAD}"/>
              </a:ext>
            </a:extLst>
          </p:cNvPr>
          <p:cNvSpPr>
            <a:spLocks noGrp="1"/>
          </p:cNvSpPr>
          <p:nvPr>
            <p:ph type="ftr" sz="quarter" idx="11"/>
          </p:nvPr>
        </p:nvSpPr>
        <p:spPr/>
        <p:txBody>
          <a:bodyPr/>
          <a:lstStyle/>
          <a:p>
            <a:r>
              <a:rPr lang="en-GB"/>
              <a:t>Immunization, Vaccines and Biologicals</a:t>
            </a:r>
            <a:endParaRPr lang="en-GB" dirty="0"/>
          </a:p>
        </p:txBody>
      </p:sp>
      <p:sp>
        <p:nvSpPr>
          <p:cNvPr id="5" name="Slide Number Placeholder 4">
            <a:extLst>
              <a:ext uri="{FF2B5EF4-FFF2-40B4-BE49-F238E27FC236}">
                <a16:creationId xmlns:a16="http://schemas.microsoft.com/office/drawing/2014/main" id="{6D2D2B0C-092E-425B-B7A9-D5A5FD03D159}"/>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9" name="object 14">
            <a:extLst>
              <a:ext uri="{FF2B5EF4-FFF2-40B4-BE49-F238E27FC236}">
                <a16:creationId xmlns:a16="http://schemas.microsoft.com/office/drawing/2014/main" id="{27D1F16C-2548-4FFE-AF72-F24418D564E3}"/>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 name="Text Placeholder 2">
            <a:extLst>
              <a:ext uri="{FF2B5EF4-FFF2-40B4-BE49-F238E27FC236}">
                <a16:creationId xmlns:a16="http://schemas.microsoft.com/office/drawing/2014/main" id="{E0555233-33E3-477F-8D67-4FF2B6EA7DF8}"/>
              </a:ext>
            </a:extLst>
          </p:cNvPr>
          <p:cNvSpPr>
            <a:spLocks noGrp="1"/>
          </p:cNvSpPr>
          <p:nvPr>
            <p:ph type="body" sz="quarter" idx="13"/>
          </p:nvPr>
        </p:nvSpPr>
        <p:spPr>
          <a:xfrm>
            <a:off x="577637" y="577597"/>
            <a:ext cx="11013620" cy="787604"/>
          </a:xfrm>
        </p:spPr>
        <p:txBody>
          <a:bodyPr numCol="5" spcCol="144000"/>
          <a:lstStyle>
            <a:lvl1pPr>
              <a:spcBef>
                <a:spcPts val="1092"/>
              </a:spcBef>
              <a:defRPr sz="1455" b="1" i="0">
                <a:solidFill>
                  <a:schemeClr val="accent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819"/>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2589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 x Gradient Panel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p:nvPr>
        </p:nvSpPr>
        <p:spPr>
          <a:xfrm>
            <a:off x="577639" y="537198"/>
            <a:ext cx="7135740" cy="403133"/>
          </a:xfrm>
        </p:spPr>
        <p:txBody>
          <a:bodyPr lIns="0" tIns="0" rIns="0" bIns="0" anchor="t" anchorCtr="0"/>
          <a:lstStyle>
            <a:lvl1pPr>
              <a:defRPr/>
            </a:lvl1pPr>
          </a:lstStyle>
          <a:p>
            <a:r>
              <a:rPr lang="en-US"/>
              <a:t>Click to edit Master title style</a:t>
            </a:r>
            <a:endParaRPr lang="en-GB" dirty="0"/>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21" name="Rectangle: Rounded Corners 20">
            <a:extLst>
              <a:ext uri="{FF2B5EF4-FFF2-40B4-BE49-F238E27FC236}">
                <a16:creationId xmlns:a16="http://schemas.microsoft.com/office/drawing/2014/main" id="{5CB05DC6-B960-4F41-ACA5-722F02234C2C}"/>
              </a:ext>
            </a:extLst>
          </p:cNvPr>
          <p:cNvSpPr/>
          <p:nvPr userDrawn="1"/>
        </p:nvSpPr>
        <p:spPr>
          <a:xfrm>
            <a:off x="4478621" y="1508364"/>
            <a:ext cx="3234758" cy="444985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solidFill>
                <a:schemeClr val="tx1"/>
              </a:solidFill>
            </a:endParaRPr>
          </a:p>
        </p:txBody>
      </p:sp>
      <p:sp>
        <p:nvSpPr>
          <p:cNvPr id="22" name="Rectangle: Rounded Corners 21">
            <a:extLst>
              <a:ext uri="{FF2B5EF4-FFF2-40B4-BE49-F238E27FC236}">
                <a16:creationId xmlns:a16="http://schemas.microsoft.com/office/drawing/2014/main" id="{C6BD8A16-8AA1-4A48-A03E-412ECD844E30}"/>
              </a:ext>
            </a:extLst>
          </p:cNvPr>
          <p:cNvSpPr/>
          <p:nvPr userDrawn="1"/>
        </p:nvSpPr>
        <p:spPr>
          <a:xfrm>
            <a:off x="8379604" y="1508364"/>
            <a:ext cx="3234758" cy="4449850"/>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solidFill>
                <a:schemeClr val="tx1"/>
              </a:solidFill>
            </a:endParaRPr>
          </a:p>
        </p:txBody>
      </p:sp>
      <p:sp>
        <p:nvSpPr>
          <p:cNvPr id="23" name="Rectangle: Rounded Corners 22">
            <a:extLst>
              <a:ext uri="{FF2B5EF4-FFF2-40B4-BE49-F238E27FC236}">
                <a16:creationId xmlns:a16="http://schemas.microsoft.com/office/drawing/2014/main" id="{E88FE1B9-1B38-4607-85CD-8D3FEB0894B0}"/>
              </a:ext>
            </a:extLst>
          </p:cNvPr>
          <p:cNvSpPr/>
          <p:nvPr userDrawn="1"/>
        </p:nvSpPr>
        <p:spPr>
          <a:xfrm>
            <a:off x="577638" y="1508364"/>
            <a:ext cx="3234758" cy="44498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solidFill>
                <a:schemeClr val="tx1"/>
              </a:solidFill>
            </a:endParaRPr>
          </a:p>
        </p:txBody>
      </p:sp>
      <p:sp>
        <p:nvSpPr>
          <p:cNvPr id="24" name="Text Placeholder 29">
            <a:extLst>
              <a:ext uri="{FF2B5EF4-FFF2-40B4-BE49-F238E27FC236}">
                <a16:creationId xmlns:a16="http://schemas.microsoft.com/office/drawing/2014/main" id="{1AF43CD3-74BD-42C3-9321-3A5E678B671B}"/>
              </a:ext>
            </a:extLst>
          </p:cNvPr>
          <p:cNvSpPr>
            <a:spLocks noGrp="1"/>
          </p:cNvSpPr>
          <p:nvPr>
            <p:ph type="body" sz="quarter" idx="13"/>
          </p:nvPr>
        </p:nvSpPr>
        <p:spPr>
          <a:xfrm>
            <a:off x="737090" y="1670632"/>
            <a:ext cx="2909728" cy="257558"/>
          </a:xfrm>
        </p:spPr>
        <p:txBody>
          <a:bodyPr/>
          <a:lstStyle>
            <a:lvl1pPr>
              <a:defRPr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25" name="Text Placeholder 29">
            <a:extLst>
              <a:ext uri="{FF2B5EF4-FFF2-40B4-BE49-F238E27FC236}">
                <a16:creationId xmlns:a16="http://schemas.microsoft.com/office/drawing/2014/main" id="{2A91401C-CD03-4B80-B78A-FED6C1387A58}"/>
              </a:ext>
            </a:extLst>
          </p:cNvPr>
          <p:cNvSpPr>
            <a:spLocks noGrp="1"/>
          </p:cNvSpPr>
          <p:nvPr>
            <p:ph type="body" sz="quarter" idx="14"/>
          </p:nvPr>
        </p:nvSpPr>
        <p:spPr>
          <a:xfrm>
            <a:off x="737090" y="1962466"/>
            <a:ext cx="2909728" cy="877189"/>
          </a:xfrm>
        </p:spPr>
        <p:txBody>
          <a:bodyPr/>
          <a:lstStyle>
            <a:lvl1pPr>
              <a:defRPr sz="2426"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26" name="Text Placeholder 29">
            <a:extLst>
              <a:ext uri="{FF2B5EF4-FFF2-40B4-BE49-F238E27FC236}">
                <a16:creationId xmlns:a16="http://schemas.microsoft.com/office/drawing/2014/main" id="{987E1084-1588-4DFF-8B16-45159E5A7FBB}"/>
              </a:ext>
            </a:extLst>
          </p:cNvPr>
          <p:cNvSpPr>
            <a:spLocks noGrp="1"/>
          </p:cNvSpPr>
          <p:nvPr>
            <p:ph type="body" sz="quarter" idx="15"/>
          </p:nvPr>
        </p:nvSpPr>
        <p:spPr>
          <a:xfrm>
            <a:off x="737090" y="2551053"/>
            <a:ext cx="2909728" cy="190437"/>
          </a:xfrm>
        </p:spPr>
        <p:txBody>
          <a:bodyPr/>
          <a:lstStyle>
            <a:lvl1pPr>
              <a:defRPr sz="1092" b="0">
                <a:solidFill>
                  <a:schemeClr val="bg1"/>
                </a:solidFill>
              </a:defRPr>
            </a:lvl1pPr>
          </a:lstStyle>
          <a:p>
            <a:pPr lvl="0"/>
            <a:r>
              <a:rPr lang="en-US"/>
              <a:t>Click to edit Master text styles</a:t>
            </a:r>
          </a:p>
        </p:txBody>
      </p:sp>
      <p:sp>
        <p:nvSpPr>
          <p:cNvPr id="27" name="Text Placeholder 29">
            <a:extLst>
              <a:ext uri="{FF2B5EF4-FFF2-40B4-BE49-F238E27FC236}">
                <a16:creationId xmlns:a16="http://schemas.microsoft.com/office/drawing/2014/main" id="{8C12D9D7-8C03-4D7A-B03B-C1BC41AB6BA8}"/>
              </a:ext>
            </a:extLst>
          </p:cNvPr>
          <p:cNvSpPr>
            <a:spLocks noGrp="1"/>
          </p:cNvSpPr>
          <p:nvPr>
            <p:ph type="body" sz="quarter" idx="16"/>
          </p:nvPr>
        </p:nvSpPr>
        <p:spPr>
          <a:xfrm>
            <a:off x="4641136" y="1670632"/>
            <a:ext cx="2909728" cy="257558"/>
          </a:xfrm>
        </p:spPr>
        <p:txBody>
          <a:bodyPr/>
          <a:lstStyle>
            <a:lvl1pPr>
              <a:defRPr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28" name="Text Placeholder 29">
            <a:extLst>
              <a:ext uri="{FF2B5EF4-FFF2-40B4-BE49-F238E27FC236}">
                <a16:creationId xmlns:a16="http://schemas.microsoft.com/office/drawing/2014/main" id="{F217037E-D485-4433-8172-120C59DAC49B}"/>
              </a:ext>
            </a:extLst>
          </p:cNvPr>
          <p:cNvSpPr>
            <a:spLocks noGrp="1"/>
          </p:cNvSpPr>
          <p:nvPr>
            <p:ph type="body" sz="quarter" idx="17"/>
          </p:nvPr>
        </p:nvSpPr>
        <p:spPr>
          <a:xfrm>
            <a:off x="4641136" y="1962466"/>
            <a:ext cx="2909728" cy="877189"/>
          </a:xfrm>
        </p:spPr>
        <p:txBody>
          <a:bodyPr/>
          <a:lstStyle>
            <a:lvl1pPr>
              <a:defRPr sz="2426"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29" name="Text Placeholder 29">
            <a:extLst>
              <a:ext uri="{FF2B5EF4-FFF2-40B4-BE49-F238E27FC236}">
                <a16:creationId xmlns:a16="http://schemas.microsoft.com/office/drawing/2014/main" id="{99CF9FB5-3A52-4CBE-9EA9-E5B1B14F62C4}"/>
              </a:ext>
            </a:extLst>
          </p:cNvPr>
          <p:cNvSpPr>
            <a:spLocks noGrp="1"/>
          </p:cNvSpPr>
          <p:nvPr>
            <p:ph type="body" sz="quarter" idx="18"/>
          </p:nvPr>
        </p:nvSpPr>
        <p:spPr>
          <a:xfrm>
            <a:off x="4641136" y="2551053"/>
            <a:ext cx="2909728" cy="190437"/>
          </a:xfrm>
        </p:spPr>
        <p:txBody>
          <a:bodyPr/>
          <a:lstStyle>
            <a:lvl1pPr>
              <a:defRPr sz="1092" b="0">
                <a:solidFill>
                  <a:schemeClr val="bg1"/>
                </a:solidFill>
              </a:defRPr>
            </a:lvl1pPr>
          </a:lstStyle>
          <a:p>
            <a:pPr lvl="0"/>
            <a:r>
              <a:rPr lang="en-US"/>
              <a:t>Click to edit Master text styles</a:t>
            </a:r>
          </a:p>
        </p:txBody>
      </p:sp>
      <p:sp>
        <p:nvSpPr>
          <p:cNvPr id="39" name="Text Placeholder 29">
            <a:extLst>
              <a:ext uri="{FF2B5EF4-FFF2-40B4-BE49-F238E27FC236}">
                <a16:creationId xmlns:a16="http://schemas.microsoft.com/office/drawing/2014/main" id="{2C483B3F-2A51-4389-A469-7247CC00F750}"/>
              </a:ext>
            </a:extLst>
          </p:cNvPr>
          <p:cNvSpPr>
            <a:spLocks noGrp="1"/>
          </p:cNvSpPr>
          <p:nvPr>
            <p:ph type="body" sz="quarter" idx="19"/>
          </p:nvPr>
        </p:nvSpPr>
        <p:spPr>
          <a:xfrm>
            <a:off x="8542118" y="1670632"/>
            <a:ext cx="2909728" cy="257558"/>
          </a:xfrm>
        </p:spPr>
        <p:txBody>
          <a:bodyPr/>
          <a:lstStyle>
            <a:lvl1pPr>
              <a:defRPr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40" name="Text Placeholder 29">
            <a:extLst>
              <a:ext uri="{FF2B5EF4-FFF2-40B4-BE49-F238E27FC236}">
                <a16:creationId xmlns:a16="http://schemas.microsoft.com/office/drawing/2014/main" id="{3167602A-C6EA-403C-BBD7-A1E2856EBF40}"/>
              </a:ext>
            </a:extLst>
          </p:cNvPr>
          <p:cNvSpPr>
            <a:spLocks noGrp="1"/>
          </p:cNvSpPr>
          <p:nvPr>
            <p:ph type="body" sz="quarter" idx="20"/>
          </p:nvPr>
        </p:nvSpPr>
        <p:spPr>
          <a:xfrm>
            <a:off x="8542118" y="1962466"/>
            <a:ext cx="2909728" cy="877189"/>
          </a:xfrm>
        </p:spPr>
        <p:txBody>
          <a:bodyPr/>
          <a:lstStyle>
            <a:lvl1pPr>
              <a:defRPr sz="2426"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41" name="Text Placeholder 29">
            <a:extLst>
              <a:ext uri="{FF2B5EF4-FFF2-40B4-BE49-F238E27FC236}">
                <a16:creationId xmlns:a16="http://schemas.microsoft.com/office/drawing/2014/main" id="{4E6CC2EE-53D5-45F8-ABF1-A33B753B1C49}"/>
              </a:ext>
            </a:extLst>
          </p:cNvPr>
          <p:cNvSpPr>
            <a:spLocks noGrp="1"/>
          </p:cNvSpPr>
          <p:nvPr>
            <p:ph type="body" sz="quarter" idx="21"/>
          </p:nvPr>
        </p:nvSpPr>
        <p:spPr>
          <a:xfrm>
            <a:off x="8542118" y="2551053"/>
            <a:ext cx="2909728" cy="190437"/>
          </a:xfrm>
        </p:spPr>
        <p:txBody>
          <a:bodyPr/>
          <a:lstStyle>
            <a:lvl1pPr>
              <a:defRPr sz="1092" b="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220852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ial-in Detail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dirty="0"/>
              <a:t>Dial-in Details</a:t>
            </a:r>
            <a:endParaRPr lang="en-GB" dirty="0"/>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8235184" y="2299040"/>
            <a:ext cx="3379179" cy="3749361"/>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3" name="Text Placeholder 12">
            <a:extLst>
              <a:ext uri="{FF2B5EF4-FFF2-40B4-BE49-F238E27FC236}">
                <a16:creationId xmlns:a16="http://schemas.microsoft.com/office/drawing/2014/main" id="{899484F1-8E49-054A-9340-C8D241F51990}"/>
              </a:ext>
            </a:extLst>
          </p:cNvPr>
          <p:cNvSpPr>
            <a:spLocks noGrp="1"/>
          </p:cNvSpPr>
          <p:nvPr>
            <p:ph type="body" sz="quarter" idx="14" hasCustomPrompt="1"/>
          </p:nvPr>
        </p:nvSpPr>
        <p:spPr>
          <a:xfrm>
            <a:off x="573384" y="2342855"/>
            <a:ext cx="3033496" cy="3705543"/>
          </a:xfrm>
        </p:spPr>
        <p:txBody>
          <a:bodyPr wrap="square" numCol="1" spcCol="756000" anchor="t">
            <a:noAutofit/>
          </a:bodyPr>
          <a:lstStyle>
            <a:lvl1pPr marL="0" indent="0">
              <a:spcBef>
                <a:spcPts val="970"/>
              </a:spcBef>
              <a:spcAft>
                <a:spcPts val="0"/>
              </a:spcAft>
              <a:buFont typeface="Arial" panose="020B0604020202020204" pitchFamily="34" charset="0"/>
              <a:buNone/>
              <a:defRPr sz="1455" b="0" i="0">
                <a:solidFill>
                  <a:schemeClr val="accent1"/>
                </a:solidFill>
                <a:latin typeface="Poppins" pitchFamily="2" charset="77"/>
                <a:cs typeface="Poppins" pitchFamily="2" charset="77"/>
              </a:defRPr>
            </a:lvl1pPr>
            <a:lvl2pPr marL="0" indent="0">
              <a:spcBef>
                <a:spcPts val="0"/>
              </a:spcBef>
              <a:spcAft>
                <a:spcPts val="0"/>
              </a:spcAft>
              <a:buFont typeface="Arial" panose="020B0604020202020204" pitchFamily="34" charset="0"/>
              <a:buNone/>
              <a:defRPr sz="1455" b="0" i="0">
                <a:latin typeface="Poppins" pitchFamily="2" charset="77"/>
                <a:cs typeface="Poppins" pitchFamily="2" charset="77"/>
              </a:defRPr>
            </a:lvl2pPr>
            <a:lvl3pPr marL="0" indent="0">
              <a:buFontTx/>
              <a:buNone/>
              <a:defRPr sz="1455" b="0" i="0">
                <a:solidFill>
                  <a:schemeClr val="accent1"/>
                </a:solidFill>
                <a:latin typeface="Poppins" pitchFamily="2" charset="77"/>
                <a:cs typeface="Poppins" pitchFamily="2" charset="77"/>
              </a:defRPr>
            </a:lvl3pPr>
            <a:lvl5pPr>
              <a:defRPr/>
            </a:lvl5pPr>
          </a:lstStyle>
          <a:p>
            <a:pPr lvl="0"/>
            <a:r>
              <a:rPr lang="en-GB" dirty="0"/>
              <a:t>Topic</a:t>
            </a:r>
          </a:p>
          <a:p>
            <a:pPr lvl="1"/>
            <a:r>
              <a:rPr lang="en-GB" dirty="0"/>
              <a:t>Meeting title</a:t>
            </a:r>
          </a:p>
          <a:p>
            <a:pPr lvl="1"/>
            <a:endParaRPr lang="en-GB" dirty="0"/>
          </a:p>
          <a:p>
            <a:pPr lvl="0"/>
            <a:r>
              <a:rPr lang="en-GB" dirty="0"/>
              <a:t>Time</a:t>
            </a:r>
          </a:p>
          <a:p>
            <a:pPr lvl="1"/>
            <a:r>
              <a:rPr lang="en-GB" dirty="0"/>
              <a:t>MMM DD, YYYY</a:t>
            </a:r>
          </a:p>
          <a:p>
            <a:pPr lvl="1"/>
            <a:r>
              <a:rPr lang="en-GB" dirty="0"/>
              <a:t>04:00 PM CET/10:00 AM ET</a:t>
            </a:r>
          </a:p>
          <a:p>
            <a:pPr lvl="1"/>
            <a:endParaRPr lang="en-GB" dirty="0"/>
          </a:p>
          <a:p>
            <a:pPr lvl="0"/>
            <a:r>
              <a:rPr lang="en-GB" dirty="0"/>
              <a:t>Estimated call length</a:t>
            </a:r>
          </a:p>
          <a:p>
            <a:pPr lvl="1"/>
            <a:r>
              <a:rPr lang="en-GB" dirty="0"/>
              <a:t>30 minutes</a:t>
            </a:r>
          </a:p>
        </p:txBody>
      </p:sp>
      <p:sp>
        <p:nvSpPr>
          <p:cNvPr id="14" name="Text Placeholder 12">
            <a:extLst>
              <a:ext uri="{FF2B5EF4-FFF2-40B4-BE49-F238E27FC236}">
                <a16:creationId xmlns:a16="http://schemas.microsoft.com/office/drawing/2014/main" id="{30A48F11-6954-3949-8D79-D73631815C9E}"/>
              </a:ext>
            </a:extLst>
          </p:cNvPr>
          <p:cNvSpPr>
            <a:spLocks noGrp="1"/>
          </p:cNvSpPr>
          <p:nvPr>
            <p:ph type="body" sz="quarter" idx="17" hasCustomPrompt="1"/>
          </p:nvPr>
        </p:nvSpPr>
        <p:spPr>
          <a:xfrm>
            <a:off x="3846667" y="2350101"/>
            <a:ext cx="4148729" cy="3705543"/>
          </a:xfrm>
        </p:spPr>
        <p:txBody>
          <a:bodyPr wrap="square" numCol="1" spcCol="756000" anchor="t">
            <a:noAutofit/>
          </a:bodyPr>
          <a:lstStyle>
            <a:lvl1pPr marL="0" indent="0">
              <a:spcBef>
                <a:spcPts val="970"/>
              </a:spcBef>
              <a:spcAft>
                <a:spcPts val="0"/>
              </a:spcAft>
              <a:buFont typeface="Arial" panose="020B0604020202020204" pitchFamily="34" charset="0"/>
              <a:buNone/>
              <a:defRPr sz="1455" b="0" i="0">
                <a:solidFill>
                  <a:schemeClr val="accent1"/>
                </a:solidFill>
                <a:latin typeface="Poppins" pitchFamily="2" charset="77"/>
                <a:cs typeface="Poppins" pitchFamily="2" charset="77"/>
              </a:defRPr>
            </a:lvl1pPr>
            <a:lvl2pPr marL="0" marR="0" indent="0" algn="l" defTabSz="554492" rtl="0" eaLnBrk="1" fontAlgn="auto" latinLnBrk="0" hangingPunct="1">
              <a:lnSpc>
                <a:spcPct val="120000"/>
              </a:lnSpc>
              <a:spcBef>
                <a:spcPts val="0"/>
              </a:spcBef>
              <a:spcAft>
                <a:spcPts val="0"/>
              </a:spcAft>
              <a:buClr>
                <a:schemeClr val="accent1"/>
              </a:buClr>
              <a:buSzPct val="110000"/>
              <a:buFont typeface="Arial" panose="020B0604020202020204" pitchFamily="34" charset="0"/>
              <a:buNone/>
              <a:tabLst/>
              <a:defRPr sz="1395" b="0" i="0">
                <a:latin typeface="Poppins" pitchFamily="2" charset="77"/>
                <a:cs typeface="Poppins" pitchFamily="2" charset="77"/>
              </a:defRPr>
            </a:lvl2pPr>
            <a:lvl3pPr marL="0" indent="0">
              <a:buFontTx/>
              <a:buNone/>
              <a:defRPr sz="1455" b="0" i="0">
                <a:solidFill>
                  <a:schemeClr val="accent1"/>
                </a:solidFill>
                <a:latin typeface="Poppins" pitchFamily="2" charset="77"/>
                <a:cs typeface="Poppins" pitchFamily="2" charset="77"/>
              </a:defRPr>
            </a:lvl3pPr>
            <a:lvl5pPr>
              <a:defRPr/>
            </a:lvl5pPr>
          </a:lstStyle>
          <a:p>
            <a:pPr lvl="0"/>
            <a:r>
              <a:rPr lang="en-GB" dirty="0"/>
              <a:t>Join Zoom meeting</a:t>
            </a:r>
          </a:p>
          <a:p>
            <a:pPr lvl="1"/>
            <a:r>
              <a:rPr lang="en-GB" dirty="0"/>
              <a:t>Https://</a:t>
            </a:r>
            <a:r>
              <a:rPr lang="en-GB" dirty="0" err="1"/>
              <a:t>zoom.us</a:t>
            </a:r>
            <a:r>
              <a:rPr lang="en-GB" dirty="0"/>
              <a:t>/#/########</a:t>
            </a:r>
          </a:p>
          <a:p>
            <a:pPr lvl="1"/>
            <a:endParaRPr lang="en-GB" dirty="0"/>
          </a:p>
          <a:p>
            <a:pPr lvl="0"/>
            <a:r>
              <a:rPr lang="en-GB" dirty="0"/>
              <a:t>Meeting ID</a:t>
            </a:r>
          </a:p>
          <a:p>
            <a:pPr lvl="1"/>
            <a:r>
              <a:rPr lang="en-GB" dirty="0"/>
              <a:t>985 717 469</a:t>
            </a:r>
          </a:p>
          <a:p>
            <a:pPr lvl="0"/>
            <a:r>
              <a:rPr lang="en-GB" dirty="0"/>
              <a:t>One tap mobile</a:t>
            </a:r>
          </a:p>
          <a:p>
            <a:pPr marL="0" marR="0" lvl="1" indent="0" algn="l" defTabSz="554492" rtl="0" eaLnBrk="1" fontAlgn="auto" latinLnBrk="0" hangingPunct="1">
              <a:lnSpc>
                <a:spcPct val="120000"/>
              </a:lnSpc>
              <a:spcBef>
                <a:spcPts val="0"/>
              </a:spcBef>
              <a:spcAft>
                <a:spcPts val="0"/>
              </a:spcAft>
              <a:buClr>
                <a:schemeClr val="accent1"/>
              </a:buClr>
              <a:buSzPct val="110000"/>
              <a:buFont typeface="Arial" panose="020B0604020202020204" pitchFamily="34" charset="0"/>
              <a:buNone/>
              <a:tabLst/>
              <a:defRPr/>
            </a:pPr>
            <a:r>
              <a:rPr lang="en-GB" dirty="0"/>
              <a:t>+ 00000000000, 00000000000# US (New York)</a:t>
            </a:r>
          </a:p>
          <a:p>
            <a:pPr lvl="0"/>
            <a:r>
              <a:rPr lang="en-GB" dirty="0"/>
              <a:t>Dial by your location </a:t>
            </a:r>
          </a:p>
          <a:p>
            <a:pPr lvl="1"/>
            <a:r>
              <a:rPr lang="en-GB" dirty="0"/>
              <a:t>+0 000 000 0000 US (New York)</a:t>
            </a:r>
            <a:br>
              <a:rPr lang="en-GB" dirty="0"/>
            </a:br>
            <a:r>
              <a:rPr lang="en-GB" dirty="0"/>
              <a:t>+ 0 000 000 0000 (Switzerland)</a:t>
            </a:r>
          </a:p>
          <a:p>
            <a:pPr lvl="0"/>
            <a:r>
              <a:rPr lang="en-GB" dirty="0"/>
              <a:t>Find your local number</a:t>
            </a:r>
          </a:p>
          <a:p>
            <a:pPr lvl="1"/>
            <a:r>
              <a:rPr lang="en-GB" dirty="0"/>
              <a:t>https://</a:t>
            </a:r>
            <a:r>
              <a:rPr lang="en-GB" dirty="0" err="1"/>
              <a:t>zoom.us</a:t>
            </a:r>
            <a:r>
              <a:rPr lang="en-GB" dirty="0"/>
              <a:t>/#/########</a:t>
            </a:r>
          </a:p>
        </p:txBody>
      </p:sp>
    </p:spTree>
    <p:extLst>
      <p:ext uri="{BB962C8B-B14F-4D97-AF65-F5344CB8AC3E}">
        <p14:creationId xmlns:p14="http://schemas.microsoft.com/office/powerpoint/2010/main" val="3271130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meline / Milestones 4">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813094500"/>
              </p:ext>
            </p:extLst>
          </p:nvPr>
        </p:nvGraphicFramePr>
        <p:xfrm>
          <a:off x="577221" y="2730107"/>
          <a:ext cx="11036723" cy="3318295"/>
        </p:xfrm>
        <a:graphic>
          <a:graphicData uri="http://schemas.openxmlformats.org/drawingml/2006/table">
            <a:tbl>
              <a:tblPr bandCol="1">
                <a:tableStyleId>{2D5ABB26-0587-4C30-8999-92F81FD0307C}</a:tableStyleId>
              </a:tblPr>
              <a:tblGrid>
                <a:gridCol w="2759181">
                  <a:extLst>
                    <a:ext uri="{9D8B030D-6E8A-4147-A177-3AD203B41FA5}">
                      <a16:colId xmlns:a16="http://schemas.microsoft.com/office/drawing/2014/main" val="4151945498"/>
                    </a:ext>
                  </a:extLst>
                </a:gridCol>
                <a:gridCol w="2759181">
                  <a:extLst>
                    <a:ext uri="{9D8B030D-6E8A-4147-A177-3AD203B41FA5}">
                      <a16:colId xmlns:a16="http://schemas.microsoft.com/office/drawing/2014/main" val="1382627474"/>
                    </a:ext>
                  </a:extLst>
                </a:gridCol>
                <a:gridCol w="2759181">
                  <a:extLst>
                    <a:ext uri="{9D8B030D-6E8A-4147-A177-3AD203B41FA5}">
                      <a16:colId xmlns:a16="http://schemas.microsoft.com/office/drawing/2014/main" val="2312284562"/>
                    </a:ext>
                  </a:extLst>
                </a:gridCol>
                <a:gridCol w="2759181">
                  <a:extLst>
                    <a:ext uri="{9D8B030D-6E8A-4147-A177-3AD203B41FA5}">
                      <a16:colId xmlns:a16="http://schemas.microsoft.com/office/drawing/2014/main" val="380964293"/>
                    </a:ext>
                  </a:extLst>
                </a:gridCol>
              </a:tblGrid>
              <a:tr h="3318295">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2"/>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dirty="0"/>
              <a:t>Timeline/Milestones</a:t>
            </a:r>
            <a:endParaRPr lang="en-GB" dirty="0"/>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6" name="object 14">
            <a:extLst>
              <a:ext uri="{FF2B5EF4-FFF2-40B4-BE49-F238E27FC236}">
                <a16:creationId xmlns:a16="http://schemas.microsoft.com/office/drawing/2014/main" id="{90578DB9-BA6E-47D0-A9E9-CCE6534555DB}"/>
              </a:ext>
            </a:extLst>
          </p:cNvPr>
          <p:cNvSpPr/>
          <p:nvPr userDrawn="1"/>
        </p:nvSpPr>
        <p:spPr>
          <a:xfrm>
            <a:off x="577850" y="2733787"/>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4" name="Oval 53">
            <a:extLst>
              <a:ext uri="{FF2B5EF4-FFF2-40B4-BE49-F238E27FC236}">
                <a16:creationId xmlns:a16="http://schemas.microsoft.com/office/drawing/2014/main" id="{9E7A0D4B-AB57-44B0-97E1-0F74C2C20372}"/>
              </a:ext>
            </a:extLst>
          </p:cNvPr>
          <p:cNvSpPr/>
          <p:nvPr/>
        </p:nvSpPr>
        <p:spPr>
          <a:xfrm>
            <a:off x="763224"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6" name="Oval 55">
            <a:extLst>
              <a:ext uri="{FF2B5EF4-FFF2-40B4-BE49-F238E27FC236}">
                <a16:creationId xmlns:a16="http://schemas.microsoft.com/office/drawing/2014/main" id="{08C9AC41-4B38-40D6-B070-CDF412ECA81A}"/>
              </a:ext>
            </a:extLst>
          </p:cNvPr>
          <p:cNvSpPr/>
          <p:nvPr/>
        </p:nvSpPr>
        <p:spPr>
          <a:xfrm>
            <a:off x="3542865"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8" name="Oval 57">
            <a:extLst>
              <a:ext uri="{FF2B5EF4-FFF2-40B4-BE49-F238E27FC236}">
                <a16:creationId xmlns:a16="http://schemas.microsoft.com/office/drawing/2014/main" id="{44AA5FF5-FC45-4C9B-833A-3EAAFD5E25BD}"/>
              </a:ext>
            </a:extLst>
          </p:cNvPr>
          <p:cNvSpPr/>
          <p:nvPr/>
        </p:nvSpPr>
        <p:spPr>
          <a:xfrm>
            <a:off x="6310616"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60" name="Oval 59">
            <a:extLst>
              <a:ext uri="{FF2B5EF4-FFF2-40B4-BE49-F238E27FC236}">
                <a16:creationId xmlns:a16="http://schemas.microsoft.com/office/drawing/2014/main" id="{33F6E636-79A6-4B30-8BC0-632CE4B6ECAC}"/>
              </a:ext>
            </a:extLst>
          </p:cNvPr>
          <p:cNvSpPr/>
          <p:nvPr/>
        </p:nvSpPr>
        <p:spPr>
          <a:xfrm>
            <a:off x="9068787"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577222" y="2274402"/>
            <a:ext cx="2767645"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Year</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3344867" y="2274402"/>
            <a:ext cx="2746511"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Year</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6100622" y="2274402"/>
            <a:ext cx="2746176"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Year</a:t>
            </a:r>
          </a:p>
        </p:txBody>
      </p:sp>
      <p:sp>
        <p:nvSpPr>
          <p:cNvPr id="79" name="Text Placeholder 71">
            <a:extLst>
              <a:ext uri="{FF2B5EF4-FFF2-40B4-BE49-F238E27FC236}">
                <a16:creationId xmlns:a16="http://schemas.microsoft.com/office/drawing/2014/main" id="{6B04DD5D-0DA6-4CDB-A074-CFE48AA63179}"/>
              </a:ext>
            </a:extLst>
          </p:cNvPr>
          <p:cNvSpPr>
            <a:spLocks noGrp="1"/>
          </p:cNvSpPr>
          <p:nvPr>
            <p:ph type="body" sz="quarter" idx="20" hasCustomPrompt="1"/>
          </p:nvPr>
        </p:nvSpPr>
        <p:spPr>
          <a:xfrm>
            <a:off x="8846799" y="2274402"/>
            <a:ext cx="277393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Year</a:t>
            </a:r>
          </a:p>
        </p:txBody>
      </p:sp>
      <p:sp>
        <p:nvSpPr>
          <p:cNvPr id="80" name="Text Placeholder 71">
            <a:extLst>
              <a:ext uri="{FF2B5EF4-FFF2-40B4-BE49-F238E27FC236}">
                <a16:creationId xmlns:a16="http://schemas.microsoft.com/office/drawing/2014/main" id="{09CC056F-9D17-4EB7-B0FD-48019E7E2B02}"/>
              </a:ext>
            </a:extLst>
          </p:cNvPr>
          <p:cNvSpPr>
            <a:spLocks noGrp="1"/>
          </p:cNvSpPr>
          <p:nvPr>
            <p:ph type="body" sz="quarter" idx="21"/>
          </p:nvPr>
        </p:nvSpPr>
        <p:spPr>
          <a:xfrm>
            <a:off x="577222" y="3035786"/>
            <a:ext cx="2767645" cy="460026"/>
          </a:xfrm>
        </p:spPr>
        <p:txBody>
          <a:bodyPr lIns="288000" rIns="288000" bIns="288000" anchor="t" anchorCtr="0"/>
          <a:lstStyle>
            <a:lvl1pPr>
              <a:defRPr lang="en-GB" sz="970" kern="1200" dirty="0">
                <a:solidFill>
                  <a:schemeClr val="tx1"/>
                </a:solidFill>
                <a:latin typeface="Poppins" pitchFamily="2" charset="77"/>
                <a:ea typeface="+mn-ea"/>
                <a:cs typeface="Poppins" pitchFamily="2" charset="77"/>
              </a:defRPr>
            </a:lvl1pPr>
          </a:lstStyle>
          <a:p>
            <a:pPr lvl="0">
              <a:lnSpc>
                <a:spcPct val="120000"/>
              </a:lnSpc>
              <a:spcAft>
                <a:spcPts val="1455"/>
              </a:spcAft>
            </a:pPr>
            <a:r>
              <a:rPr lang="en-US" sz="970" b="0">
                <a:solidFill>
                  <a:schemeClr val="tx1"/>
                </a:solidFill>
              </a:rPr>
              <a:t>Click to edit Master text styles</a:t>
            </a:r>
          </a:p>
        </p:txBody>
      </p:sp>
      <p:sp>
        <p:nvSpPr>
          <p:cNvPr id="82" name="Text Placeholder 71">
            <a:extLst>
              <a:ext uri="{FF2B5EF4-FFF2-40B4-BE49-F238E27FC236}">
                <a16:creationId xmlns:a16="http://schemas.microsoft.com/office/drawing/2014/main" id="{4808DC9B-6760-4707-A987-F10C9B1C6B79}"/>
              </a:ext>
            </a:extLst>
          </p:cNvPr>
          <p:cNvSpPr>
            <a:spLocks noGrp="1"/>
          </p:cNvSpPr>
          <p:nvPr>
            <p:ph type="body" sz="quarter" idx="23"/>
          </p:nvPr>
        </p:nvSpPr>
        <p:spPr>
          <a:xfrm>
            <a:off x="3344867" y="3035786"/>
            <a:ext cx="2751133" cy="460026"/>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3" name="Text Placeholder 71">
            <a:extLst>
              <a:ext uri="{FF2B5EF4-FFF2-40B4-BE49-F238E27FC236}">
                <a16:creationId xmlns:a16="http://schemas.microsoft.com/office/drawing/2014/main" id="{5BEAD4C3-C053-4BCA-AD42-9FAF439BF274}"/>
              </a:ext>
            </a:extLst>
          </p:cNvPr>
          <p:cNvSpPr>
            <a:spLocks noGrp="1"/>
          </p:cNvSpPr>
          <p:nvPr>
            <p:ph type="body" sz="quarter" idx="24"/>
          </p:nvPr>
        </p:nvSpPr>
        <p:spPr>
          <a:xfrm>
            <a:off x="6095666" y="3035786"/>
            <a:ext cx="2751133" cy="460026"/>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5" name="Text Placeholder 71">
            <a:extLst>
              <a:ext uri="{FF2B5EF4-FFF2-40B4-BE49-F238E27FC236}">
                <a16:creationId xmlns:a16="http://schemas.microsoft.com/office/drawing/2014/main" id="{A2353D5E-8772-46DC-B085-E1CE6ABC5642}"/>
              </a:ext>
            </a:extLst>
          </p:cNvPr>
          <p:cNvSpPr>
            <a:spLocks noGrp="1"/>
          </p:cNvSpPr>
          <p:nvPr>
            <p:ph type="body" sz="quarter" idx="26"/>
          </p:nvPr>
        </p:nvSpPr>
        <p:spPr>
          <a:xfrm>
            <a:off x="8863644" y="3035786"/>
            <a:ext cx="2750300" cy="460026"/>
          </a:xfrm>
        </p:spPr>
        <p:txBody>
          <a:bodyPr lIns="288000" rIns="288000" bIns="288000" anchor="t" anchorCtr="0"/>
          <a:lstStyle>
            <a:lvl1pPr>
              <a:defRPr sz="970" b="0">
                <a:latin typeface="Poppins" pitchFamily="2" charset="77"/>
                <a:cs typeface="Poppins" pitchFamily="2" charset="77"/>
              </a:defRPr>
            </a:lvl1pPr>
          </a:lstStyle>
          <a:p>
            <a:pPr lvl="0" algn="l">
              <a:lnSpc>
                <a:spcPct val="120000"/>
              </a:lnSpc>
              <a:spcAft>
                <a:spcPts val="1455"/>
              </a:spcAft>
            </a:pPr>
            <a:r>
              <a:rPr lang="en-US" sz="970"/>
              <a:t>Click to edit Master text styles</a:t>
            </a:r>
          </a:p>
        </p:txBody>
      </p:sp>
    </p:spTree>
    <p:extLst>
      <p:ext uri="{BB962C8B-B14F-4D97-AF65-F5344CB8AC3E}">
        <p14:creationId xmlns:p14="http://schemas.microsoft.com/office/powerpoint/2010/main" val="26957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meline / Milestones 5">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3133533928"/>
              </p:ext>
            </p:extLst>
          </p:nvPr>
        </p:nvGraphicFramePr>
        <p:xfrm>
          <a:off x="577222" y="2730107"/>
          <a:ext cx="11036928" cy="3318295"/>
        </p:xfrm>
        <a:graphic>
          <a:graphicData uri="http://schemas.openxmlformats.org/drawingml/2006/table">
            <a:tbl>
              <a:tblPr bandCol="1">
                <a:tableStyleId>{2D5ABB26-0587-4C30-8999-92F81FD0307C}</a:tableStyleId>
              </a:tblPr>
              <a:tblGrid>
                <a:gridCol w="2207386">
                  <a:extLst>
                    <a:ext uri="{9D8B030D-6E8A-4147-A177-3AD203B41FA5}">
                      <a16:colId xmlns:a16="http://schemas.microsoft.com/office/drawing/2014/main" val="4151945498"/>
                    </a:ext>
                  </a:extLst>
                </a:gridCol>
                <a:gridCol w="2207386">
                  <a:extLst>
                    <a:ext uri="{9D8B030D-6E8A-4147-A177-3AD203B41FA5}">
                      <a16:colId xmlns:a16="http://schemas.microsoft.com/office/drawing/2014/main" val="1382627474"/>
                    </a:ext>
                  </a:extLst>
                </a:gridCol>
                <a:gridCol w="2207386">
                  <a:extLst>
                    <a:ext uri="{9D8B030D-6E8A-4147-A177-3AD203B41FA5}">
                      <a16:colId xmlns:a16="http://schemas.microsoft.com/office/drawing/2014/main" val="2312284562"/>
                    </a:ext>
                  </a:extLst>
                </a:gridCol>
                <a:gridCol w="2207386">
                  <a:extLst>
                    <a:ext uri="{9D8B030D-6E8A-4147-A177-3AD203B41FA5}">
                      <a16:colId xmlns:a16="http://schemas.microsoft.com/office/drawing/2014/main" val="1977789979"/>
                    </a:ext>
                  </a:extLst>
                </a:gridCol>
                <a:gridCol w="2207386">
                  <a:extLst>
                    <a:ext uri="{9D8B030D-6E8A-4147-A177-3AD203B41FA5}">
                      <a16:colId xmlns:a16="http://schemas.microsoft.com/office/drawing/2014/main" val="289107806"/>
                    </a:ext>
                  </a:extLst>
                </a:gridCol>
              </a:tblGrid>
              <a:tr h="3318295">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1"/>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dirty="0"/>
              <a:t>Timeline/Milestones</a:t>
            </a:r>
            <a:endParaRPr lang="en-GB" dirty="0"/>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6" name="object 14">
            <a:extLst>
              <a:ext uri="{FF2B5EF4-FFF2-40B4-BE49-F238E27FC236}">
                <a16:creationId xmlns:a16="http://schemas.microsoft.com/office/drawing/2014/main" id="{90578DB9-BA6E-47D0-A9E9-CCE6534555DB}"/>
              </a:ext>
            </a:extLst>
          </p:cNvPr>
          <p:cNvSpPr/>
          <p:nvPr userDrawn="1"/>
        </p:nvSpPr>
        <p:spPr>
          <a:xfrm>
            <a:off x="577850" y="2733787"/>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4" name="Oval 53">
            <a:extLst>
              <a:ext uri="{FF2B5EF4-FFF2-40B4-BE49-F238E27FC236}">
                <a16:creationId xmlns:a16="http://schemas.microsoft.com/office/drawing/2014/main" id="{9E7A0D4B-AB57-44B0-97E1-0F74C2C20372}"/>
              </a:ext>
            </a:extLst>
          </p:cNvPr>
          <p:cNvSpPr/>
          <p:nvPr/>
        </p:nvSpPr>
        <p:spPr>
          <a:xfrm>
            <a:off x="763224"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5" name="Oval 54">
            <a:extLst>
              <a:ext uri="{FF2B5EF4-FFF2-40B4-BE49-F238E27FC236}">
                <a16:creationId xmlns:a16="http://schemas.microsoft.com/office/drawing/2014/main" id="{80550B66-ACB8-412D-961E-711CE5C8D994}"/>
              </a:ext>
            </a:extLst>
          </p:cNvPr>
          <p:cNvSpPr/>
          <p:nvPr/>
        </p:nvSpPr>
        <p:spPr>
          <a:xfrm>
            <a:off x="2981702"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6" name="Oval 55">
            <a:extLst>
              <a:ext uri="{FF2B5EF4-FFF2-40B4-BE49-F238E27FC236}">
                <a16:creationId xmlns:a16="http://schemas.microsoft.com/office/drawing/2014/main" id="{08C9AC41-4B38-40D6-B070-CDF412ECA81A}"/>
              </a:ext>
            </a:extLst>
          </p:cNvPr>
          <p:cNvSpPr/>
          <p:nvPr/>
        </p:nvSpPr>
        <p:spPr>
          <a:xfrm>
            <a:off x="5200179"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7" name="Oval 56">
            <a:extLst>
              <a:ext uri="{FF2B5EF4-FFF2-40B4-BE49-F238E27FC236}">
                <a16:creationId xmlns:a16="http://schemas.microsoft.com/office/drawing/2014/main" id="{2CD996F1-C360-4368-A00A-CE14EF9239BF}"/>
              </a:ext>
            </a:extLst>
          </p:cNvPr>
          <p:cNvSpPr/>
          <p:nvPr/>
        </p:nvSpPr>
        <p:spPr>
          <a:xfrm>
            <a:off x="7400091"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8" name="Oval 57">
            <a:extLst>
              <a:ext uri="{FF2B5EF4-FFF2-40B4-BE49-F238E27FC236}">
                <a16:creationId xmlns:a16="http://schemas.microsoft.com/office/drawing/2014/main" id="{44AA5FF5-FC45-4C9B-833A-3EAAFD5E25BD}"/>
              </a:ext>
            </a:extLst>
          </p:cNvPr>
          <p:cNvSpPr/>
          <p:nvPr/>
        </p:nvSpPr>
        <p:spPr>
          <a:xfrm>
            <a:off x="9624821"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577222" y="2274402"/>
            <a:ext cx="2193914"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Year</a:t>
            </a:r>
          </a:p>
        </p:txBody>
      </p:sp>
      <p:sp>
        <p:nvSpPr>
          <p:cNvPr id="74" name="Text Placeholder 71">
            <a:extLst>
              <a:ext uri="{FF2B5EF4-FFF2-40B4-BE49-F238E27FC236}">
                <a16:creationId xmlns:a16="http://schemas.microsoft.com/office/drawing/2014/main" id="{BAC3A3AA-103A-4FA4-B47A-C06635DC2A25}"/>
              </a:ext>
            </a:extLst>
          </p:cNvPr>
          <p:cNvSpPr>
            <a:spLocks noGrp="1"/>
          </p:cNvSpPr>
          <p:nvPr>
            <p:ph type="body" sz="quarter" idx="15" hasCustomPrompt="1"/>
          </p:nvPr>
        </p:nvSpPr>
        <p:spPr>
          <a:xfrm>
            <a:off x="2789702" y="2276559"/>
            <a:ext cx="2212480" cy="296171"/>
          </a:xfrm>
        </p:spPr>
        <p:txBody>
          <a:bodyPr lIns="288000" rIns="288000" anchor="ctr" anchorCtr="0"/>
          <a:lstStyle>
            <a:lvl1pPr>
              <a:defRPr sz="1698" b="1" i="0">
                <a:latin typeface="Poppins SemiBold" pitchFamily="2" charset="77"/>
                <a:cs typeface="Poppins SemiBold" pitchFamily="2" charset="77"/>
              </a:defRPr>
            </a:lvl1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lang="en-GB" dirty="0"/>
              <a:t>Year</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5002182" y="2274402"/>
            <a:ext cx="2199323"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Year</a:t>
            </a:r>
          </a:p>
        </p:txBody>
      </p:sp>
      <p:sp>
        <p:nvSpPr>
          <p:cNvPr id="76" name="Text Placeholder 71">
            <a:extLst>
              <a:ext uri="{FF2B5EF4-FFF2-40B4-BE49-F238E27FC236}">
                <a16:creationId xmlns:a16="http://schemas.microsoft.com/office/drawing/2014/main" id="{8AB98D0E-B1F8-41D1-8D0E-591C18A0E1C4}"/>
              </a:ext>
            </a:extLst>
          </p:cNvPr>
          <p:cNvSpPr>
            <a:spLocks noGrp="1"/>
          </p:cNvSpPr>
          <p:nvPr>
            <p:ph type="body" sz="quarter" idx="17" hasCustomPrompt="1"/>
          </p:nvPr>
        </p:nvSpPr>
        <p:spPr>
          <a:xfrm>
            <a:off x="7196096" y="2274402"/>
            <a:ext cx="2199323"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Year</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9414827" y="2274402"/>
            <a:ext cx="2199323"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Year</a:t>
            </a:r>
          </a:p>
        </p:txBody>
      </p:sp>
      <p:sp>
        <p:nvSpPr>
          <p:cNvPr id="80" name="Text Placeholder 71">
            <a:extLst>
              <a:ext uri="{FF2B5EF4-FFF2-40B4-BE49-F238E27FC236}">
                <a16:creationId xmlns:a16="http://schemas.microsoft.com/office/drawing/2014/main" id="{09CC056F-9D17-4EB7-B0FD-48019E7E2B02}"/>
              </a:ext>
            </a:extLst>
          </p:cNvPr>
          <p:cNvSpPr>
            <a:spLocks noGrp="1"/>
          </p:cNvSpPr>
          <p:nvPr>
            <p:ph type="body" sz="quarter" idx="21"/>
          </p:nvPr>
        </p:nvSpPr>
        <p:spPr>
          <a:xfrm>
            <a:off x="577222" y="3035786"/>
            <a:ext cx="2193914" cy="639178"/>
          </a:xfrm>
        </p:spPr>
        <p:txBody>
          <a:bodyPr lIns="288000" rIns="288000" bIns="288000" anchor="t" anchorCtr="0"/>
          <a:lstStyle>
            <a:lvl1pPr>
              <a:defRPr lang="en-GB" sz="970" kern="1200" dirty="0">
                <a:solidFill>
                  <a:schemeClr val="tx1"/>
                </a:solidFill>
                <a:latin typeface="Poppins" pitchFamily="2" charset="77"/>
                <a:ea typeface="+mn-ea"/>
                <a:cs typeface="Poppins" pitchFamily="2" charset="77"/>
              </a:defRPr>
            </a:lvl1pPr>
          </a:lstStyle>
          <a:p>
            <a:pPr lvl="0">
              <a:lnSpc>
                <a:spcPct val="120000"/>
              </a:lnSpc>
              <a:spcAft>
                <a:spcPts val="1455"/>
              </a:spcAft>
            </a:pPr>
            <a:r>
              <a:rPr lang="en-US" sz="970" b="0">
                <a:solidFill>
                  <a:schemeClr val="tx1"/>
                </a:solidFill>
              </a:rPr>
              <a:t>Click to edit Master text styles</a:t>
            </a:r>
          </a:p>
        </p:txBody>
      </p:sp>
      <p:sp>
        <p:nvSpPr>
          <p:cNvPr id="81" name="Text Placeholder 71">
            <a:extLst>
              <a:ext uri="{FF2B5EF4-FFF2-40B4-BE49-F238E27FC236}">
                <a16:creationId xmlns:a16="http://schemas.microsoft.com/office/drawing/2014/main" id="{DFCA2012-D010-48B8-A2FE-D43677509B3A}"/>
              </a:ext>
            </a:extLst>
          </p:cNvPr>
          <p:cNvSpPr>
            <a:spLocks noGrp="1"/>
          </p:cNvSpPr>
          <p:nvPr>
            <p:ph type="body" sz="quarter" idx="22"/>
          </p:nvPr>
        </p:nvSpPr>
        <p:spPr>
          <a:xfrm>
            <a:off x="2789702" y="3035786"/>
            <a:ext cx="2193914" cy="639178"/>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a:t>Click to edit Master text styles</a:t>
            </a:r>
          </a:p>
        </p:txBody>
      </p:sp>
      <p:sp>
        <p:nvSpPr>
          <p:cNvPr id="82" name="Text Placeholder 71">
            <a:extLst>
              <a:ext uri="{FF2B5EF4-FFF2-40B4-BE49-F238E27FC236}">
                <a16:creationId xmlns:a16="http://schemas.microsoft.com/office/drawing/2014/main" id="{4808DC9B-6760-4707-A987-F10C9B1C6B79}"/>
              </a:ext>
            </a:extLst>
          </p:cNvPr>
          <p:cNvSpPr>
            <a:spLocks noGrp="1"/>
          </p:cNvSpPr>
          <p:nvPr>
            <p:ph type="body" sz="quarter" idx="23"/>
          </p:nvPr>
        </p:nvSpPr>
        <p:spPr>
          <a:xfrm>
            <a:off x="5002182" y="3035786"/>
            <a:ext cx="2193914" cy="639178"/>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3" name="Text Placeholder 71">
            <a:extLst>
              <a:ext uri="{FF2B5EF4-FFF2-40B4-BE49-F238E27FC236}">
                <a16:creationId xmlns:a16="http://schemas.microsoft.com/office/drawing/2014/main" id="{5BEAD4C3-C053-4BCA-AD42-9FAF439BF274}"/>
              </a:ext>
            </a:extLst>
          </p:cNvPr>
          <p:cNvSpPr>
            <a:spLocks noGrp="1"/>
          </p:cNvSpPr>
          <p:nvPr>
            <p:ph type="body" sz="quarter" idx="24"/>
          </p:nvPr>
        </p:nvSpPr>
        <p:spPr>
          <a:xfrm>
            <a:off x="7196096" y="3035786"/>
            <a:ext cx="2205910" cy="639178"/>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4" name="Text Placeholder 71">
            <a:extLst>
              <a:ext uri="{FF2B5EF4-FFF2-40B4-BE49-F238E27FC236}">
                <a16:creationId xmlns:a16="http://schemas.microsoft.com/office/drawing/2014/main" id="{EAFEF8AB-B626-4FFE-B184-2D41AE60489B}"/>
              </a:ext>
            </a:extLst>
          </p:cNvPr>
          <p:cNvSpPr>
            <a:spLocks noGrp="1"/>
          </p:cNvSpPr>
          <p:nvPr>
            <p:ph type="body" sz="quarter" idx="25"/>
          </p:nvPr>
        </p:nvSpPr>
        <p:spPr>
          <a:xfrm>
            <a:off x="9414827" y="3035786"/>
            <a:ext cx="2205910" cy="639178"/>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Tree>
    <p:extLst>
      <p:ext uri="{BB962C8B-B14F-4D97-AF65-F5344CB8AC3E}">
        <p14:creationId xmlns:p14="http://schemas.microsoft.com/office/powerpoint/2010/main" val="52633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meline / Milestones 6">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3485299913"/>
              </p:ext>
            </p:extLst>
          </p:nvPr>
        </p:nvGraphicFramePr>
        <p:xfrm>
          <a:off x="577222" y="2730107"/>
          <a:ext cx="11036928" cy="3318295"/>
        </p:xfrm>
        <a:graphic>
          <a:graphicData uri="http://schemas.openxmlformats.org/drawingml/2006/table">
            <a:tbl>
              <a:tblPr bandCol="1">
                <a:tableStyleId>{2D5ABB26-0587-4C30-8999-92F81FD0307C}</a:tableStyleId>
              </a:tblPr>
              <a:tblGrid>
                <a:gridCol w="1839488">
                  <a:extLst>
                    <a:ext uri="{9D8B030D-6E8A-4147-A177-3AD203B41FA5}">
                      <a16:colId xmlns:a16="http://schemas.microsoft.com/office/drawing/2014/main" val="4151945498"/>
                    </a:ext>
                  </a:extLst>
                </a:gridCol>
                <a:gridCol w="1839488">
                  <a:extLst>
                    <a:ext uri="{9D8B030D-6E8A-4147-A177-3AD203B41FA5}">
                      <a16:colId xmlns:a16="http://schemas.microsoft.com/office/drawing/2014/main" val="1382627474"/>
                    </a:ext>
                  </a:extLst>
                </a:gridCol>
                <a:gridCol w="1839488">
                  <a:extLst>
                    <a:ext uri="{9D8B030D-6E8A-4147-A177-3AD203B41FA5}">
                      <a16:colId xmlns:a16="http://schemas.microsoft.com/office/drawing/2014/main" val="2312284562"/>
                    </a:ext>
                  </a:extLst>
                </a:gridCol>
                <a:gridCol w="1839488">
                  <a:extLst>
                    <a:ext uri="{9D8B030D-6E8A-4147-A177-3AD203B41FA5}">
                      <a16:colId xmlns:a16="http://schemas.microsoft.com/office/drawing/2014/main" val="1977789979"/>
                    </a:ext>
                  </a:extLst>
                </a:gridCol>
                <a:gridCol w="1839488">
                  <a:extLst>
                    <a:ext uri="{9D8B030D-6E8A-4147-A177-3AD203B41FA5}">
                      <a16:colId xmlns:a16="http://schemas.microsoft.com/office/drawing/2014/main" val="289107806"/>
                    </a:ext>
                  </a:extLst>
                </a:gridCol>
                <a:gridCol w="1839488">
                  <a:extLst>
                    <a:ext uri="{9D8B030D-6E8A-4147-A177-3AD203B41FA5}">
                      <a16:colId xmlns:a16="http://schemas.microsoft.com/office/drawing/2014/main" val="380964293"/>
                    </a:ext>
                  </a:extLst>
                </a:gridCol>
              </a:tblGrid>
              <a:tr h="3318295">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2"/>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dirty="0"/>
              <a:t>Timeline/Milestones</a:t>
            </a:r>
            <a:endParaRPr lang="en-GB" dirty="0"/>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6" name="object 14">
            <a:extLst>
              <a:ext uri="{FF2B5EF4-FFF2-40B4-BE49-F238E27FC236}">
                <a16:creationId xmlns:a16="http://schemas.microsoft.com/office/drawing/2014/main" id="{90578DB9-BA6E-47D0-A9E9-CCE6534555DB}"/>
              </a:ext>
            </a:extLst>
          </p:cNvPr>
          <p:cNvSpPr/>
          <p:nvPr userDrawn="1"/>
        </p:nvSpPr>
        <p:spPr>
          <a:xfrm>
            <a:off x="577850" y="2733787"/>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4" name="Oval 53">
            <a:extLst>
              <a:ext uri="{FF2B5EF4-FFF2-40B4-BE49-F238E27FC236}">
                <a16:creationId xmlns:a16="http://schemas.microsoft.com/office/drawing/2014/main" id="{9E7A0D4B-AB57-44B0-97E1-0F74C2C20372}"/>
              </a:ext>
            </a:extLst>
          </p:cNvPr>
          <p:cNvSpPr/>
          <p:nvPr/>
        </p:nvSpPr>
        <p:spPr>
          <a:xfrm>
            <a:off x="763224"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5" name="Oval 54">
            <a:extLst>
              <a:ext uri="{FF2B5EF4-FFF2-40B4-BE49-F238E27FC236}">
                <a16:creationId xmlns:a16="http://schemas.microsoft.com/office/drawing/2014/main" id="{80550B66-ACB8-412D-961E-711CE5C8D994}"/>
              </a:ext>
            </a:extLst>
          </p:cNvPr>
          <p:cNvSpPr/>
          <p:nvPr/>
        </p:nvSpPr>
        <p:spPr>
          <a:xfrm>
            <a:off x="2611252"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6" name="Oval 55">
            <a:extLst>
              <a:ext uri="{FF2B5EF4-FFF2-40B4-BE49-F238E27FC236}">
                <a16:creationId xmlns:a16="http://schemas.microsoft.com/office/drawing/2014/main" id="{08C9AC41-4B38-40D6-B070-CDF412ECA81A}"/>
              </a:ext>
            </a:extLst>
          </p:cNvPr>
          <p:cNvSpPr/>
          <p:nvPr/>
        </p:nvSpPr>
        <p:spPr>
          <a:xfrm>
            <a:off x="4459910"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7" name="Oval 56">
            <a:extLst>
              <a:ext uri="{FF2B5EF4-FFF2-40B4-BE49-F238E27FC236}">
                <a16:creationId xmlns:a16="http://schemas.microsoft.com/office/drawing/2014/main" id="{2CD996F1-C360-4368-A00A-CE14EF9239BF}"/>
              </a:ext>
            </a:extLst>
          </p:cNvPr>
          <p:cNvSpPr/>
          <p:nvPr/>
        </p:nvSpPr>
        <p:spPr>
          <a:xfrm>
            <a:off x="6299996"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8" name="Oval 57">
            <a:extLst>
              <a:ext uri="{FF2B5EF4-FFF2-40B4-BE49-F238E27FC236}">
                <a16:creationId xmlns:a16="http://schemas.microsoft.com/office/drawing/2014/main" id="{44AA5FF5-FC45-4C9B-833A-3EAAFD5E25BD}"/>
              </a:ext>
            </a:extLst>
          </p:cNvPr>
          <p:cNvSpPr/>
          <p:nvPr/>
        </p:nvSpPr>
        <p:spPr>
          <a:xfrm>
            <a:off x="8140082"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9" name="Oval 58">
            <a:extLst>
              <a:ext uri="{FF2B5EF4-FFF2-40B4-BE49-F238E27FC236}">
                <a16:creationId xmlns:a16="http://schemas.microsoft.com/office/drawing/2014/main" id="{7EED920D-5A0E-4D1A-B8B2-01481F89A849}"/>
              </a:ext>
            </a:extLst>
          </p:cNvPr>
          <p:cNvSpPr/>
          <p:nvPr/>
        </p:nvSpPr>
        <p:spPr>
          <a:xfrm>
            <a:off x="9988110"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dirty="0"/>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577222"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Year</a:t>
            </a:r>
          </a:p>
        </p:txBody>
      </p:sp>
      <p:sp>
        <p:nvSpPr>
          <p:cNvPr id="74" name="Text Placeholder 71">
            <a:extLst>
              <a:ext uri="{FF2B5EF4-FFF2-40B4-BE49-F238E27FC236}">
                <a16:creationId xmlns:a16="http://schemas.microsoft.com/office/drawing/2014/main" id="{BAC3A3AA-103A-4FA4-B47A-C06635DC2A25}"/>
              </a:ext>
            </a:extLst>
          </p:cNvPr>
          <p:cNvSpPr>
            <a:spLocks noGrp="1"/>
          </p:cNvSpPr>
          <p:nvPr>
            <p:ph type="body" sz="quarter" idx="15" hasCustomPrompt="1"/>
          </p:nvPr>
        </p:nvSpPr>
        <p:spPr>
          <a:xfrm>
            <a:off x="2419253" y="2276559"/>
            <a:ext cx="1588608" cy="296171"/>
          </a:xfrm>
        </p:spPr>
        <p:txBody>
          <a:bodyPr lIns="288000" rIns="288000" anchor="ctr" anchorCtr="0"/>
          <a:lstStyle>
            <a:lvl1pPr>
              <a:defRPr sz="1698" b="1" i="0">
                <a:latin typeface="Poppins SemiBold" pitchFamily="2" charset="77"/>
                <a:cs typeface="Poppins SemiBold" pitchFamily="2" charset="77"/>
              </a:defRPr>
            </a:lvl1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lang="en-GB" dirty="0"/>
              <a:t>Year</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4261912"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Year</a:t>
            </a:r>
          </a:p>
        </p:txBody>
      </p:sp>
      <p:sp>
        <p:nvSpPr>
          <p:cNvPr id="76" name="Text Placeholder 71">
            <a:extLst>
              <a:ext uri="{FF2B5EF4-FFF2-40B4-BE49-F238E27FC236}">
                <a16:creationId xmlns:a16="http://schemas.microsoft.com/office/drawing/2014/main" id="{8AB98D0E-B1F8-41D1-8D0E-591C18A0E1C4}"/>
              </a:ext>
            </a:extLst>
          </p:cNvPr>
          <p:cNvSpPr>
            <a:spLocks noGrp="1"/>
          </p:cNvSpPr>
          <p:nvPr>
            <p:ph type="body" sz="quarter" idx="17" hasCustomPrompt="1"/>
          </p:nvPr>
        </p:nvSpPr>
        <p:spPr>
          <a:xfrm>
            <a:off x="6096000"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Year</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7930089"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Year</a:t>
            </a:r>
          </a:p>
        </p:txBody>
      </p:sp>
      <p:sp>
        <p:nvSpPr>
          <p:cNvPr id="78" name="Text Placeholder 71">
            <a:extLst>
              <a:ext uri="{FF2B5EF4-FFF2-40B4-BE49-F238E27FC236}">
                <a16:creationId xmlns:a16="http://schemas.microsoft.com/office/drawing/2014/main" id="{0F502F2E-BE4E-4F98-AC09-F0807D222C92}"/>
              </a:ext>
            </a:extLst>
          </p:cNvPr>
          <p:cNvSpPr>
            <a:spLocks noGrp="1"/>
          </p:cNvSpPr>
          <p:nvPr>
            <p:ph type="body" sz="quarter" idx="19" hasCustomPrompt="1"/>
          </p:nvPr>
        </p:nvSpPr>
        <p:spPr>
          <a:xfrm>
            <a:off x="9772119"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Year</a:t>
            </a:r>
          </a:p>
        </p:txBody>
      </p:sp>
      <p:sp>
        <p:nvSpPr>
          <p:cNvPr id="80" name="Text Placeholder 71">
            <a:extLst>
              <a:ext uri="{FF2B5EF4-FFF2-40B4-BE49-F238E27FC236}">
                <a16:creationId xmlns:a16="http://schemas.microsoft.com/office/drawing/2014/main" id="{09CC056F-9D17-4EB7-B0FD-48019E7E2B02}"/>
              </a:ext>
            </a:extLst>
          </p:cNvPr>
          <p:cNvSpPr>
            <a:spLocks noGrp="1"/>
          </p:cNvSpPr>
          <p:nvPr>
            <p:ph type="body" sz="quarter" idx="21"/>
          </p:nvPr>
        </p:nvSpPr>
        <p:spPr>
          <a:xfrm>
            <a:off x="577222" y="3035786"/>
            <a:ext cx="1588608" cy="818329"/>
          </a:xfrm>
        </p:spPr>
        <p:txBody>
          <a:bodyPr lIns="288000" rIns="288000" bIns="288000" anchor="t" anchorCtr="0"/>
          <a:lstStyle>
            <a:lvl1pPr>
              <a:defRPr lang="en-GB" sz="970" kern="1200" dirty="0">
                <a:solidFill>
                  <a:schemeClr val="tx1"/>
                </a:solidFill>
                <a:latin typeface="Poppins" pitchFamily="2" charset="77"/>
                <a:ea typeface="+mn-ea"/>
                <a:cs typeface="Poppins" pitchFamily="2" charset="77"/>
              </a:defRPr>
            </a:lvl1pPr>
          </a:lstStyle>
          <a:p>
            <a:pPr lvl="0">
              <a:lnSpc>
                <a:spcPct val="120000"/>
              </a:lnSpc>
              <a:spcAft>
                <a:spcPts val="1455"/>
              </a:spcAft>
            </a:pPr>
            <a:r>
              <a:rPr lang="en-US" sz="970" b="0">
                <a:solidFill>
                  <a:schemeClr val="tx1"/>
                </a:solidFill>
              </a:rPr>
              <a:t>Click to edit Master text styles</a:t>
            </a:r>
          </a:p>
        </p:txBody>
      </p:sp>
      <p:sp>
        <p:nvSpPr>
          <p:cNvPr id="81" name="Text Placeholder 71">
            <a:extLst>
              <a:ext uri="{FF2B5EF4-FFF2-40B4-BE49-F238E27FC236}">
                <a16:creationId xmlns:a16="http://schemas.microsoft.com/office/drawing/2014/main" id="{DFCA2012-D010-48B8-A2FE-D43677509B3A}"/>
              </a:ext>
            </a:extLst>
          </p:cNvPr>
          <p:cNvSpPr>
            <a:spLocks noGrp="1"/>
          </p:cNvSpPr>
          <p:nvPr>
            <p:ph type="body" sz="quarter" idx="22"/>
          </p:nvPr>
        </p:nvSpPr>
        <p:spPr>
          <a:xfrm>
            <a:off x="2419253"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a:t>Click to edit Master text styles</a:t>
            </a:r>
          </a:p>
        </p:txBody>
      </p:sp>
      <p:sp>
        <p:nvSpPr>
          <p:cNvPr id="82" name="Text Placeholder 71">
            <a:extLst>
              <a:ext uri="{FF2B5EF4-FFF2-40B4-BE49-F238E27FC236}">
                <a16:creationId xmlns:a16="http://schemas.microsoft.com/office/drawing/2014/main" id="{4808DC9B-6760-4707-A987-F10C9B1C6B79}"/>
              </a:ext>
            </a:extLst>
          </p:cNvPr>
          <p:cNvSpPr>
            <a:spLocks noGrp="1"/>
          </p:cNvSpPr>
          <p:nvPr>
            <p:ph type="body" sz="quarter" idx="23"/>
          </p:nvPr>
        </p:nvSpPr>
        <p:spPr>
          <a:xfrm>
            <a:off x="4261912"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3" name="Text Placeholder 71">
            <a:extLst>
              <a:ext uri="{FF2B5EF4-FFF2-40B4-BE49-F238E27FC236}">
                <a16:creationId xmlns:a16="http://schemas.microsoft.com/office/drawing/2014/main" id="{5BEAD4C3-C053-4BCA-AD42-9FAF439BF274}"/>
              </a:ext>
            </a:extLst>
          </p:cNvPr>
          <p:cNvSpPr>
            <a:spLocks noGrp="1"/>
          </p:cNvSpPr>
          <p:nvPr>
            <p:ph type="body" sz="quarter" idx="24"/>
          </p:nvPr>
        </p:nvSpPr>
        <p:spPr>
          <a:xfrm>
            <a:off x="6096000"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4" name="Text Placeholder 71">
            <a:extLst>
              <a:ext uri="{FF2B5EF4-FFF2-40B4-BE49-F238E27FC236}">
                <a16:creationId xmlns:a16="http://schemas.microsoft.com/office/drawing/2014/main" id="{EAFEF8AB-B626-4FFE-B184-2D41AE60489B}"/>
              </a:ext>
            </a:extLst>
          </p:cNvPr>
          <p:cNvSpPr>
            <a:spLocks noGrp="1"/>
          </p:cNvSpPr>
          <p:nvPr>
            <p:ph type="body" sz="quarter" idx="25"/>
          </p:nvPr>
        </p:nvSpPr>
        <p:spPr>
          <a:xfrm>
            <a:off x="7930089"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5" name="Text Placeholder 71">
            <a:extLst>
              <a:ext uri="{FF2B5EF4-FFF2-40B4-BE49-F238E27FC236}">
                <a16:creationId xmlns:a16="http://schemas.microsoft.com/office/drawing/2014/main" id="{A2353D5E-8772-46DC-B085-E1CE6ABC5642}"/>
              </a:ext>
            </a:extLst>
          </p:cNvPr>
          <p:cNvSpPr>
            <a:spLocks noGrp="1"/>
          </p:cNvSpPr>
          <p:nvPr>
            <p:ph type="body" sz="quarter" idx="26"/>
          </p:nvPr>
        </p:nvSpPr>
        <p:spPr>
          <a:xfrm>
            <a:off x="9772119" y="3036328"/>
            <a:ext cx="1588608" cy="818329"/>
          </a:xfrm>
        </p:spPr>
        <p:txBody>
          <a:bodyPr lIns="288000" rIns="288000" bIns="288000" anchor="t" anchorCtr="0"/>
          <a:lstStyle>
            <a:lvl1pPr>
              <a:defRPr sz="970" b="0">
                <a:latin typeface="Poppins" pitchFamily="2" charset="77"/>
                <a:cs typeface="Poppins" pitchFamily="2" charset="77"/>
              </a:defRPr>
            </a:lvl1pPr>
          </a:lstStyle>
          <a:p>
            <a:pPr lvl="0" algn="l">
              <a:lnSpc>
                <a:spcPct val="120000"/>
              </a:lnSpc>
              <a:spcAft>
                <a:spcPts val="1455"/>
              </a:spcAft>
            </a:pPr>
            <a:r>
              <a:rPr lang="en-US" sz="970"/>
              <a:t>Click to edit Master text styles</a:t>
            </a:r>
          </a:p>
        </p:txBody>
      </p:sp>
    </p:spTree>
    <p:extLst>
      <p:ext uri="{BB962C8B-B14F-4D97-AF65-F5344CB8AC3E}">
        <p14:creationId xmlns:p14="http://schemas.microsoft.com/office/powerpoint/2010/main" val="3840956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meline / Milestones 7">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2801416959"/>
              </p:ext>
            </p:extLst>
          </p:nvPr>
        </p:nvGraphicFramePr>
        <p:xfrm>
          <a:off x="577222" y="2730107"/>
          <a:ext cx="11036723" cy="3318295"/>
        </p:xfrm>
        <a:graphic>
          <a:graphicData uri="http://schemas.openxmlformats.org/drawingml/2006/table">
            <a:tbl>
              <a:tblPr bandCol="1">
                <a:tableStyleId>{2D5ABB26-0587-4C30-8999-92F81FD0307C}</a:tableStyleId>
              </a:tblPr>
              <a:tblGrid>
                <a:gridCol w="1576675">
                  <a:extLst>
                    <a:ext uri="{9D8B030D-6E8A-4147-A177-3AD203B41FA5}">
                      <a16:colId xmlns:a16="http://schemas.microsoft.com/office/drawing/2014/main" val="4151945498"/>
                    </a:ext>
                  </a:extLst>
                </a:gridCol>
                <a:gridCol w="1576675">
                  <a:extLst>
                    <a:ext uri="{9D8B030D-6E8A-4147-A177-3AD203B41FA5}">
                      <a16:colId xmlns:a16="http://schemas.microsoft.com/office/drawing/2014/main" val="1382627474"/>
                    </a:ext>
                  </a:extLst>
                </a:gridCol>
                <a:gridCol w="1576675">
                  <a:extLst>
                    <a:ext uri="{9D8B030D-6E8A-4147-A177-3AD203B41FA5}">
                      <a16:colId xmlns:a16="http://schemas.microsoft.com/office/drawing/2014/main" val="2312284562"/>
                    </a:ext>
                  </a:extLst>
                </a:gridCol>
                <a:gridCol w="1576675">
                  <a:extLst>
                    <a:ext uri="{9D8B030D-6E8A-4147-A177-3AD203B41FA5}">
                      <a16:colId xmlns:a16="http://schemas.microsoft.com/office/drawing/2014/main" val="1977789979"/>
                    </a:ext>
                  </a:extLst>
                </a:gridCol>
                <a:gridCol w="1576675">
                  <a:extLst>
                    <a:ext uri="{9D8B030D-6E8A-4147-A177-3AD203B41FA5}">
                      <a16:colId xmlns:a16="http://schemas.microsoft.com/office/drawing/2014/main" val="289107806"/>
                    </a:ext>
                  </a:extLst>
                </a:gridCol>
                <a:gridCol w="1576675">
                  <a:extLst>
                    <a:ext uri="{9D8B030D-6E8A-4147-A177-3AD203B41FA5}">
                      <a16:colId xmlns:a16="http://schemas.microsoft.com/office/drawing/2014/main" val="380964293"/>
                    </a:ext>
                  </a:extLst>
                </a:gridCol>
                <a:gridCol w="1576675">
                  <a:extLst>
                    <a:ext uri="{9D8B030D-6E8A-4147-A177-3AD203B41FA5}">
                      <a16:colId xmlns:a16="http://schemas.microsoft.com/office/drawing/2014/main" val="2998086781"/>
                    </a:ext>
                  </a:extLst>
                </a:gridCol>
              </a:tblGrid>
              <a:tr h="3318295">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2"/>
                    </a:solidFill>
                  </a:tcPr>
                </a:tc>
                <a:tc>
                  <a:txBody>
                    <a:bodyPr/>
                    <a:lstStyle/>
                    <a:p>
                      <a:pPr marL="0" marR="0" lvl="0" indent="0" algn="l" defTabSz="914400" rtl="0" eaLnBrk="1" fontAlgn="auto" latinLnBrk="0" hangingPunct="1">
                        <a:lnSpc>
                          <a:spcPct val="120000"/>
                        </a:lnSpc>
                        <a:spcBef>
                          <a:spcPts val="0"/>
                        </a:spcBef>
                        <a:spcAft>
                          <a:spcPts val="2400"/>
                        </a:spcAft>
                        <a:buClrTx/>
                        <a:buSzTx/>
                        <a:buFontTx/>
                        <a:buNone/>
                        <a:tabLst/>
                        <a:defRPr/>
                      </a:pPr>
                      <a:endParaRPr lang="en-US" sz="1000" kern="1200" dirty="0">
                        <a:solidFill>
                          <a:schemeClr val="tx1"/>
                        </a:solidFill>
                        <a:latin typeface="+mn-lt"/>
                        <a:ea typeface="+mn-ea"/>
                        <a:cs typeface="+mn-cs"/>
                      </a:endParaRPr>
                    </a:p>
                  </a:txBody>
                  <a:tcPr marL="174656" marR="174656" marT="218304" marB="174643">
                    <a:solidFill>
                      <a:schemeClr val="bg1"/>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dirty="0"/>
              <a:t>Timeline/Milestones</a:t>
            </a:r>
            <a:endParaRPr lang="en-GB" dirty="0"/>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6" name="object 14">
            <a:extLst>
              <a:ext uri="{FF2B5EF4-FFF2-40B4-BE49-F238E27FC236}">
                <a16:creationId xmlns:a16="http://schemas.microsoft.com/office/drawing/2014/main" id="{90578DB9-BA6E-47D0-A9E9-CCE6534555DB}"/>
              </a:ext>
            </a:extLst>
          </p:cNvPr>
          <p:cNvSpPr/>
          <p:nvPr userDrawn="1"/>
        </p:nvSpPr>
        <p:spPr>
          <a:xfrm>
            <a:off x="577850" y="2733787"/>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4" name="Oval 53">
            <a:extLst>
              <a:ext uri="{FF2B5EF4-FFF2-40B4-BE49-F238E27FC236}">
                <a16:creationId xmlns:a16="http://schemas.microsoft.com/office/drawing/2014/main" id="{9E7A0D4B-AB57-44B0-97E1-0F74C2C20372}"/>
              </a:ext>
            </a:extLst>
          </p:cNvPr>
          <p:cNvSpPr/>
          <p:nvPr/>
        </p:nvSpPr>
        <p:spPr>
          <a:xfrm>
            <a:off x="763224"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5" name="Oval 54">
            <a:extLst>
              <a:ext uri="{FF2B5EF4-FFF2-40B4-BE49-F238E27FC236}">
                <a16:creationId xmlns:a16="http://schemas.microsoft.com/office/drawing/2014/main" id="{80550B66-ACB8-412D-961E-711CE5C8D994}"/>
              </a:ext>
            </a:extLst>
          </p:cNvPr>
          <p:cNvSpPr/>
          <p:nvPr/>
        </p:nvSpPr>
        <p:spPr>
          <a:xfrm>
            <a:off x="2343908"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6" name="Oval 55">
            <a:extLst>
              <a:ext uri="{FF2B5EF4-FFF2-40B4-BE49-F238E27FC236}">
                <a16:creationId xmlns:a16="http://schemas.microsoft.com/office/drawing/2014/main" id="{08C9AC41-4B38-40D6-B070-CDF412ECA81A}"/>
              </a:ext>
            </a:extLst>
          </p:cNvPr>
          <p:cNvSpPr/>
          <p:nvPr/>
        </p:nvSpPr>
        <p:spPr>
          <a:xfrm>
            <a:off x="3924591"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7" name="Oval 56">
            <a:extLst>
              <a:ext uri="{FF2B5EF4-FFF2-40B4-BE49-F238E27FC236}">
                <a16:creationId xmlns:a16="http://schemas.microsoft.com/office/drawing/2014/main" id="{2CD996F1-C360-4368-A00A-CE14EF9239BF}"/>
              </a:ext>
            </a:extLst>
          </p:cNvPr>
          <p:cNvSpPr/>
          <p:nvPr/>
        </p:nvSpPr>
        <p:spPr>
          <a:xfrm>
            <a:off x="5505274"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8" name="Oval 57">
            <a:extLst>
              <a:ext uri="{FF2B5EF4-FFF2-40B4-BE49-F238E27FC236}">
                <a16:creationId xmlns:a16="http://schemas.microsoft.com/office/drawing/2014/main" id="{44AA5FF5-FC45-4C9B-833A-3EAAFD5E25BD}"/>
              </a:ext>
            </a:extLst>
          </p:cNvPr>
          <p:cNvSpPr/>
          <p:nvPr/>
        </p:nvSpPr>
        <p:spPr>
          <a:xfrm>
            <a:off x="7085958"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9" name="Oval 58">
            <a:extLst>
              <a:ext uri="{FF2B5EF4-FFF2-40B4-BE49-F238E27FC236}">
                <a16:creationId xmlns:a16="http://schemas.microsoft.com/office/drawing/2014/main" id="{7EED920D-5A0E-4D1A-B8B2-01481F89A849}"/>
              </a:ext>
            </a:extLst>
          </p:cNvPr>
          <p:cNvSpPr/>
          <p:nvPr/>
        </p:nvSpPr>
        <p:spPr>
          <a:xfrm>
            <a:off x="8666641"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dirty="0"/>
          </a:p>
        </p:txBody>
      </p:sp>
      <p:sp>
        <p:nvSpPr>
          <p:cNvPr id="60" name="Oval 59">
            <a:extLst>
              <a:ext uri="{FF2B5EF4-FFF2-40B4-BE49-F238E27FC236}">
                <a16:creationId xmlns:a16="http://schemas.microsoft.com/office/drawing/2014/main" id="{33F6E636-79A6-4B30-8BC0-632CE4B6ECAC}"/>
              </a:ext>
            </a:extLst>
          </p:cNvPr>
          <p:cNvSpPr/>
          <p:nvPr/>
        </p:nvSpPr>
        <p:spPr>
          <a:xfrm>
            <a:off x="10247326"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577222"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Year</a:t>
            </a:r>
          </a:p>
        </p:txBody>
      </p:sp>
      <p:sp>
        <p:nvSpPr>
          <p:cNvPr id="74" name="Text Placeholder 71">
            <a:extLst>
              <a:ext uri="{FF2B5EF4-FFF2-40B4-BE49-F238E27FC236}">
                <a16:creationId xmlns:a16="http://schemas.microsoft.com/office/drawing/2014/main" id="{BAC3A3AA-103A-4FA4-B47A-C06635DC2A25}"/>
              </a:ext>
            </a:extLst>
          </p:cNvPr>
          <p:cNvSpPr>
            <a:spLocks noGrp="1"/>
          </p:cNvSpPr>
          <p:nvPr>
            <p:ph type="body" sz="quarter" idx="15" hasCustomPrompt="1"/>
          </p:nvPr>
        </p:nvSpPr>
        <p:spPr>
          <a:xfrm>
            <a:off x="2151908" y="2276559"/>
            <a:ext cx="1588608" cy="296171"/>
          </a:xfrm>
        </p:spPr>
        <p:txBody>
          <a:bodyPr lIns="288000" rIns="288000" anchor="ctr" anchorCtr="0"/>
          <a:lstStyle>
            <a:lvl1pPr>
              <a:defRPr sz="1698" b="1" i="0">
                <a:latin typeface="Poppins SemiBold" pitchFamily="2" charset="77"/>
                <a:cs typeface="Poppins SemiBold" pitchFamily="2" charset="77"/>
              </a:defRPr>
            </a:lvl1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lang="en-GB" dirty="0"/>
              <a:t>Year</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3726594"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Year</a:t>
            </a:r>
          </a:p>
        </p:txBody>
      </p:sp>
      <p:sp>
        <p:nvSpPr>
          <p:cNvPr id="76" name="Text Placeholder 71">
            <a:extLst>
              <a:ext uri="{FF2B5EF4-FFF2-40B4-BE49-F238E27FC236}">
                <a16:creationId xmlns:a16="http://schemas.microsoft.com/office/drawing/2014/main" id="{8AB98D0E-B1F8-41D1-8D0E-591C18A0E1C4}"/>
              </a:ext>
            </a:extLst>
          </p:cNvPr>
          <p:cNvSpPr>
            <a:spLocks noGrp="1"/>
          </p:cNvSpPr>
          <p:nvPr>
            <p:ph type="body" sz="quarter" idx="17" hasCustomPrompt="1"/>
          </p:nvPr>
        </p:nvSpPr>
        <p:spPr>
          <a:xfrm>
            <a:off x="5301279"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Year</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6875965"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Year</a:t>
            </a:r>
          </a:p>
        </p:txBody>
      </p:sp>
      <p:sp>
        <p:nvSpPr>
          <p:cNvPr id="78" name="Text Placeholder 71">
            <a:extLst>
              <a:ext uri="{FF2B5EF4-FFF2-40B4-BE49-F238E27FC236}">
                <a16:creationId xmlns:a16="http://schemas.microsoft.com/office/drawing/2014/main" id="{0F502F2E-BE4E-4F98-AC09-F0807D222C92}"/>
              </a:ext>
            </a:extLst>
          </p:cNvPr>
          <p:cNvSpPr>
            <a:spLocks noGrp="1"/>
          </p:cNvSpPr>
          <p:nvPr>
            <p:ph type="body" sz="quarter" idx="19" hasCustomPrompt="1"/>
          </p:nvPr>
        </p:nvSpPr>
        <p:spPr>
          <a:xfrm>
            <a:off x="8450651"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Year</a:t>
            </a:r>
          </a:p>
        </p:txBody>
      </p:sp>
      <p:sp>
        <p:nvSpPr>
          <p:cNvPr id="79" name="Text Placeholder 71">
            <a:extLst>
              <a:ext uri="{FF2B5EF4-FFF2-40B4-BE49-F238E27FC236}">
                <a16:creationId xmlns:a16="http://schemas.microsoft.com/office/drawing/2014/main" id="{6B04DD5D-0DA6-4CDB-A074-CFE48AA63179}"/>
              </a:ext>
            </a:extLst>
          </p:cNvPr>
          <p:cNvSpPr>
            <a:spLocks noGrp="1"/>
          </p:cNvSpPr>
          <p:nvPr>
            <p:ph type="body" sz="quarter" idx="20" hasCustomPrompt="1"/>
          </p:nvPr>
        </p:nvSpPr>
        <p:spPr>
          <a:xfrm>
            <a:off x="10025337"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Year</a:t>
            </a:r>
          </a:p>
        </p:txBody>
      </p:sp>
      <p:sp>
        <p:nvSpPr>
          <p:cNvPr id="80" name="Text Placeholder 71">
            <a:extLst>
              <a:ext uri="{FF2B5EF4-FFF2-40B4-BE49-F238E27FC236}">
                <a16:creationId xmlns:a16="http://schemas.microsoft.com/office/drawing/2014/main" id="{09CC056F-9D17-4EB7-B0FD-48019E7E2B02}"/>
              </a:ext>
            </a:extLst>
          </p:cNvPr>
          <p:cNvSpPr>
            <a:spLocks noGrp="1"/>
          </p:cNvSpPr>
          <p:nvPr>
            <p:ph type="body" sz="quarter" idx="21"/>
          </p:nvPr>
        </p:nvSpPr>
        <p:spPr>
          <a:xfrm>
            <a:off x="577222" y="3035786"/>
            <a:ext cx="1588608" cy="818329"/>
          </a:xfrm>
        </p:spPr>
        <p:txBody>
          <a:bodyPr lIns="288000" rIns="288000" bIns="288000" anchor="t" anchorCtr="0"/>
          <a:lstStyle>
            <a:lvl1pPr>
              <a:defRPr lang="en-GB" sz="970" kern="1200" dirty="0">
                <a:solidFill>
                  <a:schemeClr val="tx1"/>
                </a:solidFill>
                <a:latin typeface="Poppins" pitchFamily="2" charset="77"/>
                <a:ea typeface="+mn-ea"/>
                <a:cs typeface="Poppins" pitchFamily="2" charset="77"/>
              </a:defRPr>
            </a:lvl1pPr>
          </a:lstStyle>
          <a:p>
            <a:pPr lvl="0">
              <a:lnSpc>
                <a:spcPct val="120000"/>
              </a:lnSpc>
              <a:spcAft>
                <a:spcPts val="1455"/>
              </a:spcAft>
            </a:pPr>
            <a:r>
              <a:rPr lang="en-US" sz="970" b="0">
                <a:solidFill>
                  <a:schemeClr val="tx1"/>
                </a:solidFill>
              </a:rPr>
              <a:t>Click to edit Master text styles</a:t>
            </a:r>
          </a:p>
        </p:txBody>
      </p:sp>
      <p:sp>
        <p:nvSpPr>
          <p:cNvPr id="81" name="Text Placeholder 71">
            <a:extLst>
              <a:ext uri="{FF2B5EF4-FFF2-40B4-BE49-F238E27FC236}">
                <a16:creationId xmlns:a16="http://schemas.microsoft.com/office/drawing/2014/main" id="{DFCA2012-D010-48B8-A2FE-D43677509B3A}"/>
              </a:ext>
            </a:extLst>
          </p:cNvPr>
          <p:cNvSpPr>
            <a:spLocks noGrp="1"/>
          </p:cNvSpPr>
          <p:nvPr>
            <p:ph type="body" sz="quarter" idx="22"/>
          </p:nvPr>
        </p:nvSpPr>
        <p:spPr>
          <a:xfrm>
            <a:off x="2151908"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a:t>Click to edit Master text styles</a:t>
            </a:r>
          </a:p>
        </p:txBody>
      </p:sp>
      <p:sp>
        <p:nvSpPr>
          <p:cNvPr id="82" name="Text Placeholder 71">
            <a:extLst>
              <a:ext uri="{FF2B5EF4-FFF2-40B4-BE49-F238E27FC236}">
                <a16:creationId xmlns:a16="http://schemas.microsoft.com/office/drawing/2014/main" id="{4808DC9B-6760-4707-A987-F10C9B1C6B79}"/>
              </a:ext>
            </a:extLst>
          </p:cNvPr>
          <p:cNvSpPr>
            <a:spLocks noGrp="1"/>
          </p:cNvSpPr>
          <p:nvPr>
            <p:ph type="body" sz="quarter" idx="23"/>
          </p:nvPr>
        </p:nvSpPr>
        <p:spPr>
          <a:xfrm>
            <a:off x="3726594"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3" name="Text Placeholder 71">
            <a:extLst>
              <a:ext uri="{FF2B5EF4-FFF2-40B4-BE49-F238E27FC236}">
                <a16:creationId xmlns:a16="http://schemas.microsoft.com/office/drawing/2014/main" id="{5BEAD4C3-C053-4BCA-AD42-9FAF439BF274}"/>
              </a:ext>
            </a:extLst>
          </p:cNvPr>
          <p:cNvSpPr>
            <a:spLocks noGrp="1"/>
          </p:cNvSpPr>
          <p:nvPr>
            <p:ph type="body" sz="quarter" idx="24"/>
          </p:nvPr>
        </p:nvSpPr>
        <p:spPr>
          <a:xfrm>
            <a:off x="5301279"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4" name="Text Placeholder 71">
            <a:extLst>
              <a:ext uri="{FF2B5EF4-FFF2-40B4-BE49-F238E27FC236}">
                <a16:creationId xmlns:a16="http://schemas.microsoft.com/office/drawing/2014/main" id="{EAFEF8AB-B626-4FFE-B184-2D41AE60489B}"/>
              </a:ext>
            </a:extLst>
          </p:cNvPr>
          <p:cNvSpPr>
            <a:spLocks noGrp="1"/>
          </p:cNvSpPr>
          <p:nvPr>
            <p:ph type="body" sz="quarter" idx="25"/>
          </p:nvPr>
        </p:nvSpPr>
        <p:spPr>
          <a:xfrm>
            <a:off x="6875965"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5" name="Text Placeholder 71">
            <a:extLst>
              <a:ext uri="{FF2B5EF4-FFF2-40B4-BE49-F238E27FC236}">
                <a16:creationId xmlns:a16="http://schemas.microsoft.com/office/drawing/2014/main" id="{A2353D5E-8772-46DC-B085-E1CE6ABC5642}"/>
              </a:ext>
            </a:extLst>
          </p:cNvPr>
          <p:cNvSpPr>
            <a:spLocks noGrp="1"/>
          </p:cNvSpPr>
          <p:nvPr>
            <p:ph type="body" sz="quarter" idx="26"/>
          </p:nvPr>
        </p:nvSpPr>
        <p:spPr>
          <a:xfrm>
            <a:off x="8450651"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gn="l">
              <a:lnSpc>
                <a:spcPct val="120000"/>
              </a:lnSpc>
              <a:spcAft>
                <a:spcPts val="1455"/>
              </a:spcAft>
            </a:pPr>
            <a:r>
              <a:rPr lang="en-US" sz="970"/>
              <a:t>Click to edit Master text styles</a:t>
            </a:r>
          </a:p>
        </p:txBody>
      </p:sp>
      <p:sp>
        <p:nvSpPr>
          <p:cNvPr id="86" name="Text Placeholder 71">
            <a:extLst>
              <a:ext uri="{FF2B5EF4-FFF2-40B4-BE49-F238E27FC236}">
                <a16:creationId xmlns:a16="http://schemas.microsoft.com/office/drawing/2014/main" id="{947BFEF4-7AA3-4A1C-B7FE-6DF1E40CA7E3}"/>
              </a:ext>
            </a:extLst>
          </p:cNvPr>
          <p:cNvSpPr>
            <a:spLocks noGrp="1"/>
          </p:cNvSpPr>
          <p:nvPr>
            <p:ph type="body" sz="quarter" idx="27"/>
          </p:nvPr>
        </p:nvSpPr>
        <p:spPr>
          <a:xfrm>
            <a:off x="10025337" y="3035786"/>
            <a:ext cx="1588608" cy="818329"/>
          </a:xfrm>
        </p:spPr>
        <p:txBody>
          <a:bodyPr lIns="288000" rIns="288000" bIns="288000" anchor="t" anchorCtr="0"/>
          <a:lstStyle>
            <a:lvl1pPr>
              <a:defRPr sz="970" b="0">
                <a:latin typeface="Poppins" pitchFamily="2" charset="77"/>
                <a:cs typeface="Poppins" pitchFamily="2" charset="77"/>
              </a:defRPr>
            </a:lvl1pPr>
          </a:lstStyle>
          <a:p>
            <a:pPr marL="0" marR="0" lvl="0" indent="0" algn="l" defTabSz="554492" rtl="0" eaLnBrk="1" fontAlgn="auto" latinLnBrk="0" hangingPunct="1">
              <a:lnSpc>
                <a:spcPct val="120000"/>
              </a:lnSpc>
              <a:spcBef>
                <a:spcPts val="0"/>
              </a:spcBef>
              <a:spcAft>
                <a:spcPts val="1455"/>
              </a:spcAft>
              <a:buClrTx/>
              <a:buSzTx/>
              <a:buFontTx/>
              <a:buNone/>
              <a:tabLst/>
              <a:defRPr/>
            </a:pPr>
            <a:r>
              <a:rPr lang="en-US" sz="970" b="0" i="0">
                <a:solidFill>
                  <a:schemeClr val="tx1"/>
                </a:solidFill>
              </a:rPr>
              <a:t>Click to edit Master text styles</a:t>
            </a:r>
          </a:p>
        </p:txBody>
      </p:sp>
    </p:spTree>
    <p:extLst>
      <p:ext uri="{BB962C8B-B14F-4D97-AF65-F5344CB8AC3E}">
        <p14:creationId xmlns:p14="http://schemas.microsoft.com/office/powerpoint/2010/main" val="1276651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elivery Timeline">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3593130386"/>
              </p:ext>
            </p:extLst>
          </p:nvPr>
        </p:nvGraphicFramePr>
        <p:xfrm>
          <a:off x="577221" y="3126838"/>
          <a:ext cx="11049048" cy="2921564"/>
        </p:xfrm>
        <a:graphic>
          <a:graphicData uri="http://schemas.openxmlformats.org/drawingml/2006/table">
            <a:tbl>
              <a:tblPr bandCol="1">
                <a:tableStyleId>{2D5ABB26-0587-4C30-8999-92F81FD0307C}</a:tableStyleId>
              </a:tblPr>
              <a:tblGrid>
                <a:gridCol w="2762262">
                  <a:extLst>
                    <a:ext uri="{9D8B030D-6E8A-4147-A177-3AD203B41FA5}">
                      <a16:colId xmlns:a16="http://schemas.microsoft.com/office/drawing/2014/main" val="1382627474"/>
                    </a:ext>
                  </a:extLst>
                </a:gridCol>
                <a:gridCol w="2762262">
                  <a:extLst>
                    <a:ext uri="{9D8B030D-6E8A-4147-A177-3AD203B41FA5}">
                      <a16:colId xmlns:a16="http://schemas.microsoft.com/office/drawing/2014/main" val="2312284562"/>
                    </a:ext>
                  </a:extLst>
                </a:gridCol>
                <a:gridCol w="2762262">
                  <a:extLst>
                    <a:ext uri="{9D8B030D-6E8A-4147-A177-3AD203B41FA5}">
                      <a16:colId xmlns:a16="http://schemas.microsoft.com/office/drawing/2014/main" val="1977789979"/>
                    </a:ext>
                  </a:extLst>
                </a:gridCol>
                <a:gridCol w="2762262">
                  <a:extLst>
                    <a:ext uri="{9D8B030D-6E8A-4147-A177-3AD203B41FA5}">
                      <a16:colId xmlns:a16="http://schemas.microsoft.com/office/drawing/2014/main" val="289107806"/>
                    </a:ext>
                  </a:extLst>
                </a:gridCol>
              </a:tblGrid>
              <a:tr h="2921564">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1"/>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dirty="0"/>
              <a:t>Delivery Timeline</a:t>
            </a:r>
            <a:endParaRPr lang="en-GB" dirty="0"/>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6" name="object 14">
            <a:extLst>
              <a:ext uri="{FF2B5EF4-FFF2-40B4-BE49-F238E27FC236}">
                <a16:creationId xmlns:a16="http://schemas.microsoft.com/office/drawing/2014/main" id="{90578DB9-BA6E-47D0-A9E9-CCE6534555DB}"/>
              </a:ext>
            </a:extLst>
          </p:cNvPr>
          <p:cNvSpPr/>
          <p:nvPr userDrawn="1"/>
        </p:nvSpPr>
        <p:spPr>
          <a:xfrm>
            <a:off x="577850" y="3130517"/>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4" name="Oval 53">
            <a:extLst>
              <a:ext uri="{FF2B5EF4-FFF2-40B4-BE49-F238E27FC236}">
                <a16:creationId xmlns:a16="http://schemas.microsoft.com/office/drawing/2014/main" id="{9E7A0D4B-AB57-44B0-97E1-0F74C2C20372}"/>
              </a:ext>
            </a:extLst>
          </p:cNvPr>
          <p:cNvSpPr/>
          <p:nvPr/>
        </p:nvSpPr>
        <p:spPr>
          <a:xfrm>
            <a:off x="763224" y="306897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6" name="Oval 55">
            <a:extLst>
              <a:ext uri="{FF2B5EF4-FFF2-40B4-BE49-F238E27FC236}">
                <a16:creationId xmlns:a16="http://schemas.microsoft.com/office/drawing/2014/main" id="{08C9AC41-4B38-40D6-B070-CDF412ECA81A}"/>
              </a:ext>
            </a:extLst>
          </p:cNvPr>
          <p:cNvSpPr/>
          <p:nvPr/>
        </p:nvSpPr>
        <p:spPr>
          <a:xfrm>
            <a:off x="3530909" y="306897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8" name="Oval 57">
            <a:extLst>
              <a:ext uri="{FF2B5EF4-FFF2-40B4-BE49-F238E27FC236}">
                <a16:creationId xmlns:a16="http://schemas.microsoft.com/office/drawing/2014/main" id="{44AA5FF5-FC45-4C9B-833A-3EAAFD5E25BD}"/>
              </a:ext>
            </a:extLst>
          </p:cNvPr>
          <p:cNvSpPr/>
          <p:nvPr/>
        </p:nvSpPr>
        <p:spPr>
          <a:xfrm>
            <a:off x="6298593" y="306897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60" name="Oval 59">
            <a:extLst>
              <a:ext uri="{FF2B5EF4-FFF2-40B4-BE49-F238E27FC236}">
                <a16:creationId xmlns:a16="http://schemas.microsoft.com/office/drawing/2014/main" id="{33F6E636-79A6-4B30-8BC0-632CE4B6ECAC}"/>
              </a:ext>
            </a:extLst>
          </p:cNvPr>
          <p:cNvSpPr/>
          <p:nvPr/>
        </p:nvSpPr>
        <p:spPr>
          <a:xfrm>
            <a:off x="9066277" y="306897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577222" y="2671132"/>
            <a:ext cx="2759597"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Month - Month</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3340372" y="2671132"/>
            <a:ext cx="2759597"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Month - Month</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6103523" y="2671132"/>
            <a:ext cx="2759597"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Month - Month</a:t>
            </a:r>
          </a:p>
        </p:txBody>
      </p:sp>
      <p:sp>
        <p:nvSpPr>
          <p:cNvPr id="79" name="Text Placeholder 71">
            <a:extLst>
              <a:ext uri="{FF2B5EF4-FFF2-40B4-BE49-F238E27FC236}">
                <a16:creationId xmlns:a16="http://schemas.microsoft.com/office/drawing/2014/main" id="{6B04DD5D-0DA6-4CDB-A074-CFE48AA63179}"/>
              </a:ext>
            </a:extLst>
          </p:cNvPr>
          <p:cNvSpPr>
            <a:spLocks noGrp="1"/>
          </p:cNvSpPr>
          <p:nvPr>
            <p:ph type="body" sz="quarter" idx="20" hasCustomPrompt="1"/>
          </p:nvPr>
        </p:nvSpPr>
        <p:spPr>
          <a:xfrm>
            <a:off x="8866673" y="2671132"/>
            <a:ext cx="2759597"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Month - Month</a:t>
            </a:r>
          </a:p>
        </p:txBody>
      </p:sp>
      <p:sp>
        <p:nvSpPr>
          <p:cNvPr id="3" name="Text Placeholder 2">
            <a:extLst>
              <a:ext uri="{FF2B5EF4-FFF2-40B4-BE49-F238E27FC236}">
                <a16:creationId xmlns:a16="http://schemas.microsoft.com/office/drawing/2014/main" id="{35FB9A9C-4C9E-469C-9D99-16BC91C138E0}"/>
              </a:ext>
            </a:extLst>
          </p:cNvPr>
          <p:cNvSpPr>
            <a:spLocks noGrp="1"/>
          </p:cNvSpPr>
          <p:nvPr>
            <p:ph type="body" sz="quarter" idx="47"/>
          </p:nvPr>
        </p:nvSpPr>
        <p:spPr>
          <a:xfrm>
            <a:off x="3486115" y="3366159"/>
            <a:ext cx="8012962" cy="460026"/>
          </a:xfrm>
          <a:solidFill>
            <a:schemeClr val="accent1"/>
          </a:solidFill>
        </p:spPr>
        <p:txBody>
          <a:bodyPr vert="horz" wrap="square" lIns="288000" tIns="144000" rIns="288000" bIns="144000" rtlCol="0" anchor="ctr" anchorCtr="0">
            <a:spAutoFit/>
          </a:bodyPr>
          <a:lstStyle>
            <a:lvl1pPr>
              <a:defRPr lang="en-US" sz="970" dirty="0" smtClean="0">
                <a:solidFill>
                  <a:schemeClr val="bg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06" name="Text Placeholder 2">
            <a:extLst>
              <a:ext uri="{FF2B5EF4-FFF2-40B4-BE49-F238E27FC236}">
                <a16:creationId xmlns:a16="http://schemas.microsoft.com/office/drawing/2014/main" id="{D679B6E4-5400-4DE1-9F08-359DC2F09B7E}"/>
              </a:ext>
            </a:extLst>
          </p:cNvPr>
          <p:cNvSpPr>
            <a:spLocks noGrp="1"/>
          </p:cNvSpPr>
          <p:nvPr>
            <p:ph type="body" sz="quarter" idx="48"/>
          </p:nvPr>
        </p:nvSpPr>
        <p:spPr>
          <a:xfrm>
            <a:off x="718431" y="3366159"/>
            <a:ext cx="2452086"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07" name="Text Placeholder 2">
            <a:extLst>
              <a:ext uri="{FF2B5EF4-FFF2-40B4-BE49-F238E27FC236}">
                <a16:creationId xmlns:a16="http://schemas.microsoft.com/office/drawing/2014/main" id="{1F810C97-0A29-45C1-9D60-827E200D0F34}"/>
              </a:ext>
            </a:extLst>
          </p:cNvPr>
          <p:cNvSpPr>
            <a:spLocks noGrp="1"/>
          </p:cNvSpPr>
          <p:nvPr>
            <p:ph type="body" sz="quarter" idx="49"/>
          </p:nvPr>
        </p:nvSpPr>
        <p:spPr>
          <a:xfrm>
            <a:off x="9021483" y="3890527"/>
            <a:ext cx="2477593" cy="460026"/>
          </a:xfrm>
          <a:solidFill>
            <a:schemeClr val="accent1"/>
          </a:solidFill>
        </p:spPr>
        <p:txBody>
          <a:bodyPr vert="horz" wrap="square" lIns="288000" tIns="144000" rIns="288000" bIns="144000" rtlCol="0" anchor="ctr" anchorCtr="0">
            <a:spAutoFit/>
          </a:bodyPr>
          <a:lstStyle>
            <a:lvl1pPr>
              <a:defRPr lang="en-US" sz="970" dirty="0" smtClean="0">
                <a:solidFill>
                  <a:schemeClr val="bg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08" name="Text Placeholder 2">
            <a:extLst>
              <a:ext uri="{FF2B5EF4-FFF2-40B4-BE49-F238E27FC236}">
                <a16:creationId xmlns:a16="http://schemas.microsoft.com/office/drawing/2014/main" id="{FC6BAC02-B885-47E1-A502-AA5052129E5E}"/>
              </a:ext>
            </a:extLst>
          </p:cNvPr>
          <p:cNvSpPr>
            <a:spLocks noGrp="1"/>
          </p:cNvSpPr>
          <p:nvPr>
            <p:ph type="body" sz="quarter" idx="50"/>
          </p:nvPr>
        </p:nvSpPr>
        <p:spPr>
          <a:xfrm>
            <a:off x="718430" y="3890527"/>
            <a:ext cx="8012962"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10" name="Text Placeholder 2">
            <a:extLst>
              <a:ext uri="{FF2B5EF4-FFF2-40B4-BE49-F238E27FC236}">
                <a16:creationId xmlns:a16="http://schemas.microsoft.com/office/drawing/2014/main" id="{06BDC1B7-A02B-4772-BA3C-4B7BBCD848D2}"/>
              </a:ext>
            </a:extLst>
          </p:cNvPr>
          <p:cNvSpPr>
            <a:spLocks noGrp="1"/>
          </p:cNvSpPr>
          <p:nvPr>
            <p:ph type="body" sz="quarter" idx="52"/>
          </p:nvPr>
        </p:nvSpPr>
        <p:spPr>
          <a:xfrm>
            <a:off x="718431" y="4414895"/>
            <a:ext cx="10780646"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12" name="Text Placeholder 2">
            <a:extLst>
              <a:ext uri="{FF2B5EF4-FFF2-40B4-BE49-F238E27FC236}">
                <a16:creationId xmlns:a16="http://schemas.microsoft.com/office/drawing/2014/main" id="{88A5BF89-FF15-4E22-A8D9-B81E4C8FB04E}"/>
              </a:ext>
            </a:extLst>
          </p:cNvPr>
          <p:cNvSpPr>
            <a:spLocks noGrp="1"/>
          </p:cNvSpPr>
          <p:nvPr>
            <p:ph type="body" sz="quarter" idx="54"/>
          </p:nvPr>
        </p:nvSpPr>
        <p:spPr>
          <a:xfrm>
            <a:off x="1947927" y="4939264"/>
            <a:ext cx="9538396"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14" name="Text Placeholder 2">
            <a:extLst>
              <a:ext uri="{FF2B5EF4-FFF2-40B4-BE49-F238E27FC236}">
                <a16:creationId xmlns:a16="http://schemas.microsoft.com/office/drawing/2014/main" id="{28A648F4-45A3-4893-B1D5-F9EAB33F1565}"/>
              </a:ext>
            </a:extLst>
          </p:cNvPr>
          <p:cNvSpPr>
            <a:spLocks noGrp="1"/>
          </p:cNvSpPr>
          <p:nvPr>
            <p:ph type="body" sz="quarter" idx="56"/>
          </p:nvPr>
        </p:nvSpPr>
        <p:spPr>
          <a:xfrm>
            <a:off x="7493246" y="5463631"/>
            <a:ext cx="3986725"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Tree>
    <p:extLst>
      <p:ext uri="{BB962C8B-B14F-4D97-AF65-F5344CB8AC3E}">
        <p14:creationId xmlns:p14="http://schemas.microsoft.com/office/powerpoint/2010/main" val="774816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able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dirty="0"/>
              <a:t>Table</a:t>
            </a:r>
            <a:endParaRPr lang="en-GB" dirty="0"/>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1265490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In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4457304"/>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dirty="0"/>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4900570"/>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5823841"/>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6209599"/>
            <a:ext cx="3706507" cy="253787"/>
          </a:xfrm>
        </p:spPr>
        <p:txBody>
          <a:bodyPr/>
          <a:lstStyle/>
          <a:p>
            <a:pPr lvl="0"/>
            <a:r>
              <a:rPr lang="en-US"/>
              <a:t>Click to edit Master text styles</a:t>
            </a:r>
          </a:p>
        </p:txBody>
      </p:sp>
      <p:sp>
        <p:nvSpPr>
          <p:cNvPr id="4" name="Rectangle 3">
            <a:extLst>
              <a:ext uri="{FF2B5EF4-FFF2-40B4-BE49-F238E27FC236}">
                <a16:creationId xmlns:a16="http://schemas.microsoft.com/office/drawing/2014/main" id="{C3757BCB-FB2B-4870-A128-1DEDA8180683}"/>
              </a:ext>
            </a:extLst>
          </p:cNvPr>
          <p:cNvSpPr/>
          <p:nvPr userDrawn="1"/>
        </p:nvSpPr>
        <p:spPr>
          <a:xfrm>
            <a:off x="5175631" y="0"/>
            <a:ext cx="701636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p>
        </p:txBody>
      </p:sp>
      <p:pic>
        <p:nvPicPr>
          <p:cNvPr id="6" name="Graphic 5">
            <a:extLst>
              <a:ext uri="{FF2B5EF4-FFF2-40B4-BE49-F238E27FC236}">
                <a16:creationId xmlns:a16="http://schemas.microsoft.com/office/drawing/2014/main" id="{454F6A8A-3C2B-480E-A8DA-BC1ADCD083A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48016" y="2773428"/>
            <a:ext cx="3471601" cy="1311145"/>
          </a:xfrm>
          <a:prstGeom prst="rect">
            <a:avLst/>
          </a:prstGeom>
        </p:spPr>
      </p:pic>
    </p:spTree>
    <p:extLst>
      <p:ext uri="{BB962C8B-B14F-4D97-AF65-F5344CB8AC3E}">
        <p14:creationId xmlns:p14="http://schemas.microsoft.com/office/powerpoint/2010/main" val="670373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Members / Objectives | People">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dirty="0"/>
              <a:t>Iconography with text</a:t>
            </a:r>
            <a:endParaRPr lang="en-GB" dirty="0"/>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accent1"/>
            </a:solidFill>
          </a:ln>
        </p:spPr>
        <p:txBody>
          <a:bodyPr wrap="square" lIns="0" tIns="0" rIns="0" bIns="0" rtlCol="0"/>
          <a:lstStyle/>
          <a:p>
            <a:endParaRPr sz="1092"/>
          </a:p>
        </p:txBody>
      </p:sp>
      <p:sp>
        <p:nvSpPr>
          <p:cNvPr id="18" name="Text Placeholder 12">
            <a:extLst>
              <a:ext uri="{FF2B5EF4-FFF2-40B4-BE49-F238E27FC236}">
                <a16:creationId xmlns:a16="http://schemas.microsoft.com/office/drawing/2014/main" id="{562EC026-4E6F-43DA-923D-6521DED0DA31}"/>
              </a:ext>
            </a:extLst>
          </p:cNvPr>
          <p:cNvSpPr>
            <a:spLocks noGrp="1"/>
          </p:cNvSpPr>
          <p:nvPr>
            <p:ph type="body" sz="quarter" idx="14" hasCustomPrompt="1"/>
          </p:nvPr>
        </p:nvSpPr>
        <p:spPr>
          <a:xfrm>
            <a:off x="1835950" y="2063575"/>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20" name="Picture Placeholder 7">
            <a:extLst>
              <a:ext uri="{FF2B5EF4-FFF2-40B4-BE49-F238E27FC236}">
                <a16:creationId xmlns:a16="http://schemas.microsoft.com/office/drawing/2014/main" id="{2C007047-C920-4EB3-A695-D82C1E3FF29D}"/>
              </a:ext>
            </a:extLst>
          </p:cNvPr>
          <p:cNvSpPr>
            <a:spLocks noGrp="1"/>
          </p:cNvSpPr>
          <p:nvPr>
            <p:ph type="pic" sz="quarter" idx="15"/>
          </p:nvPr>
        </p:nvSpPr>
        <p:spPr>
          <a:xfrm>
            <a:off x="550681" y="1904145"/>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dirty="0"/>
          </a:p>
        </p:txBody>
      </p:sp>
      <p:sp>
        <p:nvSpPr>
          <p:cNvPr id="27" name="Text Placeholder 12">
            <a:extLst>
              <a:ext uri="{FF2B5EF4-FFF2-40B4-BE49-F238E27FC236}">
                <a16:creationId xmlns:a16="http://schemas.microsoft.com/office/drawing/2014/main" id="{C4B654B1-39D8-4CAE-9F1C-A8E54F3E9075}"/>
              </a:ext>
            </a:extLst>
          </p:cNvPr>
          <p:cNvSpPr>
            <a:spLocks noGrp="1"/>
          </p:cNvSpPr>
          <p:nvPr>
            <p:ph type="body" sz="quarter" idx="16" hasCustomPrompt="1"/>
          </p:nvPr>
        </p:nvSpPr>
        <p:spPr>
          <a:xfrm>
            <a:off x="5608467" y="2063575"/>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28" name="Picture Placeholder 7">
            <a:extLst>
              <a:ext uri="{FF2B5EF4-FFF2-40B4-BE49-F238E27FC236}">
                <a16:creationId xmlns:a16="http://schemas.microsoft.com/office/drawing/2014/main" id="{97CE11CA-3102-4681-B4BA-0B37EB79C90E}"/>
              </a:ext>
            </a:extLst>
          </p:cNvPr>
          <p:cNvSpPr>
            <a:spLocks noGrp="1"/>
          </p:cNvSpPr>
          <p:nvPr>
            <p:ph type="pic" sz="quarter" idx="17"/>
          </p:nvPr>
        </p:nvSpPr>
        <p:spPr>
          <a:xfrm>
            <a:off x="4323198" y="1904145"/>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dirty="0"/>
          </a:p>
        </p:txBody>
      </p:sp>
      <p:sp>
        <p:nvSpPr>
          <p:cNvPr id="33" name="Text Placeholder 9">
            <a:extLst>
              <a:ext uri="{FF2B5EF4-FFF2-40B4-BE49-F238E27FC236}">
                <a16:creationId xmlns:a16="http://schemas.microsoft.com/office/drawing/2014/main" id="{DA0263E3-9D44-44C4-88DC-79995A9CEA0D}"/>
              </a:ext>
            </a:extLst>
          </p:cNvPr>
          <p:cNvSpPr>
            <a:spLocks noGrp="1"/>
          </p:cNvSpPr>
          <p:nvPr>
            <p:ph type="body" sz="quarter" idx="13"/>
          </p:nvPr>
        </p:nvSpPr>
        <p:spPr>
          <a:xfrm>
            <a:off x="577638" y="1487595"/>
            <a:ext cx="5081284" cy="261290"/>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4" name="Text Placeholder 9">
            <a:extLst>
              <a:ext uri="{FF2B5EF4-FFF2-40B4-BE49-F238E27FC236}">
                <a16:creationId xmlns:a16="http://schemas.microsoft.com/office/drawing/2014/main" id="{219E0B61-44AD-498D-9A5E-D4CD2F464A75}"/>
              </a:ext>
            </a:extLst>
          </p:cNvPr>
          <p:cNvSpPr>
            <a:spLocks noGrp="1"/>
          </p:cNvSpPr>
          <p:nvPr>
            <p:ph type="body" sz="quarter" idx="18"/>
          </p:nvPr>
        </p:nvSpPr>
        <p:spPr>
          <a:xfrm>
            <a:off x="577638" y="3444957"/>
            <a:ext cx="5081284" cy="261290"/>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5" name="Text Placeholder 9">
            <a:extLst>
              <a:ext uri="{FF2B5EF4-FFF2-40B4-BE49-F238E27FC236}">
                <a16:creationId xmlns:a16="http://schemas.microsoft.com/office/drawing/2014/main" id="{B5D028AE-F44C-46F5-9CEE-FD53C5404316}"/>
              </a:ext>
            </a:extLst>
          </p:cNvPr>
          <p:cNvSpPr>
            <a:spLocks noGrp="1"/>
          </p:cNvSpPr>
          <p:nvPr>
            <p:ph type="body" sz="quarter" idx="20"/>
          </p:nvPr>
        </p:nvSpPr>
        <p:spPr>
          <a:xfrm>
            <a:off x="8855182" y="1487595"/>
            <a:ext cx="2759181" cy="522581"/>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6" name="Picture Placeholder 7">
            <a:extLst>
              <a:ext uri="{FF2B5EF4-FFF2-40B4-BE49-F238E27FC236}">
                <a16:creationId xmlns:a16="http://schemas.microsoft.com/office/drawing/2014/main" id="{830D074D-01E1-4932-A37B-4050A540FB0F}"/>
              </a:ext>
            </a:extLst>
          </p:cNvPr>
          <p:cNvSpPr>
            <a:spLocks noGrp="1"/>
          </p:cNvSpPr>
          <p:nvPr>
            <p:ph type="pic" sz="quarter" idx="21"/>
          </p:nvPr>
        </p:nvSpPr>
        <p:spPr>
          <a:xfrm>
            <a:off x="8855182" y="1904145"/>
            <a:ext cx="2759181" cy="4376255"/>
          </a:xfrm>
          <a:prstGeom prst="roundRect">
            <a:avLst>
              <a:gd name="adj" fmla="val 2681"/>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21" name="Text Placeholder 2">
            <a:extLst>
              <a:ext uri="{FF2B5EF4-FFF2-40B4-BE49-F238E27FC236}">
                <a16:creationId xmlns:a16="http://schemas.microsoft.com/office/drawing/2014/main" id="{6078F100-7CF5-4CA5-B198-4D0776A22E4D}"/>
              </a:ext>
            </a:extLst>
          </p:cNvPr>
          <p:cNvSpPr>
            <a:spLocks noGrp="1"/>
          </p:cNvSpPr>
          <p:nvPr>
            <p:ph type="body" sz="quarter" idx="19"/>
          </p:nvPr>
        </p:nvSpPr>
        <p:spPr>
          <a:xfrm>
            <a:off x="577638" y="3844870"/>
            <a:ext cx="5081284" cy="939362"/>
          </a:xfrm>
        </p:spPr>
        <p:txBody>
          <a:bodyPr/>
          <a:lstStyle>
            <a:lvl2pPr marL="216599" indent="-216599">
              <a:defRPr/>
            </a:lvl2pPr>
            <a:lvl3pPr marL="381213" indent="-174242">
              <a:defRPr/>
            </a:lvl3pPr>
            <a:lvl4pPr marL="926079" indent="-183868">
              <a:defRPr/>
            </a:lvl4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07177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Members / Objectives | Companie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dirty="0"/>
              <a:t>Iconography with text</a:t>
            </a:r>
            <a:endParaRPr lang="en-GB" dirty="0"/>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accent1"/>
            </a:solidFill>
          </a:ln>
        </p:spPr>
        <p:txBody>
          <a:bodyPr wrap="square" lIns="0" tIns="0" rIns="0" bIns="0" rtlCol="0"/>
          <a:lstStyle/>
          <a:p>
            <a:endParaRPr sz="1092"/>
          </a:p>
        </p:txBody>
      </p:sp>
      <p:sp>
        <p:nvSpPr>
          <p:cNvPr id="33" name="Text Placeholder 9">
            <a:extLst>
              <a:ext uri="{FF2B5EF4-FFF2-40B4-BE49-F238E27FC236}">
                <a16:creationId xmlns:a16="http://schemas.microsoft.com/office/drawing/2014/main" id="{DA0263E3-9D44-44C4-88DC-79995A9CEA0D}"/>
              </a:ext>
            </a:extLst>
          </p:cNvPr>
          <p:cNvSpPr>
            <a:spLocks noGrp="1"/>
          </p:cNvSpPr>
          <p:nvPr>
            <p:ph type="body" sz="quarter" idx="13"/>
          </p:nvPr>
        </p:nvSpPr>
        <p:spPr>
          <a:xfrm>
            <a:off x="577638" y="1487595"/>
            <a:ext cx="5081284" cy="261290"/>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4" name="Text Placeholder 9">
            <a:extLst>
              <a:ext uri="{FF2B5EF4-FFF2-40B4-BE49-F238E27FC236}">
                <a16:creationId xmlns:a16="http://schemas.microsoft.com/office/drawing/2014/main" id="{219E0B61-44AD-498D-9A5E-D4CD2F464A75}"/>
              </a:ext>
            </a:extLst>
          </p:cNvPr>
          <p:cNvSpPr>
            <a:spLocks noGrp="1"/>
          </p:cNvSpPr>
          <p:nvPr>
            <p:ph type="body" sz="quarter" idx="18"/>
          </p:nvPr>
        </p:nvSpPr>
        <p:spPr>
          <a:xfrm>
            <a:off x="577638" y="3444957"/>
            <a:ext cx="5081284" cy="261290"/>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5" name="Text Placeholder 9">
            <a:extLst>
              <a:ext uri="{FF2B5EF4-FFF2-40B4-BE49-F238E27FC236}">
                <a16:creationId xmlns:a16="http://schemas.microsoft.com/office/drawing/2014/main" id="{B5D028AE-F44C-46F5-9CEE-FD53C5404316}"/>
              </a:ext>
            </a:extLst>
          </p:cNvPr>
          <p:cNvSpPr>
            <a:spLocks noGrp="1"/>
          </p:cNvSpPr>
          <p:nvPr>
            <p:ph type="body" sz="quarter" idx="20"/>
          </p:nvPr>
        </p:nvSpPr>
        <p:spPr>
          <a:xfrm>
            <a:off x="8855182" y="1487595"/>
            <a:ext cx="2759181" cy="522581"/>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6" name="Picture Placeholder 7">
            <a:extLst>
              <a:ext uri="{FF2B5EF4-FFF2-40B4-BE49-F238E27FC236}">
                <a16:creationId xmlns:a16="http://schemas.microsoft.com/office/drawing/2014/main" id="{830D074D-01E1-4932-A37B-4050A540FB0F}"/>
              </a:ext>
            </a:extLst>
          </p:cNvPr>
          <p:cNvSpPr>
            <a:spLocks noGrp="1"/>
          </p:cNvSpPr>
          <p:nvPr>
            <p:ph type="pic" sz="quarter" idx="21"/>
          </p:nvPr>
        </p:nvSpPr>
        <p:spPr>
          <a:xfrm>
            <a:off x="8855182" y="1904145"/>
            <a:ext cx="2759181" cy="4376255"/>
          </a:xfrm>
          <a:prstGeom prst="roundRect">
            <a:avLst>
              <a:gd name="adj" fmla="val 2681"/>
            </a:avLst>
          </a:prstGeom>
          <a:solidFill>
            <a:schemeClr val="bg1"/>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21" name="Picture Placeholder 4">
            <a:extLst>
              <a:ext uri="{FF2B5EF4-FFF2-40B4-BE49-F238E27FC236}">
                <a16:creationId xmlns:a16="http://schemas.microsoft.com/office/drawing/2014/main" id="{C5CE2C7D-2E7C-4C4A-AD70-D95AE7635BFB}"/>
              </a:ext>
            </a:extLst>
          </p:cNvPr>
          <p:cNvSpPr>
            <a:spLocks noGrp="1"/>
          </p:cNvSpPr>
          <p:nvPr>
            <p:ph type="pic" sz="quarter" idx="10"/>
          </p:nvPr>
        </p:nvSpPr>
        <p:spPr>
          <a:xfrm>
            <a:off x="575060" y="1954398"/>
            <a:ext cx="2873834" cy="253787"/>
          </a:xfrm>
        </p:spPr>
        <p:txBody>
          <a:bodyPr/>
          <a:lstStyle/>
          <a:p>
            <a:r>
              <a:rPr lang="en-US"/>
              <a:t>Click icon to add picture</a:t>
            </a:r>
            <a:endParaRPr lang="en-GB" dirty="0"/>
          </a:p>
        </p:txBody>
      </p:sp>
      <p:sp>
        <p:nvSpPr>
          <p:cNvPr id="22" name="Picture Placeholder 4">
            <a:extLst>
              <a:ext uri="{FF2B5EF4-FFF2-40B4-BE49-F238E27FC236}">
                <a16:creationId xmlns:a16="http://schemas.microsoft.com/office/drawing/2014/main" id="{C9D30B78-B412-4432-80AB-05215E5B05E3}"/>
              </a:ext>
            </a:extLst>
          </p:cNvPr>
          <p:cNvSpPr>
            <a:spLocks noGrp="1"/>
          </p:cNvSpPr>
          <p:nvPr>
            <p:ph type="pic" sz="quarter" idx="22"/>
          </p:nvPr>
        </p:nvSpPr>
        <p:spPr>
          <a:xfrm>
            <a:off x="3785451" y="1954398"/>
            <a:ext cx="2873834" cy="253787"/>
          </a:xfrm>
        </p:spPr>
        <p:txBody>
          <a:bodyPr/>
          <a:lstStyle/>
          <a:p>
            <a:r>
              <a:rPr lang="en-US"/>
              <a:t>Click icon to add picture</a:t>
            </a:r>
            <a:endParaRPr lang="en-GB" dirty="0"/>
          </a:p>
        </p:txBody>
      </p:sp>
      <p:sp>
        <p:nvSpPr>
          <p:cNvPr id="16" name="Text Placeholder 2">
            <a:extLst>
              <a:ext uri="{FF2B5EF4-FFF2-40B4-BE49-F238E27FC236}">
                <a16:creationId xmlns:a16="http://schemas.microsoft.com/office/drawing/2014/main" id="{A51CA350-E600-49F4-98C4-196B708DFE5A}"/>
              </a:ext>
            </a:extLst>
          </p:cNvPr>
          <p:cNvSpPr>
            <a:spLocks noGrp="1"/>
          </p:cNvSpPr>
          <p:nvPr>
            <p:ph type="body" sz="quarter" idx="19"/>
          </p:nvPr>
        </p:nvSpPr>
        <p:spPr>
          <a:xfrm>
            <a:off x="577638" y="3844870"/>
            <a:ext cx="5081284" cy="939362"/>
          </a:xfrm>
        </p:spPr>
        <p:txBody>
          <a:bodyPr/>
          <a:lstStyle>
            <a:lvl2pPr marL="216599" indent="-216599">
              <a:defRPr/>
            </a:lvl2pPr>
            <a:lvl3pPr marL="381213" indent="-174242">
              <a:defRPr/>
            </a:lvl3pPr>
            <a:lvl4pPr marL="926079" indent="-183868">
              <a:defRPr/>
            </a:lvl4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448185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nfographic | source tex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5081283" cy="403133"/>
          </a:xfrm>
        </p:spPr>
        <p:txBody>
          <a:bodyPr lIns="0" tIns="0" rIns="0" bIns="0" anchor="t" anchorCtr="0"/>
          <a:lstStyle>
            <a:lvl1pPr>
              <a:defRPr/>
            </a:lvl1pPr>
          </a:lstStyle>
          <a:p>
            <a:r>
              <a:rPr lang="en-US" dirty="0"/>
              <a:t>Infographic</a:t>
            </a:r>
            <a:endParaRPr lang="en-GB" dirty="0"/>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 name="Chart Placeholder 2">
            <a:extLst>
              <a:ext uri="{FF2B5EF4-FFF2-40B4-BE49-F238E27FC236}">
                <a16:creationId xmlns:a16="http://schemas.microsoft.com/office/drawing/2014/main" id="{23227BC4-3697-49CB-8C94-2ABB376D0980}"/>
              </a:ext>
            </a:extLst>
          </p:cNvPr>
          <p:cNvSpPr>
            <a:spLocks noGrp="1"/>
          </p:cNvSpPr>
          <p:nvPr>
            <p:ph type="chart" sz="quarter" idx="16"/>
          </p:nvPr>
        </p:nvSpPr>
        <p:spPr>
          <a:xfrm>
            <a:off x="1497044" y="3517204"/>
            <a:ext cx="9198321" cy="253787"/>
          </a:xfrm>
        </p:spPr>
        <p:txBody>
          <a:bodyPr anchor="ctr"/>
          <a:lstStyle>
            <a:lvl1pPr algn="ctr">
              <a:defRPr/>
            </a:lvl1pPr>
          </a:lstStyle>
          <a:p>
            <a:r>
              <a:rPr lang="en-US"/>
              <a:t>Click icon to add chart</a:t>
            </a:r>
            <a:endParaRPr lang="en-GB" dirty="0"/>
          </a:p>
        </p:txBody>
      </p:sp>
      <p:sp>
        <p:nvSpPr>
          <p:cNvPr id="5" name="Text Placeholder 4">
            <a:extLst>
              <a:ext uri="{FF2B5EF4-FFF2-40B4-BE49-F238E27FC236}">
                <a16:creationId xmlns:a16="http://schemas.microsoft.com/office/drawing/2014/main" id="{832FEDC8-D0DD-425E-97D5-0F98C2977CA1}"/>
              </a:ext>
            </a:extLst>
          </p:cNvPr>
          <p:cNvSpPr>
            <a:spLocks noGrp="1"/>
          </p:cNvSpPr>
          <p:nvPr>
            <p:ph type="body" sz="quarter" idx="17"/>
          </p:nvPr>
        </p:nvSpPr>
        <p:spPr>
          <a:xfrm>
            <a:off x="571861" y="5903487"/>
            <a:ext cx="11048278" cy="148117"/>
          </a:xfrm>
        </p:spPr>
        <p:txBody>
          <a:bodyPr/>
          <a:lstStyle>
            <a:lvl1pPr>
              <a:defRPr sz="849"/>
            </a:lvl1pPr>
          </a:lstStyle>
          <a:p>
            <a:pPr lvl="0"/>
            <a:r>
              <a:rPr lang="en-US"/>
              <a:t>Click to edit Master text styles</a:t>
            </a:r>
          </a:p>
        </p:txBody>
      </p:sp>
    </p:spTree>
    <p:extLst>
      <p:ext uri="{BB962C8B-B14F-4D97-AF65-F5344CB8AC3E}">
        <p14:creationId xmlns:p14="http://schemas.microsoft.com/office/powerpoint/2010/main" val="4058117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conography + Text x 4">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dirty="0"/>
              <a:t>Iconography with text</a:t>
            </a:r>
            <a:endParaRPr lang="en-GB" dirty="0"/>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550681" y="1979471"/>
            <a:ext cx="1381938" cy="1438241"/>
          </a:xfrm>
          <a:prstGeom prst="rect">
            <a:avLst/>
          </a:prstGeom>
          <a:noFill/>
        </p:spPr>
        <p:txBody>
          <a:bodyPr anchor="ctr" anchorCtr="0">
            <a:noAutofit/>
          </a:bodyPr>
          <a:lstStyle>
            <a:lvl1pPr algn="ctr">
              <a:buFont typeface="Arial" panose="020B0604020202020204" pitchFamily="34" charset="0"/>
              <a:buNone/>
              <a:defRPr/>
            </a:lvl1pPr>
          </a:lstStyle>
          <a:p>
            <a:r>
              <a:rPr lang="en-US"/>
              <a:t>Click icon to add picture</a:t>
            </a:r>
            <a:endParaRPr lang="en-GB" dirty="0"/>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22" name="Picture Placeholder 7">
            <a:extLst>
              <a:ext uri="{FF2B5EF4-FFF2-40B4-BE49-F238E27FC236}">
                <a16:creationId xmlns:a16="http://schemas.microsoft.com/office/drawing/2014/main" id="{6619BFD5-09E1-4FC5-85E9-AA0D4F90A8B1}"/>
              </a:ext>
            </a:extLst>
          </p:cNvPr>
          <p:cNvSpPr>
            <a:spLocks noGrp="1"/>
          </p:cNvSpPr>
          <p:nvPr>
            <p:ph type="pic" sz="quarter" idx="17"/>
          </p:nvPr>
        </p:nvSpPr>
        <p:spPr>
          <a:xfrm>
            <a:off x="550681" y="4163789"/>
            <a:ext cx="1381938" cy="1438241"/>
          </a:xfrm>
          <a:prstGeom prst="rect">
            <a:avLst/>
          </a:prstGeom>
          <a:no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24" name="Picture Placeholder 7">
            <a:extLst>
              <a:ext uri="{FF2B5EF4-FFF2-40B4-BE49-F238E27FC236}">
                <a16:creationId xmlns:a16="http://schemas.microsoft.com/office/drawing/2014/main" id="{3B63B8AA-3795-43D0-9A7E-B431EEF93941}"/>
              </a:ext>
            </a:extLst>
          </p:cNvPr>
          <p:cNvSpPr>
            <a:spLocks noGrp="1"/>
          </p:cNvSpPr>
          <p:nvPr>
            <p:ph type="pic" sz="quarter" idx="19"/>
          </p:nvPr>
        </p:nvSpPr>
        <p:spPr>
          <a:xfrm>
            <a:off x="6069043" y="1979471"/>
            <a:ext cx="1381938" cy="1438241"/>
          </a:xfrm>
          <a:prstGeom prst="rect">
            <a:avLst/>
          </a:prstGeom>
          <a:no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26" name="Picture Placeholder 7">
            <a:extLst>
              <a:ext uri="{FF2B5EF4-FFF2-40B4-BE49-F238E27FC236}">
                <a16:creationId xmlns:a16="http://schemas.microsoft.com/office/drawing/2014/main" id="{CD81F978-7C37-4A2F-A2FB-25726566C18A}"/>
              </a:ext>
            </a:extLst>
          </p:cNvPr>
          <p:cNvSpPr>
            <a:spLocks noGrp="1"/>
          </p:cNvSpPr>
          <p:nvPr>
            <p:ph type="pic" sz="quarter" idx="21"/>
          </p:nvPr>
        </p:nvSpPr>
        <p:spPr>
          <a:xfrm>
            <a:off x="6069043" y="4163789"/>
            <a:ext cx="1381938" cy="1438241"/>
          </a:xfrm>
          <a:prstGeom prst="rect">
            <a:avLst/>
          </a:prstGeom>
          <a:no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8" name="Text Placeholder 12">
            <a:extLst>
              <a:ext uri="{FF2B5EF4-FFF2-40B4-BE49-F238E27FC236}">
                <a16:creationId xmlns:a16="http://schemas.microsoft.com/office/drawing/2014/main" id="{A34D31A6-0100-4F14-A575-2F91CDA458FF}"/>
              </a:ext>
            </a:extLst>
          </p:cNvPr>
          <p:cNvSpPr>
            <a:spLocks noGrp="1"/>
          </p:cNvSpPr>
          <p:nvPr>
            <p:ph type="body" sz="quarter" idx="14" hasCustomPrompt="1"/>
          </p:nvPr>
        </p:nvSpPr>
        <p:spPr>
          <a:xfrm>
            <a:off x="2411458" y="2336208"/>
            <a:ext cx="3242472" cy="724770"/>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20" name="Text Placeholder 12">
            <a:extLst>
              <a:ext uri="{FF2B5EF4-FFF2-40B4-BE49-F238E27FC236}">
                <a16:creationId xmlns:a16="http://schemas.microsoft.com/office/drawing/2014/main" id="{332C0157-8A57-4567-AD90-B772A579ECAA}"/>
              </a:ext>
            </a:extLst>
          </p:cNvPr>
          <p:cNvSpPr>
            <a:spLocks noGrp="1"/>
          </p:cNvSpPr>
          <p:nvPr>
            <p:ph type="body" sz="quarter" idx="22" hasCustomPrompt="1"/>
          </p:nvPr>
        </p:nvSpPr>
        <p:spPr>
          <a:xfrm>
            <a:off x="7929820" y="2336208"/>
            <a:ext cx="3242472" cy="724770"/>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27" name="Text Placeholder 12">
            <a:extLst>
              <a:ext uri="{FF2B5EF4-FFF2-40B4-BE49-F238E27FC236}">
                <a16:creationId xmlns:a16="http://schemas.microsoft.com/office/drawing/2014/main" id="{B71F1D49-461A-49E8-B21D-5F49561734FA}"/>
              </a:ext>
            </a:extLst>
          </p:cNvPr>
          <p:cNvSpPr>
            <a:spLocks noGrp="1"/>
          </p:cNvSpPr>
          <p:nvPr>
            <p:ph type="body" sz="quarter" idx="23" hasCustomPrompt="1"/>
          </p:nvPr>
        </p:nvSpPr>
        <p:spPr>
          <a:xfrm>
            <a:off x="2411458" y="4520525"/>
            <a:ext cx="3242472" cy="724770"/>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28" name="Text Placeholder 12">
            <a:extLst>
              <a:ext uri="{FF2B5EF4-FFF2-40B4-BE49-F238E27FC236}">
                <a16:creationId xmlns:a16="http://schemas.microsoft.com/office/drawing/2014/main" id="{585FA147-1037-4901-8E81-747525FB4DAA}"/>
              </a:ext>
            </a:extLst>
          </p:cNvPr>
          <p:cNvSpPr>
            <a:spLocks noGrp="1"/>
          </p:cNvSpPr>
          <p:nvPr>
            <p:ph type="body" sz="quarter" idx="24" hasCustomPrompt="1"/>
          </p:nvPr>
        </p:nvSpPr>
        <p:spPr>
          <a:xfrm>
            <a:off x="7929820" y="4520525"/>
            <a:ext cx="3242472" cy="724770"/>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Tree>
    <p:extLst>
      <p:ext uri="{BB962C8B-B14F-4D97-AF65-F5344CB8AC3E}">
        <p14:creationId xmlns:p14="http://schemas.microsoft.com/office/powerpoint/2010/main" val="619319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conography + Text x5">
    <p:spTree>
      <p:nvGrpSpPr>
        <p:cNvPr id="1" name=""/>
        <p:cNvGrpSpPr/>
        <p:nvPr/>
      </p:nvGrpSpPr>
      <p:grpSpPr>
        <a:xfrm>
          <a:off x="0" y="0"/>
          <a:ext cx="0" cy="0"/>
          <a:chOff x="0" y="0"/>
          <a:chExt cx="0" cy="0"/>
        </a:xfrm>
      </p:grpSpPr>
      <p:sp>
        <p:nvSpPr>
          <p:cNvPr id="47" name="Text Placeholder 46">
            <a:extLst>
              <a:ext uri="{FF2B5EF4-FFF2-40B4-BE49-F238E27FC236}">
                <a16:creationId xmlns:a16="http://schemas.microsoft.com/office/drawing/2014/main" id="{80AF144C-4F83-4A53-AEB3-4893C96DD04D}"/>
              </a:ext>
            </a:extLst>
          </p:cNvPr>
          <p:cNvSpPr>
            <a:spLocks noGrp="1"/>
          </p:cNvSpPr>
          <p:nvPr>
            <p:ph type="body" sz="quarter" idx="34"/>
          </p:nvPr>
        </p:nvSpPr>
        <p:spPr>
          <a:xfrm>
            <a:off x="577638" y="5936408"/>
            <a:ext cx="11046352" cy="444898"/>
          </a:xfrm>
          <a:solidFill>
            <a:schemeClr val="bg2"/>
          </a:solidFill>
        </p:spPr>
        <p:txBody>
          <a:bodyPr tIns="108000" bIns="144000"/>
          <a:lstStyle>
            <a:lvl1pPr algn="ctr">
              <a:defRPr sz="1092"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dirty="0"/>
              <a:t>Iconography with text x5</a:t>
            </a:r>
            <a:endParaRPr lang="en-GB" dirty="0"/>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458259" y="1340941"/>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 name="Text Placeholder 4">
            <a:extLst>
              <a:ext uri="{FF2B5EF4-FFF2-40B4-BE49-F238E27FC236}">
                <a16:creationId xmlns:a16="http://schemas.microsoft.com/office/drawing/2014/main" id="{0667D0C4-A52F-4BF3-998F-E46C1E9AB952}"/>
              </a:ext>
            </a:extLst>
          </p:cNvPr>
          <p:cNvSpPr>
            <a:spLocks noGrp="1"/>
          </p:cNvSpPr>
          <p:nvPr>
            <p:ph type="body" sz="quarter" idx="18"/>
          </p:nvPr>
        </p:nvSpPr>
        <p:spPr>
          <a:xfrm>
            <a:off x="577638" y="2381839"/>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27" name="Text Placeholder 4">
            <a:extLst>
              <a:ext uri="{FF2B5EF4-FFF2-40B4-BE49-F238E27FC236}">
                <a16:creationId xmlns:a16="http://schemas.microsoft.com/office/drawing/2014/main" id="{22323278-E89D-4D80-A18A-B49324F6E749}"/>
              </a:ext>
            </a:extLst>
          </p:cNvPr>
          <p:cNvSpPr>
            <a:spLocks noGrp="1"/>
          </p:cNvSpPr>
          <p:nvPr>
            <p:ph type="body" sz="quarter" idx="19"/>
          </p:nvPr>
        </p:nvSpPr>
        <p:spPr>
          <a:xfrm>
            <a:off x="577638" y="2952564"/>
            <a:ext cx="1838812" cy="394735"/>
          </a:xfrm>
        </p:spPr>
        <p:txBody>
          <a:bodyPr/>
          <a:lstStyle>
            <a:lvl1pPr marL="0" indent="0">
              <a:buFont typeface="Arial" panose="020B0604020202020204" pitchFamily="34" charset="0"/>
              <a:buNone/>
              <a:defRPr sz="1092" b="0" i="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US"/>
              <a:t>Click to edit Master text styles</a:t>
            </a: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5059141" y="1340941"/>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32" name="Text Placeholder 4">
            <a:extLst>
              <a:ext uri="{FF2B5EF4-FFF2-40B4-BE49-F238E27FC236}">
                <a16:creationId xmlns:a16="http://schemas.microsoft.com/office/drawing/2014/main" id="{6E72E6E5-210D-43FE-B069-74E7F6C1BD3E}"/>
              </a:ext>
            </a:extLst>
          </p:cNvPr>
          <p:cNvSpPr>
            <a:spLocks noGrp="1"/>
          </p:cNvSpPr>
          <p:nvPr>
            <p:ph type="body" sz="quarter" idx="21"/>
          </p:nvPr>
        </p:nvSpPr>
        <p:spPr>
          <a:xfrm>
            <a:off x="5178519" y="2381839"/>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3" name="Text Placeholder 4">
            <a:extLst>
              <a:ext uri="{FF2B5EF4-FFF2-40B4-BE49-F238E27FC236}">
                <a16:creationId xmlns:a16="http://schemas.microsoft.com/office/drawing/2014/main" id="{467E7BAB-F631-4062-8A88-65F51EC442A7}"/>
              </a:ext>
            </a:extLst>
          </p:cNvPr>
          <p:cNvSpPr>
            <a:spLocks noGrp="1"/>
          </p:cNvSpPr>
          <p:nvPr>
            <p:ph type="body" sz="quarter" idx="22"/>
          </p:nvPr>
        </p:nvSpPr>
        <p:spPr>
          <a:xfrm>
            <a:off x="5178519" y="2952564"/>
            <a:ext cx="1838812" cy="394735"/>
          </a:xfrm>
        </p:spPr>
        <p:txBody>
          <a:bodyPr/>
          <a:lstStyle>
            <a:lvl1pPr marL="0" indent="0">
              <a:buFont typeface="Arial" panose="020B0604020202020204" pitchFamily="34" charset="0"/>
              <a:buNone/>
              <a:defRPr sz="1092" b="0" i="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US"/>
              <a:t>Click to edit Master text styles</a:t>
            </a:r>
          </a:p>
        </p:txBody>
      </p:sp>
      <p:sp>
        <p:nvSpPr>
          <p:cNvPr id="34" name="Picture Placeholder 7">
            <a:extLst>
              <a:ext uri="{FF2B5EF4-FFF2-40B4-BE49-F238E27FC236}">
                <a16:creationId xmlns:a16="http://schemas.microsoft.com/office/drawing/2014/main" id="{AD28976D-1BC0-4F05-ABB1-4C595682B3CC}"/>
              </a:ext>
            </a:extLst>
          </p:cNvPr>
          <p:cNvSpPr>
            <a:spLocks noGrp="1"/>
          </p:cNvSpPr>
          <p:nvPr>
            <p:ph type="pic" sz="quarter" idx="23"/>
          </p:nvPr>
        </p:nvSpPr>
        <p:spPr>
          <a:xfrm>
            <a:off x="9660023" y="1340941"/>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35" name="Text Placeholder 4">
            <a:extLst>
              <a:ext uri="{FF2B5EF4-FFF2-40B4-BE49-F238E27FC236}">
                <a16:creationId xmlns:a16="http://schemas.microsoft.com/office/drawing/2014/main" id="{3A6BE899-EB40-48CF-AC4E-A642FFFB1AD3}"/>
              </a:ext>
            </a:extLst>
          </p:cNvPr>
          <p:cNvSpPr>
            <a:spLocks noGrp="1"/>
          </p:cNvSpPr>
          <p:nvPr>
            <p:ph type="body" sz="quarter" idx="24"/>
          </p:nvPr>
        </p:nvSpPr>
        <p:spPr>
          <a:xfrm>
            <a:off x="9779402" y="2381839"/>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6" name="Text Placeholder 4">
            <a:extLst>
              <a:ext uri="{FF2B5EF4-FFF2-40B4-BE49-F238E27FC236}">
                <a16:creationId xmlns:a16="http://schemas.microsoft.com/office/drawing/2014/main" id="{348F6FBC-9928-4ECC-8454-6B4856741FC2}"/>
              </a:ext>
            </a:extLst>
          </p:cNvPr>
          <p:cNvSpPr>
            <a:spLocks noGrp="1"/>
          </p:cNvSpPr>
          <p:nvPr>
            <p:ph type="body" sz="quarter" idx="25"/>
          </p:nvPr>
        </p:nvSpPr>
        <p:spPr>
          <a:xfrm>
            <a:off x="9779402" y="2952564"/>
            <a:ext cx="1838812" cy="394735"/>
          </a:xfrm>
        </p:spPr>
        <p:txBody>
          <a:bodyPr/>
          <a:lstStyle>
            <a:lvl1pPr marL="0" indent="0">
              <a:buFont typeface="Arial" panose="020B0604020202020204" pitchFamily="34" charset="0"/>
              <a:buNone/>
              <a:defRPr sz="1092" b="0" i="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US"/>
              <a:t>Click to edit Master text styles</a:t>
            </a:r>
          </a:p>
        </p:txBody>
      </p:sp>
      <p:sp>
        <p:nvSpPr>
          <p:cNvPr id="37" name="Picture Placeholder 7">
            <a:extLst>
              <a:ext uri="{FF2B5EF4-FFF2-40B4-BE49-F238E27FC236}">
                <a16:creationId xmlns:a16="http://schemas.microsoft.com/office/drawing/2014/main" id="{46A933C3-792E-4816-B704-72EAA7D1D4C9}"/>
              </a:ext>
            </a:extLst>
          </p:cNvPr>
          <p:cNvSpPr>
            <a:spLocks noGrp="1"/>
          </p:cNvSpPr>
          <p:nvPr>
            <p:ph type="pic" sz="quarter" idx="26"/>
          </p:nvPr>
        </p:nvSpPr>
        <p:spPr>
          <a:xfrm>
            <a:off x="7359581" y="1340941"/>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38" name="Text Placeholder 4">
            <a:extLst>
              <a:ext uri="{FF2B5EF4-FFF2-40B4-BE49-F238E27FC236}">
                <a16:creationId xmlns:a16="http://schemas.microsoft.com/office/drawing/2014/main" id="{8CE8A230-B6E3-43F3-A987-6673C0601152}"/>
              </a:ext>
            </a:extLst>
          </p:cNvPr>
          <p:cNvSpPr>
            <a:spLocks noGrp="1"/>
          </p:cNvSpPr>
          <p:nvPr>
            <p:ph type="body" sz="quarter" idx="27"/>
          </p:nvPr>
        </p:nvSpPr>
        <p:spPr>
          <a:xfrm>
            <a:off x="7478960" y="2381839"/>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9" name="Text Placeholder 4">
            <a:extLst>
              <a:ext uri="{FF2B5EF4-FFF2-40B4-BE49-F238E27FC236}">
                <a16:creationId xmlns:a16="http://schemas.microsoft.com/office/drawing/2014/main" id="{C46543DE-6963-4E6B-8D97-FBAB40255BEF}"/>
              </a:ext>
            </a:extLst>
          </p:cNvPr>
          <p:cNvSpPr>
            <a:spLocks noGrp="1"/>
          </p:cNvSpPr>
          <p:nvPr>
            <p:ph type="body" sz="quarter" idx="28"/>
          </p:nvPr>
        </p:nvSpPr>
        <p:spPr>
          <a:xfrm>
            <a:off x="7478960" y="2952564"/>
            <a:ext cx="1838812" cy="394735"/>
          </a:xfrm>
        </p:spPr>
        <p:txBody>
          <a:bodyPr/>
          <a:lstStyle>
            <a:lvl1pPr marL="0" indent="0">
              <a:buFont typeface="Arial" panose="020B0604020202020204" pitchFamily="34" charset="0"/>
              <a:buNone/>
              <a:defRPr sz="1092" b="0" i="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US"/>
              <a:t>Click to edit Master text styles</a:t>
            </a:r>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2758700" y="1340941"/>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41" name="Text Placeholder 4">
            <a:extLst>
              <a:ext uri="{FF2B5EF4-FFF2-40B4-BE49-F238E27FC236}">
                <a16:creationId xmlns:a16="http://schemas.microsoft.com/office/drawing/2014/main" id="{AC7F9CE2-C3F9-4791-8B8B-B5803FF1D6CE}"/>
              </a:ext>
            </a:extLst>
          </p:cNvPr>
          <p:cNvSpPr>
            <a:spLocks noGrp="1"/>
          </p:cNvSpPr>
          <p:nvPr>
            <p:ph type="body" sz="quarter" idx="30"/>
          </p:nvPr>
        </p:nvSpPr>
        <p:spPr>
          <a:xfrm>
            <a:off x="2878079" y="2381839"/>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42" name="Text Placeholder 4">
            <a:extLst>
              <a:ext uri="{FF2B5EF4-FFF2-40B4-BE49-F238E27FC236}">
                <a16:creationId xmlns:a16="http://schemas.microsoft.com/office/drawing/2014/main" id="{337E3A2C-8F9E-4585-9298-05F9DDA873B8}"/>
              </a:ext>
            </a:extLst>
          </p:cNvPr>
          <p:cNvSpPr>
            <a:spLocks noGrp="1"/>
          </p:cNvSpPr>
          <p:nvPr>
            <p:ph type="body" sz="quarter" idx="31"/>
          </p:nvPr>
        </p:nvSpPr>
        <p:spPr>
          <a:xfrm>
            <a:off x="2878079" y="2952564"/>
            <a:ext cx="1838812" cy="394735"/>
          </a:xfrm>
        </p:spPr>
        <p:txBody>
          <a:bodyPr/>
          <a:lstStyle>
            <a:lvl1pPr marL="0" indent="0">
              <a:buFont typeface="Arial" panose="020B0604020202020204" pitchFamily="34" charset="0"/>
              <a:buNone/>
              <a:defRPr sz="1092" b="0" i="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US"/>
              <a:t>Click to edit Master text styles</a:t>
            </a:r>
          </a:p>
        </p:txBody>
      </p:sp>
      <p:sp>
        <p:nvSpPr>
          <p:cNvPr id="46" name="Picture Placeholder 7">
            <a:extLst>
              <a:ext uri="{FF2B5EF4-FFF2-40B4-BE49-F238E27FC236}">
                <a16:creationId xmlns:a16="http://schemas.microsoft.com/office/drawing/2014/main" id="{21BD2F87-1775-4DA1-9F5C-C4C9D94FEDAB}"/>
              </a:ext>
            </a:extLst>
          </p:cNvPr>
          <p:cNvSpPr>
            <a:spLocks noGrp="1"/>
          </p:cNvSpPr>
          <p:nvPr>
            <p:ph type="pic" sz="quarter" idx="32"/>
          </p:nvPr>
        </p:nvSpPr>
        <p:spPr>
          <a:xfrm>
            <a:off x="2096317" y="5592104"/>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Tree>
    <p:extLst>
      <p:ext uri="{BB962C8B-B14F-4D97-AF65-F5344CB8AC3E}">
        <p14:creationId xmlns:p14="http://schemas.microsoft.com/office/powerpoint/2010/main" val="529780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conography Multi-colum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26" name="Picture Placeholder 7">
            <a:extLst>
              <a:ext uri="{FF2B5EF4-FFF2-40B4-BE49-F238E27FC236}">
                <a16:creationId xmlns:a16="http://schemas.microsoft.com/office/drawing/2014/main" id="{491CD948-AEDF-48BE-92C5-5538CE9FE7C9}"/>
              </a:ext>
            </a:extLst>
          </p:cNvPr>
          <p:cNvSpPr>
            <a:spLocks noGrp="1"/>
          </p:cNvSpPr>
          <p:nvPr>
            <p:ph type="pic" sz="quarter" idx="15"/>
          </p:nvPr>
        </p:nvSpPr>
        <p:spPr>
          <a:xfrm>
            <a:off x="504470"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28" name="Text Placeholder 4">
            <a:extLst>
              <a:ext uri="{FF2B5EF4-FFF2-40B4-BE49-F238E27FC236}">
                <a16:creationId xmlns:a16="http://schemas.microsoft.com/office/drawing/2014/main" id="{65CB4B4F-829A-4844-A666-11265CE11D49}"/>
              </a:ext>
            </a:extLst>
          </p:cNvPr>
          <p:cNvSpPr>
            <a:spLocks noGrp="1"/>
          </p:cNvSpPr>
          <p:nvPr>
            <p:ph type="body" sz="quarter" idx="18"/>
          </p:nvPr>
        </p:nvSpPr>
        <p:spPr>
          <a:xfrm>
            <a:off x="577637" y="3595500"/>
            <a:ext cx="11049048" cy="406867"/>
          </a:xfrm>
        </p:spPr>
        <p:txBody>
          <a:bodyPr numCol="6" spcCol="360000" anchor="b" anchorCtr="0"/>
          <a:lstStyle>
            <a:lvl1pPr marL="0" indent="217561">
              <a:buClr>
                <a:schemeClr val="accent1"/>
              </a:buClr>
              <a:buSzPct val="100000"/>
              <a:buFont typeface="+mj-lt"/>
              <a:buAutoNum type="arabicPeriod"/>
              <a:defRPr sz="1698" b="0" i="0">
                <a:solidFill>
                  <a:schemeClr val="tx1"/>
                </a:solidFill>
                <a:latin typeface="Poppins Medium" pitchFamily="2" charset="77"/>
                <a:cs typeface="Poppins Medium" pitchFamily="2" charset="77"/>
              </a:defRPr>
            </a:lvl1pPr>
          </a:lstStyle>
          <a:p>
            <a:pPr lvl="0"/>
            <a:r>
              <a:rPr lang="en-US"/>
              <a:t>Click to edit Master text styles</a:t>
            </a:r>
          </a:p>
        </p:txBody>
      </p:sp>
      <p:sp>
        <p:nvSpPr>
          <p:cNvPr id="29" name="Text Placeholder 4">
            <a:extLst>
              <a:ext uri="{FF2B5EF4-FFF2-40B4-BE49-F238E27FC236}">
                <a16:creationId xmlns:a16="http://schemas.microsoft.com/office/drawing/2014/main" id="{C6547738-490D-47DE-A148-663CEC533EA6}"/>
              </a:ext>
            </a:extLst>
          </p:cNvPr>
          <p:cNvSpPr>
            <a:spLocks noGrp="1"/>
          </p:cNvSpPr>
          <p:nvPr>
            <p:ph type="body" sz="quarter" idx="19" hasCustomPrompt="1"/>
          </p:nvPr>
        </p:nvSpPr>
        <p:spPr>
          <a:xfrm>
            <a:off x="577638" y="4145140"/>
            <a:ext cx="11036725" cy="294885"/>
          </a:xfrm>
        </p:spPr>
        <p:txBody>
          <a:bodyPr numCol="6" spcCol="360000"/>
          <a:lstStyle>
            <a:lvl1pPr marL="0" indent="0" algn="l">
              <a:buFont typeface="Arial" panose="020B0604020202020204" pitchFamily="34" charset="0"/>
              <a:buNone/>
              <a:defRPr sz="1092" b="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GB" dirty="0"/>
              <a:t>Click to edit Master text styles </a:t>
            </a:r>
          </a:p>
        </p:txBody>
      </p:sp>
      <p:sp>
        <p:nvSpPr>
          <p:cNvPr id="30" name="Picture Placeholder 7">
            <a:extLst>
              <a:ext uri="{FF2B5EF4-FFF2-40B4-BE49-F238E27FC236}">
                <a16:creationId xmlns:a16="http://schemas.microsoft.com/office/drawing/2014/main" id="{71E669C7-3F15-4404-9192-6B03E3E08724}"/>
              </a:ext>
            </a:extLst>
          </p:cNvPr>
          <p:cNvSpPr>
            <a:spLocks noGrp="1"/>
          </p:cNvSpPr>
          <p:nvPr>
            <p:ph type="pic" sz="quarter" idx="20"/>
          </p:nvPr>
        </p:nvSpPr>
        <p:spPr>
          <a:xfrm>
            <a:off x="4246020"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43" name="Picture Placeholder 7">
            <a:extLst>
              <a:ext uri="{FF2B5EF4-FFF2-40B4-BE49-F238E27FC236}">
                <a16:creationId xmlns:a16="http://schemas.microsoft.com/office/drawing/2014/main" id="{6BDECDBF-1E7F-429C-B857-BC3BE17D9B43}"/>
              </a:ext>
            </a:extLst>
          </p:cNvPr>
          <p:cNvSpPr>
            <a:spLocks noGrp="1"/>
          </p:cNvSpPr>
          <p:nvPr>
            <p:ph type="pic" sz="quarter" idx="29"/>
          </p:nvPr>
        </p:nvSpPr>
        <p:spPr>
          <a:xfrm>
            <a:off x="2375245"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44" name="Picture Placeholder 7">
            <a:extLst>
              <a:ext uri="{FF2B5EF4-FFF2-40B4-BE49-F238E27FC236}">
                <a16:creationId xmlns:a16="http://schemas.microsoft.com/office/drawing/2014/main" id="{458D35B0-2ABD-4A88-AD9C-250F5B0BFFFE}"/>
              </a:ext>
            </a:extLst>
          </p:cNvPr>
          <p:cNvSpPr>
            <a:spLocks noGrp="1"/>
          </p:cNvSpPr>
          <p:nvPr>
            <p:ph type="pic" sz="quarter" idx="30"/>
          </p:nvPr>
        </p:nvSpPr>
        <p:spPr>
          <a:xfrm>
            <a:off x="6115016"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45" name="Picture Placeholder 7">
            <a:extLst>
              <a:ext uri="{FF2B5EF4-FFF2-40B4-BE49-F238E27FC236}">
                <a16:creationId xmlns:a16="http://schemas.microsoft.com/office/drawing/2014/main" id="{7B333D88-0458-48F5-97FB-D2D7718EC7CA}"/>
              </a:ext>
            </a:extLst>
          </p:cNvPr>
          <p:cNvSpPr>
            <a:spLocks noGrp="1"/>
          </p:cNvSpPr>
          <p:nvPr>
            <p:ph type="pic" sz="quarter" idx="31"/>
          </p:nvPr>
        </p:nvSpPr>
        <p:spPr>
          <a:xfrm>
            <a:off x="9856566"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48" name="Picture Placeholder 7">
            <a:extLst>
              <a:ext uri="{FF2B5EF4-FFF2-40B4-BE49-F238E27FC236}">
                <a16:creationId xmlns:a16="http://schemas.microsoft.com/office/drawing/2014/main" id="{463A1320-1804-44CE-8DBA-867CC87A9DBA}"/>
              </a:ext>
            </a:extLst>
          </p:cNvPr>
          <p:cNvSpPr>
            <a:spLocks noGrp="1"/>
          </p:cNvSpPr>
          <p:nvPr>
            <p:ph type="pic" sz="quarter" idx="32"/>
          </p:nvPr>
        </p:nvSpPr>
        <p:spPr>
          <a:xfrm>
            <a:off x="7985791"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49" name="Title 1">
            <a:extLst>
              <a:ext uri="{FF2B5EF4-FFF2-40B4-BE49-F238E27FC236}">
                <a16:creationId xmlns:a16="http://schemas.microsoft.com/office/drawing/2014/main" id="{797DADDD-4137-4C8B-B442-114D65CCBBF0}"/>
              </a:ext>
            </a:extLst>
          </p:cNvPr>
          <p:cNvSpPr>
            <a:spLocks noGrp="1"/>
          </p:cNvSpPr>
          <p:nvPr>
            <p:ph type="title" hasCustomPrompt="1"/>
          </p:nvPr>
        </p:nvSpPr>
        <p:spPr>
          <a:xfrm>
            <a:off x="577639" y="537198"/>
            <a:ext cx="7134106" cy="403133"/>
          </a:xfrm>
        </p:spPr>
        <p:txBody>
          <a:bodyPr lIns="0" tIns="0" rIns="0" bIns="0" anchor="t" anchorCtr="0"/>
          <a:lstStyle>
            <a:lvl1pPr>
              <a:defRPr/>
            </a:lvl1pPr>
          </a:lstStyle>
          <a:p>
            <a:r>
              <a:rPr lang="en-US" dirty="0"/>
              <a:t>Iconography with text multi-column</a:t>
            </a:r>
            <a:endParaRPr lang="en-GB" dirty="0"/>
          </a:p>
        </p:txBody>
      </p:sp>
    </p:spTree>
    <p:extLst>
      <p:ext uri="{BB962C8B-B14F-4D97-AF65-F5344CB8AC3E}">
        <p14:creationId xmlns:p14="http://schemas.microsoft.com/office/powerpoint/2010/main" val="704340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Large Iconography + Text x3">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7177775" cy="403133"/>
          </a:xfrm>
        </p:spPr>
        <p:txBody>
          <a:bodyPr lIns="0" tIns="0" rIns="0" bIns="0" anchor="t" anchorCtr="0"/>
          <a:lstStyle>
            <a:lvl1pPr>
              <a:defRPr/>
            </a:lvl1pPr>
          </a:lstStyle>
          <a:p>
            <a:r>
              <a:rPr lang="en-US" dirty="0"/>
              <a:t>Iconography with text multi-column</a:t>
            </a:r>
            <a:endParaRPr lang="en-GB" dirty="0"/>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504470" y="2500281"/>
            <a:ext cx="1399808" cy="1456839"/>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 name="Text Placeholder 4">
            <a:extLst>
              <a:ext uri="{FF2B5EF4-FFF2-40B4-BE49-F238E27FC236}">
                <a16:creationId xmlns:a16="http://schemas.microsoft.com/office/drawing/2014/main" id="{0667D0C4-A52F-4BF3-998F-E46C1E9AB952}"/>
              </a:ext>
            </a:extLst>
          </p:cNvPr>
          <p:cNvSpPr>
            <a:spLocks noGrp="1"/>
          </p:cNvSpPr>
          <p:nvPr>
            <p:ph type="body" sz="quarter" idx="18"/>
          </p:nvPr>
        </p:nvSpPr>
        <p:spPr>
          <a:xfrm>
            <a:off x="577637" y="4327381"/>
            <a:ext cx="11049048" cy="406867"/>
          </a:xfrm>
        </p:spPr>
        <p:txBody>
          <a:bodyPr numCol="3" spcCol="720000" anchor="t" anchorCtr="0"/>
          <a:lstStyle>
            <a:lvl1pPr marL="0" indent="217561">
              <a:buClr>
                <a:schemeClr val="accent1"/>
              </a:buClr>
              <a:buSzPct val="100000"/>
              <a:buFont typeface="+mj-lt"/>
              <a:buAutoNum type="arabicPeriod"/>
              <a:defRPr sz="1698" b="0" i="0">
                <a:solidFill>
                  <a:schemeClr val="tx1"/>
                </a:solidFill>
                <a:latin typeface="Poppins Medium" pitchFamily="2" charset="77"/>
                <a:cs typeface="Poppins Medium" pitchFamily="2" charset="77"/>
              </a:defRPr>
            </a:lvl1pPr>
          </a:lstStyle>
          <a:p>
            <a:pPr lvl="0"/>
            <a:r>
              <a:rPr lang="en-US"/>
              <a:t>Click to edit Master text styles</a:t>
            </a: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8162016" y="2500281"/>
            <a:ext cx="1399808" cy="1456839"/>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4359237" y="2500281"/>
            <a:ext cx="1399808" cy="1456839"/>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Tree>
    <p:extLst>
      <p:ext uri="{BB962C8B-B14F-4D97-AF65-F5344CB8AC3E}">
        <p14:creationId xmlns:p14="http://schemas.microsoft.com/office/powerpoint/2010/main" val="2084256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mall Iconography + Text x3">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504470" y="517912"/>
            <a:ext cx="907035" cy="943990"/>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 name="Text Placeholder 4">
            <a:extLst>
              <a:ext uri="{FF2B5EF4-FFF2-40B4-BE49-F238E27FC236}">
                <a16:creationId xmlns:a16="http://schemas.microsoft.com/office/drawing/2014/main" id="{0667D0C4-A52F-4BF3-998F-E46C1E9AB952}"/>
              </a:ext>
            </a:extLst>
          </p:cNvPr>
          <p:cNvSpPr>
            <a:spLocks noGrp="1"/>
          </p:cNvSpPr>
          <p:nvPr>
            <p:ph type="body" sz="quarter" idx="18"/>
          </p:nvPr>
        </p:nvSpPr>
        <p:spPr>
          <a:xfrm>
            <a:off x="577637" y="1719313"/>
            <a:ext cx="11049048" cy="406867"/>
          </a:xfrm>
        </p:spPr>
        <p:txBody>
          <a:bodyPr numCol="3" spcCol="720000" anchor="t" anchorCtr="0"/>
          <a:lstStyle>
            <a:lvl1pPr marL="0" indent="217561">
              <a:buClr>
                <a:schemeClr val="accent1"/>
              </a:buClr>
              <a:buSzPct val="100000"/>
              <a:buFont typeface="+mj-lt"/>
              <a:buAutoNum type="arabicPeriod"/>
              <a:defRPr sz="1698" b="0" i="0">
                <a:solidFill>
                  <a:schemeClr val="tx1"/>
                </a:solidFill>
                <a:latin typeface="Poppins Medium" pitchFamily="2" charset="77"/>
                <a:cs typeface="Poppins Medium" pitchFamily="2" charset="77"/>
              </a:defRPr>
            </a:lvl1pPr>
          </a:lstStyle>
          <a:p>
            <a:pPr lvl="0"/>
            <a:r>
              <a:rPr lang="en-US"/>
              <a:t>Click to edit Master text styles</a:t>
            </a: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8162016" y="517912"/>
            <a:ext cx="907035" cy="943990"/>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4359237" y="517912"/>
            <a:ext cx="907035" cy="943990"/>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20" name="Text Placeholder 2">
            <a:extLst>
              <a:ext uri="{FF2B5EF4-FFF2-40B4-BE49-F238E27FC236}">
                <a16:creationId xmlns:a16="http://schemas.microsoft.com/office/drawing/2014/main" id="{ABBCEB9F-975E-4B56-A29F-0854EDFB008C}"/>
              </a:ext>
            </a:extLst>
          </p:cNvPr>
          <p:cNvSpPr>
            <a:spLocks noGrp="1"/>
          </p:cNvSpPr>
          <p:nvPr>
            <p:ph type="body" sz="quarter" idx="32"/>
          </p:nvPr>
        </p:nvSpPr>
        <p:spPr>
          <a:xfrm>
            <a:off x="577638" y="2735922"/>
            <a:ext cx="3336819" cy="253787"/>
          </a:xfrm>
        </p:spPr>
        <p:txBody>
          <a:bodyPr numCol="1" spcCol="720000"/>
          <a:lstStyle>
            <a:lvl1pPr marL="0" indent="0">
              <a:buClr>
                <a:schemeClr val="accent2"/>
              </a:buClr>
              <a:buSzPct val="100000"/>
              <a:buFont typeface="Wingdings" panose="05000000000000000000" pitchFamily="2" charset="2"/>
              <a:buChar char="§"/>
              <a:defRPr sz="1455" b="0"/>
            </a:lvl1pPr>
            <a:lvl2pPr marL="0" indent="0">
              <a:buFont typeface="Arial" panose="020B0604020202020204" pitchFamily="34" charset="0"/>
              <a:buNone/>
              <a:defRPr sz="1092"/>
            </a:lvl2pPr>
            <a:lvl3pPr marL="217561" indent="-217561">
              <a:defRPr lang="en-GB" sz="1092" kern="1200" dirty="0">
                <a:solidFill>
                  <a:schemeClr val="tx1"/>
                </a:solidFill>
                <a:latin typeface="+mn-lt"/>
                <a:ea typeface="+mn-ea"/>
                <a:cs typeface="+mn-cs"/>
              </a:defRPr>
            </a:lvl3pPr>
          </a:lstStyle>
          <a:p>
            <a:pPr marL="0" marR="0" lvl="0" indent="-217561" algn="l" defTabSz="554492" rtl="0" eaLnBrk="1" fontAlgn="auto" latinLnBrk="0" hangingPunct="1">
              <a:lnSpc>
                <a:spcPct val="120000"/>
              </a:lnSpc>
              <a:spcBef>
                <a:spcPts val="303"/>
              </a:spcBef>
              <a:spcAft>
                <a:spcPts val="364"/>
              </a:spcAft>
              <a:buClrTx/>
              <a:buSzPct val="75000"/>
              <a:tabLst/>
              <a:defRPr/>
            </a:pPr>
            <a:r>
              <a:rPr lang="en-US"/>
              <a:t>Click to edit Master text styles</a:t>
            </a:r>
          </a:p>
        </p:txBody>
      </p:sp>
      <p:sp>
        <p:nvSpPr>
          <p:cNvPr id="21" name="Text Placeholder 2">
            <a:extLst>
              <a:ext uri="{FF2B5EF4-FFF2-40B4-BE49-F238E27FC236}">
                <a16:creationId xmlns:a16="http://schemas.microsoft.com/office/drawing/2014/main" id="{9B9D6AFE-0A37-46FD-833E-9282879972A7}"/>
              </a:ext>
            </a:extLst>
          </p:cNvPr>
          <p:cNvSpPr>
            <a:spLocks noGrp="1"/>
          </p:cNvSpPr>
          <p:nvPr>
            <p:ph type="body" sz="quarter" idx="33"/>
          </p:nvPr>
        </p:nvSpPr>
        <p:spPr>
          <a:xfrm>
            <a:off x="8269882" y="2735922"/>
            <a:ext cx="3336819" cy="253787"/>
          </a:xfrm>
        </p:spPr>
        <p:txBody>
          <a:bodyPr numCol="1" spcCol="720000"/>
          <a:lstStyle>
            <a:lvl1pPr marL="0" indent="0">
              <a:buClr>
                <a:schemeClr val="accent2"/>
              </a:buClr>
              <a:buSzPct val="100000"/>
              <a:buFont typeface="Wingdings" panose="05000000000000000000" pitchFamily="2" charset="2"/>
              <a:buChar char="§"/>
              <a:defRPr sz="1455" b="0"/>
            </a:lvl1pPr>
            <a:lvl2pPr marL="0" indent="0">
              <a:buFont typeface="Arial" panose="020B0604020202020204" pitchFamily="34" charset="0"/>
              <a:buNone/>
              <a:defRPr sz="1092"/>
            </a:lvl2pPr>
            <a:lvl3pPr marL="217561" indent="-217561">
              <a:defRPr lang="en-GB" sz="1092" kern="1200" dirty="0">
                <a:solidFill>
                  <a:schemeClr val="tx1"/>
                </a:solidFill>
                <a:latin typeface="+mn-lt"/>
                <a:ea typeface="+mn-ea"/>
                <a:cs typeface="+mn-cs"/>
              </a:defRPr>
            </a:lvl3pPr>
          </a:lstStyle>
          <a:p>
            <a:pPr marL="0" marR="0" lvl="0" indent="-217561" algn="l" defTabSz="554492" rtl="0" eaLnBrk="1" fontAlgn="auto" latinLnBrk="0" hangingPunct="1">
              <a:lnSpc>
                <a:spcPct val="120000"/>
              </a:lnSpc>
              <a:spcBef>
                <a:spcPts val="303"/>
              </a:spcBef>
              <a:spcAft>
                <a:spcPts val="364"/>
              </a:spcAft>
              <a:buClrTx/>
              <a:buSzPct val="75000"/>
              <a:tabLst/>
              <a:defRPr/>
            </a:pPr>
            <a:r>
              <a:rPr lang="en-US"/>
              <a:t>Click to edit Master text styles</a:t>
            </a:r>
          </a:p>
        </p:txBody>
      </p:sp>
      <p:sp>
        <p:nvSpPr>
          <p:cNvPr id="22" name="Text Placeholder 2">
            <a:extLst>
              <a:ext uri="{FF2B5EF4-FFF2-40B4-BE49-F238E27FC236}">
                <a16:creationId xmlns:a16="http://schemas.microsoft.com/office/drawing/2014/main" id="{8FC94985-AFDD-4DF6-992E-19087D2130F7}"/>
              </a:ext>
            </a:extLst>
          </p:cNvPr>
          <p:cNvSpPr>
            <a:spLocks noGrp="1"/>
          </p:cNvSpPr>
          <p:nvPr>
            <p:ph type="body" sz="quarter" idx="34"/>
          </p:nvPr>
        </p:nvSpPr>
        <p:spPr>
          <a:xfrm>
            <a:off x="4423760" y="2735922"/>
            <a:ext cx="3336819" cy="253787"/>
          </a:xfrm>
        </p:spPr>
        <p:txBody>
          <a:bodyPr numCol="1" spcCol="720000"/>
          <a:lstStyle>
            <a:lvl1pPr marL="0" indent="0">
              <a:buClr>
                <a:schemeClr val="accent2"/>
              </a:buClr>
              <a:buSzPct val="100000"/>
              <a:buFont typeface="Wingdings" panose="05000000000000000000" pitchFamily="2" charset="2"/>
              <a:buChar char="§"/>
              <a:defRPr sz="1455" b="0"/>
            </a:lvl1pPr>
            <a:lvl2pPr marL="0" indent="0">
              <a:buFont typeface="Arial" panose="020B0604020202020204" pitchFamily="34" charset="0"/>
              <a:buNone/>
              <a:defRPr sz="1092"/>
            </a:lvl2pPr>
            <a:lvl3pPr marL="217561" indent="-217561">
              <a:defRPr lang="en-GB" sz="1092" kern="1200" dirty="0">
                <a:solidFill>
                  <a:schemeClr val="tx1"/>
                </a:solidFill>
                <a:latin typeface="+mn-lt"/>
                <a:ea typeface="+mn-ea"/>
                <a:cs typeface="+mn-cs"/>
              </a:defRPr>
            </a:lvl3pPr>
          </a:lstStyle>
          <a:p>
            <a:pPr marL="0" marR="0" lvl="0" indent="-217561" algn="l" defTabSz="554492" rtl="0" eaLnBrk="1" fontAlgn="auto" latinLnBrk="0" hangingPunct="1">
              <a:lnSpc>
                <a:spcPct val="120000"/>
              </a:lnSpc>
              <a:spcBef>
                <a:spcPts val="303"/>
              </a:spcBef>
              <a:spcAft>
                <a:spcPts val="364"/>
              </a:spcAft>
              <a:buClrTx/>
              <a:buSzPct val="75000"/>
              <a:tabLst/>
              <a:defRPr/>
            </a:pPr>
            <a:r>
              <a:rPr lang="en-US"/>
              <a:t>Click to edit Master text styles</a:t>
            </a:r>
          </a:p>
        </p:txBody>
      </p:sp>
    </p:spTree>
    <p:extLst>
      <p:ext uri="{BB962C8B-B14F-4D97-AF65-F5344CB8AC3E}">
        <p14:creationId xmlns:p14="http://schemas.microsoft.com/office/powerpoint/2010/main" val="888355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conography + Text Multi-colum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dirty="0"/>
              <a:t>Iconography with text x5</a:t>
            </a:r>
            <a:endParaRPr lang="en-GB" dirty="0"/>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458259" y="1587267"/>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5059141" y="1587267"/>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34" name="Picture Placeholder 7">
            <a:extLst>
              <a:ext uri="{FF2B5EF4-FFF2-40B4-BE49-F238E27FC236}">
                <a16:creationId xmlns:a16="http://schemas.microsoft.com/office/drawing/2014/main" id="{AD28976D-1BC0-4F05-ABB1-4C595682B3CC}"/>
              </a:ext>
            </a:extLst>
          </p:cNvPr>
          <p:cNvSpPr>
            <a:spLocks noGrp="1"/>
          </p:cNvSpPr>
          <p:nvPr>
            <p:ph type="pic" sz="quarter" idx="23"/>
          </p:nvPr>
        </p:nvSpPr>
        <p:spPr>
          <a:xfrm>
            <a:off x="9660023" y="1587267"/>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37" name="Picture Placeholder 7">
            <a:extLst>
              <a:ext uri="{FF2B5EF4-FFF2-40B4-BE49-F238E27FC236}">
                <a16:creationId xmlns:a16="http://schemas.microsoft.com/office/drawing/2014/main" id="{46A933C3-792E-4816-B704-72EAA7D1D4C9}"/>
              </a:ext>
            </a:extLst>
          </p:cNvPr>
          <p:cNvSpPr>
            <a:spLocks noGrp="1"/>
          </p:cNvSpPr>
          <p:nvPr>
            <p:ph type="pic" sz="quarter" idx="26"/>
          </p:nvPr>
        </p:nvSpPr>
        <p:spPr>
          <a:xfrm>
            <a:off x="7359581" y="1587267"/>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2758700" y="1587267"/>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3" name="Text Placeholder 2">
            <a:extLst>
              <a:ext uri="{FF2B5EF4-FFF2-40B4-BE49-F238E27FC236}">
                <a16:creationId xmlns:a16="http://schemas.microsoft.com/office/drawing/2014/main" id="{E9252E3C-0AA5-469B-ACE4-9A227101D8C1}"/>
              </a:ext>
            </a:extLst>
          </p:cNvPr>
          <p:cNvSpPr>
            <a:spLocks noGrp="1"/>
          </p:cNvSpPr>
          <p:nvPr>
            <p:ph type="body" sz="quarter" idx="32"/>
          </p:nvPr>
        </p:nvSpPr>
        <p:spPr>
          <a:xfrm>
            <a:off x="577638" y="2735923"/>
            <a:ext cx="1838812" cy="1062270"/>
          </a:xfrm>
        </p:spPr>
        <p:txBody>
          <a:bodyPr/>
          <a:lstStyle>
            <a:lvl1pPr>
              <a:defRPr sz="1092" b="1" i="0">
                <a:latin typeface="Poppins" pitchFamily="2" charset="77"/>
                <a:cs typeface="Poppins" pitchFamily="2" charset="77"/>
              </a:defRPr>
            </a:lvl1pPr>
            <a:lvl2pPr marL="0" indent="0">
              <a:buFont typeface="Arial" panose="020B0604020202020204" pitchFamily="34" charset="0"/>
              <a:buNone/>
              <a:defRPr sz="1092">
                <a:latin typeface="Poppins" pitchFamily="2" charset="77"/>
                <a:cs typeface="Poppins" pitchFamily="2" charset="77"/>
              </a:defRPr>
            </a:lvl2pPr>
            <a:lvl3pPr marL="217561" indent="-217561">
              <a:defRPr lang="en-GB" sz="1092" kern="1200" dirty="0">
                <a:solidFill>
                  <a:schemeClr val="tx1"/>
                </a:solidFill>
                <a:latin typeface="Poppins" pitchFamily="2" charset="77"/>
                <a:ea typeface="+mn-ea"/>
                <a:cs typeface="Poppins" pitchFamily="2" charset="77"/>
              </a:defRPr>
            </a:lvl3pPr>
          </a:lstStyle>
          <a:p>
            <a:pPr lvl="0"/>
            <a:r>
              <a:rPr lang="en-US"/>
              <a:t>Click to edit Master text styles</a:t>
            </a:r>
          </a:p>
          <a:p>
            <a:pPr lvl="1"/>
            <a:r>
              <a:rPr lang="en-US"/>
              <a:t>Second level</a:t>
            </a:r>
          </a:p>
          <a:p>
            <a:pPr lvl="2"/>
            <a:r>
              <a:rPr lang="en-US"/>
              <a:t>Third level</a:t>
            </a:r>
          </a:p>
        </p:txBody>
      </p:sp>
      <p:sp>
        <p:nvSpPr>
          <p:cNvPr id="28" name="Text Placeholder 2">
            <a:extLst>
              <a:ext uri="{FF2B5EF4-FFF2-40B4-BE49-F238E27FC236}">
                <a16:creationId xmlns:a16="http://schemas.microsoft.com/office/drawing/2014/main" id="{3E32ADA5-A0D2-4524-B1E4-2B46413B84BC}"/>
              </a:ext>
            </a:extLst>
          </p:cNvPr>
          <p:cNvSpPr>
            <a:spLocks noGrp="1"/>
          </p:cNvSpPr>
          <p:nvPr>
            <p:ph type="body" sz="quarter" idx="33"/>
          </p:nvPr>
        </p:nvSpPr>
        <p:spPr>
          <a:xfrm>
            <a:off x="2877116" y="2735924"/>
            <a:ext cx="1838812" cy="1062270"/>
          </a:xfrm>
        </p:spPr>
        <p:txBody>
          <a:bodyPr/>
          <a:lstStyle>
            <a:lvl1pPr>
              <a:defRPr sz="1092" b="1" i="0">
                <a:latin typeface="Poppins" pitchFamily="2" charset="77"/>
                <a:cs typeface="Poppins" pitchFamily="2" charset="77"/>
              </a:defRPr>
            </a:lvl1pPr>
            <a:lvl2pPr marL="0" indent="0">
              <a:buFont typeface="Arial" panose="020B0604020202020204" pitchFamily="34" charset="0"/>
              <a:buNone/>
              <a:defRPr sz="1092">
                <a:latin typeface="Poppins" pitchFamily="2" charset="77"/>
                <a:cs typeface="Poppins" pitchFamily="2" charset="77"/>
              </a:defRPr>
            </a:lvl2pPr>
            <a:lvl3pPr marL="217561" indent="-217561">
              <a:defRPr lang="en-GB" sz="1092" kern="1200" dirty="0">
                <a:solidFill>
                  <a:schemeClr val="tx1"/>
                </a:solidFill>
                <a:latin typeface="Poppins" pitchFamily="2" charset="77"/>
                <a:ea typeface="+mn-ea"/>
                <a:cs typeface="Poppins" pitchFamily="2" charset="77"/>
              </a:defRPr>
            </a:lvl3pPr>
          </a:lstStyle>
          <a:p>
            <a:pPr lvl="0"/>
            <a:r>
              <a:rPr lang="en-US"/>
              <a:t>Click to edit Master text styles</a:t>
            </a:r>
          </a:p>
          <a:p>
            <a:pPr lvl="1"/>
            <a:r>
              <a:rPr lang="en-US"/>
              <a:t>Second level</a:t>
            </a:r>
          </a:p>
          <a:p>
            <a:pPr lvl="2"/>
            <a:r>
              <a:rPr lang="en-US"/>
              <a:t>Third level</a:t>
            </a:r>
          </a:p>
        </p:txBody>
      </p:sp>
      <p:sp>
        <p:nvSpPr>
          <p:cNvPr id="29" name="Text Placeholder 2">
            <a:extLst>
              <a:ext uri="{FF2B5EF4-FFF2-40B4-BE49-F238E27FC236}">
                <a16:creationId xmlns:a16="http://schemas.microsoft.com/office/drawing/2014/main" id="{CF999747-8F91-4BF8-B89A-418788FD5011}"/>
              </a:ext>
            </a:extLst>
          </p:cNvPr>
          <p:cNvSpPr>
            <a:spLocks noGrp="1"/>
          </p:cNvSpPr>
          <p:nvPr>
            <p:ph type="body" sz="quarter" idx="34"/>
          </p:nvPr>
        </p:nvSpPr>
        <p:spPr>
          <a:xfrm>
            <a:off x="5176595" y="2735924"/>
            <a:ext cx="1838812" cy="1062270"/>
          </a:xfrm>
        </p:spPr>
        <p:txBody>
          <a:bodyPr/>
          <a:lstStyle>
            <a:lvl1pPr>
              <a:defRPr sz="1092" b="1" i="0">
                <a:latin typeface="Poppins" pitchFamily="2" charset="77"/>
                <a:cs typeface="Poppins" pitchFamily="2" charset="77"/>
              </a:defRPr>
            </a:lvl1pPr>
            <a:lvl2pPr marL="0" indent="0">
              <a:buFont typeface="Arial" panose="020B0604020202020204" pitchFamily="34" charset="0"/>
              <a:buNone/>
              <a:defRPr sz="1092">
                <a:latin typeface="Poppins" pitchFamily="2" charset="77"/>
                <a:cs typeface="Poppins" pitchFamily="2" charset="77"/>
              </a:defRPr>
            </a:lvl2pPr>
            <a:lvl3pPr marL="217561" indent="-217561">
              <a:spcAft>
                <a:spcPts val="364"/>
              </a:spcAft>
              <a:defRPr>
                <a:latin typeface="Poppins" pitchFamily="2" charset="77"/>
                <a:cs typeface="Poppins" pitchFamily="2" charset="77"/>
              </a:defRPr>
            </a:lvl3pPr>
          </a:lstStyle>
          <a:p>
            <a:pPr lvl="0"/>
            <a:r>
              <a:rPr lang="en-US"/>
              <a:t>Click to edit Master text styles</a:t>
            </a:r>
          </a:p>
          <a:p>
            <a:pPr lvl="1"/>
            <a:r>
              <a:rPr lang="en-US"/>
              <a:t>Second level</a:t>
            </a:r>
          </a:p>
          <a:p>
            <a:pPr lvl="2"/>
            <a:r>
              <a:rPr lang="en-US"/>
              <a:t>Third level</a:t>
            </a:r>
          </a:p>
        </p:txBody>
      </p:sp>
      <p:sp>
        <p:nvSpPr>
          <p:cNvPr id="30" name="Text Placeholder 2">
            <a:extLst>
              <a:ext uri="{FF2B5EF4-FFF2-40B4-BE49-F238E27FC236}">
                <a16:creationId xmlns:a16="http://schemas.microsoft.com/office/drawing/2014/main" id="{FF637A0C-4B6D-4207-A7D9-CAF1D2DFC8E2}"/>
              </a:ext>
            </a:extLst>
          </p:cNvPr>
          <p:cNvSpPr>
            <a:spLocks noGrp="1"/>
          </p:cNvSpPr>
          <p:nvPr>
            <p:ph type="body" sz="quarter" idx="35"/>
          </p:nvPr>
        </p:nvSpPr>
        <p:spPr>
          <a:xfrm>
            <a:off x="7476073" y="2735924"/>
            <a:ext cx="1838812" cy="1062270"/>
          </a:xfrm>
        </p:spPr>
        <p:txBody>
          <a:bodyPr/>
          <a:lstStyle>
            <a:lvl1pPr>
              <a:defRPr sz="1092" b="1" i="0">
                <a:latin typeface="Poppins" pitchFamily="2" charset="77"/>
                <a:cs typeface="Poppins" pitchFamily="2" charset="77"/>
              </a:defRPr>
            </a:lvl1pPr>
            <a:lvl2pPr marL="0" indent="0">
              <a:buFont typeface="Arial" panose="020B0604020202020204" pitchFamily="34" charset="0"/>
              <a:buNone/>
              <a:defRPr sz="1092">
                <a:latin typeface="Poppins" pitchFamily="2" charset="77"/>
                <a:cs typeface="Poppins" pitchFamily="2" charset="77"/>
              </a:defRPr>
            </a:lvl2pPr>
            <a:lvl3pPr marL="217561" indent="-217561">
              <a:defRPr lang="en-GB" sz="1092" kern="1200" dirty="0">
                <a:solidFill>
                  <a:schemeClr val="tx1"/>
                </a:solidFill>
                <a:latin typeface="Poppins" pitchFamily="2" charset="77"/>
                <a:ea typeface="+mn-ea"/>
                <a:cs typeface="Poppins" pitchFamily="2" charset="77"/>
              </a:defRPr>
            </a:lvl3pPr>
          </a:lstStyle>
          <a:p>
            <a:pPr lvl="0"/>
            <a:r>
              <a:rPr lang="en-US"/>
              <a:t>Click to edit Master text styles</a:t>
            </a:r>
          </a:p>
          <a:p>
            <a:pPr lvl="1"/>
            <a:r>
              <a:rPr lang="en-US"/>
              <a:t>Second level</a:t>
            </a:r>
          </a:p>
          <a:p>
            <a:pPr lvl="2"/>
            <a:r>
              <a:rPr lang="en-US"/>
              <a:t>Third level</a:t>
            </a:r>
          </a:p>
        </p:txBody>
      </p:sp>
      <p:sp>
        <p:nvSpPr>
          <p:cNvPr id="43" name="Text Placeholder 2">
            <a:extLst>
              <a:ext uri="{FF2B5EF4-FFF2-40B4-BE49-F238E27FC236}">
                <a16:creationId xmlns:a16="http://schemas.microsoft.com/office/drawing/2014/main" id="{69D094B4-29B2-4197-A8AD-66F9F9CAAF39}"/>
              </a:ext>
            </a:extLst>
          </p:cNvPr>
          <p:cNvSpPr>
            <a:spLocks noGrp="1"/>
          </p:cNvSpPr>
          <p:nvPr>
            <p:ph type="body" sz="quarter" idx="36"/>
          </p:nvPr>
        </p:nvSpPr>
        <p:spPr>
          <a:xfrm>
            <a:off x="9775551" y="2735923"/>
            <a:ext cx="1838812" cy="1062270"/>
          </a:xfrm>
        </p:spPr>
        <p:txBody>
          <a:bodyPr/>
          <a:lstStyle>
            <a:lvl1pPr>
              <a:defRPr sz="1092" b="1" i="0">
                <a:latin typeface="Poppins" pitchFamily="2" charset="77"/>
                <a:cs typeface="Poppins" pitchFamily="2" charset="77"/>
              </a:defRPr>
            </a:lvl1pPr>
            <a:lvl2pPr marL="0" indent="0">
              <a:buFont typeface="Arial" panose="020B0604020202020204" pitchFamily="34" charset="0"/>
              <a:buNone/>
              <a:defRPr sz="1092">
                <a:latin typeface="Poppins" pitchFamily="2" charset="77"/>
                <a:cs typeface="Poppins" pitchFamily="2" charset="77"/>
              </a:defRPr>
            </a:lvl2pPr>
            <a:lvl3pPr marL="217561" indent="-217561">
              <a:defRPr lang="en-GB" sz="1092" kern="1200" dirty="0">
                <a:solidFill>
                  <a:schemeClr val="tx1"/>
                </a:solidFill>
                <a:latin typeface="Poppins" pitchFamily="2" charset="77"/>
                <a:ea typeface="+mn-ea"/>
                <a:cs typeface="Poppins" pitchFamily="2" charset="77"/>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029039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Iconography + Text x5+1">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dirty="0"/>
              <a:t>Iconography with text x5+1</a:t>
            </a:r>
            <a:endParaRPr lang="en-GB" dirty="0"/>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458259" y="3164626"/>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 name="Text Placeholder 4">
            <a:extLst>
              <a:ext uri="{FF2B5EF4-FFF2-40B4-BE49-F238E27FC236}">
                <a16:creationId xmlns:a16="http://schemas.microsoft.com/office/drawing/2014/main" id="{0667D0C4-A52F-4BF3-998F-E46C1E9AB952}"/>
              </a:ext>
            </a:extLst>
          </p:cNvPr>
          <p:cNvSpPr>
            <a:spLocks noGrp="1"/>
          </p:cNvSpPr>
          <p:nvPr>
            <p:ph type="body" sz="quarter" idx="18"/>
          </p:nvPr>
        </p:nvSpPr>
        <p:spPr>
          <a:xfrm>
            <a:off x="577638" y="4205525"/>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27" name="Text Placeholder 4">
            <a:extLst>
              <a:ext uri="{FF2B5EF4-FFF2-40B4-BE49-F238E27FC236}">
                <a16:creationId xmlns:a16="http://schemas.microsoft.com/office/drawing/2014/main" id="{22323278-E89D-4D80-A18A-B49324F6E749}"/>
              </a:ext>
            </a:extLst>
          </p:cNvPr>
          <p:cNvSpPr>
            <a:spLocks noGrp="1"/>
          </p:cNvSpPr>
          <p:nvPr>
            <p:ph type="body" sz="quarter" idx="19"/>
          </p:nvPr>
        </p:nvSpPr>
        <p:spPr>
          <a:xfrm>
            <a:off x="577638" y="4572255"/>
            <a:ext cx="1838812" cy="526314"/>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5059141" y="3164626"/>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32" name="Text Placeholder 4">
            <a:extLst>
              <a:ext uri="{FF2B5EF4-FFF2-40B4-BE49-F238E27FC236}">
                <a16:creationId xmlns:a16="http://schemas.microsoft.com/office/drawing/2014/main" id="{6E72E6E5-210D-43FE-B069-74E7F6C1BD3E}"/>
              </a:ext>
            </a:extLst>
          </p:cNvPr>
          <p:cNvSpPr>
            <a:spLocks noGrp="1"/>
          </p:cNvSpPr>
          <p:nvPr>
            <p:ph type="body" sz="quarter" idx="21"/>
          </p:nvPr>
        </p:nvSpPr>
        <p:spPr>
          <a:xfrm>
            <a:off x="5178519" y="4205525"/>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3" name="Text Placeholder 4">
            <a:extLst>
              <a:ext uri="{FF2B5EF4-FFF2-40B4-BE49-F238E27FC236}">
                <a16:creationId xmlns:a16="http://schemas.microsoft.com/office/drawing/2014/main" id="{467E7BAB-F631-4062-8A88-65F51EC442A7}"/>
              </a:ext>
            </a:extLst>
          </p:cNvPr>
          <p:cNvSpPr>
            <a:spLocks noGrp="1"/>
          </p:cNvSpPr>
          <p:nvPr>
            <p:ph type="body" sz="quarter" idx="22"/>
          </p:nvPr>
        </p:nvSpPr>
        <p:spPr>
          <a:xfrm>
            <a:off x="5178519" y="4572255"/>
            <a:ext cx="1838812" cy="526314"/>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
        <p:nvSpPr>
          <p:cNvPr id="34" name="Picture Placeholder 7">
            <a:extLst>
              <a:ext uri="{FF2B5EF4-FFF2-40B4-BE49-F238E27FC236}">
                <a16:creationId xmlns:a16="http://schemas.microsoft.com/office/drawing/2014/main" id="{AD28976D-1BC0-4F05-ABB1-4C595682B3CC}"/>
              </a:ext>
            </a:extLst>
          </p:cNvPr>
          <p:cNvSpPr>
            <a:spLocks noGrp="1"/>
          </p:cNvSpPr>
          <p:nvPr>
            <p:ph type="pic" sz="quarter" idx="23"/>
          </p:nvPr>
        </p:nvSpPr>
        <p:spPr>
          <a:xfrm>
            <a:off x="9660023" y="3164626"/>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35" name="Text Placeholder 4">
            <a:extLst>
              <a:ext uri="{FF2B5EF4-FFF2-40B4-BE49-F238E27FC236}">
                <a16:creationId xmlns:a16="http://schemas.microsoft.com/office/drawing/2014/main" id="{3A6BE899-EB40-48CF-AC4E-A642FFFB1AD3}"/>
              </a:ext>
            </a:extLst>
          </p:cNvPr>
          <p:cNvSpPr>
            <a:spLocks noGrp="1"/>
          </p:cNvSpPr>
          <p:nvPr>
            <p:ph type="body" sz="quarter" idx="24"/>
          </p:nvPr>
        </p:nvSpPr>
        <p:spPr>
          <a:xfrm>
            <a:off x="9779402" y="4205525"/>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6" name="Text Placeholder 4">
            <a:extLst>
              <a:ext uri="{FF2B5EF4-FFF2-40B4-BE49-F238E27FC236}">
                <a16:creationId xmlns:a16="http://schemas.microsoft.com/office/drawing/2014/main" id="{348F6FBC-9928-4ECC-8454-6B4856741FC2}"/>
              </a:ext>
            </a:extLst>
          </p:cNvPr>
          <p:cNvSpPr>
            <a:spLocks noGrp="1"/>
          </p:cNvSpPr>
          <p:nvPr>
            <p:ph type="body" sz="quarter" idx="25"/>
          </p:nvPr>
        </p:nvSpPr>
        <p:spPr>
          <a:xfrm>
            <a:off x="9779402" y="4572255"/>
            <a:ext cx="1838812" cy="526314"/>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
        <p:nvSpPr>
          <p:cNvPr id="37" name="Picture Placeholder 7">
            <a:extLst>
              <a:ext uri="{FF2B5EF4-FFF2-40B4-BE49-F238E27FC236}">
                <a16:creationId xmlns:a16="http://schemas.microsoft.com/office/drawing/2014/main" id="{46A933C3-792E-4816-B704-72EAA7D1D4C9}"/>
              </a:ext>
            </a:extLst>
          </p:cNvPr>
          <p:cNvSpPr>
            <a:spLocks noGrp="1"/>
          </p:cNvSpPr>
          <p:nvPr>
            <p:ph type="pic" sz="quarter" idx="26"/>
          </p:nvPr>
        </p:nvSpPr>
        <p:spPr>
          <a:xfrm>
            <a:off x="7359581" y="3164626"/>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38" name="Text Placeholder 4">
            <a:extLst>
              <a:ext uri="{FF2B5EF4-FFF2-40B4-BE49-F238E27FC236}">
                <a16:creationId xmlns:a16="http://schemas.microsoft.com/office/drawing/2014/main" id="{8CE8A230-B6E3-43F3-A987-6673C0601152}"/>
              </a:ext>
            </a:extLst>
          </p:cNvPr>
          <p:cNvSpPr>
            <a:spLocks noGrp="1"/>
          </p:cNvSpPr>
          <p:nvPr>
            <p:ph type="body" sz="quarter" idx="27"/>
          </p:nvPr>
        </p:nvSpPr>
        <p:spPr>
          <a:xfrm>
            <a:off x="7478960" y="4205525"/>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9" name="Text Placeholder 4">
            <a:extLst>
              <a:ext uri="{FF2B5EF4-FFF2-40B4-BE49-F238E27FC236}">
                <a16:creationId xmlns:a16="http://schemas.microsoft.com/office/drawing/2014/main" id="{C46543DE-6963-4E6B-8D97-FBAB40255BEF}"/>
              </a:ext>
            </a:extLst>
          </p:cNvPr>
          <p:cNvSpPr>
            <a:spLocks noGrp="1"/>
          </p:cNvSpPr>
          <p:nvPr>
            <p:ph type="body" sz="quarter" idx="28"/>
          </p:nvPr>
        </p:nvSpPr>
        <p:spPr>
          <a:xfrm>
            <a:off x="7478960" y="4572255"/>
            <a:ext cx="1838812" cy="526314"/>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2758700" y="3164626"/>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41" name="Text Placeholder 4">
            <a:extLst>
              <a:ext uri="{FF2B5EF4-FFF2-40B4-BE49-F238E27FC236}">
                <a16:creationId xmlns:a16="http://schemas.microsoft.com/office/drawing/2014/main" id="{AC7F9CE2-C3F9-4791-8B8B-B5803FF1D6CE}"/>
              </a:ext>
            </a:extLst>
          </p:cNvPr>
          <p:cNvSpPr>
            <a:spLocks noGrp="1"/>
          </p:cNvSpPr>
          <p:nvPr>
            <p:ph type="body" sz="quarter" idx="30"/>
          </p:nvPr>
        </p:nvSpPr>
        <p:spPr>
          <a:xfrm>
            <a:off x="2878079" y="4205525"/>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42" name="Text Placeholder 4">
            <a:extLst>
              <a:ext uri="{FF2B5EF4-FFF2-40B4-BE49-F238E27FC236}">
                <a16:creationId xmlns:a16="http://schemas.microsoft.com/office/drawing/2014/main" id="{337E3A2C-8F9E-4585-9298-05F9DDA873B8}"/>
              </a:ext>
            </a:extLst>
          </p:cNvPr>
          <p:cNvSpPr>
            <a:spLocks noGrp="1"/>
          </p:cNvSpPr>
          <p:nvPr>
            <p:ph type="body" sz="quarter" idx="31"/>
          </p:nvPr>
        </p:nvSpPr>
        <p:spPr>
          <a:xfrm>
            <a:off x="2878079" y="4572255"/>
            <a:ext cx="1838812" cy="526314"/>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
        <p:nvSpPr>
          <p:cNvPr id="26" name="Picture Placeholder 7">
            <a:extLst>
              <a:ext uri="{FF2B5EF4-FFF2-40B4-BE49-F238E27FC236}">
                <a16:creationId xmlns:a16="http://schemas.microsoft.com/office/drawing/2014/main" id="{EAABBEEF-0FF4-4074-9C40-9B691395E8D8}"/>
              </a:ext>
            </a:extLst>
          </p:cNvPr>
          <p:cNvSpPr>
            <a:spLocks noGrp="1"/>
          </p:cNvSpPr>
          <p:nvPr>
            <p:ph type="pic" sz="quarter" idx="32"/>
          </p:nvPr>
        </p:nvSpPr>
        <p:spPr>
          <a:xfrm>
            <a:off x="458259" y="1638314"/>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28" name="Text Placeholder 4">
            <a:extLst>
              <a:ext uri="{FF2B5EF4-FFF2-40B4-BE49-F238E27FC236}">
                <a16:creationId xmlns:a16="http://schemas.microsoft.com/office/drawing/2014/main" id="{992962D6-56F3-48D3-9A11-82CCFC1CC0E6}"/>
              </a:ext>
            </a:extLst>
          </p:cNvPr>
          <p:cNvSpPr>
            <a:spLocks noGrp="1"/>
          </p:cNvSpPr>
          <p:nvPr>
            <p:ph type="body" sz="quarter" idx="33"/>
          </p:nvPr>
        </p:nvSpPr>
        <p:spPr>
          <a:xfrm>
            <a:off x="1511485" y="1551340"/>
            <a:ext cx="4584515" cy="257558"/>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29" name="Text Placeholder 4">
            <a:extLst>
              <a:ext uri="{FF2B5EF4-FFF2-40B4-BE49-F238E27FC236}">
                <a16:creationId xmlns:a16="http://schemas.microsoft.com/office/drawing/2014/main" id="{9095E28A-06FE-49A2-AAE0-DD1F0C107A6E}"/>
              </a:ext>
            </a:extLst>
          </p:cNvPr>
          <p:cNvSpPr>
            <a:spLocks noGrp="1"/>
          </p:cNvSpPr>
          <p:nvPr>
            <p:ph type="body" sz="quarter" idx="34"/>
          </p:nvPr>
        </p:nvSpPr>
        <p:spPr>
          <a:xfrm>
            <a:off x="1511485" y="1918071"/>
            <a:ext cx="4584515" cy="257558"/>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Tree>
    <p:extLst>
      <p:ext uri="{BB962C8B-B14F-4D97-AF65-F5344CB8AC3E}">
        <p14:creationId xmlns:p14="http://schemas.microsoft.com/office/powerpoint/2010/main" val="17049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In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4457304"/>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dirty="0"/>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4900570"/>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5823841"/>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6209599"/>
            <a:ext cx="3706507" cy="253787"/>
          </a:xfrm>
        </p:spPr>
        <p:txBody>
          <a:bodyPr/>
          <a:lstStyle/>
          <a:p>
            <a:pPr lvl="0"/>
            <a:r>
              <a:rPr lang="en-US"/>
              <a:t>Click to edit Master text styles</a:t>
            </a:r>
          </a:p>
        </p:txBody>
      </p:sp>
      <p:sp>
        <p:nvSpPr>
          <p:cNvPr id="4" name="Rectangle 3">
            <a:extLst>
              <a:ext uri="{FF2B5EF4-FFF2-40B4-BE49-F238E27FC236}">
                <a16:creationId xmlns:a16="http://schemas.microsoft.com/office/drawing/2014/main" id="{C3757BCB-FB2B-4870-A128-1DEDA8180683}"/>
              </a:ext>
            </a:extLst>
          </p:cNvPr>
          <p:cNvSpPr/>
          <p:nvPr userDrawn="1"/>
        </p:nvSpPr>
        <p:spPr>
          <a:xfrm>
            <a:off x="5175631" y="0"/>
            <a:ext cx="701636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p>
        </p:txBody>
      </p:sp>
      <p:pic>
        <p:nvPicPr>
          <p:cNvPr id="7" name="Graphic 6">
            <a:extLst>
              <a:ext uri="{FF2B5EF4-FFF2-40B4-BE49-F238E27FC236}">
                <a16:creationId xmlns:a16="http://schemas.microsoft.com/office/drawing/2014/main" id="{142CC9A5-8FA8-4188-B9FB-687FDCC80CD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211528" y="2900500"/>
            <a:ext cx="4944576" cy="1057002"/>
          </a:xfrm>
          <a:prstGeom prst="rect">
            <a:avLst/>
          </a:prstGeom>
        </p:spPr>
      </p:pic>
    </p:spTree>
    <p:extLst>
      <p:ext uri="{BB962C8B-B14F-4D97-AF65-F5344CB8AC3E}">
        <p14:creationId xmlns:p14="http://schemas.microsoft.com/office/powerpoint/2010/main" val="3864305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 Sub | 3 x stat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endParaRPr lang="en-GB" dirty="0"/>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518361" cy="403133"/>
          </a:xfrm>
        </p:spPr>
        <p:txBody>
          <a:bodyPr lIns="0" tIns="0" rIns="0" bIns="0" anchor="t" anchorCtr="0"/>
          <a:lstStyle/>
          <a:p>
            <a:r>
              <a:rPr lang="en-US"/>
              <a:t>Click to edit Master title style</a:t>
            </a:r>
            <a:endParaRPr lang="en-GB" dirty="0"/>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577638" y="1519845"/>
            <a:ext cx="7357175"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hasCustomPrompt="1"/>
          </p:nvPr>
        </p:nvSpPr>
        <p:spPr>
          <a:xfrm>
            <a:off x="577637" y="2734565"/>
            <a:ext cx="3232504" cy="1429316"/>
          </a:xfrm>
        </p:spPr>
        <p:txBody>
          <a:bodyPr numCol="1" spcCol="756000" anchor="b">
            <a:normAutofit/>
          </a:bodyPr>
          <a:lstStyle>
            <a:lvl1pPr marL="0" indent="0">
              <a:buFont typeface="Arial" panose="020B0604020202020204" pitchFamily="34" charset="0"/>
              <a:buNone/>
              <a:defRPr sz="9096" b="0" i="0" spc="-315">
                <a:solidFill>
                  <a:schemeClr val="accent1"/>
                </a:solidFill>
                <a:latin typeface="Poppins Medium" pitchFamily="2" charset="77"/>
                <a:cs typeface="Poppins Medium" pitchFamily="2" charset="77"/>
              </a:defRPr>
            </a:lvl1pPr>
            <a:lvl5pPr>
              <a:defRPr/>
            </a:lvl5pPr>
          </a:lstStyle>
          <a:p>
            <a:pPr lvl="0"/>
            <a:r>
              <a:rPr lang="en-US" dirty="0" err="1"/>
              <a:t>xxxx</a:t>
            </a:r>
            <a:endParaRPr lang="en-US" dirty="0"/>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2" name="Text Placeholder 12">
            <a:extLst>
              <a:ext uri="{FF2B5EF4-FFF2-40B4-BE49-F238E27FC236}">
                <a16:creationId xmlns:a16="http://schemas.microsoft.com/office/drawing/2014/main" id="{D8794217-5EF6-484A-9789-939A04CBD6BD}"/>
              </a:ext>
            </a:extLst>
          </p:cNvPr>
          <p:cNvSpPr>
            <a:spLocks noGrp="1"/>
          </p:cNvSpPr>
          <p:nvPr>
            <p:ph type="body" sz="quarter" idx="15" hasCustomPrompt="1"/>
          </p:nvPr>
        </p:nvSpPr>
        <p:spPr>
          <a:xfrm>
            <a:off x="8381859" y="2734565"/>
            <a:ext cx="3232504" cy="1429316"/>
          </a:xfrm>
        </p:spPr>
        <p:txBody>
          <a:bodyPr numCol="1" spcCol="756000" anchor="b">
            <a:normAutofit/>
          </a:bodyPr>
          <a:lstStyle>
            <a:lvl1pPr marL="0" indent="0">
              <a:buFont typeface="Arial" panose="020B0604020202020204" pitchFamily="34" charset="0"/>
              <a:buNone/>
              <a:defRPr sz="9096" b="0" i="0" spc="-315">
                <a:solidFill>
                  <a:schemeClr val="accent1"/>
                </a:solidFill>
                <a:latin typeface="Poppins Medium" pitchFamily="2" charset="77"/>
                <a:cs typeface="Poppins Medium" pitchFamily="2" charset="77"/>
              </a:defRPr>
            </a:lvl1pPr>
            <a:lvl5pPr>
              <a:defRPr/>
            </a:lvl5pPr>
          </a:lstStyle>
          <a:p>
            <a:pPr lvl="0"/>
            <a:r>
              <a:rPr lang="en-US" dirty="0" err="1"/>
              <a:t>xxxx</a:t>
            </a:r>
            <a:endParaRPr lang="en-US" dirty="0"/>
          </a:p>
        </p:txBody>
      </p:sp>
      <p:sp>
        <p:nvSpPr>
          <p:cNvPr id="14" name="Text Placeholder 12">
            <a:extLst>
              <a:ext uri="{FF2B5EF4-FFF2-40B4-BE49-F238E27FC236}">
                <a16:creationId xmlns:a16="http://schemas.microsoft.com/office/drawing/2014/main" id="{E0AE9E36-7C00-4922-AA13-C35396AF3813}"/>
              </a:ext>
            </a:extLst>
          </p:cNvPr>
          <p:cNvSpPr>
            <a:spLocks noGrp="1"/>
          </p:cNvSpPr>
          <p:nvPr>
            <p:ph type="body" sz="quarter" idx="16" hasCustomPrompt="1"/>
          </p:nvPr>
        </p:nvSpPr>
        <p:spPr>
          <a:xfrm>
            <a:off x="4479748" y="2734565"/>
            <a:ext cx="3232504" cy="1429316"/>
          </a:xfrm>
        </p:spPr>
        <p:txBody>
          <a:bodyPr numCol="1" spcCol="756000" anchor="b">
            <a:normAutofit/>
          </a:bodyPr>
          <a:lstStyle>
            <a:lvl1pPr marL="0" indent="0">
              <a:buFont typeface="Arial" panose="020B0604020202020204" pitchFamily="34" charset="0"/>
              <a:buNone/>
              <a:defRPr sz="9096" b="0" i="0" spc="-315">
                <a:solidFill>
                  <a:schemeClr val="accent1"/>
                </a:solidFill>
                <a:latin typeface="Poppins Medium" pitchFamily="2" charset="77"/>
                <a:cs typeface="Poppins Medium" pitchFamily="2" charset="77"/>
              </a:defRPr>
            </a:lvl1pPr>
            <a:lvl5pPr>
              <a:defRPr/>
            </a:lvl5pPr>
          </a:lstStyle>
          <a:p>
            <a:pPr lvl="0"/>
            <a:r>
              <a:rPr lang="en-US" dirty="0" err="1"/>
              <a:t>xxxx</a:t>
            </a:r>
            <a:endParaRPr lang="en-US" dirty="0"/>
          </a:p>
        </p:txBody>
      </p:sp>
      <p:sp>
        <p:nvSpPr>
          <p:cNvPr id="15" name="Text Placeholder 12">
            <a:extLst>
              <a:ext uri="{FF2B5EF4-FFF2-40B4-BE49-F238E27FC236}">
                <a16:creationId xmlns:a16="http://schemas.microsoft.com/office/drawing/2014/main" id="{3530D9E0-01F3-4B3E-A984-26FC050FE96E}"/>
              </a:ext>
            </a:extLst>
          </p:cNvPr>
          <p:cNvSpPr>
            <a:spLocks noGrp="1"/>
          </p:cNvSpPr>
          <p:nvPr>
            <p:ph type="body" sz="quarter" idx="17"/>
          </p:nvPr>
        </p:nvSpPr>
        <p:spPr>
          <a:xfrm>
            <a:off x="577637" y="4248829"/>
            <a:ext cx="3232504" cy="253787"/>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16" name="Text Placeholder 12">
            <a:extLst>
              <a:ext uri="{FF2B5EF4-FFF2-40B4-BE49-F238E27FC236}">
                <a16:creationId xmlns:a16="http://schemas.microsoft.com/office/drawing/2014/main" id="{3DE89019-B2ED-4062-BEFD-1AF245BF4D3C}"/>
              </a:ext>
            </a:extLst>
          </p:cNvPr>
          <p:cNvSpPr>
            <a:spLocks noGrp="1"/>
          </p:cNvSpPr>
          <p:nvPr>
            <p:ph type="body" sz="quarter" idx="18"/>
          </p:nvPr>
        </p:nvSpPr>
        <p:spPr>
          <a:xfrm>
            <a:off x="8381859" y="4248829"/>
            <a:ext cx="3232504" cy="253787"/>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17" name="Text Placeholder 12">
            <a:extLst>
              <a:ext uri="{FF2B5EF4-FFF2-40B4-BE49-F238E27FC236}">
                <a16:creationId xmlns:a16="http://schemas.microsoft.com/office/drawing/2014/main" id="{B6F488F1-69E1-4A48-8E9C-2F5EC2BFAB4B}"/>
              </a:ext>
            </a:extLst>
          </p:cNvPr>
          <p:cNvSpPr>
            <a:spLocks noGrp="1"/>
          </p:cNvSpPr>
          <p:nvPr>
            <p:ph type="body" sz="quarter" idx="19"/>
          </p:nvPr>
        </p:nvSpPr>
        <p:spPr>
          <a:xfrm>
            <a:off x="4479748" y="4248829"/>
            <a:ext cx="3232504" cy="253787"/>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Tree>
    <p:extLst>
      <p:ext uri="{BB962C8B-B14F-4D97-AF65-F5344CB8AC3E}">
        <p14:creationId xmlns:p14="http://schemas.microsoft.com/office/powerpoint/2010/main" val="47742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 Sub | 5 x stat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endParaRPr lang="en-GB" dirty="0"/>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518361" cy="403133"/>
          </a:xfrm>
        </p:spPr>
        <p:txBody>
          <a:bodyPr lIns="0" tIns="0" rIns="0" bIns="0" anchor="t" anchorCtr="0"/>
          <a:lstStyle/>
          <a:p>
            <a:r>
              <a:rPr lang="en-US"/>
              <a:t>Click to edit Master title style</a:t>
            </a:r>
            <a:endParaRPr lang="en-GB" dirty="0"/>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hasCustomPrompt="1"/>
          </p:nvPr>
        </p:nvSpPr>
        <p:spPr>
          <a:xfrm>
            <a:off x="548755" y="2144063"/>
            <a:ext cx="1896577" cy="1429316"/>
          </a:xfrm>
        </p:spPr>
        <p:txBody>
          <a:bodyPr numCol="1" spcCol="756000" anchor="b">
            <a:noAutofit/>
          </a:bodyPr>
          <a:lstStyle>
            <a:lvl1pPr marL="0" indent="0">
              <a:buFont typeface="Arial" panose="020B0604020202020204" pitchFamily="34" charset="0"/>
              <a:buNone/>
              <a:defRPr sz="5821" b="0" i="0" spc="-73" baseline="0">
                <a:solidFill>
                  <a:schemeClr val="accent1"/>
                </a:solidFill>
                <a:latin typeface="Poppins Medium" pitchFamily="2" charset="77"/>
                <a:cs typeface="Poppins Medium" pitchFamily="2" charset="77"/>
              </a:defRPr>
            </a:lvl1pPr>
            <a:lvl5pPr>
              <a:defRPr/>
            </a:lvl5pPr>
          </a:lstStyle>
          <a:p>
            <a:pPr lvl="0"/>
            <a:r>
              <a:rPr lang="en-US" dirty="0" err="1"/>
              <a:t>xxxx</a:t>
            </a:r>
            <a:endParaRPr lang="en-US" dirty="0"/>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5" name="Text Placeholder 12">
            <a:extLst>
              <a:ext uri="{FF2B5EF4-FFF2-40B4-BE49-F238E27FC236}">
                <a16:creationId xmlns:a16="http://schemas.microsoft.com/office/drawing/2014/main" id="{3530D9E0-01F3-4B3E-A984-26FC050FE96E}"/>
              </a:ext>
            </a:extLst>
          </p:cNvPr>
          <p:cNvSpPr>
            <a:spLocks noGrp="1"/>
          </p:cNvSpPr>
          <p:nvPr>
            <p:ph type="body" sz="quarter" idx="17"/>
          </p:nvPr>
        </p:nvSpPr>
        <p:spPr>
          <a:xfrm>
            <a:off x="577638" y="3658327"/>
            <a:ext cx="1838812" cy="522451"/>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22" name="Text Placeholder 12">
            <a:extLst>
              <a:ext uri="{FF2B5EF4-FFF2-40B4-BE49-F238E27FC236}">
                <a16:creationId xmlns:a16="http://schemas.microsoft.com/office/drawing/2014/main" id="{D6BD4396-836B-4609-A351-6FA3B73A5FFE}"/>
              </a:ext>
            </a:extLst>
          </p:cNvPr>
          <p:cNvSpPr>
            <a:spLocks noGrp="1"/>
          </p:cNvSpPr>
          <p:nvPr>
            <p:ph type="body" sz="quarter" idx="20" hasCustomPrompt="1"/>
          </p:nvPr>
        </p:nvSpPr>
        <p:spPr>
          <a:xfrm>
            <a:off x="2840394" y="2144063"/>
            <a:ext cx="1896577" cy="1429316"/>
          </a:xfrm>
        </p:spPr>
        <p:txBody>
          <a:bodyPr numCol="1" spcCol="756000" anchor="b">
            <a:noAutofit/>
          </a:bodyPr>
          <a:lstStyle>
            <a:lvl1pPr marL="0" indent="0">
              <a:buFont typeface="Arial" panose="020B0604020202020204" pitchFamily="34" charset="0"/>
              <a:buNone/>
              <a:defRPr sz="5821" b="0" i="0" spc="-73" baseline="0">
                <a:solidFill>
                  <a:schemeClr val="accent1"/>
                </a:solidFill>
                <a:latin typeface="Poppins Medium" pitchFamily="2" charset="77"/>
                <a:cs typeface="Poppins Medium" pitchFamily="2" charset="77"/>
              </a:defRPr>
            </a:lvl1pPr>
            <a:lvl5pPr>
              <a:defRPr/>
            </a:lvl5pPr>
          </a:lstStyle>
          <a:p>
            <a:pPr lvl="0"/>
            <a:r>
              <a:rPr lang="en-US" dirty="0" err="1"/>
              <a:t>xxxx</a:t>
            </a:r>
            <a:endParaRPr lang="en-US" dirty="0"/>
          </a:p>
        </p:txBody>
      </p:sp>
      <p:sp>
        <p:nvSpPr>
          <p:cNvPr id="23" name="Text Placeholder 12">
            <a:extLst>
              <a:ext uri="{FF2B5EF4-FFF2-40B4-BE49-F238E27FC236}">
                <a16:creationId xmlns:a16="http://schemas.microsoft.com/office/drawing/2014/main" id="{BEC8D12B-8172-4BD9-B198-FC940EA5F589}"/>
              </a:ext>
            </a:extLst>
          </p:cNvPr>
          <p:cNvSpPr>
            <a:spLocks noGrp="1"/>
          </p:cNvSpPr>
          <p:nvPr>
            <p:ph type="body" sz="quarter" idx="21"/>
          </p:nvPr>
        </p:nvSpPr>
        <p:spPr>
          <a:xfrm>
            <a:off x="2869276" y="3658327"/>
            <a:ext cx="1838812" cy="522451"/>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24" name="Text Placeholder 12">
            <a:extLst>
              <a:ext uri="{FF2B5EF4-FFF2-40B4-BE49-F238E27FC236}">
                <a16:creationId xmlns:a16="http://schemas.microsoft.com/office/drawing/2014/main" id="{4C3A68AC-120B-4739-BD77-EB8D9A2774CF}"/>
              </a:ext>
            </a:extLst>
          </p:cNvPr>
          <p:cNvSpPr>
            <a:spLocks noGrp="1"/>
          </p:cNvSpPr>
          <p:nvPr>
            <p:ph type="body" sz="quarter" idx="22" hasCustomPrompt="1"/>
          </p:nvPr>
        </p:nvSpPr>
        <p:spPr>
          <a:xfrm>
            <a:off x="5147712" y="2144063"/>
            <a:ext cx="1896577" cy="1429316"/>
          </a:xfrm>
        </p:spPr>
        <p:txBody>
          <a:bodyPr numCol="1" spcCol="756000" anchor="b">
            <a:noAutofit/>
          </a:bodyPr>
          <a:lstStyle>
            <a:lvl1pPr marL="0" indent="0">
              <a:buFont typeface="Arial" panose="020B0604020202020204" pitchFamily="34" charset="0"/>
              <a:buNone/>
              <a:defRPr sz="5821" b="0" i="0" spc="-73" baseline="0">
                <a:solidFill>
                  <a:schemeClr val="accent1"/>
                </a:solidFill>
                <a:latin typeface="Poppins Medium" pitchFamily="2" charset="77"/>
                <a:cs typeface="Poppins Medium" pitchFamily="2" charset="77"/>
              </a:defRPr>
            </a:lvl1pPr>
            <a:lvl5pPr>
              <a:defRPr/>
            </a:lvl5pPr>
          </a:lstStyle>
          <a:p>
            <a:pPr lvl="0"/>
            <a:r>
              <a:rPr lang="en-US" dirty="0" err="1"/>
              <a:t>xxxx</a:t>
            </a:r>
            <a:endParaRPr lang="en-US" dirty="0"/>
          </a:p>
        </p:txBody>
      </p:sp>
      <p:sp>
        <p:nvSpPr>
          <p:cNvPr id="25" name="Text Placeholder 12">
            <a:extLst>
              <a:ext uri="{FF2B5EF4-FFF2-40B4-BE49-F238E27FC236}">
                <a16:creationId xmlns:a16="http://schemas.microsoft.com/office/drawing/2014/main" id="{0A9A1E10-7F09-44CE-87BF-10DBCB2DD340}"/>
              </a:ext>
            </a:extLst>
          </p:cNvPr>
          <p:cNvSpPr>
            <a:spLocks noGrp="1"/>
          </p:cNvSpPr>
          <p:nvPr>
            <p:ph type="body" sz="quarter" idx="23"/>
          </p:nvPr>
        </p:nvSpPr>
        <p:spPr>
          <a:xfrm>
            <a:off x="5176594" y="3658327"/>
            <a:ext cx="1838812" cy="522451"/>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26" name="Text Placeholder 12">
            <a:extLst>
              <a:ext uri="{FF2B5EF4-FFF2-40B4-BE49-F238E27FC236}">
                <a16:creationId xmlns:a16="http://schemas.microsoft.com/office/drawing/2014/main" id="{F45A253A-F83B-4FD4-A131-FA4682A23AFE}"/>
              </a:ext>
            </a:extLst>
          </p:cNvPr>
          <p:cNvSpPr>
            <a:spLocks noGrp="1"/>
          </p:cNvSpPr>
          <p:nvPr>
            <p:ph type="body" sz="quarter" idx="24" hasCustomPrompt="1"/>
          </p:nvPr>
        </p:nvSpPr>
        <p:spPr>
          <a:xfrm>
            <a:off x="7462836" y="2144063"/>
            <a:ext cx="1896577" cy="1429316"/>
          </a:xfrm>
        </p:spPr>
        <p:txBody>
          <a:bodyPr numCol="1" spcCol="756000" anchor="b">
            <a:noAutofit/>
          </a:bodyPr>
          <a:lstStyle>
            <a:lvl1pPr marL="0" indent="0">
              <a:buFont typeface="Arial" panose="020B0604020202020204" pitchFamily="34" charset="0"/>
              <a:buNone/>
              <a:defRPr sz="5821" b="0" i="0" spc="-73" baseline="0">
                <a:solidFill>
                  <a:schemeClr val="accent1"/>
                </a:solidFill>
                <a:latin typeface="Poppins Medium" pitchFamily="2" charset="77"/>
                <a:cs typeface="Poppins Medium" pitchFamily="2" charset="77"/>
              </a:defRPr>
            </a:lvl1pPr>
            <a:lvl5pPr>
              <a:defRPr/>
            </a:lvl5pPr>
          </a:lstStyle>
          <a:p>
            <a:pPr lvl="0"/>
            <a:r>
              <a:rPr lang="en-US" dirty="0" err="1"/>
              <a:t>xxxx</a:t>
            </a:r>
            <a:endParaRPr lang="en-US" dirty="0"/>
          </a:p>
        </p:txBody>
      </p:sp>
      <p:sp>
        <p:nvSpPr>
          <p:cNvPr id="27" name="Text Placeholder 12">
            <a:extLst>
              <a:ext uri="{FF2B5EF4-FFF2-40B4-BE49-F238E27FC236}">
                <a16:creationId xmlns:a16="http://schemas.microsoft.com/office/drawing/2014/main" id="{403F967D-B169-4689-B49E-43267F0A42DC}"/>
              </a:ext>
            </a:extLst>
          </p:cNvPr>
          <p:cNvSpPr>
            <a:spLocks noGrp="1"/>
          </p:cNvSpPr>
          <p:nvPr>
            <p:ph type="body" sz="quarter" idx="25"/>
          </p:nvPr>
        </p:nvSpPr>
        <p:spPr>
          <a:xfrm>
            <a:off x="7491719" y="3658327"/>
            <a:ext cx="1838812" cy="522451"/>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28" name="Text Placeholder 12">
            <a:extLst>
              <a:ext uri="{FF2B5EF4-FFF2-40B4-BE49-F238E27FC236}">
                <a16:creationId xmlns:a16="http://schemas.microsoft.com/office/drawing/2014/main" id="{FD3AE7CA-391E-4375-9398-D249BBBFEA76}"/>
              </a:ext>
            </a:extLst>
          </p:cNvPr>
          <p:cNvSpPr>
            <a:spLocks noGrp="1"/>
          </p:cNvSpPr>
          <p:nvPr>
            <p:ph type="body" sz="quarter" idx="26" hasCustomPrompt="1"/>
          </p:nvPr>
        </p:nvSpPr>
        <p:spPr>
          <a:xfrm>
            <a:off x="9746668" y="2144063"/>
            <a:ext cx="1896577" cy="1429316"/>
          </a:xfrm>
        </p:spPr>
        <p:txBody>
          <a:bodyPr numCol="1" spcCol="756000" anchor="b">
            <a:noAutofit/>
          </a:bodyPr>
          <a:lstStyle>
            <a:lvl1pPr marL="0" indent="0">
              <a:buFont typeface="Arial" panose="020B0604020202020204" pitchFamily="34" charset="0"/>
              <a:buNone/>
              <a:defRPr sz="5821" b="0" i="0" spc="-73" baseline="0">
                <a:solidFill>
                  <a:schemeClr val="accent1"/>
                </a:solidFill>
                <a:latin typeface="Poppins Medium" pitchFamily="2" charset="77"/>
                <a:cs typeface="Poppins Medium" pitchFamily="2" charset="77"/>
              </a:defRPr>
            </a:lvl1pPr>
            <a:lvl5pPr>
              <a:defRPr/>
            </a:lvl5pPr>
          </a:lstStyle>
          <a:p>
            <a:pPr lvl="0"/>
            <a:r>
              <a:rPr lang="en-US" dirty="0" err="1"/>
              <a:t>xxxx</a:t>
            </a:r>
            <a:endParaRPr lang="en-US" dirty="0"/>
          </a:p>
        </p:txBody>
      </p:sp>
      <p:sp>
        <p:nvSpPr>
          <p:cNvPr id="29" name="Text Placeholder 12">
            <a:extLst>
              <a:ext uri="{FF2B5EF4-FFF2-40B4-BE49-F238E27FC236}">
                <a16:creationId xmlns:a16="http://schemas.microsoft.com/office/drawing/2014/main" id="{E4F804E3-C2DE-4602-B167-5B66CA4202B9}"/>
              </a:ext>
            </a:extLst>
          </p:cNvPr>
          <p:cNvSpPr>
            <a:spLocks noGrp="1"/>
          </p:cNvSpPr>
          <p:nvPr>
            <p:ph type="body" sz="quarter" idx="27"/>
          </p:nvPr>
        </p:nvSpPr>
        <p:spPr>
          <a:xfrm>
            <a:off x="9775550" y="3658327"/>
            <a:ext cx="1838812" cy="522451"/>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Tree>
    <p:extLst>
      <p:ext uri="{BB962C8B-B14F-4D97-AF65-F5344CB8AC3E}">
        <p14:creationId xmlns:p14="http://schemas.microsoft.com/office/powerpoint/2010/main" val="984955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Large stat | b/g image / grad">
    <p:bg>
      <p:bgPr>
        <a:solidFill>
          <a:schemeClr val="accent6"/>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DC44D74-3B3F-47E0-B848-9173CD01DCB4}"/>
              </a:ext>
            </a:extLst>
          </p:cNvPr>
          <p:cNvSpPr>
            <a:spLocks noGrp="1"/>
          </p:cNvSpPr>
          <p:nvPr>
            <p:ph type="pic" sz="quarter" idx="19"/>
          </p:nvPr>
        </p:nvSpPr>
        <p:spPr>
          <a:xfrm>
            <a:off x="0" y="0"/>
            <a:ext cx="12192000" cy="6858000"/>
          </a:xfrm>
          <a:noFill/>
        </p:spPr>
        <p:txBody>
          <a:bodyPr anchor="ctr">
            <a:noAutofit/>
          </a:bodyPr>
          <a:lstStyle>
            <a:lvl1pPr algn="ctr">
              <a:defRPr/>
            </a:lvl1pPr>
          </a:lstStyle>
          <a:p>
            <a:r>
              <a:rPr lang="en-US"/>
              <a:t>Click icon to add picture</a:t>
            </a:r>
            <a:endParaRPr lang="en-GB"/>
          </a:p>
        </p:txBody>
      </p:sp>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outerShdw blurRad="50800" dist="50800" dir="2700000" algn="tl" rotWithShape="0">
                    <a:prstClr val="black">
                      <a:alpha val="40000"/>
                    </a:prstClr>
                  </a:outerShdw>
                </a:effectLst>
              </a:defRPr>
            </a:lvl1pPr>
          </a:lstStyle>
          <a:p>
            <a:r>
              <a:rPr lang="en-GB" dirty="0"/>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outerShdw blurRad="50800" dist="50800" dir="2700000" algn="tl" rotWithShape="0">
                    <a:prstClr val="black">
                      <a:alpha val="40000"/>
                    </a:prstClr>
                  </a:outerShdw>
                </a:effectLst>
              </a:defRPr>
            </a:lvl1pPr>
          </a:lstStyle>
          <a:p>
            <a:fld id="{E2E31AFC-DF42-41A5-B57C-06A83BBA6616}" type="slidenum">
              <a:rPr lang="en-GB" smtClean="0"/>
              <a:pPr/>
              <a:t>‹#›</a:t>
            </a:fld>
            <a:endParaRPr lang="en-GB"/>
          </a:p>
        </p:txBody>
      </p:sp>
      <p:sp>
        <p:nvSpPr>
          <p:cNvPr id="12" name="Text Placeholder 12">
            <a:extLst>
              <a:ext uri="{FF2B5EF4-FFF2-40B4-BE49-F238E27FC236}">
                <a16:creationId xmlns:a16="http://schemas.microsoft.com/office/drawing/2014/main" id="{D8794217-5EF6-484A-9789-939A04CBD6BD}"/>
              </a:ext>
            </a:extLst>
          </p:cNvPr>
          <p:cNvSpPr>
            <a:spLocks noGrp="1"/>
          </p:cNvSpPr>
          <p:nvPr>
            <p:ph type="body" sz="quarter" idx="15" hasCustomPrompt="1"/>
          </p:nvPr>
        </p:nvSpPr>
        <p:spPr>
          <a:xfrm>
            <a:off x="7405918" y="2107959"/>
            <a:ext cx="4214820" cy="1429316"/>
          </a:xfrm>
        </p:spPr>
        <p:txBody>
          <a:bodyPr numCol="1" spcCol="756000" anchor="b">
            <a:noAutofit/>
          </a:bodyPr>
          <a:lstStyle>
            <a:lvl1pPr marL="0" indent="0">
              <a:buFont typeface="Arial" panose="020B0604020202020204" pitchFamily="34" charset="0"/>
              <a:buNone/>
              <a:defRPr sz="12128" b="0" i="0" spc="-637">
                <a:solidFill>
                  <a:schemeClr val="bg1"/>
                </a:solidFill>
                <a:latin typeface="Poppins Medium" pitchFamily="2" charset="77"/>
                <a:cs typeface="Poppins Medium" pitchFamily="2" charset="77"/>
              </a:defRPr>
            </a:lvl1pPr>
            <a:lvl5pPr>
              <a:defRPr/>
            </a:lvl5pPr>
          </a:lstStyle>
          <a:p>
            <a:pPr lvl="0"/>
            <a:r>
              <a:rPr lang="en-US" dirty="0" err="1"/>
              <a:t>x.xm</a:t>
            </a:r>
            <a:endParaRPr lang="en-US" dirty="0"/>
          </a:p>
        </p:txBody>
      </p:sp>
      <p:sp>
        <p:nvSpPr>
          <p:cNvPr id="16" name="Text Placeholder 12">
            <a:extLst>
              <a:ext uri="{FF2B5EF4-FFF2-40B4-BE49-F238E27FC236}">
                <a16:creationId xmlns:a16="http://schemas.microsoft.com/office/drawing/2014/main" id="{3DE89019-B2ED-4062-BEFD-1AF245BF4D3C}"/>
              </a:ext>
            </a:extLst>
          </p:cNvPr>
          <p:cNvSpPr>
            <a:spLocks noGrp="1"/>
          </p:cNvSpPr>
          <p:nvPr>
            <p:ph type="body" sz="quarter" idx="18"/>
          </p:nvPr>
        </p:nvSpPr>
        <p:spPr>
          <a:xfrm>
            <a:off x="7405918" y="3480495"/>
            <a:ext cx="4214819" cy="296171"/>
          </a:xfrm>
        </p:spPr>
        <p:txBody>
          <a:bodyPr numCol="1" spcCol="756000"/>
          <a:lstStyle>
            <a:lvl1pPr marL="0" indent="0">
              <a:buFont typeface="Arial" panose="020B0604020202020204" pitchFamily="34" charset="0"/>
              <a:buNone/>
              <a:defRPr sz="1698" b="0">
                <a:solidFill>
                  <a:schemeClr val="bg1"/>
                </a:solidFill>
              </a:defRPr>
            </a:lvl1pPr>
            <a:lvl5pPr>
              <a:defRPr/>
            </a:lvl5pPr>
          </a:lstStyle>
          <a:p>
            <a:pPr lvl="0"/>
            <a:r>
              <a:rPr lang="en-US"/>
              <a:t>Click to edit Master text styles</a:t>
            </a:r>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dirty="0"/>
          </a:p>
        </p:txBody>
      </p:sp>
    </p:spTree>
    <p:extLst>
      <p:ext uri="{BB962C8B-B14F-4D97-AF65-F5344CB8AC3E}">
        <p14:creationId xmlns:p14="http://schemas.microsoft.com/office/powerpoint/2010/main" val="3413238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 Sub | Map + pins">
    <p:bg>
      <p:bgPr>
        <a:solidFill>
          <a:schemeClr val="accent6"/>
        </a:solidFill>
        <a:effectLst/>
      </p:bgPr>
    </p:bg>
    <p:spTree>
      <p:nvGrpSpPr>
        <p:cNvPr id="1" name=""/>
        <p:cNvGrpSpPr/>
        <p:nvPr/>
      </p:nvGrpSpPr>
      <p:grpSpPr>
        <a:xfrm>
          <a:off x="0" y="0"/>
          <a:ext cx="0" cy="0"/>
          <a:chOff x="0" y="0"/>
          <a:chExt cx="0" cy="0"/>
        </a:xfrm>
      </p:grpSpPr>
      <p:pic>
        <p:nvPicPr>
          <p:cNvPr id="32" name="Graphic 31">
            <a:extLst>
              <a:ext uri="{FF2B5EF4-FFF2-40B4-BE49-F238E27FC236}">
                <a16:creationId xmlns:a16="http://schemas.microsoft.com/office/drawing/2014/main" id="{359EA77B-10F0-4804-A145-524336802DC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11288" y="1509771"/>
            <a:ext cx="9195987" cy="4538631"/>
          </a:xfrm>
          <a:prstGeom prst="rect">
            <a:avLst/>
          </a:prstGeom>
        </p:spPr>
      </p:pic>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dirty="0">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dirty="0"/>
          </a:p>
        </p:txBody>
      </p:sp>
      <p:sp>
        <p:nvSpPr>
          <p:cNvPr id="21" name="Title 1">
            <a:extLst>
              <a:ext uri="{FF2B5EF4-FFF2-40B4-BE49-F238E27FC236}">
                <a16:creationId xmlns:a16="http://schemas.microsoft.com/office/drawing/2014/main" id="{2DBFC085-0C60-416E-8CFF-15E94416BA22}"/>
              </a:ext>
            </a:extLst>
          </p:cNvPr>
          <p:cNvSpPr>
            <a:spLocks noGrp="1"/>
          </p:cNvSpPr>
          <p:nvPr>
            <p:ph type="title"/>
          </p:nvPr>
        </p:nvSpPr>
        <p:spPr>
          <a:xfrm>
            <a:off x="577638" y="537198"/>
            <a:ext cx="11013551" cy="403133"/>
          </a:xfrm>
        </p:spPr>
        <p:txBody>
          <a:bodyPr lIns="0" tIns="0" rIns="0" bIns="0" anchor="t" anchorCtr="0"/>
          <a:lstStyle>
            <a:lvl1pPr>
              <a:defRPr>
                <a:solidFill>
                  <a:schemeClr val="bg1"/>
                </a:solidFill>
              </a:defRPr>
            </a:lvl1pPr>
          </a:lstStyle>
          <a:p>
            <a:r>
              <a:rPr lang="en-US"/>
              <a:t>Click to edit Master title style</a:t>
            </a:r>
            <a:endParaRPr lang="en-GB" dirty="0"/>
          </a:p>
        </p:txBody>
      </p:sp>
      <p:sp>
        <p:nvSpPr>
          <p:cNvPr id="22" name="Text Placeholder 9">
            <a:extLst>
              <a:ext uri="{FF2B5EF4-FFF2-40B4-BE49-F238E27FC236}">
                <a16:creationId xmlns:a16="http://schemas.microsoft.com/office/drawing/2014/main" id="{B553B6D6-CC16-4E40-914D-C81F67547FEF}"/>
              </a:ext>
            </a:extLst>
          </p:cNvPr>
          <p:cNvSpPr>
            <a:spLocks noGrp="1"/>
          </p:cNvSpPr>
          <p:nvPr>
            <p:ph type="body" sz="quarter" idx="13"/>
          </p:nvPr>
        </p:nvSpPr>
        <p:spPr>
          <a:xfrm>
            <a:off x="577638" y="1127910"/>
            <a:ext cx="5081284" cy="261290"/>
          </a:xfrm>
        </p:spPr>
        <p:txBody>
          <a:bodyPr/>
          <a:lstStyle>
            <a:lvl1pPr>
              <a:lnSpc>
                <a:spcPct val="100000"/>
              </a:lnSpc>
              <a:buFont typeface="Arial" panose="020B0604020202020204" pitchFamily="34" charset="0"/>
              <a:buNone/>
              <a:defRPr sz="1698">
                <a:solidFill>
                  <a:schemeClr val="bg1"/>
                </a:solidFill>
              </a:defRPr>
            </a:lvl1pPr>
          </a:lstStyle>
          <a:p>
            <a:pPr lvl="0"/>
            <a:r>
              <a:rPr lang="en-US"/>
              <a:t>Click to edit Master text styles</a:t>
            </a:r>
          </a:p>
        </p:txBody>
      </p:sp>
      <p:sp>
        <p:nvSpPr>
          <p:cNvPr id="33" name="Text Placeholder 22">
            <a:extLst>
              <a:ext uri="{FF2B5EF4-FFF2-40B4-BE49-F238E27FC236}">
                <a16:creationId xmlns:a16="http://schemas.microsoft.com/office/drawing/2014/main" id="{28651641-59C0-4E53-BC82-FBC2B7BB8DB1}"/>
              </a:ext>
            </a:extLst>
          </p:cNvPr>
          <p:cNvSpPr>
            <a:spLocks noGrp="1"/>
          </p:cNvSpPr>
          <p:nvPr>
            <p:ph type="body" sz="quarter" idx="15"/>
          </p:nvPr>
        </p:nvSpPr>
        <p:spPr>
          <a:xfrm>
            <a:off x="577638" y="5974456"/>
            <a:ext cx="3140422" cy="171705"/>
          </a:xfrm>
        </p:spPr>
        <p:txBody>
          <a:bodyPr tIns="0" bIns="0" anchor="t" anchorCtr="0"/>
          <a:lstStyle>
            <a:lvl1pPr marL="217561" indent="-217561">
              <a:spcBef>
                <a:spcPts val="0"/>
              </a:spcBef>
              <a:buSzPct val="200000"/>
              <a:buFontTx/>
              <a:buBlip>
                <a:blip r:embed="rId4">
                  <a:extLst>
                    <a:ext uri="{96DAC541-7B7A-43D3-8B79-37D633B846F1}">
                      <asvg:svgBlip xmlns:asvg="http://schemas.microsoft.com/office/drawing/2016/SVG/main" r:embed="rId5"/>
                    </a:ext>
                  </a:extLst>
                </a:blip>
              </a:buBlip>
              <a:defRPr sz="1455" b="1" i="0" baseline="3000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5" name="Text Placeholder 22">
            <a:extLst>
              <a:ext uri="{FF2B5EF4-FFF2-40B4-BE49-F238E27FC236}">
                <a16:creationId xmlns:a16="http://schemas.microsoft.com/office/drawing/2014/main" id="{E20BD56E-0E17-4AED-B089-01FA1B56B6FE}"/>
              </a:ext>
            </a:extLst>
          </p:cNvPr>
          <p:cNvSpPr>
            <a:spLocks noGrp="1"/>
          </p:cNvSpPr>
          <p:nvPr>
            <p:ph type="body" sz="quarter" idx="16"/>
          </p:nvPr>
        </p:nvSpPr>
        <p:spPr>
          <a:xfrm>
            <a:off x="577638" y="5537888"/>
            <a:ext cx="3140422" cy="171705"/>
          </a:xfrm>
        </p:spPr>
        <p:txBody>
          <a:bodyPr tIns="0" bIns="0" anchor="t" anchorCtr="0"/>
          <a:lstStyle>
            <a:lvl1pPr marL="217561" indent="-217561">
              <a:spcBef>
                <a:spcPts val="0"/>
              </a:spcBef>
              <a:buSzPct val="200000"/>
              <a:buFontTx/>
              <a:buBlip>
                <a:blip r:embed="rId6">
                  <a:extLst>
                    <a:ext uri="{96DAC541-7B7A-43D3-8B79-37D633B846F1}">
                      <asvg:svgBlip xmlns:asvg="http://schemas.microsoft.com/office/drawing/2016/SVG/main" r:embed="rId7"/>
                    </a:ext>
                  </a:extLst>
                </a:blip>
              </a:buBlip>
              <a:defRPr sz="1455" b="1" i="0" baseline="3000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36" name="Text Placeholder 22">
            <a:extLst>
              <a:ext uri="{FF2B5EF4-FFF2-40B4-BE49-F238E27FC236}">
                <a16:creationId xmlns:a16="http://schemas.microsoft.com/office/drawing/2014/main" id="{C73E20F7-E9CB-484A-B765-8163DC385D90}"/>
              </a:ext>
            </a:extLst>
          </p:cNvPr>
          <p:cNvSpPr>
            <a:spLocks noGrp="1"/>
          </p:cNvSpPr>
          <p:nvPr>
            <p:ph type="body" sz="quarter" idx="17"/>
          </p:nvPr>
        </p:nvSpPr>
        <p:spPr>
          <a:xfrm>
            <a:off x="3781812" y="4163432"/>
            <a:ext cx="2314188" cy="171705"/>
          </a:xfrm>
        </p:spPr>
        <p:txBody>
          <a:bodyPr wrap="square" tIns="0" bIns="0" anchor="t" anchorCtr="0">
            <a:spAutoFit/>
          </a:bodyPr>
          <a:lstStyle>
            <a:lvl1pPr marL="217561" indent="-217561">
              <a:spcBef>
                <a:spcPts val="0"/>
              </a:spcBef>
              <a:buSzPct val="200000"/>
              <a:buFontTx/>
              <a:buBlip>
                <a:blip r:embed="rId4">
                  <a:extLst>
                    <a:ext uri="{96DAC541-7B7A-43D3-8B79-37D633B846F1}">
                      <asvg:svgBlip xmlns:asvg="http://schemas.microsoft.com/office/drawing/2016/SVG/main" r:embed="rId5"/>
                    </a:ext>
                  </a:extLst>
                </a:blip>
              </a:buBlip>
              <a:defRPr sz="1455" b="1" i="0" baseline="3000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7" name="Text Placeholder 22">
            <a:extLst>
              <a:ext uri="{FF2B5EF4-FFF2-40B4-BE49-F238E27FC236}">
                <a16:creationId xmlns:a16="http://schemas.microsoft.com/office/drawing/2014/main" id="{3E398FEC-3245-4CB1-99A2-4E4EDB866903}"/>
              </a:ext>
            </a:extLst>
          </p:cNvPr>
          <p:cNvSpPr>
            <a:spLocks noGrp="1"/>
          </p:cNvSpPr>
          <p:nvPr>
            <p:ph type="body" sz="quarter" idx="18"/>
          </p:nvPr>
        </p:nvSpPr>
        <p:spPr>
          <a:xfrm>
            <a:off x="5924726" y="3036052"/>
            <a:ext cx="2314188" cy="171705"/>
          </a:xfrm>
        </p:spPr>
        <p:txBody>
          <a:bodyPr wrap="square" tIns="0" bIns="0" anchor="t" anchorCtr="0">
            <a:spAutoFit/>
          </a:bodyPr>
          <a:lstStyle>
            <a:lvl1pPr marL="217561" indent="-217561">
              <a:spcBef>
                <a:spcPts val="0"/>
              </a:spcBef>
              <a:buSzPct val="200000"/>
              <a:buFontTx/>
              <a:buBlip>
                <a:blip r:embed="rId6">
                  <a:extLst>
                    <a:ext uri="{96DAC541-7B7A-43D3-8B79-37D633B846F1}">
                      <asvg:svgBlip xmlns:asvg="http://schemas.microsoft.com/office/drawing/2016/SVG/main" r:embed="rId7"/>
                    </a:ext>
                  </a:extLst>
                </a:blip>
              </a:buBlip>
              <a:defRPr sz="1455" b="1" i="0" baseline="30000">
                <a:solidFill>
                  <a:schemeClr val="bg1"/>
                </a:solidFill>
                <a:latin typeface="Poppins SemiBold" pitchFamily="2" charset="77"/>
                <a:cs typeface="Poppins SemiBold" pitchFamily="2" charset="77"/>
              </a:defRPr>
            </a:lvl1pPr>
          </a:lstStyle>
          <a:p>
            <a:pPr lvl="0"/>
            <a:r>
              <a:rPr lang="en-US"/>
              <a:t>Click to edit Master text styles</a:t>
            </a:r>
          </a:p>
        </p:txBody>
      </p:sp>
    </p:spTree>
    <p:extLst>
      <p:ext uri="{BB962C8B-B14F-4D97-AF65-F5344CB8AC3E}">
        <p14:creationId xmlns:p14="http://schemas.microsoft.com/office/powerpoint/2010/main" val="3473843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Our vision | Centred">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a:xfrm>
            <a:off x="577638" y="6482886"/>
            <a:ext cx="7575715" cy="111982"/>
          </a:xfrm>
        </p:spPr>
        <p:txBody>
          <a:bodyPr/>
          <a:lstStyle>
            <a:lvl1pPr>
              <a:defRPr>
                <a:solidFill>
                  <a:schemeClr val="bg1"/>
                </a:solidFill>
                <a:effectLst/>
              </a:defRPr>
            </a:lvl1pPr>
          </a:lstStyle>
          <a:p>
            <a:r>
              <a:rPr lang="en-GB"/>
              <a:t>Immunization, Vaccines and Biologicals</a:t>
            </a:r>
            <a:endParaRPr lang="en-GB" dirty="0">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dirty="0"/>
          </a:p>
        </p:txBody>
      </p:sp>
      <p:sp>
        <p:nvSpPr>
          <p:cNvPr id="11" name="Title 1">
            <a:extLst>
              <a:ext uri="{FF2B5EF4-FFF2-40B4-BE49-F238E27FC236}">
                <a16:creationId xmlns:a16="http://schemas.microsoft.com/office/drawing/2014/main" id="{0E04318B-A241-43E7-94D4-29E516C89630}"/>
              </a:ext>
            </a:extLst>
          </p:cNvPr>
          <p:cNvSpPr>
            <a:spLocks noGrp="1"/>
          </p:cNvSpPr>
          <p:nvPr>
            <p:ph type="ctrTitle"/>
          </p:nvPr>
        </p:nvSpPr>
        <p:spPr>
          <a:xfrm>
            <a:off x="3316700" y="577597"/>
            <a:ext cx="5558600" cy="1175806"/>
          </a:xfrm>
        </p:spPr>
        <p:txBody>
          <a:bodyPr lIns="0" tIns="0" rIns="0" bIns="0" anchor="b" anchorCtr="0"/>
          <a:lstStyle>
            <a:lvl1pPr algn="ctr">
              <a:defRPr sz="4245">
                <a:solidFill>
                  <a:schemeClr val="bg1"/>
                </a:solidFill>
              </a:defRPr>
            </a:lvl1pPr>
          </a:lstStyle>
          <a:p>
            <a:r>
              <a:rPr lang="en-US"/>
              <a:t>Click to edit Master title style</a:t>
            </a:r>
            <a:endParaRPr lang="en-GB" dirty="0"/>
          </a:p>
        </p:txBody>
      </p:sp>
      <p:sp>
        <p:nvSpPr>
          <p:cNvPr id="6" name="Text Placeholder 5">
            <a:extLst>
              <a:ext uri="{FF2B5EF4-FFF2-40B4-BE49-F238E27FC236}">
                <a16:creationId xmlns:a16="http://schemas.microsoft.com/office/drawing/2014/main" id="{B0234693-3B2F-4AE8-AE43-6003C99CB8AC}"/>
              </a:ext>
            </a:extLst>
          </p:cNvPr>
          <p:cNvSpPr>
            <a:spLocks noGrp="1"/>
          </p:cNvSpPr>
          <p:nvPr>
            <p:ph type="body" sz="quarter" idx="13"/>
          </p:nvPr>
        </p:nvSpPr>
        <p:spPr>
          <a:xfrm>
            <a:off x="599847" y="2162835"/>
            <a:ext cx="10991343" cy="571182"/>
          </a:xfrm>
        </p:spPr>
        <p:txBody>
          <a:bodyPr/>
          <a:lstStyle>
            <a:lvl1pPr algn="ctr">
              <a:defRPr sz="3275">
                <a:solidFill>
                  <a:schemeClr val="bg1"/>
                </a:solidFill>
              </a:defRPr>
            </a:lvl1pPr>
          </a:lstStyle>
          <a:p>
            <a:pPr lvl="0"/>
            <a:r>
              <a:rPr lang="en-US"/>
              <a:t>Click to edit Master text styles</a:t>
            </a:r>
          </a:p>
        </p:txBody>
      </p:sp>
      <p:sp>
        <p:nvSpPr>
          <p:cNvPr id="14" name="object 37">
            <a:extLst>
              <a:ext uri="{FF2B5EF4-FFF2-40B4-BE49-F238E27FC236}">
                <a16:creationId xmlns:a16="http://schemas.microsoft.com/office/drawing/2014/main" id="{254656CD-21F4-415A-855F-8FEF936CAD12}"/>
              </a:ext>
            </a:extLst>
          </p:cNvPr>
          <p:cNvSpPr/>
          <p:nvPr userDrawn="1"/>
        </p:nvSpPr>
        <p:spPr>
          <a:xfrm>
            <a:off x="3344643" y="5294061"/>
            <a:ext cx="0" cy="754341"/>
          </a:xfrm>
          <a:custGeom>
            <a:avLst/>
            <a:gdLst/>
            <a:ahLst/>
            <a:cxnLst/>
            <a:rect l="l" t="t" r="r" b="b"/>
            <a:pathLst>
              <a:path h="1243965">
                <a:moveTo>
                  <a:pt x="0" y="0"/>
                </a:moveTo>
                <a:lnTo>
                  <a:pt x="0" y="1243564"/>
                </a:lnTo>
              </a:path>
            </a:pathLst>
          </a:custGeom>
          <a:ln w="9622">
            <a:solidFill>
              <a:srgbClr val="FFFFFF"/>
            </a:solidFill>
          </a:ln>
        </p:spPr>
        <p:txBody>
          <a:bodyPr wrap="square" lIns="0" tIns="0" rIns="0" bIns="0" rtlCol="0"/>
          <a:lstStyle/>
          <a:p>
            <a:endParaRPr sz="1092"/>
          </a:p>
        </p:txBody>
      </p:sp>
      <p:sp>
        <p:nvSpPr>
          <p:cNvPr id="15" name="object 38">
            <a:extLst>
              <a:ext uri="{FF2B5EF4-FFF2-40B4-BE49-F238E27FC236}">
                <a16:creationId xmlns:a16="http://schemas.microsoft.com/office/drawing/2014/main" id="{5C6A6A71-005C-4561-B24C-20036B336094}"/>
              </a:ext>
            </a:extLst>
          </p:cNvPr>
          <p:cNvSpPr/>
          <p:nvPr userDrawn="1"/>
        </p:nvSpPr>
        <p:spPr>
          <a:xfrm>
            <a:off x="9774588" y="5294061"/>
            <a:ext cx="0" cy="754341"/>
          </a:xfrm>
          <a:custGeom>
            <a:avLst/>
            <a:gdLst/>
            <a:ahLst/>
            <a:cxnLst/>
            <a:rect l="l" t="t" r="r" b="b"/>
            <a:pathLst>
              <a:path h="1243965">
                <a:moveTo>
                  <a:pt x="0" y="0"/>
                </a:moveTo>
                <a:lnTo>
                  <a:pt x="0" y="1243564"/>
                </a:lnTo>
              </a:path>
            </a:pathLst>
          </a:custGeom>
          <a:ln w="9622">
            <a:solidFill>
              <a:srgbClr val="FFFFFF"/>
            </a:solidFill>
          </a:ln>
        </p:spPr>
        <p:txBody>
          <a:bodyPr wrap="square" lIns="0" tIns="0" rIns="0" bIns="0" rtlCol="0"/>
          <a:lstStyle/>
          <a:p>
            <a:endParaRPr sz="1092"/>
          </a:p>
        </p:txBody>
      </p:sp>
      <p:sp>
        <p:nvSpPr>
          <p:cNvPr id="17" name="object 40">
            <a:extLst>
              <a:ext uri="{FF2B5EF4-FFF2-40B4-BE49-F238E27FC236}">
                <a16:creationId xmlns:a16="http://schemas.microsoft.com/office/drawing/2014/main" id="{176FBC2B-5877-478A-BEB4-EDF0B54837C2}"/>
              </a:ext>
            </a:extLst>
          </p:cNvPr>
          <p:cNvSpPr txBox="1"/>
          <p:nvPr userDrawn="1"/>
        </p:nvSpPr>
        <p:spPr>
          <a:xfrm>
            <a:off x="577638" y="5241915"/>
            <a:ext cx="1696672" cy="222839"/>
          </a:xfrm>
          <a:prstGeom prst="rect">
            <a:avLst/>
          </a:prstGeom>
        </p:spPr>
        <p:txBody>
          <a:bodyPr vert="horz" wrap="square" lIns="0" tIns="8086" rIns="0" bIns="0" rtlCol="0">
            <a:spAutoFit/>
          </a:bodyPr>
          <a:lstStyle/>
          <a:p>
            <a:pPr marL="7701">
              <a:lnSpc>
                <a:spcPct val="100000"/>
              </a:lnSpc>
              <a:spcBef>
                <a:spcPts val="64"/>
              </a:spcBef>
            </a:pPr>
            <a:r>
              <a:rPr sz="1395" b="0" i="0" spc="-12" dirty="0">
                <a:solidFill>
                  <a:srgbClr val="FFFFFF"/>
                </a:solidFill>
                <a:latin typeface="Poppins Medium" pitchFamily="2" charset="77"/>
                <a:cs typeface="Poppins Medium" pitchFamily="2" charset="77"/>
              </a:rPr>
              <a:t>Associated</a:t>
            </a:r>
            <a:r>
              <a:rPr sz="1395" b="0" i="0" spc="-61" dirty="0">
                <a:solidFill>
                  <a:srgbClr val="FFFFFF"/>
                </a:solidFill>
                <a:latin typeface="Poppins Medium" pitchFamily="2" charset="77"/>
                <a:cs typeface="Poppins Medium" pitchFamily="2" charset="77"/>
              </a:rPr>
              <a:t> </a:t>
            </a:r>
            <a:r>
              <a:rPr sz="1395" b="0" i="0" spc="-15" dirty="0">
                <a:solidFill>
                  <a:srgbClr val="FFFFFF"/>
                </a:solidFill>
                <a:latin typeface="Poppins Medium" pitchFamily="2" charset="77"/>
                <a:cs typeface="Poppins Medium" pitchFamily="2" charset="77"/>
              </a:rPr>
              <a:t>with</a:t>
            </a:r>
            <a:endParaRPr sz="1395" b="0" i="0" dirty="0">
              <a:latin typeface="Poppins Medium" pitchFamily="2" charset="77"/>
              <a:cs typeface="Poppins Medium" pitchFamily="2" charset="77"/>
            </a:endParaRPr>
          </a:p>
        </p:txBody>
      </p:sp>
      <p:sp>
        <p:nvSpPr>
          <p:cNvPr id="18" name="object 41">
            <a:extLst>
              <a:ext uri="{FF2B5EF4-FFF2-40B4-BE49-F238E27FC236}">
                <a16:creationId xmlns:a16="http://schemas.microsoft.com/office/drawing/2014/main" id="{F38E41A8-ECE8-47B1-85AB-9824D1D80C00}"/>
              </a:ext>
            </a:extLst>
          </p:cNvPr>
          <p:cNvSpPr txBox="1"/>
          <p:nvPr userDrawn="1"/>
        </p:nvSpPr>
        <p:spPr>
          <a:xfrm>
            <a:off x="3915513" y="5241915"/>
            <a:ext cx="1743798" cy="222839"/>
          </a:xfrm>
          <a:prstGeom prst="rect">
            <a:avLst/>
          </a:prstGeom>
        </p:spPr>
        <p:txBody>
          <a:bodyPr vert="horz" wrap="square" lIns="0" tIns="8086" rIns="0" bIns="0" rtlCol="0">
            <a:spAutoFit/>
          </a:bodyPr>
          <a:lstStyle/>
          <a:p>
            <a:pPr marL="7701">
              <a:lnSpc>
                <a:spcPct val="100000"/>
              </a:lnSpc>
              <a:spcBef>
                <a:spcPts val="64"/>
              </a:spcBef>
            </a:pPr>
            <a:r>
              <a:rPr sz="1395" b="0" i="0" spc="-12" dirty="0">
                <a:solidFill>
                  <a:srgbClr val="FFFFFF"/>
                </a:solidFill>
                <a:latin typeface="Poppins Medium" pitchFamily="2" charset="77"/>
                <a:cs typeface="Poppins Medium" pitchFamily="2" charset="77"/>
              </a:rPr>
              <a:t>Supported</a:t>
            </a:r>
            <a:r>
              <a:rPr sz="1395" b="0" i="0" spc="-67" dirty="0">
                <a:solidFill>
                  <a:srgbClr val="FFFFFF"/>
                </a:solidFill>
                <a:latin typeface="Poppins Medium" pitchFamily="2" charset="77"/>
                <a:cs typeface="Poppins Medium" pitchFamily="2" charset="77"/>
              </a:rPr>
              <a:t> </a:t>
            </a:r>
            <a:r>
              <a:rPr sz="1395" b="0" i="0" spc="-12" dirty="0">
                <a:solidFill>
                  <a:srgbClr val="FFFFFF"/>
                </a:solidFill>
                <a:latin typeface="Poppins Medium" pitchFamily="2" charset="77"/>
                <a:cs typeface="Poppins Medium" pitchFamily="2" charset="77"/>
              </a:rPr>
              <a:t>by</a:t>
            </a:r>
            <a:endParaRPr sz="1395" b="0" i="0" dirty="0">
              <a:latin typeface="Poppins Medium" pitchFamily="2" charset="77"/>
              <a:cs typeface="Poppins Medium" pitchFamily="2" charset="77"/>
            </a:endParaRPr>
          </a:p>
        </p:txBody>
      </p:sp>
      <p:sp>
        <p:nvSpPr>
          <p:cNvPr id="19" name="object 42">
            <a:extLst>
              <a:ext uri="{FF2B5EF4-FFF2-40B4-BE49-F238E27FC236}">
                <a16:creationId xmlns:a16="http://schemas.microsoft.com/office/drawing/2014/main" id="{E15DCFC0-DA16-4F9A-B70D-3C33C791B448}"/>
              </a:ext>
            </a:extLst>
          </p:cNvPr>
          <p:cNvSpPr txBox="1"/>
          <p:nvPr userDrawn="1"/>
        </p:nvSpPr>
        <p:spPr>
          <a:xfrm>
            <a:off x="10161465" y="5241915"/>
            <a:ext cx="1743797" cy="222839"/>
          </a:xfrm>
          <a:prstGeom prst="rect">
            <a:avLst/>
          </a:prstGeom>
        </p:spPr>
        <p:txBody>
          <a:bodyPr vert="horz" wrap="square" lIns="0" tIns="8086" rIns="0" bIns="0" rtlCol="0">
            <a:spAutoFit/>
          </a:bodyPr>
          <a:lstStyle/>
          <a:p>
            <a:pPr marL="7701">
              <a:lnSpc>
                <a:spcPct val="100000"/>
              </a:lnSpc>
              <a:spcBef>
                <a:spcPts val="64"/>
              </a:spcBef>
            </a:pPr>
            <a:r>
              <a:rPr sz="1395" b="0" i="0" spc="-12" dirty="0">
                <a:solidFill>
                  <a:srgbClr val="FFFFFF"/>
                </a:solidFill>
                <a:latin typeface="Poppins Medium" pitchFamily="2" charset="77"/>
                <a:cs typeface="Poppins Medium" pitchFamily="2" charset="77"/>
              </a:rPr>
              <a:t>Hosted</a:t>
            </a:r>
            <a:r>
              <a:rPr sz="1395" b="0" i="0" spc="-64" dirty="0">
                <a:solidFill>
                  <a:srgbClr val="FFFFFF"/>
                </a:solidFill>
                <a:latin typeface="Poppins Medium" pitchFamily="2" charset="77"/>
                <a:cs typeface="Poppins Medium" pitchFamily="2" charset="77"/>
              </a:rPr>
              <a:t> </a:t>
            </a:r>
            <a:r>
              <a:rPr sz="1395" b="0" i="0" spc="-15" dirty="0">
                <a:solidFill>
                  <a:srgbClr val="FFFFFF"/>
                </a:solidFill>
                <a:latin typeface="Poppins Medium" pitchFamily="2" charset="77"/>
                <a:cs typeface="Poppins Medium" pitchFamily="2" charset="77"/>
              </a:rPr>
              <a:t>at</a:t>
            </a:r>
            <a:endParaRPr sz="1395" b="0" i="0" dirty="0">
              <a:latin typeface="Poppins Medium" pitchFamily="2" charset="77"/>
              <a:cs typeface="Poppins Medium" pitchFamily="2" charset="77"/>
            </a:endParaRPr>
          </a:p>
        </p:txBody>
      </p:sp>
    </p:spTree>
    <p:extLst>
      <p:ext uri="{BB962C8B-B14F-4D97-AF65-F5344CB8AC3E}">
        <p14:creationId xmlns:p14="http://schemas.microsoft.com/office/powerpoint/2010/main" val="3506194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Mission Statement | Left Align">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dirty="0">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dirty="0"/>
          </a:p>
        </p:txBody>
      </p:sp>
      <p:sp>
        <p:nvSpPr>
          <p:cNvPr id="11" name="Title 1">
            <a:extLst>
              <a:ext uri="{FF2B5EF4-FFF2-40B4-BE49-F238E27FC236}">
                <a16:creationId xmlns:a16="http://schemas.microsoft.com/office/drawing/2014/main" id="{0E04318B-A241-43E7-94D4-29E516C89630}"/>
              </a:ext>
            </a:extLst>
          </p:cNvPr>
          <p:cNvSpPr>
            <a:spLocks noGrp="1"/>
          </p:cNvSpPr>
          <p:nvPr>
            <p:ph type="ctrTitle"/>
          </p:nvPr>
        </p:nvSpPr>
        <p:spPr>
          <a:xfrm>
            <a:off x="599848" y="1299878"/>
            <a:ext cx="7334965" cy="453525"/>
          </a:xfrm>
        </p:spPr>
        <p:txBody>
          <a:bodyPr lIns="0" tIns="0" rIns="0" bIns="0" anchor="b" anchorCtr="0"/>
          <a:lstStyle>
            <a:lvl1pPr algn="l">
              <a:defRPr sz="3275">
                <a:solidFill>
                  <a:schemeClr val="bg1"/>
                </a:solidFill>
              </a:defRPr>
            </a:lvl1pPr>
          </a:lstStyle>
          <a:p>
            <a:r>
              <a:rPr lang="en-US"/>
              <a:t>Click to edit Master title style</a:t>
            </a:r>
            <a:endParaRPr lang="en-GB" dirty="0"/>
          </a:p>
        </p:txBody>
      </p:sp>
      <p:sp>
        <p:nvSpPr>
          <p:cNvPr id="6" name="Text Placeholder 5">
            <a:extLst>
              <a:ext uri="{FF2B5EF4-FFF2-40B4-BE49-F238E27FC236}">
                <a16:creationId xmlns:a16="http://schemas.microsoft.com/office/drawing/2014/main" id="{B0234693-3B2F-4AE8-AE43-6003C99CB8AC}"/>
              </a:ext>
            </a:extLst>
          </p:cNvPr>
          <p:cNvSpPr>
            <a:spLocks noGrp="1"/>
          </p:cNvSpPr>
          <p:nvPr>
            <p:ph type="body" sz="quarter" idx="13"/>
          </p:nvPr>
        </p:nvSpPr>
        <p:spPr>
          <a:xfrm>
            <a:off x="599847" y="2162835"/>
            <a:ext cx="8255334" cy="296171"/>
          </a:xfrm>
        </p:spPr>
        <p:txBody>
          <a:bodyPr/>
          <a:lstStyle>
            <a:lvl1pPr algn="l">
              <a:defRPr sz="1698">
                <a:solidFill>
                  <a:schemeClr val="bg1"/>
                </a:solidFill>
              </a:defRPr>
            </a:lvl1pPr>
          </a:lstStyle>
          <a:p>
            <a:pPr lvl="0"/>
            <a:r>
              <a:rPr lang="en-US"/>
              <a:t>Click to edit Master text styles</a:t>
            </a:r>
          </a:p>
        </p:txBody>
      </p:sp>
      <p:sp>
        <p:nvSpPr>
          <p:cNvPr id="14" name="object 37">
            <a:extLst>
              <a:ext uri="{FF2B5EF4-FFF2-40B4-BE49-F238E27FC236}">
                <a16:creationId xmlns:a16="http://schemas.microsoft.com/office/drawing/2014/main" id="{254656CD-21F4-415A-855F-8FEF936CAD12}"/>
              </a:ext>
            </a:extLst>
          </p:cNvPr>
          <p:cNvSpPr/>
          <p:nvPr userDrawn="1"/>
        </p:nvSpPr>
        <p:spPr>
          <a:xfrm>
            <a:off x="3344643" y="5294061"/>
            <a:ext cx="0" cy="754341"/>
          </a:xfrm>
          <a:custGeom>
            <a:avLst/>
            <a:gdLst/>
            <a:ahLst/>
            <a:cxnLst/>
            <a:rect l="l" t="t" r="r" b="b"/>
            <a:pathLst>
              <a:path h="1243965">
                <a:moveTo>
                  <a:pt x="0" y="0"/>
                </a:moveTo>
                <a:lnTo>
                  <a:pt x="0" y="1243564"/>
                </a:lnTo>
              </a:path>
            </a:pathLst>
          </a:custGeom>
          <a:ln w="9622">
            <a:solidFill>
              <a:srgbClr val="FFFFFF"/>
            </a:solidFill>
          </a:ln>
        </p:spPr>
        <p:txBody>
          <a:bodyPr wrap="square" lIns="0" tIns="0" rIns="0" bIns="0" rtlCol="0"/>
          <a:lstStyle/>
          <a:p>
            <a:endParaRPr sz="1092"/>
          </a:p>
        </p:txBody>
      </p:sp>
      <p:sp>
        <p:nvSpPr>
          <p:cNvPr id="15" name="object 38">
            <a:extLst>
              <a:ext uri="{FF2B5EF4-FFF2-40B4-BE49-F238E27FC236}">
                <a16:creationId xmlns:a16="http://schemas.microsoft.com/office/drawing/2014/main" id="{5C6A6A71-005C-4561-B24C-20036B336094}"/>
              </a:ext>
            </a:extLst>
          </p:cNvPr>
          <p:cNvSpPr/>
          <p:nvPr userDrawn="1"/>
        </p:nvSpPr>
        <p:spPr>
          <a:xfrm>
            <a:off x="9774588" y="5294061"/>
            <a:ext cx="0" cy="754341"/>
          </a:xfrm>
          <a:custGeom>
            <a:avLst/>
            <a:gdLst/>
            <a:ahLst/>
            <a:cxnLst/>
            <a:rect l="l" t="t" r="r" b="b"/>
            <a:pathLst>
              <a:path h="1243965">
                <a:moveTo>
                  <a:pt x="0" y="0"/>
                </a:moveTo>
                <a:lnTo>
                  <a:pt x="0" y="1243564"/>
                </a:lnTo>
              </a:path>
            </a:pathLst>
          </a:custGeom>
          <a:ln w="9622">
            <a:solidFill>
              <a:srgbClr val="FFFFFF"/>
            </a:solidFill>
          </a:ln>
        </p:spPr>
        <p:txBody>
          <a:bodyPr wrap="square" lIns="0" tIns="0" rIns="0" bIns="0" rtlCol="0"/>
          <a:lstStyle/>
          <a:p>
            <a:endParaRPr sz="1092"/>
          </a:p>
        </p:txBody>
      </p:sp>
      <p:sp>
        <p:nvSpPr>
          <p:cNvPr id="17" name="object 40">
            <a:extLst>
              <a:ext uri="{FF2B5EF4-FFF2-40B4-BE49-F238E27FC236}">
                <a16:creationId xmlns:a16="http://schemas.microsoft.com/office/drawing/2014/main" id="{176FBC2B-5877-478A-BEB4-EDF0B54837C2}"/>
              </a:ext>
            </a:extLst>
          </p:cNvPr>
          <p:cNvSpPr txBox="1"/>
          <p:nvPr userDrawn="1"/>
        </p:nvSpPr>
        <p:spPr>
          <a:xfrm>
            <a:off x="599847" y="5241915"/>
            <a:ext cx="1880668" cy="222839"/>
          </a:xfrm>
          <a:prstGeom prst="rect">
            <a:avLst/>
          </a:prstGeom>
        </p:spPr>
        <p:txBody>
          <a:bodyPr vert="horz" wrap="square" lIns="0" tIns="8086" rIns="0" bIns="0" rtlCol="0">
            <a:spAutoFit/>
          </a:bodyPr>
          <a:lstStyle/>
          <a:p>
            <a:pPr marL="7701">
              <a:lnSpc>
                <a:spcPct val="100000"/>
              </a:lnSpc>
              <a:spcBef>
                <a:spcPts val="64"/>
              </a:spcBef>
            </a:pPr>
            <a:r>
              <a:rPr sz="1395" b="0" i="0" spc="-12" dirty="0">
                <a:solidFill>
                  <a:srgbClr val="FFFFFF"/>
                </a:solidFill>
                <a:latin typeface="Poppins Medium" pitchFamily="2" charset="77"/>
                <a:cs typeface="Poppins Medium" pitchFamily="2" charset="77"/>
              </a:rPr>
              <a:t>Associated</a:t>
            </a:r>
            <a:r>
              <a:rPr sz="1395" b="0" i="0" spc="-61" dirty="0">
                <a:solidFill>
                  <a:srgbClr val="FFFFFF"/>
                </a:solidFill>
                <a:latin typeface="Poppins Medium" pitchFamily="2" charset="77"/>
                <a:cs typeface="Poppins Medium" pitchFamily="2" charset="77"/>
              </a:rPr>
              <a:t> </a:t>
            </a:r>
            <a:r>
              <a:rPr sz="1395" b="0" i="0" spc="-15" dirty="0">
                <a:solidFill>
                  <a:srgbClr val="FFFFFF"/>
                </a:solidFill>
                <a:latin typeface="Poppins Medium" pitchFamily="2" charset="77"/>
                <a:cs typeface="Poppins Medium" pitchFamily="2" charset="77"/>
              </a:rPr>
              <a:t>with</a:t>
            </a:r>
            <a:endParaRPr sz="1395" b="0" i="0" dirty="0">
              <a:latin typeface="Poppins Medium" pitchFamily="2" charset="77"/>
              <a:cs typeface="Poppins Medium" pitchFamily="2" charset="77"/>
            </a:endParaRPr>
          </a:p>
        </p:txBody>
      </p:sp>
      <p:sp>
        <p:nvSpPr>
          <p:cNvPr id="18" name="object 41">
            <a:extLst>
              <a:ext uri="{FF2B5EF4-FFF2-40B4-BE49-F238E27FC236}">
                <a16:creationId xmlns:a16="http://schemas.microsoft.com/office/drawing/2014/main" id="{F38E41A8-ECE8-47B1-85AB-9824D1D80C00}"/>
              </a:ext>
            </a:extLst>
          </p:cNvPr>
          <p:cNvSpPr txBox="1"/>
          <p:nvPr userDrawn="1"/>
        </p:nvSpPr>
        <p:spPr>
          <a:xfrm>
            <a:off x="3915513" y="5241915"/>
            <a:ext cx="2180486" cy="222839"/>
          </a:xfrm>
          <a:prstGeom prst="rect">
            <a:avLst/>
          </a:prstGeom>
        </p:spPr>
        <p:txBody>
          <a:bodyPr vert="horz" wrap="square" lIns="0" tIns="8086" rIns="0" bIns="0" rtlCol="0">
            <a:spAutoFit/>
          </a:bodyPr>
          <a:lstStyle/>
          <a:p>
            <a:pPr marL="7701">
              <a:lnSpc>
                <a:spcPct val="100000"/>
              </a:lnSpc>
              <a:spcBef>
                <a:spcPts val="64"/>
              </a:spcBef>
            </a:pPr>
            <a:r>
              <a:rPr sz="1395" b="0" i="0" spc="-12" dirty="0">
                <a:solidFill>
                  <a:srgbClr val="FFFFFF"/>
                </a:solidFill>
                <a:latin typeface="Poppins Medium" pitchFamily="2" charset="77"/>
                <a:cs typeface="Poppins Medium" pitchFamily="2" charset="77"/>
              </a:rPr>
              <a:t>Supported</a:t>
            </a:r>
            <a:r>
              <a:rPr sz="1395" b="0" i="0" spc="-67" dirty="0">
                <a:solidFill>
                  <a:srgbClr val="FFFFFF"/>
                </a:solidFill>
                <a:latin typeface="Poppins Medium" pitchFamily="2" charset="77"/>
                <a:cs typeface="Poppins Medium" pitchFamily="2" charset="77"/>
              </a:rPr>
              <a:t> </a:t>
            </a:r>
            <a:r>
              <a:rPr sz="1395" b="0" i="0" spc="-12" dirty="0">
                <a:solidFill>
                  <a:srgbClr val="FFFFFF"/>
                </a:solidFill>
                <a:latin typeface="Poppins Medium" pitchFamily="2" charset="77"/>
                <a:cs typeface="Poppins Medium" pitchFamily="2" charset="77"/>
              </a:rPr>
              <a:t>by</a:t>
            </a:r>
            <a:endParaRPr sz="1395" b="0" i="0" dirty="0">
              <a:latin typeface="Poppins Medium" pitchFamily="2" charset="77"/>
              <a:cs typeface="Poppins Medium" pitchFamily="2" charset="77"/>
            </a:endParaRPr>
          </a:p>
        </p:txBody>
      </p:sp>
      <p:sp>
        <p:nvSpPr>
          <p:cNvPr id="19" name="object 42">
            <a:extLst>
              <a:ext uri="{FF2B5EF4-FFF2-40B4-BE49-F238E27FC236}">
                <a16:creationId xmlns:a16="http://schemas.microsoft.com/office/drawing/2014/main" id="{E15DCFC0-DA16-4F9A-B70D-3C33C791B448}"/>
              </a:ext>
            </a:extLst>
          </p:cNvPr>
          <p:cNvSpPr txBox="1"/>
          <p:nvPr userDrawn="1"/>
        </p:nvSpPr>
        <p:spPr>
          <a:xfrm>
            <a:off x="10161465" y="5241915"/>
            <a:ext cx="1459271" cy="222839"/>
          </a:xfrm>
          <a:prstGeom prst="rect">
            <a:avLst/>
          </a:prstGeom>
        </p:spPr>
        <p:txBody>
          <a:bodyPr vert="horz" wrap="square" lIns="0" tIns="8086" rIns="0" bIns="0" rtlCol="0">
            <a:spAutoFit/>
          </a:bodyPr>
          <a:lstStyle/>
          <a:p>
            <a:pPr marL="7701">
              <a:lnSpc>
                <a:spcPct val="100000"/>
              </a:lnSpc>
              <a:spcBef>
                <a:spcPts val="64"/>
              </a:spcBef>
            </a:pPr>
            <a:r>
              <a:rPr sz="1395" b="0" i="0" spc="-12" dirty="0">
                <a:solidFill>
                  <a:srgbClr val="FFFFFF"/>
                </a:solidFill>
                <a:latin typeface="Poppins Medium" pitchFamily="2" charset="77"/>
                <a:cs typeface="Poppins Medium" pitchFamily="2" charset="77"/>
              </a:rPr>
              <a:t>Hosted</a:t>
            </a:r>
            <a:r>
              <a:rPr sz="1395" b="0" i="0" spc="-64" dirty="0">
                <a:solidFill>
                  <a:srgbClr val="FFFFFF"/>
                </a:solidFill>
                <a:latin typeface="Poppins Medium" pitchFamily="2" charset="77"/>
                <a:cs typeface="Poppins Medium" pitchFamily="2" charset="77"/>
              </a:rPr>
              <a:t> </a:t>
            </a:r>
            <a:r>
              <a:rPr sz="1395" b="0" i="0" spc="-15" dirty="0">
                <a:solidFill>
                  <a:srgbClr val="FFFFFF"/>
                </a:solidFill>
                <a:latin typeface="Poppins Medium" pitchFamily="2" charset="77"/>
                <a:cs typeface="Poppins Medium" pitchFamily="2" charset="77"/>
              </a:rPr>
              <a:t>at</a:t>
            </a:r>
            <a:endParaRPr sz="1395" b="0" i="0" dirty="0">
              <a:latin typeface="Poppins Medium" pitchFamily="2" charset="77"/>
              <a:cs typeface="Poppins Medium" pitchFamily="2" charset="77"/>
            </a:endParaRPr>
          </a:p>
        </p:txBody>
      </p:sp>
      <p:sp>
        <p:nvSpPr>
          <p:cNvPr id="39" name="object 14">
            <a:extLst>
              <a:ext uri="{FF2B5EF4-FFF2-40B4-BE49-F238E27FC236}">
                <a16:creationId xmlns:a16="http://schemas.microsoft.com/office/drawing/2014/main" id="{EBA520A8-D9DC-4590-A234-60E794F86D19}"/>
              </a:ext>
            </a:extLst>
          </p:cNvPr>
          <p:cNvSpPr/>
          <p:nvPr userDrawn="1"/>
        </p:nvSpPr>
        <p:spPr>
          <a:xfrm>
            <a:off x="577850" y="5000063"/>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dirty="0"/>
          </a:p>
        </p:txBody>
      </p:sp>
    </p:spTree>
    <p:extLst>
      <p:ext uri="{BB962C8B-B14F-4D97-AF65-F5344CB8AC3E}">
        <p14:creationId xmlns:p14="http://schemas.microsoft.com/office/powerpoint/2010/main" val="3767511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Key message">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dirty="0">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dirty="0"/>
          </a:p>
        </p:txBody>
      </p:sp>
      <p:sp>
        <p:nvSpPr>
          <p:cNvPr id="4" name="Text Placeholder 3">
            <a:extLst>
              <a:ext uri="{FF2B5EF4-FFF2-40B4-BE49-F238E27FC236}">
                <a16:creationId xmlns:a16="http://schemas.microsoft.com/office/drawing/2014/main" id="{0F41ED4F-48C8-405A-BAF4-A471B383C978}"/>
              </a:ext>
            </a:extLst>
          </p:cNvPr>
          <p:cNvSpPr>
            <a:spLocks noGrp="1"/>
          </p:cNvSpPr>
          <p:nvPr>
            <p:ph type="body" sz="quarter" idx="13"/>
          </p:nvPr>
        </p:nvSpPr>
        <p:spPr>
          <a:xfrm>
            <a:off x="1498007" y="2863649"/>
            <a:ext cx="9195987" cy="1130703"/>
          </a:xfrm>
        </p:spPr>
        <p:txBody>
          <a:bodyPr anchor="ctr"/>
          <a:lstStyle>
            <a:lvl1pPr algn="ctr">
              <a:defRPr sz="4245" b="1" i="0">
                <a:solidFill>
                  <a:schemeClr val="bg1"/>
                </a:solidFill>
                <a:latin typeface="Poppins SemiBold" pitchFamily="2" charset="77"/>
                <a:cs typeface="Poppins SemiBold" pitchFamily="2" charset="77"/>
              </a:defRPr>
            </a:lvl1pPr>
            <a:lvl2pPr marL="0" indent="0" algn="ctr">
              <a:buFontTx/>
              <a:buNone/>
              <a:defRPr>
                <a:solidFill>
                  <a:schemeClr val="bg1"/>
                </a:solidFill>
                <a:latin typeface="Poppins" pitchFamily="2" charset="77"/>
                <a:cs typeface="Poppins" pitchFamily="2" charset="77"/>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519901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dirty="0">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dirty="0"/>
          </a:p>
        </p:txBody>
      </p:sp>
      <p:sp>
        <p:nvSpPr>
          <p:cNvPr id="4" name="Text Placeholder 3">
            <a:extLst>
              <a:ext uri="{FF2B5EF4-FFF2-40B4-BE49-F238E27FC236}">
                <a16:creationId xmlns:a16="http://schemas.microsoft.com/office/drawing/2014/main" id="{0F41ED4F-48C8-405A-BAF4-A471B383C978}"/>
              </a:ext>
            </a:extLst>
          </p:cNvPr>
          <p:cNvSpPr>
            <a:spLocks noGrp="1"/>
          </p:cNvSpPr>
          <p:nvPr>
            <p:ph type="body" sz="quarter" idx="13"/>
          </p:nvPr>
        </p:nvSpPr>
        <p:spPr>
          <a:xfrm>
            <a:off x="1497044" y="3681455"/>
            <a:ext cx="9195987" cy="839551"/>
          </a:xfrm>
        </p:spPr>
        <p:txBody>
          <a:bodyPr anchor="ctr"/>
          <a:lstStyle>
            <a:lvl1pPr algn="ctr">
              <a:defRPr sz="2668" b="1" i="0">
                <a:solidFill>
                  <a:schemeClr val="bg1"/>
                </a:solidFill>
                <a:latin typeface="Poppins SemiBold" pitchFamily="2" charset="77"/>
                <a:cs typeface="Poppins SemiBold" pitchFamily="2" charset="77"/>
              </a:defRPr>
            </a:lvl1pPr>
            <a:lvl2pPr marL="0" indent="0" algn="ctr">
              <a:buFontTx/>
              <a:buNone/>
              <a:defRPr>
                <a:solidFill>
                  <a:schemeClr val="bg1"/>
                </a:solidFill>
                <a:latin typeface="Poppins" pitchFamily="2" charset="77"/>
                <a:cs typeface="Poppins" pitchFamily="2" charset="77"/>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p:txBody>
      </p:sp>
      <p:pic>
        <p:nvPicPr>
          <p:cNvPr id="5" name="Graphic 4">
            <a:extLst>
              <a:ext uri="{FF2B5EF4-FFF2-40B4-BE49-F238E27FC236}">
                <a16:creationId xmlns:a16="http://schemas.microsoft.com/office/drawing/2014/main" id="{5C1720A0-FC5D-48B5-9BF5-2721266040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22749" y="2293692"/>
            <a:ext cx="4944576" cy="1057002"/>
          </a:xfrm>
          <a:prstGeom prst="rect">
            <a:avLst/>
          </a:prstGeom>
        </p:spPr>
      </p:pic>
    </p:spTree>
    <p:extLst>
      <p:ext uri="{BB962C8B-B14F-4D97-AF65-F5344CB8AC3E}">
        <p14:creationId xmlns:p14="http://schemas.microsoft.com/office/powerpoint/2010/main" val="2428819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25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10" presetClass="entr" presetSubtype="0" fill="hold" nodeType="afterEffect">
                  <p:stCondLst>
                    <p:cond delay="25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2">
            <p:tnLst>
              <p:par>
                <p:cTn presetID="10" presetClass="entr" presetSubtype="0" fill="hold" nodeType="afterEffect">
                  <p:stCondLst>
                    <p:cond delay="25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ign-off">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dirty="0"/>
              <a:t>Immunization, Vaccines and Biologicals</a:t>
            </a:r>
            <a:endParaRPr lang="en-GB" dirty="0">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dirty="0"/>
          </a:p>
        </p:txBody>
      </p:sp>
      <p:pic>
        <p:nvPicPr>
          <p:cNvPr id="5" name="Graphic 4">
            <a:extLst>
              <a:ext uri="{FF2B5EF4-FFF2-40B4-BE49-F238E27FC236}">
                <a16:creationId xmlns:a16="http://schemas.microsoft.com/office/drawing/2014/main" id="{5C1720A0-FC5D-48B5-9BF5-2721266040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22749" y="2900500"/>
            <a:ext cx="4944576" cy="1057002"/>
          </a:xfrm>
          <a:prstGeom prst="rect">
            <a:avLst/>
          </a:prstGeom>
        </p:spPr>
      </p:pic>
    </p:spTree>
    <p:extLst>
      <p:ext uri="{BB962C8B-B14F-4D97-AF65-F5344CB8AC3E}">
        <p14:creationId xmlns:p14="http://schemas.microsoft.com/office/powerpoint/2010/main" val="1110749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Slide (In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4457304"/>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dirty="0"/>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4900570"/>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5823841"/>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6209599"/>
            <a:ext cx="3706507" cy="253787"/>
          </a:xfrm>
        </p:spPr>
        <p:txBody>
          <a:bodyPr/>
          <a:lstStyle/>
          <a:p>
            <a:pPr lvl="0"/>
            <a:r>
              <a:rPr lang="en-US"/>
              <a:t>Click to edit Master text styles</a:t>
            </a:r>
          </a:p>
        </p:txBody>
      </p:sp>
      <p:sp>
        <p:nvSpPr>
          <p:cNvPr id="4" name="Rectangle 3">
            <a:extLst>
              <a:ext uri="{FF2B5EF4-FFF2-40B4-BE49-F238E27FC236}">
                <a16:creationId xmlns:a16="http://schemas.microsoft.com/office/drawing/2014/main" id="{C3757BCB-FB2B-4870-A128-1DEDA8180683}"/>
              </a:ext>
            </a:extLst>
          </p:cNvPr>
          <p:cNvSpPr/>
          <p:nvPr userDrawn="1"/>
        </p:nvSpPr>
        <p:spPr>
          <a:xfrm>
            <a:off x="5175631" y="0"/>
            <a:ext cx="701636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p>
        </p:txBody>
      </p:sp>
      <p:pic>
        <p:nvPicPr>
          <p:cNvPr id="6" name="Graphic 5">
            <a:extLst>
              <a:ext uri="{FF2B5EF4-FFF2-40B4-BE49-F238E27FC236}">
                <a16:creationId xmlns:a16="http://schemas.microsoft.com/office/drawing/2014/main" id="{B7A0B47A-2C2A-47A3-B698-CA6A0FD6F06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56337" y="2220890"/>
            <a:ext cx="2454959" cy="1819430"/>
          </a:xfrm>
          <a:prstGeom prst="rect">
            <a:avLst/>
          </a:prstGeom>
        </p:spPr>
      </p:pic>
    </p:spTree>
    <p:extLst>
      <p:ext uri="{BB962C8B-B14F-4D97-AF65-F5344CB8AC3E}">
        <p14:creationId xmlns:p14="http://schemas.microsoft.com/office/powerpoint/2010/main" val="4126215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3128516"/>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dirty="0"/>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3571782"/>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4495053"/>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4880812"/>
            <a:ext cx="3706507" cy="253787"/>
          </a:xfrm>
        </p:spPr>
        <p:txBody>
          <a:bodyPr/>
          <a:lstStyle/>
          <a:p>
            <a:pPr lvl="0"/>
            <a:r>
              <a:rPr lang="en-US"/>
              <a:t>Click to edit Master text styles</a:t>
            </a:r>
          </a:p>
        </p:txBody>
      </p:sp>
      <p:pic>
        <p:nvPicPr>
          <p:cNvPr id="13" name="Graphic 12">
            <a:extLst>
              <a:ext uri="{FF2B5EF4-FFF2-40B4-BE49-F238E27FC236}">
                <a16:creationId xmlns:a16="http://schemas.microsoft.com/office/drawing/2014/main" id="{F4B1DB28-413A-41E9-A6F8-727DE05F8D6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395" y="5750940"/>
            <a:ext cx="3036723" cy="646908"/>
          </a:xfrm>
          <a:prstGeom prst="rect">
            <a:avLst/>
          </a:prstGeom>
        </p:spPr>
      </p:pic>
      <p:sp>
        <p:nvSpPr>
          <p:cNvPr id="16" name="Picture Placeholder 4">
            <a:extLst>
              <a:ext uri="{FF2B5EF4-FFF2-40B4-BE49-F238E27FC236}">
                <a16:creationId xmlns:a16="http://schemas.microsoft.com/office/drawing/2014/main" id="{7E02C968-6D90-43B9-83B4-8DDD9D10A206}"/>
              </a:ext>
            </a:extLst>
          </p:cNvPr>
          <p:cNvSpPr>
            <a:spLocks noGrp="1"/>
          </p:cNvSpPr>
          <p:nvPr>
            <p:ph type="pic" sz="quarter" idx="10" hasCustomPrompt="1"/>
          </p:nvPr>
        </p:nvSpPr>
        <p:spPr>
          <a:xfrm>
            <a:off x="5175632" y="0"/>
            <a:ext cx="7016369" cy="6858000"/>
          </a:xfrm>
          <a:solidFill>
            <a:schemeClr val="bg2"/>
          </a:solidFill>
        </p:spPr>
        <p:txBody>
          <a:bodyPr bIns="1764000" anchor="ctr">
            <a:noAutofit/>
          </a:bodyPr>
          <a:lstStyle>
            <a:lvl1pPr algn="ctr">
              <a:defRPr sz="2183" b="1"/>
            </a:lvl1pPr>
          </a:lstStyle>
          <a:p>
            <a:r>
              <a:rPr lang="en-GB" dirty="0"/>
              <a:t>Click icon to insert image</a:t>
            </a:r>
          </a:p>
        </p:txBody>
      </p:sp>
    </p:spTree>
    <p:extLst>
      <p:ext uri="{BB962C8B-B14F-4D97-AF65-F5344CB8AC3E}">
        <p14:creationId xmlns:p14="http://schemas.microsoft.com/office/powerpoint/2010/main" val="2868661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Slide (External)">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8059CA9-ADD3-48DF-ABCE-675068DD8B24}"/>
              </a:ext>
            </a:extLst>
          </p:cNvPr>
          <p:cNvSpPr>
            <a:spLocks noGrp="1"/>
          </p:cNvSpPr>
          <p:nvPr>
            <p:ph type="pic" sz="quarter" idx="10" hasCustomPrompt="1"/>
          </p:nvPr>
        </p:nvSpPr>
        <p:spPr>
          <a:xfrm>
            <a:off x="5175632" y="0"/>
            <a:ext cx="7016369" cy="6858000"/>
          </a:xfrm>
          <a:solidFill>
            <a:schemeClr val="bg2"/>
          </a:solidFill>
        </p:spPr>
        <p:txBody>
          <a:bodyPr bIns="1764000" anchor="ctr">
            <a:noAutofit/>
          </a:bodyPr>
          <a:lstStyle>
            <a:lvl1pPr algn="ctr">
              <a:defRPr sz="2183" b="1"/>
            </a:lvl1pPr>
          </a:lstStyle>
          <a:p>
            <a:r>
              <a:rPr lang="en-GB" dirty="0"/>
              <a:t>Click icon to insert image</a:t>
            </a:r>
          </a:p>
        </p:txBody>
      </p:sp>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3128516"/>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dirty="0"/>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3571782"/>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4495053"/>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4880812"/>
            <a:ext cx="3706507" cy="253787"/>
          </a:xfrm>
        </p:spPr>
        <p:txBody>
          <a:bodyPr/>
          <a:lstStyle/>
          <a:p>
            <a:pPr lvl="0"/>
            <a:r>
              <a:rPr lang="en-US"/>
              <a:t>Click to edit Master text styles</a:t>
            </a:r>
          </a:p>
        </p:txBody>
      </p:sp>
      <p:pic>
        <p:nvPicPr>
          <p:cNvPr id="6" name="Graphic 5">
            <a:extLst>
              <a:ext uri="{FF2B5EF4-FFF2-40B4-BE49-F238E27FC236}">
                <a16:creationId xmlns:a16="http://schemas.microsoft.com/office/drawing/2014/main" id="{2F1B92ED-1DA4-42D5-94F1-A383F50976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395" y="5756444"/>
            <a:ext cx="750929" cy="554493"/>
          </a:xfrm>
          <a:prstGeom prst="rect">
            <a:avLst/>
          </a:prstGeom>
        </p:spPr>
      </p:pic>
    </p:spTree>
    <p:extLst>
      <p:ext uri="{BB962C8B-B14F-4D97-AF65-F5344CB8AC3E}">
        <p14:creationId xmlns:p14="http://schemas.microsoft.com/office/powerpoint/2010/main" val="277447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90D3C3D-29CE-4901-8EEA-1345D2686975}"/>
              </a:ext>
            </a:extLst>
          </p:cNvPr>
          <p:cNvSpPr>
            <a:spLocks noGrp="1"/>
          </p:cNvSpPr>
          <p:nvPr>
            <p:ph type="pic" sz="quarter" idx="13"/>
          </p:nvPr>
        </p:nvSpPr>
        <p:spPr>
          <a:xfrm>
            <a:off x="5175632" y="0"/>
            <a:ext cx="7016368" cy="6857998"/>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dirty="0"/>
          </a:p>
        </p:txBody>
      </p:sp>
      <p:sp>
        <p:nvSpPr>
          <p:cNvPr id="5" name="Footer Placeholder 4">
            <a:extLst>
              <a:ext uri="{FF2B5EF4-FFF2-40B4-BE49-F238E27FC236}">
                <a16:creationId xmlns:a16="http://schemas.microsoft.com/office/drawing/2014/main" id="{483911A5-606B-49B4-916C-45BA4954DFF3}"/>
              </a:ext>
            </a:extLst>
          </p:cNvPr>
          <p:cNvSpPr>
            <a:spLocks noGrp="1"/>
          </p:cNvSpPr>
          <p:nvPr>
            <p:ph type="ftr" sz="quarter" idx="11"/>
          </p:nvPr>
        </p:nvSpPr>
        <p:spPr/>
        <p:txBody>
          <a:bodyPr/>
          <a:lstStyle/>
          <a:p>
            <a:r>
              <a:rPr lang="en-GB"/>
              <a:t>Immunization, Vaccines and Biologicals</a:t>
            </a:r>
            <a:endParaRPr lang="en-GB" dirty="0"/>
          </a:p>
        </p:txBody>
      </p:sp>
      <p:sp>
        <p:nvSpPr>
          <p:cNvPr id="6" name="Slide Number Placeholder 5">
            <a:extLst>
              <a:ext uri="{FF2B5EF4-FFF2-40B4-BE49-F238E27FC236}">
                <a16:creationId xmlns:a16="http://schemas.microsoft.com/office/drawing/2014/main" id="{974CFDB7-1FD8-48B9-B71F-E3DCBDCCD5F2}"/>
              </a:ext>
            </a:extLst>
          </p:cNvPr>
          <p:cNvSpPr>
            <a:spLocks noGrp="1"/>
          </p:cNvSpPr>
          <p:nvPr>
            <p:ph type="sldNum" sz="quarter" idx="12"/>
          </p:nvPr>
        </p:nvSpPr>
        <p:spPr/>
        <p:txBody>
          <a:bodyPr/>
          <a:lstStyle>
            <a:lvl1pPr>
              <a:defRPr>
                <a:solidFill>
                  <a:schemeClr val="tx2"/>
                </a:solidFill>
              </a:defRPr>
            </a:lvl1pPr>
          </a:lstStyle>
          <a:p>
            <a:fld id="{E2E31AFC-DF42-41A5-B57C-06A83BBA6616}" type="slidenum">
              <a:rPr lang="en-GB" smtClean="0"/>
              <a:pPr/>
              <a:t>‹#›</a:t>
            </a:fld>
            <a:endParaRPr lang="en-GB"/>
          </a:p>
        </p:txBody>
      </p:sp>
      <p:sp>
        <p:nvSpPr>
          <p:cNvPr id="14" name="object 14">
            <a:extLst>
              <a:ext uri="{FF2B5EF4-FFF2-40B4-BE49-F238E27FC236}">
                <a16:creationId xmlns:a16="http://schemas.microsoft.com/office/drawing/2014/main" id="{E8D1215B-902F-4676-BD97-07AB236AAB96}"/>
              </a:ext>
            </a:extLst>
          </p:cNvPr>
          <p:cNvSpPr/>
          <p:nvPr userDrawn="1"/>
        </p:nvSpPr>
        <p:spPr>
          <a:xfrm>
            <a:off x="581978" y="6397848"/>
            <a:ext cx="4011676" cy="44087"/>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5" name="Title 1">
            <a:extLst>
              <a:ext uri="{FF2B5EF4-FFF2-40B4-BE49-F238E27FC236}">
                <a16:creationId xmlns:a16="http://schemas.microsoft.com/office/drawing/2014/main" id="{1DC27864-4735-40D0-B2CD-C35B135ABB6F}"/>
              </a:ext>
            </a:extLst>
          </p:cNvPr>
          <p:cNvSpPr>
            <a:spLocks noGrp="1"/>
          </p:cNvSpPr>
          <p:nvPr>
            <p:ph type="ctrTitle"/>
          </p:nvPr>
        </p:nvSpPr>
        <p:spPr>
          <a:xfrm>
            <a:off x="577638" y="2948731"/>
            <a:ext cx="4164766" cy="1769202"/>
          </a:xfrm>
        </p:spPr>
        <p:txBody>
          <a:bodyPr lIns="0" tIns="0" rIns="0" bIns="0" anchor="t" anchorCtr="0"/>
          <a:lstStyle>
            <a:lvl1pPr algn="l">
              <a:defRPr sz="4245">
                <a:solidFill>
                  <a:schemeClr val="tx1"/>
                </a:solidFill>
              </a:defRPr>
            </a:lvl1pPr>
          </a:lstStyle>
          <a:p>
            <a:r>
              <a:rPr lang="en-US"/>
              <a:t>Click to edit Master title style</a:t>
            </a:r>
            <a:endParaRPr lang="en-GB" dirty="0"/>
          </a:p>
        </p:txBody>
      </p:sp>
      <p:sp>
        <p:nvSpPr>
          <p:cNvPr id="16" name="Subtitle 2">
            <a:extLst>
              <a:ext uri="{FF2B5EF4-FFF2-40B4-BE49-F238E27FC236}">
                <a16:creationId xmlns:a16="http://schemas.microsoft.com/office/drawing/2014/main" id="{39426BB5-24C1-4CC6-9847-26D952ABD95A}"/>
              </a:ext>
            </a:extLst>
          </p:cNvPr>
          <p:cNvSpPr>
            <a:spLocks noGrp="1"/>
          </p:cNvSpPr>
          <p:nvPr>
            <p:ph type="subTitle" idx="1"/>
          </p:nvPr>
        </p:nvSpPr>
        <p:spPr>
          <a:xfrm>
            <a:off x="581978" y="2436028"/>
            <a:ext cx="4164766" cy="338362"/>
          </a:xfrm>
        </p:spPr>
        <p:txBody>
          <a:bodyPr wrap="square" anchor="b" anchorCtr="0">
            <a:spAutoFit/>
          </a:bodyPr>
          <a:lstStyle>
            <a:lvl1pPr marL="0" indent="0" algn="l">
              <a:buNone/>
              <a:defRPr sz="1940">
                <a:solidFill>
                  <a:schemeClr val="accent1"/>
                </a:solidFill>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dirty="0"/>
          </a:p>
        </p:txBody>
      </p:sp>
    </p:spTree>
    <p:extLst>
      <p:ext uri="{BB962C8B-B14F-4D97-AF65-F5344CB8AC3E}">
        <p14:creationId xmlns:p14="http://schemas.microsoft.com/office/powerpoint/2010/main" val="1069061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926">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D9051C-C807-46F9-8511-7BA810EF25D2}"/>
              </a:ext>
            </a:extLst>
          </p:cNvPr>
          <p:cNvSpPr>
            <a:spLocks noGrp="1"/>
          </p:cNvSpPr>
          <p:nvPr>
            <p:ph type="title"/>
          </p:nvPr>
        </p:nvSpPr>
        <p:spPr>
          <a:xfrm>
            <a:off x="577638" y="537197"/>
            <a:ext cx="5693037" cy="414332"/>
          </a:xfrm>
          <a:prstGeom prst="rect">
            <a:avLst/>
          </a:prstGeom>
        </p:spPr>
        <p:txBody>
          <a:bodyPr vert="horz" wrap="square" lIns="0" tIns="0" rIns="0" bIns="0" rtlCol="0" anchor="t" anchorCtr="0">
            <a:sp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08925905-8E0F-4E1F-969B-102428583B30}"/>
              </a:ext>
            </a:extLst>
          </p:cNvPr>
          <p:cNvSpPr>
            <a:spLocks noGrp="1"/>
          </p:cNvSpPr>
          <p:nvPr>
            <p:ph type="body" idx="1"/>
          </p:nvPr>
        </p:nvSpPr>
        <p:spPr>
          <a:xfrm>
            <a:off x="577638" y="1551583"/>
            <a:ext cx="10775825" cy="1564243"/>
          </a:xfrm>
          <a:prstGeom prst="rect">
            <a:avLst/>
          </a:prstGeom>
        </p:spPr>
        <p:txBody>
          <a:bodyPr vert="horz" wrap="square" lIns="0" tIns="0" rIns="0" bIns="0" rtlCol="0" anchor="t" anchorCtr="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8CE7121D-1697-409F-80BF-51B7EAFBB29E}"/>
              </a:ext>
            </a:extLst>
          </p:cNvPr>
          <p:cNvSpPr>
            <a:spLocks noGrp="1"/>
          </p:cNvSpPr>
          <p:nvPr>
            <p:ph type="ftr" sz="quarter" idx="3"/>
          </p:nvPr>
        </p:nvSpPr>
        <p:spPr>
          <a:xfrm>
            <a:off x="577638" y="6482886"/>
            <a:ext cx="7575715" cy="112018"/>
          </a:xfrm>
          <a:prstGeom prst="rect">
            <a:avLst/>
          </a:prstGeom>
        </p:spPr>
        <p:txBody>
          <a:bodyPr vert="horz" lIns="0" tIns="0" rIns="0" bIns="0" rtlCol="0" anchor="t" anchorCtr="0">
            <a:spAutoFit/>
          </a:bodyPr>
          <a:lstStyle>
            <a:lvl1pPr algn="l">
              <a:defRPr sz="728">
                <a:solidFill>
                  <a:schemeClr val="tx1">
                    <a:tint val="75000"/>
                  </a:schemeClr>
                </a:solidFill>
                <a:latin typeface="Poppins" pitchFamily="2" charset="77"/>
                <a:cs typeface="Poppins" pitchFamily="2" charset="77"/>
              </a:defRPr>
            </a:lvl1pPr>
          </a:lstStyle>
          <a:p>
            <a:pPr marL="7701">
              <a:spcBef>
                <a:spcPts val="76"/>
              </a:spcBef>
            </a:pPr>
            <a:r>
              <a:rPr lang="en-GB" spc="3"/>
              <a:t>Immunization, Vaccines and Biologicals</a:t>
            </a:r>
            <a:endParaRPr lang="en-GB" spc="3" dirty="0"/>
          </a:p>
        </p:txBody>
      </p:sp>
      <p:sp>
        <p:nvSpPr>
          <p:cNvPr id="6" name="Slide Number Placeholder 5">
            <a:extLst>
              <a:ext uri="{FF2B5EF4-FFF2-40B4-BE49-F238E27FC236}">
                <a16:creationId xmlns:a16="http://schemas.microsoft.com/office/drawing/2014/main" id="{6D226665-F903-468B-9EDC-63D86E71F62F}"/>
              </a:ext>
            </a:extLst>
          </p:cNvPr>
          <p:cNvSpPr>
            <a:spLocks noGrp="1"/>
          </p:cNvSpPr>
          <p:nvPr>
            <p:ph type="sldNum" sz="quarter" idx="4"/>
          </p:nvPr>
        </p:nvSpPr>
        <p:spPr>
          <a:xfrm>
            <a:off x="10693993" y="6482886"/>
            <a:ext cx="897196" cy="111982"/>
          </a:xfrm>
          <a:prstGeom prst="rect">
            <a:avLst/>
          </a:prstGeom>
        </p:spPr>
        <p:txBody>
          <a:bodyPr vert="horz" wrap="square" lIns="0" tIns="0" rIns="0" bIns="0" rtlCol="0" anchor="t" anchorCtr="0">
            <a:spAutoFit/>
          </a:bodyPr>
          <a:lstStyle>
            <a:lvl1pPr algn="r">
              <a:defRPr sz="728">
                <a:solidFill>
                  <a:schemeClr val="tx1">
                    <a:tint val="75000"/>
                  </a:schemeClr>
                </a:solidFill>
                <a:latin typeface="Poppins" pitchFamily="2" charset="77"/>
                <a:cs typeface="Poppins" pitchFamily="2" charset="77"/>
              </a:defRPr>
            </a:lvl1pPr>
          </a:lstStyle>
          <a:p>
            <a:fld id="{E2E31AFC-DF42-41A5-B57C-06A83BBA6616}" type="slidenum">
              <a:rPr lang="en-GB" smtClean="0"/>
              <a:pPr/>
              <a:t>‹#›</a:t>
            </a:fld>
            <a:endParaRPr lang="en-GB"/>
          </a:p>
        </p:txBody>
      </p:sp>
    </p:spTree>
    <p:extLst>
      <p:ext uri="{BB962C8B-B14F-4D97-AF65-F5344CB8AC3E}">
        <p14:creationId xmlns:p14="http://schemas.microsoft.com/office/powerpoint/2010/main" val="6316297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554492" rtl="0" eaLnBrk="1" latinLnBrk="0" hangingPunct="1">
        <a:lnSpc>
          <a:spcPct val="90000"/>
        </a:lnSpc>
        <a:spcBef>
          <a:spcPct val="0"/>
        </a:spcBef>
        <a:buNone/>
        <a:defRPr sz="2911" b="1" i="0" kern="1200">
          <a:solidFill>
            <a:schemeClr val="tx1"/>
          </a:solidFill>
          <a:latin typeface="Poppins SemiBold" pitchFamily="2" charset="77"/>
          <a:ea typeface="Roboto" panose="02000000000000000000" pitchFamily="2" charset="0"/>
          <a:cs typeface="Poppins SemiBold" pitchFamily="2" charset="77"/>
        </a:defRPr>
      </a:lvl1pPr>
    </p:titleStyle>
    <p:bodyStyle>
      <a:lvl1pPr marL="0" indent="0" algn="l" defTabSz="554492" rtl="0" eaLnBrk="1" latinLnBrk="0" hangingPunct="1">
        <a:lnSpc>
          <a:spcPct val="120000"/>
        </a:lnSpc>
        <a:spcBef>
          <a:spcPts val="606"/>
        </a:spcBef>
        <a:spcAft>
          <a:spcPts val="728"/>
        </a:spcAft>
        <a:buSzPct val="75000"/>
        <a:buFontTx/>
        <a:buNone/>
        <a:defRPr sz="1455" kern="1200">
          <a:solidFill>
            <a:schemeClr val="tx1"/>
          </a:solidFill>
          <a:latin typeface="Poppins" pitchFamily="2" charset="77"/>
          <a:ea typeface="Roboto" panose="02000000000000000000" pitchFamily="2" charset="0"/>
          <a:cs typeface="Poppins" pitchFamily="2" charset="77"/>
        </a:defRPr>
      </a:lvl1pPr>
      <a:lvl2pPr marL="480269"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1213" kern="1200">
          <a:solidFill>
            <a:schemeClr val="tx1"/>
          </a:solidFill>
          <a:latin typeface="Poppins" pitchFamily="2" charset="77"/>
          <a:ea typeface="Roboto" panose="02000000000000000000" pitchFamily="2" charset="0"/>
          <a:cs typeface="Poppins" pitchFamily="2" charset="77"/>
        </a:defRPr>
      </a:lvl2pPr>
      <a:lvl3pPr marL="698573"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1092" kern="1200">
          <a:solidFill>
            <a:schemeClr val="tx1"/>
          </a:solidFill>
          <a:latin typeface="Poppins" pitchFamily="2" charset="77"/>
          <a:ea typeface="Roboto" panose="02000000000000000000" pitchFamily="2" charset="0"/>
          <a:cs typeface="Poppins" pitchFamily="2" charset="77"/>
        </a:defRPr>
      </a:lvl3pPr>
      <a:lvl4pPr marL="916877"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970" kern="1200">
          <a:solidFill>
            <a:schemeClr val="tx1"/>
          </a:solidFill>
          <a:latin typeface="Poppins" pitchFamily="2" charset="77"/>
          <a:ea typeface="Roboto" panose="02000000000000000000" pitchFamily="2" charset="0"/>
          <a:cs typeface="Poppins" pitchFamily="2" charset="77"/>
        </a:defRPr>
      </a:lvl4pPr>
      <a:lvl5pPr marL="1135181"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970" kern="1200">
          <a:solidFill>
            <a:schemeClr val="tx1"/>
          </a:solidFill>
          <a:latin typeface="Poppins" pitchFamily="2" charset="77"/>
          <a:ea typeface="Roboto" panose="02000000000000000000" pitchFamily="2" charset="0"/>
          <a:cs typeface="Poppins" pitchFamily="2" charset="77"/>
        </a:defRPr>
      </a:lvl5pPr>
      <a:lvl6pPr marL="1524853"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6pPr>
      <a:lvl7pPr marL="1802100"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7pPr>
      <a:lvl8pPr marL="2079346"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8pPr>
      <a:lvl9pPr marL="2356592"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9pPr>
    </p:bodyStyle>
    <p:otherStyle>
      <a:defPPr>
        <a:defRPr lang="en-US"/>
      </a:defPPr>
      <a:lvl1pPr marL="0" algn="l" defTabSz="554492" rtl="0" eaLnBrk="1" latinLnBrk="0" hangingPunct="1">
        <a:defRPr sz="1092" kern="1200">
          <a:solidFill>
            <a:schemeClr val="tx1"/>
          </a:solidFill>
          <a:latin typeface="+mn-lt"/>
          <a:ea typeface="+mn-ea"/>
          <a:cs typeface="+mn-cs"/>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1D1D1D"/>
          </p15:clr>
        </p15:guide>
        <p15:guide id="2" pos="12664">
          <p15:clr>
            <a:srgbClr val="1D1D1D"/>
          </p15:clr>
        </p15:guide>
        <p15:guide id="3" pos="600">
          <p15:clr>
            <a:srgbClr val="1D1D1D"/>
          </p15:clr>
        </p15:guide>
        <p15:guide id="4" pos="1555">
          <p15:clr>
            <a:srgbClr val="1D1D1D"/>
          </p15:clr>
        </p15:guide>
        <p15:guide id="5" pos="2510">
          <p15:clr>
            <a:srgbClr val="1D1D1D"/>
          </p15:clr>
        </p15:guide>
        <p15:guide id="6" pos="3466">
          <p15:clr>
            <a:srgbClr val="1D1D1D"/>
          </p15:clr>
        </p15:guide>
        <p15:guide id="7" pos="4421">
          <p15:clr>
            <a:srgbClr val="1D1D1D"/>
          </p15:clr>
        </p15:guide>
        <p15:guide id="8" pos="5376">
          <p15:clr>
            <a:srgbClr val="1D1D1D"/>
          </p15:clr>
        </p15:guide>
        <p15:guide id="9" pos="6332">
          <p15:clr>
            <a:srgbClr val="1D1D1D"/>
          </p15:clr>
        </p15:guide>
        <p15:guide id="10" pos="7287">
          <p15:clr>
            <a:srgbClr val="1D1D1D"/>
          </p15:clr>
        </p15:guide>
        <p15:guide id="11" pos="8242">
          <p15:clr>
            <a:srgbClr val="1D1D1D"/>
          </p15:clr>
        </p15:guide>
        <p15:guide id="12" pos="9198">
          <p15:clr>
            <a:srgbClr val="1D1D1D"/>
          </p15:clr>
        </p15:guide>
        <p15:guide id="13" pos="10153">
          <p15:clr>
            <a:srgbClr val="1D1D1D"/>
          </p15:clr>
        </p15:guide>
        <p15:guide id="14" pos="11108">
          <p15:clr>
            <a:srgbClr val="1D1D1D"/>
          </p15:clr>
        </p15:guide>
        <p15:guide id="15" pos="12064">
          <p15:clr>
            <a:srgbClr val="1D1D1D"/>
          </p15:clr>
        </p15:guide>
        <p15:guide id="16" orient="horz">
          <p15:clr>
            <a:srgbClr val="1D1D1D"/>
          </p15:clr>
        </p15:guide>
        <p15:guide id="17" orient="horz" pos="7124">
          <p15:clr>
            <a:srgbClr val="1D1D1D"/>
          </p15:clr>
        </p15:guide>
        <p15:guide id="18" orient="horz" pos="600">
          <p15:clr>
            <a:srgbClr val="1D1D1D"/>
          </p15:clr>
        </p15:guide>
        <p15:guide id="19" orient="horz" pos="3562">
          <p15:clr>
            <a:srgbClr val="1D1D1D"/>
          </p15:clr>
        </p15:guide>
        <p15:guide id="20" orient="horz" pos="6524">
          <p15:clr>
            <a:srgbClr val="1D1D1D"/>
          </p15:clr>
        </p15:guide>
        <p15:guide id="21" pos="6786">
          <p15:clr>
            <a:srgbClr val="1D1D1D"/>
          </p15:clr>
        </p15:guide>
        <p15:guide id="22" pos="5878">
          <p15:clr>
            <a:srgbClr val="1D1D1D"/>
          </p15:clr>
        </p15:guide>
        <p15:guide id="23" orient="horz" pos="3018">
          <p15:clr>
            <a:srgbClr val="1D1D1D"/>
          </p15:clr>
        </p15:guide>
        <p15:guide id="24" orient="horz" pos="6646">
          <p15:clr>
            <a:srgbClr val="1D1D1D"/>
          </p15:clr>
        </p15:guide>
        <p15:guide id="25" orient="horz" pos="2836">
          <p15:clr>
            <a:srgbClr val="1D1D1D"/>
          </p15:clr>
        </p15:guide>
        <p15:guide id="26" orient="horz" pos="6283">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hyperlink" Target="https://www.nitag-resource.org/network/vision-mission" TargetMode="External"/><Relationship Id="rId2" Type="http://schemas.openxmlformats.org/officeDocument/2006/relationships/notesSlide" Target="../notesSlides/notesSlide7.xml"/><Relationship Id="rId1" Type="http://schemas.openxmlformats.org/officeDocument/2006/relationships/slideLayout" Target="../slideLayouts/slideLayout29.xml"/><Relationship Id="rId4" Type="http://schemas.openxmlformats.org/officeDocument/2006/relationships/image" Target="../media/image22.jpg"/></Relationships>
</file>

<file path=ppt/slides/_rels/slide11.xml.rels><?xml version="1.0" encoding="UTF-8" standalone="yes"?>
<Relationships xmlns="http://schemas.openxmlformats.org/package/2006/relationships"><Relationship Id="rId3" Type="http://schemas.openxmlformats.org/officeDocument/2006/relationships/hyperlink" Target="https://immunizationdata.who.int/pages/indicators-by-category/national_immunization_advisory_mechanism.html" TargetMode="External"/><Relationship Id="rId7" Type="http://schemas.openxmlformats.org/officeDocument/2006/relationships/hyperlink" Target="https://www.nitag-resource.org/media-center/comprehensive-evaluation-tool" TargetMode="External"/><Relationship Id="rId2" Type="http://schemas.openxmlformats.org/officeDocument/2006/relationships/notesSlide" Target="../notesSlides/notesSlide8.xml"/><Relationship Id="rId1" Type="http://schemas.openxmlformats.org/officeDocument/2006/relationships/slideLayout" Target="../slideLayouts/slideLayout29.xml"/><Relationship Id="rId6" Type="http://schemas.openxmlformats.org/officeDocument/2006/relationships/hyperlink" Target="https://www.nitag-resource.org/node/79661" TargetMode="External"/><Relationship Id="rId5" Type="http://schemas.openxmlformats.org/officeDocument/2006/relationships/hyperlink" Target="https://immunizationdata.who.int/" TargetMode="External"/><Relationship Id="rId4" Type="http://schemas.openxmlformats.org/officeDocument/2006/relationships/hyperlink" Target="https://www.who.int/teams/immunization-vaccines-and-biologicals/immunization-analysis-and-insights/global-monitoring/who-unicef-joint-reporting-proces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hyperlink" Target="https://www.nitag-resource.org/sites/default/files/9a8a000924df684744ca9c9868aff060d66058d5_1.pdf" TargetMode="External"/><Relationship Id="rId2" Type="http://schemas.openxmlformats.org/officeDocument/2006/relationships/notesSlide" Target="../notesSlides/notesSlide1.xml"/><Relationship Id="rId1" Type="http://schemas.openxmlformats.org/officeDocument/2006/relationships/slideLayout" Target="../slideLayouts/slideLayout29.xml"/><Relationship Id="rId4" Type="http://schemas.openxmlformats.org/officeDocument/2006/relationships/hyperlink" Target="https://www.nitag-resource.org/media-center/atagi-covid-19-working-group-terms-reference-and-membership"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nitag-resource.org/media-center/prevention-conflicts-interest-nitags" TargetMode="External"/><Relationship Id="rId2" Type="http://schemas.openxmlformats.org/officeDocument/2006/relationships/notesSlide" Target="../notesSlides/notesSlide2.xml"/><Relationship Id="rId1" Type="http://schemas.openxmlformats.org/officeDocument/2006/relationships/slideLayout" Target="../slideLayouts/slideLayout29.xml"/><Relationship Id="rId5" Type="http://schemas.openxmlformats.org/officeDocument/2006/relationships/hyperlink" Target="https://www.nitag-resource.org/media-center/confidentiality-agreement-form" TargetMode="External"/><Relationship Id="rId4" Type="http://schemas.openxmlformats.org/officeDocument/2006/relationships/hyperlink" Target="https://www.nitag-resource.org/media-center/declaration-interests-for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nitag-resource.org/media-center/2019-20-national-advisory-committee-immunization-naci-workplan" TargetMode="External"/><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hyperlink" Target="https://www.who.int/groups/strategic-advisory-group-of-experts-on-immunization/working-groups" TargetMode="External"/><Relationship Id="rId2" Type="http://schemas.openxmlformats.org/officeDocument/2006/relationships/notesSlide" Target="../notesSlides/notesSlide4.xml"/><Relationship Id="rId1" Type="http://schemas.openxmlformats.org/officeDocument/2006/relationships/slideLayout" Target="../slideLayouts/slideLayout29.xml"/><Relationship Id="rId5" Type="http://schemas.openxmlformats.org/officeDocument/2006/relationships/hyperlink" Target="https://www.nitag-resource.org/media-center/acip-work-groups" TargetMode="External"/><Relationship Id="rId4" Type="http://schemas.openxmlformats.org/officeDocument/2006/relationships/hyperlink" Target="https://www.nitag-resource.org/media-center/atagi-covid-19-working-group-terms-reference-and-membership"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who.int/teams/immunization-vaccines-and-biologicals/policies/position-papers" TargetMode="External"/><Relationship Id="rId2" Type="http://schemas.openxmlformats.org/officeDocument/2006/relationships/notesSlide" Target="../notesSlides/notesSlide5.xml"/><Relationship Id="rId1" Type="http://schemas.openxmlformats.org/officeDocument/2006/relationships/slideLayout" Target="../slideLayouts/slideLayout29.xml"/><Relationship Id="rId5" Type="http://schemas.openxmlformats.org/officeDocument/2006/relationships/hyperlink" Target="https://www.nitag-resource.org/sysvac-systematic-reviews/about" TargetMode="External"/><Relationship Id="rId4" Type="http://schemas.openxmlformats.org/officeDocument/2006/relationships/hyperlink" Target="https://www.nitag-resource.or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E1D78EC6-350F-4627-B00D-29F5D6E26FEB}"/>
              </a:ext>
            </a:extLst>
          </p:cNvPr>
          <p:cNvSpPr>
            <a:spLocks noGrp="1"/>
          </p:cNvSpPr>
          <p:nvPr>
            <p:ph type="ctrTitle"/>
          </p:nvPr>
        </p:nvSpPr>
        <p:spPr>
          <a:xfrm>
            <a:off x="550454" y="577597"/>
            <a:ext cx="4235574" cy="911403"/>
          </a:xfrm>
        </p:spPr>
        <p:txBody>
          <a:bodyPr/>
          <a:lstStyle/>
          <a:p>
            <a:r>
              <a:rPr lang="en-US" dirty="0"/>
              <a:t>NITAG secretariat checklist</a:t>
            </a:r>
            <a:endParaRPr lang="en-GB" dirty="0"/>
          </a:p>
        </p:txBody>
      </p:sp>
      <p:sp>
        <p:nvSpPr>
          <p:cNvPr id="30" name="Subtitle 29">
            <a:extLst>
              <a:ext uri="{FF2B5EF4-FFF2-40B4-BE49-F238E27FC236}">
                <a16:creationId xmlns:a16="http://schemas.microsoft.com/office/drawing/2014/main" id="{94FBA6B5-8085-4987-AEDC-168CCF987A05}"/>
              </a:ext>
            </a:extLst>
          </p:cNvPr>
          <p:cNvSpPr>
            <a:spLocks noGrp="1"/>
          </p:cNvSpPr>
          <p:nvPr>
            <p:ph type="subTitle" idx="1"/>
          </p:nvPr>
        </p:nvSpPr>
        <p:spPr/>
        <p:txBody>
          <a:bodyPr/>
          <a:lstStyle/>
          <a:p>
            <a:r>
              <a:rPr lang="en-US" dirty="0"/>
              <a:t>Louise </a:t>
            </a:r>
            <a:r>
              <a:rPr lang="en-US" dirty="0" err="1"/>
              <a:t>Henaff,</a:t>
            </a:r>
            <a:r>
              <a:rPr lang="en-US" dirty="0"/>
              <a:t> Technical officer</a:t>
            </a:r>
            <a:endParaRPr lang="en-GB" dirty="0"/>
          </a:p>
        </p:txBody>
      </p:sp>
      <p:sp>
        <p:nvSpPr>
          <p:cNvPr id="32" name="Text Placeholder 31">
            <a:extLst>
              <a:ext uri="{FF2B5EF4-FFF2-40B4-BE49-F238E27FC236}">
                <a16:creationId xmlns:a16="http://schemas.microsoft.com/office/drawing/2014/main" id="{917B94F9-1742-4E91-B372-13AE31FC619C}"/>
              </a:ext>
            </a:extLst>
          </p:cNvPr>
          <p:cNvSpPr>
            <a:spLocks noGrp="1"/>
          </p:cNvSpPr>
          <p:nvPr>
            <p:ph type="body" sz="quarter" idx="11"/>
          </p:nvPr>
        </p:nvSpPr>
        <p:spPr>
          <a:xfrm>
            <a:off x="549719" y="4900570"/>
            <a:ext cx="3706507" cy="253787"/>
          </a:xfrm>
        </p:spPr>
        <p:txBody>
          <a:bodyPr/>
          <a:lstStyle/>
          <a:p>
            <a:pPr lvl="0"/>
            <a:r>
              <a:rPr lang="en-US" dirty="0"/>
              <a:t>NITAG training</a:t>
            </a:r>
            <a:endParaRPr lang="en-GB" dirty="0"/>
          </a:p>
        </p:txBody>
      </p:sp>
      <p:sp>
        <p:nvSpPr>
          <p:cNvPr id="33" name="Text Placeholder 32">
            <a:extLst>
              <a:ext uri="{FF2B5EF4-FFF2-40B4-BE49-F238E27FC236}">
                <a16:creationId xmlns:a16="http://schemas.microsoft.com/office/drawing/2014/main" id="{88180439-4A90-4BBE-B04A-EBE6A429C7F1}"/>
              </a:ext>
            </a:extLst>
          </p:cNvPr>
          <p:cNvSpPr>
            <a:spLocks noGrp="1"/>
          </p:cNvSpPr>
          <p:nvPr>
            <p:ph type="body" sz="quarter" idx="12"/>
          </p:nvPr>
        </p:nvSpPr>
        <p:spPr/>
        <p:txBody>
          <a:bodyPr/>
          <a:lstStyle/>
          <a:p>
            <a:pPr lvl="0"/>
            <a:endParaRPr lang="en-GB" dirty="0"/>
          </a:p>
        </p:txBody>
      </p:sp>
      <p:sp>
        <p:nvSpPr>
          <p:cNvPr id="34" name="Text Placeholder 33">
            <a:extLst>
              <a:ext uri="{FF2B5EF4-FFF2-40B4-BE49-F238E27FC236}">
                <a16:creationId xmlns:a16="http://schemas.microsoft.com/office/drawing/2014/main" id="{4CEAA3AB-6EBF-407E-8527-BDBD034115D1}"/>
              </a:ext>
            </a:extLst>
          </p:cNvPr>
          <p:cNvSpPr>
            <a:spLocks noGrp="1"/>
          </p:cNvSpPr>
          <p:nvPr>
            <p:ph type="body" sz="quarter" idx="13"/>
          </p:nvPr>
        </p:nvSpPr>
        <p:spPr/>
        <p:txBody>
          <a:bodyPr/>
          <a:lstStyle/>
          <a:p>
            <a:pPr lvl="0"/>
            <a:r>
              <a:rPr lang="en-US" dirty="0"/>
              <a:t>2022</a:t>
            </a:r>
            <a:endParaRPr lang="en-GB" dirty="0"/>
          </a:p>
        </p:txBody>
      </p:sp>
    </p:spTree>
    <p:extLst>
      <p:ext uri="{BB962C8B-B14F-4D97-AF65-F5344CB8AC3E}">
        <p14:creationId xmlns:p14="http://schemas.microsoft.com/office/powerpoint/2010/main" val="1363155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9349D92-0595-1345-99D9-4CCC8C1BC82D}"/>
              </a:ext>
            </a:extLst>
          </p:cNvPr>
          <p:cNvSpPr>
            <a:spLocks noGrp="1"/>
          </p:cNvSpPr>
          <p:nvPr>
            <p:ph type="ftr" sz="quarter" idx="11"/>
          </p:nvPr>
        </p:nvSpPr>
        <p:spPr/>
        <p:txBody>
          <a:bodyPr/>
          <a:lstStyle/>
          <a:p>
            <a:r>
              <a:rPr lang="en-GB"/>
              <a:t>Immunization, Vaccines and Biologicals</a:t>
            </a:r>
            <a:endParaRPr lang="en-GB" dirty="0"/>
          </a:p>
        </p:txBody>
      </p:sp>
      <p:sp>
        <p:nvSpPr>
          <p:cNvPr id="3" name="Slide Number Placeholder 2">
            <a:extLst>
              <a:ext uri="{FF2B5EF4-FFF2-40B4-BE49-F238E27FC236}">
                <a16:creationId xmlns:a16="http://schemas.microsoft.com/office/drawing/2014/main" id="{B5954858-6414-A745-B7A3-225B9C7C2A82}"/>
              </a:ext>
            </a:extLst>
          </p:cNvPr>
          <p:cNvSpPr>
            <a:spLocks noGrp="1"/>
          </p:cNvSpPr>
          <p:nvPr>
            <p:ph type="sldNum" sz="quarter" idx="12"/>
          </p:nvPr>
        </p:nvSpPr>
        <p:spPr/>
        <p:txBody>
          <a:bodyPr/>
          <a:lstStyle/>
          <a:p>
            <a:fld id="{E2E31AFC-DF42-41A5-B57C-06A83BBA6616}" type="slidenum">
              <a:rPr lang="en-GB" smtClean="0"/>
              <a:t>10</a:t>
            </a:fld>
            <a:endParaRPr lang="en-GB"/>
          </a:p>
        </p:txBody>
      </p:sp>
      <p:sp>
        <p:nvSpPr>
          <p:cNvPr id="4" name="Title 3">
            <a:extLst>
              <a:ext uri="{FF2B5EF4-FFF2-40B4-BE49-F238E27FC236}">
                <a16:creationId xmlns:a16="http://schemas.microsoft.com/office/drawing/2014/main" id="{CA70153E-4F87-4C44-924B-B6A3EA7EFA62}"/>
              </a:ext>
            </a:extLst>
          </p:cNvPr>
          <p:cNvSpPr>
            <a:spLocks noGrp="1"/>
          </p:cNvSpPr>
          <p:nvPr>
            <p:ph type="title"/>
          </p:nvPr>
        </p:nvSpPr>
        <p:spPr>
          <a:xfrm>
            <a:off x="578025" y="537197"/>
            <a:ext cx="10115967" cy="810030"/>
          </a:xfrm>
        </p:spPr>
        <p:txBody>
          <a:bodyPr/>
          <a:lstStyle/>
          <a:p>
            <a:r>
              <a:rPr lang="en-GB" dirty="0"/>
              <a:t>Enhancing the NITAG into the policy process </a:t>
            </a:r>
            <a:r>
              <a:rPr lang="en-GB" dirty="0">
                <a:solidFill>
                  <a:schemeClr val="accent3"/>
                </a:solidFill>
              </a:rPr>
              <a:t>(desirable)</a:t>
            </a:r>
          </a:p>
        </p:txBody>
      </p:sp>
      <p:sp>
        <p:nvSpPr>
          <p:cNvPr id="5" name="Text Placeholder 4">
            <a:extLst>
              <a:ext uri="{FF2B5EF4-FFF2-40B4-BE49-F238E27FC236}">
                <a16:creationId xmlns:a16="http://schemas.microsoft.com/office/drawing/2014/main" id="{BE5FC3A8-E63B-0948-8A49-BE4B75E3761E}"/>
              </a:ext>
            </a:extLst>
          </p:cNvPr>
          <p:cNvSpPr>
            <a:spLocks noGrp="1"/>
          </p:cNvSpPr>
          <p:nvPr>
            <p:ph type="body" sz="quarter" idx="13"/>
          </p:nvPr>
        </p:nvSpPr>
        <p:spPr>
          <a:xfrm>
            <a:off x="586690" y="1996560"/>
            <a:ext cx="5334647" cy="3593804"/>
          </a:xfrm>
        </p:spPr>
        <p:txBody>
          <a:bodyPr/>
          <a:lstStyle/>
          <a:p>
            <a:r>
              <a:rPr lang="en-US" sz="1455" dirty="0"/>
              <a:t>The NITAG must be well-recognized by key national immunization stakeholders and the scientific community. </a:t>
            </a:r>
          </a:p>
          <a:p>
            <a:r>
              <a:rPr lang="en-US" sz="1455" dirty="0"/>
              <a:t>The NITAG recommendations should be accessible by the scientific and professional organizations and immunization stakeholders. </a:t>
            </a:r>
          </a:p>
          <a:p>
            <a:r>
              <a:rPr lang="en-US" sz="1455" dirty="0"/>
              <a:t>The general population must also be aware of the NITAG’s role. </a:t>
            </a:r>
          </a:p>
          <a:p>
            <a:r>
              <a:rPr lang="en-US" sz="1455" dirty="0"/>
              <a:t>To enhance such visibility, NITAGs can collaborate with relevant partners based on interest and should network with the key stakeholders in the national, regional, and global immunization landscape. </a:t>
            </a:r>
            <a:endParaRPr lang="en-US" sz="1400" b="0" i="0" dirty="0">
              <a:solidFill>
                <a:srgbClr val="000000"/>
              </a:solidFill>
              <a:effectLst/>
              <a:latin typeface="+mn-lt"/>
            </a:endParaRPr>
          </a:p>
        </p:txBody>
      </p:sp>
      <p:sp>
        <p:nvSpPr>
          <p:cNvPr id="6" name="Text Placeholder 5">
            <a:extLst>
              <a:ext uri="{FF2B5EF4-FFF2-40B4-BE49-F238E27FC236}">
                <a16:creationId xmlns:a16="http://schemas.microsoft.com/office/drawing/2014/main" id="{980F8CB1-E3C0-994B-BA53-AC5F5A54BCCF}"/>
              </a:ext>
            </a:extLst>
          </p:cNvPr>
          <p:cNvSpPr>
            <a:spLocks noGrp="1"/>
          </p:cNvSpPr>
          <p:nvPr>
            <p:ph type="body" sz="quarter" idx="15"/>
          </p:nvPr>
        </p:nvSpPr>
        <p:spPr>
          <a:xfrm>
            <a:off x="6270663" y="1996560"/>
            <a:ext cx="5334647" cy="1734001"/>
          </a:xfrm>
        </p:spPr>
        <p:txBody>
          <a:bodyPr/>
          <a:lstStyle/>
          <a:p>
            <a:r>
              <a:rPr lang="en-US" sz="1400" b="0" i="0" dirty="0">
                <a:solidFill>
                  <a:srgbClr val="000000"/>
                </a:solidFill>
                <a:effectLst/>
                <a:latin typeface="+mn-lt"/>
              </a:rPr>
              <a:t>Networking and learning from other NITAG experiences and peers can also help in sharing experiences, best practices, and enhancement of overall functioning. </a:t>
            </a:r>
          </a:p>
          <a:p>
            <a:r>
              <a:rPr lang="en-US" sz="1400" b="0" i="0" dirty="0">
                <a:solidFill>
                  <a:srgbClr val="000000"/>
                </a:solidFill>
                <a:effectLst/>
                <a:latin typeface="+mn-lt"/>
              </a:rPr>
              <a:t>The Global NITAG Network (GNN) is a platform to promote such connections. All NITAGs can join the network free of charge, by registering </a:t>
            </a:r>
            <a:r>
              <a:rPr lang="en-US" sz="1400" b="0" i="0" u="sng" strike="noStrike" dirty="0">
                <a:solidFill>
                  <a:srgbClr val="0563C1"/>
                </a:solidFill>
                <a:effectLst/>
                <a:latin typeface="+mn-lt"/>
                <a:hlinkClick r:id="rId3"/>
              </a:rPr>
              <a:t>here</a:t>
            </a:r>
            <a:r>
              <a:rPr lang="en-US" sz="1400" b="0" i="0" dirty="0">
                <a:solidFill>
                  <a:srgbClr val="000000"/>
                </a:solidFill>
                <a:effectLst/>
                <a:latin typeface="+mn-lt"/>
              </a:rPr>
              <a:t>. </a:t>
            </a:r>
            <a:r>
              <a:rPr lang="en-US" sz="1800" b="0" i="0" dirty="0">
                <a:solidFill>
                  <a:srgbClr val="000000"/>
                </a:solidFill>
                <a:effectLst/>
                <a:latin typeface="Calibri" panose="020F0502020204030204" pitchFamily="34" charset="0"/>
              </a:rPr>
              <a:t> </a:t>
            </a:r>
            <a:endParaRPr lang="en-GB" sz="1334" dirty="0"/>
          </a:p>
        </p:txBody>
      </p:sp>
      <p:sp>
        <p:nvSpPr>
          <p:cNvPr id="7" name="Text Placeholder 6">
            <a:extLst>
              <a:ext uri="{FF2B5EF4-FFF2-40B4-BE49-F238E27FC236}">
                <a16:creationId xmlns:a16="http://schemas.microsoft.com/office/drawing/2014/main" id="{9C003467-F4A2-7542-AB7F-937912349D1F}"/>
              </a:ext>
            </a:extLst>
          </p:cNvPr>
          <p:cNvSpPr>
            <a:spLocks noGrp="1"/>
          </p:cNvSpPr>
          <p:nvPr>
            <p:ph type="body" sz="quarter" idx="16"/>
          </p:nvPr>
        </p:nvSpPr>
        <p:spPr/>
        <p:txBody>
          <a:bodyPr/>
          <a:lstStyle/>
          <a:p>
            <a:r>
              <a:rPr lang="en-GB" dirty="0"/>
              <a:t>National visibility</a:t>
            </a:r>
          </a:p>
        </p:txBody>
      </p:sp>
      <p:sp>
        <p:nvSpPr>
          <p:cNvPr id="8" name="Text Placeholder 7">
            <a:extLst>
              <a:ext uri="{FF2B5EF4-FFF2-40B4-BE49-F238E27FC236}">
                <a16:creationId xmlns:a16="http://schemas.microsoft.com/office/drawing/2014/main" id="{AA9E884B-35B5-014B-8C80-51209E439C14}"/>
              </a:ext>
            </a:extLst>
          </p:cNvPr>
          <p:cNvSpPr>
            <a:spLocks noGrp="1"/>
          </p:cNvSpPr>
          <p:nvPr>
            <p:ph type="body" sz="quarter" idx="18"/>
          </p:nvPr>
        </p:nvSpPr>
        <p:spPr>
          <a:xfrm>
            <a:off x="6270675" y="1529131"/>
            <a:ext cx="5335021" cy="296171"/>
          </a:xfrm>
        </p:spPr>
        <p:txBody>
          <a:bodyPr/>
          <a:lstStyle/>
          <a:p>
            <a:r>
              <a:rPr lang="en-GB" dirty="0"/>
              <a:t>The Global NITAG community</a:t>
            </a:r>
          </a:p>
        </p:txBody>
      </p:sp>
      <p:pic>
        <p:nvPicPr>
          <p:cNvPr id="12" name="Picture 11" descr="A group of people sitting in a room&#10;&#10;Description automatically generated with medium confidence">
            <a:extLst>
              <a:ext uri="{FF2B5EF4-FFF2-40B4-BE49-F238E27FC236}">
                <a16:creationId xmlns:a16="http://schemas.microsoft.com/office/drawing/2014/main" id="{86BD02BD-2C16-45B7-B809-90C676E310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0969" y="3901819"/>
            <a:ext cx="3634034" cy="242268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400132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9349D92-0595-1345-99D9-4CCC8C1BC82D}"/>
              </a:ext>
            </a:extLst>
          </p:cNvPr>
          <p:cNvSpPr>
            <a:spLocks noGrp="1"/>
          </p:cNvSpPr>
          <p:nvPr>
            <p:ph type="ftr" sz="quarter" idx="11"/>
          </p:nvPr>
        </p:nvSpPr>
        <p:spPr/>
        <p:txBody>
          <a:bodyPr/>
          <a:lstStyle/>
          <a:p>
            <a:r>
              <a:rPr lang="en-GB"/>
              <a:t>Immunization, Vaccines and Biologicals</a:t>
            </a:r>
            <a:endParaRPr lang="en-GB" dirty="0"/>
          </a:p>
        </p:txBody>
      </p:sp>
      <p:sp>
        <p:nvSpPr>
          <p:cNvPr id="3" name="Slide Number Placeholder 2">
            <a:extLst>
              <a:ext uri="{FF2B5EF4-FFF2-40B4-BE49-F238E27FC236}">
                <a16:creationId xmlns:a16="http://schemas.microsoft.com/office/drawing/2014/main" id="{B5954858-6414-A745-B7A3-225B9C7C2A82}"/>
              </a:ext>
            </a:extLst>
          </p:cNvPr>
          <p:cNvSpPr>
            <a:spLocks noGrp="1"/>
          </p:cNvSpPr>
          <p:nvPr>
            <p:ph type="sldNum" sz="quarter" idx="12"/>
          </p:nvPr>
        </p:nvSpPr>
        <p:spPr/>
        <p:txBody>
          <a:bodyPr/>
          <a:lstStyle/>
          <a:p>
            <a:fld id="{E2E31AFC-DF42-41A5-B57C-06A83BBA6616}" type="slidenum">
              <a:rPr lang="en-GB" smtClean="0"/>
              <a:t>11</a:t>
            </a:fld>
            <a:endParaRPr lang="en-GB"/>
          </a:p>
        </p:txBody>
      </p:sp>
      <p:sp>
        <p:nvSpPr>
          <p:cNvPr id="4" name="Title 3">
            <a:extLst>
              <a:ext uri="{FF2B5EF4-FFF2-40B4-BE49-F238E27FC236}">
                <a16:creationId xmlns:a16="http://schemas.microsoft.com/office/drawing/2014/main" id="{CA70153E-4F87-4C44-924B-B6A3EA7EFA62}"/>
              </a:ext>
            </a:extLst>
          </p:cNvPr>
          <p:cNvSpPr>
            <a:spLocks noGrp="1"/>
          </p:cNvSpPr>
          <p:nvPr>
            <p:ph type="title"/>
          </p:nvPr>
        </p:nvSpPr>
        <p:spPr>
          <a:xfrm>
            <a:off x="578025" y="537197"/>
            <a:ext cx="10115967" cy="406906"/>
          </a:xfrm>
        </p:spPr>
        <p:txBody>
          <a:bodyPr/>
          <a:lstStyle/>
          <a:p>
            <a:r>
              <a:rPr lang="en-GB" dirty="0"/>
              <a:t>Evaluation tasks </a:t>
            </a:r>
            <a:r>
              <a:rPr lang="en-GB" dirty="0">
                <a:solidFill>
                  <a:schemeClr val="accent3"/>
                </a:solidFill>
              </a:rPr>
              <a:t>(desirable)</a:t>
            </a:r>
          </a:p>
        </p:txBody>
      </p:sp>
      <p:sp>
        <p:nvSpPr>
          <p:cNvPr id="5" name="Text Placeholder 4">
            <a:extLst>
              <a:ext uri="{FF2B5EF4-FFF2-40B4-BE49-F238E27FC236}">
                <a16:creationId xmlns:a16="http://schemas.microsoft.com/office/drawing/2014/main" id="{BE5FC3A8-E63B-0948-8A49-BE4B75E3761E}"/>
              </a:ext>
            </a:extLst>
          </p:cNvPr>
          <p:cNvSpPr>
            <a:spLocks noGrp="1"/>
          </p:cNvSpPr>
          <p:nvPr>
            <p:ph type="body" sz="quarter" idx="13"/>
          </p:nvPr>
        </p:nvSpPr>
        <p:spPr>
          <a:xfrm>
            <a:off x="586690" y="1996560"/>
            <a:ext cx="5334647" cy="4386842"/>
          </a:xfrm>
        </p:spPr>
        <p:txBody>
          <a:bodyPr/>
          <a:lstStyle/>
          <a:p>
            <a:pPr marL="0" indent="0" algn="l" rtl="0" fontAlgn="base">
              <a:buNone/>
            </a:pPr>
            <a:r>
              <a:rPr lang="en-US" sz="1400" b="1" i="0" dirty="0">
                <a:solidFill>
                  <a:srgbClr val="000000"/>
                </a:solidFill>
                <a:effectLst/>
                <a:latin typeface="+mn-lt"/>
              </a:rPr>
              <a:t>Eight process indicators </a:t>
            </a:r>
            <a:r>
              <a:rPr lang="en-US" sz="1400" b="0" i="0" dirty="0">
                <a:solidFill>
                  <a:srgbClr val="000000"/>
                </a:solidFill>
                <a:effectLst/>
                <a:latin typeface="+mn-lt"/>
              </a:rPr>
              <a:t>help with </a:t>
            </a:r>
            <a:r>
              <a:rPr lang="en-US" sz="1400" b="0" i="0" u="sng" strike="noStrike" dirty="0">
                <a:solidFill>
                  <a:srgbClr val="0563C1"/>
                </a:solidFill>
                <a:effectLst/>
                <a:latin typeface="+mn-lt"/>
                <a:hlinkClick r:id="rId3"/>
              </a:rPr>
              <a:t>global level monitoring of NITAG</a:t>
            </a:r>
            <a:r>
              <a:rPr lang="en-US" sz="1400" b="0" i="0" dirty="0">
                <a:solidFill>
                  <a:srgbClr val="000000"/>
                </a:solidFill>
                <a:effectLst/>
                <a:latin typeface="+mn-lt"/>
              </a:rPr>
              <a:t> functioning (</a:t>
            </a:r>
            <a:r>
              <a:rPr lang="en-US" sz="1400" b="0" i="0" u="sng" strike="noStrike" dirty="0" err="1">
                <a:solidFill>
                  <a:srgbClr val="000000"/>
                </a:solidFill>
                <a:effectLst/>
                <a:latin typeface="+mn-lt"/>
                <a:hlinkClick r:id="rId4"/>
              </a:rPr>
              <a:t>eJRF</a:t>
            </a:r>
            <a:r>
              <a:rPr lang="en-US" sz="1400" b="0" i="0" dirty="0">
                <a:solidFill>
                  <a:srgbClr val="000000"/>
                </a:solidFill>
                <a:effectLst/>
                <a:latin typeface="+mn-lt"/>
              </a:rPr>
              <a:t>) and that are publicly available through the </a:t>
            </a:r>
            <a:r>
              <a:rPr lang="en-US" sz="1400" b="0" i="0" dirty="0">
                <a:solidFill>
                  <a:srgbClr val="000000"/>
                </a:solidFill>
                <a:effectLst/>
                <a:latin typeface="+mn-lt"/>
                <a:hlinkClick r:id="rId5"/>
              </a:rPr>
              <a:t>dashboard</a:t>
            </a:r>
            <a:r>
              <a:rPr lang="en-US" sz="1400" b="0" i="0" dirty="0">
                <a:solidFill>
                  <a:srgbClr val="000000"/>
                </a:solidFill>
                <a:effectLst/>
                <a:latin typeface="+mn-lt"/>
              </a:rPr>
              <a:t> :   </a:t>
            </a:r>
          </a:p>
          <a:p>
            <a:pPr algn="l" rtl="0" fontAlgn="base">
              <a:lnSpc>
                <a:spcPct val="100000"/>
              </a:lnSpc>
              <a:buFont typeface="Arial" panose="020B0604020202020204" pitchFamily="34" charset="0"/>
              <a:buChar char="•"/>
            </a:pPr>
            <a:r>
              <a:rPr lang="en-US" sz="1400" b="0" i="0" dirty="0">
                <a:solidFill>
                  <a:srgbClr val="000000"/>
                </a:solidFill>
                <a:effectLst/>
                <a:latin typeface="+mn-lt"/>
              </a:rPr>
              <a:t>A legislative or administrative mandate (Ministerial decree). </a:t>
            </a:r>
          </a:p>
          <a:p>
            <a:pPr algn="l" rtl="0" fontAlgn="base">
              <a:lnSpc>
                <a:spcPct val="100000"/>
              </a:lnSpc>
              <a:buFont typeface="Arial" panose="020B0604020202020204" pitchFamily="34" charset="0"/>
              <a:buChar char="•"/>
            </a:pPr>
            <a:r>
              <a:rPr lang="en-US" sz="1400" b="0" i="0" dirty="0">
                <a:solidFill>
                  <a:srgbClr val="000000"/>
                </a:solidFill>
                <a:effectLst/>
                <a:latin typeface="+mn-lt"/>
              </a:rPr>
              <a:t>Formal written terms of reference. </a:t>
            </a:r>
          </a:p>
          <a:p>
            <a:pPr algn="l" rtl="0" fontAlgn="base">
              <a:lnSpc>
                <a:spcPct val="100000"/>
              </a:lnSpc>
              <a:buFont typeface="Arial" panose="020B0604020202020204" pitchFamily="34" charset="0"/>
              <a:buChar char="•"/>
            </a:pPr>
            <a:r>
              <a:rPr lang="en-US" sz="1400" b="0" i="0" dirty="0">
                <a:solidFill>
                  <a:srgbClr val="000000"/>
                </a:solidFill>
                <a:effectLst/>
                <a:latin typeface="+mn-lt"/>
              </a:rPr>
              <a:t>At least five different areas of expertise represented among core members. </a:t>
            </a:r>
          </a:p>
          <a:p>
            <a:pPr algn="l" rtl="0" fontAlgn="base">
              <a:lnSpc>
                <a:spcPct val="100000"/>
              </a:lnSpc>
              <a:buFont typeface="Arial" panose="020B0604020202020204" pitchFamily="34" charset="0"/>
              <a:buChar char="•"/>
            </a:pPr>
            <a:r>
              <a:rPr lang="en-US" sz="1400" b="0" i="0" dirty="0">
                <a:solidFill>
                  <a:srgbClr val="000000"/>
                </a:solidFill>
                <a:effectLst/>
                <a:latin typeface="+mn-lt"/>
              </a:rPr>
              <a:t>At least one meeting per year. </a:t>
            </a:r>
          </a:p>
          <a:p>
            <a:pPr algn="l" rtl="0" fontAlgn="base">
              <a:lnSpc>
                <a:spcPct val="100000"/>
              </a:lnSpc>
              <a:buFont typeface="Arial" panose="020B0604020202020204" pitchFamily="34" charset="0"/>
              <a:buChar char="•"/>
            </a:pPr>
            <a:r>
              <a:rPr lang="en-US" sz="1400" b="0" i="0" dirty="0">
                <a:solidFill>
                  <a:srgbClr val="000000"/>
                </a:solidFill>
                <a:effectLst/>
                <a:latin typeface="+mn-lt"/>
              </a:rPr>
              <a:t>Circulation of the agenda and background documents at least one week prior to meetings. </a:t>
            </a:r>
          </a:p>
          <a:p>
            <a:pPr algn="l" rtl="0" fontAlgn="base">
              <a:lnSpc>
                <a:spcPct val="100000"/>
              </a:lnSpc>
              <a:buFont typeface="Arial" panose="020B0604020202020204" pitchFamily="34" charset="0"/>
              <a:buChar char="•"/>
            </a:pPr>
            <a:r>
              <a:rPr lang="en-US" sz="1400" b="0" i="0" dirty="0">
                <a:solidFill>
                  <a:srgbClr val="000000"/>
                </a:solidFill>
                <a:effectLst/>
                <a:latin typeface="+mn-lt"/>
              </a:rPr>
              <a:t>Mandatory disclosure of any conflict of interest. </a:t>
            </a:r>
          </a:p>
          <a:p>
            <a:pPr algn="l" rtl="0" fontAlgn="base">
              <a:lnSpc>
                <a:spcPct val="100000"/>
              </a:lnSpc>
              <a:buFont typeface="Arial" panose="020B0604020202020204" pitchFamily="34" charset="0"/>
              <a:buChar char="•"/>
            </a:pPr>
            <a:r>
              <a:rPr lang="en-US" sz="1400" b="0" i="0" dirty="0">
                <a:solidFill>
                  <a:srgbClr val="000000"/>
                </a:solidFill>
                <a:effectLst/>
                <a:latin typeface="+mn-lt"/>
              </a:rPr>
              <a:t>Issuance of 1+ recommendations by the NITAG in a year. </a:t>
            </a:r>
          </a:p>
          <a:p>
            <a:pPr algn="l" rtl="0" fontAlgn="base">
              <a:lnSpc>
                <a:spcPct val="100000"/>
              </a:lnSpc>
              <a:buFont typeface="Arial" panose="020B0604020202020204" pitchFamily="34" charset="0"/>
              <a:buChar char="•"/>
            </a:pPr>
            <a:r>
              <a:rPr lang="en-US" sz="1400" b="0" i="0" dirty="0">
                <a:solidFill>
                  <a:srgbClr val="000000"/>
                </a:solidFill>
                <a:effectLst/>
                <a:latin typeface="+mn-lt"/>
              </a:rPr>
              <a:t>Adoption of one or more of the NITAG’s recommendations by the Ministry of Health. </a:t>
            </a:r>
          </a:p>
        </p:txBody>
      </p:sp>
      <p:sp>
        <p:nvSpPr>
          <p:cNvPr id="6" name="Text Placeholder 5">
            <a:extLst>
              <a:ext uri="{FF2B5EF4-FFF2-40B4-BE49-F238E27FC236}">
                <a16:creationId xmlns:a16="http://schemas.microsoft.com/office/drawing/2014/main" id="{980F8CB1-E3C0-994B-BA53-AC5F5A54BCCF}"/>
              </a:ext>
            </a:extLst>
          </p:cNvPr>
          <p:cNvSpPr>
            <a:spLocks noGrp="1"/>
          </p:cNvSpPr>
          <p:nvPr>
            <p:ph type="body" sz="quarter" idx="15"/>
          </p:nvPr>
        </p:nvSpPr>
        <p:spPr>
          <a:xfrm>
            <a:off x="6270663" y="1996560"/>
            <a:ext cx="5334647" cy="3399585"/>
          </a:xfrm>
        </p:spPr>
        <p:txBody>
          <a:bodyPr/>
          <a:lstStyle/>
          <a:p>
            <a:r>
              <a:rPr lang="en-US" sz="1400" b="0" i="0" dirty="0">
                <a:solidFill>
                  <a:srgbClr val="000000"/>
                </a:solidFill>
                <a:effectLst/>
                <a:latin typeface="+mn-lt"/>
              </a:rPr>
              <a:t>The </a:t>
            </a:r>
            <a:r>
              <a:rPr lang="en-US" sz="1400" b="0" i="0" dirty="0">
                <a:solidFill>
                  <a:srgbClr val="000000"/>
                </a:solidFill>
                <a:effectLst/>
                <a:latin typeface="+mn-lt"/>
                <a:hlinkClick r:id="rId6"/>
              </a:rPr>
              <a:t>simplified evaluation tool</a:t>
            </a:r>
            <a:r>
              <a:rPr lang="en-US" sz="1400" b="0" i="0" dirty="0">
                <a:solidFill>
                  <a:srgbClr val="000000"/>
                </a:solidFill>
                <a:effectLst/>
                <a:latin typeface="+mn-lt"/>
              </a:rPr>
              <a:t>, accessible here.</a:t>
            </a:r>
          </a:p>
          <a:p>
            <a:r>
              <a:rPr lang="en-US" sz="1400" b="0" i="0" dirty="0">
                <a:solidFill>
                  <a:srgbClr val="000000"/>
                </a:solidFill>
                <a:effectLst/>
                <a:latin typeface="+mn-lt"/>
              </a:rPr>
              <a:t>The </a:t>
            </a:r>
            <a:r>
              <a:rPr lang="en-US" sz="1400" b="0" i="0" dirty="0">
                <a:solidFill>
                  <a:srgbClr val="000000"/>
                </a:solidFill>
                <a:effectLst/>
                <a:latin typeface="+mn-lt"/>
                <a:hlinkClick r:id="rId7"/>
              </a:rPr>
              <a:t>comprehensive evaluation tool </a:t>
            </a:r>
            <a:r>
              <a:rPr lang="en-US" sz="1400" b="0" i="0" dirty="0">
                <a:solidFill>
                  <a:srgbClr val="000000"/>
                </a:solidFill>
                <a:effectLst/>
                <a:latin typeface="+mn-lt"/>
              </a:rPr>
              <a:t>evaluates NITAGs in their mission of informing </a:t>
            </a:r>
            <a:r>
              <a:rPr lang="en-US" sz="1400" b="0" i="0" dirty="0" err="1">
                <a:solidFill>
                  <a:srgbClr val="000000"/>
                </a:solidFill>
                <a:effectLst/>
                <a:latin typeface="+mn-lt"/>
              </a:rPr>
              <a:t>immunisation</a:t>
            </a:r>
            <a:r>
              <a:rPr lang="en-US" sz="1400" b="0" i="0" dirty="0">
                <a:solidFill>
                  <a:srgbClr val="000000"/>
                </a:solidFill>
                <a:effectLst/>
                <a:latin typeface="+mn-lt"/>
              </a:rPr>
              <a:t> policy-making, using a performance definition that considers three dimensions:</a:t>
            </a:r>
          </a:p>
          <a:p>
            <a:pPr lvl="1"/>
            <a:r>
              <a:rPr lang="en-US" sz="1279" b="1" i="0" dirty="0">
                <a:solidFill>
                  <a:srgbClr val="000000"/>
                </a:solidFill>
                <a:effectLst/>
                <a:latin typeface="+mn-lt"/>
              </a:rPr>
              <a:t>Functionality</a:t>
            </a:r>
            <a:r>
              <a:rPr lang="en-US" sz="1279" b="0" i="0" dirty="0">
                <a:solidFill>
                  <a:srgbClr val="000000"/>
                </a:solidFill>
                <a:effectLst/>
                <a:latin typeface="+mn-lt"/>
              </a:rPr>
              <a:t>: Do the NITAG’s structure and operations foster the timely generation of recommendations?</a:t>
            </a:r>
          </a:p>
          <a:p>
            <a:pPr lvl="1"/>
            <a:r>
              <a:rPr lang="en-US" sz="1279" b="1" i="0" dirty="0">
                <a:solidFill>
                  <a:srgbClr val="000000"/>
                </a:solidFill>
                <a:effectLst/>
                <a:latin typeface="+mn-lt"/>
              </a:rPr>
              <a:t>Quality</a:t>
            </a:r>
            <a:r>
              <a:rPr lang="en-US" sz="1279" b="0" i="0" dirty="0">
                <a:solidFill>
                  <a:srgbClr val="000000"/>
                </a:solidFill>
                <a:effectLst/>
                <a:latin typeface="+mn-lt"/>
              </a:rPr>
              <a:t>: Has the NITAG developed </a:t>
            </a:r>
            <a:r>
              <a:rPr lang="en-US" sz="1279" b="0" i="0" dirty="0" err="1">
                <a:solidFill>
                  <a:srgbClr val="000000"/>
                </a:solidFill>
                <a:effectLst/>
                <a:latin typeface="+mn-lt"/>
              </a:rPr>
              <a:t>formalised</a:t>
            </a:r>
            <a:r>
              <a:rPr lang="en-US" sz="1279" b="0" i="0" dirty="0">
                <a:solidFill>
                  <a:srgbClr val="000000"/>
                </a:solidFill>
                <a:effectLst/>
                <a:latin typeface="+mn-lt"/>
              </a:rPr>
              <a:t> and implemented appropriate processes to ensure quality recommendations?</a:t>
            </a:r>
          </a:p>
          <a:p>
            <a:pPr lvl="1"/>
            <a:r>
              <a:rPr lang="en-US" sz="1279" b="1" i="0" dirty="0">
                <a:solidFill>
                  <a:srgbClr val="000000"/>
                </a:solidFill>
                <a:effectLst/>
                <a:latin typeface="+mn-lt"/>
              </a:rPr>
              <a:t>Integration</a:t>
            </a:r>
            <a:r>
              <a:rPr lang="en-US" sz="1279" b="0" i="0" dirty="0">
                <a:solidFill>
                  <a:srgbClr val="000000"/>
                </a:solidFill>
                <a:effectLst/>
                <a:latin typeface="+mn-lt"/>
              </a:rPr>
              <a:t>: Is the NITAG fully integrated into the decision-making system?. </a:t>
            </a:r>
            <a:r>
              <a:rPr lang="en-US" sz="1679" b="0" i="0" dirty="0">
                <a:solidFill>
                  <a:srgbClr val="000000"/>
                </a:solidFill>
                <a:effectLst/>
                <a:latin typeface="Calibri" panose="020F0502020204030204" pitchFamily="34" charset="0"/>
              </a:rPr>
              <a:t> </a:t>
            </a:r>
            <a:endParaRPr lang="en-GB" sz="1213" dirty="0"/>
          </a:p>
        </p:txBody>
      </p:sp>
      <p:sp>
        <p:nvSpPr>
          <p:cNvPr id="7" name="Text Placeholder 6">
            <a:extLst>
              <a:ext uri="{FF2B5EF4-FFF2-40B4-BE49-F238E27FC236}">
                <a16:creationId xmlns:a16="http://schemas.microsoft.com/office/drawing/2014/main" id="{9C003467-F4A2-7542-AB7F-937912349D1F}"/>
              </a:ext>
            </a:extLst>
          </p:cNvPr>
          <p:cNvSpPr>
            <a:spLocks noGrp="1"/>
          </p:cNvSpPr>
          <p:nvPr>
            <p:ph type="body" sz="quarter" idx="16"/>
          </p:nvPr>
        </p:nvSpPr>
        <p:spPr/>
        <p:txBody>
          <a:bodyPr/>
          <a:lstStyle/>
          <a:p>
            <a:r>
              <a:rPr lang="en-GB" dirty="0"/>
              <a:t>Global Indicators</a:t>
            </a:r>
          </a:p>
        </p:txBody>
      </p:sp>
      <p:sp>
        <p:nvSpPr>
          <p:cNvPr id="8" name="Text Placeholder 7">
            <a:extLst>
              <a:ext uri="{FF2B5EF4-FFF2-40B4-BE49-F238E27FC236}">
                <a16:creationId xmlns:a16="http://schemas.microsoft.com/office/drawing/2014/main" id="{AA9E884B-35B5-014B-8C80-51209E439C14}"/>
              </a:ext>
            </a:extLst>
          </p:cNvPr>
          <p:cNvSpPr>
            <a:spLocks noGrp="1"/>
          </p:cNvSpPr>
          <p:nvPr>
            <p:ph type="body" sz="quarter" idx="18"/>
          </p:nvPr>
        </p:nvSpPr>
        <p:spPr>
          <a:xfrm>
            <a:off x="6270675" y="1529131"/>
            <a:ext cx="5335021" cy="296171"/>
          </a:xfrm>
        </p:spPr>
        <p:txBody>
          <a:bodyPr/>
          <a:lstStyle/>
          <a:p>
            <a:r>
              <a:rPr lang="en-GB" dirty="0"/>
              <a:t>Evaluation tools</a:t>
            </a:r>
          </a:p>
        </p:txBody>
      </p:sp>
    </p:spTree>
    <p:extLst>
      <p:ext uri="{BB962C8B-B14F-4D97-AF65-F5344CB8AC3E}">
        <p14:creationId xmlns:p14="http://schemas.microsoft.com/office/powerpoint/2010/main" val="705479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57523251-679D-426E-9421-0F4A6DD3210A}"/>
              </a:ext>
            </a:extLst>
          </p:cNvPr>
          <p:cNvSpPr>
            <a:spLocks noGrp="1"/>
          </p:cNvSpPr>
          <p:nvPr>
            <p:ph type="ftr" sz="quarter" idx="11"/>
          </p:nvPr>
        </p:nvSpPr>
        <p:spPr>
          <a:xfrm>
            <a:off x="578025" y="6482886"/>
            <a:ext cx="7575183" cy="111982"/>
          </a:xfrm>
        </p:spPr>
        <p:txBody>
          <a:bodyPr/>
          <a:lstStyle/>
          <a:p>
            <a:r>
              <a:rPr lang="en-GB"/>
              <a:t>Immunization, Vaccines and Biologicals</a:t>
            </a:r>
            <a:endParaRPr lang="en-GB" dirty="0"/>
          </a:p>
        </p:txBody>
      </p:sp>
      <p:sp>
        <p:nvSpPr>
          <p:cNvPr id="9" name="Slide Number Placeholder 8">
            <a:extLst>
              <a:ext uri="{FF2B5EF4-FFF2-40B4-BE49-F238E27FC236}">
                <a16:creationId xmlns:a16="http://schemas.microsoft.com/office/drawing/2014/main" id="{4A03B10D-2464-4EE3-86FC-884CC0038998}"/>
              </a:ext>
            </a:extLst>
          </p:cNvPr>
          <p:cNvSpPr>
            <a:spLocks noGrp="1"/>
          </p:cNvSpPr>
          <p:nvPr>
            <p:ph type="sldNum" sz="quarter" idx="12"/>
          </p:nvPr>
        </p:nvSpPr>
        <p:spPr>
          <a:xfrm>
            <a:off x="10693671" y="6482886"/>
            <a:ext cx="897133" cy="111982"/>
          </a:xfrm>
        </p:spPr>
        <p:txBody>
          <a:bodyPr/>
          <a:lstStyle/>
          <a:p>
            <a:fld id="{E2E31AFC-DF42-41A5-B57C-06A83BBA6616}" type="slidenum">
              <a:rPr lang="en-GB" smtClean="0"/>
              <a:pPr/>
              <a:t>12</a:t>
            </a:fld>
            <a:endParaRPr lang="en-GB"/>
          </a:p>
        </p:txBody>
      </p:sp>
      <p:sp>
        <p:nvSpPr>
          <p:cNvPr id="7" name="Text Placeholder 6">
            <a:extLst>
              <a:ext uri="{FF2B5EF4-FFF2-40B4-BE49-F238E27FC236}">
                <a16:creationId xmlns:a16="http://schemas.microsoft.com/office/drawing/2014/main" id="{D3C52CF2-C461-46C6-96CD-AF00CB9F52B9}"/>
              </a:ext>
            </a:extLst>
          </p:cNvPr>
          <p:cNvSpPr>
            <a:spLocks noGrp="1"/>
          </p:cNvSpPr>
          <p:nvPr>
            <p:ph type="body" sz="quarter" idx="13"/>
          </p:nvPr>
        </p:nvSpPr>
        <p:spPr>
          <a:xfrm>
            <a:off x="1497367" y="3868759"/>
            <a:ext cx="9195342" cy="465320"/>
          </a:xfrm>
        </p:spPr>
        <p:txBody>
          <a:bodyPr/>
          <a:lstStyle/>
          <a:p>
            <a:r>
              <a:rPr lang="en-GB" dirty="0"/>
              <a:t>Thank you</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BA9FDB-6ADC-49A6-8C22-AED8C031267B}"/>
              </a:ext>
            </a:extLst>
          </p:cNvPr>
          <p:cNvSpPr>
            <a:spLocks noGrp="1"/>
          </p:cNvSpPr>
          <p:nvPr>
            <p:ph type="ftr" sz="quarter" idx="11"/>
          </p:nvPr>
        </p:nvSpPr>
        <p:spPr/>
        <p:txBody>
          <a:bodyPr/>
          <a:lstStyle/>
          <a:p>
            <a:r>
              <a:rPr lang="en-GB"/>
              <a:t>Immunization, Vaccines and Biologicals</a:t>
            </a:r>
            <a:endParaRPr lang="en-GB" dirty="0"/>
          </a:p>
        </p:txBody>
      </p:sp>
      <p:sp>
        <p:nvSpPr>
          <p:cNvPr id="3" name="Slide Number Placeholder 2">
            <a:extLst>
              <a:ext uri="{FF2B5EF4-FFF2-40B4-BE49-F238E27FC236}">
                <a16:creationId xmlns:a16="http://schemas.microsoft.com/office/drawing/2014/main" id="{73A0F8B3-D89E-4CEB-A596-F800B1F70EE2}"/>
              </a:ext>
            </a:extLst>
          </p:cNvPr>
          <p:cNvSpPr>
            <a:spLocks noGrp="1"/>
          </p:cNvSpPr>
          <p:nvPr>
            <p:ph type="sldNum" sz="quarter" idx="12"/>
          </p:nvPr>
        </p:nvSpPr>
        <p:spPr/>
        <p:txBody>
          <a:bodyPr/>
          <a:lstStyle/>
          <a:p>
            <a:fld id="{E2E31AFC-DF42-41A5-B57C-06A83BBA6616}" type="slidenum">
              <a:rPr lang="en-GB" smtClean="0"/>
              <a:pPr/>
              <a:t>2</a:t>
            </a:fld>
            <a:endParaRPr lang="en-GB"/>
          </a:p>
        </p:txBody>
      </p:sp>
      <p:sp>
        <p:nvSpPr>
          <p:cNvPr id="10" name="Title 9">
            <a:extLst>
              <a:ext uri="{FF2B5EF4-FFF2-40B4-BE49-F238E27FC236}">
                <a16:creationId xmlns:a16="http://schemas.microsoft.com/office/drawing/2014/main" id="{65E29023-AEDD-4878-B791-168008E34AF4}"/>
              </a:ext>
            </a:extLst>
          </p:cNvPr>
          <p:cNvSpPr>
            <a:spLocks noGrp="1"/>
          </p:cNvSpPr>
          <p:nvPr>
            <p:ph type="title"/>
          </p:nvPr>
        </p:nvSpPr>
        <p:spPr/>
        <p:txBody>
          <a:bodyPr/>
          <a:lstStyle/>
          <a:p>
            <a:r>
              <a:rPr lang="en-GB" dirty="0"/>
              <a:t>Agenda</a:t>
            </a:r>
          </a:p>
        </p:txBody>
      </p:sp>
      <p:sp>
        <p:nvSpPr>
          <p:cNvPr id="12" name="Text Placeholder 11">
            <a:extLst>
              <a:ext uri="{FF2B5EF4-FFF2-40B4-BE49-F238E27FC236}">
                <a16:creationId xmlns:a16="http://schemas.microsoft.com/office/drawing/2014/main" id="{1973B073-0EFC-4C26-A2F5-B44CC34EBCA2}"/>
              </a:ext>
            </a:extLst>
          </p:cNvPr>
          <p:cNvSpPr>
            <a:spLocks noGrp="1"/>
          </p:cNvSpPr>
          <p:nvPr>
            <p:ph type="body" sz="quarter" idx="14"/>
          </p:nvPr>
        </p:nvSpPr>
        <p:spPr/>
        <p:txBody>
          <a:bodyPr/>
          <a:lstStyle/>
          <a:p>
            <a:pPr lvl="1"/>
            <a:r>
              <a:rPr lang="en-GB" dirty="0"/>
              <a:t>Drafting Internal Procedures.</a:t>
            </a:r>
          </a:p>
          <a:p>
            <a:pPr lvl="1"/>
            <a:r>
              <a:rPr lang="en-US" dirty="0"/>
              <a:t>Developing a Work Plan and Establishing an Annual Budget</a:t>
            </a:r>
            <a:r>
              <a:rPr lang="en-GB" dirty="0"/>
              <a:t>.</a:t>
            </a:r>
          </a:p>
          <a:p>
            <a:pPr lvl="1"/>
            <a:r>
              <a:rPr lang="en-GB" dirty="0"/>
              <a:t>Work Groups.</a:t>
            </a:r>
          </a:p>
          <a:p>
            <a:pPr lvl="1"/>
            <a:r>
              <a:rPr lang="en-US" dirty="0"/>
              <a:t>Collect evidence / Gather technical documents related to agenda topics</a:t>
            </a:r>
            <a:r>
              <a:rPr lang="en-GB" dirty="0"/>
              <a:t>.</a:t>
            </a:r>
          </a:p>
          <a:p>
            <a:pPr lvl="1"/>
            <a:r>
              <a:rPr lang="en-GB" dirty="0"/>
              <a:t>Documenting NITAG work.</a:t>
            </a:r>
          </a:p>
          <a:p>
            <a:pPr lvl="1"/>
            <a:r>
              <a:rPr lang="en-GB" dirty="0"/>
              <a:t>Enhancing the NITAG into the policy process.</a:t>
            </a:r>
          </a:p>
          <a:p>
            <a:pPr lvl="1"/>
            <a:r>
              <a:rPr lang="en-GB" dirty="0"/>
              <a:t>Evaluation tasks</a:t>
            </a:r>
          </a:p>
        </p:txBody>
      </p:sp>
    </p:spTree>
    <p:extLst>
      <p:ext uri="{BB962C8B-B14F-4D97-AF65-F5344CB8AC3E}">
        <p14:creationId xmlns:p14="http://schemas.microsoft.com/office/powerpoint/2010/main" val="96200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11">
            <a:extLst>
              <a:ext uri="{FF2B5EF4-FFF2-40B4-BE49-F238E27FC236}">
                <a16:creationId xmlns:a16="http://schemas.microsoft.com/office/drawing/2014/main" id="{CB198650-458E-426C-AFAE-AC3070DFE371}"/>
              </a:ext>
            </a:extLst>
          </p:cNvPr>
          <p:cNvSpPr>
            <a:spLocks noGrp="1"/>
          </p:cNvSpPr>
          <p:nvPr>
            <p:ph type="ftr" sz="quarter" idx="11"/>
          </p:nvPr>
        </p:nvSpPr>
        <p:spPr/>
        <p:txBody>
          <a:bodyPr/>
          <a:lstStyle/>
          <a:p>
            <a:r>
              <a:rPr lang="en-GB"/>
              <a:t>Immunization, Vaccines and Biologicals</a:t>
            </a:r>
            <a:endParaRPr lang="en-GB" dirty="0"/>
          </a:p>
        </p:txBody>
      </p:sp>
      <p:sp>
        <p:nvSpPr>
          <p:cNvPr id="13" name="Slide Number Placeholder 12">
            <a:extLst>
              <a:ext uri="{FF2B5EF4-FFF2-40B4-BE49-F238E27FC236}">
                <a16:creationId xmlns:a16="http://schemas.microsoft.com/office/drawing/2014/main" id="{293BD67D-EBF6-438C-AD54-D42C41157ECB}"/>
              </a:ext>
            </a:extLst>
          </p:cNvPr>
          <p:cNvSpPr>
            <a:spLocks noGrp="1"/>
          </p:cNvSpPr>
          <p:nvPr>
            <p:ph type="sldNum" sz="quarter" idx="12"/>
          </p:nvPr>
        </p:nvSpPr>
        <p:spPr/>
        <p:txBody>
          <a:bodyPr/>
          <a:lstStyle/>
          <a:p>
            <a:fld id="{81D60167-4931-47E6-BA6A-407CBD079E47}" type="slidenum">
              <a:rPr lang="en-GB" smtClean="0"/>
              <a:pPr/>
              <a:t>3</a:t>
            </a:fld>
            <a:endParaRPr lang="en-GB" dirty="0"/>
          </a:p>
        </p:txBody>
      </p:sp>
      <p:sp>
        <p:nvSpPr>
          <p:cNvPr id="3" name="object 3"/>
          <p:cNvSpPr txBox="1">
            <a:spLocks noGrp="1"/>
          </p:cNvSpPr>
          <p:nvPr>
            <p:ph type="title"/>
          </p:nvPr>
        </p:nvSpPr>
        <p:spPr>
          <a:xfrm>
            <a:off x="577639" y="537198"/>
            <a:ext cx="5081283" cy="414294"/>
          </a:xfrm>
        </p:spPr>
        <p:txBody>
          <a:bodyPr vert="horz" wrap="square" lIns="0" tIns="7316" rIns="0" bIns="0" rtlCol="0" anchor="t" anchorCtr="0">
            <a:spAutoFit/>
          </a:bodyPr>
          <a:lstStyle/>
          <a:p>
            <a:r>
              <a:rPr lang="en-GB" dirty="0"/>
              <a:t>Overall objectives</a:t>
            </a:r>
          </a:p>
        </p:txBody>
      </p:sp>
      <p:sp>
        <p:nvSpPr>
          <p:cNvPr id="16" name="Text Placeholder 15">
            <a:extLst>
              <a:ext uri="{FF2B5EF4-FFF2-40B4-BE49-F238E27FC236}">
                <a16:creationId xmlns:a16="http://schemas.microsoft.com/office/drawing/2014/main" id="{4D8AFF02-398A-4160-BA74-AD7C935A59BB}"/>
              </a:ext>
            </a:extLst>
          </p:cNvPr>
          <p:cNvSpPr>
            <a:spLocks noGrp="1"/>
          </p:cNvSpPr>
          <p:nvPr>
            <p:ph type="body" sz="quarter" idx="14"/>
          </p:nvPr>
        </p:nvSpPr>
        <p:spPr>
          <a:xfrm>
            <a:off x="577638" y="1682567"/>
            <a:ext cx="11036725" cy="4152176"/>
          </a:xfrm>
        </p:spPr>
        <p:txBody>
          <a:bodyPr>
            <a:noAutofit/>
          </a:bodyPr>
          <a:lstStyle/>
          <a:p>
            <a:pPr>
              <a:buSzPct val="100000"/>
            </a:pPr>
            <a:r>
              <a:rPr lang="en-US" dirty="0"/>
              <a:t>This slide deck provides an easy structure to the Secretariat work routine and provide a one-stop access to all key resources that can assist with efficient functioning. </a:t>
            </a:r>
          </a:p>
          <a:p>
            <a:pPr>
              <a:buSzPct val="100000"/>
            </a:pPr>
            <a:r>
              <a:rPr lang="en-US" sz="1400" b="0" i="0" dirty="0">
                <a:solidFill>
                  <a:srgbClr val="000000"/>
                </a:solidFill>
                <a:effectLst/>
                <a:latin typeface="+mn-lt"/>
              </a:rPr>
              <a:t>The checklist below has been divided into </a:t>
            </a:r>
            <a:r>
              <a:rPr lang="en-US" sz="1400" b="0" i="0" dirty="0">
                <a:solidFill>
                  <a:srgbClr val="FF0000"/>
                </a:solidFill>
                <a:effectLst/>
                <a:latin typeface="+mn-lt"/>
              </a:rPr>
              <a:t>“core” </a:t>
            </a:r>
            <a:r>
              <a:rPr lang="en-US" sz="1400" b="0" i="0" dirty="0">
                <a:solidFill>
                  <a:srgbClr val="000000"/>
                </a:solidFill>
                <a:effectLst/>
                <a:latin typeface="+mn-lt"/>
              </a:rPr>
              <a:t>and </a:t>
            </a:r>
            <a:r>
              <a:rPr lang="en-US" sz="1400" b="0" i="0" dirty="0">
                <a:solidFill>
                  <a:schemeClr val="accent3"/>
                </a:solidFill>
                <a:effectLst/>
                <a:latin typeface="+mn-lt"/>
              </a:rPr>
              <a:t>“desirable” </a:t>
            </a:r>
            <a:r>
              <a:rPr lang="en-US" sz="1400" b="0" i="0" dirty="0">
                <a:solidFill>
                  <a:srgbClr val="000000"/>
                </a:solidFill>
                <a:effectLst/>
                <a:latin typeface="+mn-lt"/>
              </a:rPr>
              <a:t>tasks to also clarify recommended and essential tasks as well as assist with tips and suggestions on desirable tasks that could assist NITAG secretariats with the NITAG functioning. </a:t>
            </a:r>
          </a:p>
          <a:p>
            <a:pPr>
              <a:buSzPct val="100000"/>
            </a:pPr>
            <a:r>
              <a:rPr lang="en-US" sz="1400" dirty="0">
                <a:latin typeface="+mn-lt"/>
              </a:rPr>
              <a:t>It provides links, guidance and resources that can help facilitate the functioning of your Secretariat, enhance the capacity of your NITAG and serve in the quality improvement process of your NITAG towards meeting the global assessment criteria.</a:t>
            </a:r>
            <a:endParaRPr lang="en-GB" sz="1400" dirty="0">
              <a:latin typeface="+mn-lt"/>
            </a:endParaRPr>
          </a:p>
        </p:txBody>
      </p:sp>
    </p:spTree>
    <p:extLst>
      <p:ext uri="{BB962C8B-B14F-4D97-AF65-F5344CB8AC3E}">
        <p14:creationId xmlns:p14="http://schemas.microsoft.com/office/powerpoint/2010/main" val="231009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9349D92-0595-1345-99D9-4CCC8C1BC82D}"/>
              </a:ext>
            </a:extLst>
          </p:cNvPr>
          <p:cNvSpPr>
            <a:spLocks noGrp="1"/>
          </p:cNvSpPr>
          <p:nvPr>
            <p:ph type="ftr" sz="quarter" idx="11"/>
          </p:nvPr>
        </p:nvSpPr>
        <p:spPr/>
        <p:txBody>
          <a:bodyPr/>
          <a:lstStyle/>
          <a:p>
            <a:r>
              <a:rPr lang="en-GB"/>
              <a:t>Immunization, Vaccines and Biologicals</a:t>
            </a:r>
            <a:endParaRPr lang="en-GB" dirty="0"/>
          </a:p>
        </p:txBody>
      </p:sp>
      <p:sp>
        <p:nvSpPr>
          <p:cNvPr id="3" name="Slide Number Placeholder 2">
            <a:extLst>
              <a:ext uri="{FF2B5EF4-FFF2-40B4-BE49-F238E27FC236}">
                <a16:creationId xmlns:a16="http://schemas.microsoft.com/office/drawing/2014/main" id="{B5954858-6414-A745-B7A3-225B9C7C2A82}"/>
              </a:ext>
            </a:extLst>
          </p:cNvPr>
          <p:cNvSpPr>
            <a:spLocks noGrp="1"/>
          </p:cNvSpPr>
          <p:nvPr>
            <p:ph type="sldNum" sz="quarter" idx="12"/>
          </p:nvPr>
        </p:nvSpPr>
        <p:spPr/>
        <p:txBody>
          <a:bodyPr/>
          <a:lstStyle/>
          <a:p>
            <a:fld id="{E2E31AFC-DF42-41A5-B57C-06A83BBA6616}" type="slidenum">
              <a:rPr lang="en-GB" smtClean="0"/>
              <a:t>4</a:t>
            </a:fld>
            <a:endParaRPr lang="en-GB"/>
          </a:p>
        </p:txBody>
      </p:sp>
      <p:sp>
        <p:nvSpPr>
          <p:cNvPr id="4" name="Title 3">
            <a:extLst>
              <a:ext uri="{FF2B5EF4-FFF2-40B4-BE49-F238E27FC236}">
                <a16:creationId xmlns:a16="http://schemas.microsoft.com/office/drawing/2014/main" id="{CA70153E-4F87-4C44-924B-B6A3EA7EFA62}"/>
              </a:ext>
            </a:extLst>
          </p:cNvPr>
          <p:cNvSpPr>
            <a:spLocks noGrp="1"/>
          </p:cNvSpPr>
          <p:nvPr>
            <p:ph type="title"/>
          </p:nvPr>
        </p:nvSpPr>
        <p:spPr>
          <a:xfrm>
            <a:off x="578026" y="537197"/>
            <a:ext cx="7246252" cy="414332"/>
          </a:xfrm>
        </p:spPr>
        <p:txBody>
          <a:bodyPr/>
          <a:lstStyle/>
          <a:p>
            <a:r>
              <a:rPr lang="en-GB" dirty="0"/>
              <a:t>Drafting internal procedures </a:t>
            </a:r>
            <a:r>
              <a:rPr lang="en-GB" dirty="0">
                <a:solidFill>
                  <a:srgbClr val="D80A12"/>
                </a:solidFill>
              </a:rPr>
              <a:t>(CORE)</a:t>
            </a:r>
          </a:p>
        </p:txBody>
      </p:sp>
      <p:sp>
        <p:nvSpPr>
          <p:cNvPr id="5" name="Text Placeholder 4">
            <a:extLst>
              <a:ext uri="{FF2B5EF4-FFF2-40B4-BE49-F238E27FC236}">
                <a16:creationId xmlns:a16="http://schemas.microsoft.com/office/drawing/2014/main" id="{BE5FC3A8-E63B-0948-8A49-BE4B75E3761E}"/>
              </a:ext>
            </a:extLst>
          </p:cNvPr>
          <p:cNvSpPr>
            <a:spLocks noGrp="1"/>
          </p:cNvSpPr>
          <p:nvPr>
            <p:ph type="body" sz="quarter" idx="13"/>
          </p:nvPr>
        </p:nvSpPr>
        <p:spPr>
          <a:xfrm>
            <a:off x="586690" y="1996560"/>
            <a:ext cx="5334647" cy="2531334"/>
          </a:xfrm>
        </p:spPr>
        <p:txBody>
          <a:bodyPr/>
          <a:lstStyle/>
          <a:p>
            <a:r>
              <a:rPr lang="en-US" sz="1455" dirty="0"/>
              <a:t>A NITAG SOP is an important document that </a:t>
            </a:r>
            <a:r>
              <a:rPr lang="en-US" sz="1455" b="1" dirty="0"/>
              <a:t>formally outlines the authority and scope of the NITAG</a:t>
            </a:r>
            <a:r>
              <a:rPr lang="en-US" sz="1455" dirty="0"/>
              <a:t>. It documents the NITAG’s </a:t>
            </a:r>
            <a:r>
              <a:rPr lang="en-US" sz="1455" b="1" dirty="0"/>
              <a:t>mandate, purpose, scope </a:t>
            </a:r>
            <a:r>
              <a:rPr lang="en-US" sz="1455" dirty="0"/>
              <a:t>of action of the NITAG-related activities as well as the membership terms of reference, funding, and functioning aspects. </a:t>
            </a:r>
          </a:p>
          <a:p>
            <a:r>
              <a:rPr lang="en-US" sz="1455" dirty="0"/>
              <a:t>Having a clear and well-defined SOP provides clarity and helps as a reference and guide for all members (especially new-comers) to follow.</a:t>
            </a:r>
          </a:p>
        </p:txBody>
      </p:sp>
      <p:sp>
        <p:nvSpPr>
          <p:cNvPr id="6" name="Text Placeholder 5">
            <a:extLst>
              <a:ext uri="{FF2B5EF4-FFF2-40B4-BE49-F238E27FC236}">
                <a16:creationId xmlns:a16="http://schemas.microsoft.com/office/drawing/2014/main" id="{980F8CB1-E3C0-994B-BA53-AC5F5A54BCCF}"/>
              </a:ext>
            </a:extLst>
          </p:cNvPr>
          <p:cNvSpPr>
            <a:spLocks noGrp="1"/>
          </p:cNvSpPr>
          <p:nvPr>
            <p:ph type="body" sz="quarter" idx="15"/>
          </p:nvPr>
        </p:nvSpPr>
        <p:spPr>
          <a:xfrm>
            <a:off x="6270663" y="1996560"/>
            <a:ext cx="5334647" cy="3717749"/>
          </a:xfrm>
        </p:spPr>
        <p:txBody>
          <a:bodyPr/>
          <a:lstStyle/>
          <a:p>
            <a:r>
              <a:rPr lang="en-US" sz="1400" b="1" dirty="0"/>
              <a:t>SOP</a:t>
            </a:r>
            <a:r>
              <a:rPr lang="en-US" sz="1400" dirty="0"/>
              <a:t> is a terminology used for documentation that provides an in-depth overview encompassing all operating procedures and aspects of the committee. </a:t>
            </a:r>
            <a:r>
              <a:rPr lang="en-US" sz="1400" b="1" dirty="0"/>
              <a:t>Terms of Reference </a:t>
            </a:r>
            <a:r>
              <a:rPr lang="en-US" sz="1400" dirty="0"/>
              <a:t>(TOR) specifies and defines the boundaries for specific projects (for instance: TOR for your NITAG Work Groups).</a:t>
            </a:r>
          </a:p>
          <a:p>
            <a:pPr algn="l" rtl="0" fontAlgn="base"/>
            <a:r>
              <a:rPr lang="en-US" sz="1400" b="0" i="0" dirty="0">
                <a:solidFill>
                  <a:srgbClr val="000000"/>
                </a:solidFill>
                <a:effectLst/>
                <a:latin typeface="+mn-lt"/>
              </a:rPr>
              <a:t>The following NITAG SOP and NITAG TOR can help clarify this distinction:  </a:t>
            </a:r>
          </a:p>
          <a:p>
            <a:pPr lvl="1" fontAlgn="base">
              <a:buFont typeface="Arial" panose="020B0604020202020204" pitchFamily="34" charset="0"/>
              <a:buChar char="•"/>
            </a:pPr>
            <a:r>
              <a:rPr lang="en-US" sz="1279" b="0" i="0" u="sng" strike="noStrike" dirty="0">
                <a:solidFill>
                  <a:srgbClr val="0563C1"/>
                </a:solidFill>
                <a:effectLst/>
                <a:latin typeface="+mn-lt"/>
                <a:hlinkClick r:id="rId3"/>
              </a:rPr>
              <a:t>NITAG Bahrain SOP</a:t>
            </a:r>
            <a:r>
              <a:rPr lang="en-US" sz="1279" b="0" i="0" dirty="0">
                <a:solidFill>
                  <a:srgbClr val="000000"/>
                </a:solidFill>
                <a:effectLst/>
                <a:latin typeface="+mn-lt"/>
              </a:rPr>
              <a:t> </a:t>
            </a:r>
          </a:p>
          <a:p>
            <a:pPr lvl="1" fontAlgn="base">
              <a:buFont typeface="Arial" panose="020B0604020202020204" pitchFamily="34" charset="0"/>
              <a:buChar char="•"/>
            </a:pPr>
            <a:r>
              <a:rPr lang="en-US" sz="1279" b="0" i="0" u="sng" strike="noStrike" dirty="0">
                <a:solidFill>
                  <a:srgbClr val="0563C1"/>
                </a:solidFill>
                <a:effectLst/>
                <a:latin typeface="+mn-lt"/>
                <a:hlinkClick r:id="rId4"/>
              </a:rPr>
              <a:t>NITAG ATAGI COVID – 19 Work Group TOR</a:t>
            </a:r>
            <a:r>
              <a:rPr lang="en-US" sz="1279" b="0" i="0" dirty="0">
                <a:solidFill>
                  <a:srgbClr val="000000"/>
                </a:solidFill>
                <a:effectLst/>
                <a:latin typeface="+mn-lt"/>
              </a:rPr>
              <a:t> </a:t>
            </a:r>
          </a:p>
          <a:p>
            <a:endParaRPr lang="en-GB" sz="1400" dirty="0"/>
          </a:p>
          <a:p>
            <a:endParaRPr lang="en-GB" sz="1334" dirty="0"/>
          </a:p>
        </p:txBody>
      </p:sp>
      <p:sp>
        <p:nvSpPr>
          <p:cNvPr id="7" name="Text Placeholder 6">
            <a:extLst>
              <a:ext uri="{FF2B5EF4-FFF2-40B4-BE49-F238E27FC236}">
                <a16:creationId xmlns:a16="http://schemas.microsoft.com/office/drawing/2014/main" id="{9C003467-F4A2-7542-AB7F-937912349D1F}"/>
              </a:ext>
            </a:extLst>
          </p:cNvPr>
          <p:cNvSpPr>
            <a:spLocks noGrp="1"/>
          </p:cNvSpPr>
          <p:nvPr>
            <p:ph type="body" sz="quarter" idx="16"/>
          </p:nvPr>
        </p:nvSpPr>
        <p:spPr/>
        <p:txBody>
          <a:bodyPr/>
          <a:lstStyle/>
          <a:p>
            <a:r>
              <a:rPr lang="en-GB" dirty="0"/>
              <a:t>Standard operating procedures</a:t>
            </a:r>
          </a:p>
        </p:txBody>
      </p:sp>
      <p:sp>
        <p:nvSpPr>
          <p:cNvPr id="8" name="Text Placeholder 7">
            <a:extLst>
              <a:ext uri="{FF2B5EF4-FFF2-40B4-BE49-F238E27FC236}">
                <a16:creationId xmlns:a16="http://schemas.microsoft.com/office/drawing/2014/main" id="{AA9E884B-35B5-014B-8C80-51209E439C14}"/>
              </a:ext>
            </a:extLst>
          </p:cNvPr>
          <p:cNvSpPr>
            <a:spLocks noGrp="1"/>
          </p:cNvSpPr>
          <p:nvPr>
            <p:ph type="body" sz="quarter" idx="18"/>
          </p:nvPr>
        </p:nvSpPr>
        <p:spPr>
          <a:xfrm>
            <a:off x="6270675" y="1529131"/>
            <a:ext cx="5335021" cy="296171"/>
          </a:xfrm>
        </p:spPr>
        <p:txBody>
          <a:bodyPr/>
          <a:lstStyle/>
          <a:p>
            <a:r>
              <a:rPr lang="en-US" dirty="0"/>
              <a:t>SOP VS TOR</a:t>
            </a:r>
            <a:endParaRPr lang="en-GB" dirty="0"/>
          </a:p>
        </p:txBody>
      </p:sp>
    </p:spTree>
    <p:extLst>
      <p:ext uri="{BB962C8B-B14F-4D97-AF65-F5344CB8AC3E}">
        <p14:creationId xmlns:p14="http://schemas.microsoft.com/office/powerpoint/2010/main" val="1147286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9349D92-0595-1345-99D9-4CCC8C1BC82D}"/>
              </a:ext>
            </a:extLst>
          </p:cNvPr>
          <p:cNvSpPr>
            <a:spLocks noGrp="1"/>
          </p:cNvSpPr>
          <p:nvPr>
            <p:ph type="ftr" sz="quarter" idx="11"/>
          </p:nvPr>
        </p:nvSpPr>
        <p:spPr/>
        <p:txBody>
          <a:bodyPr/>
          <a:lstStyle/>
          <a:p>
            <a:r>
              <a:rPr lang="en-GB"/>
              <a:t>Immunization, Vaccines and Biologicals</a:t>
            </a:r>
            <a:endParaRPr lang="en-GB" dirty="0"/>
          </a:p>
        </p:txBody>
      </p:sp>
      <p:sp>
        <p:nvSpPr>
          <p:cNvPr id="3" name="Slide Number Placeholder 2">
            <a:extLst>
              <a:ext uri="{FF2B5EF4-FFF2-40B4-BE49-F238E27FC236}">
                <a16:creationId xmlns:a16="http://schemas.microsoft.com/office/drawing/2014/main" id="{B5954858-6414-A745-B7A3-225B9C7C2A82}"/>
              </a:ext>
            </a:extLst>
          </p:cNvPr>
          <p:cNvSpPr>
            <a:spLocks noGrp="1"/>
          </p:cNvSpPr>
          <p:nvPr>
            <p:ph type="sldNum" sz="quarter" idx="12"/>
          </p:nvPr>
        </p:nvSpPr>
        <p:spPr/>
        <p:txBody>
          <a:bodyPr/>
          <a:lstStyle/>
          <a:p>
            <a:fld id="{E2E31AFC-DF42-41A5-B57C-06A83BBA6616}" type="slidenum">
              <a:rPr lang="en-GB" smtClean="0"/>
              <a:t>5</a:t>
            </a:fld>
            <a:endParaRPr lang="en-GB"/>
          </a:p>
        </p:txBody>
      </p:sp>
      <p:sp>
        <p:nvSpPr>
          <p:cNvPr id="4" name="Title 3">
            <a:extLst>
              <a:ext uri="{FF2B5EF4-FFF2-40B4-BE49-F238E27FC236}">
                <a16:creationId xmlns:a16="http://schemas.microsoft.com/office/drawing/2014/main" id="{CA70153E-4F87-4C44-924B-B6A3EA7EFA62}"/>
              </a:ext>
            </a:extLst>
          </p:cNvPr>
          <p:cNvSpPr>
            <a:spLocks noGrp="1"/>
          </p:cNvSpPr>
          <p:nvPr>
            <p:ph type="title"/>
          </p:nvPr>
        </p:nvSpPr>
        <p:spPr>
          <a:xfrm>
            <a:off x="578026" y="537197"/>
            <a:ext cx="7246252" cy="414332"/>
          </a:xfrm>
        </p:spPr>
        <p:txBody>
          <a:bodyPr/>
          <a:lstStyle/>
          <a:p>
            <a:r>
              <a:rPr lang="en-GB" dirty="0"/>
              <a:t>Drafting internal procedures </a:t>
            </a:r>
            <a:r>
              <a:rPr lang="en-GB" dirty="0">
                <a:solidFill>
                  <a:srgbClr val="D80A12"/>
                </a:solidFill>
              </a:rPr>
              <a:t>(CORE)</a:t>
            </a:r>
          </a:p>
        </p:txBody>
      </p:sp>
      <p:sp>
        <p:nvSpPr>
          <p:cNvPr id="5" name="Text Placeholder 4">
            <a:extLst>
              <a:ext uri="{FF2B5EF4-FFF2-40B4-BE49-F238E27FC236}">
                <a16:creationId xmlns:a16="http://schemas.microsoft.com/office/drawing/2014/main" id="{BE5FC3A8-E63B-0948-8A49-BE4B75E3761E}"/>
              </a:ext>
            </a:extLst>
          </p:cNvPr>
          <p:cNvSpPr>
            <a:spLocks noGrp="1"/>
          </p:cNvSpPr>
          <p:nvPr>
            <p:ph type="body" sz="quarter" idx="13"/>
          </p:nvPr>
        </p:nvSpPr>
        <p:spPr>
          <a:xfrm>
            <a:off x="586690" y="1996560"/>
            <a:ext cx="5334647" cy="4703788"/>
          </a:xfrm>
        </p:spPr>
        <p:txBody>
          <a:bodyPr/>
          <a:lstStyle/>
          <a:p>
            <a:pPr marL="0" indent="0" algn="l" rtl="0" fontAlgn="base">
              <a:buNone/>
            </a:pPr>
            <a:r>
              <a:rPr lang="en-US" sz="1400" b="0" i="0" dirty="0">
                <a:solidFill>
                  <a:srgbClr val="000000"/>
                </a:solidFill>
                <a:effectLst/>
                <a:latin typeface="+mn-lt"/>
              </a:rPr>
              <a:t>As a Secretariat, you can help prevent and manage interests in your NITAG by: </a:t>
            </a:r>
          </a:p>
          <a:p>
            <a:pPr fontAlgn="base">
              <a:buFont typeface="Arial" panose="020B0604020202020204" pitchFamily="34" charset="0"/>
              <a:buChar char="•"/>
            </a:pPr>
            <a:r>
              <a:rPr lang="en-US" sz="1400" b="0" i="0" dirty="0">
                <a:solidFill>
                  <a:srgbClr val="000000"/>
                </a:solidFill>
                <a:effectLst/>
                <a:latin typeface="+mn-lt"/>
              </a:rPr>
              <a:t>Developing and implementing a NITAG interest management policy which all NITAG members adhere to.</a:t>
            </a:r>
          </a:p>
          <a:p>
            <a:pPr fontAlgn="base">
              <a:buFont typeface="Arial" panose="020B0604020202020204" pitchFamily="34" charset="0"/>
              <a:buChar char="•"/>
            </a:pPr>
            <a:r>
              <a:rPr lang="en-US" sz="1400" b="0" i="0" dirty="0">
                <a:solidFill>
                  <a:srgbClr val="000000"/>
                </a:solidFill>
                <a:effectLst/>
                <a:latin typeface="+mn-lt"/>
              </a:rPr>
              <a:t>The written policy must define the types of conflicts applicable to all NITAG members (core members, liaison members, ex-officio members, working group members, ad hoc experts).</a:t>
            </a:r>
          </a:p>
          <a:p>
            <a:pPr fontAlgn="base">
              <a:buFont typeface="Arial" panose="020B0604020202020204" pitchFamily="34" charset="0"/>
              <a:buChar char="•"/>
            </a:pPr>
            <a:r>
              <a:rPr lang="en-US" sz="1400" dirty="0">
                <a:solidFill>
                  <a:srgbClr val="000000"/>
                </a:solidFill>
                <a:latin typeface="+mn-lt"/>
              </a:rPr>
              <a:t>It</a:t>
            </a:r>
            <a:r>
              <a:rPr lang="en-US" sz="1400" b="0" i="0" dirty="0">
                <a:solidFill>
                  <a:srgbClr val="000000"/>
                </a:solidFill>
                <a:effectLst/>
                <a:latin typeface="+mn-lt"/>
              </a:rPr>
              <a:t> must comprehensively describe a process for declaring, assessing, and managing interests in the NITAG. More details and guidance for this process can be found </a:t>
            </a:r>
            <a:r>
              <a:rPr lang="en-US" sz="1400" b="0" i="0" u="sng" strike="noStrike" dirty="0">
                <a:solidFill>
                  <a:srgbClr val="0563C1"/>
                </a:solidFill>
                <a:effectLst/>
                <a:latin typeface="+mn-lt"/>
                <a:hlinkClick r:id="rId3"/>
              </a:rPr>
              <a:t>here</a:t>
            </a:r>
            <a:r>
              <a:rPr lang="en-US" sz="1400" b="0" i="0" dirty="0">
                <a:solidFill>
                  <a:srgbClr val="000000"/>
                </a:solidFill>
                <a:effectLst/>
                <a:latin typeface="+mn-lt"/>
              </a:rPr>
              <a:t> </a:t>
            </a:r>
          </a:p>
          <a:p>
            <a:pPr fontAlgn="base">
              <a:buFont typeface="Arial" panose="020B0604020202020204" pitchFamily="34" charset="0"/>
              <a:buChar char="•"/>
            </a:pPr>
            <a:r>
              <a:rPr lang="en-US" sz="1400" b="0" i="0" dirty="0">
                <a:solidFill>
                  <a:srgbClr val="000000"/>
                </a:solidFill>
                <a:effectLst/>
                <a:latin typeface="+mn-lt"/>
              </a:rPr>
              <a:t>A </a:t>
            </a:r>
            <a:r>
              <a:rPr lang="en-US" sz="1400" i="0" dirty="0">
                <a:solidFill>
                  <a:srgbClr val="000000"/>
                </a:solidFill>
                <a:effectLst/>
                <a:latin typeface="+mn-lt"/>
              </a:rPr>
              <a:t>Declaration of Interest form </a:t>
            </a:r>
            <a:r>
              <a:rPr lang="en-US" sz="1400" b="0" i="0" dirty="0">
                <a:solidFill>
                  <a:srgbClr val="000000"/>
                </a:solidFill>
                <a:effectLst/>
                <a:latin typeface="+mn-lt"/>
              </a:rPr>
              <a:t>that can be adapted to your NITAG can be found </a:t>
            </a:r>
            <a:r>
              <a:rPr lang="en-US" sz="1400" b="0" i="0" u="sng" strike="noStrike" dirty="0">
                <a:solidFill>
                  <a:srgbClr val="000000"/>
                </a:solidFill>
                <a:effectLst/>
                <a:latin typeface="+mn-lt"/>
                <a:hlinkClick r:id="rId4"/>
              </a:rPr>
              <a:t>here</a:t>
            </a:r>
            <a:r>
              <a:rPr lang="en-US" sz="1400" b="0" i="0" u="sng" strike="noStrike" dirty="0">
                <a:solidFill>
                  <a:srgbClr val="000000"/>
                </a:solidFill>
                <a:effectLst/>
                <a:latin typeface="+mn-lt"/>
              </a:rPr>
              <a:t>.</a:t>
            </a:r>
            <a:r>
              <a:rPr lang="en-US" sz="1400" b="0" i="0" dirty="0">
                <a:solidFill>
                  <a:srgbClr val="000000"/>
                </a:solidFill>
                <a:effectLst/>
                <a:latin typeface="+mn-lt"/>
              </a:rPr>
              <a:t> As a secretariat, it is recommended to keep records of all declarations.  </a:t>
            </a:r>
          </a:p>
          <a:p>
            <a:pPr lvl="1" fontAlgn="base">
              <a:buFont typeface="Arial" panose="020B0604020202020204" pitchFamily="34" charset="0"/>
              <a:buChar char="•"/>
            </a:pPr>
            <a:endParaRPr lang="en-US" sz="1279" b="0" i="0" dirty="0">
              <a:solidFill>
                <a:srgbClr val="000000"/>
              </a:solidFill>
              <a:effectLst/>
              <a:latin typeface="+mn-lt"/>
            </a:endParaRPr>
          </a:p>
        </p:txBody>
      </p:sp>
      <p:sp>
        <p:nvSpPr>
          <p:cNvPr id="6" name="Text Placeholder 5">
            <a:extLst>
              <a:ext uri="{FF2B5EF4-FFF2-40B4-BE49-F238E27FC236}">
                <a16:creationId xmlns:a16="http://schemas.microsoft.com/office/drawing/2014/main" id="{980F8CB1-E3C0-994B-BA53-AC5F5A54BCCF}"/>
              </a:ext>
            </a:extLst>
          </p:cNvPr>
          <p:cNvSpPr>
            <a:spLocks noGrp="1"/>
          </p:cNvSpPr>
          <p:nvPr>
            <p:ph type="body" sz="quarter" idx="15"/>
          </p:nvPr>
        </p:nvSpPr>
        <p:spPr>
          <a:xfrm>
            <a:off x="6270663" y="1996560"/>
            <a:ext cx="5334647" cy="2555380"/>
          </a:xfrm>
        </p:spPr>
        <p:txBody>
          <a:bodyPr/>
          <a:lstStyle/>
          <a:p>
            <a:pPr algn="l" rtl="0" fontAlgn="base"/>
            <a:r>
              <a:rPr lang="en-US" sz="1400" b="0" i="0" dirty="0">
                <a:solidFill>
                  <a:srgbClr val="000000"/>
                </a:solidFill>
                <a:effectLst/>
                <a:latin typeface="+mn-lt"/>
              </a:rPr>
              <a:t>To protect confidential information produced by a NITAG, it is necessary to have a Confidentially Agreement Form.</a:t>
            </a:r>
          </a:p>
          <a:p>
            <a:pPr algn="l" rtl="0" fontAlgn="base"/>
            <a:r>
              <a:rPr lang="en-US" sz="1400" b="0" i="0" dirty="0">
                <a:solidFill>
                  <a:srgbClr val="000000"/>
                </a:solidFill>
                <a:effectLst/>
                <a:latin typeface="+mn-lt"/>
              </a:rPr>
              <a:t> All members must sign this form and follow this procedure on joining and/or also sign annually.  </a:t>
            </a:r>
          </a:p>
          <a:p>
            <a:pPr algn="l" rtl="0" fontAlgn="base"/>
            <a:r>
              <a:rPr lang="en-US" sz="1400" b="0" i="0" dirty="0">
                <a:solidFill>
                  <a:srgbClr val="000000"/>
                </a:solidFill>
                <a:effectLst/>
                <a:latin typeface="+mn-lt"/>
              </a:rPr>
              <a:t>A template for a Confidentially Agreement Form can be accessed </a:t>
            </a:r>
            <a:r>
              <a:rPr lang="en-US" sz="1400" b="0" i="0" u="sng" strike="noStrike" dirty="0">
                <a:solidFill>
                  <a:srgbClr val="0563C1"/>
                </a:solidFill>
                <a:effectLst/>
                <a:latin typeface="+mn-lt"/>
                <a:hlinkClick r:id="rId5"/>
              </a:rPr>
              <a:t>here</a:t>
            </a:r>
            <a:r>
              <a:rPr lang="en-US" sz="1400" b="0" i="0" dirty="0">
                <a:solidFill>
                  <a:srgbClr val="000000"/>
                </a:solidFill>
                <a:effectLst/>
                <a:latin typeface="+mn-lt"/>
              </a:rPr>
              <a:t> </a:t>
            </a:r>
          </a:p>
          <a:p>
            <a:pPr marL="0" indent="0">
              <a:buNone/>
            </a:pPr>
            <a:endParaRPr lang="en-GB" sz="1400" dirty="0"/>
          </a:p>
          <a:p>
            <a:endParaRPr lang="en-GB" sz="1334" dirty="0"/>
          </a:p>
        </p:txBody>
      </p:sp>
      <p:sp>
        <p:nvSpPr>
          <p:cNvPr id="7" name="Text Placeholder 6">
            <a:extLst>
              <a:ext uri="{FF2B5EF4-FFF2-40B4-BE49-F238E27FC236}">
                <a16:creationId xmlns:a16="http://schemas.microsoft.com/office/drawing/2014/main" id="{9C003467-F4A2-7542-AB7F-937912349D1F}"/>
              </a:ext>
            </a:extLst>
          </p:cNvPr>
          <p:cNvSpPr>
            <a:spLocks noGrp="1"/>
          </p:cNvSpPr>
          <p:nvPr>
            <p:ph type="body" sz="quarter" idx="16"/>
          </p:nvPr>
        </p:nvSpPr>
        <p:spPr/>
        <p:txBody>
          <a:bodyPr/>
          <a:lstStyle/>
          <a:p>
            <a:r>
              <a:rPr lang="en-GB" dirty="0"/>
              <a:t>Interest Prevention and Management Policy</a:t>
            </a:r>
          </a:p>
        </p:txBody>
      </p:sp>
      <p:sp>
        <p:nvSpPr>
          <p:cNvPr id="8" name="Text Placeholder 7">
            <a:extLst>
              <a:ext uri="{FF2B5EF4-FFF2-40B4-BE49-F238E27FC236}">
                <a16:creationId xmlns:a16="http://schemas.microsoft.com/office/drawing/2014/main" id="{AA9E884B-35B5-014B-8C80-51209E439C14}"/>
              </a:ext>
            </a:extLst>
          </p:cNvPr>
          <p:cNvSpPr>
            <a:spLocks noGrp="1"/>
          </p:cNvSpPr>
          <p:nvPr>
            <p:ph type="body" sz="quarter" idx="18"/>
          </p:nvPr>
        </p:nvSpPr>
        <p:spPr>
          <a:xfrm>
            <a:off x="6270675" y="1529131"/>
            <a:ext cx="5335021" cy="296171"/>
          </a:xfrm>
        </p:spPr>
        <p:txBody>
          <a:bodyPr/>
          <a:lstStyle/>
          <a:p>
            <a:r>
              <a:rPr lang="en-US" dirty="0"/>
              <a:t>Confidentiality Agreement Form</a:t>
            </a:r>
            <a:endParaRPr lang="en-GB" dirty="0"/>
          </a:p>
        </p:txBody>
      </p:sp>
    </p:spTree>
    <p:extLst>
      <p:ext uri="{BB962C8B-B14F-4D97-AF65-F5344CB8AC3E}">
        <p14:creationId xmlns:p14="http://schemas.microsoft.com/office/powerpoint/2010/main" val="178512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9349D92-0595-1345-99D9-4CCC8C1BC82D}"/>
              </a:ext>
            </a:extLst>
          </p:cNvPr>
          <p:cNvSpPr>
            <a:spLocks noGrp="1"/>
          </p:cNvSpPr>
          <p:nvPr>
            <p:ph type="ftr" sz="quarter" idx="11"/>
          </p:nvPr>
        </p:nvSpPr>
        <p:spPr/>
        <p:txBody>
          <a:bodyPr/>
          <a:lstStyle/>
          <a:p>
            <a:r>
              <a:rPr lang="en-GB"/>
              <a:t>Immunization, Vaccines and Biologicals</a:t>
            </a:r>
            <a:endParaRPr lang="en-GB" dirty="0"/>
          </a:p>
        </p:txBody>
      </p:sp>
      <p:sp>
        <p:nvSpPr>
          <p:cNvPr id="3" name="Slide Number Placeholder 2">
            <a:extLst>
              <a:ext uri="{FF2B5EF4-FFF2-40B4-BE49-F238E27FC236}">
                <a16:creationId xmlns:a16="http://schemas.microsoft.com/office/drawing/2014/main" id="{B5954858-6414-A745-B7A3-225B9C7C2A82}"/>
              </a:ext>
            </a:extLst>
          </p:cNvPr>
          <p:cNvSpPr>
            <a:spLocks noGrp="1"/>
          </p:cNvSpPr>
          <p:nvPr>
            <p:ph type="sldNum" sz="quarter" idx="12"/>
          </p:nvPr>
        </p:nvSpPr>
        <p:spPr/>
        <p:txBody>
          <a:bodyPr/>
          <a:lstStyle/>
          <a:p>
            <a:fld id="{E2E31AFC-DF42-41A5-B57C-06A83BBA6616}" type="slidenum">
              <a:rPr lang="en-GB" smtClean="0"/>
              <a:t>6</a:t>
            </a:fld>
            <a:endParaRPr lang="en-GB"/>
          </a:p>
        </p:txBody>
      </p:sp>
      <p:sp>
        <p:nvSpPr>
          <p:cNvPr id="4" name="Title 3">
            <a:extLst>
              <a:ext uri="{FF2B5EF4-FFF2-40B4-BE49-F238E27FC236}">
                <a16:creationId xmlns:a16="http://schemas.microsoft.com/office/drawing/2014/main" id="{CA70153E-4F87-4C44-924B-B6A3EA7EFA62}"/>
              </a:ext>
            </a:extLst>
          </p:cNvPr>
          <p:cNvSpPr>
            <a:spLocks noGrp="1"/>
          </p:cNvSpPr>
          <p:nvPr>
            <p:ph type="title"/>
          </p:nvPr>
        </p:nvSpPr>
        <p:spPr>
          <a:xfrm>
            <a:off x="578026" y="537197"/>
            <a:ext cx="7246252" cy="810030"/>
          </a:xfrm>
        </p:spPr>
        <p:txBody>
          <a:bodyPr/>
          <a:lstStyle/>
          <a:p>
            <a:r>
              <a:rPr lang="en-GB" dirty="0"/>
              <a:t>Developing a workplan and annual budget </a:t>
            </a:r>
            <a:r>
              <a:rPr lang="en-GB" dirty="0">
                <a:solidFill>
                  <a:schemeClr val="accent3"/>
                </a:solidFill>
              </a:rPr>
              <a:t>(desirable)</a:t>
            </a:r>
          </a:p>
        </p:txBody>
      </p:sp>
      <p:sp>
        <p:nvSpPr>
          <p:cNvPr id="5" name="Text Placeholder 4">
            <a:extLst>
              <a:ext uri="{FF2B5EF4-FFF2-40B4-BE49-F238E27FC236}">
                <a16:creationId xmlns:a16="http://schemas.microsoft.com/office/drawing/2014/main" id="{BE5FC3A8-E63B-0948-8A49-BE4B75E3761E}"/>
              </a:ext>
            </a:extLst>
          </p:cNvPr>
          <p:cNvSpPr>
            <a:spLocks noGrp="1"/>
          </p:cNvSpPr>
          <p:nvPr>
            <p:ph type="body" sz="quarter" idx="13"/>
          </p:nvPr>
        </p:nvSpPr>
        <p:spPr>
          <a:xfrm>
            <a:off x="586690" y="1996560"/>
            <a:ext cx="5334647" cy="4112536"/>
          </a:xfrm>
        </p:spPr>
        <p:txBody>
          <a:bodyPr/>
          <a:lstStyle/>
          <a:p>
            <a:r>
              <a:rPr lang="en-US" sz="1455" dirty="0"/>
              <a:t>The annual work plan defines the NITAG work based on the National Immunization </a:t>
            </a:r>
            <a:r>
              <a:rPr lang="en-US" sz="1455" dirty="0" err="1"/>
              <a:t>Programme</a:t>
            </a:r>
            <a:r>
              <a:rPr lang="en-US" sz="1455" dirty="0"/>
              <a:t> (NIP) needs.</a:t>
            </a:r>
          </a:p>
          <a:p>
            <a:r>
              <a:rPr lang="en-US" sz="1455" dirty="0"/>
              <a:t> The work plan represents a collaborative effort of the NITAG chair, secretariat, and core members. The work plan should be validated by all NITAG core members.  </a:t>
            </a:r>
          </a:p>
          <a:p>
            <a:r>
              <a:rPr lang="en-US" sz="1455" dirty="0"/>
              <a:t>The key elements to consider while developing your NITAG work plan are: </a:t>
            </a:r>
          </a:p>
          <a:p>
            <a:pPr lvl="1"/>
            <a:r>
              <a:rPr lang="en-US" sz="1334" dirty="0"/>
              <a:t>Defining the different areas of work for a set time period.  </a:t>
            </a:r>
          </a:p>
          <a:p>
            <a:pPr lvl="1"/>
            <a:r>
              <a:rPr lang="en-US" sz="1334" dirty="0"/>
              <a:t>Identifying the activities intended for each area of work.</a:t>
            </a:r>
          </a:p>
          <a:p>
            <a:pPr lvl="1"/>
            <a:r>
              <a:rPr lang="en-US" sz="1334" dirty="0"/>
              <a:t>An estimated timeline for task completion. </a:t>
            </a:r>
          </a:p>
          <a:p>
            <a:pPr lvl="1"/>
            <a:r>
              <a:rPr lang="en-US" sz="1334" dirty="0"/>
              <a:t>Estimated budget requirements. </a:t>
            </a:r>
          </a:p>
          <a:p>
            <a:pPr algn="l" rtl="0" fontAlgn="base"/>
            <a:r>
              <a:rPr lang="en-US" sz="1400" b="0" i="0" dirty="0">
                <a:solidFill>
                  <a:srgbClr val="000000"/>
                </a:solidFill>
                <a:effectLst/>
                <a:latin typeface="+mn-lt"/>
              </a:rPr>
              <a:t>NITAG workplan </a:t>
            </a:r>
            <a:r>
              <a:rPr lang="en-US" sz="1400" b="1" i="0" dirty="0">
                <a:solidFill>
                  <a:srgbClr val="000000"/>
                </a:solidFill>
                <a:effectLst/>
                <a:latin typeface="+mn-lt"/>
              </a:rPr>
              <a:t>country example </a:t>
            </a:r>
            <a:r>
              <a:rPr lang="en-US" sz="1400" b="0" i="0" dirty="0">
                <a:solidFill>
                  <a:srgbClr val="000000"/>
                </a:solidFill>
                <a:effectLst/>
                <a:latin typeface="+mn-lt"/>
              </a:rPr>
              <a:t>: </a:t>
            </a:r>
            <a:r>
              <a:rPr lang="en-US" sz="1400" b="0" i="0" u="sng" strike="noStrike" dirty="0">
                <a:solidFill>
                  <a:srgbClr val="0563C1"/>
                </a:solidFill>
                <a:effectLst/>
                <a:latin typeface="+mn-lt"/>
                <a:hlinkClick r:id="rId3"/>
              </a:rPr>
              <a:t>NITAG Canada: 2019-20 Workplan</a:t>
            </a:r>
            <a:r>
              <a:rPr lang="en-US" sz="1400" b="0" i="0" dirty="0">
                <a:solidFill>
                  <a:srgbClr val="000000"/>
                </a:solidFill>
                <a:effectLst/>
                <a:latin typeface="+mn-lt"/>
              </a:rPr>
              <a:t> </a:t>
            </a:r>
          </a:p>
        </p:txBody>
      </p:sp>
      <p:sp>
        <p:nvSpPr>
          <p:cNvPr id="6" name="Text Placeholder 5">
            <a:extLst>
              <a:ext uri="{FF2B5EF4-FFF2-40B4-BE49-F238E27FC236}">
                <a16:creationId xmlns:a16="http://schemas.microsoft.com/office/drawing/2014/main" id="{980F8CB1-E3C0-994B-BA53-AC5F5A54BCCF}"/>
              </a:ext>
            </a:extLst>
          </p:cNvPr>
          <p:cNvSpPr>
            <a:spLocks noGrp="1"/>
          </p:cNvSpPr>
          <p:nvPr>
            <p:ph type="body" sz="quarter" idx="15"/>
          </p:nvPr>
        </p:nvSpPr>
        <p:spPr>
          <a:xfrm>
            <a:off x="6270663" y="1996560"/>
            <a:ext cx="5334647" cy="2040367"/>
          </a:xfrm>
        </p:spPr>
        <p:txBody>
          <a:bodyPr/>
          <a:lstStyle/>
          <a:p>
            <a:r>
              <a:rPr lang="en-US" sz="1400" dirty="0"/>
              <a:t>The NITAG should develop an annual budget that covers all activities of the NITAG specified in the work plan and which specifies the sources of funding. </a:t>
            </a:r>
          </a:p>
          <a:p>
            <a:r>
              <a:rPr lang="en-US" sz="1400" dirty="0"/>
              <a:t>A senior level MOH staff must receive this annual budget and a budget line for NITAG activities should appear in the overall MOH budget. </a:t>
            </a:r>
            <a:endParaRPr lang="en-GB" sz="1400" dirty="0"/>
          </a:p>
          <a:p>
            <a:endParaRPr lang="en-GB" sz="1334" dirty="0"/>
          </a:p>
        </p:txBody>
      </p:sp>
      <p:sp>
        <p:nvSpPr>
          <p:cNvPr id="7" name="Text Placeholder 6">
            <a:extLst>
              <a:ext uri="{FF2B5EF4-FFF2-40B4-BE49-F238E27FC236}">
                <a16:creationId xmlns:a16="http://schemas.microsoft.com/office/drawing/2014/main" id="{9C003467-F4A2-7542-AB7F-937912349D1F}"/>
              </a:ext>
            </a:extLst>
          </p:cNvPr>
          <p:cNvSpPr>
            <a:spLocks noGrp="1"/>
          </p:cNvSpPr>
          <p:nvPr>
            <p:ph type="body" sz="quarter" idx="16"/>
          </p:nvPr>
        </p:nvSpPr>
        <p:spPr/>
        <p:txBody>
          <a:bodyPr/>
          <a:lstStyle/>
          <a:p>
            <a:r>
              <a:rPr lang="en-GB" dirty="0"/>
              <a:t>NITAG Work Plan</a:t>
            </a:r>
          </a:p>
        </p:txBody>
      </p:sp>
      <p:sp>
        <p:nvSpPr>
          <p:cNvPr id="8" name="Text Placeholder 7">
            <a:extLst>
              <a:ext uri="{FF2B5EF4-FFF2-40B4-BE49-F238E27FC236}">
                <a16:creationId xmlns:a16="http://schemas.microsoft.com/office/drawing/2014/main" id="{AA9E884B-35B5-014B-8C80-51209E439C14}"/>
              </a:ext>
            </a:extLst>
          </p:cNvPr>
          <p:cNvSpPr>
            <a:spLocks noGrp="1"/>
          </p:cNvSpPr>
          <p:nvPr>
            <p:ph type="body" sz="quarter" idx="18"/>
          </p:nvPr>
        </p:nvSpPr>
        <p:spPr>
          <a:xfrm>
            <a:off x="6270675" y="1529131"/>
            <a:ext cx="5335021" cy="296171"/>
          </a:xfrm>
        </p:spPr>
        <p:txBody>
          <a:bodyPr/>
          <a:lstStyle/>
          <a:p>
            <a:r>
              <a:rPr lang="en-US" dirty="0"/>
              <a:t>Annual Budget:</a:t>
            </a:r>
            <a:endParaRPr lang="en-GB" dirty="0"/>
          </a:p>
        </p:txBody>
      </p:sp>
    </p:spTree>
    <p:extLst>
      <p:ext uri="{BB962C8B-B14F-4D97-AF65-F5344CB8AC3E}">
        <p14:creationId xmlns:p14="http://schemas.microsoft.com/office/powerpoint/2010/main" val="2973305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9349D92-0595-1345-99D9-4CCC8C1BC82D}"/>
              </a:ext>
            </a:extLst>
          </p:cNvPr>
          <p:cNvSpPr>
            <a:spLocks noGrp="1"/>
          </p:cNvSpPr>
          <p:nvPr>
            <p:ph type="ftr" sz="quarter" idx="11"/>
          </p:nvPr>
        </p:nvSpPr>
        <p:spPr/>
        <p:txBody>
          <a:bodyPr/>
          <a:lstStyle/>
          <a:p>
            <a:r>
              <a:rPr lang="en-GB"/>
              <a:t>Immunization, Vaccines and Biologicals</a:t>
            </a:r>
            <a:endParaRPr lang="en-GB" dirty="0"/>
          </a:p>
        </p:txBody>
      </p:sp>
      <p:sp>
        <p:nvSpPr>
          <p:cNvPr id="3" name="Slide Number Placeholder 2">
            <a:extLst>
              <a:ext uri="{FF2B5EF4-FFF2-40B4-BE49-F238E27FC236}">
                <a16:creationId xmlns:a16="http://schemas.microsoft.com/office/drawing/2014/main" id="{B5954858-6414-A745-B7A3-225B9C7C2A82}"/>
              </a:ext>
            </a:extLst>
          </p:cNvPr>
          <p:cNvSpPr>
            <a:spLocks noGrp="1"/>
          </p:cNvSpPr>
          <p:nvPr>
            <p:ph type="sldNum" sz="quarter" idx="12"/>
          </p:nvPr>
        </p:nvSpPr>
        <p:spPr/>
        <p:txBody>
          <a:bodyPr/>
          <a:lstStyle/>
          <a:p>
            <a:fld id="{E2E31AFC-DF42-41A5-B57C-06A83BBA6616}" type="slidenum">
              <a:rPr lang="en-GB" smtClean="0"/>
              <a:t>7</a:t>
            </a:fld>
            <a:endParaRPr lang="en-GB"/>
          </a:p>
        </p:txBody>
      </p:sp>
      <p:sp>
        <p:nvSpPr>
          <p:cNvPr id="4" name="Title 3">
            <a:extLst>
              <a:ext uri="{FF2B5EF4-FFF2-40B4-BE49-F238E27FC236}">
                <a16:creationId xmlns:a16="http://schemas.microsoft.com/office/drawing/2014/main" id="{CA70153E-4F87-4C44-924B-B6A3EA7EFA62}"/>
              </a:ext>
            </a:extLst>
          </p:cNvPr>
          <p:cNvSpPr>
            <a:spLocks noGrp="1"/>
          </p:cNvSpPr>
          <p:nvPr>
            <p:ph type="title"/>
          </p:nvPr>
        </p:nvSpPr>
        <p:spPr>
          <a:xfrm>
            <a:off x="578026" y="537197"/>
            <a:ext cx="7246252" cy="406906"/>
          </a:xfrm>
        </p:spPr>
        <p:txBody>
          <a:bodyPr/>
          <a:lstStyle/>
          <a:p>
            <a:r>
              <a:rPr lang="en-GB" dirty="0"/>
              <a:t>Coordinating work groups </a:t>
            </a:r>
            <a:r>
              <a:rPr lang="en-GB" dirty="0">
                <a:solidFill>
                  <a:schemeClr val="accent3"/>
                </a:solidFill>
              </a:rPr>
              <a:t>(desirable)</a:t>
            </a:r>
          </a:p>
        </p:txBody>
      </p:sp>
      <p:sp>
        <p:nvSpPr>
          <p:cNvPr id="5" name="Text Placeholder 4">
            <a:extLst>
              <a:ext uri="{FF2B5EF4-FFF2-40B4-BE49-F238E27FC236}">
                <a16:creationId xmlns:a16="http://schemas.microsoft.com/office/drawing/2014/main" id="{BE5FC3A8-E63B-0948-8A49-BE4B75E3761E}"/>
              </a:ext>
            </a:extLst>
          </p:cNvPr>
          <p:cNvSpPr>
            <a:spLocks noGrp="1"/>
          </p:cNvSpPr>
          <p:nvPr>
            <p:ph type="body" sz="quarter" idx="13"/>
          </p:nvPr>
        </p:nvSpPr>
        <p:spPr>
          <a:xfrm>
            <a:off x="586690" y="1996560"/>
            <a:ext cx="5334647" cy="3453381"/>
          </a:xfrm>
        </p:spPr>
        <p:txBody>
          <a:bodyPr/>
          <a:lstStyle/>
          <a:p>
            <a:r>
              <a:rPr lang="en-US" sz="1455" dirty="0"/>
              <a:t>The need, work tasks and charge for a WG is to be discussed and agreed by the NITAG. </a:t>
            </a:r>
          </a:p>
          <a:p>
            <a:r>
              <a:rPr lang="en-US" sz="1455" dirty="0"/>
              <a:t>The WG should </a:t>
            </a:r>
            <a:r>
              <a:rPr lang="en-US" sz="1455" b="1" dirty="0"/>
              <a:t>have succinct TORs </a:t>
            </a:r>
            <a:r>
              <a:rPr lang="en-US" sz="1455" dirty="0"/>
              <a:t>with specific objectives and clear deliverables.   </a:t>
            </a:r>
          </a:p>
          <a:p>
            <a:r>
              <a:rPr lang="en-US" sz="1455" b="1" dirty="0"/>
              <a:t>A NITAG core member must chair the WG</a:t>
            </a:r>
            <a:r>
              <a:rPr lang="en-US" sz="1455" dirty="0"/>
              <a:t>.  </a:t>
            </a:r>
          </a:p>
          <a:p>
            <a:r>
              <a:rPr lang="en-US" sz="1455" dirty="0"/>
              <a:t>The </a:t>
            </a:r>
            <a:r>
              <a:rPr lang="en-US" sz="1455" b="1" dirty="0"/>
              <a:t>duration of WG may vary</a:t>
            </a:r>
            <a:r>
              <a:rPr lang="en-US" sz="1455" dirty="0"/>
              <a:t> (permanent or time bound).  </a:t>
            </a:r>
          </a:p>
          <a:p>
            <a:r>
              <a:rPr lang="en-US" sz="1455" dirty="0"/>
              <a:t>As Secretariats, it is important to include in the agenda </a:t>
            </a:r>
            <a:r>
              <a:rPr lang="en-US" sz="1455" b="1" dirty="0"/>
              <a:t>regular updates </a:t>
            </a:r>
            <a:r>
              <a:rPr lang="en-US" sz="1455" dirty="0"/>
              <a:t>from the WG to let the NITAG know about progress, even before the WG is ready to propose recommendation options for discussion / vote. </a:t>
            </a:r>
            <a:endParaRPr lang="en-US" sz="1400" b="0" i="0" dirty="0">
              <a:solidFill>
                <a:srgbClr val="000000"/>
              </a:solidFill>
              <a:effectLst/>
              <a:latin typeface="+mn-lt"/>
            </a:endParaRPr>
          </a:p>
        </p:txBody>
      </p:sp>
      <p:sp>
        <p:nvSpPr>
          <p:cNvPr id="6" name="Text Placeholder 5">
            <a:extLst>
              <a:ext uri="{FF2B5EF4-FFF2-40B4-BE49-F238E27FC236}">
                <a16:creationId xmlns:a16="http://schemas.microsoft.com/office/drawing/2014/main" id="{980F8CB1-E3C0-994B-BA53-AC5F5A54BCCF}"/>
              </a:ext>
            </a:extLst>
          </p:cNvPr>
          <p:cNvSpPr>
            <a:spLocks noGrp="1"/>
          </p:cNvSpPr>
          <p:nvPr>
            <p:ph type="body" sz="quarter" idx="15"/>
          </p:nvPr>
        </p:nvSpPr>
        <p:spPr>
          <a:xfrm>
            <a:off x="6270663" y="1996560"/>
            <a:ext cx="5334647" cy="1910075"/>
          </a:xfrm>
        </p:spPr>
        <p:txBody>
          <a:bodyPr/>
          <a:lstStyle/>
          <a:p>
            <a:pPr algn="l" rtl="0" fontAlgn="base">
              <a:buFont typeface="Arial" panose="020B0604020202020204" pitchFamily="34" charset="0"/>
              <a:buChar char="•"/>
            </a:pPr>
            <a:r>
              <a:rPr lang="en-US" sz="1400" b="0" i="0" dirty="0">
                <a:solidFill>
                  <a:srgbClr val="000000"/>
                </a:solidFill>
                <a:effectLst/>
                <a:latin typeface="+mn-lt"/>
              </a:rPr>
              <a:t>SAGE existing and previous </a:t>
            </a:r>
            <a:r>
              <a:rPr lang="en-US" sz="1400" b="0" i="0" dirty="0">
                <a:solidFill>
                  <a:srgbClr val="000000"/>
                </a:solidFill>
                <a:effectLst/>
                <a:latin typeface="+mn-lt"/>
                <a:hlinkClick r:id="rId3"/>
              </a:rPr>
              <a:t>working groups</a:t>
            </a:r>
            <a:endParaRPr lang="en-US" sz="1400" b="0" i="0" dirty="0">
              <a:solidFill>
                <a:srgbClr val="000000"/>
              </a:solidFill>
              <a:effectLst/>
              <a:latin typeface="+mn-lt"/>
            </a:endParaRPr>
          </a:p>
          <a:p>
            <a:pPr algn="l" rtl="0" fontAlgn="base">
              <a:buFont typeface="Arial" panose="020B0604020202020204" pitchFamily="34" charset="0"/>
              <a:buChar char="•"/>
            </a:pPr>
            <a:r>
              <a:rPr lang="en-US" sz="1400" b="0" i="0" dirty="0">
                <a:solidFill>
                  <a:srgbClr val="000000"/>
                </a:solidFill>
                <a:effectLst/>
                <a:latin typeface="+mn-lt"/>
              </a:rPr>
              <a:t>Work Group Terms of Reference example: ATAGI’s (NITAG Australia) COVID – 19 Work Group TOR available </a:t>
            </a:r>
            <a:r>
              <a:rPr lang="en-US" sz="1400" b="0" i="0" u="sng" strike="noStrike" dirty="0">
                <a:solidFill>
                  <a:srgbClr val="0563C1"/>
                </a:solidFill>
                <a:effectLst/>
                <a:latin typeface="+mn-lt"/>
                <a:hlinkClick r:id="rId4"/>
              </a:rPr>
              <a:t>here</a:t>
            </a:r>
            <a:r>
              <a:rPr lang="en-US" sz="1400" b="0" i="0" dirty="0">
                <a:solidFill>
                  <a:srgbClr val="000000"/>
                </a:solidFill>
                <a:effectLst/>
                <a:latin typeface="+mn-lt"/>
              </a:rPr>
              <a:t> </a:t>
            </a:r>
          </a:p>
          <a:p>
            <a:pPr fontAlgn="base">
              <a:buFont typeface="Arial" panose="020B0604020202020204" pitchFamily="34" charset="0"/>
              <a:buChar char="•"/>
            </a:pPr>
            <a:r>
              <a:rPr lang="en-US" sz="1400" dirty="0">
                <a:solidFill>
                  <a:srgbClr val="000000"/>
                </a:solidFill>
                <a:latin typeface="+mn-lt"/>
              </a:rPr>
              <a:t>ACIP (NITAG USA) Work Group purpose, composition, rules of engagement and roles and responsibilities </a:t>
            </a:r>
            <a:r>
              <a:rPr lang="en-US" sz="1400" b="0" i="0" u="sng" strike="noStrike" dirty="0">
                <a:solidFill>
                  <a:srgbClr val="0563C1"/>
                </a:solidFill>
                <a:effectLst/>
                <a:latin typeface="+mn-lt"/>
                <a:hlinkClick r:id="rId5"/>
              </a:rPr>
              <a:t>here</a:t>
            </a:r>
            <a:r>
              <a:rPr lang="en-US" sz="1400" b="0" i="0" dirty="0">
                <a:solidFill>
                  <a:srgbClr val="000000"/>
                </a:solidFill>
                <a:effectLst/>
                <a:latin typeface="+mn-lt"/>
              </a:rPr>
              <a:t>. </a:t>
            </a:r>
          </a:p>
          <a:p>
            <a:endParaRPr lang="en-GB" sz="1334" dirty="0"/>
          </a:p>
        </p:txBody>
      </p:sp>
      <p:sp>
        <p:nvSpPr>
          <p:cNvPr id="7" name="Text Placeholder 6">
            <a:extLst>
              <a:ext uri="{FF2B5EF4-FFF2-40B4-BE49-F238E27FC236}">
                <a16:creationId xmlns:a16="http://schemas.microsoft.com/office/drawing/2014/main" id="{9C003467-F4A2-7542-AB7F-937912349D1F}"/>
              </a:ext>
            </a:extLst>
          </p:cNvPr>
          <p:cNvSpPr>
            <a:spLocks noGrp="1"/>
          </p:cNvSpPr>
          <p:nvPr>
            <p:ph type="body" sz="quarter" idx="16"/>
          </p:nvPr>
        </p:nvSpPr>
        <p:spPr/>
        <p:txBody>
          <a:bodyPr/>
          <a:lstStyle/>
          <a:p>
            <a:r>
              <a:rPr lang="en-GB" dirty="0"/>
              <a:t>Functioning</a:t>
            </a:r>
          </a:p>
        </p:txBody>
      </p:sp>
      <p:sp>
        <p:nvSpPr>
          <p:cNvPr id="8" name="Text Placeholder 7">
            <a:extLst>
              <a:ext uri="{FF2B5EF4-FFF2-40B4-BE49-F238E27FC236}">
                <a16:creationId xmlns:a16="http://schemas.microsoft.com/office/drawing/2014/main" id="{AA9E884B-35B5-014B-8C80-51209E439C14}"/>
              </a:ext>
            </a:extLst>
          </p:cNvPr>
          <p:cNvSpPr>
            <a:spLocks noGrp="1"/>
          </p:cNvSpPr>
          <p:nvPr>
            <p:ph type="body" sz="quarter" idx="18"/>
          </p:nvPr>
        </p:nvSpPr>
        <p:spPr>
          <a:xfrm>
            <a:off x="6270675" y="1529131"/>
            <a:ext cx="5335021" cy="296171"/>
          </a:xfrm>
        </p:spPr>
        <p:txBody>
          <a:bodyPr/>
          <a:lstStyle/>
          <a:p>
            <a:r>
              <a:rPr lang="en-US" dirty="0"/>
              <a:t>References:</a:t>
            </a:r>
            <a:endParaRPr lang="en-GB" dirty="0"/>
          </a:p>
        </p:txBody>
      </p:sp>
    </p:spTree>
    <p:extLst>
      <p:ext uri="{BB962C8B-B14F-4D97-AF65-F5344CB8AC3E}">
        <p14:creationId xmlns:p14="http://schemas.microsoft.com/office/powerpoint/2010/main" val="693596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9349D92-0595-1345-99D9-4CCC8C1BC82D}"/>
              </a:ext>
            </a:extLst>
          </p:cNvPr>
          <p:cNvSpPr>
            <a:spLocks noGrp="1"/>
          </p:cNvSpPr>
          <p:nvPr>
            <p:ph type="ftr" sz="quarter" idx="11"/>
          </p:nvPr>
        </p:nvSpPr>
        <p:spPr/>
        <p:txBody>
          <a:bodyPr/>
          <a:lstStyle/>
          <a:p>
            <a:r>
              <a:rPr lang="en-GB"/>
              <a:t>Immunization, Vaccines and Biologicals</a:t>
            </a:r>
            <a:endParaRPr lang="en-GB" dirty="0"/>
          </a:p>
        </p:txBody>
      </p:sp>
      <p:sp>
        <p:nvSpPr>
          <p:cNvPr id="3" name="Slide Number Placeholder 2">
            <a:extLst>
              <a:ext uri="{FF2B5EF4-FFF2-40B4-BE49-F238E27FC236}">
                <a16:creationId xmlns:a16="http://schemas.microsoft.com/office/drawing/2014/main" id="{B5954858-6414-A745-B7A3-225B9C7C2A82}"/>
              </a:ext>
            </a:extLst>
          </p:cNvPr>
          <p:cNvSpPr>
            <a:spLocks noGrp="1"/>
          </p:cNvSpPr>
          <p:nvPr>
            <p:ph type="sldNum" sz="quarter" idx="12"/>
          </p:nvPr>
        </p:nvSpPr>
        <p:spPr/>
        <p:txBody>
          <a:bodyPr/>
          <a:lstStyle/>
          <a:p>
            <a:fld id="{E2E31AFC-DF42-41A5-B57C-06A83BBA6616}" type="slidenum">
              <a:rPr lang="en-GB" smtClean="0"/>
              <a:t>8</a:t>
            </a:fld>
            <a:endParaRPr lang="en-GB"/>
          </a:p>
        </p:txBody>
      </p:sp>
      <p:sp>
        <p:nvSpPr>
          <p:cNvPr id="4" name="Title 3">
            <a:extLst>
              <a:ext uri="{FF2B5EF4-FFF2-40B4-BE49-F238E27FC236}">
                <a16:creationId xmlns:a16="http://schemas.microsoft.com/office/drawing/2014/main" id="{CA70153E-4F87-4C44-924B-B6A3EA7EFA62}"/>
              </a:ext>
            </a:extLst>
          </p:cNvPr>
          <p:cNvSpPr>
            <a:spLocks noGrp="1"/>
          </p:cNvSpPr>
          <p:nvPr>
            <p:ph type="title"/>
          </p:nvPr>
        </p:nvSpPr>
        <p:spPr>
          <a:xfrm>
            <a:off x="578026" y="537197"/>
            <a:ext cx="9572738" cy="1213153"/>
          </a:xfrm>
        </p:spPr>
        <p:txBody>
          <a:bodyPr/>
          <a:lstStyle/>
          <a:p>
            <a:r>
              <a:rPr lang="en-US" dirty="0"/>
              <a:t>Collect evidence / Gather technical documents related to agenda topics </a:t>
            </a:r>
            <a:r>
              <a:rPr lang="en-GB" dirty="0">
                <a:solidFill>
                  <a:srgbClr val="D80A12"/>
                </a:solidFill>
              </a:rPr>
              <a:t>(CORE)</a:t>
            </a:r>
          </a:p>
        </p:txBody>
      </p:sp>
      <p:sp>
        <p:nvSpPr>
          <p:cNvPr id="5" name="Text Placeholder 4">
            <a:extLst>
              <a:ext uri="{FF2B5EF4-FFF2-40B4-BE49-F238E27FC236}">
                <a16:creationId xmlns:a16="http://schemas.microsoft.com/office/drawing/2014/main" id="{BE5FC3A8-E63B-0948-8A49-BE4B75E3761E}"/>
              </a:ext>
            </a:extLst>
          </p:cNvPr>
          <p:cNvSpPr>
            <a:spLocks noGrp="1"/>
          </p:cNvSpPr>
          <p:nvPr>
            <p:ph type="body" sz="quarter" idx="13"/>
          </p:nvPr>
        </p:nvSpPr>
        <p:spPr>
          <a:xfrm>
            <a:off x="586690" y="1996560"/>
            <a:ext cx="5334647" cy="4345805"/>
          </a:xfrm>
        </p:spPr>
        <p:txBody>
          <a:bodyPr/>
          <a:lstStyle/>
          <a:p>
            <a:pPr algn="l" rtl="0" fontAlgn="base"/>
            <a:r>
              <a:rPr lang="en-US" sz="1400" b="0" i="0" dirty="0">
                <a:solidFill>
                  <a:srgbClr val="000000"/>
                </a:solidFill>
                <a:effectLst/>
                <a:latin typeface="+mn-lt"/>
              </a:rPr>
              <a:t>The secretariat or a technical WG should develop a background document, using a consistent format including: </a:t>
            </a:r>
            <a:endParaRPr lang="en-US" sz="1400" dirty="0">
              <a:solidFill>
                <a:srgbClr val="000000"/>
              </a:solidFill>
              <a:latin typeface="+mn-lt"/>
            </a:endParaRPr>
          </a:p>
          <a:p>
            <a:pPr lvl="1" fontAlgn="base"/>
            <a:r>
              <a:rPr lang="en-US" sz="1400" b="0" i="0" dirty="0">
                <a:solidFill>
                  <a:srgbClr val="000000"/>
                </a:solidFill>
                <a:effectLst/>
                <a:latin typeface="+mn-lt"/>
              </a:rPr>
              <a:t>Introduction to present the policy question.</a:t>
            </a:r>
            <a:endParaRPr lang="en-US" sz="1400" dirty="0">
              <a:solidFill>
                <a:srgbClr val="000000"/>
              </a:solidFill>
              <a:latin typeface="+mn-lt"/>
            </a:endParaRPr>
          </a:p>
          <a:p>
            <a:pPr lvl="1" fontAlgn="base"/>
            <a:r>
              <a:rPr lang="en-US" sz="1400" b="0" i="0" dirty="0">
                <a:solidFill>
                  <a:srgbClr val="000000"/>
                </a:solidFill>
                <a:effectLst/>
                <a:latin typeface="+mn-lt"/>
              </a:rPr>
              <a:t>Methods to describe how evidence was searched for, reviewed, and synthesized. </a:t>
            </a:r>
            <a:endParaRPr lang="en-US" sz="1400" dirty="0">
              <a:solidFill>
                <a:srgbClr val="000000"/>
              </a:solidFill>
              <a:latin typeface="+mn-lt"/>
            </a:endParaRPr>
          </a:p>
          <a:p>
            <a:pPr lvl="1" fontAlgn="base"/>
            <a:r>
              <a:rPr lang="en-US" sz="1400" b="0" i="0" dirty="0">
                <a:solidFill>
                  <a:srgbClr val="000000"/>
                </a:solidFill>
                <a:effectLst/>
                <a:latin typeface="+mn-lt"/>
              </a:rPr>
              <a:t>Results to present the findings per key outcome. </a:t>
            </a:r>
            <a:endParaRPr lang="en-US" sz="1400" dirty="0">
              <a:solidFill>
                <a:srgbClr val="000000"/>
              </a:solidFill>
              <a:latin typeface="+mn-lt"/>
            </a:endParaRPr>
          </a:p>
          <a:p>
            <a:pPr lvl="1" fontAlgn="base"/>
            <a:r>
              <a:rPr lang="en-US" sz="1400" b="0" i="0" dirty="0">
                <a:solidFill>
                  <a:srgbClr val="000000"/>
                </a:solidFill>
                <a:effectLst/>
                <a:latin typeface="+mn-lt"/>
              </a:rPr>
              <a:t>Discussion to synthesize the findings and consider the limitations. </a:t>
            </a:r>
            <a:endParaRPr lang="en-US" sz="1400" dirty="0">
              <a:solidFill>
                <a:srgbClr val="000000"/>
              </a:solidFill>
              <a:latin typeface="+mn-lt"/>
            </a:endParaRPr>
          </a:p>
          <a:p>
            <a:pPr lvl="1" fontAlgn="base"/>
            <a:r>
              <a:rPr lang="en-US" sz="1400" b="0" i="0" dirty="0">
                <a:solidFill>
                  <a:srgbClr val="000000"/>
                </a:solidFill>
                <a:effectLst/>
                <a:latin typeface="+mn-lt"/>
              </a:rPr>
              <a:t>Recommendation options including logical rationale. </a:t>
            </a:r>
            <a:endParaRPr lang="en-US" sz="1400" dirty="0">
              <a:solidFill>
                <a:srgbClr val="000000"/>
              </a:solidFill>
              <a:latin typeface="+mn-lt"/>
            </a:endParaRPr>
          </a:p>
          <a:p>
            <a:pPr lvl="1" fontAlgn="base"/>
            <a:r>
              <a:rPr lang="en-US" sz="1400" b="0" i="0" dirty="0">
                <a:solidFill>
                  <a:srgbClr val="000000"/>
                </a:solidFill>
                <a:effectLst/>
                <a:latin typeface="+mn-lt"/>
              </a:rPr>
              <a:t>References and the recommendation framework. </a:t>
            </a:r>
            <a:r>
              <a:rPr lang="en-US" sz="1800" b="0" i="0" dirty="0">
                <a:solidFill>
                  <a:srgbClr val="000000"/>
                </a:solidFill>
                <a:effectLst/>
                <a:latin typeface="Calibri" panose="020F0502020204030204" pitchFamily="34" charset="0"/>
              </a:rPr>
              <a:t> </a:t>
            </a:r>
          </a:p>
          <a:p>
            <a:pPr fontAlgn="base"/>
            <a:r>
              <a:rPr lang="en-US" sz="1400" b="0" i="0" dirty="0">
                <a:solidFill>
                  <a:srgbClr val="000000"/>
                </a:solidFill>
                <a:effectLst/>
                <a:latin typeface="+mn-lt"/>
              </a:rPr>
              <a:t>The NITAG members must receive these background documents at least 2 weeks prior to the meeting, to review them.</a:t>
            </a:r>
          </a:p>
        </p:txBody>
      </p:sp>
      <p:sp>
        <p:nvSpPr>
          <p:cNvPr id="6" name="Text Placeholder 5">
            <a:extLst>
              <a:ext uri="{FF2B5EF4-FFF2-40B4-BE49-F238E27FC236}">
                <a16:creationId xmlns:a16="http://schemas.microsoft.com/office/drawing/2014/main" id="{980F8CB1-E3C0-994B-BA53-AC5F5A54BCCF}"/>
              </a:ext>
            </a:extLst>
          </p:cNvPr>
          <p:cNvSpPr>
            <a:spLocks noGrp="1"/>
          </p:cNvSpPr>
          <p:nvPr>
            <p:ph type="body" sz="quarter" idx="15"/>
          </p:nvPr>
        </p:nvSpPr>
        <p:spPr>
          <a:xfrm>
            <a:off x="6270663" y="1996560"/>
            <a:ext cx="5334647" cy="4621586"/>
          </a:xfrm>
        </p:spPr>
        <p:txBody>
          <a:bodyPr/>
          <a:lstStyle/>
          <a:p>
            <a:r>
              <a:rPr lang="en-US" sz="1400" dirty="0"/>
              <a:t>Access local and/or regional data </a:t>
            </a:r>
          </a:p>
          <a:p>
            <a:r>
              <a:rPr lang="en-GB" sz="1400" dirty="0">
                <a:solidFill>
                  <a:srgbClr val="000000"/>
                </a:solidFill>
                <a:latin typeface="+mn-lt"/>
              </a:rPr>
              <a:t>F</a:t>
            </a:r>
            <a:r>
              <a:rPr lang="en-GB" sz="1400" b="0" i="0" dirty="0">
                <a:solidFill>
                  <a:srgbClr val="000000"/>
                </a:solidFill>
                <a:effectLst/>
                <a:latin typeface="+mn-lt"/>
              </a:rPr>
              <a:t>amiliarize yourselves with </a:t>
            </a:r>
            <a:r>
              <a:rPr lang="en-GB" sz="1400" b="0" i="0" u="sng" strike="noStrike" dirty="0">
                <a:solidFill>
                  <a:srgbClr val="0563C1"/>
                </a:solidFill>
                <a:effectLst/>
                <a:latin typeface="+mn-lt"/>
                <a:hlinkClick r:id="rId3"/>
              </a:rPr>
              <a:t>WHO position papers</a:t>
            </a:r>
            <a:endParaRPr lang="en-GB" sz="1400" b="0" i="0" u="sng" strike="noStrike" dirty="0">
              <a:solidFill>
                <a:srgbClr val="0563C1"/>
              </a:solidFill>
              <a:effectLst/>
              <a:latin typeface="+mn-lt"/>
            </a:endParaRPr>
          </a:p>
          <a:p>
            <a:r>
              <a:rPr lang="en-US" sz="1400" dirty="0">
                <a:latin typeface="+mn-lt"/>
              </a:rPr>
              <a:t>Obtain input from relevant governmental agencies (National immunization </a:t>
            </a:r>
            <a:r>
              <a:rPr lang="en-US" sz="1400" dirty="0" err="1">
                <a:latin typeface="+mn-lt"/>
              </a:rPr>
              <a:t>programme</a:t>
            </a:r>
            <a:r>
              <a:rPr lang="en-US" sz="1400" dirty="0">
                <a:latin typeface="+mn-lt"/>
              </a:rPr>
              <a:t>, National regulatory agency, etc.), via direct consultation or invitation as ex-officio members</a:t>
            </a:r>
          </a:p>
          <a:p>
            <a:r>
              <a:rPr lang="en-US" sz="1400" b="0" i="0" dirty="0">
                <a:solidFill>
                  <a:srgbClr val="000000"/>
                </a:solidFill>
                <a:effectLst/>
                <a:latin typeface="+mn-lt"/>
              </a:rPr>
              <a:t>For recommendations from other NITAGs, </a:t>
            </a:r>
            <a:r>
              <a:rPr lang="en-US" sz="1400" dirty="0">
                <a:solidFill>
                  <a:srgbClr val="000000"/>
                </a:solidFill>
                <a:latin typeface="+mn-lt"/>
              </a:rPr>
              <a:t>c</a:t>
            </a:r>
            <a:r>
              <a:rPr lang="en-US" sz="1400" b="0" i="0" dirty="0">
                <a:solidFill>
                  <a:srgbClr val="000000"/>
                </a:solidFill>
                <a:effectLst/>
                <a:latin typeface="+mn-lt"/>
              </a:rPr>
              <a:t>heck the </a:t>
            </a:r>
            <a:r>
              <a:rPr lang="en-US" sz="1400" b="0" i="0" u="sng" strike="noStrike" dirty="0">
                <a:solidFill>
                  <a:srgbClr val="0563C1"/>
                </a:solidFill>
                <a:effectLst/>
                <a:latin typeface="+mn-lt"/>
                <a:hlinkClick r:id="rId4"/>
              </a:rPr>
              <a:t>NITAG Resource Center</a:t>
            </a:r>
            <a:endParaRPr lang="en-US" sz="1400" b="0" i="0" u="sng" strike="noStrike" dirty="0">
              <a:solidFill>
                <a:srgbClr val="0563C1"/>
              </a:solidFill>
              <a:effectLst/>
              <a:latin typeface="+mn-lt"/>
            </a:endParaRPr>
          </a:p>
          <a:p>
            <a:r>
              <a:rPr lang="en-US" sz="1400" b="0" i="0" dirty="0">
                <a:solidFill>
                  <a:srgbClr val="222222"/>
                </a:solidFill>
                <a:effectLst/>
                <a:latin typeface="+mn-lt"/>
              </a:rPr>
              <a:t>The </a:t>
            </a:r>
            <a:r>
              <a:rPr lang="en-US" sz="1400" b="0" i="0" u="sng" strike="noStrike" dirty="0">
                <a:solidFill>
                  <a:srgbClr val="0563C1"/>
                </a:solidFill>
                <a:effectLst/>
                <a:latin typeface="+mn-lt"/>
                <a:hlinkClick r:id="rId5"/>
              </a:rPr>
              <a:t>SYSVAC registry</a:t>
            </a:r>
            <a:r>
              <a:rPr lang="en-US" sz="1400" b="0" i="0" dirty="0">
                <a:solidFill>
                  <a:srgbClr val="222222"/>
                </a:solidFill>
                <a:effectLst/>
                <a:latin typeface="+mn-lt"/>
              </a:rPr>
              <a:t>, a systematic review database, contains reviews on vaccine efficacy, effectiveness, safety, coverage that have been critically appraised using AMSTAR 2 (A </a:t>
            </a:r>
            <a:r>
              <a:rPr lang="en-US" sz="1400" b="0" i="0" dirty="0" err="1">
                <a:solidFill>
                  <a:srgbClr val="222222"/>
                </a:solidFill>
                <a:effectLst/>
                <a:latin typeface="+mn-lt"/>
              </a:rPr>
              <a:t>MeaSurement</a:t>
            </a:r>
            <a:r>
              <a:rPr lang="en-US" sz="1400" b="0" i="0" dirty="0">
                <a:solidFill>
                  <a:srgbClr val="222222"/>
                </a:solidFill>
                <a:effectLst/>
                <a:latin typeface="+mn-lt"/>
              </a:rPr>
              <a:t> Tool to Assess systematic Reviews 2) and if freely accessible </a:t>
            </a:r>
            <a:r>
              <a:rPr lang="en-US" sz="1400" b="0" i="0" u="none" strike="noStrike" dirty="0">
                <a:solidFill>
                  <a:srgbClr val="2147AA"/>
                </a:solidFill>
                <a:effectLst/>
                <a:latin typeface="+mn-lt"/>
                <a:hlinkClick r:id="rId5"/>
              </a:rPr>
              <a:t>here</a:t>
            </a:r>
            <a:r>
              <a:rPr lang="en-US" sz="1400" b="0" i="0" dirty="0">
                <a:solidFill>
                  <a:srgbClr val="000000"/>
                </a:solidFill>
                <a:effectLst/>
                <a:latin typeface="+mn-lt"/>
              </a:rPr>
              <a:t> </a:t>
            </a:r>
            <a:endParaRPr lang="en-US" sz="1400" dirty="0">
              <a:latin typeface="+mn-lt"/>
            </a:endParaRPr>
          </a:p>
          <a:p>
            <a:endParaRPr lang="en-GB" sz="1400" dirty="0"/>
          </a:p>
          <a:p>
            <a:endParaRPr lang="en-GB" sz="1334" dirty="0"/>
          </a:p>
        </p:txBody>
      </p:sp>
      <p:sp>
        <p:nvSpPr>
          <p:cNvPr id="7" name="Text Placeholder 6">
            <a:extLst>
              <a:ext uri="{FF2B5EF4-FFF2-40B4-BE49-F238E27FC236}">
                <a16:creationId xmlns:a16="http://schemas.microsoft.com/office/drawing/2014/main" id="{9C003467-F4A2-7542-AB7F-937912349D1F}"/>
              </a:ext>
            </a:extLst>
          </p:cNvPr>
          <p:cNvSpPr>
            <a:spLocks noGrp="1"/>
          </p:cNvSpPr>
          <p:nvPr>
            <p:ph type="body" sz="quarter" idx="16"/>
          </p:nvPr>
        </p:nvSpPr>
        <p:spPr/>
        <p:txBody>
          <a:bodyPr/>
          <a:lstStyle/>
          <a:p>
            <a:r>
              <a:rPr lang="en-GB" dirty="0"/>
              <a:t>Background document</a:t>
            </a:r>
          </a:p>
        </p:txBody>
      </p:sp>
      <p:sp>
        <p:nvSpPr>
          <p:cNvPr id="8" name="Text Placeholder 7">
            <a:extLst>
              <a:ext uri="{FF2B5EF4-FFF2-40B4-BE49-F238E27FC236}">
                <a16:creationId xmlns:a16="http://schemas.microsoft.com/office/drawing/2014/main" id="{AA9E884B-35B5-014B-8C80-51209E439C14}"/>
              </a:ext>
            </a:extLst>
          </p:cNvPr>
          <p:cNvSpPr>
            <a:spLocks noGrp="1"/>
          </p:cNvSpPr>
          <p:nvPr>
            <p:ph type="body" sz="quarter" idx="18"/>
          </p:nvPr>
        </p:nvSpPr>
        <p:spPr>
          <a:xfrm>
            <a:off x="6270675" y="1529131"/>
            <a:ext cx="5335021" cy="296171"/>
          </a:xfrm>
        </p:spPr>
        <p:txBody>
          <a:bodyPr/>
          <a:lstStyle/>
          <a:p>
            <a:r>
              <a:rPr lang="en-US" dirty="0"/>
              <a:t>Key technical documents and data to consider</a:t>
            </a:r>
            <a:endParaRPr lang="en-GB" dirty="0"/>
          </a:p>
        </p:txBody>
      </p:sp>
    </p:spTree>
    <p:extLst>
      <p:ext uri="{BB962C8B-B14F-4D97-AF65-F5344CB8AC3E}">
        <p14:creationId xmlns:p14="http://schemas.microsoft.com/office/powerpoint/2010/main" val="2420803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9349D92-0595-1345-99D9-4CCC8C1BC82D}"/>
              </a:ext>
            </a:extLst>
          </p:cNvPr>
          <p:cNvSpPr>
            <a:spLocks noGrp="1"/>
          </p:cNvSpPr>
          <p:nvPr>
            <p:ph type="ftr" sz="quarter" idx="11"/>
          </p:nvPr>
        </p:nvSpPr>
        <p:spPr/>
        <p:txBody>
          <a:bodyPr/>
          <a:lstStyle/>
          <a:p>
            <a:r>
              <a:rPr lang="en-GB"/>
              <a:t>Immunization, Vaccines and Biologicals</a:t>
            </a:r>
            <a:endParaRPr lang="en-GB" dirty="0"/>
          </a:p>
        </p:txBody>
      </p:sp>
      <p:sp>
        <p:nvSpPr>
          <p:cNvPr id="3" name="Slide Number Placeholder 2">
            <a:extLst>
              <a:ext uri="{FF2B5EF4-FFF2-40B4-BE49-F238E27FC236}">
                <a16:creationId xmlns:a16="http://schemas.microsoft.com/office/drawing/2014/main" id="{B5954858-6414-A745-B7A3-225B9C7C2A82}"/>
              </a:ext>
            </a:extLst>
          </p:cNvPr>
          <p:cNvSpPr>
            <a:spLocks noGrp="1"/>
          </p:cNvSpPr>
          <p:nvPr>
            <p:ph type="sldNum" sz="quarter" idx="12"/>
          </p:nvPr>
        </p:nvSpPr>
        <p:spPr/>
        <p:txBody>
          <a:bodyPr/>
          <a:lstStyle/>
          <a:p>
            <a:fld id="{E2E31AFC-DF42-41A5-B57C-06A83BBA6616}" type="slidenum">
              <a:rPr lang="en-GB" smtClean="0"/>
              <a:t>9</a:t>
            </a:fld>
            <a:endParaRPr lang="en-GB"/>
          </a:p>
        </p:txBody>
      </p:sp>
      <p:sp>
        <p:nvSpPr>
          <p:cNvPr id="4" name="Title 3">
            <a:extLst>
              <a:ext uri="{FF2B5EF4-FFF2-40B4-BE49-F238E27FC236}">
                <a16:creationId xmlns:a16="http://schemas.microsoft.com/office/drawing/2014/main" id="{CA70153E-4F87-4C44-924B-B6A3EA7EFA62}"/>
              </a:ext>
            </a:extLst>
          </p:cNvPr>
          <p:cNvSpPr>
            <a:spLocks noGrp="1"/>
          </p:cNvSpPr>
          <p:nvPr>
            <p:ph type="title"/>
          </p:nvPr>
        </p:nvSpPr>
        <p:spPr>
          <a:xfrm>
            <a:off x="578026" y="537197"/>
            <a:ext cx="9572738" cy="406906"/>
          </a:xfrm>
        </p:spPr>
        <p:txBody>
          <a:bodyPr/>
          <a:lstStyle/>
          <a:p>
            <a:r>
              <a:rPr lang="en-US" dirty="0"/>
              <a:t>Documenting NITAG work </a:t>
            </a:r>
            <a:r>
              <a:rPr lang="en-GB" dirty="0">
                <a:solidFill>
                  <a:srgbClr val="D80A12"/>
                </a:solidFill>
              </a:rPr>
              <a:t>(CORE)</a:t>
            </a:r>
          </a:p>
        </p:txBody>
      </p:sp>
      <p:sp>
        <p:nvSpPr>
          <p:cNvPr id="5" name="Text Placeholder 4">
            <a:extLst>
              <a:ext uri="{FF2B5EF4-FFF2-40B4-BE49-F238E27FC236}">
                <a16:creationId xmlns:a16="http://schemas.microsoft.com/office/drawing/2014/main" id="{BE5FC3A8-E63B-0948-8A49-BE4B75E3761E}"/>
              </a:ext>
            </a:extLst>
          </p:cNvPr>
          <p:cNvSpPr>
            <a:spLocks noGrp="1"/>
          </p:cNvSpPr>
          <p:nvPr>
            <p:ph type="body" sz="quarter" idx="13"/>
          </p:nvPr>
        </p:nvSpPr>
        <p:spPr>
          <a:xfrm>
            <a:off x="586690" y="1996560"/>
            <a:ext cx="5334647" cy="3360728"/>
          </a:xfrm>
        </p:spPr>
        <p:txBody>
          <a:bodyPr/>
          <a:lstStyle/>
          <a:p>
            <a:pPr algn="l" rtl="0" fontAlgn="base"/>
            <a:r>
              <a:rPr lang="en-US" sz="1400" b="0" i="0" dirty="0">
                <a:solidFill>
                  <a:srgbClr val="000000"/>
                </a:solidFill>
                <a:effectLst/>
                <a:latin typeface="+mn-lt"/>
              </a:rPr>
              <a:t>All materials fully documenting the recommendation making process must be archived by the secretariat in a dedicated folder and, ideally, on the website, including</a:t>
            </a:r>
          </a:p>
          <a:p>
            <a:pPr lvl="1" fontAlgn="base"/>
            <a:r>
              <a:rPr lang="en-US" sz="1279" b="0" i="0" dirty="0">
                <a:solidFill>
                  <a:srgbClr val="000000"/>
                </a:solidFill>
                <a:effectLst/>
                <a:latin typeface="+mn-lt"/>
              </a:rPr>
              <a:t> the agenda of the meeting,</a:t>
            </a:r>
          </a:p>
          <a:p>
            <a:pPr lvl="1" fontAlgn="base"/>
            <a:r>
              <a:rPr lang="en-US" sz="1279" b="0" i="0" dirty="0">
                <a:solidFill>
                  <a:srgbClr val="000000"/>
                </a:solidFill>
                <a:effectLst/>
                <a:latin typeface="+mn-lt"/>
              </a:rPr>
              <a:t>the Declaration of Interests, </a:t>
            </a:r>
          </a:p>
          <a:p>
            <a:pPr lvl="1" fontAlgn="base"/>
            <a:r>
              <a:rPr lang="en-US" sz="1279" b="0" i="0" dirty="0">
                <a:solidFill>
                  <a:srgbClr val="000000"/>
                </a:solidFill>
                <a:effectLst/>
                <a:latin typeface="+mn-lt"/>
              </a:rPr>
              <a:t>the recommendations to the </a:t>
            </a:r>
            <a:r>
              <a:rPr lang="en-US" sz="1279" b="0" i="0" dirty="0" err="1">
                <a:solidFill>
                  <a:srgbClr val="000000"/>
                </a:solidFill>
                <a:effectLst/>
                <a:latin typeface="+mn-lt"/>
              </a:rPr>
              <a:t>MoH</a:t>
            </a:r>
            <a:r>
              <a:rPr lang="en-US" sz="1279" b="0" i="0" dirty="0">
                <a:solidFill>
                  <a:srgbClr val="000000"/>
                </a:solidFill>
                <a:effectLst/>
                <a:latin typeface="+mn-lt"/>
              </a:rPr>
              <a:t>, </a:t>
            </a:r>
          </a:p>
          <a:p>
            <a:pPr lvl="1" fontAlgn="base"/>
            <a:r>
              <a:rPr lang="en-US" sz="1279" b="0" i="0" dirty="0">
                <a:solidFill>
                  <a:srgbClr val="000000"/>
                </a:solidFill>
                <a:effectLst/>
                <a:latin typeface="+mn-lt"/>
              </a:rPr>
              <a:t>the Confidentiality Agreements, </a:t>
            </a:r>
          </a:p>
          <a:p>
            <a:pPr lvl="1" fontAlgn="base"/>
            <a:r>
              <a:rPr lang="en-US" sz="1279" b="0" i="0" dirty="0">
                <a:solidFill>
                  <a:srgbClr val="000000"/>
                </a:solidFill>
                <a:effectLst/>
                <a:latin typeface="+mn-lt"/>
              </a:rPr>
              <a:t>Background Documents etc. </a:t>
            </a:r>
          </a:p>
          <a:p>
            <a:pPr fontAlgn="base"/>
            <a:r>
              <a:rPr lang="en-US" sz="1521" b="0" i="0" dirty="0">
                <a:solidFill>
                  <a:srgbClr val="000000"/>
                </a:solidFill>
                <a:effectLst/>
                <a:latin typeface="+mn-lt"/>
              </a:rPr>
              <a:t>The existing archived NITAG documentation should imply guaranteed access to it, either upon request or by an open-source online repository. </a:t>
            </a:r>
          </a:p>
        </p:txBody>
      </p:sp>
      <p:sp>
        <p:nvSpPr>
          <p:cNvPr id="6" name="Text Placeholder 5">
            <a:extLst>
              <a:ext uri="{FF2B5EF4-FFF2-40B4-BE49-F238E27FC236}">
                <a16:creationId xmlns:a16="http://schemas.microsoft.com/office/drawing/2014/main" id="{980F8CB1-E3C0-994B-BA53-AC5F5A54BCCF}"/>
              </a:ext>
            </a:extLst>
          </p:cNvPr>
          <p:cNvSpPr>
            <a:spLocks noGrp="1"/>
          </p:cNvSpPr>
          <p:nvPr>
            <p:ph type="body" sz="quarter" idx="15"/>
          </p:nvPr>
        </p:nvSpPr>
        <p:spPr>
          <a:xfrm>
            <a:off x="6270663" y="1996560"/>
            <a:ext cx="5334647" cy="1432440"/>
          </a:xfrm>
        </p:spPr>
        <p:txBody>
          <a:bodyPr/>
          <a:lstStyle/>
          <a:p>
            <a:r>
              <a:rPr lang="en-GB" sz="1400" dirty="0"/>
              <a:t>The NITAG can request a dedicated page on the website of the institution hosting the secretariat.</a:t>
            </a:r>
          </a:p>
          <a:p>
            <a:r>
              <a:rPr lang="en-GB" sz="1400" dirty="0"/>
              <a:t>If there is no website but the publication of NITAG documentation is allowed, the NITAG can use the WHO website (NRC) to promote its recommendations.</a:t>
            </a:r>
          </a:p>
          <a:p>
            <a:endParaRPr lang="en-GB" sz="1334" dirty="0"/>
          </a:p>
        </p:txBody>
      </p:sp>
      <p:sp>
        <p:nvSpPr>
          <p:cNvPr id="7" name="Text Placeholder 6">
            <a:extLst>
              <a:ext uri="{FF2B5EF4-FFF2-40B4-BE49-F238E27FC236}">
                <a16:creationId xmlns:a16="http://schemas.microsoft.com/office/drawing/2014/main" id="{9C003467-F4A2-7542-AB7F-937912349D1F}"/>
              </a:ext>
            </a:extLst>
          </p:cNvPr>
          <p:cNvSpPr>
            <a:spLocks noGrp="1"/>
          </p:cNvSpPr>
          <p:nvPr>
            <p:ph type="body" sz="quarter" idx="16"/>
          </p:nvPr>
        </p:nvSpPr>
        <p:spPr/>
        <p:txBody>
          <a:bodyPr/>
          <a:lstStyle/>
          <a:p>
            <a:r>
              <a:rPr lang="en-GB" dirty="0"/>
              <a:t>Background document</a:t>
            </a:r>
          </a:p>
        </p:txBody>
      </p:sp>
      <p:sp>
        <p:nvSpPr>
          <p:cNvPr id="8" name="Text Placeholder 7">
            <a:extLst>
              <a:ext uri="{FF2B5EF4-FFF2-40B4-BE49-F238E27FC236}">
                <a16:creationId xmlns:a16="http://schemas.microsoft.com/office/drawing/2014/main" id="{AA9E884B-35B5-014B-8C80-51209E439C14}"/>
              </a:ext>
            </a:extLst>
          </p:cNvPr>
          <p:cNvSpPr>
            <a:spLocks noGrp="1"/>
          </p:cNvSpPr>
          <p:nvPr>
            <p:ph type="body" sz="quarter" idx="18"/>
          </p:nvPr>
        </p:nvSpPr>
        <p:spPr>
          <a:xfrm>
            <a:off x="6270675" y="1529131"/>
            <a:ext cx="5335021" cy="296171"/>
          </a:xfrm>
        </p:spPr>
        <p:txBody>
          <a:bodyPr/>
          <a:lstStyle/>
          <a:p>
            <a:r>
              <a:rPr lang="en-GB" dirty="0"/>
              <a:t>Website or NRC</a:t>
            </a:r>
          </a:p>
        </p:txBody>
      </p:sp>
      <p:pic>
        <p:nvPicPr>
          <p:cNvPr id="10" name="Picture 9" descr="Graphical user interface, application&#10;&#10;Description automatically generated">
            <a:extLst>
              <a:ext uri="{FF2B5EF4-FFF2-40B4-BE49-F238E27FC236}">
                <a16:creationId xmlns:a16="http://schemas.microsoft.com/office/drawing/2014/main" id="{79E1EADC-84C0-493A-88FC-EFB7B061E8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1778" y="3429000"/>
            <a:ext cx="4871649" cy="30071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75609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HO/IVB Presentation">
  <a:themeElements>
    <a:clrScheme name="WHO _ IVB">
      <a:dk1>
        <a:srgbClr val="000000"/>
      </a:dk1>
      <a:lt1>
        <a:srgbClr val="FFFFFF"/>
      </a:lt1>
      <a:dk2>
        <a:srgbClr val="707070"/>
      </a:dk2>
      <a:lt2>
        <a:srgbClr val="F2F2F2"/>
      </a:lt2>
      <a:accent1>
        <a:srgbClr val="009CDE"/>
      </a:accent1>
      <a:accent2>
        <a:srgbClr val="008ACD"/>
      </a:accent2>
      <a:accent3>
        <a:srgbClr val="0B6AAC"/>
      </a:accent3>
      <a:accent4>
        <a:srgbClr val="134A8A"/>
      </a:accent4>
      <a:accent5>
        <a:srgbClr val="C5EDFF"/>
      </a:accent5>
      <a:accent6>
        <a:srgbClr val="001738"/>
      </a:accent6>
      <a:hlink>
        <a:srgbClr val="008ACD"/>
      </a:hlink>
      <a:folHlink>
        <a:srgbClr val="001738"/>
      </a:folHlink>
    </a:clrScheme>
    <a:fontScheme name="Poppins">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IVB Red">
      <a:srgbClr val="D80A12"/>
    </a:custClr>
    <a:custClr name="IVB Orange">
      <a:srgbClr val="FA9A00"/>
    </a:custClr>
    <a:custClr name="IVB Yellow">
      <a:srgbClr val="F1E21A"/>
    </a:custClr>
    <a:custClr name="IVB Green">
      <a:srgbClr val="00785A"/>
    </a:custClr>
    <a:custClr name="IVB Light Green">
      <a:srgbClr val="00C871"/>
    </a:custClr>
    <a:custClr name="IVB Magenta">
      <a:srgbClr val="C10077"/>
    </a:custClr>
  </a:custClrLst>
  <a:extLst>
    <a:ext uri="{05A4C25C-085E-4340-85A3-A5531E510DB2}">
      <thm15:themeFamily xmlns:thm15="http://schemas.microsoft.com/office/thememl/2012/main" name="Presentation1" id="{35C23431-4495-48D0-9D99-2FEB6E866670}" vid="{DCF46CC3-078C-41A8-8578-2D09297ADD3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TotalTime>
  <Words>2180</Words>
  <Application>Microsoft Office PowerPoint</Application>
  <PresentationFormat>Widescreen</PresentationFormat>
  <Paragraphs>156</Paragraphs>
  <Slides>12</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Poppins</vt:lpstr>
      <vt:lpstr>Poppins Medium</vt:lpstr>
      <vt:lpstr>Poppins SemiBold</vt:lpstr>
      <vt:lpstr>Segoe UI</vt:lpstr>
      <vt:lpstr>Wingdings</vt:lpstr>
      <vt:lpstr>WHO/IVB Presentation</vt:lpstr>
      <vt:lpstr>NITAG secretariat checklist</vt:lpstr>
      <vt:lpstr>Agenda</vt:lpstr>
      <vt:lpstr>Overall objectives</vt:lpstr>
      <vt:lpstr>Drafting internal procedures (CORE)</vt:lpstr>
      <vt:lpstr>Drafting internal procedures (CORE)</vt:lpstr>
      <vt:lpstr>Developing a workplan and annual budget (desirable)</vt:lpstr>
      <vt:lpstr>Coordinating work groups (desirable)</vt:lpstr>
      <vt:lpstr>Collect evidence / Gather technical documents related to agenda topics (CORE)</vt:lpstr>
      <vt:lpstr>Documenting NITAG work (CORE)</vt:lpstr>
      <vt:lpstr>Enhancing the NITAG into the policy process (desirable)</vt:lpstr>
      <vt:lpstr>Evaluation tasks (desirable)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NITAG secretariat checklist</dc:title>
  <dc:creator>HENAFF, Louise</dc:creator>
  <cp:lastModifiedBy>HENAFF, Louise</cp:lastModifiedBy>
  <cp:revision>14</cp:revision>
  <dcterms:created xsi:type="dcterms:W3CDTF">2022-05-06T07:27:06Z</dcterms:created>
  <dcterms:modified xsi:type="dcterms:W3CDTF">2022-09-13T12:56:18Z</dcterms:modified>
</cp:coreProperties>
</file>