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 id="2147483706" r:id="rId5"/>
    <p:sldMasterId id="2147483730" r:id="rId6"/>
    <p:sldMasterId id="2147483747" r:id="rId7"/>
  </p:sldMasterIdLst>
  <p:notesMasterIdLst>
    <p:notesMasterId r:id="rId57"/>
  </p:notesMasterIdLst>
  <p:handoutMasterIdLst>
    <p:handoutMasterId r:id="rId58"/>
  </p:handoutMasterIdLst>
  <p:sldIdLst>
    <p:sldId id="389" r:id="rId8"/>
    <p:sldId id="402" r:id="rId9"/>
    <p:sldId id="403" r:id="rId10"/>
    <p:sldId id="404" r:id="rId11"/>
    <p:sldId id="450" r:id="rId12"/>
    <p:sldId id="405" r:id="rId13"/>
    <p:sldId id="451" r:id="rId14"/>
    <p:sldId id="406" r:id="rId15"/>
    <p:sldId id="407" r:id="rId16"/>
    <p:sldId id="408" r:id="rId17"/>
    <p:sldId id="447" r:id="rId18"/>
    <p:sldId id="409" r:id="rId19"/>
    <p:sldId id="410" r:id="rId20"/>
    <p:sldId id="412" r:id="rId21"/>
    <p:sldId id="413" r:id="rId22"/>
    <p:sldId id="411" r:id="rId23"/>
    <p:sldId id="414" r:id="rId24"/>
    <p:sldId id="415" r:id="rId25"/>
    <p:sldId id="416" r:id="rId26"/>
    <p:sldId id="417" r:id="rId27"/>
    <p:sldId id="418" r:id="rId28"/>
    <p:sldId id="419" r:id="rId29"/>
    <p:sldId id="420" r:id="rId30"/>
    <p:sldId id="421" r:id="rId31"/>
    <p:sldId id="422" r:id="rId32"/>
    <p:sldId id="423" r:id="rId33"/>
    <p:sldId id="424" r:id="rId34"/>
    <p:sldId id="449"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5" r:id="rId54"/>
    <p:sldId id="446" r:id="rId55"/>
    <p:sldId id="444" r:id="rId56"/>
  </p:sldIdLst>
  <p:sldSz cx="12169775" cy="6877050"/>
  <p:notesSz cx="6808788" cy="9940925"/>
  <p:embeddedFontLst>
    <p:embeddedFont>
      <p:font typeface="Calibri" panose="020F0502020204030204" pitchFamily="34" charset="0"/>
      <p:regular r:id="rId59"/>
      <p:bold r:id="rId60"/>
      <p:italic r:id="rId61"/>
      <p:boldItalic r:id="rId62"/>
    </p:embeddedFont>
    <p:embeddedFont>
      <p:font typeface="Ebrima" panose="02000000000000000000" pitchFamily="2" charset="0"/>
      <p:regular r:id="rId63"/>
      <p:bold r:id="rId64"/>
    </p:embeddedFont>
    <p:embeddedFont>
      <p:font typeface="Gill Sans MT" panose="020B0502020104020203" pitchFamily="34" charset="77"/>
      <p:regular r:id="rId65"/>
      <p:bold r:id="rId66"/>
      <p:italic r:id="rId67"/>
      <p:boldItalic r:id="rId68"/>
    </p:embeddedFont>
  </p:embeddedFontLst>
  <p:defaultTex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3" orient="horz" pos="2143">
          <p15:clr>
            <a:srgbClr val="A4A3A4"/>
          </p15:clr>
        </p15:guide>
        <p15:guide id="4" pos="383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82B195"/>
    <a:srgbClr val="F4EBE6"/>
    <a:srgbClr val="D2AF9C"/>
    <a:srgbClr val="BC886A"/>
    <a:srgbClr val="A56039"/>
    <a:srgbClr val="8F3807"/>
    <a:srgbClr val="761302"/>
    <a:srgbClr val="EAF2ED"/>
    <a:srgbClr val="AC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4" autoAdjust="0"/>
    <p:restoredTop sz="90417" autoAdjust="0"/>
  </p:normalViewPr>
  <p:slideViewPr>
    <p:cSldViewPr snapToGrid="0">
      <p:cViewPr varScale="1">
        <p:scale>
          <a:sx n="100" d="100"/>
          <a:sy n="100" d="100"/>
        </p:scale>
        <p:origin x="1000" y="168"/>
      </p:cViewPr>
      <p:guideLst>
        <p:guide orient="horz" pos="2137"/>
        <p:guide pos="2880"/>
        <p:guide orient="horz" pos="2143"/>
        <p:guide pos="3833"/>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66" Type="http://schemas.openxmlformats.org/officeDocument/2006/relationships/font" Target="fonts/font8.fntdata"/><Relationship Id="rId5" Type="http://schemas.openxmlformats.org/officeDocument/2006/relationships/slideMaster" Target="slideMasters/slideMaster2.xml"/><Relationship Id="rId61" Type="http://schemas.openxmlformats.org/officeDocument/2006/relationships/font" Target="fonts/font3.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4.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2.fntdata"/><Relationship Id="rId65" Type="http://schemas.openxmlformats.org/officeDocument/2006/relationships/font" Target="fonts/font7.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AFF, Louise" userId="1fce807b-cec0-448f-8696-ba70cb03b3e1" providerId="ADAL" clId="{78057A4E-525F-4A64-9F15-26A19DF672CE}"/>
    <pc:docChg chg="undo custSel addSld delSld modSld">
      <pc:chgData name="HENAFF, Louise" userId="1fce807b-cec0-448f-8696-ba70cb03b3e1" providerId="ADAL" clId="{78057A4E-525F-4A64-9F15-26A19DF672CE}" dt="2020-09-16T15:46:59.755" v="2299" actId="123"/>
      <pc:docMkLst>
        <pc:docMk/>
      </pc:docMkLst>
      <pc:sldChg chg="del">
        <pc:chgData name="HENAFF, Louise" userId="1fce807b-cec0-448f-8696-ba70cb03b3e1" providerId="ADAL" clId="{78057A4E-525F-4A64-9F15-26A19DF672CE}" dt="2020-09-16T13:10:42.401" v="434" actId="2696"/>
        <pc:sldMkLst>
          <pc:docMk/>
          <pc:sldMk cId="2610819207" sldId="387"/>
        </pc:sldMkLst>
      </pc:sldChg>
      <pc:sldChg chg="modSp">
        <pc:chgData name="HENAFF, Louise" userId="1fce807b-cec0-448f-8696-ba70cb03b3e1" providerId="ADAL" clId="{78057A4E-525F-4A64-9F15-26A19DF672CE}" dt="2020-09-16T12:40:44.604" v="176" actId="20577"/>
        <pc:sldMkLst>
          <pc:docMk/>
          <pc:sldMk cId="2573699515" sldId="389"/>
        </pc:sldMkLst>
        <pc:spChg chg="mod">
          <ac:chgData name="HENAFF, Louise" userId="1fce807b-cec0-448f-8696-ba70cb03b3e1" providerId="ADAL" clId="{78057A4E-525F-4A64-9F15-26A19DF672CE}" dt="2020-09-16T12:38:17.118" v="1"/>
          <ac:spMkLst>
            <pc:docMk/>
            <pc:sldMk cId="2573699515" sldId="389"/>
            <ac:spMk id="9" creationId="{00000000-0000-0000-0000-000000000000}"/>
          </ac:spMkLst>
        </pc:spChg>
        <pc:spChg chg="mod">
          <ac:chgData name="HENAFF, Louise" userId="1fce807b-cec0-448f-8696-ba70cb03b3e1" providerId="ADAL" clId="{78057A4E-525F-4A64-9F15-26A19DF672CE}" dt="2020-09-16T12:40:44.604" v="176" actId="20577"/>
          <ac:spMkLst>
            <pc:docMk/>
            <pc:sldMk cId="2573699515" sldId="389"/>
            <ac:spMk id="16" creationId="{00000000-0000-0000-0000-000000000000}"/>
          </ac:spMkLst>
        </pc:spChg>
      </pc:sldChg>
      <pc:sldChg chg="del">
        <pc:chgData name="HENAFF, Louise" userId="1fce807b-cec0-448f-8696-ba70cb03b3e1" providerId="ADAL" clId="{78057A4E-525F-4A64-9F15-26A19DF672CE}" dt="2020-09-16T13:27:42.597" v="617" actId="2696"/>
        <pc:sldMkLst>
          <pc:docMk/>
          <pc:sldMk cId="3318335996" sldId="397"/>
        </pc:sldMkLst>
      </pc:sldChg>
      <pc:sldChg chg="del">
        <pc:chgData name="HENAFF, Louise" userId="1fce807b-cec0-448f-8696-ba70cb03b3e1" providerId="ADAL" clId="{78057A4E-525F-4A64-9F15-26A19DF672CE}" dt="2020-09-16T13:10:43.998" v="435" actId="2696"/>
        <pc:sldMkLst>
          <pc:docMk/>
          <pc:sldMk cId="883921524" sldId="400"/>
        </pc:sldMkLst>
      </pc:sldChg>
      <pc:sldChg chg="del">
        <pc:chgData name="HENAFF, Louise" userId="1fce807b-cec0-448f-8696-ba70cb03b3e1" providerId="ADAL" clId="{78057A4E-525F-4A64-9F15-26A19DF672CE}" dt="2020-09-16T13:11:20.610" v="438" actId="2696"/>
        <pc:sldMkLst>
          <pc:docMk/>
          <pc:sldMk cId="1445927440" sldId="401"/>
        </pc:sldMkLst>
      </pc:sldChg>
      <pc:sldChg chg="addSp delSp modSp add">
        <pc:chgData name="HENAFF, Louise" userId="1fce807b-cec0-448f-8696-ba70cb03b3e1" providerId="ADAL" clId="{78057A4E-525F-4A64-9F15-26A19DF672CE}" dt="2020-09-16T12:42:55.828" v="221" actId="255"/>
        <pc:sldMkLst>
          <pc:docMk/>
          <pc:sldMk cId="398232648" sldId="402"/>
        </pc:sldMkLst>
        <pc:spChg chg="del">
          <ac:chgData name="HENAFF, Louise" userId="1fce807b-cec0-448f-8696-ba70cb03b3e1" providerId="ADAL" clId="{78057A4E-525F-4A64-9F15-26A19DF672CE}" dt="2020-09-16T12:42:06.202" v="178"/>
          <ac:spMkLst>
            <pc:docMk/>
            <pc:sldMk cId="398232648" sldId="402"/>
            <ac:spMk id="2" creationId="{E9C5A04F-8810-499C-8EB1-DF58F5686FF0}"/>
          </ac:spMkLst>
        </pc:spChg>
        <pc:spChg chg="del">
          <ac:chgData name="HENAFF, Louise" userId="1fce807b-cec0-448f-8696-ba70cb03b3e1" providerId="ADAL" clId="{78057A4E-525F-4A64-9F15-26A19DF672CE}" dt="2020-09-16T12:42:06.202" v="178"/>
          <ac:spMkLst>
            <pc:docMk/>
            <pc:sldMk cId="398232648" sldId="402"/>
            <ac:spMk id="3" creationId="{A3C1BE47-91FC-4AAF-A97E-C7BFA3675989}"/>
          </ac:spMkLst>
        </pc:spChg>
        <pc:spChg chg="del">
          <ac:chgData name="HENAFF, Louise" userId="1fce807b-cec0-448f-8696-ba70cb03b3e1" providerId="ADAL" clId="{78057A4E-525F-4A64-9F15-26A19DF672CE}" dt="2020-09-16T12:42:06.202" v="178"/>
          <ac:spMkLst>
            <pc:docMk/>
            <pc:sldMk cId="398232648" sldId="402"/>
            <ac:spMk id="4" creationId="{0F4C7427-8695-4EFD-BB0C-7FCAC514E0B5}"/>
          </ac:spMkLst>
        </pc:spChg>
        <pc:spChg chg="del">
          <ac:chgData name="HENAFF, Louise" userId="1fce807b-cec0-448f-8696-ba70cb03b3e1" providerId="ADAL" clId="{78057A4E-525F-4A64-9F15-26A19DF672CE}" dt="2020-09-16T12:42:06.202" v="178"/>
          <ac:spMkLst>
            <pc:docMk/>
            <pc:sldMk cId="398232648" sldId="402"/>
            <ac:spMk id="5" creationId="{4798DC58-B27F-450E-B2B3-DD827637B924}"/>
          </ac:spMkLst>
        </pc:spChg>
        <pc:spChg chg="del">
          <ac:chgData name="HENAFF, Louise" userId="1fce807b-cec0-448f-8696-ba70cb03b3e1" providerId="ADAL" clId="{78057A4E-525F-4A64-9F15-26A19DF672CE}" dt="2020-09-16T12:42:06.202" v="178"/>
          <ac:spMkLst>
            <pc:docMk/>
            <pc:sldMk cId="398232648" sldId="402"/>
            <ac:spMk id="6" creationId="{55AE92D9-5EB8-4FE6-8841-CE1C612C59A7}"/>
          </ac:spMkLst>
        </pc:spChg>
        <pc:spChg chg="del">
          <ac:chgData name="HENAFF, Louise" userId="1fce807b-cec0-448f-8696-ba70cb03b3e1" providerId="ADAL" clId="{78057A4E-525F-4A64-9F15-26A19DF672CE}" dt="2020-09-16T12:42:06.202" v="178"/>
          <ac:spMkLst>
            <pc:docMk/>
            <pc:sldMk cId="398232648" sldId="402"/>
            <ac:spMk id="7" creationId="{2CB357A5-CBDE-4349-968F-C7EF29C1EC2D}"/>
          </ac:spMkLst>
        </pc:spChg>
        <pc:spChg chg="add mod">
          <ac:chgData name="HENAFF, Louise" userId="1fce807b-cec0-448f-8696-ba70cb03b3e1" providerId="ADAL" clId="{78057A4E-525F-4A64-9F15-26A19DF672CE}" dt="2020-09-16T12:42:37.489" v="216" actId="20577"/>
          <ac:spMkLst>
            <pc:docMk/>
            <pc:sldMk cId="398232648" sldId="402"/>
            <ac:spMk id="8" creationId="{BEE11BF9-C4A7-4570-BE56-636D481EEE82}"/>
          </ac:spMkLst>
        </pc:spChg>
        <pc:spChg chg="add mod">
          <ac:chgData name="HENAFF, Louise" userId="1fce807b-cec0-448f-8696-ba70cb03b3e1" providerId="ADAL" clId="{78057A4E-525F-4A64-9F15-26A19DF672CE}" dt="2020-09-16T12:42:55.828" v="221" actId="255"/>
          <ac:spMkLst>
            <pc:docMk/>
            <pc:sldMk cId="398232648" sldId="402"/>
            <ac:spMk id="9" creationId="{3CE7DD77-8AD5-457D-8C7A-01265B64DA1C}"/>
          </ac:spMkLst>
        </pc:spChg>
        <pc:spChg chg="add mod">
          <ac:chgData name="HENAFF, Louise" userId="1fce807b-cec0-448f-8696-ba70cb03b3e1" providerId="ADAL" clId="{78057A4E-525F-4A64-9F15-26A19DF672CE}" dt="2020-09-16T12:42:06.307" v="179" actId="27636"/>
          <ac:spMkLst>
            <pc:docMk/>
            <pc:sldMk cId="398232648" sldId="402"/>
            <ac:spMk id="10" creationId="{60966570-AEE0-4696-B28C-DBF5F8331053}"/>
          </ac:spMkLst>
        </pc:spChg>
        <pc:spChg chg="add mod">
          <ac:chgData name="HENAFF, Louise" userId="1fce807b-cec0-448f-8696-ba70cb03b3e1" providerId="ADAL" clId="{78057A4E-525F-4A64-9F15-26A19DF672CE}" dt="2020-09-16T12:42:06.202" v="178"/>
          <ac:spMkLst>
            <pc:docMk/>
            <pc:sldMk cId="398232648" sldId="402"/>
            <ac:spMk id="11" creationId="{69C6DB52-10B3-484A-9880-E79D68FDE560}"/>
          </ac:spMkLst>
        </pc:spChg>
      </pc:sldChg>
      <pc:sldChg chg="modSp add">
        <pc:chgData name="HENAFF, Louise" userId="1fce807b-cec0-448f-8696-ba70cb03b3e1" providerId="ADAL" clId="{78057A4E-525F-4A64-9F15-26A19DF672CE}" dt="2020-09-16T12:44:10.867" v="237" actId="255"/>
        <pc:sldMkLst>
          <pc:docMk/>
          <pc:sldMk cId="2374923853" sldId="403"/>
        </pc:sldMkLst>
        <pc:spChg chg="mod">
          <ac:chgData name="HENAFF, Louise" userId="1fce807b-cec0-448f-8696-ba70cb03b3e1" providerId="ADAL" clId="{78057A4E-525F-4A64-9F15-26A19DF672CE}" dt="2020-09-16T12:44:10.867" v="237" actId="255"/>
          <ac:spMkLst>
            <pc:docMk/>
            <pc:sldMk cId="2374923853" sldId="403"/>
            <ac:spMk id="2" creationId="{CA493CA6-DF2E-4E31-A300-FD32E87FF957}"/>
          </ac:spMkLst>
        </pc:spChg>
        <pc:spChg chg="mod">
          <ac:chgData name="HENAFF, Louise" userId="1fce807b-cec0-448f-8696-ba70cb03b3e1" providerId="ADAL" clId="{78057A4E-525F-4A64-9F15-26A19DF672CE}" dt="2020-09-16T12:43:23.687" v="223" actId="27636"/>
          <ac:spMkLst>
            <pc:docMk/>
            <pc:sldMk cId="2374923853" sldId="403"/>
            <ac:spMk id="3" creationId="{94CE6AF5-7A87-4060-8B8F-BA7E7B1911BC}"/>
          </ac:spMkLst>
        </pc:spChg>
        <pc:spChg chg="mod">
          <ac:chgData name="HENAFF, Louise" userId="1fce807b-cec0-448f-8696-ba70cb03b3e1" providerId="ADAL" clId="{78057A4E-525F-4A64-9F15-26A19DF672CE}" dt="2020-09-16T12:43:30.225" v="232" actId="20577"/>
          <ac:spMkLst>
            <pc:docMk/>
            <pc:sldMk cId="2374923853" sldId="403"/>
            <ac:spMk id="6" creationId="{4D0F6346-E697-4A8B-B754-1C21457F8CBF}"/>
          </ac:spMkLst>
        </pc:spChg>
      </pc:sldChg>
      <pc:sldChg chg="modSp add">
        <pc:chgData name="HENAFF, Louise" userId="1fce807b-cec0-448f-8696-ba70cb03b3e1" providerId="ADAL" clId="{78057A4E-525F-4A64-9F15-26A19DF672CE}" dt="2020-09-16T12:47:22.554" v="258" actId="12"/>
        <pc:sldMkLst>
          <pc:docMk/>
          <pc:sldMk cId="817615206" sldId="404"/>
        </pc:sldMkLst>
        <pc:spChg chg="mod">
          <ac:chgData name="HENAFF, Louise" userId="1fce807b-cec0-448f-8696-ba70cb03b3e1" providerId="ADAL" clId="{78057A4E-525F-4A64-9F15-26A19DF672CE}" dt="2020-09-16T12:47:22.554" v="258" actId="12"/>
          <ac:spMkLst>
            <pc:docMk/>
            <pc:sldMk cId="817615206" sldId="404"/>
            <ac:spMk id="2" creationId="{FF1EC0FA-976B-44C7-A62E-ACDF03FB5AF5}"/>
          </ac:spMkLst>
        </pc:spChg>
        <pc:spChg chg="mod">
          <ac:chgData name="HENAFF, Louise" userId="1fce807b-cec0-448f-8696-ba70cb03b3e1" providerId="ADAL" clId="{78057A4E-525F-4A64-9F15-26A19DF672CE}" dt="2020-09-16T12:47:06.498" v="239" actId="27636"/>
          <ac:spMkLst>
            <pc:docMk/>
            <pc:sldMk cId="817615206" sldId="404"/>
            <ac:spMk id="3" creationId="{86570CC9-E6E1-47C1-910F-9B753E77C16A}"/>
          </ac:spMkLst>
        </pc:spChg>
        <pc:spChg chg="mod">
          <ac:chgData name="HENAFF, Louise" userId="1fce807b-cec0-448f-8696-ba70cb03b3e1" providerId="ADAL" clId="{78057A4E-525F-4A64-9F15-26A19DF672CE}" dt="2020-09-16T12:47:11.891" v="255" actId="20577"/>
          <ac:spMkLst>
            <pc:docMk/>
            <pc:sldMk cId="817615206" sldId="404"/>
            <ac:spMk id="7" creationId="{CD886789-9721-424B-996F-C1CD45694F8B}"/>
          </ac:spMkLst>
        </pc:spChg>
      </pc:sldChg>
      <pc:sldChg chg="modSp add">
        <pc:chgData name="HENAFF, Louise" userId="1fce807b-cec0-448f-8696-ba70cb03b3e1" providerId="ADAL" clId="{78057A4E-525F-4A64-9F15-26A19DF672CE}" dt="2020-09-16T12:49:06.049" v="285" actId="113"/>
        <pc:sldMkLst>
          <pc:docMk/>
          <pc:sldMk cId="3049723" sldId="405"/>
        </pc:sldMkLst>
        <pc:spChg chg="mod">
          <ac:chgData name="HENAFF, Louise" userId="1fce807b-cec0-448f-8696-ba70cb03b3e1" providerId="ADAL" clId="{78057A4E-525F-4A64-9F15-26A19DF672CE}" dt="2020-09-16T12:49:06.049" v="285" actId="113"/>
          <ac:spMkLst>
            <pc:docMk/>
            <pc:sldMk cId="3049723" sldId="405"/>
            <ac:spMk id="2" creationId="{A073C87C-C71A-43BA-81B5-CB321E82B33E}"/>
          </ac:spMkLst>
        </pc:spChg>
        <pc:spChg chg="mod">
          <ac:chgData name="HENAFF, Louise" userId="1fce807b-cec0-448f-8696-ba70cb03b3e1" providerId="ADAL" clId="{78057A4E-525F-4A64-9F15-26A19DF672CE}" dt="2020-09-16T12:47:49.044" v="260" actId="27636"/>
          <ac:spMkLst>
            <pc:docMk/>
            <pc:sldMk cId="3049723" sldId="405"/>
            <ac:spMk id="3" creationId="{DE0ED2B9-3C34-4627-8348-FFB868A39F08}"/>
          </ac:spMkLst>
        </pc:spChg>
        <pc:spChg chg="mod">
          <ac:chgData name="HENAFF, Louise" userId="1fce807b-cec0-448f-8696-ba70cb03b3e1" providerId="ADAL" clId="{78057A4E-525F-4A64-9F15-26A19DF672CE}" dt="2020-09-16T12:47:54.905" v="277" actId="20577"/>
          <ac:spMkLst>
            <pc:docMk/>
            <pc:sldMk cId="3049723" sldId="405"/>
            <ac:spMk id="7" creationId="{0D5EA4CD-99BB-4B6C-A939-CC89488CE798}"/>
          </ac:spMkLst>
        </pc:spChg>
      </pc:sldChg>
      <pc:sldChg chg="modSp add">
        <pc:chgData name="HENAFF, Louise" userId="1fce807b-cec0-448f-8696-ba70cb03b3e1" providerId="ADAL" clId="{78057A4E-525F-4A64-9F15-26A19DF672CE}" dt="2020-09-16T13:02:14.492" v="313" actId="12"/>
        <pc:sldMkLst>
          <pc:docMk/>
          <pc:sldMk cId="1186956318" sldId="406"/>
        </pc:sldMkLst>
        <pc:spChg chg="mod">
          <ac:chgData name="HENAFF, Louise" userId="1fce807b-cec0-448f-8696-ba70cb03b3e1" providerId="ADAL" clId="{78057A4E-525F-4A64-9F15-26A19DF672CE}" dt="2020-09-16T13:02:14.492" v="313" actId="12"/>
          <ac:spMkLst>
            <pc:docMk/>
            <pc:sldMk cId="1186956318" sldId="406"/>
            <ac:spMk id="2" creationId="{FBF4F878-7725-42CD-94F1-DA3037ABACA6}"/>
          </ac:spMkLst>
        </pc:spChg>
        <pc:spChg chg="mod">
          <ac:chgData name="HENAFF, Louise" userId="1fce807b-cec0-448f-8696-ba70cb03b3e1" providerId="ADAL" clId="{78057A4E-525F-4A64-9F15-26A19DF672CE}" dt="2020-09-16T13:01:47.018" v="287" actId="27636"/>
          <ac:spMkLst>
            <pc:docMk/>
            <pc:sldMk cId="1186956318" sldId="406"/>
            <ac:spMk id="3" creationId="{3B2356ED-F187-4AC0-BE2A-D0504BCE6669}"/>
          </ac:spMkLst>
        </pc:spChg>
        <pc:spChg chg="mod">
          <ac:chgData name="HENAFF, Louise" userId="1fce807b-cec0-448f-8696-ba70cb03b3e1" providerId="ADAL" clId="{78057A4E-525F-4A64-9F15-26A19DF672CE}" dt="2020-09-16T13:02:06.055" v="310" actId="20577"/>
          <ac:spMkLst>
            <pc:docMk/>
            <pc:sldMk cId="1186956318" sldId="406"/>
            <ac:spMk id="7" creationId="{F6EC551F-FD8C-44DA-AEB5-E2F844AA1A3F}"/>
          </ac:spMkLst>
        </pc:spChg>
      </pc:sldChg>
      <pc:sldChg chg="modSp add">
        <pc:chgData name="HENAFF, Louise" userId="1fce807b-cec0-448f-8696-ba70cb03b3e1" providerId="ADAL" clId="{78057A4E-525F-4A64-9F15-26A19DF672CE}" dt="2020-09-16T13:04:31.658" v="356" actId="12"/>
        <pc:sldMkLst>
          <pc:docMk/>
          <pc:sldMk cId="1706194674" sldId="407"/>
        </pc:sldMkLst>
        <pc:spChg chg="mod">
          <ac:chgData name="HENAFF, Louise" userId="1fce807b-cec0-448f-8696-ba70cb03b3e1" providerId="ADAL" clId="{78057A4E-525F-4A64-9F15-26A19DF672CE}" dt="2020-09-16T13:04:31.658" v="356" actId="12"/>
          <ac:spMkLst>
            <pc:docMk/>
            <pc:sldMk cId="1706194674" sldId="407"/>
            <ac:spMk id="2" creationId="{F2674BC5-ED51-4B08-91E4-F79D63E6B591}"/>
          </ac:spMkLst>
        </pc:spChg>
        <pc:spChg chg="mod">
          <ac:chgData name="HENAFF, Louise" userId="1fce807b-cec0-448f-8696-ba70cb03b3e1" providerId="ADAL" clId="{78057A4E-525F-4A64-9F15-26A19DF672CE}" dt="2020-09-16T13:02:37.301" v="315" actId="27636"/>
          <ac:spMkLst>
            <pc:docMk/>
            <pc:sldMk cId="1706194674" sldId="407"/>
            <ac:spMk id="3" creationId="{8D865675-FED6-4A05-B6EF-E45D94115B66}"/>
          </ac:spMkLst>
        </pc:spChg>
        <pc:spChg chg="mod">
          <ac:chgData name="HENAFF, Louise" userId="1fce807b-cec0-448f-8696-ba70cb03b3e1" providerId="ADAL" clId="{78057A4E-525F-4A64-9F15-26A19DF672CE}" dt="2020-09-16T13:02:47.990" v="346" actId="20577"/>
          <ac:spMkLst>
            <pc:docMk/>
            <pc:sldMk cId="1706194674" sldId="407"/>
            <ac:spMk id="7" creationId="{3CF14D0F-B5A2-4432-8A9D-F06D5129FED4}"/>
          </ac:spMkLst>
        </pc:spChg>
      </pc:sldChg>
      <pc:sldChg chg="addSp delSp modSp add">
        <pc:chgData name="HENAFF, Louise" userId="1fce807b-cec0-448f-8696-ba70cb03b3e1" providerId="ADAL" clId="{78057A4E-525F-4A64-9F15-26A19DF672CE}" dt="2020-09-16T13:07:45.130" v="395" actId="1076"/>
        <pc:sldMkLst>
          <pc:docMk/>
          <pc:sldMk cId="2434109749" sldId="408"/>
        </pc:sldMkLst>
        <pc:spChg chg="add del">
          <ac:chgData name="HENAFF, Louise" userId="1fce807b-cec0-448f-8696-ba70cb03b3e1" providerId="ADAL" clId="{78057A4E-525F-4A64-9F15-26A19DF672CE}" dt="2020-09-16T13:05:22.944" v="387"/>
          <ac:spMkLst>
            <pc:docMk/>
            <pc:sldMk cId="2434109749" sldId="408"/>
            <ac:spMk id="2" creationId="{2FCAD5E3-5EFD-4C55-8B03-F3886B141755}"/>
          </ac:spMkLst>
        </pc:spChg>
        <pc:spChg chg="mod">
          <ac:chgData name="HENAFF, Louise" userId="1fce807b-cec0-448f-8696-ba70cb03b3e1" providerId="ADAL" clId="{78057A4E-525F-4A64-9F15-26A19DF672CE}" dt="2020-09-16T13:04:41.558" v="358" actId="27636"/>
          <ac:spMkLst>
            <pc:docMk/>
            <pc:sldMk cId="2434109749" sldId="408"/>
            <ac:spMk id="3" creationId="{9E8EBCC6-514F-462B-B48C-294D89A30713}"/>
          </ac:spMkLst>
        </pc:spChg>
        <pc:spChg chg="mod">
          <ac:chgData name="HENAFF, Louise" userId="1fce807b-cec0-448f-8696-ba70cb03b3e1" providerId="ADAL" clId="{78057A4E-525F-4A64-9F15-26A19DF672CE}" dt="2020-09-16T13:05:17.086" v="382" actId="20577"/>
          <ac:spMkLst>
            <pc:docMk/>
            <pc:sldMk cId="2434109749" sldId="408"/>
            <ac:spMk id="7" creationId="{54551868-A1D1-42B6-8679-C1C0909ECF2D}"/>
          </ac:spMkLst>
        </pc:spChg>
        <pc:spChg chg="add mod">
          <ac:chgData name="HENAFF, Louise" userId="1fce807b-cec0-448f-8696-ba70cb03b3e1" providerId="ADAL" clId="{78057A4E-525F-4A64-9F15-26A19DF672CE}" dt="2020-09-16T13:06:32.979" v="388" actId="478"/>
          <ac:spMkLst>
            <pc:docMk/>
            <pc:sldMk cId="2434109749" sldId="408"/>
            <ac:spMk id="11" creationId="{5C49A9E5-67D8-4054-95BB-85F6C22E2EAD}"/>
          </ac:spMkLst>
        </pc:spChg>
        <pc:picChg chg="add">
          <ac:chgData name="HENAFF, Louise" userId="1fce807b-cec0-448f-8696-ba70cb03b3e1" providerId="ADAL" clId="{78057A4E-525F-4A64-9F15-26A19DF672CE}" dt="2020-09-16T13:05:19.258" v="383"/>
          <ac:picMkLst>
            <pc:docMk/>
            <pc:sldMk cId="2434109749" sldId="408"/>
            <ac:picMk id="8" creationId="{C8B37003-BC48-430E-9AA1-8949FACEAC22}"/>
          </ac:picMkLst>
        </pc:picChg>
        <pc:picChg chg="add del mod">
          <ac:chgData name="HENAFF, Louise" userId="1fce807b-cec0-448f-8696-ba70cb03b3e1" providerId="ADAL" clId="{78057A4E-525F-4A64-9F15-26A19DF672CE}" dt="2020-09-16T13:06:32.979" v="388" actId="478"/>
          <ac:picMkLst>
            <pc:docMk/>
            <pc:sldMk cId="2434109749" sldId="408"/>
            <ac:picMk id="9" creationId="{E735E21A-5A90-44D2-A49A-D731525EE51D}"/>
          </ac:picMkLst>
        </pc:picChg>
        <pc:picChg chg="add mod">
          <ac:chgData name="HENAFF, Louise" userId="1fce807b-cec0-448f-8696-ba70cb03b3e1" providerId="ADAL" clId="{78057A4E-525F-4A64-9F15-26A19DF672CE}" dt="2020-09-16T13:07:31.440" v="393" actId="1076"/>
          <ac:picMkLst>
            <pc:docMk/>
            <pc:sldMk cId="2434109749" sldId="408"/>
            <ac:picMk id="12" creationId="{EE7B1CAF-5B77-4CA3-A4C5-2B5D426603B1}"/>
          </ac:picMkLst>
        </pc:picChg>
        <pc:picChg chg="add mod">
          <ac:chgData name="HENAFF, Louise" userId="1fce807b-cec0-448f-8696-ba70cb03b3e1" providerId="ADAL" clId="{78057A4E-525F-4A64-9F15-26A19DF672CE}" dt="2020-09-16T13:07:31.440" v="393" actId="1076"/>
          <ac:picMkLst>
            <pc:docMk/>
            <pc:sldMk cId="2434109749" sldId="408"/>
            <ac:picMk id="13" creationId="{41629244-46F0-4695-9C2E-4ACD5D701717}"/>
          </ac:picMkLst>
        </pc:picChg>
        <pc:picChg chg="add mod">
          <ac:chgData name="HENAFF, Louise" userId="1fce807b-cec0-448f-8696-ba70cb03b3e1" providerId="ADAL" clId="{78057A4E-525F-4A64-9F15-26A19DF672CE}" dt="2020-09-16T13:07:31.440" v="393" actId="1076"/>
          <ac:picMkLst>
            <pc:docMk/>
            <pc:sldMk cId="2434109749" sldId="408"/>
            <ac:picMk id="14" creationId="{ED8C4F91-F4A9-4A41-A869-EC6231AFF7D7}"/>
          </ac:picMkLst>
        </pc:picChg>
        <pc:picChg chg="add mod">
          <ac:chgData name="HENAFF, Louise" userId="1fce807b-cec0-448f-8696-ba70cb03b3e1" providerId="ADAL" clId="{78057A4E-525F-4A64-9F15-26A19DF672CE}" dt="2020-09-16T13:07:31.440" v="393" actId="1076"/>
          <ac:picMkLst>
            <pc:docMk/>
            <pc:sldMk cId="2434109749" sldId="408"/>
            <ac:picMk id="15" creationId="{D7DB35AC-60F8-4DA9-8A83-98B22A79CEE3}"/>
          </ac:picMkLst>
        </pc:picChg>
        <pc:picChg chg="add mod">
          <ac:chgData name="HENAFF, Louise" userId="1fce807b-cec0-448f-8696-ba70cb03b3e1" providerId="ADAL" clId="{78057A4E-525F-4A64-9F15-26A19DF672CE}" dt="2020-09-16T13:07:31.440" v="393" actId="1076"/>
          <ac:picMkLst>
            <pc:docMk/>
            <pc:sldMk cId="2434109749" sldId="408"/>
            <ac:picMk id="16" creationId="{72E83190-9191-4C45-99E2-986A9CA80463}"/>
          </ac:picMkLst>
        </pc:picChg>
        <pc:picChg chg="add mod">
          <ac:chgData name="HENAFF, Louise" userId="1fce807b-cec0-448f-8696-ba70cb03b3e1" providerId="ADAL" clId="{78057A4E-525F-4A64-9F15-26A19DF672CE}" dt="2020-09-16T13:07:31.440" v="393" actId="1076"/>
          <ac:picMkLst>
            <pc:docMk/>
            <pc:sldMk cId="2434109749" sldId="408"/>
            <ac:picMk id="17" creationId="{1657E3D8-372F-458E-91E4-D069DBA14555}"/>
          </ac:picMkLst>
        </pc:picChg>
        <pc:picChg chg="add mod">
          <ac:chgData name="HENAFF, Louise" userId="1fce807b-cec0-448f-8696-ba70cb03b3e1" providerId="ADAL" clId="{78057A4E-525F-4A64-9F15-26A19DF672CE}" dt="2020-09-16T13:07:31.440" v="393" actId="1076"/>
          <ac:picMkLst>
            <pc:docMk/>
            <pc:sldMk cId="2434109749" sldId="408"/>
            <ac:picMk id="18" creationId="{A9F0D7BD-641E-49E6-B4AE-B7794A4EC9D5}"/>
          </ac:picMkLst>
        </pc:picChg>
        <pc:picChg chg="add mod">
          <ac:chgData name="HENAFF, Louise" userId="1fce807b-cec0-448f-8696-ba70cb03b3e1" providerId="ADAL" clId="{78057A4E-525F-4A64-9F15-26A19DF672CE}" dt="2020-09-16T13:07:31.440" v="393" actId="1076"/>
          <ac:picMkLst>
            <pc:docMk/>
            <pc:sldMk cId="2434109749" sldId="408"/>
            <ac:picMk id="19" creationId="{431A246F-E5B8-44B6-8E87-9DE4C566F25C}"/>
          </ac:picMkLst>
        </pc:picChg>
        <pc:picChg chg="add mod">
          <ac:chgData name="HENAFF, Louise" userId="1fce807b-cec0-448f-8696-ba70cb03b3e1" providerId="ADAL" clId="{78057A4E-525F-4A64-9F15-26A19DF672CE}" dt="2020-09-16T13:07:31.440" v="393" actId="1076"/>
          <ac:picMkLst>
            <pc:docMk/>
            <pc:sldMk cId="2434109749" sldId="408"/>
            <ac:picMk id="20" creationId="{8DFFC9E1-CC86-4DBF-8746-F783C09E23FF}"/>
          </ac:picMkLst>
        </pc:picChg>
        <pc:picChg chg="add mod">
          <ac:chgData name="HENAFF, Louise" userId="1fce807b-cec0-448f-8696-ba70cb03b3e1" providerId="ADAL" clId="{78057A4E-525F-4A64-9F15-26A19DF672CE}" dt="2020-09-16T13:07:31.440" v="393" actId="1076"/>
          <ac:picMkLst>
            <pc:docMk/>
            <pc:sldMk cId="2434109749" sldId="408"/>
            <ac:picMk id="21" creationId="{C9738F6A-D388-47E8-9E51-D745A9BD6BB6}"/>
          </ac:picMkLst>
        </pc:picChg>
        <pc:picChg chg="add mod">
          <ac:chgData name="HENAFF, Louise" userId="1fce807b-cec0-448f-8696-ba70cb03b3e1" providerId="ADAL" clId="{78057A4E-525F-4A64-9F15-26A19DF672CE}" dt="2020-09-16T13:07:31.440" v="393" actId="1076"/>
          <ac:picMkLst>
            <pc:docMk/>
            <pc:sldMk cId="2434109749" sldId="408"/>
            <ac:picMk id="22" creationId="{2C4FA59D-0972-4775-90EE-D5D5D8A5934B}"/>
          </ac:picMkLst>
        </pc:picChg>
        <pc:picChg chg="add mod">
          <ac:chgData name="HENAFF, Louise" userId="1fce807b-cec0-448f-8696-ba70cb03b3e1" providerId="ADAL" clId="{78057A4E-525F-4A64-9F15-26A19DF672CE}" dt="2020-09-16T13:07:31.440" v="393" actId="1076"/>
          <ac:picMkLst>
            <pc:docMk/>
            <pc:sldMk cId="2434109749" sldId="408"/>
            <ac:picMk id="23" creationId="{F5748154-340C-4A76-B3C0-D51677BB48B6}"/>
          </ac:picMkLst>
        </pc:picChg>
        <pc:picChg chg="add mod">
          <ac:chgData name="HENAFF, Louise" userId="1fce807b-cec0-448f-8696-ba70cb03b3e1" providerId="ADAL" clId="{78057A4E-525F-4A64-9F15-26A19DF672CE}" dt="2020-09-16T13:07:31.440" v="393" actId="1076"/>
          <ac:picMkLst>
            <pc:docMk/>
            <pc:sldMk cId="2434109749" sldId="408"/>
            <ac:picMk id="24" creationId="{729E69C7-3D28-4EA0-8504-30996340D53B}"/>
          </ac:picMkLst>
        </pc:picChg>
        <pc:picChg chg="add mod">
          <ac:chgData name="HENAFF, Louise" userId="1fce807b-cec0-448f-8696-ba70cb03b3e1" providerId="ADAL" clId="{78057A4E-525F-4A64-9F15-26A19DF672CE}" dt="2020-09-16T13:07:45.130" v="395" actId="1076"/>
          <ac:picMkLst>
            <pc:docMk/>
            <pc:sldMk cId="2434109749" sldId="408"/>
            <ac:picMk id="25" creationId="{53435F2F-CC38-4CCA-8CC3-26718FC2D78E}"/>
          </ac:picMkLst>
        </pc:picChg>
        <pc:picChg chg="add mod">
          <ac:chgData name="HENAFF, Louise" userId="1fce807b-cec0-448f-8696-ba70cb03b3e1" providerId="ADAL" clId="{78057A4E-525F-4A64-9F15-26A19DF672CE}" dt="2020-09-16T13:07:45.130" v="395" actId="1076"/>
          <ac:picMkLst>
            <pc:docMk/>
            <pc:sldMk cId="2434109749" sldId="408"/>
            <ac:picMk id="26" creationId="{B1CCAFC6-78C5-4732-A1F1-969AD04B5439}"/>
          </ac:picMkLst>
        </pc:picChg>
        <pc:picChg chg="add mod">
          <ac:chgData name="HENAFF, Louise" userId="1fce807b-cec0-448f-8696-ba70cb03b3e1" providerId="ADAL" clId="{78057A4E-525F-4A64-9F15-26A19DF672CE}" dt="2020-09-16T13:07:45.130" v="395" actId="1076"/>
          <ac:picMkLst>
            <pc:docMk/>
            <pc:sldMk cId="2434109749" sldId="408"/>
            <ac:picMk id="27" creationId="{ED8C4F91-F4A9-4A41-A869-EC6231AFF7D7}"/>
          </ac:picMkLst>
        </pc:picChg>
        <pc:picChg chg="add mod">
          <ac:chgData name="HENAFF, Louise" userId="1fce807b-cec0-448f-8696-ba70cb03b3e1" providerId="ADAL" clId="{78057A4E-525F-4A64-9F15-26A19DF672CE}" dt="2020-09-16T13:07:45.130" v="395" actId="1076"/>
          <ac:picMkLst>
            <pc:docMk/>
            <pc:sldMk cId="2434109749" sldId="408"/>
            <ac:picMk id="28" creationId="{440347E0-1875-4FCF-AC7F-C3C67AE281B0}"/>
          </ac:picMkLst>
        </pc:picChg>
        <pc:picChg chg="add mod">
          <ac:chgData name="HENAFF, Louise" userId="1fce807b-cec0-448f-8696-ba70cb03b3e1" providerId="ADAL" clId="{78057A4E-525F-4A64-9F15-26A19DF672CE}" dt="2020-09-16T13:07:45.130" v="395" actId="1076"/>
          <ac:picMkLst>
            <pc:docMk/>
            <pc:sldMk cId="2434109749" sldId="408"/>
            <ac:picMk id="29" creationId="{37EEEAA0-DFF6-41C4-A064-52A3BCC6D4A4}"/>
          </ac:picMkLst>
        </pc:picChg>
        <pc:picChg chg="add mod">
          <ac:chgData name="HENAFF, Louise" userId="1fce807b-cec0-448f-8696-ba70cb03b3e1" providerId="ADAL" clId="{78057A4E-525F-4A64-9F15-26A19DF672CE}" dt="2020-09-16T13:07:45.130" v="395" actId="1076"/>
          <ac:picMkLst>
            <pc:docMk/>
            <pc:sldMk cId="2434109749" sldId="408"/>
            <ac:picMk id="30" creationId="{FBDBDAF5-5DA2-4862-8782-E013565BC8D1}"/>
          </ac:picMkLst>
        </pc:picChg>
        <pc:picChg chg="add mod">
          <ac:chgData name="HENAFF, Louise" userId="1fce807b-cec0-448f-8696-ba70cb03b3e1" providerId="ADAL" clId="{78057A4E-525F-4A64-9F15-26A19DF672CE}" dt="2020-09-16T13:07:45.130" v="395" actId="1076"/>
          <ac:picMkLst>
            <pc:docMk/>
            <pc:sldMk cId="2434109749" sldId="408"/>
            <ac:picMk id="31" creationId="{28663593-88F9-4646-A687-20606ECA8B21}"/>
          </ac:picMkLst>
        </pc:picChg>
        <pc:picChg chg="add mod">
          <ac:chgData name="HENAFF, Louise" userId="1fce807b-cec0-448f-8696-ba70cb03b3e1" providerId="ADAL" clId="{78057A4E-525F-4A64-9F15-26A19DF672CE}" dt="2020-09-16T13:07:45.130" v="395" actId="1076"/>
          <ac:picMkLst>
            <pc:docMk/>
            <pc:sldMk cId="2434109749" sldId="408"/>
            <ac:picMk id="32" creationId="{2BE84951-F99C-4B77-BCAA-930F1CB4E790}"/>
          </ac:picMkLst>
        </pc:picChg>
        <pc:picChg chg="add mod">
          <ac:chgData name="HENAFF, Louise" userId="1fce807b-cec0-448f-8696-ba70cb03b3e1" providerId="ADAL" clId="{78057A4E-525F-4A64-9F15-26A19DF672CE}" dt="2020-09-16T13:07:45.130" v="395" actId="1076"/>
          <ac:picMkLst>
            <pc:docMk/>
            <pc:sldMk cId="2434109749" sldId="408"/>
            <ac:picMk id="33" creationId="{816C715B-6C85-4044-80C8-ECB40BA9FB84}"/>
          </ac:picMkLst>
        </pc:picChg>
        <pc:picChg chg="add mod">
          <ac:chgData name="HENAFF, Louise" userId="1fce807b-cec0-448f-8696-ba70cb03b3e1" providerId="ADAL" clId="{78057A4E-525F-4A64-9F15-26A19DF672CE}" dt="2020-09-16T13:07:45.130" v="395" actId="1076"/>
          <ac:picMkLst>
            <pc:docMk/>
            <pc:sldMk cId="2434109749" sldId="408"/>
            <ac:picMk id="34" creationId="{21866AC7-7AD6-4008-AFEE-39E7ECEB9067}"/>
          </ac:picMkLst>
        </pc:picChg>
        <pc:picChg chg="add mod">
          <ac:chgData name="HENAFF, Louise" userId="1fce807b-cec0-448f-8696-ba70cb03b3e1" providerId="ADAL" clId="{78057A4E-525F-4A64-9F15-26A19DF672CE}" dt="2020-09-16T13:07:45.130" v="395" actId="1076"/>
          <ac:picMkLst>
            <pc:docMk/>
            <pc:sldMk cId="2434109749" sldId="408"/>
            <ac:picMk id="35" creationId="{E7B478BC-4FA4-428F-8B11-16E02FF75081}"/>
          </ac:picMkLst>
        </pc:picChg>
        <pc:picChg chg="add mod">
          <ac:chgData name="HENAFF, Louise" userId="1fce807b-cec0-448f-8696-ba70cb03b3e1" providerId="ADAL" clId="{78057A4E-525F-4A64-9F15-26A19DF672CE}" dt="2020-09-16T13:07:45.130" v="395" actId="1076"/>
          <ac:picMkLst>
            <pc:docMk/>
            <pc:sldMk cId="2434109749" sldId="408"/>
            <ac:picMk id="36" creationId="{9320DAA5-A4B0-4B49-B78B-35A404E1A04E}"/>
          </ac:picMkLst>
        </pc:picChg>
        <pc:picChg chg="add mod">
          <ac:chgData name="HENAFF, Louise" userId="1fce807b-cec0-448f-8696-ba70cb03b3e1" providerId="ADAL" clId="{78057A4E-525F-4A64-9F15-26A19DF672CE}" dt="2020-09-16T13:07:45.130" v="395" actId="1076"/>
          <ac:picMkLst>
            <pc:docMk/>
            <pc:sldMk cId="2434109749" sldId="408"/>
            <ac:picMk id="37" creationId="{A150C75C-6371-421D-A2A9-C48D596C8932}"/>
          </ac:picMkLst>
        </pc:picChg>
      </pc:sldChg>
      <pc:sldChg chg="addSp modSp add">
        <pc:chgData name="HENAFF, Louise" userId="1fce807b-cec0-448f-8696-ba70cb03b3e1" providerId="ADAL" clId="{78057A4E-525F-4A64-9F15-26A19DF672CE}" dt="2020-09-16T13:10:33.713" v="433" actId="255"/>
        <pc:sldMkLst>
          <pc:docMk/>
          <pc:sldMk cId="1895666107" sldId="409"/>
        </pc:sldMkLst>
        <pc:spChg chg="mod">
          <ac:chgData name="HENAFF, Louise" userId="1fce807b-cec0-448f-8696-ba70cb03b3e1" providerId="ADAL" clId="{78057A4E-525F-4A64-9F15-26A19DF672CE}" dt="2020-09-16T13:10:33.713" v="433" actId="255"/>
          <ac:spMkLst>
            <pc:docMk/>
            <pc:sldMk cId="1895666107" sldId="409"/>
            <ac:spMk id="2" creationId="{C4F82492-B682-4931-9E8F-71CA0FB8A09A}"/>
          </ac:spMkLst>
        </pc:spChg>
        <pc:spChg chg="mod">
          <ac:chgData name="HENAFF, Louise" userId="1fce807b-cec0-448f-8696-ba70cb03b3e1" providerId="ADAL" clId="{78057A4E-525F-4A64-9F15-26A19DF672CE}" dt="2020-09-16T13:09:51.628" v="426" actId="1076"/>
          <ac:spMkLst>
            <pc:docMk/>
            <pc:sldMk cId="1895666107" sldId="409"/>
            <ac:spMk id="3" creationId="{FFA35A03-4D29-4D37-9473-068D111026B8}"/>
          </ac:spMkLst>
        </pc:spChg>
        <pc:spChg chg="mod">
          <ac:chgData name="HENAFF, Louise" userId="1fce807b-cec0-448f-8696-ba70cb03b3e1" providerId="ADAL" clId="{78057A4E-525F-4A64-9F15-26A19DF672CE}" dt="2020-09-16T13:08:12.744" v="414" actId="20577"/>
          <ac:spMkLst>
            <pc:docMk/>
            <pc:sldMk cId="1895666107" sldId="409"/>
            <ac:spMk id="7" creationId="{592F113B-B5E3-4E48-BEAD-A0EFE2C77076}"/>
          </ac:spMkLst>
        </pc:spChg>
        <pc:spChg chg="add">
          <ac:chgData name="HENAFF, Louise" userId="1fce807b-cec0-448f-8696-ba70cb03b3e1" providerId="ADAL" clId="{78057A4E-525F-4A64-9F15-26A19DF672CE}" dt="2020-09-16T13:09:35.030" v="418"/>
          <ac:spMkLst>
            <pc:docMk/>
            <pc:sldMk cId="1895666107" sldId="409"/>
            <ac:spMk id="9" creationId="{5137613D-D2A7-4A2F-B2F8-317D8FEE8FC4}"/>
          </ac:spMkLst>
        </pc:spChg>
        <pc:spChg chg="add">
          <ac:chgData name="HENAFF, Louise" userId="1fce807b-cec0-448f-8696-ba70cb03b3e1" providerId="ADAL" clId="{78057A4E-525F-4A64-9F15-26A19DF672CE}" dt="2020-09-16T13:09:35.030" v="418"/>
          <ac:spMkLst>
            <pc:docMk/>
            <pc:sldMk cId="1895666107" sldId="409"/>
            <ac:spMk id="10" creationId="{56528AAC-92BB-4627-A661-8AABCFC4ED06}"/>
          </ac:spMkLst>
        </pc:spChg>
        <pc:spChg chg="add">
          <ac:chgData name="HENAFF, Louise" userId="1fce807b-cec0-448f-8696-ba70cb03b3e1" providerId="ADAL" clId="{78057A4E-525F-4A64-9F15-26A19DF672CE}" dt="2020-09-16T13:09:35.030" v="418"/>
          <ac:spMkLst>
            <pc:docMk/>
            <pc:sldMk cId="1895666107" sldId="409"/>
            <ac:spMk id="11" creationId="{201BCC3B-4CE0-40A4-BEFD-D9541B8DCD64}"/>
          </ac:spMkLst>
        </pc:spChg>
        <pc:spChg chg="add">
          <ac:chgData name="HENAFF, Louise" userId="1fce807b-cec0-448f-8696-ba70cb03b3e1" providerId="ADAL" clId="{78057A4E-525F-4A64-9F15-26A19DF672CE}" dt="2020-09-16T13:09:35.030" v="418"/>
          <ac:spMkLst>
            <pc:docMk/>
            <pc:sldMk cId="1895666107" sldId="409"/>
            <ac:spMk id="12" creationId="{A404B7EE-3F02-4B3F-B728-8DFCE76AF920}"/>
          </ac:spMkLst>
        </pc:spChg>
        <pc:spChg chg="add">
          <ac:chgData name="HENAFF, Louise" userId="1fce807b-cec0-448f-8696-ba70cb03b3e1" providerId="ADAL" clId="{78057A4E-525F-4A64-9F15-26A19DF672CE}" dt="2020-09-16T13:09:35.030" v="418"/>
          <ac:spMkLst>
            <pc:docMk/>
            <pc:sldMk cId="1895666107" sldId="409"/>
            <ac:spMk id="13" creationId="{31425421-448C-9F48-BFC8-1E87C937C8A0}"/>
          </ac:spMkLst>
        </pc:spChg>
        <pc:spChg chg="add">
          <ac:chgData name="HENAFF, Louise" userId="1fce807b-cec0-448f-8696-ba70cb03b3e1" providerId="ADAL" clId="{78057A4E-525F-4A64-9F15-26A19DF672CE}" dt="2020-09-16T13:09:35.030" v="418"/>
          <ac:spMkLst>
            <pc:docMk/>
            <pc:sldMk cId="1895666107" sldId="409"/>
            <ac:spMk id="14" creationId="{B0584A30-4574-4449-A6DB-9332ED4E4689}"/>
          </ac:spMkLst>
        </pc:spChg>
        <pc:spChg chg="add">
          <ac:chgData name="HENAFF, Louise" userId="1fce807b-cec0-448f-8696-ba70cb03b3e1" providerId="ADAL" clId="{78057A4E-525F-4A64-9F15-26A19DF672CE}" dt="2020-09-16T13:09:35.030" v="418"/>
          <ac:spMkLst>
            <pc:docMk/>
            <pc:sldMk cId="1895666107" sldId="409"/>
            <ac:spMk id="15" creationId="{514BD871-CAAB-4C95-ADB6-2FF2FFDAEB8C}"/>
          </ac:spMkLst>
        </pc:spChg>
        <pc:spChg chg="add">
          <ac:chgData name="HENAFF, Louise" userId="1fce807b-cec0-448f-8696-ba70cb03b3e1" providerId="ADAL" clId="{78057A4E-525F-4A64-9F15-26A19DF672CE}" dt="2020-09-16T13:09:35.030" v="418"/>
          <ac:spMkLst>
            <pc:docMk/>
            <pc:sldMk cId="1895666107" sldId="409"/>
            <ac:spMk id="16" creationId="{1E3B5E3D-A131-44EB-BB7E-08E5167C2468}"/>
          </ac:spMkLst>
        </pc:spChg>
        <pc:spChg chg="add">
          <ac:chgData name="HENAFF, Louise" userId="1fce807b-cec0-448f-8696-ba70cb03b3e1" providerId="ADAL" clId="{78057A4E-525F-4A64-9F15-26A19DF672CE}" dt="2020-09-16T13:09:35.030" v="418"/>
          <ac:spMkLst>
            <pc:docMk/>
            <pc:sldMk cId="1895666107" sldId="409"/>
            <ac:spMk id="17" creationId="{57412001-71E7-4F5B-B24C-7279DFEF0BAA}"/>
          </ac:spMkLst>
        </pc:spChg>
        <pc:spChg chg="add">
          <ac:chgData name="HENAFF, Louise" userId="1fce807b-cec0-448f-8696-ba70cb03b3e1" providerId="ADAL" clId="{78057A4E-525F-4A64-9F15-26A19DF672CE}" dt="2020-09-16T13:09:35.030" v="418"/>
          <ac:spMkLst>
            <pc:docMk/>
            <pc:sldMk cId="1895666107" sldId="409"/>
            <ac:spMk id="18" creationId="{3C8FA330-DDF1-48E8-9889-137DB7ECC3A7}"/>
          </ac:spMkLst>
        </pc:spChg>
        <pc:spChg chg="add">
          <ac:chgData name="HENAFF, Louise" userId="1fce807b-cec0-448f-8696-ba70cb03b3e1" providerId="ADAL" clId="{78057A4E-525F-4A64-9F15-26A19DF672CE}" dt="2020-09-16T13:09:35.030" v="418"/>
          <ac:spMkLst>
            <pc:docMk/>
            <pc:sldMk cId="1895666107" sldId="409"/>
            <ac:spMk id="19" creationId="{517B6C3A-7050-4BA1-92F3-86F68E8200B5}"/>
          </ac:spMkLst>
        </pc:spChg>
        <pc:spChg chg="add">
          <ac:chgData name="HENAFF, Louise" userId="1fce807b-cec0-448f-8696-ba70cb03b3e1" providerId="ADAL" clId="{78057A4E-525F-4A64-9F15-26A19DF672CE}" dt="2020-09-16T13:09:47.373" v="424"/>
          <ac:spMkLst>
            <pc:docMk/>
            <pc:sldMk cId="1895666107" sldId="409"/>
            <ac:spMk id="21" creationId="{08E9E65D-27D6-4862-9C4C-785575ECC673}"/>
          </ac:spMkLst>
        </pc:spChg>
        <pc:spChg chg="add">
          <ac:chgData name="HENAFF, Louise" userId="1fce807b-cec0-448f-8696-ba70cb03b3e1" providerId="ADAL" clId="{78057A4E-525F-4A64-9F15-26A19DF672CE}" dt="2020-09-16T13:09:47.373" v="424"/>
          <ac:spMkLst>
            <pc:docMk/>
            <pc:sldMk cId="1895666107" sldId="409"/>
            <ac:spMk id="22" creationId="{64BD22F5-E536-4E32-B815-58B37AF14D96}"/>
          </ac:spMkLst>
        </pc:spChg>
        <pc:spChg chg="add">
          <ac:chgData name="HENAFF, Louise" userId="1fce807b-cec0-448f-8696-ba70cb03b3e1" providerId="ADAL" clId="{78057A4E-525F-4A64-9F15-26A19DF672CE}" dt="2020-09-16T13:09:47.373" v="424"/>
          <ac:spMkLst>
            <pc:docMk/>
            <pc:sldMk cId="1895666107" sldId="409"/>
            <ac:spMk id="23" creationId="{DD0F3C13-CB9D-49A4-AE4E-10B72A90BA39}"/>
          </ac:spMkLst>
        </pc:spChg>
        <pc:spChg chg="add">
          <ac:chgData name="HENAFF, Louise" userId="1fce807b-cec0-448f-8696-ba70cb03b3e1" providerId="ADAL" clId="{78057A4E-525F-4A64-9F15-26A19DF672CE}" dt="2020-09-16T13:09:47.373" v="424"/>
          <ac:spMkLst>
            <pc:docMk/>
            <pc:sldMk cId="1895666107" sldId="409"/>
            <ac:spMk id="24" creationId="{1D95A1A5-3DF3-4809-8038-0A2522835FAD}"/>
          </ac:spMkLst>
        </pc:spChg>
        <pc:spChg chg="add">
          <ac:chgData name="HENAFF, Louise" userId="1fce807b-cec0-448f-8696-ba70cb03b3e1" providerId="ADAL" clId="{78057A4E-525F-4A64-9F15-26A19DF672CE}" dt="2020-09-16T13:09:47.373" v="424"/>
          <ac:spMkLst>
            <pc:docMk/>
            <pc:sldMk cId="1895666107" sldId="409"/>
            <ac:spMk id="25" creationId="{31425421-448C-9F48-BFC8-1E87C937C8A0}"/>
          </ac:spMkLst>
        </pc:spChg>
        <pc:spChg chg="add">
          <ac:chgData name="HENAFF, Louise" userId="1fce807b-cec0-448f-8696-ba70cb03b3e1" providerId="ADAL" clId="{78057A4E-525F-4A64-9F15-26A19DF672CE}" dt="2020-09-16T13:09:47.373" v="424"/>
          <ac:spMkLst>
            <pc:docMk/>
            <pc:sldMk cId="1895666107" sldId="409"/>
            <ac:spMk id="26" creationId="{B0584A30-4574-4449-A6DB-9332ED4E4689}"/>
          </ac:spMkLst>
        </pc:spChg>
        <pc:spChg chg="add">
          <ac:chgData name="HENAFF, Louise" userId="1fce807b-cec0-448f-8696-ba70cb03b3e1" providerId="ADAL" clId="{78057A4E-525F-4A64-9F15-26A19DF672CE}" dt="2020-09-16T13:09:47.373" v="424"/>
          <ac:spMkLst>
            <pc:docMk/>
            <pc:sldMk cId="1895666107" sldId="409"/>
            <ac:spMk id="27" creationId="{D7C2EA26-A908-4CA6-B2CD-C8B2CEB87592}"/>
          </ac:spMkLst>
        </pc:spChg>
        <pc:spChg chg="add">
          <ac:chgData name="HENAFF, Louise" userId="1fce807b-cec0-448f-8696-ba70cb03b3e1" providerId="ADAL" clId="{78057A4E-525F-4A64-9F15-26A19DF672CE}" dt="2020-09-16T13:09:47.373" v="424"/>
          <ac:spMkLst>
            <pc:docMk/>
            <pc:sldMk cId="1895666107" sldId="409"/>
            <ac:spMk id="28" creationId="{794E6A5C-2C9B-473F-ACB1-DEB51D157F68}"/>
          </ac:spMkLst>
        </pc:spChg>
        <pc:spChg chg="add">
          <ac:chgData name="HENAFF, Louise" userId="1fce807b-cec0-448f-8696-ba70cb03b3e1" providerId="ADAL" clId="{78057A4E-525F-4A64-9F15-26A19DF672CE}" dt="2020-09-16T13:09:47.373" v="424"/>
          <ac:spMkLst>
            <pc:docMk/>
            <pc:sldMk cId="1895666107" sldId="409"/>
            <ac:spMk id="29" creationId="{C8BAE8E3-A081-4D96-B05D-90573F0B9B09}"/>
          </ac:spMkLst>
        </pc:spChg>
        <pc:spChg chg="add">
          <ac:chgData name="HENAFF, Louise" userId="1fce807b-cec0-448f-8696-ba70cb03b3e1" providerId="ADAL" clId="{78057A4E-525F-4A64-9F15-26A19DF672CE}" dt="2020-09-16T13:09:47.373" v="424"/>
          <ac:spMkLst>
            <pc:docMk/>
            <pc:sldMk cId="1895666107" sldId="409"/>
            <ac:spMk id="30" creationId="{22ABB18F-7628-4D61-86A9-D47C023224F3}"/>
          </ac:spMkLst>
        </pc:spChg>
        <pc:spChg chg="add">
          <ac:chgData name="HENAFF, Louise" userId="1fce807b-cec0-448f-8696-ba70cb03b3e1" providerId="ADAL" clId="{78057A4E-525F-4A64-9F15-26A19DF672CE}" dt="2020-09-16T13:09:47.373" v="424"/>
          <ac:spMkLst>
            <pc:docMk/>
            <pc:sldMk cId="1895666107" sldId="409"/>
            <ac:spMk id="31" creationId="{207A3240-93D5-44C2-BBD2-26A11FB0986B}"/>
          </ac:spMkLst>
        </pc:spChg>
        <pc:spChg chg="add mod">
          <ac:chgData name="HENAFF, Louise" userId="1fce807b-cec0-448f-8696-ba70cb03b3e1" providerId="ADAL" clId="{78057A4E-525F-4A64-9F15-26A19DF672CE}" dt="2020-09-16T13:10:02.261" v="429" actId="1076"/>
          <ac:spMkLst>
            <pc:docMk/>
            <pc:sldMk cId="1895666107" sldId="409"/>
            <ac:spMk id="33" creationId="{9528B966-7577-46FA-9ADC-5DECE48539DC}"/>
          </ac:spMkLst>
        </pc:spChg>
        <pc:spChg chg="add mod">
          <ac:chgData name="HENAFF, Louise" userId="1fce807b-cec0-448f-8696-ba70cb03b3e1" providerId="ADAL" clId="{78057A4E-525F-4A64-9F15-26A19DF672CE}" dt="2020-09-16T13:10:02.261" v="429" actId="1076"/>
          <ac:spMkLst>
            <pc:docMk/>
            <pc:sldMk cId="1895666107" sldId="409"/>
            <ac:spMk id="34" creationId="{8FDAA829-E1C5-4657-80DC-8521F5DEB148}"/>
          </ac:spMkLst>
        </pc:spChg>
        <pc:spChg chg="add mod">
          <ac:chgData name="HENAFF, Louise" userId="1fce807b-cec0-448f-8696-ba70cb03b3e1" providerId="ADAL" clId="{78057A4E-525F-4A64-9F15-26A19DF672CE}" dt="2020-09-16T13:10:02.261" v="429" actId="1076"/>
          <ac:spMkLst>
            <pc:docMk/>
            <pc:sldMk cId="1895666107" sldId="409"/>
            <ac:spMk id="35" creationId="{5D04DC32-1B72-4749-A8B9-8200B8F08F93}"/>
          </ac:spMkLst>
        </pc:spChg>
        <pc:spChg chg="add mod">
          <ac:chgData name="HENAFF, Louise" userId="1fce807b-cec0-448f-8696-ba70cb03b3e1" providerId="ADAL" clId="{78057A4E-525F-4A64-9F15-26A19DF672CE}" dt="2020-09-16T13:10:02.261" v="429" actId="1076"/>
          <ac:spMkLst>
            <pc:docMk/>
            <pc:sldMk cId="1895666107" sldId="409"/>
            <ac:spMk id="36" creationId="{80D15D19-16E7-44B5-A3C9-E9DA3911066A}"/>
          </ac:spMkLst>
        </pc:spChg>
        <pc:spChg chg="add mod">
          <ac:chgData name="HENAFF, Louise" userId="1fce807b-cec0-448f-8696-ba70cb03b3e1" providerId="ADAL" clId="{78057A4E-525F-4A64-9F15-26A19DF672CE}" dt="2020-09-16T13:10:02.261" v="429" actId="1076"/>
          <ac:spMkLst>
            <pc:docMk/>
            <pc:sldMk cId="1895666107" sldId="409"/>
            <ac:spMk id="37" creationId="{31425421-448C-9F48-BFC8-1E87C937C8A0}"/>
          </ac:spMkLst>
        </pc:spChg>
        <pc:spChg chg="add mod">
          <ac:chgData name="HENAFF, Louise" userId="1fce807b-cec0-448f-8696-ba70cb03b3e1" providerId="ADAL" clId="{78057A4E-525F-4A64-9F15-26A19DF672CE}" dt="2020-09-16T13:10:02.261" v="429" actId="1076"/>
          <ac:spMkLst>
            <pc:docMk/>
            <pc:sldMk cId="1895666107" sldId="409"/>
            <ac:spMk id="38" creationId="{B0584A30-4574-4449-A6DB-9332ED4E4689}"/>
          </ac:spMkLst>
        </pc:spChg>
        <pc:spChg chg="add">
          <ac:chgData name="HENAFF, Louise" userId="1fce807b-cec0-448f-8696-ba70cb03b3e1" providerId="ADAL" clId="{78057A4E-525F-4A64-9F15-26A19DF672CE}" dt="2020-09-16T13:09:53.148" v="428"/>
          <ac:spMkLst>
            <pc:docMk/>
            <pc:sldMk cId="1895666107" sldId="409"/>
            <ac:spMk id="39" creationId="{FD57E247-4F43-4E6B-AE64-7AD781A58930}"/>
          </ac:spMkLst>
        </pc:spChg>
        <pc:spChg chg="add">
          <ac:chgData name="HENAFF, Louise" userId="1fce807b-cec0-448f-8696-ba70cb03b3e1" providerId="ADAL" clId="{78057A4E-525F-4A64-9F15-26A19DF672CE}" dt="2020-09-16T13:09:53.148" v="428"/>
          <ac:spMkLst>
            <pc:docMk/>
            <pc:sldMk cId="1895666107" sldId="409"/>
            <ac:spMk id="40" creationId="{E7712BC6-004B-4CE5-BD41-F52FE94F6E32}"/>
          </ac:spMkLst>
        </pc:spChg>
        <pc:spChg chg="add">
          <ac:chgData name="HENAFF, Louise" userId="1fce807b-cec0-448f-8696-ba70cb03b3e1" providerId="ADAL" clId="{78057A4E-525F-4A64-9F15-26A19DF672CE}" dt="2020-09-16T13:09:53.148" v="428"/>
          <ac:spMkLst>
            <pc:docMk/>
            <pc:sldMk cId="1895666107" sldId="409"/>
            <ac:spMk id="41" creationId="{1AC61B8A-0A48-4F32-961C-01819E602C48}"/>
          </ac:spMkLst>
        </pc:spChg>
        <pc:spChg chg="add">
          <ac:chgData name="HENAFF, Louise" userId="1fce807b-cec0-448f-8696-ba70cb03b3e1" providerId="ADAL" clId="{78057A4E-525F-4A64-9F15-26A19DF672CE}" dt="2020-09-16T13:09:53.148" v="428"/>
          <ac:spMkLst>
            <pc:docMk/>
            <pc:sldMk cId="1895666107" sldId="409"/>
            <ac:spMk id="42" creationId="{7C5CD71B-721A-4D7E-88A4-A598B478559F}"/>
          </ac:spMkLst>
        </pc:spChg>
        <pc:spChg chg="add">
          <ac:chgData name="HENAFF, Louise" userId="1fce807b-cec0-448f-8696-ba70cb03b3e1" providerId="ADAL" clId="{78057A4E-525F-4A64-9F15-26A19DF672CE}" dt="2020-09-16T13:09:53.148" v="428"/>
          <ac:spMkLst>
            <pc:docMk/>
            <pc:sldMk cId="1895666107" sldId="409"/>
            <ac:spMk id="43" creationId="{E6920A00-8BCA-4DBD-935D-C7C5AA471481}"/>
          </ac:spMkLst>
        </pc:spChg>
        <pc:spChg chg="add mod">
          <ac:chgData name="HENAFF, Louise" userId="1fce807b-cec0-448f-8696-ba70cb03b3e1" providerId="ADAL" clId="{78057A4E-525F-4A64-9F15-26A19DF672CE}" dt="2020-09-16T13:10:24.709" v="432" actId="1076"/>
          <ac:spMkLst>
            <pc:docMk/>
            <pc:sldMk cId="1895666107" sldId="409"/>
            <ac:spMk id="44" creationId="{3CAEE988-EBD7-054E-A3E9-9B588A6FE28B}"/>
          </ac:spMkLst>
        </pc:spChg>
        <pc:grpChg chg="add mod">
          <ac:chgData name="HENAFF, Louise" userId="1fce807b-cec0-448f-8696-ba70cb03b3e1" providerId="ADAL" clId="{78057A4E-525F-4A64-9F15-26A19DF672CE}" dt="2020-09-16T13:09:46.259" v="423"/>
          <ac:grpSpMkLst>
            <pc:docMk/>
            <pc:sldMk cId="1895666107" sldId="409"/>
            <ac:grpSpMk id="8" creationId="{3ADD29E6-0CF0-4234-A064-CCD7AD7E13E6}"/>
          </ac:grpSpMkLst>
        </pc:grpChg>
        <pc:grpChg chg="add mod">
          <ac:chgData name="HENAFF, Louise" userId="1fce807b-cec0-448f-8696-ba70cb03b3e1" providerId="ADAL" clId="{78057A4E-525F-4A64-9F15-26A19DF672CE}" dt="2020-09-16T13:09:52.046" v="427"/>
          <ac:grpSpMkLst>
            <pc:docMk/>
            <pc:sldMk cId="1895666107" sldId="409"/>
            <ac:grpSpMk id="20" creationId="{F053B798-E313-412E-BEF0-5C4675E84755}"/>
          </ac:grpSpMkLst>
        </pc:grpChg>
        <pc:grpChg chg="add mod">
          <ac:chgData name="HENAFF, Louise" userId="1fce807b-cec0-448f-8696-ba70cb03b3e1" providerId="ADAL" clId="{78057A4E-525F-4A64-9F15-26A19DF672CE}" dt="2020-09-16T13:10:02.261" v="429" actId="1076"/>
          <ac:grpSpMkLst>
            <pc:docMk/>
            <pc:sldMk cId="1895666107" sldId="409"/>
            <ac:grpSpMk id="32" creationId="{70F7F2FF-F690-4013-AC3B-5A59DE3CD742}"/>
          </ac:grpSpMkLst>
        </pc:grpChg>
      </pc:sldChg>
      <pc:sldChg chg="addSp modSp add">
        <pc:chgData name="HENAFF, Louise" userId="1fce807b-cec0-448f-8696-ba70cb03b3e1" providerId="ADAL" clId="{78057A4E-525F-4A64-9F15-26A19DF672CE}" dt="2020-09-16T13:13:00.551" v="473" actId="1076"/>
        <pc:sldMkLst>
          <pc:docMk/>
          <pc:sldMk cId="559005115" sldId="410"/>
        </pc:sldMkLst>
        <pc:spChg chg="mod">
          <ac:chgData name="HENAFF, Louise" userId="1fce807b-cec0-448f-8696-ba70cb03b3e1" providerId="ADAL" clId="{78057A4E-525F-4A64-9F15-26A19DF672CE}" dt="2020-09-16T13:12:03.281" v="469" actId="20577"/>
          <ac:spMkLst>
            <pc:docMk/>
            <pc:sldMk cId="559005115" sldId="410"/>
            <ac:spMk id="2" creationId="{2565F076-2B7A-42AE-96EB-1E9B58261E82}"/>
          </ac:spMkLst>
        </pc:spChg>
        <pc:spChg chg="mod">
          <ac:chgData name="HENAFF, Louise" userId="1fce807b-cec0-448f-8696-ba70cb03b3e1" providerId="ADAL" clId="{78057A4E-525F-4A64-9F15-26A19DF672CE}" dt="2020-09-16T13:11:17.891" v="437" actId="27636"/>
          <ac:spMkLst>
            <pc:docMk/>
            <pc:sldMk cId="559005115" sldId="410"/>
            <ac:spMk id="3" creationId="{75C52945-E872-468A-B082-72A942F74B01}"/>
          </ac:spMkLst>
        </pc:spChg>
        <pc:spChg chg="mod">
          <ac:chgData name="HENAFF, Louise" userId="1fce807b-cec0-448f-8696-ba70cb03b3e1" providerId="ADAL" clId="{78057A4E-525F-4A64-9F15-26A19DF672CE}" dt="2020-09-16T13:11:27.070" v="456" actId="20577"/>
          <ac:spMkLst>
            <pc:docMk/>
            <pc:sldMk cId="559005115" sldId="410"/>
            <ac:spMk id="7" creationId="{5DA1178C-1F1B-4309-9C67-3C7E702ED387}"/>
          </ac:spMkLst>
        </pc:spChg>
        <pc:spChg chg="add mod">
          <ac:chgData name="HENAFF, Louise" userId="1fce807b-cec0-448f-8696-ba70cb03b3e1" providerId="ADAL" clId="{78057A4E-525F-4A64-9F15-26A19DF672CE}" dt="2020-09-16T13:12:38.984" v="471" actId="1076"/>
          <ac:spMkLst>
            <pc:docMk/>
            <pc:sldMk cId="559005115" sldId="410"/>
            <ac:spMk id="9" creationId="{62B24AFB-3ECB-FE48-8948-0A6A8E6908A5}"/>
          </ac:spMkLst>
        </pc:spChg>
        <pc:spChg chg="add mod">
          <ac:chgData name="HENAFF, Louise" userId="1fce807b-cec0-448f-8696-ba70cb03b3e1" providerId="ADAL" clId="{78057A4E-525F-4A64-9F15-26A19DF672CE}" dt="2020-09-16T13:12:38.984" v="471" actId="1076"/>
          <ac:spMkLst>
            <pc:docMk/>
            <pc:sldMk cId="559005115" sldId="410"/>
            <ac:spMk id="10" creationId="{45512737-5D04-4244-8089-1D4E67883161}"/>
          </ac:spMkLst>
        </pc:spChg>
        <pc:spChg chg="add">
          <ac:chgData name="HENAFF, Louise" userId="1fce807b-cec0-448f-8696-ba70cb03b3e1" providerId="ADAL" clId="{78057A4E-525F-4A64-9F15-26A19DF672CE}" dt="2020-09-16T13:12:30.737" v="470"/>
          <ac:spMkLst>
            <pc:docMk/>
            <pc:sldMk cId="559005115" sldId="410"/>
            <ac:spMk id="12" creationId="{691BC3FB-B7B3-4205-8CD4-DB4D129E3A2F}"/>
          </ac:spMkLst>
        </pc:spChg>
        <pc:spChg chg="add">
          <ac:chgData name="HENAFF, Louise" userId="1fce807b-cec0-448f-8696-ba70cb03b3e1" providerId="ADAL" clId="{78057A4E-525F-4A64-9F15-26A19DF672CE}" dt="2020-09-16T13:12:30.737" v="470"/>
          <ac:spMkLst>
            <pc:docMk/>
            <pc:sldMk cId="559005115" sldId="410"/>
            <ac:spMk id="13" creationId="{30BCF303-BC69-437F-805B-2C9B7A224C8B}"/>
          </ac:spMkLst>
        </pc:spChg>
        <pc:spChg chg="add">
          <ac:chgData name="HENAFF, Louise" userId="1fce807b-cec0-448f-8696-ba70cb03b3e1" providerId="ADAL" clId="{78057A4E-525F-4A64-9F15-26A19DF672CE}" dt="2020-09-16T13:12:30.737" v="470"/>
          <ac:spMkLst>
            <pc:docMk/>
            <pc:sldMk cId="559005115" sldId="410"/>
            <ac:spMk id="14" creationId="{85B811D1-4EB2-4E64-92BD-B9C744165D03}"/>
          </ac:spMkLst>
        </pc:spChg>
        <pc:spChg chg="add">
          <ac:chgData name="HENAFF, Louise" userId="1fce807b-cec0-448f-8696-ba70cb03b3e1" providerId="ADAL" clId="{78057A4E-525F-4A64-9F15-26A19DF672CE}" dt="2020-09-16T13:12:30.737" v="470"/>
          <ac:spMkLst>
            <pc:docMk/>
            <pc:sldMk cId="559005115" sldId="410"/>
            <ac:spMk id="15" creationId="{D5E7FBD2-4BB9-4088-84F7-27ED67D1F3E5}"/>
          </ac:spMkLst>
        </pc:spChg>
        <pc:spChg chg="add">
          <ac:chgData name="HENAFF, Louise" userId="1fce807b-cec0-448f-8696-ba70cb03b3e1" providerId="ADAL" clId="{78057A4E-525F-4A64-9F15-26A19DF672CE}" dt="2020-09-16T13:12:30.737" v="470"/>
          <ac:spMkLst>
            <pc:docMk/>
            <pc:sldMk cId="559005115" sldId="410"/>
            <ac:spMk id="16" creationId="{2FB90428-BC01-4588-8135-43E21AB8DA8A}"/>
          </ac:spMkLst>
        </pc:spChg>
        <pc:spChg chg="add">
          <ac:chgData name="HENAFF, Louise" userId="1fce807b-cec0-448f-8696-ba70cb03b3e1" providerId="ADAL" clId="{78057A4E-525F-4A64-9F15-26A19DF672CE}" dt="2020-09-16T13:12:30.737" v="470"/>
          <ac:spMkLst>
            <pc:docMk/>
            <pc:sldMk cId="559005115" sldId="410"/>
            <ac:spMk id="17" creationId="{18803712-D60C-485A-A24C-07F3E4D96F65}"/>
          </ac:spMkLst>
        </pc:spChg>
        <pc:spChg chg="add mod">
          <ac:chgData name="HENAFF, Louise" userId="1fce807b-cec0-448f-8696-ba70cb03b3e1" providerId="ADAL" clId="{78057A4E-525F-4A64-9F15-26A19DF672CE}" dt="2020-09-16T13:13:00.551" v="473" actId="1076"/>
          <ac:spMkLst>
            <pc:docMk/>
            <pc:sldMk cId="559005115" sldId="410"/>
            <ac:spMk id="18" creationId="{DB581FE1-7ECF-B947-B993-0083B633213F}"/>
          </ac:spMkLst>
        </pc:spChg>
        <pc:grpChg chg="add mod">
          <ac:chgData name="HENAFF, Louise" userId="1fce807b-cec0-448f-8696-ba70cb03b3e1" providerId="ADAL" clId="{78057A4E-525F-4A64-9F15-26A19DF672CE}" dt="2020-09-16T13:12:38.984" v="471" actId="1076"/>
          <ac:grpSpMkLst>
            <pc:docMk/>
            <pc:sldMk cId="559005115" sldId="410"/>
            <ac:grpSpMk id="8" creationId="{85D269C6-8736-47B5-9A49-059FE5115D33}"/>
          </ac:grpSpMkLst>
        </pc:grpChg>
        <pc:grpChg chg="add mod">
          <ac:chgData name="HENAFF, Louise" userId="1fce807b-cec0-448f-8696-ba70cb03b3e1" providerId="ADAL" clId="{78057A4E-525F-4A64-9F15-26A19DF672CE}" dt="2020-09-16T13:12:38.984" v="471" actId="1076"/>
          <ac:grpSpMkLst>
            <pc:docMk/>
            <pc:sldMk cId="559005115" sldId="410"/>
            <ac:grpSpMk id="11" creationId="{4E9573E3-34FA-4729-9299-38F971795006}"/>
          </ac:grpSpMkLst>
        </pc:grpChg>
      </pc:sldChg>
      <pc:sldChg chg="addSp modSp add">
        <pc:chgData name="HENAFF, Louise" userId="1fce807b-cec0-448f-8696-ba70cb03b3e1" providerId="ADAL" clId="{78057A4E-525F-4A64-9F15-26A19DF672CE}" dt="2020-09-16T13:15:01.353" v="498" actId="5793"/>
        <pc:sldMkLst>
          <pc:docMk/>
          <pc:sldMk cId="3537617427" sldId="411"/>
        </pc:sldMkLst>
        <pc:spChg chg="mod">
          <ac:chgData name="HENAFF, Louise" userId="1fce807b-cec0-448f-8696-ba70cb03b3e1" providerId="ADAL" clId="{78057A4E-525F-4A64-9F15-26A19DF672CE}" dt="2020-09-16T13:15:01.353" v="498" actId="5793"/>
          <ac:spMkLst>
            <pc:docMk/>
            <pc:sldMk cId="3537617427" sldId="411"/>
            <ac:spMk id="2" creationId="{B5E02B37-6E21-4FCF-9C84-B2594208D311}"/>
          </ac:spMkLst>
        </pc:spChg>
        <pc:spChg chg="mod">
          <ac:chgData name="HENAFF, Louise" userId="1fce807b-cec0-448f-8696-ba70cb03b3e1" providerId="ADAL" clId="{78057A4E-525F-4A64-9F15-26A19DF672CE}" dt="2020-09-16T13:13:08.585" v="475" actId="27636"/>
          <ac:spMkLst>
            <pc:docMk/>
            <pc:sldMk cId="3537617427" sldId="411"/>
            <ac:spMk id="3" creationId="{11BD8122-70F7-481F-85B0-00438547005E}"/>
          </ac:spMkLst>
        </pc:spChg>
        <pc:spChg chg="mod">
          <ac:chgData name="HENAFF, Louise" userId="1fce807b-cec0-448f-8696-ba70cb03b3e1" providerId="ADAL" clId="{78057A4E-525F-4A64-9F15-26A19DF672CE}" dt="2020-09-16T13:13:22.769" v="486" actId="20577"/>
          <ac:spMkLst>
            <pc:docMk/>
            <pc:sldMk cId="3537617427" sldId="411"/>
            <ac:spMk id="7" creationId="{0F1497E6-98C8-49D8-9B19-5C16390E2E5D}"/>
          </ac:spMkLst>
        </pc:spChg>
        <pc:spChg chg="add mod">
          <ac:chgData name="HENAFF, Louise" userId="1fce807b-cec0-448f-8696-ba70cb03b3e1" providerId="ADAL" clId="{78057A4E-525F-4A64-9F15-26A19DF672CE}" dt="2020-09-16T13:14:24.125" v="495" actId="1076"/>
          <ac:spMkLst>
            <pc:docMk/>
            <pc:sldMk cId="3537617427" sldId="411"/>
            <ac:spMk id="16" creationId="{50903F22-4369-49DE-AEA7-A7D791D38908}"/>
          </ac:spMkLst>
        </pc:spChg>
        <pc:spChg chg="add mod">
          <ac:chgData name="HENAFF, Louise" userId="1fce807b-cec0-448f-8696-ba70cb03b3e1" providerId="ADAL" clId="{78057A4E-525F-4A64-9F15-26A19DF672CE}" dt="2020-09-16T13:14:24.125" v="495" actId="1076"/>
          <ac:spMkLst>
            <pc:docMk/>
            <pc:sldMk cId="3537617427" sldId="411"/>
            <ac:spMk id="17" creationId="{433899C5-36FC-4A00-9A43-E569EAECAEE0}"/>
          </ac:spMkLst>
        </pc:spChg>
        <pc:spChg chg="add mod">
          <ac:chgData name="HENAFF, Louise" userId="1fce807b-cec0-448f-8696-ba70cb03b3e1" providerId="ADAL" clId="{78057A4E-525F-4A64-9F15-26A19DF672CE}" dt="2020-09-16T13:14:24.125" v="495" actId="1076"/>
          <ac:spMkLst>
            <pc:docMk/>
            <pc:sldMk cId="3537617427" sldId="411"/>
            <ac:spMk id="18" creationId="{385D9CE6-9084-4759-94EB-9FA486997257}"/>
          </ac:spMkLst>
        </pc:spChg>
        <pc:grpChg chg="add mod">
          <ac:chgData name="HENAFF, Louise" userId="1fce807b-cec0-448f-8696-ba70cb03b3e1" providerId="ADAL" clId="{78057A4E-525F-4A64-9F15-26A19DF672CE}" dt="2020-09-16T13:14:24.125" v="495" actId="1076"/>
          <ac:grpSpMkLst>
            <pc:docMk/>
            <pc:sldMk cId="3537617427" sldId="411"/>
            <ac:grpSpMk id="8" creationId="{694CCE79-1CF3-46D4-BA4D-B6E0EE9104C3}"/>
          </ac:grpSpMkLst>
        </pc:grpChg>
        <pc:grpChg chg="mod">
          <ac:chgData name="HENAFF, Louise" userId="1fce807b-cec0-448f-8696-ba70cb03b3e1" providerId="ADAL" clId="{78057A4E-525F-4A64-9F15-26A19DF672CE}" dt="2020-09-16T13:14:24.125" v="495" actId="1076"/>
          <ac:grpSpMkLst>
            <pc:docMk/>
            <pc:sldMk cId="3537617427" sldId="411"/>
            <ac:grpSpMk id="9" creationId="{428A64E7-84AA-44A7-B9AF-7D23A311BF4B}"/>
          </ac:grpSpMkLst>
        </pc:grpChg>
      </pc:sldChg>
      <pc:sldChg chg="addSp delSp modSp add">
        <pc:chgData name="HENAFF, Louise" userId="1fce807b-cec0-448f-8696-ba70cb03b3e1" providerId="ADAL" clId="{78057A4E-525F-4A64-9F15-26A19DF672CE}" dt="2020-09-16T13:27:09.943" v="585" actId="1076"/>
        <pc:sldMkLst>
          <pc:docMk/>
          <pc:sldMk cId="1782615688" sldId="412"/>
        </pc:sldMkLst>
        <pc:spChg chg="mod">
          <ac:chgData name="HENAFF, Louise" userId="1fce807b-cec0-448f-8696-ba70cb03b3e1" providerId="ADAL" clId="{78057A4E-525F-4A64-9F15-26A19DF672CE}" dt="2020-09-16T13:20:32.807" v="571" actId="255"/>
          <ac:spMkLst>
            <pc:docMk/>
            <pc:sldMk cId="1782615688" sldId="412"/>
            <ac:spMk id="2" creationId="{D8F5969C-B3C5-4285-920F-5CACD21BBCA5}"/>
          </ac:spMkLst>
        </pc:spChg>
        <pc:spChg chg="add del mod">
          <ac:chgData name="HENAFF, Louise" userId="1fce807b-cec0-448f-8696-ba70cb03b3e1" providerId="ADAL" clId="{78057A4E-525F-4A64-9F15-26A19DF672CE}" dt="2020-09-16T13:19:10.235" v="567" actId="20577"/>
          <ac:spMkLst>
            <pc:docMk/>
            <pc:sldMk cId="1782615688" sldId="412"/>
            <ac:spMk id="3" creationId="{A974FC0E-20C0-4425-84B1-49A40C69C7EC}"/>
          </ac:spMkLst>
        </pc:spChg>
        <pc:spChg chg="add del">
          <ac:chgData name="HENAFF, Louise" userId="1fce807b-cec0-448f-8696-ba70cb03b3e1" providerId="ADAL" clId="{78057A4E-525F-4A64-9F15-26A19DF672CE}" dt="2020-09-16T13:18:38.494" v="519"/>
          <ac:spMkLst>
            <pc:docMk/>
            <pc:sldMk cId="1782615688" sldId="412"/>
            <ac:spMk id="6" creationId="{E4BB264E-1604-470F-8C26-B4451D3EC852}"/>
          </ac:spMkLst>
        </pc:spChg>
        <pc:spChg chg="add del mod">
          <ac:chgData name="HENAFF, Louise" userId="1fce807b-cec0-448f-8696-ba70cb03b3e1" providerId="ADAL" clId="{78057A4E-525F-4A64-9F15-26A19DF672CE}" dt="2020-09-16T13:19:04.276" v="547" actId="20577"/>
          <ac:spMkLst>
            <pc:docMk/>
            <pc:sldMk cId="1782615688" sldId="412"/>
            <ac:spMk id="7" creationId="{4BD78867-4CEA-4A71-8330-35B8C3360CCA}"/>
          </ac:spMkLst>
        </pc:spChg>
        <pc:spChg chg="add del mod">
          <ac:chgData name="HENAFF, Louise" userId="1fce807b-cec0-448f-8696-ba70cb03b3e1" providerId="ADAL" clId="{78057A4E-525F-4A64-9F15-26A19DF672CE}" dt="2020-09-16T13:16:04.593" v="505"/>
          <ac:spMkLst>
            <pc:docMk/>
            <pc:sldMk cId="1782615688" sldId="412"/>
            <ac:spMk id="8" creationId="{93ACCD73-CC61-417A-AB1A-5E1C298ECD11}"/>
          </ac:spMkLst>
        </pc:spChg>
        <pc:spChg chg="add del mod">
          <ac:chgData name="HENAFF, Louise" userId="1fce807b-cec0-448f-8696-ba70cb03b3e1" providerId="ADAL" clId="{78057A4E-525F-4A64-9F15-26A19DF672CE}" dt="2020-09-16T13:16:04.593" v="505"/>
          <ac:spMkLst>
            <pc:docMk/>
            <pc:sldMk cId="1782615688" sldId="412"/>
            <ac:spMk id="9" creationId="{F7E21610-9D4C-4970-AB05-499CBAD7336A}"/>
          </ac:spMkLst>
        </pc:spChg>
        <pc:spChg chg="add del mod">
          <ac:chgData name="HENAFF, Louise" userId="1fce807b-cec0-448f-8696-ba70cb03b3e1" providerId="ADAL" clId="{78057A4E-525F-4A64-9F15-26A19DF672CE}" dt="2020-09-16T13:16:04.593" v="505"/>
          <ac:spMkLst>
            <pc:docMk/>
            <pc:sldMk cId="1782615688" sldId="412"/>
            <ac:spMk id="10" creationId="{E094645B-E58A-4061-9B08-F29D739FEAC4}"/>
          </ac:spMkLst>
        </pc:spChg>
        <pc:spChg chg="add del mod">
          <ac:chgData name="HENAFF, Louise" userId="1fce807b-cec0-448f-8696-ba70cb03b3e1" providerId="ADAL" clId="{78057A4E-525F-4A64-9F15-26A19DF672CE}" dt="2020-09-16T13:16:04.593" v="505"/>
          <ac:spMkLst>
            <pc:docMk/>
            <pc:sldMk cId="1782615688" sldId="412"/>
            <ac:spMk id="11" creationId="{CAF6E3D5-6468-45F6-B0E5-A84E85B82233}"/>
          </ac:spMkLst>
        </pc:spChg>
        <pc:spChg chg="add del mod">
          <ac:chgData name="HENAFF, Louise" userId="1fce807b-cec0-448f-8696-ba70cb03b3e1" providerId="ADAL" clId="{78057A4E-525F-4A64-9F15-26A19DF672CE}" dt="2020-09-16T13:18:38.494" v="519"/>
          <ac:spMkLst>
            <pc:docMk/>
            <pc:sldMk cId="1782615688" sldId="412"/>
            <ac:spMk id="12" creationId="{D9C906B5-DE83-46F1-95CC-02BC3DDDD2D7}"/>
          </ac:spMkLst>
        </pc:spChg>
        <pc:spChg chg="add del mod">
          <ac:chgData name="HENAFF, Louise" userId="1fce807b-cec0-448f-8696-ba70cb03b3e1" providerId="ADAL" clId="{78057A4E-525F-4A64-9F15-26A19DF672CE}" dt="2020-09-16T13:18:38.494" v="519"/>
          <ac:spMkLst>
            <pc:docMk/>
            <pc:sldMk cId="1782615688" sldId="412"/>
            <ac:spMk id="13" creationId="{5AF93900-FE7A-4D73-A45B-8291EDC31644}"/>
          </ac:spMkLst>
        </pc:spChg>
        <pc:spChg chg="add del mod">
          <ac:chgData name="HENAFF, Louise" userId="1fce807b-cec0-448f-8696-ba70cb03b3e1" providerId="ADAL" clId="{78057A4E-525F-4A64-9F15-26A19DF672CE}" dt="2020-09-16T13:18:38.494" v="519"/>
          <ac:spMkLst>
            <pc:docMk/>
            <pc:sldMk cId="1782615688" sldId="412"/>
            <ac:spMk id="14" creationId="{93DB80A1-8735-4307-BE7F-C1DD0BB58908}"/>
          </ac:spMkLst>
        </pc:spChg>
        <pc:spChg chg="add del mod">
          <ac:chgData name="HENAFF, Louise" userId="1fce807b-cec0-448f-8696-ba70cb03b3e1" providerId="ADAL" clId="{78057A4E-525F-4A64-9F15-26A19DF672CE}" dt="2020-09-16T13:18:38.494" v="519"/>
          <ac:spMkLst>
            <pc:docMk/>
            <pc:sldMk cId="1782615688" sldId="412"/>
            <ac:spMk id="15" creationId="{B71BE3A6-17D4-4589-A5A1-7DCFA1FBCDDE}"/>
          </ac:spMkLst>
        </pc:spChg>
        <pc:spChg chg="add">
          <ac:chgData name="HENAFF, Louise" userId="1fce807b-cec0-448f-8696-ba70cb03b3e1" providerId="ADAL" clId="{78057A4E-525F-4A64-9F15-26A19DF672CE}" dt="2020-09-16T13:21:08.041" v="572"/>
          <ac:spMkLst>
            <pc:docMk/>
            <pc:sldMk cId="1782615688" sldId="412"/>
            <ac:spMk id="17" creationId="{272C4B1C-13F2-4C18-8074-C6C751125CED}"/>
          </ac:spMkLst>
        </pc:spChg>
        <pc:spChg chg="add">
          <ac:chgData name="HENAFF, Louise" userId="1fce807b-cec0-448f-8696-ba70cb03b3e1" providerId="ADAL" clId="{78057A4E-525F-4A64-9F15-26A19DF672CE}" dt="2020-09-16T13:21:08.041" v="572"/>
          <ac:spMkLst>
            <pc:docMk/>
            <pc:sldMk cId="1782615688" sldId="412"/>
            <ac:spMk id="18" creationId="{EF30B0A4-EE10-4AD4-BAAF-2538A3876617}"/>
          </ac:spMkLst>
        </pc:spChg>
        <pc:spChg chg="add">
          <ac:chgData name="HENAFF, Louise" userId="1fce807b-cec0-448f-8696-ba70cb03b3e1" providerId="ADAL" clId="{78057A4E-525F-4A64-9F15-26A19DF672CE}" dt="2020-09-16T13:21:08.041" v="572"/>
          <ac:spMkLst>
            <pc:docMk/>
            <pc:sldMk cId="1782615688" sldId="412"/>
            <ac:spMk id="19" creationId="{1AC2196B-ED5A-47DC-8CC0-8CD7185348FA}"/>
          </ac:spMkLst>
        </pc:spChg>
        <pc:spChg chg="add">
          <ac:chgData name="HENAFF, Louise" userId="1fce807b-cec0-448f-8696-ba70cb03b3e1" providerId="ADAL" clId="{78057A4E-525F-4A64-9F15-26A19DF672CE}" dt="2020-09-16T13:21:08.041" v="572"/>
          <ac:spMkLst>
            <pc:docMk/>
            <pc:sldMk cId="1782615688" sldId="412"/>
            <ac:spMk id="20" creationId="{EF1B0271-1B45-402D-951E-A00F5921BA6D}"/>
          </ac:spMkLst>
        </pc:spChg>
        <pc:spChg chg="add">
          <ac:chgData name="HENAFF, Louise" userId="1fce807b-cec0-448f-8696-ba70cb03b3e1" providerId="ADAL" clId="{78057A4E-525F-4A64-9F15-26A19DF672CE}" dt="2020-09-16T13:21:08.041" v="572"/>
          <ac:spMkLst>
            <pc:docMk/>
            <pc:sldMk cId="1782615688" sldId="412"/>
            <ac:spMk id="21" creationId="{E0D18FC0-2431-4886-90CC-7CBDDB2CB1CE}"/>
          </ac:spMkLst>
        </pc:spChg>
        <pc:spChg chg="add">
          <ac:chgData name="HENAFF, Louise" userId="1fce807b-cec0-448f-8696-ba70cb03b3e1" providerId="ADAL" clId="{78057A4E-525F-4A64-9F15-26A19DF672CE}" dt="2020-09-16T13:21:08.041" v="572"/>
          <ac:spMkLst>
            <pc:docMk/>
            <pc:sldMk cId="1782615688" sldId="412"/>
            <ac:spMk id="22" creationId="{DE07093A-BA50-4A2F-AC65-CA5ED0B8D5E4}"/>
          </ac:spMkLst>
        </pc:spChg>
        <pc:spChg chg="add">
          <ac:chgData name="HENAFF, Louise" userId="1fce807b-cec0-448f-8696-ba70cb03b3e1" providerId="ADAL" clId="{78057A4E-525F-4A64-9F15-26A19DF672CE}" dt="2020-09-16T13:21:08.041" v="572"/>
          <ac:spMkLst>
            <pc:docMk/>
            <pc:sldMk cId="1782615688" sldId="412"/>
            <ac:spMk id="23" creationId="{D4C46656-0A84-4BB6-A63D-B11E650C78C6}"/>
          </ac:spMkLst>
        </pc:spChg>
        <pc:spChg chg="add mod">
          <ac:chgData name="HENAFF, Louise" userId="1fce807b-cec0-448f-8696-ba70cb03b3e1" providerId="ADAL" clId="{78057A4E-525F-4A64-9F15-26A19DF672CE}" dt="2020-09-16T13:21:28.226" v="575" actId="1076"/>
          <ac:spMkLst>
            <pc:docMk/>
            <pc:sldMk cId="1782615688" sldId="412"/>
            <ac:spMk id="25" creationId="{7346AAA7-54F7-466A-B4AE-C8F4033FAE96}"/>
          </ac:spMkLst>
        </pc:spChg>
        <pc:spChg chg="add">
          <ac:chgData name="HENAFF, Louise" userId="1fce807b-cec0-448f-8696-ba70cb03b3e1" providerId="ADAL" clId="{78057A4E-525F-4A64-9F15-26A19DF672CE}" dt="2020-09-16T13:21:21.565" v="574"/>
          <ac:spMkLst>
            <pc:docMk/>
            <pc:sldMk cId="1782615688" sldId="412"/>
            <ac:spMk id="26" creationId="{6A32108C-DB39-43EA-B734-082ACFB05A95}"/>
          </ac:spMkLst>
        </pc:spChg>
        <pc:spChg chg="add">
          <ac:chgData name="HENAFF, Louise" userId="1fce807b-cec0-448f-8696-ba70cb03b3e1" providerId="ADAL" clId="{78057A4E-525F-4A64-9F15-26A19DF672CE}" dt="2020-09-16T13:21:21.565" v="574"/>
          <ac:spMkLst>
            <pc:docMk/>
            <pc:sldMk cId="1782615688" sldId="412"/>
            <ac:spMk id="27" creationId="{F3BE80B3-B077-4D3A-9F6F-AB3B7F0A83D0}"/>
          </ac:spMkLst>
        </pc:spChg>
        <pc:spChg chg="add">
          <ac:chgData name="HENAFF, Louise" userId="1fce807b-cec0-448f-8696-ba70cb03b3e1" providerId="ADAL" clId="{78057A4E-525F-4A64-9F15-26A19DF672CE}" dt="2020-09-16T13:21:21.565" v="574"/>
          <ac:spMkLst>
            <pc:docMk/>
            <pc:sldMk cId="1782615688" sldId="412"/>
            <ac:spMk id="28" creationId="{503C5065-6298-4208-A5A9-D20D6C8AA91F}"/>
          </ac:spMkLst>
        </pc:spChg>
        <pc:spChg chg="add">
          <ac:chgData name="HENAFF, Louise" userId="1fce807b-cec0-448f-8696-ba70cb03b3e1" providerId="ADAL" clId="{78057A4E-525F-4A64-9F15-26A19DF672CE}" dt="2020-09-16T13:21:21.565" v="574"/>
          <ac:spMkLst>
            <pc:docMk/>
            <pc:sldMk cId="1782615688" sldId="412"/>
            <ac:spMk id="29" creationId="{7F60C98B-FBED-4D07-961C-56AE26894156}"/>
          </ac:spMkLst>
        </pc:spChg>
        <pc:spChg chg="add">
          <ac:chgData name="HENAFF, Louise" userId="1fce807b-cec0-448f-8696-ba70cb03b3e1" providerId="ADAL" clId="{78057A4E-525F-4A64-9F15-26A19DF672CE}" dt="2020-09-16T13:21:21.565" v="574"/>
          <ac:spMkLst>
            <pc:docMk/>
            <pc:sldMk cId="1782615688" sldId="412"/>
            <ac:spMk id="30" creationId="{2AEB3B00-6164-47B9-98E8-BF96E4AA5E57}"/>
          </ac:spMkLst>
        </pc:spChg>
        <pc:grpChg chg="add mod">
          <ac:chgData name="HENAFF, Louise" userId="1fce807b-cec0-448f-8696-ba70cb03b3e1" providerId="ADAL" clId="{78057A4E-525F-4A64-9F15-26A19DF672CE}" dt="2020-09-16T13:21:11.880" v="573"/>
          <ac:grpSpMkLst>
            <pc:docMk/>
            <pc:sldMk cId="1782615688" sldId="412"/>
            <ac:grpSpMk id="16" creationId="{20C13189-16CD-488E-A4A3-CEA07F0CCB30}"/>
          </ac:grpSpMkLst>
        </pc:grpChg>
        <pc:grpChg chg="add mod">
          <ac:chgData name="HENAFF, Louise" userId="1fce807b-cec0-448f-8696-ba70cb03b3e1" providerId="ADAL" clId="{78057A4E-525F-4A64-9F15-26A19DF672CE}" dt="2020-09-16T13:27:09.943" v="585" actId="1076"/>
          <ac:grpSpMkLst>
            <pc:docMk/>
            <pc:sldMk cId="1782615688" sldId="412"/>
            <ac:grpSpMk id="24" creationId="{4B6FCBE0-4B15-4BD6-BDB1-54C66E7C84EF}"/>
          </ac:grpSpMkLst>
        </pc:grpChg>
      </pc:sldChg>
      <pc:sldChg chg="addSp modSp add">
        <pc:chgData name="HENAFF, Louise" userId="1fce807b-cec0-448f-8696-ba70cb03b3e1" providerId="ADAL" clId="{78057A4E-525F-4A64-9F15-26A19DF672CE}" dt="2020-09-16T13:27:36.758" v="616" actId="20577"/>
        <pc:sldMkLst>
          <pc:docMk/>
          <pc:sldMk cId="585085158" sldId="413"/>
        </pc:sldMkLst>
        <pc:spChg chg="mod">
          <ac:chgData name="HENAFF, Louise" userId="1fce807b-cec0-448f-8696-ba70cb03b3e1" providerId="ADAL" clId="{78057A4E-525F-4A64-9F15-26A19DF672CE}" dt="2020-09-16T13:22:24.952" v="581" actId="12"/>
          <ac:spMkLst>
            <pc:docMk/>
            <pc:sldMk cId="585085158" sldId="413"/>
            <ac:spMk id="2" creationId="{A9485DAC-908C-441A-89B0-FFD19C651B00}"/>
          </ac:spMkLst>
        </pc:spChg>
        <pc:spChg chg="mod">
          <ac:chgData name="HENAFF, Louise" userId="1fce807b-cec0-448f-8696-ba70cb03b3e1" providerId="ADAL" clId="{78057A4E-525F-4A64-9F15-26A19DF672CE}" dt="2020-09-16T13:27:36.758" v="616" actId="20577"/>
          <ac:spMkLst>
            <pc:docMk/>
            <pc:sldMk cId="585085158" sldId="413"/>
            <ac:spMk id="3" creationId="{321CA936-F786-4FFA-86F4-66AD4690C307}"/>
          </ac:spMkLst>
        </pc:spChg>
        <pc:spChg chg="mod">
          <ac:chgData name="HENAFF, Louise" userId="1fce807b-cec0-448f-8696-ba70cb03b3e1" providerId="ADAL" clId="{78057A4E-525F-4A64-9F15-26A19DF672CE}" dt="2020-09-16T13:27:32.957" v="605" actId="20577"/>
          <ac:spMkLst>
            <pc:docMk/>
            <pc:sldMk cId="585085158" sldId="413"/>
            <ac:spMk id="7" creationId="{123B7111-7842-45AC-AE1F-4C6A5857E279}"/>
          </ac:spMkLst>
        </pc:spChg>
        <pc:spChg chg="add mod">
          <ac:chgData name="HENAFF, Louise" userId="1fce807b-cec0-448f-8696-ba70cb03b3e1" providerId="ADAL" clId="{78057A4E-525F-4A64-9F15-26A19DF672CE}" dt="2020-09-16T13:26:46.743" v="583" actId="1076"/>
          <ac:spMkLst>
            <pc:docMk/>
            <pc:sldMk cId="585085158" sldId="413"/>
            <ac:spMk id="8" creationId="{A758FC18-494E-47E8-AF54-9204164BDA3F}"/>
          </ac:spMkLst>
        </pc:spChg>
        <pc:spChg chg="add mod">
          <ac:chgData name="HENAFF, Louise" userId="1fce807b-cec0-448f-8696-ba70cb03b3e1" providerId="ADAL" clId="{78057A4E-525F-4A64-9F15-26A19DF672CE}" dt="2020-09-16T13:26:46.743" v="583" actId="1076"/>
          <ac:spMkLst>
            <pc:docMk/>
            <pc:sldMk cId="585085158" sldId="413"/>
            <ac:spMk id="9" creationId="{D8D7D1B9-38D8-4F94-97D9-17FFD86141D9}"/>
          </ac:spMkLst>
        </pc:spChg>
        <pc:spChg chg="add mod">
          <ac:chgData name="HENAFF, Louise" userId="1fce807b-cec0-448f-8696-ba70cb03b3e1" providerId="ADAL" clId="{78057A4E-525F-4A64-9F15-26A19DF672CE}" dt="2020-09-16T13:26:46.743" v="583" actId="1076"/>
          <ac:spMkLst>
            <pc:docMk/>
            <pc:sldMk cId="585085158" sldId="413"/>
            <ac:spMk id="10" creationId="{76CBAFEF-110F-41C4-96BA-96872FC383EF}"/>
          </ac:spMkLst>
        </pc:spChg>
        <pc:spChg chg="add mod">
          <ac:chgData name="HENAFF, Louise" userId="1fce807b-cec0-448f-8696-ba70cb03b3e1" providerId="ADAL" clId="{78057A4E-525F-4A64-9F15-26A19DF672CE}" dt="2020-09-16T13:26:46.743" v="583" actId="1076"/>
          <ac:spMkLst>
            <pc:docMk/>
            <pc:sldMk cId="585085158" sldId="413"/>
            <ac:spMk id="11" creationId="{7F253307-0458-472E-8C17-295F101E1763}"/>
          </ac:spMkLst>
        </pc:spChg>
        <pc:spChg chg="add mod">
          <ac:chgData name="HENAFF, Louise" userId="1fce807b-cec0-448f-8696-ba70cb03b3e1" providerId="ADAL" clId="{78057A4E-525F-4A64-9F15-26A19DF672CE}" dt="2020-09-16T13:27:19.929" v="587" actId="1076"/>
          <ac:spMkLst>
            <pc:docMk/>
            <pc:sldMk cId="585085158" sldId="413"/>
            <ac:spMk id="12" creationId="{DF775DE5-0171-44C1-A125-C0BD9CDBF898}"/>
          </ac:spMkLst>
        </pc:spChg>
      </pc:sldChg>
      <pc:sldChg chg="addSp delSp modSp add">
        <pc:chgData name="HENAFF, Louise" userId="1fce807b-cec0-448f-8696-ba70cb03b3e1" providerId="ADAL" clId="{78057A4E-525F-4A64-9F15-26A19DF672CE}" dt="2020-09-16T13:32:55.645" v="680" actId="14100"/>
        <pc:sldMkLst>
          <pc:docMk/>
          <pc:sldMk cId="2496232024" sldId="414"/>
        </pc:sldMkLst>
        <pc:spChg chg="mod">
          <ac:chgData name="HENAFF, Louise" userId="1fce807b-cec0-448f-8696-ba70cb03b3e1" providerId="ADAL" clId="{78057A4E-525F-4A64-9F15-26A19DF672CE}" dt="2020-09-16T13:32:55.645" v="680" actId="14100"/>
          <ac:spMkLst>
            <pc:docMk/>
            <pc:sldMk cId="2496232024" sldId="414"/>
            <ac:spMk id="2" creationId="{B3796CDF-BA73-4273-92C0-F8F3A97AEDB0}"/>
          </ac:spMkLst>
        </pc:spChg>
        <pc:spChg chg="mod">
          <ac:chgData name="HENAFF, Louise" userId="1fce807b-cec0-448f-8696-ba70cb03b3e1" providerId="ADAL" clId="{78057A4E-525F-4A64-9F15-26A19DF672CE}" dt="2020-09-16T13:27:45.440" v="619" actId="27636"/>
          <ac:spMkLst>
            <pc:docMk/>
            <pc:sldMk cId="2496232024" sldId="414"/>
            <ac:spMk id="3" creationId="{CCFD6B2F-064C-4C74-9987-F6C7C7542291}"/>
          </ac:spMkLst>
        </pc:spChg>
        <pc:spChg chg="mod">
          <ac:chgData name="HENAFF, Louise" userId="1fce807b-cec0-448f-8696-ba70cb03b3e1" providerId="ADAL" clId="{78057A4E-525F-4A64-9F15-26A19DF672CE}" dt="2020-09-16T13:30:48.293" v="664" actId="20577"/>
          <ac:spMkLst>
            <pc:docMk/>
            <pc:sldMk cId="2496232024" sldId="414"/>
            <ac:spMk id="7" creationId="{F8971FE1-2434-46CA-BCE5-DAE43198BF1F}"/>
          </ac:spMkLst>
        </pc:spChg>
        <pc:spChg chg="add del">
          <ac:chgData name="HENAFF, Louise" userId="1fce807b-cec0-448f-8696-ba70cb03b3e1" providerId="ADAL" clId="{78057A4E-525F-4A64-9F15-26A19DF672CE}" dt="2020-09-16T13:28:11.610" v="621"/>
          <ac:spMkLst>
            <pc:docMk/>
            <pc:sldMk cId="2496232024" sldId="414"/>
            <ac:spMk id="8" creationId="{E60DF350-5F84-4D9C-BAF4-BE6F5593C3FC}"/>
          </ac:spMkLst>
        </pc:spChg>
      </pc:sldChg>
      <pc:sldChg chg="addSp modSp add">
        <pc:chgData name="HENAFF, Louise" userId="1fce807b-cec0-448f-8696-ba70cb03b3e1" providerId="ADAL" clId="{78057A4E-525F-4A64-9F15-26A19DF672CE}" dt="2020-09-16T13:37:18.316" v="723" actId="1076"/>
        <pc:sldMkLst>
          <pc:docMk/>
          <pc:sldMk cId="1678997796" sldId="415"/>
        </pc:sldMkLst>
        <pc:spChg chg="mod">
          <ac:chgData name="HENAFF, Louise" userId="1fce807b-cec0-448f-8696-ba70cb03b3e1" providerId="ADAL" clId="{78057A4E-525F-4A64-9F15-26A19DF672CE}" dt="2020-09-16T13:36:39.677" v="721" actId="948"/>
          <ac:spMkLst>
            <pc:docMk/>
            <pc:sldMk cId="1678997796" sldId="415"/>
            <ac:spMk id="2" creationId="{860EE683-6AF9-4E9B-AAD4-80FC6238DC21}"/>
          </ac:spMkLst>
        </pc:spChg>
        <pc:spChg chg="mod">
          <ac:chgData name="HENAFF, Louise" userId="1fce807b-cec0-448f-8696-ba70cb03b3e1" providerId="ADAL" clId="{78057A4E-525F-4A64-9F15-26A19DF672CE}" dt="2020-09-16T13:33:09.324" v="682" actId="27636"/>
          <ac:spMkLst>
            <pc:docMk/>
            <pc:sldMk cId="1678997796" sldId="415"/>
            <ac:spMk id="3" creationId="{EFD3DBAF-CCBD-4ABF-836B-C5E27D93491E}"/>
          </ac:spMkLst>
        </pc:spChg>
        <pc:spChg chg="mod">
          <ac:chgData name="HENAFF, Louise" userId="1fce807b-cec0-448f-8696-ba70cb03b3e1" providerId="ADAL" clId="{78057A4E-525F-4A64-9F15-26A19DF672CE}" dt="2020-09-16T13:33:42.049" v="708" actId="20577"/>
          <ac:spMkLst>
            <pc:docMk/>
            <pc:sldMk cId="1678997796" sldId="415"/>
            <ac:spMk id="7" creationId="{370BF733-FE91-4FE9-B72D-3EB4A27CE19D}"/>
          </ac:spMkLst>
        </pc:spChg>
        <pc:spChg chg="add mod">
          <ac:chgData name="HENAFF, Louise" userId="1fce807b-cec0-448f-8696-ba70cb03b3e1" providerId="ADAL" clId="{78057A4E-525F-4A64-9F15-26A19DF672CE}" dt="2020-09-16T13:37:18.316" v="723" actId="1076"/>
          <ac:spMkLst>
            <pc:docMk/>
            <pc:sldMk cId="1678997796" sldId="415"/>
            <ac:spMk id="8" creationId="{DF00DD49-841D-4A72-8D00-7FE37E2B0115}"/>
          </ac:spMkLst>
        </pc:spChg>
        <pc:spChg chg="add mod">
          <ac:chgData name="HENAFF, Louise" userId="1fce807b-cec0-448f-8696-ba70cb03b3e1" providerId="ADAL" clId="{78057A4E-525F-4A64-9F15-26A19DF672CE}" dt="2020-09-16T13:37:18.316" v="723" actId="1076"/>
          <ac:spMkLst>
            <pc:docMk/>
            <pc:sldMk cId="1678997796" sldId="415"/>
            <ac:spMk id="9" creationId="{F529EE32-3CAB-4A93-81BB-0EEC7E525573}"/>
          </ac:spMkLst>
        </pc:spChg>
        <pc:spChg chg="add mod">
          <ac:chgData name="HENAFF, Louise" userId="1fce807b-cec0-448f-8696-ba70cb03b3e1" providerId="ADAL" clId="{78057A4E-525F-4A64-9F15-26A19DF672CE}" dt="2020-09-16T13:37:18.316" v="723" actId="1076"/>
          <ac:spMkLst>
            <pc:docMk/>
            <pc:sldMk cId="1678997796" sldId="415"/>
            <ac:spMk id="10" creationId="{A7C2F05E-C475-40ED-9F67-F66CEDCAA6CA}"/>
          </ac:spMkLst>
        </pc:spChg>
        <pc:spChg chg="add mod">
          <ac:chgData name="HENAFF, Louise" userId="1fce807b-cec0-448f-8696-ba70cb03b3e1" providerId="ADAL" clId="{78057A4E-525F-4A64-9F15-26A19DF672CE}" dt="2020-09-16T13:37:18.316" v="723" actId="1076"/>
          <ac:spMkLst>
            <pc:docMk/>
            <pc:sldMk cId="1678997796" sldId="415"/>
            <ac:spMk id="11" creationId="{1AD400D2-3A3E-4C7B-9CD7-48CFC9BC2816}"/>
          </ac:spMkLst>
        </pc:spChg>
        <pc:spChg chg="add mod">
          <ac:chgData name="HENAFF, Louise" userId="1fce807b-cec0-448f-8696-ba70cb03b3e1" providerId="ADAL" clId="{78057A4E-525F-4A64-9F15-26A19DF672CE}" dt="2020-09-16T13:37:18.316" v="723" actId="1076"/>
          <ac:spMkLst>
            <pc:docMk/>
            <pc:sldMk cId="1678997796" sldId="415"/>
            <ac:spMk id="12" creationId="{E9DF949A-5AB8-48B2-A655-60B7B5055DB3}"/>
          </ac:spMkLst>
        </pc:spChg>
      </pc:sldChg>
      <pc:sldChg chg="addSp modSp add">
        <pc:chgData name="HENAFF, Louise" userId="1fce807b-cec0-448f-8696-ba70cb03b3e1" providerId="ADAL" clId="{78057A4E-525F-4A64-9F15-26A19DF672CE}" dt="2020-09-16T13:38:53.397" v="746" actId="1076"/>
        <pc:sldMkLst>
          <pc:docMk/>
          <pc:sldMk cId="2295035732" sldId="416"/>
        </pc:sldMkLst>
        <pc:spChg chg="mod">
          <ac:chgData name="HENAFF, Louise" userId="1fce807b-cec0-448f-8696-ba70cb03b3e1" providerId="ADAL" clId="{78057A4E-525F-4A64-9F15-26A19DF672CE}" dt="2020-09-16T13:38:19.011" v="744" actId="255"/>
          <ac:spMkLst>
            <pc:docMk/>
            <pc:sldMk cId="2295035732" sldId="416"/>
            <ac:spMk id="2" creationId="{33916108-9AA2-40F3-92A0-D78F77636863}"/>
          </ac:spMkLst>
        </pc:spChg>
        <pc:spChg chg="mod">
          <ac:chgData name="HENAFF, Louise" userId="1fce807b-cec0-448f-8696-ba70cb03b3e1" providerId="ADAL" clId="{78057A4E-525F-4A64-9F15-26A19DF672CE}" dt="2020-09-16T13:37:29.960" v="725" actId="27636"/>
          <ac:spMkLst>
            <pc:docMk/>
            <pc:sldMk cId="2295035732" sldId="416"/>
            <ac:spMk id="3" creationId="{FA53D7A3-CA47-46F3-AC24-160D0FA01CC8}"/>
          </ac:spMkLst>
        </pc:spChg>
        <pc:spChg chg="mod">
          <ac:chgData name="HENAFF, Louise" userId="1fce807b-cec0-448f-8696-ba70cb03b3e1" providerId="ADAL" clId="{78057A4E-525F-4A64-9F15-26A19DF672CE}" dt="2020-09-16T13:37:46.676" v="740" actId="20577"/>
          <ac:spMkLst>
            <pc:docMk/>
            <pc:sldMk cId="2295035732" sldId="416"/>
            <ac:spMk id="7" creationId="{82D6F81C-6133-469D-85CF-E8BEAC07FFF6}"/>
          </ac:spMkLst>
        </pc:spChg>
        <pc:spChg chg="add mod">
          <ac:chgData name="HENAFF, Louise" userId="1fce807b-cec0-448f-8696-ba70cb03b3e1" providerId="ADAL" clId="{78057A4E-525F-4A64-9F15-26A19DF672CE}" dt="2020-09-16T13:38:53.397" v="746" actId="1076"/>
          <ac:spMkLst>
            <pc:docMk/>
            <pc:sldMk cId="2295035732" sldId="416"/>
            <ac:spMk id="8" creationId="{89154A8B-B4A4-4DDD-AE77-181075331AFB}"/>
          </ac:spMkLst>
        </pc:spChg>
        <pc:spChg chg="add mod">
          <ac:chgData name="HENAFF, Louise" userId="1fce807b-cec0-448f-8696-ba70cb03b3e1" providerId="ADAL" clId="{78057A4E-525F-4A64-9F15-26A19DF672CE}" dt="2020-09-16T13:38:53.397" v="746" actId="1076"/>
          <ac:spMkLst>
            <pc:docMk/>
            <pc:sldMk cId="2295035732" sldId="416"/>
            <ac:spMk id="9" creationId="{0B6AADE2-2969-45C3-9ED7-3C053EB1102A}"/>
          </ac:spMkLst>
        </pc:spChg>
        <pc:spChg chg="add mod">
          <ac:chgData name="HENAFF, Louise" userId="1fce807b-cec0-448f-8696-ba70cb03b3e1" providerId="ADAL" clId="{78057A4E-525F-4A64-9F15-26A19DF672CE}" dt="2020-09-16T13:38:53.397" v="746" actId="1076"/>
          <ac:spMkLst>
            <pc:docMk/>
            <pc:sldMk cId="2295035732" sldId="416"/>
            <ac:spMk id="10" creationId="{B4AEF646-BAB7-43D7-9243-8E0972A156C3}"/>
          </ac:spMkLst>
        </pc:spChg>
        <pc:spChg chg="add mod">
          <ac:chgData name="HENAFF, Louise" userId="1fce807b-cec0-448f-8696-ba70cb03b3e1" providerId="ADAL" clId="{78057A4E-525F-4A64-9F15-26A19DF672CE}" dt="2020-09-16T13:38:53.397" v="746" actId="1076"/>
          <ac:spMkLst>
            <pc:docMk/>
            <pc:sldMk cId="2295035732" sldId="416"/>
            <ac:spMk id="11" creationId="{8BAAE152-2627-43A0-B649-09B540EE163A}"/>
          </ac:spMkLst>
        </pc:spChg>
        <pc:spChg chg="add mod">
          <ac:chgData name="HENAFF, Louise" userId="1fce807b-cec0-448f-8696-ba70cb03b3e1" providerId="ADAL" clId="{78057A4E-525F-4A64-9F15-26A19DF672CE}" dt="2020-09-16T13:38:53.397" v="746" actId="1076"/>
          <ac:spMkLst>
            <pc:docMk/>
            <pc:sldMk cId="2295035732" sldId="416"/>
            <ac:spMk id="12" creationId="{A3F9AE47-A7BC-47DB-9ECC-D41856F3EB6E}"/>
          </ac:spMkLst>
        </pc:spChg>
      </pc:sldChg>
      <pc:sldChg chg="addSp delSp modSp add">
        <pc:chgData name="HENAFF, Louise" userId="1fce807b-cec0-448f-8696-ba70cb03b3e1" providerId="ADAL" clId="{78057A4E-525F-4A64-9F15-26A19DF672CE}" dt="2020-09-16T14:28:33.721" v="786" actId="1076"/>
        <pc:sldMkLst>
          <pc:docMk/>
          <pc:sldMk cId="1551714677" sldId="417"/>
        </pc:sldMkLst>
        <pc:spChg chg="mod">
          <ac:chgData name="HENAFF, Louise" userId="1fce807b-cec0-448f-8696-ba70cb03b3e1" providerId="ADAL" clId="{78057A4E-525F-4A64-9F15-26A19DF672CE}" dt="2020-09-16T14:26:40.336" v="778"/>
          <ac:spMkLst>
            <pc:docMk/>
            <pc:sldMk cId="1551714677" sldId="417"/>
            <ac:spMk id="2" creationId="{AA7475DF-0108-4DD1-AE99-107B11F68D70}"/>
          </ac:spMkLst>
        </pc:spChg>
        <pc:spChg chg="mod">
          <ac:chgData name="HENAFF, Louise" userId="1fce807b-cec0-448f-8696-ba70cb03b3e1" providerId="ADAL" clId="{78057A4E-525F-4A64-9F15-26A19DF672CE}" dt="2020-09-16T14:24:18.633" v="748" actId="27636"/>
          <ac:spMkLst>
            <pc:docMk/>
            <pc:sldMk cId="1551714677" sldId="417"/>
            <ac:spMk id="3" creationId="{DEE4CEFA-9897-40BC-B55F-E0C0619D56BA}"/>
          </ac:spMkLst>
        </pc:spChg>
        <pc:spChg chg="mod">
          <ac:chgData name="HENAFF, Louise" userId="1fce807b-cec0-448f-8696-ba70cb03b3e1" providerId="ADAL" clId="{78057A4E-525F-4A64-9F15-26A19DF672CE}" dt="2020-09-16T14:24:26.444" v="769" actId="20577"/>
          <ac:spMkLst>
            <pc:docMk/>
            <pc:sldMk cId="1551714677" sldId="417"/>
            <ac:spMk id="7" creationId="{9A71CEBB-6BFF-496C-B8D5-AE26D5E6A126}"/>
          </ac:spMkLst>
        </pc:spChg>
        <pc:spChg chg="add del">
          <ac:chgData name="HENAFF, Louise" userId="1fce807b-cec0-448f-8696-ba70cb03b3e1" providerId="ADAL" clId="{78057A4E-525F-4A64-9F15-26A19DF672CE}" dt="2020-09-16T14:28:17.974" v="784"/>
          <ac:spMkLst>
            <pc:docMk/>
            <pc:sldMk cId="1551714677" sldId="417"/>
            <ac:spMk id="10" creationId="{571E4ADC-9FB3-42AA-93A4-AC90E9C4EF53}"/>
          </ac:spMkLst>
        </pc:spChg>
        <pc:spChg chg="add del">
          <ac:chgData name="HENAFF, Louise" userId="1fce807b-cec0-448f-8696-ba70cb03b3e1" providerId="ADAL" clId="{78057A4E-525F-4A64-9F15-26A19DF672CE}" dt="2020-09-16T14:28:17.974" v="784"/>
          <ac:spMkLst>
            <pc:docMk/>
            <pc:sldMk cId="1551714677" sldId="417"/>
            <ac:spMk id="11" creationId="{0481D94A-D9F1-416C-95D6-33EE597E865F}"/>
          </ac:spMkLst>
        </pc:spChg>
        <pc:spChg chg="add del">
          <ac:chgData name="HENAFF, Louise" userId="1fce807b-cec0-448f-8696-ba70cb03b3e1" providerId="ADAL" clId="{78057A4E-525F-4A64-9F15-26A19DF672CE}" dt="2020-09-16T14:28:17.974" v="784"/>
          <ac:spMkLst>
            <pc:docMk/>
            <pc:sldMk cId="1551714677" sldId="417"/>
            <ac:spMk id="12" creationId="{D572F301-0D39-44BB-8EB1-941E4421423A}"/>
          </ac:spMkLst>
        </pc:spChg>
        <pc:spChg chg="add del">
          <ac:chgData name="HENAFF, Louise" userId="1fce807b-cec0-448f-8696-ba70cb03b3e1" providerId="ADAL" clId="{78057A4E-525F-4A64-9F15-26A19DF672CE}" dt="2020-09-16T14:28:17.974" v="784"/>
          <ac:spMkLst>
            <pc:docMk/>
            <pc:sldMk cId="1551714677" sldId="417"/>
            <ac:spMk id="13" creationId="{6C07B970-B4BC-4B18-9D8D-15D8982791FA}"/>
          </ac:spMkLst>
        </pc:spChg>
        <pc:spChg chg="add mod">
          <ac:chgData name="HENAFF, Louise" userId="1fce807b-cec0-448f-8696-ba70cb03b3e1" providerId="ADAL" clId="{78057A4E-525F-4A64-9F15-26A19DF672CE}" dt="2020-09-16T14:28:33.721" v="786" actId="1076"/>
          <ac:spMkLst>
            <pc:docMk/>
            <pc:sldMk cId="1551714677" sldId="417"/>
            <ac:spMk id="14" creationId="{DCCCB580-B8D1-403E-B3C0-B9AD0B96EAF2}"/>
          </ac:spMkLst>
        </pc:spChg>
        <pc:spChg chg="add mod">
          <ac:chgData name="HENAFF, Louise" userId="1fce807b-cec0-448f-8696-ba70cb03b3e1" providerId="ADAL" clId="{78057A4E-525F-4A64-9F15-26A19DF672CE}" dt="2020-09-16T14:28:33.721" v="786" actId="1076"/>
          <ac:spMkLst>
            <pc:docMk/>
            <pc:sldMk cId="1551714677" sldId="417"/>
            <ac:spMk id="15" creationId="{57ADE6A9-4E57-47F0-BAF5-AC04CB29C092}"/>
          </ac:spMkLst>
        </pc:spChg>
        <pc:spChg chg="add mod">
          <ac:chgData name="HENAFF, Louise" userId="1fce807b-cec0-448f-8696-ba70cb03b3e1" providerId="ADAL" clId="{78057A4E-525F-4A64-9F15-26A19DF672CE}" dt="2020-09-16T14:28:33.721" v="786" actId="1076"/>
          <ac:spMkLst>
            <pc:docMk/>
            <pc:sldMk cId="1551714677" sldId="417"/>
            <ac:spMk id="16" creationId="{B52B3EE9-12C7-49B9-9C59-708CE597B9FA}"/>
          </ac:spMkLst>
        </pc:spChg>
        <pc:spChg chg="add mod">
          <ac:chgData name="HENAFF, Louise" userId="1fce807b-cec0-448f-8696-ba70cb03b3e1" providerId="ADAL" clId="{78057A4E-525F-4A64-9F15-26A19DF672CE}" dt="2020-09-16T14:28:33.721" v="786" actId="1076"/>
          <ac:spMkLst>
            <pc:docMk/>
            <pc:sldMk cId="1551714677" sldId="417"/>
            <ac:spMk id="17" creationId="{6162C5CF-DF10-499D-9DD2-F27483767049}"/>
          </ac:spMkLst>
        </pc:spChg>
        <pc:spChg chg="add mod">
          <ac:chgData name="HENAFF, Louise" userId="1fce807b-cec0-448f-8696-ba70cb03b3e1" providerId="ADAL" clId="{78057A4E-525F-4A64-9F15-26A19DF672CE}" dt="2020-09-16T14:28:33.721" v="786" actId="1076"/>
          <ac:spMkLst>
            <pc:docMk/>
            <pc:sldMk cId="1551714677" sldId="417"/>
            <ac:spMk id="18" creationId="{E53B23CB-FCDE-4353-9EF3-D881F13BBB01}"/>
          </ac:spMkLst>
        </pc:spChg>
        <pc:picChg chg="add mod">
          <ac:chgData name="HENAFF, Louise" userId="1fce807b-cec0-448f-8696-ba70cb03b3e1" providerId="ADAL" clId="{78057A4E-525F-4A64-9F15-26A19DF672CE}" dt="2020-09-16T14:27:50.518" v="782" actId="1076"/>
          <ac:picMkLst>
            <pc:docMk/>
            <pc:sldMk cId="1551714677" sldId="417"/>
            <ac:picMk id="9" creationId="{82D99E52-3EF1-45F7-89C6-5BDBA672DAF5}"/>
          </ac:picMkLst>
        </pc:picChg>
      </pc:sldChg>
      <pc:sldChg chg="addSp modSp add">
        <pc:chgData name="HENAFF, Louise" userId="1fce807b-cec0-448f-8696-ba70cb03b3e1" providerId="ADAL" clId="{78057A4E-525F-4A64-9F15-26A19DF672CE}" dt="2020-09-16T14:31:28.048" v="937" actId="20577"/>
        <pc:sldMkLst>
          <pc:docMk/>
          <pc:sldMk cId="463307486" sldId="418"/>
        </pc:sldMkLst>
        <pc:spChg chg="mod">
          <ac:chgData name="HENAFF, Louise" userId="1fce807b-cec0-448f-8696-ba70cb03b3e1" providerId="ADAL" clId="{78057A4E-525F-4A64-9F15-26A19DF672CE}" dt="2020-09-16T14:31:28.048" v="937" actId="20577"/>
          <ac:spMkLst>
            <pc:docMk/>
            <pc:sldMk cId="463307486" sldId="418"/>
            <ac:spMk id="2" creationId="{576FC547-383E-408D-B442-29F895B99269}"/>
          </ac:spMkLst>
        </pc:spChg>
        <pc:spChg chg="mod">
          <ac:chgData name="HENAFF, Louise" userId="1fce807b-cec0-448f-8696-ba70cb03b3e1" providerId="ADAL" clId="{78057A4E-525F-4A64-9F15-26A19DF672CE}" dt="2020-09-16T14:28:40.578" v="788" actId="27636"/>
          <ac:spMkLst>
            <pc:docMk/>
            <pc:sldMk cId="463307486" sldId="418"/>
            <ac:spMk id="3" creationId="{991A669F-41BA-4C6F-B27D-A2467FB34087}"/>
          </ac:spMkLst>
        </pc:spChg>
        <pc:spChg chg="mod">
          <ac:chgData name="HENAFF, Louise" userId="1fce807b-cec0-448f-8696-ba70cb03b3e1" providerId="ADAL" clId="{78057A4E-525F-4A64-9F15-26A19DF672CE}" dt="2020-09-16T14:28:55.432" v="813" actId="20577"/>
          <ac:spMkLst>
            <pc:docMk/>
            <pc:sldMk cId="463307486" sldId="418"/>
            <ac:spMk id="7" creationId="{3E81C79A-6E67-42F2-B33F-899FC8C6E5EE}"/>
          </ac:spMkLst>
        </pc:spChg>
        <pc:spChg chg="add mod">
          <ac:chgData name="HENAFF, Louise" userId="1fce807b-cec0-448f-8696-ba70cb03b3e1" providerId="ADAL" clId="{78057A4E-525F-4A64-9F15-26A19DF672CE}" dt="2020-09-16T14:29:02.065" v="815" actId="1076"/>
          <ac:spMkLst>
            <pc:docMk/>
            <pc:sldMk cId="463307486" sldId="418"/>
            <ac:spMk id="8" creationId="{36A4F515-B31C-4BD5-9BD5-03E9A4A0B4B4}"/>
          </ac:spMkLst>
        </pc:spChg>
        <pc:spChg chg="add mod">
          <ac:chgData name="HENAFF, Louise" userId="1fce807b-cec0-448f-8696-ba70cb03b3e1" providerId="ADAL" clId="{78057A4E-525F-4A64-9F15-26A19DF672CE}" dt="2020-09-16T14:29:02.065" v="815" actId="1076"/>
          <ac:spMkLst>
            <pc:docMk/>
            <pc:sldMk cId="463307486" sldId="418"/>
            <ac:spMk id="9" creationId="{385A6C8D-A22E-4D5D-B9B4-567069BAF30B}"/>
          </ac:spMkLst>
        </pc:spChg>
        <pc:spChg chg="add mod">
          <ac:chgData name="HENAFF, Louise" userId="1fce807b-cec0-448f-8696-ba70cb03b3e1" providerId="ADAL" clId="{78057A4E-525F-4A64-9F15-26A19DF672CE}" dt="2020-09-16T14:29:02.065" v="815" actId="1076"/>
          <ac:spMkLst>
            <pc:docMk/>
            <pc:sldMk cId="463307486" sldId="418"/>
            <ac:spMk id="10" creationId="{9E370AB2-492A-45D1-B0CF-B4AEF3100435}"/>
          </ac:spMkLst>
        </pc:spChg>
        <pc:spChg chg="add mod">
          <ac:chgData name="HENAFF, Louise" userId="1fce807b-cec0-448f-8696-ba70cb03b3e1" providerId="ADAL" clId="{78057A4E-525F-4A64-9F15-26A19DF672CE}" dt="2020-09-16T14:29:02.065" v="815" actId="1076"/>
          <ac:spMkLst>
            <pc:docMk/>
            <pc:sldMk cId="463307486" sldId="418"/>
            <ac:spMk id="11" creationId="{5B811BD4-8850-450D-B9C6-74150D34B31E}"/>
          </ac:spMkLst>
        </pc:spChg>
        <pc:spChg chg="add mod">
          <ac:chgData name="HENAFF, Louise" userId="1fce807b-cec0-448f-8696-ba70cb03b3e1" providerId="ADAL" clId="{78057A4E-525F-4A64-9F15-26A19DF672CE}" dt="2020-09-16T14:29:02.065" v="815" actId="1076"/>
          <ac:spMkLst>
            <pc:docMk/>
            <pc:sldMk cId="463307486" sldId="418"/>
            <ac:spMk id="12" creationId="{06055194-3FBC-4111-9316-4478949138DC}"/>
          </ac:spMkLst>
        </pc:spChg>
      </pc:sldChg>
      <pc:sldChg chg="modSp add">
        <pc:chgData name="HENAFF, Louise" userId="1fce807b-cec0-448f-8696-ba70cb03b3e1" providerId="ADAL" clId="{78057A4E-525F-4A64-9F15-26A19DF672CE}" dt="2020-09-16T14:33:36.927" v="967" actId="20577"/>
        <pc:sldMkLst>
          <pc:docMk/>
          <pc:sldMk cId="893071443" sldId="419"/>
        </pc:sldMkLst>
        <pc:spChg chg="mod">
          <ac:chgData name="HENAFF, Louise" userId="1fce807b-cec0-448f-8696-ba70cb03b3e1" providerId="ADAL" clId="{78057A4E-525F-4A64-9F15-26A19DF672CE}" dt="2020-09-16T14:33:36.927" v="967" actId="20577"/>
          <ac:spMkLst>
            <pc:docMk/>
            <pc:sldMk cId="893071443" sldId="419"/>
            <ac:spMk id="2" creationId="{4C49DCC3-9C5D-4209-8E43-13CF012901EA}"/>
          </ac:spMkLst>
        </pc:spChg>
        <pc:spChg chg="mod">
          <ac:chgData name="HENAFF, Louise" userId="1fce807b-cec0-448f-8696-ba70cb03b3e1" providerId="ADAL" clId="{78057A4E-525F-4A64-9F15-26A19DF672CE}" dt="2020-09-16T14:31:34.937" v="939" actId="27636"/>
          <ac:spMkLst>
            <pc:docMk/>
            <pc:sldMk cId="893071443" sldId="419"/>
            <ac:spMk id="3" creationId="{6AD0B407-E7EB-4674-AB18-6D4C1EDAB9C0}"/>
          </ac:spMkLst>
        </pc:spChg>
        <pc:spChg chg="mod">
          <ac:chgData name="HENAFF, Louise" userId="1fce807b-cec0-448f-8696-ba70cb03b3e1" providerId="ADAL" clId="{78057A4E-525F-4A64-9F15-26A19DF672CE}" dt="2020-09-16T14:31:53.220" v="959" actId="20577"/>
          <ac:spMkLst>
            <pc:docMk/>
            <pc:sldMk cId="893071443" sldId="419"/>
            <ac:spMk id="7" creationId="{C7C4511A-6857-409D-AC57-FA7D46CC7AE4}"/>
          </ac:spMkLst>
        </pc:spChg>
      </pc:sldChg>
      <pc:sldChg chg="addSp delSp modSp add modAnim">
        <pc:chgData name="HENAFF, Louise" userId="1fce807b-cec0-448f-8696-ba70cb03b3e1" providerId="ADAL" clId="{78057A4E-525F-4A64-9F15-26A19DF672CE}" dt="2020-09-16T14:35:36.239" v="1010" actId="20577"/>
        <pc:sldMkLst>
          <pc:docMk/>
          <pc:sldMk cId="739906012" sldId="420"/>
        </pc:sldMkLst>
        <pc:spChg chg="mod">
          <ac:chgData name="HENAFF, Louise" userId="1fce807b-cec0-448f-8696-ba70cb03b3e1" providerId="ADAL" clId="{78057A4E-525F-4A64-9F15-26A19DF672CE}" dt="2020-09-16T14:33:41.186" v="969" actId="27636"/>
          <ac:spMkLst>
            <pc:docMk/>
            <pc:sldMk cId="739906012" sldId="420"/>
            <ac:spMk id="3" creationId="{9BBFED81-C952-45F5-97EA-8A35A53770DD}"/>
          </ac:spMkLst>
        </pc:spChg>
        <pc:spChg chg="mod">
          <ac:chgData name="HENAFF, Louise" userId="1fce807b-cec0-448f-8696-ba70cb03b3e1" providerId="ADAL" clId="{78057A4E-525F-4A64-9F15-26A19DF672CE}" dt="2020-09-16T14:35:36.239" v="1010" actId="20577"/>
          <ac:spMkLst>
            <pc:docMk/>
            <pc:sldMk cId="739906012" sldId="420"/>
            <ac:spMk id="7" creationId="{32177576-12C3-4A44-9006-4C9E7306B71E}"/>
          </ac:spMkLst>
        </pc:spChg>
        <pc:grpChg chg="add mod">
          <ac:chgData name="HENAFF, Louise" userId="1fce807b-cec0-448f-8696-ba70cb03b3e1" providerId="ADAL" clId="{78057A4E-525F-4A64-9F15-26A19DF672CE}" dt="2020-09-16T14:35:14.749" v="985" actId="14100"/>
          <ac:grpSpMkLst>
            <pc:docMk/>
            <pc:sldMk cId="739906012" sldId="420"/>
            <ac:grpSpMk id="9" creationId="{BA8930E8-F6E4-4FED-B9BB-30C039D7BCFA}"/>
          </ac:grpSpMkLst>
        </pc:grpChg>
        <pc:grpChg chg="add mod">
          <ac:chgData name="HENAFF, Louise" userId="1fce807b-cec0-448f-8696-ba70cb03b3e1" providerId="ADAL" clId="{78057A4E-525F-4A64-9F15-26A19DF672CE}" dt="2020-09-16T14:35:14.749" v="985" actId="14100"/>
          <ac:grpSpMkLst>
            <pc:docMk/>
            <pc:sldMk cId="739906012" sldId="420"/>
            <ac:grpSpMk id="12" creationId="{F2EE2ED7-6804-478E-8359-5727ABF8270C}"/>
          </ac:grpSpMkLst>
        </pc:grpChg>
        <pc:grpChg chg="add mod">
          <ac:chgData name="HENAFF, Louise" userId="1fce807b-cec0-448f-8696-ba70cb03b3e1" providerId="ADAL" clId="{78057A4E-525F-4A64-9F15-26A19DF672CE}" dt="2020-09-16T14:35:14.749" v="985" actId="14100"/>
          <ac:grpSpMkLst>
            <pc:docMk/>
            <pc:sldMk cId="739906012" sldId="420"/>
            <ac:grpSpMk id="15" creationId="{96E22B68-4AF5-4B35-8564-F7E663D81F7C}"/>
          </ac:grpSpMkLst>
        </pc:grpChg>
        <pc:grpChg chg="add mod">
          <ac:chgData name="HENAFF, Louise" userId="1fce807b-cec0-448f-8696-ba70cb03b3e1" providerId="ADAL" clId="{78057A4E-525F-4A64-9F15-26A19DF672CE}" dt="2020-09-16T14:35:14.749" v="985" actId="14100"/>
          <ac:grpSpMkLst>
            <pc:docMk/>
            <pc:sldMk cId="739906012" sldId="420"/>
            <ac:grpSpMk id="18" creationId="{AD14AC12-BE46-41E5-A961-EF0EE70E473F}"/>
          </ac:grpSpMkLst>
        </pc:grpChg>
        <pc:picChg chg="add del mod">
          <ac:chgData name="HENAFF, Louise" userId="1fce807b-cec0-448f-8696-ba70cb03b3e1" providerId="ADAL" clId="{78057A4E-525F-4A64-9F15-26A19DF672CE}" dt="2020-09-16T14:35:14.749" v="985" actId="14100"/>
          <ac:picMkLst>
            <pc:docMk/>
            <pc:sldMk cId="739906012" sldId="420"/>
            <ac:picMk id="8" creationId="{21138218-0AF2-44D6-B2CC-E73C28E2E564}"/>
          </ac:picMkLst>
        </pc:picChg>
      </pc:sldChg>
      <pc:sldChg chg="addSp delSp modSp add">
        <pc:chgData name="HENAFF, Louise" userId="1fce807b-cec0-448f-8696-ba70cb03b3e1" providerId="ADAL" clId="{78057A4E-525F-4A64-9F15-26A19DF672CE}" dt="2020-09-16T14:37:03.160" v="1071" actId="20577"/>
        <pc:sldMkLst>
          <pc:docMk/>
          <pc:sldMk cId="4230068113" sldId="421"/>
        </pc:sldMkLst>
        <pc:spChg chg="del">
          <ac:chgData name="HENAFF, Louise" userId="1fce807b-cec0-448f-8696-ba70cb03b3e1" providerId="ADAL" clId="{78057A4E-525F-4A64-9F15-26A19DF672CE}" dt="2020-09-16T14:35:53.251" v="1013"/>
          <ac:spMkLst>
            <pc:docMk/>
            <pc:sldMk cId="4230068113" sldId="421"/>
            <ac:spMk id="2" creationId="{1DD04237-8DEB-477C-8ED2-6FC28376DAD2}"/>
          </ac:spMkLst>
        </pc:spChg>
        <pc:spChg chg="del mod">
          <ac:chgData name="HENAFF, Louise" userId="1fce807b-cec0-448f-8696-ba70cb03b3e1" providerId="ADAL" clId="{78057A4E-525F-4A64-9F15-26A19DF672CE}" dt="2020-09-16T14:35:53.251" v="1013"/>
          <ac:spMkLst>
            <pc:docMk/>
            <pc:sldMk cId="4230068113" sldId="421"/>
            <ac:spMk id="3" creationId="{6302721F-F676-451E-AE4B-C76051CBA83B}"/>
          </ac:spMkLst>
        </pc:spChg>
        <pc:spChg chg="del">
          <ac:chgData name="HENAFF, Louise" userId="1fce807b-cec0-448f-8696-ba70cb03b3e1" providerId="ADAL" clId="{78057A4E-525F-4A64-9F15-26A19DF672CE}" dt="2020-09-16T14:35:53.251" v="1013"/>
          <ac:spMkLst>
            <pc:docMk/>
            <pc:sldMk cId="4230068113" sldId="421"/>
            <ac:spMk id="6" creationId="{3B06AC1D-921E-4D9F-81F5-79A0A93C6DAA}"/>
          </ac:spMkLst>
        </pc:spChg>
        <pc:spChg chg="del">
          <ac:chgData name="HENAFF, Louise" userId="1fce807b-cec0-448f-8696-ba70cb03b3e1" providerId="ADAL" clId="{78057A4E-525F-4A64-9F15-26A19DF672CE}" dt="2020-09-16T14:35:53.251" v="1013"/>
          <ac:spMkLst>
            <pc:docMk/>
            <pc:sldMk cId="4230068113" sldId="421"/>
            <ac:spMk id="7" creationId="{B4910DF2-9C05-46A9-BADF-C8664CF55FEC}"/>
          </ac:spMkLst>
        </pc:spChg>
        <pc:spChg chg="add del mod">
          <ac:chgData name="HENAFF, Louise" userId="1fce807b-cec0-448f-8696-ba70cb03b3e1" providerId="ADAL" clId="{78057A4E-525F-4A64-9F15-26A19DF672CE}" dt="2020-09-16T14:35:58.669" v="1014"/>
          <ac:spMkLst>
            <pc:docMk/>
            <pc:sldMk cId="4230068113" sldId="421"/>
            <ac:spMk id="8" creationId="{A8EE7BB8-D507-4DB6-8943-525BAD68E207}"/>
          </ac:spMkLst>
        </pc:spChg>
        <pc:spChg chg="add del mod">
          <ac:chgData name="HENAFF, Louise" userId="1fce807b-cec0-448f-8696-ba70cb03b3e1" providerId="ADAL" clId="{78057A4E-525F-4A64-9F15-26A19DF672CE}" dt="2020-09-16T14:35:58.669" v="1014"/>
          <ac:spMkLst>
            <pc:docMk/>
            <pc:sldMk cId="4230068113" sldId="421"/>
            <ac:spMk id="9" creationId="{E079AD9D-A568-4C94-AE48-C827C3899482}"/>
          </ac:spMkLst>
        </pc:spChg>
        <pc:spChg chg="add del mod">
          <ac:chgData name="HENAFF, Louise" userId="1fce807b-cec0-448f-8696-ba70cb03b3e1" providerId="ADAL" clId="{78057A4E-525F-4A64-9F15-26A19DF672CE}" dt="2020-09-16T14:35:58.669" v="1014"/>
          <ac:spMkLst>
            <pc:docMk/>
            <pc:sldMk cId="4230068113" sldId="421"/>
            <ac:spMk id="10" creationId="{C6212A02-472F-4FBD-B24E-780EDAA2A49E}"/>
          </ac:spMkLst>
        </pc:spChg>
        <pc:spChg chg="add del mod">
          <ac:chgData name="HENAFF, Louise" userId="1fce807b-cec0-448f-8696-ba70cb03b3e1" providerId="ADAL" clId="{78057A4E-525F-4A64-9F15-26A19DF672CE}" dt="2020-09-16T14:35:58.669" v="1014"/>
          <ac:spMkLst>
            <pc:docMk/>
            <pc:sldMk cId="4230068113" sldId="421"/>
            <ac:spMk id="11" creationId="{97FB3D9E-4C3D-4B18-99DE-734FCC1894E3}"/>
          </ac:spMkLst>
        </pc:spChg>
        <pc:spChg chg="add del mod">
          <ac:chgData name="HENAFF, Louise" userId="1fce807b-cec0-448f-8696-ba70cb03b3e1" providerId="ADAL" clId="{78057A4E-525F-4A64-9F15-26A19DF672CE}" dt="2020-09-16T14:36:09.863" v="1015"/>
          <ac:spMkLst>
            <pc:docMk/>
            <pc:sldMk cId="4230068113" sldId="421"/>
            <ac:spMk id="12" creationId="{CB3E93B7-EF70-4D71-96CB-D4C72ACF2BF2}"/>
          </ac:spMkLst>
        </pc:spChg>
        <pc:spChg chg="add del mod">
          <ac:chgData name="HENAFF, Louise" userId="1fce807b-cec0-448f-8696-ba70cb03b3e1" providerId="ADAL" clId="{78057A4E-525F-4A64-9F15-26A19DF672CE}" dt="2020-09-16T14:36:09.863" v="1015"/>
          <ac:spMkLst>
            <pc:docMk/>
            <pc:sldMk cId="4230068113" sldId="421"/>
            <ac:spMk id="13" creationId="{46D28939-D20E-4342-B00B-B543026F66B8}"/>
          </ac:spMkLst>
        </pc:spChg>
        <pc:spChg chg="add del mod">
          <ac:chgData name="HENAFF, Louise" userId="1fce807b-cec0-448f-8696-ba70cb03b3e1" providerId="ADAL" clId="{78057A4E-525F-4A64-9F15-26A19DF672CE}" dt="2020-09-16T14:36:09.863" v="1015"/>
          <ac:spMkLst>
            <pc:docMk/>
            <pc:sldMk cId="4230068113" sldId="421"/>
            <ac:spMk id="14" creationId="{EB8CC485-437C-459F-A001-540A7333C636}"/>
          </ac:spMkLst>
        </pc:spChg>
        <pc:spChg chg="add del mod">
          <ac:chgData name="HENAFF, Louise" userId="1fce807b-cec0-448f-8696-ba70cb03b3e1" providerId="ADAL" clId="{78057A4E-525F-4A64-9F15-26A19DF672CE}" dt="2020-09-16T14:36:09.863" v="1015"/>
          <ac:spMkLst>
            <pc:docMk/>
            <pc:sldMk cId="4230068113" sldId="421"/>
            <ac:spMk id="15" creationId="{49C322C7-D315-43C2-B7CD-E86EBCB62104}"/>
          </ac:spMkLst>
        </pc:spChg>
        <pc:spChg chg="add del mod">
          <ac:chgData name="HENAFF, Louise" userId="1fce807b-cec0-448f-8696-ba70cb03b3e1" providerId="ADAL" clId="{78057A4E-525F-4A64-9F15-26A19DF672CE}" dt="2020-09-16T14:36:09.863" v="1015"/>
          <ac:spMkLst>
            <pc:docMk/>
            <pc:sldMk cId="4230068113" sldId="421"/>
            <ac:spMk id="16" creationId="{CD368D27-A0F7-4D51-912A-BDADA4366DA5}"/>
          </ac:spMkLst>
        </pc:spChg>
        <pc:spChg chg="add del mod">
          <ac:chgData name="HENAFF, Louise" userId="1fce807b-cec0-448f-8696-ba70cb03b3e1" providerId="ADAL" clId="{78057A4E-525F-4A64-9F15-26A19DF672CE}" dt="2020-09-16T14:36:09.863" v="1015"/>
          <ac:spMkLst>
            <pc:docMk/>
            <pc:sldMk cId="4230068113" sldId="421"/>
            <ac:spMk id="17" creationId="{A8315E96-6655-4AD1-B2A3-A3B7B9D3C5A6}"/>
          </ac:spMkLst>
        </pc:spChg>
        <pc:spChg chg="add mod">
          <ac:chgData name="HENAFF, Louise" userId="1fce807b-cec0-448f-8696-ba70cb03b3e1" providerId="ADAL" clId="{78057A4E-525F-4A64-9F15-26A19DF672CE}" dt="2020-09-16T14:36:25.877" v="1032" actId="20577"/>
          <ac:spMkLst>
            <pc:docMk/>
            <pc:sldMk cId="4230068113" sldId="421"/>
            <ac:spMk id="18" creationId="{D7B6E51A-81D2-42CD-A3EA-534778DC0F96}"/>
          </ac:spMkLst>
        </pc:spChg>
        <pc:spChg chg="add del mod">
          <ac:chgData name="HENAFF, Louise" userId="1fce807b-cec0-448f-8696-ba70cb03b3e1" providerId="ADAL" clId="{78057A4E-525F-4A64-9F15-26A19DF672CE}" dt="2020-09-16T14:36:32.243" v="1033"/>
          <ac:spMkLst>
            <pc:docMk/>
            <pc:sldMk cId="4230068113" sldId="421"/>
            <ac:spMk id="19" creationId="{BD9E3C7A-E4CB-4B3A-BF2D-A83AEA25CF54}"/>
          </ac:spMkLst>
        </pc:spChg>
        <pc:spChg chg="add del mod">
          <ac:chgData name="HENAFF, Louise" userId="1fce807b-cec0-448f-8696-ba70cb03b3e1" providerId="ADAL" clId="{78057A4E-525F-4A64-9F15-26A19DF672CE}" dt="2020-09-16T14:36:32.243" v="1033"/>
          <ac:spMkLst>
            <pc:docMk/>
            <pc:sldMk cId="4230068113" sldId="421"/>
            <ac:spMk id="20" creationId="{00E7DF25-63B5-47C7-9BC1-3E7438A33CD0}"/>
          </ac:spMkLst>
        </pc:spChg>
        <pc:spChg chg="add del mod">
          <ac:chgData name="HENAFF, Louise" userId="1fce807b-cec0-448f-8696-ba70cb03b3e1" providerId="ADAL" clId="{78057A4E-525F-4A64-9F15-26A19DF672CE}" dt="2020-09-16T14:36:32.243" v="1033"/>
          <ac:spMkLst>
            <pc:docMk/>
            <pc:sldMk cId="4230068113" sldId="421"/>
            <ac:spMk id="21" creationId="{304A2DF3-9392-4246-972B-1BD57D4E1F7C}"/>
          </ac:spMkLst>
        </pc:spChg>
        <pc:spChg chg="add mod">
          <ac:chgData name="HENAFF, Louise" userId="1fce807b-cec0-448f-8696-ba70cb03b3e1" providerId="ADAL" clId="{78057A4E-525F-4A64-9F15-26A19DF672CE}" dt="2020-09-16T14:36:32.343" v="1034" actId="27636"/>
          <ac:spMkLst>
            <pc:docMk/>
            <pc:sldMk cId="4230068113" sldId="421"/>
            <ac:spMk id="22" creationId="{A855F63E-8387-4F74-91AB-01C4486BBBFC}"/>
          </ac:spMkLst>
        </pc:spChg>
        <pc:spChg chg="add mod">
          <ac:chgData name="HENAFF, Louise" userId="1fce807b-cec0-448f-8696-ba70cb03b3e1" providerId="ADAL" clId="{78057A4E-525F-4A64-9F15-26A19DF672CE}" dt="2020-09-16T14:37:03.160" v="1071" actId="20577"/>
          <ac:spMkLst>
            <pc:docMk/>
            <pc:sldMk cId="4230068113" sldId="421"/>
            <ac:spMk id="23" creationId="{7444103A-F80A-4DA4-AEBB-A2ECA6D2B2D2}"/>
          </ac:spMkLst>
        </pc:spChg>
        <pc:spChg chg="add mod">
          <ac:chgData name="HENAFF, Louise" userId="1fce807b-cec0-448f-8696-ba70cb03b3e1" providerId="ADAL" clId="{78057A4E-525F-4A64-9F15-26A19DF672CE}" dt="2020-09-16T14:36:32.243" v="1033"/>
          <ac:spMkLst>
            <pc:docMk/>
            <pc:sldMk cId="4230068113" sldId="421"/>
            <ac:spMk id="24" creationId="{521AB4C6-15C1-442B-88A1-C467252A313D}"/>
          </ac:spMkLst>
        </pc:spChg>
      </pc:sldChg>
      <pc:sldChg chg="addSp delSp modSp add">
        <pc:chgData name="HENAFF, Louise" userId="1fce807b-cec0-448f-8696-ba70cb03b3e1" providerId="ADAL" clId="{78057A4E-525F-4A64-9F15-26A19DF672CE}" dt="2020-09-16T14:38:51.881" v="1126" actId="1076"/>
        <pc:sldMkLst>
          <pc:docMk/>
          <pc:sldMk cId="1383365289" sldId="422"/>
        </pc:sldMkLst>
        <pc:spChg chg="del">
          <ac:chgData name="HENAFF, Louise" userId="1fce807b-cec0-448f-8696-ba70cb03b3e1" providerId="ADAL" clId="{78057A4E-525F-4A64-9F15-26A19DF672CE}" dt="2020-09-16T14:37:40.984" v="1074"/>
          <ac:spMkLst>
            <pc:docMk/>
            <pc:sldMk cId="1383365289" sldId="422"/>
            <ac:spMk id="4" creationId="{89422B4E-E198-4525-AD62-1ADECBF9F079}"/>
          </ac:spMkLst>
        </pc:spChg>
        <pc:spChg chg="del">
          <ac:chgData name="HENAFF, Louise" userId="1fce807b-cec0-448f-8696-ba70cb03b3e1" providerId="ADAL" clId="{78057A4E-525F-4A64-9F15-26A19DF672CE}" dt="2020-09-16T14:37:40.984" v="1074"/>
          <ac:spMkLst>
            <pc:docMk/>
            <pc:sldMk cId="1383365289" sldId="422"/>
            <ac:spMk id="5" creationId="{13F01D72-0D2D-469A-A2CB-CB54BA2884F9}"/>
          </ac:spMkLst>
        </pc:spChg>
        <pc:spChg chg="del mod">
          <ac:chgData name="HENAFF, Louise" userId="1fce807b-cec0-448f-8696-ba70cb03b3e1" providerId="ADAL" clId="{78057A4E-525F-4A64-9F15-26A19DF672CE}" dt="2020-09-16T14:37:40.984" v="1074"/>
          <ac:spMkLst>
            <pc:docMk/>
            <pc:sldMk cId="1383365289" sldId="422"/>
            <ac:spMk id="6" creationId="{033E05CF-077A-400E-B8F7-C2ACE96265D8}"/>
          </ac:spMkLst>
        </pc:spChg>
        <pc:spChg chg="del">
          <ac:chgData name="HENAFF, Louise" userId="1fce807b-cec0-448f-8696-ba70cb03b3e1" providerId="ADAL" clId="{78057A4E-525F-4A64-9F15-26A19DF672CE}" dt="2020-09-16T14:37:40.984" v="1074"/>
          <ac:spMkLst>
            <pc:docMk/>
            <pc:sldMk cId="1383365289" sldId="422"/>
            <ac:spMk id="7" creationId="{5A10CCAF-B44B-4DE3-8B28-99CFE7358FC1}"/>
          </ac:spMkLst>
        </pc:spChg>
        <pc:spChg chg="add mod">
          <ac:chgData name="HENAFF, Louise" userId="1fce807b-cec0-448f-8696-ba70cb03b3e1" providerId="ADAL" clId="{78057A4E-525F-4A64-9F15-26A19DF672CE}" dt="2020-09-16T14:38:00.463" v="1101" actId="20577"/>
          <ac:spMkLst>
            <pc:docMk/>
            <pc:sldMk cId="1383365289" sldId="422"/>
            <ac:spMk id="8" creationId="{E9FF621F-7CC7-4C31-A1A4-F35D895A2DF4}"/>
          </ac:spMkLst>
        </pc:spChg>
        <pc:spChg chg="add mod">
          <ac:chgData name="HENAFF, Louise" userId="1fce807b-cec0-448f-8696-ba70cb03b3e1" providerId="ADAL" clId="{78057A4E-525F-4A64-9F15-26A19DF672CE}" dt="2020-09-16T14:37:40.984" v="1074"/>
          <ac:spMkLst>
            <pc:docMk/>
            <pc:sldMk cId="1383365289" sldId="422"/>
            <ac:spMk id="9" creationId="{FFACCC0F-0CF0-4213-92AE-8A470008589D}"/>
          </ac:spMkLst>
        </pc:spChg>
        <pc:spChg chg="add mod">
          <ac:chgData name="HENAFF, Louise" userId="1fce807b-cec0-448f-8696-ba70cb03b3e1" providerId="ADAL" clId="{78057A4E-525F-4A64-9F15-26A19DF672CE}" dt="2020-09-16T14:38:12.224" v="1122" actId="20577"/>
          <ac:spMkLst>
            <pc:docMk/>
            <pc:sldMk cId="1383365289" sldId="422"/>
            <ac:spMk id="10" creationId="{F5EBB0A8-CF35-4DDA-84F7-F72E9F3284C6}"/>
          </ac:spMkLst>
        </pc:spChg>
        <pc:spChg chg="add mod">
          <ac:chgData name="HENAFF, Louise" userId="1fce807b-cec0-448f-8696-ba70cb03b3e1" providerId="ADAL" clId="{78057A4E-525F-4A64-9F15-26A19DF672CE}" dt="2020-09-16T14:37:40.984" v="1074"/>
          <ac:spMkLst>
            <pc:docMk/>
            <pc:sldMk cId="1383365289" sldId="422"/>
            <ac:spMk id="11" creationId="{09B5ED7D-F1A4-4FE8-A05A-18FAA7C501D4}"/>
          </ac:spMkLst>
        </pc:spChg>
        <pc:spChg chg="add">
          <ac:chgData name="HENAFF, Louise" userId="1fce807b-cec0-448f-8696-ba70cb03b3e1" providerId="ADAL" clId="{78057A4E-525F-4A64-9F15-26A19DF672CE}" dt="2020-09-16T14:37:41.943" v="1076"/>
          <ac:spMkLst>
            <pc:docMk/>
            <pc:sldMk cId="1383365289" sldId="422"/>
            <ac:spMk id="15" creationId="{B604D2CF-403D-4F2F-B612-D74B024D4A17}"/>
          </ac:spMkLst>
        </pc:spChg>
        <pc:spChg chg="add mod">
          <ac:chgData name="HENAFF, Louise" userId="1fce807b-cec0-448f-8696-ba70cb03b3e1" providerId="ADAL" clId="{78057A4E-525F-4A64-9F15-26A19DF672CE}" dt="2020-09-16T14:38:25.924" v="1123" actId="1076"/>
          <ac:spMkLst>
            <pc:docMk/>
            <pc:sldMk cId="1383365289" sldId="422"/>
            <ac:spMk id="16" creationId="{51EAD17F-4BA6-48D2-89A9-49FE1AF2CA5C}"/>
          </ac:spMkLst>
        </pc:spChg>
        <pc:spChg chg="add">
          <ac:chgData name="HENAFF, Louise" userId="1fce807b-cec0-448f-8696-ba70cb03b3e1" providerId="ADAL" clId="{78057A4E-525F-4A64-9F15-26A19DF672CE}" dt="2020-09-16T14:37:41.943" v="1076"/>
          <ac:spMkLst>
            <pc:docMk/>
            <pc:sldMk cId="1383365289" sldId="422"/>
            <ac:spMk id="17" creationId="{9B769737-419F-4CC6-842E-278874CCA873}"/>
          </ac:spMkLst>
        </pc:spChg>
        <pc:picChg chg="add mod">
          <ac:chgData name="HENAFF, Louise" userId="1fce807b-cec0-448f-8696-ba70cb03b3e1" providerId="ADAL" clId="{78057A4E-525F-4A64-9F15-26A19DF672CE}" dt="2020-09-16T14:38:42.880" v="1125" actId="1076"/>
          <ac:picMkLst>
            <pc:docMk/>
            <pc:sldMk cId="1383365289" sldId="422"/>
            <ac:picMk id="12" creationId="{14708344-9471-4014-B3CF-5C8FEA24F1AD}"/>
          </ac:picMkLst>
        </pc:picChg>
        <pc:picChg chg="add mod">
          <ac:chgData name="HENAFF, Louise" userId="1fce807b-cec0-448f-8696-ba70cb03b3e1" providerId="ADAL" clId="{78057A4E-525F-4A64-9F15-26A19DF672CE}" dt="2020-09-16T14:38:36.953" v="1124" actId="1076"/>
          <ac:picMkLst>
            <pc:docMk/>
            <pc:sldMk cId="1383365289" sldId="422"/>
            <ac:picMk id="13" creationId="{124E4885-E3C8-4A34-97AE-5492574B302A}"/>
          </ac:picMkLst>
        </pc:picChg>
        <pc:picChg chg="add mod">
          <ac:chgData name="HENAFF, Louise" userId="1fce807b-cec0-448f-8696-ba70cb03b3e1" providerId="ADAL" clId="{78057A4E-525F-4A64-9F15-26A19DF672CE}" dt="2020-09-16T14:38:51.881" v="1126" actId="1076"/>
          <ac:picMkLst>
            <pc:docMk/>
            <pc:sldMk cId="1383365289" sldId="422"/>
            <ac:picMk id="14" creationId="{22E76103-8A51-4187-8E57-45F5F7296E48}"/>
          </ac:picMkLst>
        </pc:picChg>
      </pc:sldChg>
      <pc:sldChg chg="addSp modSp add">
        <pc:chgData name="HENAFF, Louise" userId="1fce807b-cec0-448f-8696-ba70cb03b3e1" providerId="ADAL" clId="{78057A4E-525F-4A64-9F15-26A19DF672CE}" dt="2020-09-16T14:41:32.595" v="1182" actId="1076"/>
        <pc:sldMkLst>
          <pc:docMk/>
          <pc:sldMk cId="3324498339" sldId="423"/>
        </pc:sldMkLst>
        <pc:spChg chg="mod">
          <ac:chgData name="HENAFF, Louise" userId="1fce807b-cec0-448f-8696-ba70cb03b3e1" providerId="ADAL" clId="{78057A4E-525F-4A64-9F15-26A19DF672CE}" dt="2020-09-16T14:39:42.225" v="1170" actId="20577"/>
          <ac:spMkLst>
            <pc:docMk/>
            <pc:sldMk cId="3324498339" sldId="423"/>
            <ac:spMk id="3" creationId="{2E690AD6-81DE-43C9-A772-E2E3C31E7D35}"/>
          </ac:spMkLst>
        </pc:spChg>
        <pc:spChg chg="mod">
          <ac:chgData name="HENAFF, Louise" userId="1fce807b-cec0-448f-8696-ba70cb03b3e1" providerId="ADAL" clId="{78057A4E-525F-4A64-9F15-26A19DF672CE}" dt="2020-09-16T14:39:33.221" v="1156" actId="20577"/>
          <ac:spMkLst>
            <pc:docMk/>
            <pc:sldMk cId="3324498339" sldId="423"/>
            <ac:spMk id="7" creationId="{BC7FE185-F162-41BB-BF94-7B6B5E1DFB8B}"/>
          </ac:spMkLst>
        </pc:spChg>
        <pc:spChg chg="add mod">
          <ac:chgData name="HENAFF, Louise" userId="1fce807b-cec0-448f-8696-ba70cb03b3e1" providerId="ADAL" clId="{78057A4E-525F-4A64-9F15-26A19DF672CE}" dt="2020-09-16T14:40:53.836" v="1178" actId="1076"/>
          <ac:spMkLst>
            <pc:docMk/>
            <pc:sldMk cId="3324498339" sldId="423"/>
            <ac:spMk id="12" creationId="{2FB5FE1A-659B-4B60-A30F-8262B374A49C}"/>
          </ac:spMkLst>
        </pc:spChg>
        <pc:spChg chg="add mod">
          <ac:chgData name="HENAFF, Louise" userId="1fce807b-cec0-448f-8696-ba70cb03b3e1" providerId="ADAL" clId="{78057A4E-525F-4A64-9F15-26A19DF672CE}" dt="2020-09-16T14:41:25.152" v="1181" actId="1076"/>
          <ac:spMkLst>
            <pc:docMk/>
            <pc:sldMk cId="3324498339" sldId="423"/>
            <ac:spMk id="13" creationId="{D3AA3544-87DD-4964-B279-387D9012AD59}"/>
          </ac:spMkLst>
        </pc:spChg>
        <pc:spChg chg="add mod">
          <ac:chgData name="HENAFF, Louise" userId="1fce807b-cec0-448f-8696-ba70cb03b3e1" providerId="ADAL" clId="{78057A4E-525F-4A64-9F15-26A19DF672CE}" dt="2020-09-16T14:40:11.349" v="1174" actId="1076"/>
          <ac:spMkLst>
            <pc:docMk/>
            <pc:sldMk cId="3324498339" sldId="423"/>
            <ac:spMk id="14" creationId="{B5F67AF5-FFDD-4DF7-86FD-095BF7504C14}"/>
          </ac:spMkLst>
        </pc:spChg>
        <pc:spChg chg="add mod">
          <ac:chgData name="HENAFF, Louise" userId="1fce807b-cec0-448f-8696-ba70cb03b3e1" providerId="ADAL" clId="{78057A4E-525F-4A64-9F15-26A19DF672CE}" dt="2020-09-16T14:40:43.280" v="1177" actId="1076"/>
          <ac:spMkLst>
            <pc:docMk/>
            <pc:sldMk cId="3324498339" sldId="423"/>
            <ac:spMk id="15" creationId="{39F720BE-005D-4163-8FB0-4A0E9194718B}"/>
          </ac:spMkLst>
        </pc:spChg>
        <pc:picChg chg="add mod">
          <ac:chgData name="HENAFF, Louise" userId="1fce807b-cec0-448f-8696-ba70cb03b3e1" providerId="ADAL" clId="{78057A4E-525F-4A64-9F15-26A19DF672CE}" dt="2020-09-16T14:40:37.793" v="1176" actId="1076"/>
          <ac:picMkLst>
            <pc:docMk/>
            <pc:sldMk cId="3324498339" sldId="423"/>
            <ac:picMk id="8" creationId="{82F1AD2C-E4D7-45D1-A6C9-D3B8FB3BEF5A}"/>
          </ac:picMkLst>
        </pc:picChg>
        <pc:picChg chg="add mod">
          <ac:chgData name="HENAFF, Louise" userId="1fce807b-cec0-448f-8696-ba70cb03b3e1" providerId="ADAL" clId="{78057A4E-525F-4A64-9F15-26A19DF672CE}" dt="2020-09-16T14:40:04.309" v="1173" actId="1076"/>
          <ac:picMkLst>
            <pc:docMk/>
            <pc:sldMk cId="3324498339" sldId="423"/>
            <ac:picMk id="9" creationId="{58596E6E-E998-4F87-8028-C3680B6D13A6}"/>
          </ac:picMkLst>
        </pc:picChg>
        <pc:picChg chg="add mod">
          <ac:chgData name="HENAFF, Louise" userId="1fce807b-cec0-448f-8696-ba70cb03b3e1" providerId="ADAL" clId="{78057A4E-525F-4A64-9F15-26A19DF672CE}" dt="2020-09-16T14:41:01.487" v="1179" actId="1076"/>
          <ac:picMkLst>
            <pc:docMk/>
            <pc:sldMk cId="3324498339" sldId="423"/>
            <ac:picMk id="10" creationId="{A7E7B7EB-F67F-4CDE-B9D1-EBFF9E4C8F65}"/>
          </ac:picMkLst>
        </pc:picChg>
        <pc:picChg chg="add mod">
          <ac:chgData name="HENAFF, Louise" userId="1fce807b-cec0-448f-8696-ba70cb03b3e1" providerId="ADAL" clId="{78057A4E-525F-4A64-9F15-26A19DF672CE}" dt="2020-09-16T14:41:32.595" v="1182" actId="1076"/>
          <ac:picMkLst>
            <pc:docMk/>
            <pc:sldMk cId="3324498339" sldId="423"/>
            <ac:picMk id="11" creationId="{AA44FD85-4E43-4CCE-ACEB-DD1F3120C861}"/>
          </ac:picMkLst>
        </pc:picChg>
      </pc:sldChg>
      <pc:sldChg chg="addSp modSp add">
        <pc:chgData name="HENAFF, Louise" userId="1fce807b-cec0-448f-8696-ba70cb03b3e1" providerId="ADAL" clId="{78057A4E-525F-4A64-9F15-26A19DF672CE}" dt="2020-09-16T14:43:45.859" v="1236" actId="1076"/>
        <pc:sldMkLst>
          <pc:docMk/>
          <pc:sldMk cId="3057912403" sldId="424"/>
        </pc:sldMkLst>
        <pc:spChg chg="mod">
          <ac:chgData name="HENAFF, Louise" userId="1fce807b-cec0-448f-8696-ba70cb03b3e1" providerId="ADAL" clId="{78057A4E-525F-4A64-9F15-26A19DF672CE}" dt="2020-09-16T14:42:25.298" v="1225" actId="20577"/>
          <ac:spMkLst>
            <pc:docMk/>
            <pc:sldMk cId="3057912403" sldId="424"/>
            <ac:spMk id="3" creationId="{2BCE68AC-B863-4C00-9677-5D9701BA9720}"/>
          </ac:spMkLst>
        </pc:spChg>
        <pc:spChg chg="mod">
          <ac:chgData name="HENAFF, Louise" userId="1fce807b-cec0-448f-8696-ba70cb03b3e1" providerId="ADAL" clId="{78057A4E-525F-4A64-9F15-26A19DF672CE}" dt="2020-09-16T14:41:53.842" v="1212" actId="20577"/>
          <ac:spMkLst>
            <pc:docMk/>
            <pc:sldMk cId="3057912403" sldId="424"/>
            <ac:spMk id="7" creationId="{0ADCBE13-A484-4D50-A5FB-C6458C06CE2C}"/>
          </ac:spMkLst>
        </pc:spChg>
        <pc:spChg chg="add mod">
          <ac:chgData name="HENAFF, Louise" userId="1fce807b-cec0-448f-8696-ba70cb03b3e1" providerId="ADAL" clId="{78057A4E-525F-4A64-9F15-26A19DF672CE}" dt="2020-09-16T14:43:02.804" v="1231" actId="1076"/>
          <ac:spMkLst>
            <pc:docMk/>
            <pc:sldMk cId="3057912403" sldId="424"/>
            <ac:spMk id="11" creationId="{4D4A8333-B4D8-4BF4-A63B-40B78CF49784}"/>
          </ac:spMkLst>
        </pc:spChg>
        <pc:spChg chg="add mod">
          <ac:chgData name="HENAFF, Louise" userId="1fce807b-cec0-448f-8696-ba70cb03b3e1" providerId="ADAL" clId="{78057A4E-525F-4A64-9F15-26A19DF672CE}" dt="2020-09-16T14:43:18.906" v="1233" actId="1076"/>
          <ac:spMkLst>
            <pc:docMk/>
            <pc:sldMk cId="3057912403" sldId="424"/>
            <ac:spMk id="12" creationId="{14B5F1BE-EB08-4685-ADAC-CDA6EA586ED1}"/>
          </ac:spMkLst>
        </pc:spChg>
        <pc:spChg chg="add mod">
          <ac:chgData name="HENAFF, Louise" userId="1fce807b-cec0-448f-8696-ba70cb03b3e1" providerId="ADAL" clId="{78057A4E-525F-4A64-9F15-26A19DF672CE}" dt="2020-09-16T14:43:35.899" v="1235" actId="1076"/>
          <ac:spMkLst>
            <pc:docMk/>
            <pc:sldMk cId="3057912403" sldId="424"/>
            <ac:spMk id="13" creationId="{B43D0F0E-6AEE-4757-9672-CC969A89590E}"/>
          </ac:spMkLst>
        </pc:spChg>
        <pc:spChg chg="add mod">
          <ac:chgData name="HENAFF, Louise" userId="1fce807b-cec0-448f-8696-ba70cb03b3e1" providerId="ADAL" clId="{78057A4E-525F-4A64-9F15-26A19DF672CE}" dt="2020-09-16T14:42:54.585" v="1230" actId="1076"/>
          <ac:spMkLst>
            <pc:docMk/>
            <pc:sldMk cId="3057912403" sldId="424"/>
            <ac:spMk id="15" creationId="{4EB756E6-57FC-4782-98FD-00DF954134EC}"/>
          </ac:spMkLst>
        </pc:spChg>
        <pc:picChg chg="add mod">
          <ac:chgData name="HENAFF, Louise" userId="1fce807b-cec0-448f-8696-ba70cb03b3e1" providerId="ADAL" clId="{78057A4E-525F-4A64-9F15-26A19DF672CE}" dt="2020-09-16T14:42:47.245" v="1229" actId="1076"/>
          <ac:picMkLst>
            <pc:docMk/>
            <pc:sldMk cId="3057912403" sldId="424"/>
            <ac:picMk id="8" creationId="{1AABFAFC-6AAD-4CCF-8A60-025A728935E6}"/>
          </ac:picMkLst>
        </pc:picChg>
        <pc:picChg chg="add mod">
          <ac:chgData name="HENAFF, Louise" userId="1fce807b-cec0-448f-8696-ba70cb03b3e1" providerId="ADAL" clId="{78057A4E-525F-4A64-9F15-26A19DF672CE}" dt="2020-09-16T14:43:10.951" v="1232" actId="1076"/>
          <ac:picMkLst>
            <pc:docMk/>
            <pc:sldMk cId="3057912403" sldId="424"/>
            <ac:picMk id="9" creationId="{6B02E001-DB92-494F-9283-50CAC1A79C2A}"/>
          </ac:picMkLst>
        </pc:picChg>
        <pc:picChg chg="add mod">
          <ac:chgData name="HENAFF, Louise" userId="1fce807b-cec0-448f-8696-ba70cb03b3e1" providerId="ADAL" clId="{78057A4E-525F-4A64-9F15-26A19DF672CE}" dt="2020-09-16T14:43:24.258" v="1234" actId="1076"/>
          <ac:picMkLst>
            <pc:docMk/>
            <pc:sldMk cId="3057912403" sldId="424"/>
            <ac:picMk id="10" creationId="{DFB78904-4408-427A-AEA5-7DBDBAF1B961}"/>
          </ac:picMkLst>
        </pc:picChg>
        <pc:picChg chg="add mod">
          <ac:chgData name="HENAFF, Louise" userId="1fce807b-cec0-448f-8696-ba70cb03b3e1" providerId="ADAL" clId="{78057A4E-525F-4A64-9F15-26A19DF672CE}" dt="2020-09-16T14:43:45.859" v="1236" actId="1076"/>
          <ac:picMkLst>
            <pc:docMk/>
            <pc:sldMk cId="3057912403" sldId="424"/>
            <ac:picMk id="14" creationId="{787D572A-D4C0-44EF-BFCD-5B81D96F9F5C}"/>
          </ac:picMkLst>
        </pc:picChg>
      </pc:sldChg>
      <pc:sldChg chg="addSp modSp add">
        <pc:chgData name="HENAFF, Louise" userId="1fce807b-cec0-448f-8696-ba70cb03b3e1" providerId="ADAL" clId="{78057A4E-525F-4A64-9F15-26A19DF672CE}" dt="2020-09-16T14:45:45.137" v="1272" actId="1076"/>
        <pc:sldMkLst>
          <pc:docMk/>
          <pc:sldMk cId="4241235150" sldId="425"/>
        </pc:sldMkLst>
        <pc:spChg chg="mod">
          <ac:chgData name="HENAFF, Louise" userId="1fce807b-cec0-448f-8696-ba70cb03b3e1" providerId="ADAL" clId="{78057A4E-525F-4A64-9F15-26A19DF672CE}" dt="2020-09-16T14:45:21.865" v="1270" actId="948"/>
          <ac:spMkLst>
            <pc:docMk/>
            <pc:sldMk cId="4241235150" sldId="425"/>
            <ac:spMk id="2" creationId="{55DEE117-F1B3-402F-9471-AFC3E231ECCF}"/>
          </ac:spMkLst>
        </pc:spChg>
        <pc:spChg chg="mod">
          <ac:chgData name="HENAFF, Louise" userId="1fce807b-cec0-448f-8696-ba70cb03b3e1" providerId="ADAL" clId="{78057A4E-525F-4A64-9F15-26A19DF672CE}" dt="2020-09-16T14:43:56.353" v="1238" actId="27636"/>
          <ac:spMkLst>
            <pc:docMk/>
            <pc:sldMk cId="4241235150" sldId="425"/>
            <ac:spMk id="3" creationId="{74DDFC5E-7792-4AFA-8947-A89B2C465483}"/>
          </ac:spMkLst>
        </pc:spChg>
        <pc:spChg chg="mod">
          <ac:chgData name="HENAFF, Louise" userId="1fce807b-cec0-448f-8696-ba70cb03b3e1" providerId="ADAL" clId="{78057A4E-525F-4A64-9F15-26A19DF672CE}" dt="2020-09-16T14:44:19.587" v="1263" actId="20577"/>
          <ac:spMkLst>
            <pc:docMk/>
            <pc:sldMk cId="4241235150" sldId="425"/>
            <ac:spMk id="7" creationId="{6D0BC20C-521C-4B9A-B8CB-C48A6D631854}"/>
          </ac:spMkLst>
        </pc:spChg>
        <pc:spChg chg="add mod">
          <ac:chgData name="HENAFF, Louise" userId="1fce807b-cec0-448f-8696-ba70cb03b3e1" providerId="ADAL" clId="{78057A4E-525F-4A64-9F15-26A19DF672CE}" dt="2020-09-16T14:45:45.137" v="1272" actId="1076"/>
          <ac:spMkLst>
            <pc:docMk/>
            <pc:sldMk cId="4241235150" sldId="425"/>
            <ac:spMk id="8" creationId="{7D8178B8-14AC-4C9B-9351-21C486359BBD}"/>
          </ac:spMkLst>
        </pc:spChg>
      </pc:sldChg>
      <pc:sldChg chg="addSp modSp add">
        <pc:chgData name="HENAFF, Louise" userId="1fce807b-cec0-448f-8696-ba70cb03b3e1" providerId="ADAL" clId="{78057A4E-525F-4A64-9F15-26A19DF672CE}" dt="2020-09-16T15:10:10.573" v="1327" actId="13926"/>
        <pc:sldMkLst>
          <pc:docMk/>
          <pc:sldMk cId="362009852" sldId="426"/>
        </pc:sldMkLst>
        <pc:spChg chg="mod">
          <ac:chgData name="HENAFF, Louise" userId="1fce807b-cec0-448f-8696-ba70cb03b3e1" providerId="ADAL" clId="{78057A4E-525F-4A64-9F15-26A19DF672CE}" dt="2020-09-16T14:45:55.584" v="1274" actId="27636"/>
          <ac:spMkLst>
            <pc:docMk/>
            <pc:sldMk cId="362009852" sldId="426"/>
            <ac:spMk id="3" creationId="{72CCB0BB-8146-46AE-9793-A66EF59D732B}"/>
          </ac:spMkLst>
        </pc:spChg>
        <pc:spChg chg="mod">
          <ac:chgData name="HENAFF, Louise" userId="1fce807b-cec0-448f-8696-ba70cb03b3e1" providerId="ADAL" clId="{78057A4E-525F-4A64-9F15-26A19DF672CE}" dt="2020-09-16T15:09:34.314" v="1323" actId="14100"/>
          <ac:spMkLst>
            <pc:docMk/>
            <pc:sldMk cId="362009852" sldId="426"/>
            <ac:spMk id="7" creationId="{BDC311AF-96DE-409F-96AA-A9DEB3394207}"/>
          </ac:spMkLst>
        </pc:spChg>
        <pc:spChg chg="add mod">
          <ac:chgData name="HENAFF, Louise" userId="1fce807b-cec0-448f-8696-ba70cb03b3e1" providerId="ADAL" clId="{78057A4E-525F-4A64-9F15-26A19DF672CE}" dt="2020-09-16T15:09:46.803" v="1324" actId="1076"/>
          <ac:spMkLst>
            <pc:docMk/>
            <pc:sldMk cId="362009852" sldId="426"/>
            <ac:spMk id="9" creationId="{8E0BD16D-C7F3-4FAB-834B-EA86895A826E}"/>
          </ac:spMkLst>
        </pc:spChg>
        <pc:spChg chg="add mod">
          <ac:chgData name="HENAFF, Louise" userId="1fce807b-cec0-448f-8696-ba70cb03b3e1" providerId="ADAL" clId="{78057A4E-525F-4A64-9F15-26A19DF672CE}" dt="2020-09-16T15:09:46.803" v="1324" actId="1076"/>
          <ac:spMkLst>
            <pc:docMk/>
            <pc:sldMk cId="362009852" sldId="426"/>
            <ac:spMk id="10" creationId="{B24B2720-35E9-4A25-92CE-5B5B5460518E}"/>
          </ac:spMkLst>
        </pc:spChg>
        <pc:graphicFrameChg chg="add mod">
          <ac:chgData name="HENAFF, Louise" userId="1fce807b-cec0-448f-8696-ba70cb03b3e1" providerId="ADAL" clId="{78057A4E-525F-4A64-9F15-26A19DF672CE}" dt="2020-09-16T15:10:10.573" v="1327" actId="13926"/>
          <ac:graphicFrameMkLst>
            <pc:docMk/>
            <pc:sldMk cId="362009852" sldId="426"/>
            <ac:graphicFrameMk id="8" creationId="{FBDC7796-2B0C-4AA3-8E3C-85E5F9293383}"/>
          </ac:graphicFrameMkLst>
        </pc:graphicFrameChg>
      </pc:sldChg>
      <pc:sldChg chg="modSp add">
        <pc:chgData name="HENAFF, Louise" userId="1fce807b-cec0-448f-8696-ba70cb03b3e1" providerId="ADAL" clId="{78057A4E-525F-4A64-9F15-26A19DF672CE}" dt="2020-09-16T15:13:43.029" v="1367" actId="255"/>
        <pc:sldMkLst>
          <pc:docMk/>
          <pc:sldMk cId="2532354588" sldId="427"/>
        </pc:sldMkLst>
        <pc:spChg chg="mod">
          <ac:chgData name="HENAFF, Louise" userId="1fce807b-cec0-448f-8696-ba70cb03b3e1" providerId="ADAL" clId="{78057A4E-525F-4A64-9F15-26A19DF672CE}" dt="2020-09-16T15:13:43.029" v="1367" actId="255"/>
          <ac:spMkLst>
            <pc:docMk/>
            <pc:sldMk cId="2532354588" sldId="427"/>
            <ac:spMk id="2" creationId="{675A5BEF-5EDC-491F-B8AF-2CAD16224D83}"/>
          </ac:spMkLst>
        </pc:spChg>
        <pc:spChg chg="mod">
          <ac:chgData name="HENAFF, Louise" userId="1fce807b-cec0-448f-8696-ba70cb03b3e1" providerId="ADAL" clId="{78057A4E-525F-4A64-9F15-26A19DF672CE}" dt="2020-09-16T15:12:16.030" v="1329" actId="27636"/>
          <ac:spMkLst>
            <pc:docMk/>
            <pc:sldMk cId="2532354588" sldId="427"/>
            <ac:spMk id="3" creationId="{616332A0-D0DD-40C0-B7C7-DE18B6F57A7B}"/>
          </ac:spMkLst>
        </pc:spChg>
        <pc:spChg chg="mod">
          <ac:chgData name="HENAFF, Louise" userId="1fce807b-cec0-448f-8696-ba70cb03b3e1" providerId="ADAL" clId="{78057A4E-525F-4A64-9F15-26A19DF672CE}" dt="2020-09-16T15:12:37.249" v="1357" actId="20577"/>
          <ac:spMkLst>
            <pc:docMk/>
            <pc:sldMk cId="2532354588" sldId="427"/>
            <ac:spMk id="7" creationId="{8F88CE7D-AA73-470B-81A3-A8F02C4AC3B2}"/>
          </ac:spMkLst>
        </pc:spChg>
      </pc:sldChg>
      <pc:sldChg chg="addSp modSp add">
        <pc:chgData name="HENAFF, Louise" userId="1fce807b-cec0-448f-8696-ba70cb03b3e1" providerId="ADAL" clId="{78057A4E-525F-4A64-9F15-26A19DF672CE}" dt="2020-09-16T15:14:33.704" v="1384" actId="1076"/>
        <pc:sldMkLst>
          <pc:docMk/>
          <pc:sldMk cId="2541833104" sldId="428"/>
        </pc:sldMkLst>
        <pc:spChg chg="mod">
          <ac:chgData name="HENAFF, Louise" userId="1fce807b-cec0-448f-8696-ba70cb03b3e1" providerId="ADAL" clId="{78057A4E-525F-4A64-9F15-26A19DF672CE}" dt="2020-09-16T15:14:07.887" v="1369" actId="27636"/>
          <ac:spMkLst>
            <pc:docMk/>
            <pc:sldMk cId="2541833104" sldId="428"/>
            <ac:spMk id="3" creationId="{5F0F12AD-1355-4CC2-8408-9CD4450B35C2}"/>
          </ac:spMkLst>
        </pc:spChg>
        <pc:spChg chg="mod">
          <ac:chgData name="HENAFF, Louise" userId="1fce807b-cec0-448f-8696-ba70cb03b3e1" providerId="ADAL" clId="{78057A4E-525F-4A64-9F15-26A19DF672CE}" dt="2020-09-16T15:14:12.650" v="1382" actId="20577"/>
          <ac:spMkLst>
            <pc:docMk/>
            <pc:sldMk cId="2541833104" sldId="428"/>
            <ac:spMk id="7" creationId="{77B40EED-A2C7-4375-B8DD-AB530D99E862}"/>
          </ac:spMkLst>
        </pc:spChg>
        <pc:spChg chg="add mod">
          <ac:chgData name="HENAFF, Louise" userId="1fce807b-cec0-448f-8696-ba70cb03b3e1" providerId="ADAL" clId="{78057A4E-525F-4A64-9F15-26A19DF672CE}" dt="2020-09-16T15:14:33.704" v="1384" actId="1076"/>
          <ac:spMkLst>
            <pc:docMk/>
            <pc:sldMk cId="2541833104" sldId="428"/>
            <ac:spMk id="9" creationId="{ADC69DE2-0AFC-4FB7-852C-3DA91F314A0A}"/>
          </ac:spMkLst>
        </pc:spChg>
        <pc:spChg chg="add mod">
          <ac:chgData name="HENAFF, Louise" userId="1fce807b-cec0-448f-8696-ba70cb03b3e1" providerId="ADAL" clId="{78057A4E-525F-4A64-9F15-26A19DF672CE}" dt="2020-09-16T15:14:33.704" v="1384" actId="1076"/>
          <ac:spMkLst>
            <pc:docMk/>
            <pc:sldMk cId="2541833104" sldId="428"/>
            <ac:spMk id="10" creationId="{3996EDE5-4B65-4939-B059-FA3C0B352180}"/>
          </ac:spMkLst>
        </pc:spChg>
        <pc:spChg chg="add mod">
          <ac:chgData name="HENAFF, Louise" userId="1fce807b-cec0-448f-8696-ba70cb03b3e1" providerId="ADAL" clId="{78057A4E-525F-4A64-9F15-26A19DF672CE}" dt="2020-09-16T15:14:33.704" v="1384" actId="1076"/>
          <ac:spMkLst>
            <pc:docMk/>
            <pc:sldMk cId="2541833104" sldId="428"/>
            <ac:spMk id="11" creationId="{C22D0C8C-7967-4FF3-B404-CE14B551D023}"/>
          </ac:spMkLst>
        </pc:spChg>
        <pc:graphicFrameChg chg="add mod">
          <ac:chgData name="HENAFF, Louise" userId="1fce807b-cec0-448f-8696-ba70cb03b3e1" providerId="ADAL" clId="{78057A4E-525F-4A64-9F15-26A19DF672CE}" dt="2020-09-16T15:14:33.704" v="1384" actId="1076"/>
          <ac:graphicFrameMkLst>
            <pc:docMk/>
            <pc:sldMk cId="2541833104" sldId="428"/>
            <ac:graphicFrameMk id="8" creationId="{3E7D4EDF-2D7F-423A-A6A0-4F7E7370BE63}"/>
          </ac:graphicFrameMkLst>
        </pc:graphicFrameChg>
      </pc:sldChg>
      <pc:sldChg chg="modSp add">
        <pc:chgData name="HENAFF, Louise" userId="1fce807b-cec0-448f-8696-ba70cb03b3e1" providerId="ADAL" clId="{78057A4E-525F-4A64-9F15-26A19DF672CE}" dt="2020-09-16T15:16:17.187" v="1407" actId="255"/>
        <pc:sldMkLst>
          <pc:docMk/>
          <pc:sldMk cId="3521795063" sldId="429"/>
        </pc:sldMkLst>
        <pc:spChg chg="mod">
          <ac:chgData name="HENAFF, Louise" userId="1fce807b-cec0-448f-8696-ba70cb03b3e1" providerId="ADAL" clId="{78057A4E-525F-4A64-9F15-26A19DF672CE}" dt="2020-09-16T15:16:17.187" v="1407" actId="255"/>
          <ac:spMkLst>
            <pc:docMk/>
            <pc:sldMk cId="3521795063" sldId="429"/>
            <ac:spMk id="2" creationId="{D538E301-3A0D-42D5-9AA4-F77B56F7D555}"/>
          </ac:spMkLst>
        </pc:spChg>
        <pc:spChg chg="mod">
          <ac:chgData name="HENAFF, Louise" userId="1fce807b-cec0-448f-8696-ba70cb03b3e1" providerId="ADAL" clId="{78057A4E-525F-4A64-9F15-26A19DF672CE}" dt="2020-09-16T15:14:43.722" v="1386" actId="27636"/>
          <ac:spMkLst>
            <pc:docMk/>
            <pc:sldMk cId="3521795063" sldId="429"/>
            <ac:spMk id="3" creationId="{E03815C2-9FA8-4FBD-82D8-A11C7ABB5D9E}"/>
          </ac:spMkLst>
        </pc:spChg>
        <pc:spChg chg="mod">
          <ac:chgData name="HENAFF, Louise" userId="1fce807b-cec0-448f-8696-ba70cb03b3e1" providerId="ADAL" clId="{78057A4E-525F-4A64-9F15-26A19DF672CE}" dt="2020-09-16T15:15:06.471" v="1401" actId="20577"/>
          <ac:spMkLst>
            <pc:docMk/>
            <pc:sldMk cId="3521795063" sldId="429"/>
            <ac:spMk id="7" creationId="{A856E0A9-0091-4080-AA32-ACC5B48E98BB}"/>
          </ac:spMkLst>
        </pc:spChg>
      </pc:sldChg>
      <pc:sldChg chg="addSp modSp add">
        <pc:chgData name="HENAFF, Louise" userId="1fce807b-cec0-448f-8696-ba70cb03b3e1" providerId="ADAL" clId="{78057A4E-525F-4A64-9F15-26A19DF672CE}" dt="2020-09-16T15:21:05.317" v="1450" actId="1076"/>
        <pc:sldMkLst>
          <pc:docMk/>
          <pc:sldMk cId="3346266133" sldId="430"/>
        </pc:sldMkLst>
        <pc:spChg chg="mod">
          <ac:chgData name="HENAFF, Louise" userId="1fce807b-cec0-448f-8696-ba70cb03b3e1" providerId="ADAL" clId="{78057A4E-525F-4A64-9F15-26A19DF672CE}" dt="2020-09-16T15:16:26.140" v="1409" actId="27636"/>
          <ac:spMkLst>
            <pc:docMk/>
            <pc:sldMk cId="3346266133" sldId="430"/>
            <ac:spMk id="3" creationId="{D09F3A2A-0AB6-4309-A4CB-566040BCC4B2}"/>
          </ac:spMkLst>
        </pc:spChg>
        <pc:spChg chg="mod">
          <ac:chgData name="HENAFF, Louise" userId="1fce807b-cec0-448f-8696-ba70cb03b3e1" providerId="ADAL" clId="{78057A4E-525F-4A64-9F15-26A19DF672CE}" dt="2020-09-16T15:20:53.146" v="1448" actId="20577"/>
          <ac:spMkLst>
            <pc:docMk/>
            <pc:sldMk cId="3346266133" sldId="430"/>
            <ac:spMk id="7" creationId="{AB754319-A1F8-4583-B43E-49268AD0AF89}"/>
          </ac:spMkLst>
        </pc:spChg>
        <pc:spChg chg="add mod">
          <ac:chgData name="HENAFF, Louise" userId="1fce807b-cec0-448f-8696-ba70cb03b3e1" providerId="ADAL" clId="{78057A4E-525F-4A64-9F15-26A19DF672CE}" dt="2020-09-16T15:20:39.738" v="1428" actId="1076"/>
          <ac:spMkLst>
            <pc:docMk/>
            <pc:sldMk cId="3346266133" sldId="430"/>
            <ac:spMk id="8" creationId="{ACDF2E99-9EEE-421D-BB72-3661F14153E7}"/>
          </ac:spMkLst>
        </pc:spChg>
        <pc:picChg chg="add mod">
          <ac:chgData name="HENAFF, Louise" userId="1fce807b-cec0-448f-8696-ba70cb03b3e1" providerId="ADAL" clId="{78057A4E-525F-4A64-9F15-26A19DF672CE}" dt="2020-09-16T15:21:05.317" v="1450" actId="1076"/>
          <ac:picMkLst>
            <pc:docMk/>
            <pc:sldMk cId="3346266133" sldId="430"/>
            <ac:picMk id="9" creationId="{58A91BFD-1E2E-4220-B86F-059E409A7112}"/>
          </ac:picMkLst>
        </pc:picChg>
      </pc:sldChg>
      <pc:sldChg chg="addSp modSp add">
        <pc:chgData name="HENAFF, Louise" userId="1fce807b-cec0-448f-8696-ba70cb03b3e1" providerId="ADAL" clId="{78057A4E-525F-4A64-9F15-26A19DF672CE}" dt="2020-09-16T15:22:42.759" v="1490" actId="1076"/>
        <pc:sldMkLst>
          <pc:docMk/>
          <pc:sldMk cId="839405340" sldId="431"/>
        </pc:sldMkLst>
        <pc:spChg chg="mod">
          <ac:chgData name="HENAFF, Louise" userId="1fce807b-cec0-448f-8696-ba70cb03b3e1" providerId="ADAL" clId="{78057A4E-525F-4A64-9F15-26A19DF672CE}" dt="2020-09-16T15:22:26.933" v="1488" actId="12"/>
          <ac:spMkLst>
            <pc:docMk/>
            <pc:sldMk cId="839405340" sldId="431"/>
            <ac:spMk id="2" creationId="{45DBF326-0EF2-4B5A-844D-CC15D99ACBF2}"/>
          </ac:spMkLst>
        </pc:spChg>
        <pc:spChg chg="mod">
          <ac:chgData name="HENAFF, Louise" userId="1fce807b-cec0-448f-8696-ba70cb03b3e1" providerId="ADAL" clId="{78057A4E-525F-4A64-9F15-26A19DF672CE}" dt="2020-09-16T15:21:24.783" v="1452" actId="27636"/>
          <ac:spMkLst>
            <pc:docMk/>
            <pc:sldMk cId="839405340" sldId="431"/>
            <ac:spMk id="3" creationId="{8FE01261-5FF1-46A9-A055-541C20872484}"/>
          </ac:spMkLst>
        </pc:spChg>
        <pc:spChg chg="mod">
          <ac:chgData name="HENAFF, Louise" userId="1fce807b-cec0-448f-8696-ba70cb03b3e1" providerId="ADAL" clId="{78057A4E-525F-4A64-9F15-26A19DF672CE}" dt="2020-09-16T15:21:42.319" v="1477" actId="20577"/>
          <ac:spMkLst>
            <pc:docMk/>
            <pc:sldMk cId="839405340" sldId="431"/>
            <ac:spMk id="7" creationId="{77B3DBD0-8122-4B70-942A-6897AF184AE9}"/>
          </ac:spMkLst>
        </pc:spChg>
        <pc:picChg chg="add mod">
          <ac:chgData name="HENAFF, Louise" userId="1fce807b-cec0-448f-8696-ba70cb03b3e1" providerId="ADAL" clId="{78057A4E-525F-4A64-9F15-26A19DF672CE}" dt="2020-09-16T15:22:42.759" v="1490" actId="1076"/>
          <ac:picMkLst>
            <pc:docMk/>
            <pc:sldMk cId="839405340" sldId="431"/>
            <ac:picMk id="8" creationId="{75FD3D62-7EF3-4A9F-961A-F1904AFEA45B}"/>
          </ac:picMkLst>
        </pc:picChg>
      </pc:sldChg>
      <pc:sldChg chg="modSp add">
        <pc:chgData name="HENAFF, Louise" userId="1fce807b-cec0-448f-8696-ba70cb03b3e1" providerId="ADAL" clId="{78057A4E-525F-4A64-9F15-26A19DF672CE}" dt="2020-09-16T15:24:24.212" v="1526" actId="12"/>
        <pc:sldMkLst>
          <pc:docMk/>
          <pc:sldMk cId="696421508" sldId="432"/>
        </pc:sldMkLst>
        <pc:spChg chg="mod">
          <ac:chgData name="HENAFF, Louise" userId="1fce807b-cec0-448f-8696-ba70cb03b3e1" providerId="ADAL" clId="{78057A4E-525F-4A64-9F15-26A19DF672CE}" dt="2020-09-16T15:24:24.212" v="1526" actId="12"/>
          <ac:spMkLst>
            <pc:docMk/>
            <pc:sldMk cId="696421508" sldId="432"/>
            <ac:spMk id="2" creationId="{DADFFEC3-78BE-4566-9ADE-B5CD46579A22}"/>
          </ac:spMkLst>
        </pc:spChg>
        <pc:spChg chg="mod">
          <ac:chgData name="HENAFF, Louise" userId="1fce807b-cec0-448f-8696-ba70cb03b3e1" providerId="ADAL" clId="{78057A4E-525F-4A64-9F15-26A19DF672CE}" dt="2020-09-16T15:22:50.712" v="1492" actId="27636"/>
          <ac:spMkLst>
            <pc:docMk/>
            <pc:sldMk cId="696421508" sldId="432"/>
            <ac:spMk id="3" creationId="{CE40852A-B0AA-4AEF-8E8F-1689511BACD3}"/>
          </ac:spMkLst>
        </pc:spChg>
        <pc:spChg chg="mod">
          <ac:chgData name="HENAFF, Louise" userId="1fce807b-cec0-448f-8696-ba70cb03b3e1" providerId="ADAL" clId="{78057A4E-525F-4A64-9F15-26A19DF672CE}" dt="2020-09-16T15:23:10.513" v="1518" actId="20577"/>
          <ac:spMkLst>
            <pc:docMk/>
            <pc:sldMk cId="696421508" sldId="432"/>
            <ac:spMk id="7" creationId="{E12C9940-EC09-4D81-8789-7933D1AA61DF}"/>
          </ac:spMkLst>
        </pc:spChg>
      </pc:sldChg>
      <pc:sldChg chg="modSp add">
        <pc:chgData name="HENAFF, Louise" userId="1fce807b-cec0-448f-8696-ba70cb03b3e1" providerId="ADAL" clId="{78057A4E-525F-4A64-9F15-26A19DF672CE}" dt="2020-09-16T15:26:35.910" v="1576" actId="255"/>
        <pc:sldMkLst>
          <pc:docMk/>
          <pc:sldMk cId="2280553146" sldId="433"/>
        </pc:sldMkLst>
        <pc:spChg chg="mod">
          <ac:chgData name="HENAFF, Louise" userId="1fce807b-cec0-448f-8696-ba70cb03b3e1" providerId="ADAL" clId="{78057A4E-525F-4A64-9F15-26A19DF672CE}" dt="2020-09-16T15:26:35.910" v="1576" actId="255"/>
          <ac:spMkLst>
            <pc:docMk/>
            <pc:sldMk cId="2280553146" sldId="433"/>
            <ac:spMk id="2" creationId="{AC24B438-0AF4-4472-BEA5-B7DA738DA754}"/>
          </ac:spMkLst>
        </pc:spChg>
        <pc:spChg chg="mod">
          <ac:chgData name="HENAFF, Louise" userId="1fce807b-cec0-448f-8696-ba70cb03b3e1" providerId="ADAL" clId="{78057A4E-525F-4A64-9F15-26A19DF672CE}" dt="2020-09-16T15:24:48.122" v="1528" actId="27636"/>
          <ac:spMkLst>
            <pc:docMk/>
            <pc:sldMk cId="2280553146" sldId="433"/>
            <ac:spMk id="3" creationId="{11EABC54-852D-447C-8FA9-7D64FCC074D4}"/>
          </ac:spMkLst>
        </pc:spChg>
        <pc:spChg chg="mod">
          <ac:chgData name="HENAFF, Louise" userId="1fce807b-cec0-448f-8696-ba70cb03b3e1" providerId="ADAL" clId="{78057A4E-525F-4A64-9F15-26A19DF672CE}" dt="2020-09-16T15:25:11.285" v="1561" actId="20577"/>
          <ac:spMkLst>
            <pc:docMk/>
            <pc:sldMk cId="2280553146" sldId="433"/>
            <ac:spMk id="7" creationId="{DD0408AD-EF93-469E-9EE0-720B14601448}"/>
          </ac:spMkLst>
        </pc:spChg>
      </pc:sldChg>
      <pc:sldChg chg="addSp modSp add">
        <pc:chgData name="HENAFF, Louise" userId="1fce807b-cec0-448f-8696-ba70cb03b3e1" providerId="ADAL" clId="{78057A4E-525F-4A64-9F15-26A19DF672CE}" dt="2020-09-16T15:30:17.324" v="1622" actId="14100"/>
        <pc:sldMkLst>
          <pc:docMk/>
          <pc:sldMk cId="744735850" sldId="434"/>
        </pc:sldMkLst>
        <pc:spChg chg="mod">
          <ac:chgData name="HENAFF, Louise" userId="1fce807b-cec0-448f-8696-ba70cb03b3e1" providerId="ADAL" clId="{78057A4E-525F-4A64-9F15-26A19DF672CE}" dt="2020-09-16T15:29:18.629" v="1615" actId="15"/>
          <ac:spMkLst>
            <pc:docMk/>
            <pc:sldMk cId="744735850" sldId="434"/>
            <ac:spMk id="2" creationId="{600803B1-967D-469A-8F8E-512B4F3DDD33}"/>
          </ac:spMkLst>
        </pc:spChg>
        <pc:spChg chg="mod">
          <ac:chgData name="HENAFF, Louise" userId="1fce807b-cec0-448f-8696-ba70cb03b3e1" providerId="ADAL" clId="{78057A4E-525F-4A64-9F15-26A19DF672CE}" dt="2020-09-16T15:26:42.346" v="1578" actId="27636"/>
          <ac:spMkLst>
            <pc:docMk/>
            <pc:sldMk cId="744735850" sldId="434"/>
            <ac:spMk id="3" creationId="{979DC468-DD29-463D-BB86-3AE7ABBA70E1}"/>
          </ac:spMkLst>
        </pc:spChg>
        <pc:spChg chg="mod">
          <ac:chgData name="HENAFF, Louise" userId="1fce807b-cec0-448f-8696-ba70cb03b3e1" providerId="ADAL" clId="{78057A4E-525F-4A64-9F15-26A19DF672CE}" dt="2020-09-16T15:27:11.290" v="1604" actId="20577"/>
          <ac:spMkLst>
            <pc:docMk/>
            <pc:sldMk cId="744735850" sldId="434"/>
            <ac:spMk id="7" creationId="{55B6D1D5-AD88-43B3-BC6D-03F10B1A2166}"/>
          </ac:spMkLst>
        </pc:spChg>
        <pc:picChg chg="add mod">
          <ac:chgData name="HENAFF, Louise" userId="1fce807b-cec0-448f-8696-ba70cb03b3e1" providerId="ADAL" clId="{78057A4E-525F-4A64-9F15-26A19DF672CE}" dt="2020-09-16T15:30:17.324" v="1622" actId="14100"/>
          <ac:picMkLst>
            <pc:docMk/>
            <pc:sldMk cId="744735850" sldId="434"/>
            <ac:picMk id="8" creationId="{27302718-4A16-45ED-A489-BB6DC009954E}"/>
          </ac:picMkLst>
        </pc:picChg>
      </pc:sldChg>
      <pc:sldChg chg="modSp add">
        <pc:chgData name="HENAFF, Louise" userId="1fce807b-cec0-448f-8696-ba70cb03b3e1" providerId="ADAL" clId="{78057A4E-525F-4A64-9F15-26A19DF672CE}" dt="2020-09-16T15:32:17.707" v="1668" actId="12"/>
        <pc:sldMkLst>
          <pc:docMk/>
          <pc:sldMk cId="1254414760" sldId="435"/>
        </pc:sldMkLst>
        <pc:spChg chg="mod">
          <ac:chgData name="HENAFF, Louise" userId="1fce807b-cec0-448f-8696-ba70cb03b3e1" providerId="ADAL" clId="{78057A4E-525F-4A64-9F15-26A19DF672CE}" dt="2020-09-16T15:32:17.707" v="1668" actId="12"/>
          <ac:spMkLst>
            <pc:docMk/>
            <pc:sldMk cId="1254414760" sldId="435"/>
            <ac:spMk id="2" creationId="{5489901F-07E2-4C8B-BF29-8A8EAB1AEBE2}"/>
          </ac:spMkLst>
        </pc:spChg>
        <pc:spChg chg="mod">
          <ac:chgData name="HENAFF, Louise" userId="1fce807b-cec0-448f-8696-ba70cb03b3e1" providerId="ADAL" clId="{78057A4E-525F-4A64-9F15-26A19DF672CE}" dt="2020-09-16T15:29:25.417" v="1617" actId="27636"/>
          <ac:spMkLst>
            <pc:docMk/>
            <pc:sldMk cId="1254414760" sldId="435"/>
            <ac:spMk id="3" creationId="{D8E17DAA-A6BC-4E4D-8CCD-07BE99973E0C}"/>
          </ac:spMkLst>
        </pc:spChg>
        <pc:spChg chg="mod">
          <ac:chgData name="HENAFF, Louise" userId="1fce807b-cec0-448f-8696-ba70cb03b3e1" providerId="ADAL" clId="{78057A4E-525F-4A64-9F15-26A19DF672CE}" dt="2020-09-16T15:30:46.708" v="1649" actId="20577"/>
          <ac:spMkLst>
            <pc:docMk/>
            <pc:sldMk cId="1254414760" sldId="435"/>
            <ac:spMk id="7" creationId="{DAC1615E-8C93-4375-B481-446A235E1272}"/>
          </ac:spMkLst>
        </pc:spChg>
      </pc:sldChg>
      <pc:sldChg chg="modSp add">
        <pc:chgData name="HENAFF, Louise" userId="1fce807b-cec0-448f-8696-ba70cb03b3e1" providerId="ADAL" clId="{78057A4E-525F-4A64-9F15-26A19DF672CE}" dt="2020-09-16T15:33:39.348" v="1690" actId="6549"/>
        <pc:sldMkLst>
          <pc:docMk/>
          <pc:sldMk cId="3089245065" sldId="436"/>
        </pc:sldMkLst>
        <pc:spChg chg="mod">
          <ac:chgData name="HENAFF, Louise" userId="1fce807b-cec0-448f-8696-ba70cb03b3e1" providerId="ADAL" clId="{78057A4E-525F-4A64-9F15-26A19DF672CE}" dt="2020-09-16T15:33:39.348" v="1690" actId="6549"/>
          <ac:spMkLst>
            <pc:docMk/>
            <pc:sldMk cId="3089245065" sldId="436"/>
            <ac:spMk id="2" creationId="{ED22B9AD-0C46-43FF-94BB-80336375B5EB}"/>
          </ac:spMkLst>
        </pc:spChg>
        <pc:spChg chg="mod">
          <ac:chgData name="HENAFF, Louise" userId="1fce807b-cec0-448f-8696-ba70cb03b3e1" providerId="ADAL" clId="{78057A4E-525F-4A64-9F15-26A19DF672CE}" dt="2020-09-16T15:32:27.208" v="1670" actId="27636"/>
          <ac:spMkLst>
            <pc:docMk/>
            <pc:sldMk cId="3089245065" sldId="436"/>
            <ac:spMk id="3" creationId="{2DF109BD-2FBE-423B-BFC0-B4AA958C8DFD}"/>
          </ac:spMkLst>
        </pc:spChg>
        <pc:spChg chg="mod">
          <ac:chgData name="HENAFF, Louise" userId="1fce807b-cec0-448f-8696-ba70cb03b3e1" providerId="ADAL" clId="{78057A4E-525F-4A64-9F15-26A19DF672CE}" dt="2020-09-16T15:32:46.426" v="1683" actId="20577"/>
          <ac:spMkLst>
            <pc:docMk/>
            <pc:sldMk cId="3089245065" sldId="436"/>
            <ac:spMk id="7" creationId="{84822E79-6706-435A-BC6B-7175D12C46BA}"/>
          </ac:spMkLst>
        </pc:spChg>
      </pc:sldChg>
      <pc:sldChg chg="addSp modSp add">
        <pc:chgData name="HENAFF, Louise" userId="1fce807b-cec0-448f-8696-ba70cb03b3e1" providerId="ADAL" clId="{78057A4E-525F-4A64-9F15-26A19DF672CE}" dt="2020-09-16T15:35:01.965" v="1736" actId="122"/>
        <pc:sldMkLst>
          <pc:docMk/>
          <pc:sldMk cId="785862246" sldId="437"/>
        </pc:sldMkLst>
        <pc:spChg chg="mod">
          <ac:chgData name="HENAFF, Louise" userId="1fce807b-cec0-448f-8696-ba70cb03b3e1" providerId="ADAL" clId="{78057A4E-525F-4A64-9F15-26A19DF672CE}" dt="2020-09-16T15:33:51.316" v="1692" actId="27636"/>
          <ac:spMkLst>
            <pc:docMk/>
            <pc:sldMk cId="785862246" sldId="437"/>
            <ac:spMk id="3" creationId="{9C5ED4C1-DFFB-40E9-905B-68A6A5BE849D}"/>
          </ac:spMkLst>
        </pc:spChg>
        <pc:spChg chg="mod">
          <ac:chgData name="HENAFF, Louise" userId="1fce807b-cec0-448f-8696-ba70cb03b3e1" providerId="ADAL" clId="{78057A4E-525F-4A64-9F15-26A19DF672CE}" dt="2020-09-16T15:34:26.451" v="1728" actId="20577"/>
          <ac:spMkLst>
            <pc:docMk/>
            <pc:sldMk cId="785862246" sldId="437"/>
            <ac:spMk id="7" creationId="{435F8A35-DD87-48B8-BE0B-B8CB73740198}"/>
          </ac:spMkLst>
        </pc:spChg>
        <pc:spChg chg="add mod">
          <ac:chgData name="HENAFF, Louise" userId="1fce807b-cec0-448f-8696-ba70cb03b3e1" providerId="ADAL" clId="{78057A4E-525F-4A64-9F15-26A19DF672CE}" dt="2020-09-16T15:34:58.622" v="1735" actId="122"/>
          <ac:spMkLst>
            <pc:docMk/>
            <pc:sldMk cId="785862246" sldId="437"/>
            <ac:spMk id="9" creationId="{8349A51D-D88B-49D4-9442-5EB1B13DBB20}"/>
          </ac:spMkLst>
        </pc:spChg>
        <pc:spChg chg="add mod">
          <ac:chgData name="HENAFF, Louise" userId="1fce807b-cec0-448f-8696-ba70cb03b3e1" providerId="ADAL" clId="{78057A4E-525F-4A64-9F15-26A19DF672CE}" dt="2020-09-16T15:35:01.965" v="1736" actId="122"/>
          <ac:spMkLst>
            <pc:docMk/>
            <pc:sldMk cId="785862246" sldId="437"/>
            <ac:spMk id="10" creationId="{B522685D-8FFE-45DD-AD9C-C6FE6A926B7A}"/>
          </ac:spMkLst>
        </pc:spChg>
        <pc:spChg chg="add mod">
          <ac:chgData name="HENAFF, Louise" userId="1fce807b-cec0-448f-8696-ba70cb03b3e1" providerId="ADAL" clId="{78057A4E-525F-4A64-9F15-26A19DF672CE}" dt="2020-09-16T15:34:48.930" v="1733" actId="122"/>
          <ac:spMkLst>
            <pc:docMk/>
            <pc:sldMk cId="785862246" sldId="437"/>
            <ac:spMk id="11" creationId="{D6FD8D55-B104-46CF-87B8-AD317E29B932}"/>
          </ac:spMkLst>
        </pc:spChg>
        <pc:spChg chg="add mod">
          <ac:chgData name="HENAFF, Louise" userId="1fce807b-cec0-448f-8696-ba70cb03b3e1" providerId="ADAL" clId="{78057A4E-525F-4A64-9F15-26A19DF672CE}" dt="2020-09-16T15:34:55.026" v="1734" actId="122"/>
          <ac:spMkLst>
            <pc:docMk/>
            <pc:sldMk cId="785862246" sldId="437"/>
            <ac:spMk id="12" creationId="{F3BAD4E3-231B-4502-BF6D-A50521076225}"/>
          </ac:spMkLst>
        </pc:spChg>
        <pc:graphicFrameChg chg="add mod">
          <ac:chgData name="HENAFF, Louise" userId="1fce807b-cec0-448f-8696-ba70cb03b3e1" providerId="ADAL" clId="{78057A4E-525F-4A64-9F15-26A19DF672CE}" dt="2020-09-16T15:34:34.973" v="1730" actId="1076"/>
          <ac:graphicFrameMkLst>
            <pc:docMk/>
            <pc:sldMk cId="785862246" sldId="437"/>
            <ac:graphicFrameMk id="8" creationId="{18210C0A-816A-4E3B-B4B1-BA8DD92D8E8C}"/>
          </ac:graphicFrameMkLst>
        </pc:graphicFrameChg>
      </pc:sldChg>
      <pc:sldChg chg="addSp modSp add">
        <pc:chgData name="HENAFF, Louise" userId="1fce807b-cec0-448f-8696-ba70cb03b3e1" providerId="ADAL" clId="{78057A4E-525F-4A64-9F15-26A19DF672CE}" dt="2020-09-16T15:36:58.415" v="1768" actId="207"/>
        <pc:sldMkLst>
          <pc:docMk/>
          <pc:sldMk cId="1329831356" sldId="438"/>
        </pc:sldMkLst>
        <pc:spChg chg="mod">
          <ac:chgData name="HENAFF, Louise" userId="1fce807b-cec0-448f-8696-ba70cb03b3e1" providerId="ADAL" clId="{78057A4E-525F-4A64-9F15-26A19DF672CE}" dt="2020-09-16T15:35:29.424" v="1738" actId="27636"/>
          <ac:spMkLst>
            <pc:docMk/>
            <pc:sldMk cId="1329831356" sldId="438"/>
            <ac:spMk id="3" creationId="{CD8E5146-E6FD-4B71-AD24-87FD2BB5A3F2}"/>
          </ac:spMkLst>
        </pc:spChg>
        <pc:spChg chg="mod">
          <ac:chgData name="HENAFF, Louise" userId="1fce807b-cec0-448f-8696-ba70cb03b3e1" providerId="ADAL" clId="{78057A4E-525F-4A64-9F15-26A19DF672CE}" dt="2020-09-16T15:35:36.799" v="1764" actId="20577"/>
          <ac:spMkLst>
            <pc:docMk/>
            <pc:sldMk cId="1329831356" sldId="438"/>
            <ac:spMk id="7" creationId="{ABE892CA-6986-40C9-85A3-43FF9DA0F911}"/>
          </ac:spMkLst>
        </pc:spChg>
        <pc:spChg chg="add mod">
          <ac:chgData name="HENAFF, Louise" userId="1fce807b-cec0-448f-8696-ba70cb03b3e1" providerId="ADAL" clId="{78057A4E-525F-4A64-9F15-26A19DF672CE}" dt="2020-09-16T15:36:13.814" v="1766" actId="1076"/>
          <ac:spMkLst>
            <pc:docMk/>
            <pc:sldMk cId="1329831356" sldId="438"/>
            <ac:spMk id="11" creationId="{373E0A37-72E1-4E25-99FA-36F76FFA0266}"/>
          </ac:spMkLst>
        </pc:spChg>
        <pc:spChg chg="add mod">
          <ac:chgData name="HENAFF, Louise" userId="1fce807b-cec0-448f-8696-ba70cb03b3e1" providerId="ADAL" clId="{78057A4E-525F-4A64-9F15-26A19DF672CE}" dt="2020-09-16T15:36:52.017" v="1767" actId="207"/>
          <ac:spMkLst>
            <pc:docMk/>
            <pc:sldMk cId="1329831356" sldId="438"/>
            <ac:spMk id="12" creationId="{9EF5F426-72BB-4289-AE0D-09C4DFC68360}"/>
          </ac:spMkLst>
        </pc:spChg>
        <pc:spChg chg="add mod">
          <ac:chgData name="HENAFF, Louise" userId="1fce807b-cec0-448f-8696-ba70cb03b3e1" providerId="ADAL" clId="{78057A4E-525F-4A64-9F15-26A19DF672CE}" dt="2020-09-16T15:36:58.415" v="1768" actId="207"/>
          <ac:spMkLst>
            <pc:docMk/>
            <pc:sldMk cId="1329831356" sldId="438"/>
            <ac:spMk id="13" creationId="{A046446C-1E0A-4C3E-B8F7-C6B6F176B3CB}"/>
          </ac:spMkLst>
        </pc:spChg>
        <pc:picChg chg="add mod">
          <ac:chgData name="HENAFF, Louise" userId="1fce807b-cec0-448f-8696-ba70cb03b3e1" providerId="ADAL" clId="{78057A4E-525F-4A64-9F15-26A19DF672CE}" dt="2020-09-16T15:36:13.814" v="1766" actId="1076"/>
          <ac:picMkLst>
            <pc:docMk/>
            <pc:sldMk cId="1329831356" sldId="438"/>
            <ac:picMk id="8" creationId="{D55CBD81-0D2B-46E6-A14E-CEBC84A2A2F5}"/>
          </ac:picMkLst>
        </pc:picChg>
        <pc:picChg chg="add mod">
          <ac:chgData name="HENAFF, Louise" userId="1fce807b-cec0-448f-8696-ba70cb03b3e1" providerId="ADAL" clId="{78057A4E-525F-4A64-9F15-26A19DF672CE}" dt="2020-09-16T15:36:13.814" v="1766" actId="1076"/>
          <ac:picMkLst>
            <pc:docMk/>
            <pc:sldMk cId="1329831356" sldId="438"/>
            <ac:picMk id="9" creationId="{F779BD3B-75AA-41D4-A527-44B835C37420}"/>
          </ac:picMkLst>
        </pc:picChg>
        <pc:picChg chg="add mod">
          <ac:chgData name="HENAFF, Louise" userId="1fce807b-cec0-448f-8696-ba70cb03b3e1" providerId="ADAL" clId="{78057A4E-525F-4A64-9F15-26A19DF672CE}" dt="2020-09-16T15:36:13.814" v="1766" actId="1076"/>
          <ac:picMkLst>
            <pc:docMk/>
            <pc:sldMk cId="1329831356" sldId="438"/>
            <ac:picMk id="10" creationId="{E966B17B-CF00-4021-87D1-25D4580A1C54}"/>
          </ac:picMkLst>
        </pc:picChg>
      </pc:sldChg>
      <pc:sldChg chg="modSp add">
        <pc:chgData name="HENAFF, Louise" userId="1fce807b-cec0-448f-8696-ba70cb03b3e1" providerId="ADAL" clId="{78057A4E-525F-4A64-9F15-26A19DF672CE}" dt="2020-09-16T15:38:02.218" v="1809" actId="20577"/>
        <pc:sldMkLst>
          <pc:docMk/>
          <pc:sldMk cId="613534431" sldId="439"/>
        </pc:sldMkLst>
        <pc:spChg chg="mod">
          <ac:chgData name="HENAFF, Louise" userId="1fce807b-cec0-448f-8696-ba70cb03b3e1" providerId="ADAL" clId="{78057A4E-525F-4A64-9F15-26A19DF672CE}" dt="2020-09-16T15:37:39.177" v="1774" actId="255"/>
          <ac:spMkLst>
            <pc:docMk/>
            <pc:sldMk cId="613534431" sldId="439"/>
            <ac:spMk id="2" creationId="{8E8CD453-1870-4337-97E3-0D5ACC18CA7C}"/>
          </ac:spMkLst>
        </pc:spChg>
        <pc:spChg chg="mod">
          <ac:chgData name="HENAFF, Louise" userId="1fce807b-cec0-448f-8696-ba70cb03b3e1" providerId="ADAL" clId="{78057A4E-525F-4A64-9F15-26A19DF672CE}" dt="2020-09-16T15:37:06.754" v="1770" actId="27636"/>
          <ac:spMkLst>
            <pc:docMk/>
            <pc:sldMk cId="613534431" sldId="439"/>
            <ac:spMk id="3" creationId="{A7ED2CC6-4D88-44AF-B972-51F83AE07654}"/>
          </ac:spMkLst>
        </pc:spChg>
        <pc:spChg chg="mod">
          <ac:chgData name="HENAFF, Louise" userId="1fce807b-cec0-448f-8696-ba70cb03b3e1" providerId="ADAL" clId="{78057A4E-525F-4A64-9F15-26A19DF672CE}" dt="2020-09-16T15:38:02.218" v="1809" actId="20577"/>
          <ac:spMkLst>
            <pc:docMk/>
            <pc:sldMk cId="613534431" sldId="439"/>
            <ac:spMk id="7" creationId="{43409764-FD16-4519-AD16-1342041F19FD}"/>
          </ac:spMkLst>
        </pc:spChg>
      </pc:sldChg>
      <pc:sldChg chg="addSp delSp modSp add">
        <pc:chgData name="HENAFF, Louise" userId="1fce807b-cec0-448f-8696-ba70cb03b3e1" providerId="ADAL" clId="{78057A4E-525F-4A64-9F15-26A19DF672CE}" dt="2020-09-16T15:38:45.616" v="1853" actId="1076"/>
        <pc:sldMkLst>
          <pc:docMk/>
          <pc:sldMk cId="1669815127" sldId="440"/>
        </pc:sldMkLst>
        <pc:spChg chg="del">
          <ac:chgData name="HENAFF, Louise" userId="1fce807b-cec0-448f-8696-ba70cb03b3e1" providerId="ADAL" clId="{78057A4E-525F-4A64-9F15-26A19DF672CE}" dt="2020-09-16T15:38:29.512" v="1851"/>
          <ac:spMkLst>
            <pc:docMk/>
            <pc:sldMk cId="1669815127" sldId="440"/>
            <ac:spMk id="2" creationId="{5755CC09-8D98-407B-BD26-1F221713F6E9}"/>
          </ac:spMkLst>
        </pc:spChg>
        <pc:spChg chg="mod">
          <ac:chgData name="HENAFF, Louise" userId="1fce807b-cec0-448f-8696-ba70cb03b3e1" providerId="ADAL" clId="{78057A4E-525F-4A64-9F15-26A19DF672CE}" dt="2020-09-16T15:38:06.149" v="1811" actId="27636"/>
          <ac:spMkLst>
            <pc:docMk/>
            <pc:sldMk cId="1669815127" sldId="440"/>
            <ac:spMk id="3" creationId="{9923F5E5-0A19-4F0B-8340-B56E3AA9559E}"/>
          </ac:spMkLst>
        </pc:spChg>
        <pc:spChg chg="mod">
          <ac:chgData name="HENAFF, Louise" userId="1fce807b-cec0-448f-8696-ba70cb03b3e1" providerId="ADAL" clId="{78057A4E-525F-4A64-9F15-26A19DF672CE}" dt="2020-09-16T15:38:20.792" v="1850" actId="14100"/>
          <ac:spMkLst>
            <pc:docMk/>
            <pc:sldMk cId="1669815127" sldId="440"/>
            <ac:spMk id="7" creationId="{A8D1ED1F-BD57-4956-A660-BE051AAE6586}"/>
          </ac:spMkLst>
        </pc:spChg>
        <pc:picChg chg="add mod">
          <ac:chgData name="HENAFF, Louise" userId="1fce807b-cec0-448f-8696-ba70cb03b3e1" providerId="ADAL" clId="{78057A4E-525F-4A64-9F15-26A19DF672CE}" dt="2020-09-16T15:38:45.616" v="1853" actId="1076"/>
          <ac:picMkLst>
            <pc:docMk/>
            <pc:sldMk cId="1669815127" sldId="440"/>
            <ac:picMk id="8" creationId="{E328F6F5-1DAE-4E4F-9A0F-40DB153CDBDF}"/>
          </ac:picMkLst>
        </pc:picChg>
      </pc:sldChg>
      <pc:sldChg chg="modSp add">
        <pc:chgData name="HENAFF, Louise" userId="1fce807b-cec0-448f-8696-ba70cb03b3e1" providerId="ADAL" clId="{78057A4E-525F-4A64-9F15-26A19DF672CE}" dt="2020-09-16T15:41:09.084" v="2055" actId="20577"/>
        <pc:sldMkLst>
          <pc:docMk/>
          <pc:sldMk cId="3309190832" sldId="441"/>
        </pc:sldMkLst>
        <pc:spChg chg="mod">
          <ac:chgData name="HENAFF, Louise" userId="1fce807b-cec0-448f-8696-ba70cb03b3e1" providerId="ADAL" clId="{78057A4E-525F-4A64-9F15-26A19DF672CE}" dt="2020-09-16T15:41:09.084" v="2055" actId="20577"/>
          <ac:spMkLst>
            <pc:docMk/>
            <pc:sldMk cId="3309190832" sldId="441"/>
            <ac:spMk id="2" creationId="{677D5661-2AFB-411B-A663-EF4F529B4570}"/>
          </ac:spMkLst>
        </pc:spChg>
        <pc:spChg chg="mod">
          <ac:chgData name="HENAFF, Louise" userId="1fce807b-cec0-448f-8696-ba70cb03b3e1" providerId="ADAL" clId="{78057A4E-525F-4A64-9F15-26A19DF672CE}" dt="2020-09-16T15:38:51.025" v="1855" actId="27636"/>
          <ac:spMkLst>
            <pc:docMk/>
            <pc:sldMk cId="3309190832" sldId="441"/>
            <ac:spMk id="3" creationId="{B4B540B9-622F-465B-9D67-EE10A6D7BC32}"/>
          </ac:spMkLst>
        </pc:spChg>
        <pc:spChg chg="mod">
          <ac:chgData name="HENAFF, Louise" userId="1fce807b-cec0-448f-8696-ba70cb03b3e1" providerId="ADAL" clId="{78057A4E-525F-4A64-9F15-26A19DF672CE}" dt="2020-09-16T15:39:13.208" v="1879" actId="20577"/>
          <ac:spMkLst>
            <pc:docMk/>
            <pc:sldMk cId="3309190832" sldId="441"/>
            <ac:spMk id="7" creationId="{DBD6E1C0-3602-4733-8B26-29EC6AE66730}"/>
          </ac:spMkLst>
        </pc:spChg>
      </pc:sldChg>
      <pc:sldChg chg="modSp add">
        <pc:chgData name="HENAFF, Louise" userId="1fce807b-cec0-448f-8696-ba70cb03b3e1" providerId="ADAL" clId="{78057A4E-525F-4A64-9F15-26A19DF672CE}" dt="2020-09-16T15:43:54.811" v="2114" actId="113"/>
        <pc:sldMkLst>
          <pc:docMk/>
          <pc:sldMk cId="2377474263" sldId="442"/>
        </pc:sldMkLst>
        <pc:spChg chg="mod">
          <ac:chgData name="HENAFF, Louise" userId="1fce807b-cec0-448f-8696-ba70cb03b3e1" providerId="ADAL" clId="{78057A4E-525F-4A64-9F15-26A19DF672CE}" dt="2020-09-16T15:43:54.811" v="2114" actId="113"/>
          <ac:spMkLst>
            <pc:docMk/>
            <pc:sldMk cId="2377474263" sldId="442"/>
            <ac:spMk id="2" creationId="{37E9A361-A98E-48B1-983A-A909323BD90A}"/>
          </ac:spMkLst>
        </pc:spChg>
        <pc:spChg chg="mod">
          <ac:chgData name="HENAFF, Louise" userId="1fce807b-cec0-448f-8696-ba70cb03b3e1" providerId="ADAL" clId="{78057A4E-525F-4A64-9F15-26A19DF672CE}" dt="2020-09-16T15:41:30.221" v="2057" actId="27636"/>
          <ac:spMkLst>
            <pc:docMk/>
            <pc:sldMk cId="2377474263" sldId="442"/>
            <ac:spMk id="3" creationId="{EDD2FAB8-2F7E-434A-979E-F8345DFA3C4B}"/>
          </ac:spMkLst>
        </pc:spChg>
        <pc:spChg chg="mod">
          <ac:chgData name="HENAFF, Louise" userId="1fce807b-cec0-448f-8696-ba70cb03b3e1" providerId="ADAL" clId="{78057A4E-525F-4A64-9F15-26A19DF672CE}" dt="2020-09-16T15:41:38.119" v="2084" actId="20577"/>
          <ac:spMkLst>
            <pc:docMk/>
            <pc:sldMk cId="2377474263" sldId="442"/>
            <ac:spMk id="7" creationId="{47629B8F-1CD3-48FC-9B86-CAAF6EEAF463}"/>
          </ac:spMkLst>
        </pc:spChg>
      </pc:sldChg>
      <pc:sldChg chg="addSp delSp modSp add">
        <pc:chgData name="HENAFF, Louise" userId="1fce807b-cec0-448f-8696-ba70cb03b3e1" providerId="ADAL" clId="{78057A4E-525F-4A64-9F15-26A19DF672CE}" dt="2020-09-16T15:46:59.755" v="2299" actId="123"/>
        <pc:sldMkLst>
          <pc:docMk/>
          <pc:sldMk cId="3753318229" sldId="443"/>
        </pc:sldMkLst>
        <pc:spChg chg="del">
          <ac:chgData name="HENAFF, Louise" userId="1fce807b-cec0-448f-8696-ba70cb03b3e1" providerId="ADAL" clId="{78057A4E-525F-4A64-9F15-26A19DF672CE}" dt="2020-09-16T15:44:05.762" v="2117"/>
          <ac:spMkLst>
            <pc:docMk/>
            <pc:sldMk cId="3753318229" sldId="443"/>
            <ac:spMk id="2" creationId="{B082545B-99AF-4F2A-855D-0ADD53B6EC91}"/>
          </ac:spMkLst>
        </pc:spChg>
        <pc:spChg chg="del mod">
          <ac:chgData name="HENAFF, Louise" userId="1fce807b-cec0-448f-8696-ba70cb03b3e1" providerId="ADAL" clId="{78057A4E-525F-4A64-9F15-26A19DF672CE}" dt="2020-09-16T15:44:05.762" v="2117"/>
          <ac:spMkLst>
            <pc:docMk/>
            <pc:sldMk cId="3753318229" sldId="443"/>
            <ac:spMk id="3" creationId="{4A7C1B4D-8D7C-46A4-998B-98730A793323}"/>
          </ac:spMkLst>
        </pc:spChg>
        <pc:spChg chg="mod">
          <ac:chgData name="HENAFF, Louise" userId="1fce807b-cec0-448f-8696-ba70cb03b3e1" providerId="ADAL" clId="{78057A4E-525F-4A64-9F15-26A19DF672CE}" dt="2020-09-16T15:46:09.748" v="2296" actId="20577"/>
          <ac:spMkLst>
            <pc:docMk/>
            <pc:sldMk cId="3753318229" sldId="443"/>
            <ac:spMk id="4" creationId="{1EFC1357-0B9B-4151-AF54-352B983F7B14}"/>
          </ac:spMkLst>
        </pc:spChg>
        <pc:spChg chg="del">
          <ac:chgData name="HENAFF, Louise" userId="1fce807b-cec0-448f-8696-ba70cb03b3e1" providerId="ADAL" clId="{78057A4E-525F-4A64-9F15-26A19DF672CE}" dt="2020-09-16T15:44:05.762" v="2117"/>
          <ac:spMkLst>
            <pc:docMk/>
            <pc:sldMk cId="3753318229" sldId="443"/>
            <ac:spMk id="6" creationId="{975BF76B-7D53-4476-A465-090AB85BBFBF}"/>
          </ac:spMkLst>
        </pc:spChg>
        <pc:spChg chg="del">
          <ac:chgData name="HENAFF, Louise" userId="1fce807b-cec0-448f-8696-ba70cb03b3e1" providerId="ADAL" clId="{78057A4E-525F-4A64-9F15-26A19DF672CE}" dt="2020-09-16T15:44:05.762" v="2117"/>
          <ac:spMkLst>
            <pc:docMk/>
            <pc:sldMk cId="3753318229" sldId="443"/>
            <ac:spMk id="7" creationId="{42094336-BAEF-418B-8475-F58DAE9BFAEC}"/>
          </ac:spMkLst>
        </pc:spChg>
        <pc:spChg chg="add mod">
          <ac:chgData name="HENAFF, Louise" userId="1fce807b-cec0-448f-8696-ba70cb03b3e1" providerId="ADAL" clId="{78057A4E-525F-4A64-9F15-26A19DF672CE}" dt="2020-09-16T15:46:31.609" v="2298" actId="20577"/>
          <ac:spMkLst>
            <pc:docMk/>
            <pc:sldMk cId="3753318229" sldId="443"/>
            <ac:spMk id="8" creationId="{E3B20F20-0280-4B17-8C74-36D3DEE7EA5B}"/>
          </ac:spMkLst>
        </pc:spChg>
        <pc:spChg chg="add mod">
          <ac:chgData name="HENAFF, Louise" userId="1fce807b-cec0-448f-8696-ba70cb03b3e1" providerId="ADAL" clId="{78057A4E-525F-4A64-9F15-26A19DF672CE}" dt="2020-09-16T15:46:59.755" v="2299" actId="123"/>
          <ac:spMkLst>
            <pc:docMk/>
            <pc:sldMk cId="3753318229" sldId="443"/>
            <ac:spMk id="9" creationId="{B33C3B33-E826-42EA-AB06-9B5F5792CDA4}"/>
          </ac:spMkLst>
        </pc:spChg>
        <pc:spChg chg="add mod">
          <ac:chgData name="HENAFF, Louise" userId="1fce807b-cec0-448f-8696-ba70cb03b3e1" providerId="ADAL" clId="{78057A4E-525F-4A64-9F15-26A19DF672CE}" dt="2020-09-16T15:44:05.762" v="2117"/>
          <ac:spMkLst>
            <pc:docMk/>
            <pc:sldMk cId="3753318229" sldId="443"/>
            <ac:spMk id="10" creationId="{B1F994FC-54E5-402B-B30D-83C0B93B865E}"/>
          </ac:spMkLst>
        </pc:spChg>
        <pc:spChg chg="add mod">
          <ac:chgData name="HENAFF, Louise" userId="1fce807b-cec0-448f-8696-ba70cb03b3e1" providerId="ADAL" clId="{78057A4E-525F-4A64-9F15-26A19DF672CE}" dt="2020-09-16T15:44:05.762" v="2117"/>
          <ac:spMkLst>
            <pc:docMk/>
            <pc:sldMk cId="3753318229" sldId="443"/>
            <ac:spMk id="11" creationId="{48C6B07D-ADD5-4889-B552-273EBC50E7F2}"/>
          </ac:spMkLst>
        </pc:spChg>
        <pc:spChg chg="add mod">
          <ac:chgData name="HENAFF, Louise" userId="1fce807b-cec0-448f-8696-ba70cb03b3e1" providerId="ADAL" clId="{78057A4E-525F-4A64-9F15-26A19DF672CE}" dt="2020-09-16T15:44:05.762" v="2117"/>
          <ac:spMkLst>
            <pc:docMk/>
            <pc:sldMk cId="3753318229" sldId="443"/>
            <ac:spMk id="12" creationId="{5AB19E4C-A3C6-4E9F-8C93-27E9CBC331D9}"/>
          </ac:spMkLst>
        </pc:spChg>
        <pc:spChg chg="add mod">
          <ac:chgData name="HENAFF, Louise" userId="1fce807b-cec0-448f-8696-ba70cb03b3e1" providerId="ADAL" clId="{78057A4E-525F-4A64-9F15-26A19DF672CE}" dt="2020-09-16T15:44:05.762" v="2117"/>
          <ac:spMkLst>
            <pc:docMk/>
            <pc:sldMk cId="3753318229" sldId="443"/>
            <ac:spMk id="13" creationId="{46311446-11D5-43C3-82CA-21EEFA4BBF44}"/>
          </ac:spMkLst>
        </pc:spChg>
      </pc:sldChg>
    </pc:docChg>
  </pc:docChgLst>
  <pc:docChgLst>
    <pc:chgData name="HENAFF, Louise" userId="1fce807b-cec0-448f-8696-ba70cb03b3e1" providerId="ADAL" clId="{37C92B91-E5F5-4E07-9EDC-A8324B7C92A9}"/>
    <pc:docChg chg="custSel addSld delSld modSld">
      <pc:chgData name="HENAFF, Louise" userId="1fce807b-cec0-448f-8696-ba70cb03b3e1" providerId="ADAL" clId="{37C92B91-E5F5-4E07-9EDC-A8324B7C92A9}" dt="2020-07-10T22:33:57.356" v="1577" actId="20577"/>
      <pc:docMkLst>
        <pc:docMk/>
      </pc:docMkLst>
      <pc:sldChg chg="modSp">
        <pc:chgData name="HENAFF, Louise" userId="1fce807b-cec0-448f-8696-ba70cb03b3e1" providerId="ADAL" clId="{37C92B91-E5F5-4E07-9EDC-A8324B7C92A9}" dt="2020-07-10T21:59:26.381" v="28" actId="20577"/>
        <pc:sldMkLst>
          <pc:docMk/>
          <pc:sldMk cId="2573699515" sldId="389"/>
        </pc:sldMkLst>
        <pc:spChg chg="mod">
          <ac:chgData name="HENAFF, Louise" userId="1fce807b-cec0-448f-8696-ba70cb03b3e1" providerId="ADAL" clId="{37C92B91-E5F5-4E07-9EDC-A8324B7C92A9}" dt="2020-07-10T21:59:26.381" v="28" actId="20577"/>
          <ac:spMkLst>
            <pc:docMk/>
            <pc:sldMk cId="2573699515" sldId="389"/>
            <ac:spMk id="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D678B-660A-4761-A30B-69AEE5BF8A2F}" type="doc">
      <dgm:prSet loTypeId="urn:microsoft.com/office/officeart/2005/8/layout/cycle1" loCatId="cycle" qsTypeId="urn:microsoft.com/office/officeart/2005/8/quickstyle/simple5" qsCatId="simple" csTypeId="urn:microsoft.com/office/officeart/2005/8/colors/accent2_2" csCatId="accent2" phldr="1"/>
      <dgm:spPr/>
      <dgm:t>
        <a:bodyPr/>
        <a:lstStyle/>
        <a:p>
          <a:endParaRPr lang="en-US"/>
        </a:p>
      </dgm:t>
    </dgm:pt>
    <dgm:pt modelId="{F1EAB6E2-D2D3-47BA-8060-97C67F29F1E1}">
      <dgm:prSet phldrT="[Text]" custT="1"/>
      <dgm:spPr/>
      <dgm:t>
        <a:bodyPr/>
        <a:lstStyle/>
        <a:p>
          <a:r>
            <a:rPr lang="en-US" sz="2400" b="1" dirty="0">
              <a:effectLst/>
              <a:latin typeface="Gill Sans MT" panose="020B0502020104020203" pitchFamily="34" charset="0"/>
            </a:rPr>
            <a:t>Before meeting</a:t>
          </a:r>
        </a:p>
      </dgm:t>
    </dgm:pt>
    <dgm:pt modelId="{07F41587-8952-4363-AC2B-82ACD5C06B33}" type="parTrans" cxnId="{3239921C-391A-470D-B62E-1279C4534A5D}">
      <dgm:prSet/>
      <dgm:spPr/>
      <dgm:t>
        <a:bodyPr/>
        <a:lstStyle/>
        <a:p>
          <a:endParaRPr lang="en-US"/>
        </a:p>
      </dgm:t>
    </dgm:pt>
    <dgm:pt modelId="{113B4E52-8B91-4254-A35C-9B04A223117D}" type="sibTrans" cxnId="{3239921C-391A-470D-B62E-1279C4534A5D}">
      <dgm:prSet/>
      <dgm:spPr>
        <a:effectLst>
          <a:outerShdw blurRad="50800" dist="38100" dir="2700000" algn="tl" rotWithShape="0">
            <a:prstClr val="black">
              <a:alpha val="40000"/>
            </a:prstClr>
          </a:outerShdw>
        </a:effectLst>
      </dgm:spPr>
      <dgm:t>
        <a:bodyPr/>
        <a:lstStyle/>
        <a:p>
          <a:endParaRPr lang="en-US"/>
        </a:p>
      </dgm:t>
    </dgm:pt>
    <dgm:pt modelId="{5A8839D1-E615-40B9-8104-CEA277A9444F}">
      <dgm:prSet phldrT="[Text]" custT="1"/>
      <dgm:spPr/>
      <dgm:t>
        <a:bodyPr/>
        <a:lstStyle/>
        <a:p>
          <a:r>
            <a:rPr lang="en-US" sz="2400" b="1" dirty="0">
              <a:effectLst/>
              <a:latin typeface="Gill Sans MT" panose="020B0502020104020203" pitchFamily="34" charset="0"/>
            </a:rPr>
            <a:t>During meeting</a:t>
          </a:r>
        </a:p>
      </dgm:t>
    </dgm:pt>
    <dgm:pt modelId="{59BE6979-CA9C-46E6-9721-226AC0CE884E}" type="parTrans" cxnId="{25338265-EC89-4684-B679-4C1DC03B1944}">
      <dgm:prSet/>
      <dgm:spPr/>
      <dgm:t>
        <a:bodyPr/>
        <a:lstStyle/>
        <a:p>
          <a:endParaRPr lang="en-US"/>
        </a:p>
      </dgm:t>
    </dgm:pt>
    <dgm:pt modelId="{0E0541A6-7130-40D4-95FD-1D8388A74A0D}" type="sibTrans" cxnId="{25338265-EC89-4684-B679-4C1DC03B1944}">
      <dgm:prSet/>
      <dgm:spPr/>
      <dgm:t>
        <a:bodyPr/>
        <a:lstStyle/>
        <a:p>
          <a:endParaRPr lang="en-US"/>
        </a:p>
      </dgm:t>
    </dgm:pt>
    <dgm:pt modelId="{DCC7E439-BE8C-457B-92BC-7525AADD2128}">
      <dgm:prSet phldrT="[Text]" custT="1"/>
      <dgm:spPr/>
      <dgm:t>
        <a:bodyPr/>
        <a:lstStyle/>
        <a:p>
          <a:r>
            <a:rPr lang="en-US" sz="2400" b="1" dirty="0">
              <a:effectLst/>
              <a:latin typeface="Gill Sans MT" panose="020B0502020104020203" pitchFamily="34" charset="0"/>
            </a:rPr>
            <a:t>After meeting</a:t>
          </a:r>
        </a:p>
      </dgm:t>
    </dgm:pt>
    <dgm:pt modelId="{0AFD5628-A37E-4382-89AC-1DF256A9F3F0}" type="parTrans" cxnId="{D9CE039F-D06B-43F9-8BBD-72F79F2BA07A}">
      <dgm:prSet/>
      <dgm:spPr/>
      <dgm:t>
        <a:bodyPr/>
        <a:lstStyle/>
        <a:p>
          <a:endParaRPr lang="en-US"/>
        </a:p>
      </dgm:t>
    </dgm:pt>
    <dgm:pt modelId="{F63C09DD-CECB-4DAE-958E-C0C0DAA8A55B}" type="sibTrans" cxnId="{D9CE039F-D06B-43F9-8BBD-72F79F2BA07A}">
      <dgm:prSet/>
      <dgm:spPr/>
      <dgm:t>
        <a:bodyPr/>
        <a:lstStyle/>
        <a:p>
          <a:endParaRPr lang="en-US"/>
        </a:p>
      </dgm:t>
    </dgm:pt>
    <dgm:pt modelId="{317D8697-4481-4139-A93B-DFBA100EF43E}" type="pres">
      <dgm:prSet presAssocID="{C84D678B-660A-4761-A30B-69AEE5BF8A2F}" presName="cycle" presStyleCnt="0">
        <dgm:presLayoutVars>
          <dgm:dir/>
          <dgm:resizeHandles val="exact"/>
        </dgm:presLayoutVars>
      </dgm:prSet>
      <dgm:spPr/>
    </dgm:pt>
    <dgm:pt modelId="{A3F3A3B5-4C14-4D21-903D-9C2B0E59CFA9}" type="pres">
      <dgm:prSet presAssocID="{F1EAB6E2-D2D3-47BA-8060-97C67F29F1E1}" presName="dummy" presStyleCnt="0"/>
      <dgm:spPr/>
    </dgm:pt>
    <dgm:pt modelId="{EB268D2B-93C5-4E40-B2C7-8423B2088C43}" type="pres">
      <dgm:prSet presAssocID="{F1EAB6E2-D2D3-47BA-8060-97C67F29F1E1}" presName="node" presStyleLbl="revTx" presStyleIdx="0" presStyleCnt="3" custRadScaleRad="101311" custRadScaleInc="10000">
        <dgm:presLayoutVars>
          <dgm:bulletEnabled val="1"/>
        </dgm:presLayoutVars>
      </dgm:prSet>
      <dgm:spPr/>
    </dgm:pt>
    <dgm:pt modelId="{048D8C73-010B-46C9-9BB8-48ACBF75E9F7}" type="pres">
      <dgm:prSet presAssocID="{113B4E52-8B91-4254-A35C-9B04A223117D}" presName="sibTrans" presStyleLbl="node1" presStyleIdx="0" presStyleCnt="3"/>
      <dgm:spPr/>
    </dgm:pt>
    <dgm:pt modelId="{BCD01099-BF34-486F-94FC-5C4AA3598FCA}" type="pres">
      <dgm:prSet presAssocID="{5A8839D1-E615-40B9-8104-CEA277A9444F}" presName="dummy" presStyleCnt="0"/>
      <dgm:spPr/>
    </dgm:pt>
    <dgm:pt modelId="{88B338D8-CD41-4A20-B21E-482A930C789E}" type="pres">
      <dgm:prSet presAssocID="{5A8839D1-E615-40B9-8104-CEA277A9444F}" presName="node" presStyleLbl="revTx" presStyleIdx="1" presStyleCnt="3">
        <dgm:presLayoutVars>
          <dgm:bulletEnabled val="1"/>
        </dgm:presLayoutVars>
      </dgm:prSet>
      <dgm:spPr/>
    </dgm:pt>
    <dgm:pt modelId="{DDAB453F-47C8-49E0-9E85-887DB6480A27}" type="pres">
      <dgm:prSet presAssocID="{0E0541A6-7130-40D4-95FD-1D8388A74A0D}" presName="sibTrans" presStyleLbl="node1" presStyleIdx="1" presStyleCnt="3"/>
      <dgm:spPr/>
    </dgm:pt>
    <dgm:pt modelId="{51B8110C-CAD0-4BE8-B195-4542B6D838AE}" type="pres">
      <dgm:prSet presAssocID="{DCC7E439-BE8C-457B-92BC-7525AADD2128}" presName="dummy" presStyleCnt="0"/>
      <dgm:spPr/>
    </dgm:pt>
    <dgm:pt modelId="{B027B957-6DED-4E6B-A6F8-292B4933784E}" type="pres">
      <dgm:prSet presAssocID="{DCC7E439-BE8C-457B-92BC-7525AADD2128}" presName="node" presStyleLbl="revTx" presStyleIdx="2" presStyleCnt="3" custRadScaleRad="105150" custRadScaleInc="-13669">
        <dgm:presLayoutVars>
          <dgm:bulletEnabled val="1"/>
        </dgm:presLayoutVars>
      </dgm:prSet>
      <dgm:spPr/>
    </dgm:pt>
    <dgm:pt modelId="{10D13FEB-CECE-4275-B189-9740668AB2D8}" type="pres">
      <dgm:prSet presAssocID="{F63C09DD-CECB-4DAE-958E-C0C0DAA8A55B}" presName="sibTrans" presStyleLbl="node1" presStyleIdx="2" presStyleCnt="3" custLinFactNeighborX="2940"/>
      <dgm:spPr/>
    </dgm:pt>
  </dgm:ptLst>
  <dgm:cxnLst>
    <dgm:cxn modelId="{3239921C-391A-470D-B62E-1279C4534A5D}" srcId="{C84D678B-660A-4761-A30B-69AEE5BF8A2F}" destId="{F1EAB6E2-D2D3-47BA-8060-97C67F29F1E1}" srcOrd="0" destOrd="0" parTransId="{07F41587-8952-4363-AC2B-82ACD5C06B33}" sibTransId="{113B4E52-8B91-4254-A35C-9B04A223117D}"/>
    <dgm:cxn modelId="{6D2E772A-8432-4CC4-9B67-F4767D8965B3}" type="presOf" srcId="{C84D678B-660A-4761-A30B-69AEE5BF8A2F}" destId="{317D8697-4481-4139-A93B-DFBA100EF43E}" srcOrd="0" destOrd="0" presId="urn:microsoft.com/office/officeart/2005/8/layout/cycle1"/>
    <dgm:cxn modelId="{88F1272C-ABB3-41C4-96A6-AFFA80740885}" type="presOf" srcId="{DCC7E439-BE8C-457B-92BC-7525AADD2128}" destId="{B027B957-6DED-4E6B-A6F8-292B4933784E}" srcOrd="0" destOrd="0" presId="urn:microsoft.com/office/officeart/2005/8/layout/cycle1"/>
    <dgm:cxn modelId="{DF364938-F839-4940-B6E5-612919E0857F}" type="presOf" srcId="{F63C09DD-CECB-4DAE-958E-C0C0DAA8A55B}" destId="{10D13FEB-CECE-4275-B189-9740668AB2D8}" srcOrd="0" destOrd="0" presId="urn:microsoft.com/office/officeart/2005/8/layout/cycle1"/>
    <dgm:cxn modelId="{F72A5240-91CC-4171-A207-7CEB9BEDE20A}" type="presOf" srcId="{F1EAB6E2-D2D3-47BA-8060-97C67F29F1E1}" destId="{EB268D2B-93C5-4E40-B2C7-8423B2088C43}" srcOrd="0" destOrd="0" presId="urn:microsoft.com/office/officeart/2005/8/layout/cycle1"/>
    <dgm:cxn modelId="{25338265-EC89-4684-B679-4C1DC03B1944}" srcId="{C84D678B-660A-4761-A30B-69AEE5BF8A2F}" destId="{5A8839D1-E615-40B9-8104-CEA277A9444F}" srcOrd="1" destOrd="0" parTransId="{59BE6979-CA9C-46E6-9721-226AC0CE884E}" sibTransId="{0E0541A6-7130-40D4-95FD-1D8388A74A0D}"/>
    <dgm:cxn modelId="{CB58AC85-E20F-4D4D-A671-8F48DC383F25}" type="presOf" srcId="{5A8839D1-E615-40B9-8104-CEA277A9444F}" destId="{88B338D8-CD41-4A20-B21E-482A930C789E}" srcOrd="0" destOrd="0" presId="urn:microsoft.com/office/officeart/2005/8/layout/cycle1"/>
    <dgm:cxn modelId="{21C18391-A85E-4002-B780-E07F25BACF94}" type="presOf" srcId="{113B4E52-8B91-4254-A35C-9B04A223117D}" destId="{048D8C73-010B-46C9-9BB8-48ACBF75E9F7}" srcOrd="0" destOrd="0" presId="urn:microsoft.com/office/officeart/2005/8/layout/cycle1"/>
    <dgm:cxn modelId="{D9CE039F-D06B-43F9-8BBD-72F79F2BA07A}" srcId="{C84D678B-660A-4761-A30B-69AEE5BF8A2F}" destId="{DCC7E439-BE8C-457B-92BC-7525AADD2128}" srcOrd="2" destOrd="0" parTransId="{0AFD5628-A37E-4382-89AC-1DF256A9F3F0}" sibTransId="{F63C09DD-CECB-4DAE-958E-C0C0DAA8A55B}"/>
    <dgm:cxn modelId="{DC155BA6-8D50-4E92-B347-614EC9E3AF34}" type="presOf" srcId="{0E0541A6-7130-40D4-95FD-1D8388A74A0D}" destId="{DDAB453F-47C8-49E0-9E85-887DB6480A27}" srcOrd="0" destOrd="0" presId="urn:microsoft.com/office/officeart/2005/8/layout/cycle1"/>
    <dgm:cxn modelId="{73497599-829D-4BF4-86EB-DDC96DAACEE6}" type="presParOf" srcId="{317D8697-4481-4139-A93B-DFBA100EF43E}" destId="{A3F3A3B5-4C14-4D21-903D-9C2B0E59CFA9}" srcOrd="0" destOrd="0" presId="urn:microsoft.com/office/officeart/2005/8/layout/cycle1"/>
    <dgm:cxn modelId="{3DA08AB5-C51C-4D1F-A302-0A68C33214CA}" type="presParOf" srcId="{317D8697-4481-4139-A93B-DFBA100EF43E}" destId="{EB268D2B-93C5-4E40-B2C7-8423B2088C43}" srcOrd="1" destOrd="0" presId="urn:microsoft.com/office/officeart/2005/8/layout/cycle1"/>
    <dgm:cxn modelId="{70E3FE95-1C98-49E0-A03A-42B6D6771CBF}" type="presParOf" srcId="{317D8697-4481-4139-A93B-DFBA100EF43E}" destId="{048D8C73-010B-46C9-9BB8-48ACBF75E9F7}" srcOrd="2" destOrd="0" presId="urn:microsoft.com/office/officeart/2005/8/layout/cycle1"/>
    <dgm:cxn modelId="{E12DED45-0DFC-4F45-9470-C4E0759AF5DE}" type="presParOf" srcId="{317D8697-4481-4139-A93B-DFBA100EF43E}" destId="{BCD01099-BF34-486F-94FC-5C4AA3598FCA}" srcOrd="3" destOrd="0" presId="urn:microsoft.com/office/officeart/2005/8/layout/cycle1"/>
    <dgm:cxn modelId="{B5735D41-EE3C-49AF-9FE9-F620E08EE91C}" type="presParOf" srcId="{317D8697-4481-4139-A93B-DFBA100EF43E}" destId="{88B338D8-CD41-4A20-B21E-482A930C789E}" srcOrd="4" destOrd="0" presId="urn:microsoft.com/office/officeart/2005/8/layout/cycle1"/>
    <dgm:cxn modelId="{91B63707-DD0D-49D1-8024-7418D172740C}" type="presParOf" srcId="{317D8697-4481-4139-A93B-DFBA100EF43E}" destId="{DDAB453F-47C8-49E0-9E85-887DB6480A27}" srcOrd="5" destOrd="0" presId="urn:microsoft.com/office/officeart/2005/8/layout/cycle1"/>
    <dgm:cxn modelId="{D1B9BF97-361F-4A08-9460-1A1C3A5184DC}" type="presParOf" srcId="{317D8697-4481-4139-A93B-DFBA100EF43E}" destId="{51B8110C-CAD0-4BE8-B195-4542B6D838AE}" srcOrd="6" destOrd="0" presId="urn:microsoft.com/office/officeart/2005/8/layout/cycle1"/>
    <dgm:cxn modelId="{A759532F-7FFE-4738-8939-BF10F12FDCD1}" type="presParOf" srcId="{317D8697-4481-4139-A93B-DFBA100EF43E}" destId="{B027B957-6DED-4E6B-A6F8-292B4933784E}" srcOrd="7" destOrd="0" presId="urn:microsoft.com/office/officeart/2005/8/layout/cycle1"/>
    <dgm:cxn modelId="{7C215D77-64DF-47AC-9576-C0795A626566}" type="presParOf" srcId="{317D8697-4481-4139-A93B-DFBA100EF43E}" destId="{10D13FEB-CECE-4275-B189-9740668AB2D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79F3B-F0AF-5341-9171-DCD74D1271E8}" type="doc">
      <dgm:prSet loTypeId="urn:microsoft.com/office/officeart/2005/8/layout/cycle4" loCatId="" qsTypeId="urn:microsoft.com/office/officeart/2005/8/quickstyle/simple2" qsCatId="simple" csTypeId="urn:microsoft.com/office/officeart/2005/8/colors/accent1_2" csCatId="accent1" phldr="1"/>
      <dgm:spPr/>
      <dgm:t>
        <a:bodyPr/>
        <a:lstStyle/>
        <a:p>
          <a:endParaRPr lang="en-US"/>
        </a:p>
      </dgm:t>
    </dgm:pt>
    <dgm:pt modelId="{85F44E45-5A00-594B-B55C-88EBC5A4F94D}">
      <dgm:prSet phldrT="[Text]"/>
      <dgm:spPr/>
      <dgm:t>
        <a:bodyPr/>
        <a:lstStyle/>
        <a:p>
          <a:r>
            <a:rPr lang="en-US" dirty="0"/>
            <a:t>Strengths</a:t>
          </a:r>
        </a:p>
      </dgm:t>
    </dgm:pt>
    <dgm:pt modelId="{3003983C-A3FC-3549-882D-09CE0C6BF87B}" type="parTrans" cxnId="{60886D5F-BC4E-E140-AC17-D6B5C5414495}">
      <dgm:prSet/>
      <dgm:spPr/>
      <dgm:t>
        <a:bodyPr/>
        <a:lstStyle/>
        <a:p>
          <a:endParaRPr lang="en-US"/>
        </a:p>
      </dgm:t>
    </dgm:pt>
    <dgm:pt modelId="{F880BCF2-792F-DB48-89AF-411AFA648279}" type="sibTrans" cxnId="{60886D5F-BC4E-E140-AC17-D6B5C5414495}">
      <dgm:prSet/>
      <dgm:spPr/>
      <dgm:t>
        <a:bodyPr/>
        <a:lstStyle/>
        <a:p>
          <a:endParaRPr lang="en-US"/>
        </a:p>
      </dgm:t>
    </dgm:pt>
    <dgm:pt modelId="{4A03B08B-A42A-D144-8D04-CCA1A3EA553E}">
      <dgm:prSet phldrT="[Text]" custT="1"/>
      <dgm:spPr/>
      <dgm:t>
        <a:bodyPr/>
        <a:lstStyle/>
        <a:p>
          <a:r>
            <a:rPr lang="en-US" sz="1600" dirty="0"/>
            <a:t>Weaknesses</a:t>
          </a:r>
        </a:p>
      </dgm:t>
    </dgm:pt>
    <dgm:pt modelId="{159F1D44-248B-7042-8E55-991FD6CDE448}" type="parTrans" cxnId="{B94490F1-CBA1-ED48-A93E-524A3856A55E}">
      <dgm:prSet/>
      <dgm:spPr/>
      <dgm:t>
        <a:bodyPr/>
        <a:lstStyle/>
        <a:p>
          <a:endParaRPr lang="en-US"/>
        </a:p>
      </dgm:t>
    </dgm:pt>
    <dgm:pt modelId="{3B16642C-2598-1C42-8FA0-9D0D1767E2DF}" type="sibTrans" cxnId="{B94490F1-CBA1-ED48-A93E-524A3856A55E}">
      <dgm:prSet/>
      <dgm:spPr/>
      <dgm:t>
        <a:bodyPr/>
        <a:lstStyle/>
        <a:p>
          <a:endParaRPr lang="en-US"/>
        </a:p>
      </dgm:t>
    </dgm:pt>
    <dgm:pt modelId="{2DF50817-0495-EA42-9E1E-71BA076EAD71}">
      <dgm:prSet phldrT="[Text]"/>
      <dgm:spPr/>
      <dgm:t>
        <a:bodyPr/>
        <a:lstStyle/>
        <a:p>
          <a:r>
            <a:rPr lang="en-US" dirty="0"/>
            <a:t>Threats</a:t>
          </a:r>
        </a:p>
      </dgm:t>
    </dgm:pt>
    <dgm:pt modelId="{57C5D738-9FE6-ED41-BAD2-BD6B7AF5B1EF}" type="parTrans" cxnId="{A3987DC9-2C1F-5F45-81D9-05C9523FC333}">
      <dgm:prSet/>
      <dgm:spPr/>
      <dgm:t>
        <a:bodyPr/>
        <a:lstStyle/>
        <a:p>
          <a:endParaRPr lang="en-US"/>
        </a:p>
      </dgm:t>
    </dgm:pt>
    <dgm:pt modelId="{7BB225B4-549A-9B4C-A64E-370249C35531}" type="sibTrans" cxnId="{A3987DC9-2C1F-5F45-81D9-05C9523FC333}">
      <dgm:prSet/>
      <dgm:spPr/>
      <dgm:t>
        <a:bodyPr/>
        <a:lstStyle/>
        <a:p>
          <a:endParaRPr lang="en-US"/>
        </a:p>
      </dgm:t>
    </dgm:pt>
    <dgm:pt modelId="{A034E255-9DAB-6249-BEAD-88871072049D}">
      <dgm:prSet phldrT="[Text]"/>
      <dgm:spPr/>
      <dgm:t>
        <a:bodyPr/>
        <a:lstStyle/>
        <a:p>
          <a:r>
            <a:rPr lang="en-US" dirty="0"/>
            <a:t>Opportunities</a:t>
          </a:r>
        </a:p>
      </dgm:t>
    </dgm:pt>
    <dgm:pt modelId="{5D968C5C-1581-C441-9EA1-F569857A4317}" type="parTrans" cxnId="{00A616F1-0338-3D4A-930D-BF0EB0629B2A}">
      <dgm:prSet/>
      <dgm:spPr/>
      <dgm:t>
        <a:bodyPr/>
        <a:lstStyle/>
        <a:p>
          <a:endParaRPr lang="en-US"/>
        </a:p>
      </dgm:t>
    </dgm:pt>
    <dgm:pt modelId="{4B410AA9-1463-0D4F-8567-4BD4217CFD36}" type="sibTrans" cxnId="{00A616F1-0338-3D4A-930D-BF0EB0629B2A}">
      <dgm:prSet/>
      <dgm:spPr/>
      <dgm:t>
        <a:bodyPr/>
        <a:lstStyle/>
        <a:p>
          <a:endParaRPr lang="en-US"/>
        </a:p>
      </dgm:t>
    </dgm:pt>
    <dgm:pt modelId="{406FA1B8-D315-864A-95DC-6490DB1CD4E2}" type="pres">
      <dgm:prSet presAssocID="{E9579F3B-F0AF-5341-9171-DCD74D1271E8}" presName="cycleMatrixDiagram" presStyleCnt="0">
        <dgm:presLayoutVars>
          <dgm:chMax val="1"/>
          <dgm:dir/>
          <dgm:animLvl val="lvl"/>
          <dgm:resizeHandles val="exact"/>
        </dgm:presLayoutVars>
      </dgm:prSet>
      <dgm:spPr/>
    </dgm:pt>
    <dgm:pt modelId="{F61464C7-A5DE-7E43-AE57-273EE1734264}" type="pres">
      <dgm:prSet presAssocID="{E9579F3B-F0AF-5341-9171-DCD74D1271E8}" presName="children" presStyleCnt="0"/>
      <dgm:spPr/>
    </dgm:pt>
    <dgm:pt modelId="{54BE3296-21AE-1142-AA5A-8DAD37A99550}" type="pres">
      <dgm:prSet presAssocID="{E9579F3B-F0AF-5341-9171-DCD74D1271E8}" presName="childPlaceholder" presStyleCnt="0"/>
      <dgm:spPr/>
    </dgm:pt>
    <dgm:pt modelId="{7E822493-DF41-B24E-BA9B-34CCFB835302}" type="pres">
      <dgm:prSet presAssocID="{E9579F3B-F0AF-5341-9171-DCD74D1271E8}" presName="circle" presStyleCnt="0"/>
      <dgm:spPr/>
    </dgm:pt>
    <dgm:pt modelId="{ECEB69F1-8B87-FA49-87A5-8AEAC71CCA65}" type="pres">
      <dgm:prSet presAssocID="{E9579F3B-F0AF-5341-9171-DCD74D1271E8}" presName="quadrant1" presStyleLbl="node1" presStyleIdx="0" presStyleCnt="4">
        <dgm:presLayoutVars>
          <dgm:chMax val="1"/>
          <dgm:bulletEnabled val="1"/>
        </dgm:presLayoutVars>
      </dgm:prSet>
      <dgm:spPr/>
    </dgm:pt>
    <dgm:pt modelId="{2EFB94F1-DB9C-8640-A77D-F4BB4695D283}" type="pres">
      <dgm:prSet presAssocID="{E9579F3B-F0AF-5341-9171-DCD74D1271E8}" presName="quadrant2" presStyleLbl="node1" presStyleIdx="1" presStyleCnt="4">
        <dgm:presLayoutVars>
          <dgm:chMax val="1"/>
          <dgm:bulletEnabled val="1"/>
        </dgm:presLayoutVars>
      </dgm:prSet>
      <dgm:spPr/>
    </dgm:pt>
    <dgm:pt modelId="{1892E443-1121-D74B-AC49-E34C7948B66A}" type="pres">
      <dgm:prSet presAssocID="{E9579F3B-F0AF-5341-9171-DCD74D1271E8}" presName="quadrant3" presStyleLbl="node1" presStyleIdx="2" presStyleCnt="4">
        <dgm:presLayoutVars>
          <dgm:chMax val="1"/>
          <dgm:bulletEnabled val="1"/>
        </dgm:presLayoutVars>
      </dgm:prSet>
      <dgm:spPr/>
    </dgm:pt>
    <dgm:pt modelId="{9D9AA9E8-3715-0645-AF3D-EFED65E062EE}" type="pres">
      <dgm:prSet presAssocID="{E9579F3B-F0AF-5341-9171-DCD74D1271E8}" presName="quadrant4" presStyleLbl="node1" presStyleIdx="3" presStyleCnt="4">
        <dgm:presLayoutVars>
          <dgm:chMax val="1"/>
          <dgm:bulletEnabled val="1"/>
        </dgm:presLayoutVars>
      </dgm:prSet>
      <dgm:spPr/>
    </dgm:pt>
    <dgm:pt modelId="{4AD71115-389D-734F-AF40-B22A62C2AC89}" type="pres">
      <dgm:prSet presAssocID="{E9579F3B-F0AF-5341-9171-DCD74D1271E8}" presName="quadrantPlaceholder" presStyleCnt="0"/>
      <dgm:spPr/>
    </dgm:pt>
    <dgm:pt modelId="{E70139B9-DF57-C84F-BFAA-1806731D3DA3}" type="pres">
      <dgm:prSet presAssocID="{E9579F3B-F0AF-5341-9171-DCD74D1271E8}" presName="center1" presStyleLbl="fgShp" presStyleIdx="0" presStyleCnt="2"/>
      <dgm:spPr/>
    </dgm:pt>
    <dgm:pt modelId="{4A45BABD-C149-8546-9D57-DA24F54F285C}" type="pres">
      <dgm:prSet presAssocID="{E9579F3B-F0AF-5341-9171-DCD74D1271E8}" presName="center2" presStyleLbl="fgShp" presStyleIdx="1" presStyleCnt="2"/>
      <dgm:spPr/>
    </dgm:pt>
  </dgm:ptLst>
  <dgm:cxnLst>
    <dgm:cxn modelId="{C6644B10-ED6D-D046-9ACE-F33E7877EC0F}" type="presOf" srcId="{A034E255-9DAB-6249-BEAD-88871072049D}" destId="{9D9AA9E8-3715-0645-AF3D-EFED65E062EE}" srcOrd="0" destOrd="0" presId="urn:microsoft.com/office/officeart/2005/8/layout/cycle4"/>
    <dgm:cxn modelId="{60886D5F-BC4E-E140-AC17-D6B5C5414495}" srcId="{E9579F3B-F0AF-5341-9171-DCD74D1271E8}" destId="{85F44E45-5A00-594B-B55C-88EBC5A4F94D}" srcOrd="0" destOrd="0" parTransId="{3003983C-A3FC-3549-882D-09CE0C6BF87B}" sibTransId="{F880BCF2-792F-DB48-89AF-411AFA648279}"/>
    <dgm:cxn modelId="{CC36CCB5-17FF-834C-B69A-52A36E2A35FB}" type="presOf" srcId="{2DF50817-0495-EA42-9E1E-71BA076EAD71}" destId="{1892E443-1121-D74B-AC49-E34C7948B66A}" srcOrd="0" destOrd="0" presId="urn:microsoft.com/office/officeart/2005/8/layout/cycle4"/>
    <dgm:cxn modelId="{96BCE0B6-0C8A-3B4A-B5C0-2057C11048CF}" type="presOf" srcId="{85F44E45-5A00-594B-B55C-88EBC5A4F94D}" destId="{ECEB69F1-8B87-FA49-87A5-8AEAC71CCA65}" srcOrd="0" destOrd="0" presId="urn:microsoft.com/office/officeart/2005/8/layout/cycle4"/>
    <dgm:cxn modelId="{A3987DC9-2C1F-5F45-81D9-05C9523FC333}" srcId="{E9579F3B-F0AF-5341-9171-DCD74D1271E8}" destId="{2DF50817-0495-EA42-9E1E-71BA076EAD71}" srcOrd="2" destOrd="0" parTransId="{57C5D738-9FE6-ED41-BAD2-BD6B7AF5B1EF}" sibTransId="{7BB225B4-549A-9B4C-A64E-370249C35531}"/>
    <dgm:cxn modelId="{662FDBDC-B374-6F44-ABEB-629DC64614B5}" type="presOf" srcId="{E9579F3B-F0AF-5341-9171-DCD74D1271E8}" destId="{406FA1B8-D315-864A-95DC-6490DB1CD4E2}" srcOrd="0" destOrd="0" presId="urn:microsoft.com/office/officeart/2005/8/layout/cycle4"/>
    <dgm:cxn modelId="{00A616F1-0338-3D4A-930D-BF0EB0629B2A}" srcId="{E9579F3B-F0AF-5341-9171-DCD74D1271E8}" destId="{A034E255-9DAB-6249-BEAD-88871072049D}" srcOrd="3" destOrd="0" parTransId="{5D968C5C-1581-C441-9EA1-F569857A4317}" sibTransId="{4B410AA9-1463-0D4F-8567-4BD4217CFD36}"/>
    <dgm:cxn modelId="{B94490F1-CBA1-ED48-A93E-524A3856A55E}" srcId="{E9579F3B-F0AF-5341-9171-DCD74D1271E8}" destId="{4A03B08B-A42A-D144-8D04-CCA1A3EA553E}" srcOrd="1" destOrd="0" parTransId="{159F1D44-248B-7042-8E55-991FD6CDE448}" sibTransId="{3B16642C-2598-1C42-8FA0-9D0D1767E2DF}"/>
    <dgm:cxn modelId="{0C487AF4-223A-A24D-8643-2EE3F86F8652}" type="presOf" srcId="{4A03B08B-A42A-D144-8D04-CCA1A3EA553E}" destId="{2EFB94F1-DB9C-8640-A77D-F4BB4695D283}" srcOrd="0" destOrd="0" presId="urn:microsoft.com/office/officeart/2005/8/layout/cycle4"/>
    <dgm:cxn modelId="{7B3A70E8-26B8-8D43-8948-B5832F7DE472}" type="presParOf" srcId="{406FA1B8-D315-864A-95DC-6490DB1CD4E2}" destId="{F61464C7-A5DE-7E43-AE57-273EE1734264}" srcOrd="0" destOrd="0" presId="urn:microsoft.com/office/officeart/2005/8/layout/cycle4"/>
    <dgm:cxn modelId="{9A56F7D2-5FCE-4F4B-8D93-7B2A79B87273}" type="presParOf" srcId="{F61464C7-A5DE-7E43-AE57-273EE1734264}" destId="{54BE3296-21AE-1142-AA5A-8DAD37A99550}" srcOrd="0" destOrd="0" presId="urn:microsoft.com/office/officeart/2005/8/layout/cycle4"/>
    <dgm:cxn modelId="{C3B80D60-3869-4A48-A35D-3652D94B2052}" type="presParOf" srcId="{406FA1B8-D315-864A-95DC-6490DB1CD4E2}" destId="{7E822493-DF41-B24E-BA9B-34CCFB835302}" srcOrd="1" destOrd="0" presId="urn:microsoft.com/office/officeart/2005/8/layout/cycle4"/>
    <dgm:cxn modelId="{E3C64DAD-2552-D04D-95C3-086686B8BDBD}" type="presParOf" srcId="{7E822493-DF41-B24E-BA9B-34CCFB835302}" destId="{ECEB69F1-8B87-FA49-87A5-8AEAC71CCA65}" srcOrd="0" destOrd="0" presId="urn:microsoft.com/office/officeart/2005/8/layout/cycle4"/>
    <dgm:cxn modelId="{EDD3A3D4-8229-1D46-9264-2F8C4CC3494E}" type="presParOf" srcId="{7E822493-DF41-B24E-BA9B-34CCFB835302}" destId="{2EFB94F1-DB9C-8640-A77D-F4BB4695D283}" srcOrd="1" destOrd="0" presId="urn:microsoft.com/office/officeart/2005/8/layout/cycle4"/>
    <dgm:cxn modelId="{AE040595-7F6D-874C-A2C0-9D1E8A7C6C96}" type="presParOf" srcId="{7E822493-DF41-B24E-BA9B-34CCFB835302}" destId="{1892E443-1121-D74B-AC49-E34C7948B66A}" srcOrd="2" destOrd="0" presId="urn:microsoft.com/office/officeart/2005/8/layout/cycle4"/>
    <dgm:cxn modelId="{A0B9D0CC-C39E-334D-896D-57A205D087EB}" type="presParOf" srcId="{7E822493-DF41-B24E-BA9B-34CCFB835302}" destId="{9D9AA9E8-3715-0645-AF3D-EFED65E062EE}" srcOrd="3" destOrd="0" presId="urn:microsoft.com/office/officeart/2005/8/layout/cycle4"/>
    <dgm:cxn modelId="{32A9BAED-7AE6-7F44-B255-40D510693E01}" type="presParOf" srcId="{7E822493-DF41-B24E-BA9B-34CCFB835302}" destId="{4AD71115-389D-734F-AF40-B22A62C2AC89}" srcOrd="4" destOrd="0" presId="urn:microsoft.com/office/officeart/2005/8/layout/cycle4"/>
    <dgm:cxn modelId="{D9517643-FD4A-7145-BA43-27E825ACA9F1}" type="presParOf" srcId="{406FA1B8-D315-864A-95DC-6490DB1CD4E2}" destId="{E70139B9-DF57-C84F-BFAA-1806731D3DA3}" srcOrd="2" destOrd="0" presId="urn:microsoft.com/office/officeart/2005/8/layout/cycle4"/>
    <dgm:cxn modelId="{CA11D38F-95FD-4749-B018-E717B2E350B6}" type="presParOf" srcId="{406FA1B8-D315-864A-95DC-6490DB1CD4E2}" destId="{4A45BABD-C149-8546-9D57-DA24F54F285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68D2B-93C5-4E40-B2C7-8423B2088C43}">
      <dsp:nvSpPr>
        <dsp:cNvPr id="0" name=""/>
        <dsp:cNvSpPr/>
      </dsp:nvSpPr>
      <dsp:spPr>
        <a:xfrm>
          <a:off x="4185873" y="370221"/>
          <a:ext cx="1475723" cy="147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latin typeface="Gill Sans MT" panose="020B0502020104020203" pitchFamily="34" charset="0"/>
            </a:rPr>
            <a:t>Before meeting</a:t>
          </a:r>
        </a:p>
      </dsp:txBody>
      <dsp:txXfrm>
        <a:off x="4185873" y="370221"/>
        <a:ext cx="1475723" cy="1475723"/>
      </dsp:txXfrm>
    </dsp:sp>
    <dsp:sp modelId="{048D8C73-010B-46C9-9BB8-48ACBF75E9F7}">
      <dsp:nvSpPr>
        <dsp:cNvPr id="0" name=""/>
        <dsp:cNvSpPr/>
      </dsp:nvSpPr>
      <dsp:spPr>
        <a:xfrm>
          <a:off x="1895136" y="-11489"/>
          <a:ext cx="3488127" cy="3488127"/>
        </a:xfrm>
        <a:prstGeom prst="circularArrow">
          <a:avLst>
            <a:gd name="adj1" fmla="val 8250"/>
            <a:gd name="adj2" fmla="val 576238"/>
            <a:gd name="adj3" fmla="val 3018208"/>
            <a:gd name="adj4" fmla="val 272391"/>
            <a:gd name="adj5" fmla="val 962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sp>
    <dsp:sp modelId="{88B338D8-CD41-4A20-B21E-482A930C789E}">
      <dsp:nvSpPr>
        <dsp:cNvPr id="0" name=""/>
        <dsp:cNvSpPr/>
      </dsp:nvSpPr>
      <dsp:spPr>
        <a:xfrm>
          <a:off x="2881638" y="2438656"/>
          <a:ext cx="1475723" cy="147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latin typeface="Gill Sans MT" panose="020B0502020104020203" pitchFamily="34" charset="0"/>
            </a:rPr>
            <a:t>During meeting</a:t>
          </a:r>
        </a:p>
      </dsp:txBody>
      <dsp:txXfrm>
        <a:off x="2881638" y="2438656"/>
        <a:ext cx="1475723" cy="1475723"/>
      </dsp:txXfrm>
    </dsp:sp>
    <dsp:sp modelId="{DDAB453F-47C8-49E0-9E85-887DB6480A27}">
      <dsp:nvSpPr>
        <dsp:cNvPr id="0" name=""/>
        <dsp:cNvSpPr/>
      </dsp:nvSpPr>
      <dsp:spPr>
        <a:xfrm>
          <a:off x="1797338" y="-43541"/>
          <a:ext cx="3488127" cy="3488127"/>
        </a:xfrm>
        <a:prstGeom prst="circularArrow">
          <a:avLst>
            <a:gd name="adj1" fmla="val 8250"/>
            <a:gd name="adj2" fmla="val 576238"/>
            <a:gd name="adj3" fmla="val 9848105"/>
            <a:gd name="adj4" fmla="val 7045654"/>
            <a:gd name="adj5" fmla="val 962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27B957-6DED-4E6B-A6F8-292B4933784E}">
      <dsp:nvSpPr>
        <dsp:cNvPr id="0" name=""/>
        <dsp:cNvSpPr/>
      </dsp:nvSpPr>
      <dsp:spPr>
        <a:xfrm>
          <a:off x="1511515" y="381002"/>
          <a:ext cx="1475723" cy="147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latin typeface="Gill Sans MT" panose="020B0502020104020203" pitchFamily="34" charset="0"/>
            </a:rPr>
            <a:t>After meeting</a:t>
          </a:r>
        </a:p>
      </dsp:txBody>
      <dsp:txXfrm>
        <a:off x="1511515" y="381002"/>
        <a:ext cx="1475723" cy="1475723"/>
      </dsp:txXfrm>
    </dsp:sp>
    <dsp:sp modelId="{10D13FEB-CECE-4275-B189-9740668AB2D8}">
      <dsp:nvSpPr>
        <dsp:cNvPr id="0" name=""/>
        <dsp:cNvSpPr/>
      </dsp:nvSpPr>
      <dsp:spPr>
        <a:xfrm>
          <a:off x="1911757" y="-50815"/>
          <a:ext cx="3488127" cy="3488127"/>
        </a:xfrm>
        <a:prstGeom prst="circularArrow">
          <a:avLst>
            <a:gd name="adj1" fmla="val 8250"/>
            <a:gd name="adj2" fmla="val 576238"/>
            <a:gd name="adj3" fmla="val 17196369"/>
            <a:gd name="adj4" fmla="val 14782341"/>
            <a:gd name="adj5" fmla="val 962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B69F1-8B87-FA49-87A5-8AEAC71CCA65}">
      <dsp:nvSpPr>
        <dsp:cNvPr id="0" name=""/>
        <dsp:cNvSpPr/>
      </dsp:nvSpPr>
      <dsp:spPr>
        <a:xfrm>
          <a:off x="1555924" y="262146"/>
          <a:ext cx="1991390" cy="1991390"/>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Strengths</a:t>
          </a:r>
        </a:p>
      </dsp:txBody>
      <dsp:txXfrm>
        <a:off x="2139189" y="845411"/>
        <a:ext cx="1408125" cy="1408125"/>
      </dsp:txXfrm>
    </dsp:sp>
    <dsp:sp modelId="{2EFB94F1-DB9C-8640-A77D-F4BB4695D283}">
      <dsp:nvSpPr>
        <dsp:cNvPr id="0" name=""/>
        <dsp:cNvSpPr/>
      </dsp:nvSpPr>
      <dsp:spPr>
        <a:xfrm rot="5400000">
          <a:off x="3639296" y="262146"/>
          <a:ext cx="1991390" cy="1991390"/>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Weaknesses</a:t>
          </a:r>
        </a:p>
      </dsp:txBody>
      <dsp:txXfrm rot="-5400000">
        <a:off x="3639296" y="845411"/>
        <a:ext cx="1408125" cy="1408125"/>
      </dsp:txXfrm>
    </dsp:sp>
    <dsp:sp modelId="{1892E443-1121-D74B-AC49-E34C7948B66A}">
      <dsp:nvSpPr>
        <dsp:cNvPr id="0" name=""/>
        <dsp:cNvSpPr/>
      </dsp:nvSpPr>
      <dsp:spPr>
        <a:xfrm rot="10800000">
          <a:off x="3639296" y="2345518"/>
          <a:ext cx="1991390" cy="1991390"/>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Threats</a:t>
          </a:r>
        </a:p>
      </dsp:txBody>
      <dsp:txXfrm rot="10800000">
        <a:off x="3639296" y="2345518"/>
        <a:ext cx="1408125" cy="1408125"/>
      </dsp:txXfrm>
    </dsp:sp>
    <dsp:sp modelId="{9D9AA9E8-3715-0645-AF3D-EFED65E062EE}">
      <dsp:nvSpPr>
        <dsp:cNvPr id="0" name=""/>
        <dsp:cNvSpPr/>
      </dsp:nvSpPr>
      <dsp:spPr>
        <a:xfrm rot="16200000">
          <a:off x="1555924" y="2345518"/>
          <a:ext cx="1991390" cy="1991390"/>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Opportunities</a:t>
          </a:r>
        </a:p>
      </dsp:txBody>
      <dsp:txXfrm rot="5400000">
        <a:off x="2139189" y="2345518"/>
        <a:ext cx="1408125" cy="1408125"/>
      </dsp:txXfrm>
    </dsp:sp>
    <dsp:sp modelId="{E70139B9-DF57-C84F-BFAA-1806731D3DA3}">
      <dsp:nvSpPr>
        <dsp:cNvPr id="0" name=""/>
        <dsp:cNvSpPr/>
      </dsp:nvSpPr>
      <dsp:spPr>
        <a:xfrm>
          <a:off x="3249526" y="1885612"/>
          <a:ext cx="687558" cy="597877"/>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A45BABD-C149-8546-9D57-DA24F54F285C}">
      <dsp:nvSpPr>
        <dsp:cNvPr id="0" name=""/>
        <dsp:cNvSpPr/>
      </dsp:nvSpPr>
      <dsp:spPr>
        <a:xfrm rot="10800000">
          <a:off x="3249526" y="2115565"/>
          <a:ext cx="687558" cy="597877"/>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057E8843-A7C4-432A-9F08-16396B59A19A}" type="datetimeFigureOut">
              <a:rPr lang="en-US" smtClean="0"/>
              <a:t>6/4/21</a:t>
            </a:fld>
            <a:endParaRPr lang="en-US"/>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F3CDB66-C0F6-45B6-BFF5-4575694EFB28}" type="datetimeFigureOut">
              <a:rPr lang="en-US" smtClean="0"/>
              <a:t>6/4/21</a:t>
            </a:fld>
            <a:endParaRPr lang="en-US"/>
          </a:p>
        </p:txBody>
      </p:sp>
      <p:sp>
        <p:nvSpPr>
          <p:cNvPr id="4" name="Slide Image Placeholder 3"/>
          <p:cNvSpPr>
            <a:spLocks noGrp="1" noRot="1" noChangeAspect="1"/>
          </p:cNvSpPr>
          <p:nvPr>
            <p:ph type="sldImg" idx="2"/>
          </p:nvPr>
        </p:nvSpPr>
        <p:spPr>
          <a:xfrm>
            <a:off x="436563" y="1243013"/>
            <a:ext cx="59356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1088319" rtl="0" eaLnBrk="1" latinLnBrk="0" hangingPunct="1">
      <a:defRPr sz="1400" kern="1200">
        <a:solidFill>
          <a:schemeClr val="tx1"/>
        </a:solidFill>
        <a:latin typeface="+mn-lt"/>
        <a:ea typeface="+mn-ea"/>
        <a:cs typeface="+mn-cs"/>
      </a:defRPr>
    </a:lvl1pPr>
    <a:lvl2pPr marL="544159" algn="l" defTabSz="1088319" rtl="0" eaLnBrk="1" latinLnBrk="0" hangingPunct="1">
      <a:defRPr sz="1400" kern="1200">
        <a:solidFill>
          <a:schemeClr val="tx1"/>
        </a:solidFill>
        <a:latin typeface="+mn-lt"/>
        <a:ea typeface="+mn-ea"/>
        <a:cs typeface="+mn-cs"/>
      </a:defRPr>
    </a:lvl2pPr>
    <a:lvl3pPr marL="1088319" algn="l" defTabSz="1088319" rtl="0" eaLnBrk="1" latinLnBrk="0" hangingPunct="1">
      <a:defRPr sz="1400" kern="1200">
        <a:solidFill>
          <a:schemeClr val="tx1"/>
        </a:solidFill>
        <a:latin typeface="+mn-lt"/>
        <a:ea typeface="+mn-ea"/>
        <a:cs typeface="+mn-cs"/>
      </a:defRPr>
    </a:lvl3pPr>
    <a:lvl4pPr marL="1632478" algn="l" defTabSz="1088319" rtl="0" eaLnBrk="1" latinLnBrk="0" hangingPunct="1">
      <a:defRPr sz="1400" kern="1200">
        <a:solidFill>
          <a:schemeClr val="tx1"/>
        </a:solidFill>
        <a:latin typeface="+mn-lt"/>
        <a:ea typeface="+mn-ea"/>
        <a:cs typeface="+mn-cs"/>
      </a:defRPr>
    </a:lvl4pPr>
    <a:lvl5pPr marL="2176638" algn="l" defTabSz="1088319" rtl="0" eaLnBrk="1" latinLnBrk="0" hangingPunct="1">
      <a:defRPr sz="1400" kern="1200">
        <a:solidFill>
          <a:schemeClr val="tx1"/>
        </a:solidFill>
        <a:latin typeface="+mn-lt"/>
        <a:ea typeface="+mn-ea"/>
        <a:cs typeface="+mn-cs"/>
      </a:defRPr>
    </a:lvl5pPr>
    <a:lvl6pPr marL="2720797" algn="l" defTabSz="1088319" rtl="0" eaLnBrk="1" latinLnBrk="0" hangingPunct="1">
      <a:defRPr sz="1400" kern="1200">
        <a:solidFill>
          <a:schemeClr val="tx1"/>
        </a:solidFill>
        <a:latin typeface="+mn-lt"/>
        <a:ea typeface="+mn-ea"/>
        <a:cs typeface="+mn-cs"/>
      </a:defRPr>
    </a:lvl6pPr>
    <a:lvl7pPr marL="3264957" algn="l" defTabSz="1088319" rtl="0" eaLnBrk="1" latinLnBrk="0" hangingPunct="1">
      <a:defRPr sz="1400" kern="1200">
        <a:solidFill>
          <a:schemeClr val="tx1"/>
        </a:solidFill>
        <a:latin typeface="+mn-lt"/>
        <a:ea typeface="+mn-ea"/>
        <a:cs typeface="+mn-cs"/>
      </a:defRPr>
    </a:lvl7pPr>
    <a:lvl8pPr marL="3809116" algn="l" defTabSz="1088319" rtl="0" eaLnBrk="1" latinLnBrk="0" hangingPunct="1">
      <a:defRPr sz="1400" kern="1200">
        <a:solidFill>
          <a:schemeClr val="tx1"/>
        </a:solidFill>
        <a:latin typeface="+mn-lt"/>
        <a:ea typeface="+mn-ea"/>
        <a:cs typeface="+mn-cs"/>
      </a:defRPr>
    </a:lvl8pPr>
    <a:lvl9pPr marL="4353276" algn="l" defTabSz="108831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43013"/>
            <a:ext cx="5935662"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416954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Discuss the charter in more detail along with the activities – on slide 41</a:t>
            </a:r>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29</a:t>
            </a:fld>
            <a:endParaRPr lang="en-US"/>
          </a:p>
        </p:txBody>
      </p:sp>
    </p:spTree>
    <p:extLst>
      <p:ext uri="{BB962C8B-B14F-4D97-AF65-F5344CB8AC3E}">
        <p14:creationId xmlns:p14="http://schemas.microsoft.com/office/powerpoint/2010/main" val="1200468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to the next 3 slides, feel free to insert/show the </a:t>
            </a:r>
            <a:r>
              <a:rPr lang="en-US" dirty="0" err="1"/>
              <a:t>CoI</a:t>
            </a:r>
            <a:r>
              <a:rPr lang="en-US" dirty="0"/>
              <a:t> animated video accessible here: https://</a:t>
            </a:r>
            <a:r>
              <a:rPr lang="en-US" dirty="0" err="1"/>
              <a:t>www.nitag-resource.org</a:t>
            </a:r>
            <a:r>
              <a:rPr lang="en-US" dirty="0"/>
              <a:t>/media-center/declaration-interests</a:t>
            </a:r>
          </a:p>
        </p:txBody>
      </p:sp>
      <p:sp>
        <p:nvSpPr>
          <p:cNvPr id="4" name="Slide Number Placeholder 3"/>
          <p:cNvSpPr>
            <a:spLocks noGrp="1"/>
          </p:cNvSpPr>
          <p:nvPr>
            <p:ph type="sldNum" sz="quarter" idx="5"/>
          </p:nvPr>
        </p:nvSpPr>
        <p:spPr/>
        <p:txBody>
          <a:bodyPr/>
          <a:lstStyle/>
          <a:p>
            <a:fld id="{907DFC79-30DA-484F-85C8-36E3971802A1}" type="slidenum">
              <a:rPr lang="en-US" smtClean="0"/>
              <a:t>35</a:t>
            </a:fld>
            <a:endParaRPr lang="en-US"/>
          </a:p>
        </p:txBody>
      </p:sp>
    </p:spTree>
    <p:extLst>
      <p:ext uri="{BB962C8B-B14F-4D97-AF65-F5344CB8AC3E}">
        <p14:creationId xmlns:p14="http://schemas.microsoft.com/office/powerpoint/2010/main" val="101854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a:t>
            </a:r>
            <a:r>
              <a:rPr lang="en-US" dirty="0" err="1"/>
              <a:t>EtR</a:t>
            </a:r>
            <a:r>
              <a:rPr lang="en-US" dirty="0"/>
              <a:t> framework – insert relevant links to the training / job aids once available </a:t>
            </a:r>
          </a:p>
        </p:txBody>
      </p:sp>
      <p:sp>
        <p:nvSpPr>
          <p:cNvPr id="4" name="Slide Number Placeholder 3"/>
          <p:cNvSpPr>
            <a:spLocks noGrp="1"/>
          </p:cNvSpPr>
          <p:nvPr>
            <p:ph type="sldNum" sz="quarter" idx="5"/>
          </p:nvPr>
        </p:nvSpPr>
        <p:spPr/>
        <p:txBody>
          <a:bodyPr/>
          <a:lstStyle/>
          <a:p>
            <a:fld id="{907DFC79-30DA-484F-85C8-36E3971802A1}" type="slidenum">
              <a:rPr lang="en-US" smtClean="0"/>
              <a:t>39</a:t>
            </a:fld>
            <a:endParaRPr lang="en-US"/>
          </a:p>
        </p:txBody>
      </p:sp>
    </p:spTree>
    <p:extLst>
      <p:ext uri="{BB962C8B-B14F-4D97-AF65-F5344CB8AC3E}">
        <p14:creationId xmlns:p14="http://schemas.microsoft.com/office/powerpoint/2010/main" val="205288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Divide the participants into the same groups as earlier. Get participants to individually reflect on each of the points in the activity 2A – 2 and based on their notes, to then discuss it with their groups and present a SWOT analysis of their group (activity 3A - 1). End the activity by getting the participants to reflect and use the gaps identified, to make necessary changes to their charter (activity 3A – 2). Total activity time </a:t>
            </a:r>
            <a:r>
              <a:rPr lang="en-US" sz="1400" kern="1200">
                <a:solidFill>
                  <a:schemeClr val="tx1"/>
                </a:solidFill>
                <a:effectLst/>
                <a:latin typeface="+mn-lt"/>
                <a:ea typeface="+mn-ea"/>
                <a:cs typeface="+mn-cs"/>
              </a:rPr>
              <a:t>= 40 </a:t>
            </a:r>
            <a:r>
              <a:rPr lang="en-US" sz="1400" kern="1200" dirty="0">
                <a:solidFill>
                  <a:schemeClr val="tx1"/>
                </a:solidFill>
                <a:effectLst/>
                <a:latin typeface="+mn-lt"/>
                <a:ea typeface="+mn-ea"/>
                <a:cs typeface="+mn-cs"/>
              </a:rPr>
              <a:t>mins.</a:t>
            </a:r>
          </a:p>
        </p:txBody>
      </p:sp>
      <p:sp>
        <p:nvSpPr>
          <p:cNvPr id="4" name="Slide Number Placeholder 3"/>
          <p:cNvSpPr>
            <a:spLocks noGrp="1"/>
          </p:cNvSpPr>
          <p:nvPr>
            <p:ph type="sldNum" sz="quarter" idx="5"/>
          </p:nvPr>
        </p:nvSpPr>
        <p:spPr/>
        <p:txBody>
          <a:bodyPr/>
          <a:lstStyle/>
          <a:p>
            <a:fld id="{907DFC79-30DA-484F-85C8-36E3971802A1}" type="slidenum">
              <a:rPr lang="en-US" smtClean="0"/>
              <a:t>41</a:t>
            </a:fld>
            <a:endParaRPr lang="en-US"/>
          </a:p>
        </p:txBody>
      </p:sp>
    </p:spTree>
    <p:extLst>
      <p:ext uri="{BB962C8B-B14F-4D97-AF65-F5344CB8AC3E}">
        <p14:creationId xmlns:p14="http://schemas.microsoft.com/office/powerpoint/2010/main" val="113230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dirty="0"/>
              <a:t>Encourage participants to share their takeaways and to ask any further queries they might have </a:t>
            </a:r>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46</a:t>
            </a:fld>
            <a:endParaRPr lang="en-US"/>
          </a:p>
        </p:txBody>
      </p:sp>
    </p:spTree>
    <p:extLst>
      <p:ext uri="{BB962C8B-B14F-4D97-AF65-F5344CB8AC3E}">
        <p14:creationId xmlns:p14="http://schemas.microsoft.com/office/powerpoint/2010/main" val="100209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dirty="0"/>
              <a:t>Divide the participants into groups of 3/4 – each group has to take a few minutes trying to find one thing they all have in common – it could be related to their likes, dislikes etc. – the statements can’t be too general, obvious or broad  – encourage the participants to find as specific details as possible – encourage the participants to get creative, engage and connect!  Each group then comes forward and shares their commonality with the rest of the group. </a:t>
            </a:r>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a:t>
            </a:fld>
            <a:endParaRPr lang="en-US"/>
          </a:p>
        </p:txBody>
      </p:sp>
    </p:spTree>
    <p:extLst>
      <p:ext uri="{BB962C8B-B14F-4D97-AF65-F5344CB8AC3E}">
        <p14:creationId xmlns:p14="http://schemas.microsoft.com/office/powerpoint/2010/main" val="48701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dirty="0"/>
              <a:t>Code and group the pre and post test forms using random alphabets. Distribute the pre-test form to all participants. Each participant has to keep note of the alphabet code on their form to ensure they receive the same alphabet code form for the later post test. </a:t>
            </a:r>
          </a:p>
        </p:txBody>
      </p:sp>
      <p:sp>
        <p:nvSpPr>
          <p:cNvPr id="4" name="Slide Number Placeholder 3"/>
          <p:cNvSpPr>
            <a:spLocks noGrp="1"/>
          </p:cNvSpPr>
          <p:nvPr>
            <p:ph type="sldNum" sz="quarter" idx="5"/>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91022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dirty="0"/>
              <a:t>Ask participants what are some key words they associate with their </a:t>
            </a:r>
            <a:r>
              <a:rPr lang="en-US" dirty="0" err="1"/>
              <a:t>NITAG</a:t>
            </a:r>
            <a:r>
              <a:rPr lang="en-US" dirty="0"/>
              <a:t> – how best would they describe their </a:t>
            </a:r>
            <a:r>
              <a:rPr lang="en-US" dirty="0" err="1"/>
              <a:t>NITAG</a:t>
            </a:r>
            <a:r>
              <a:rPr lang="en-US" dirty="0"/>
              <a:t>? Write down the responses on a flipchart (or via </a:t>
            </a:r>
            <a:r>
              <a:rPr lang="en-US" dirty="0" err="1"/>
              <a:t>WordCloud</a:t>
            </a:r>
            <a:r>
              <a:rPr lang="en-US" dirty="0"/>
              <a:t> if done virtually). At the end of the training, the word sheet can be relooked, and participants can share if all the words truly capture the essence of </a:t>
            </a:r>
            <a:r>
              <a:rPr lang="en-US" dirty="0" err="1"/>
              <a:t>NITAGs</a:t>
            </a:r>
            <a:r>
              <a:rPr lang="en-US" dirty="0"/>
              <a:t> or post the training session, if they now wish to add any additional responses as a wrap up to the training session. </a:t>
            </a:r>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282466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NITAG is not completely independent</a:t>
            </a:r>
            <a:r>
              <a:rPr lang="en-US" baseline="0" dirty="0"/>
              <a:t> from govt because it is established by the </a:t>
            </a:r>
            <a:r>
              <a:rPr lang="en-US" baseline="0" dirty="0" err="1"/>
              <a:t>MoH</a:t>
            </a:r>
            <a:r>
              <a:rPr lang="en-US" baseline="0" dirty="0"/>
              <a:t>, members selected by </a:t>
            </a:r>
            <a:r>
              <a:rPr lang="en-US" baseline="0" dirty="0" err="1"/>
              <a:t>MoH</a:t>
            </a:r>
            <a:r>
              <a:rPr lang="en-US" baseline="0" dirty="0"/>
              <a:t>, </a:t>
            </a:r>
            <a:r>
              <a:rPr lang="en-US" baseline="0" dirty="0" err="1"/>
              <a:t>MoH</a:t>
            </a:r>
            <a:r>
              <a:rPr lang="en-US" baseline="0" dirty="0"/>
              <a:t> has input into agenda.  </a:t>
            </a:r>
          </a:p>
          <a:p>
            <a:r>
              <a:rPr lang="en-US" dirty="0"/>
              <a:t>As an independent scientific</a:t>
            </a:r>
            <a:r>
              <a:rPr lang="en-US" baseline="0" dirty="0"/>
              <a:t> advisory group, the NITAG should not include the </a:t>
            </a:r>
            <a:r>
              <a:rPr lang="en-US" baseline="0" dirty="0" err="1"/>
              <a:t>MoH</a:t>
            </a:r>
            <a:r>
              <a:rPr lang="en-US" baseline="0" dirty="0"/>
              <a:t> officials and the NIP specialists as core members. They should serve as ex-officio.</a:t>
            </a:r>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274159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352164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dirty="0"/>
              <a:t>Mention involvement</a:t>
            </a:r>
            <a:r>
              <a:rPr lang="en-US" baseline="0" dirty="0"/>
              <a:t> with NITAG will be described later in the presentation (see slide 20 and 21)</a:t>
            </a:r>
            <a:endParaRPr lang="en-US" dirty="0"/>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832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dirty="0"/>
              <a:t>Divide the participants into groups of 3/4. Each participant must fill in their individual notes for activity 2A-1 and then share their experiences and reflections with their group. Each group later presents which aspects were common, what features were different, and what are their recommended areas for improvement. Ask the participants to keep their notes handy as it will be useful for the next activity.</a:t>
            </a:r>
          </a:p>
          <a:p>
            <a:pPr marL="0" marR="0" lvl="0" indent="0" algn="l" defTabSz="1088319" rtl="0" eaLnBrk="1" fontAlgn="auto" latinLnBrk="0" hangingPunct="1">
              <a:lnSpc>
                <a:spcPct val="100000"/>
              </a:lnSpc>
              <a:spcBef>
                <a:spcPts val="0"/>
              </a:spcBef>
              <a:spcAft>
                <a:spcPts val="0"/>
              </a:spcAft>
              <a:buClrTx/>
              <a:buSzTx/>
              <a:buFontTx/>
              <a:buNone/>
              <a:tabLst/>
              <a:defRPr/>
            </a:pPr>
            <a:r>
              <a:rPr lang="en-US" dirty="0"/>
              <a:t>(Activity time = 15 mins for discussions + 5 mins to present) </a:t>
            </a:r>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24</a:t>
            </a:fld>
            <a:endParaRPr lang="en-US"/>
          </a:p>
        </p:txBody>
      </p:sp>
    </p:spTree>
    <p:extLst>
      <p:ext uri="{BB962C8B-B14F-4D97-AF65-F5344CB8AC3E}">
        <p14:creationId xmlns:p14="http://schemas.microsoft.com/office/powerpoint/2010/main" val="236710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27</a:t>
            </a:fld>
            <a:endParaRPr lang="en-US"/>
          </a:p>
        </p:txBody>
      </p:sp>
    </p:spTree>
    <p:extLst>
      <p:ext uri="{BB962C8B-B14F-4D97-AF65-F5344CB8AC3E}">
        <p14:creationId xmlns:p14="http://schemas.microsoft.com/office/powerpoint/2010/main" val="2316518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3" y="0"/>
            <a:ext cx="12169775" cy="6877050"/>
          </a:xfrm>
          <a:solidFill>
            <a:schemeClr val="bg1"/>
          </a:solidFill>
        </p:spPr>
        <p:txBody>
          <a:bodyPr bIns="1456805" anchor="ctr">
            <a:normAutofit/>
          </a:bodyP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3" y="486535"/>
            <a:ext cx="7330613" cy="1122267"/>
          </a:xfrm>
          <a:noFill/>
        </p:spPr>
        <p:txBody>
          <a:bodyPr lIns="428472" tIns="85694" rIns="535590" bIns="214236" anchor="t" anchorCtr="0">
            <a:noAutofit/>
          </a:bodyPr>
          <a:lstStyle>
            <a:lvl1pPr algn="l">
              <a:lnSpc>
                <a:spcPct val="85000"/>
              </a:lnSpc>
              <a:defRPr sz="500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79125" y="6525081"/>
            <a:ext cx="5960714" cy="248338"/>
          </a:xfrm>
        </p:spPr>
        <p:txBody>
          <a:bodyPr lIns="0" anchor="ctr">
            <a:noAutofit/>
          </a:bodyPr>
          <a:lstStyle>
            <a:lvl1pPr>
              <a:defRPr sz="12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9478606" y="6494037"/>
            <a:ext cx="2191257" cy="248338"/>
          </a:xfrm>
        </p:spPr>
        <p:txBody>
          <a:bodyPr rIns="0" anchor="ctr">
            <a:noAutofit/>
          </a:bodyPr>
          <a:lstStyle>
            <a:lvl1pPr algn="ctr">
              <a:defRPr sz="19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494451"/>
            <a:ext cx="12169774" cy="1660600"/>
          </a:xfrm>
          <a:solidFill>
            <a:schemeClr val="tx2"/>
          </a:solidFill>
        </p:spPr>
        <p:txBody>
          <a:bodyPr lIns="428472" tIns="428472" rIns="428472" bIns="985486" anchor="b">
            <a:noAutofit/>
          </a:bodyPr>
          <a:lstStyle>
            <a:lvl1pPr marL="0" indent="0" algn="l">
              <a:lnSpc>
                <a:spcPct val="90000"/>
              </a:lnSpc>
              <a:buNone/>
              <a:defRPr sz="2900" b="1">
                <a:solidFill>
                  <a:schemeClr val="bg1"/>
                </a:solidFill>
                <a:latin typeface="+mj-lt"/>
                <a:cs typeface="Arial" panose="020B0604020202020204" pitchFamily="34" charset="0"/>
              </a:defRPr>
            </a:lvl1pPr>
            <a:lvl2pPr marL="544159" indent="0" algn="ctr">
              <a:buNone/>
              <a:defRPr sz="2400"/>
            </a:lvl2pPr>
            <a:lvl3pPr marL="1088319" indent="0" algn="ctr">
              <a:buNone/>
              <a:defRPr sz="2100"/>
            </a:lvl3pPr>
            <a:lvl4pPr marL="1632478" indent="0" algn="ctr">
              <a:buNone/>
              <a:defRPr sz="1900"/>
            </a:lvl4pPr>
            <a:lvl5pPr marL="2176638" indent="0" algn="ctr">
              <a:buNone/>
              <a:defRPr sz="1900"/>
            </a:lvl5pPr>
            <a:lvl6pPr marL="2720797" indent="0" algn="ctr">
              <a:buNone/>
              <a:defRPr sz="1900"/>
            </a:lvl6pPr>
            <a:lvl7pPr marL="3264957" indent="0" algn="ctr">
              <a:buNone/>
              <a:defRPr sz="1900"/>
            </a:lvl7pPr>
            <a:lvl8pPr marL="3809116" indent="0" algn="ctr">
              <a:buNone/>
              <a:defRPr sz="1900"/>
            </a:lvl8pPr>
            <a:lvl9pPr marL="4353276" indent="0" algn="ctr">
              <a:buNone/>
              <a:defRPr sz="19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79127" y="5455968"/>
            <a:ext cx="11190735" cy="288800"/>
          </a:xfrm>
          <a:noFill/>
        </p:spPr>
        <p:txBody>
          <a:bodyPr lIns="0" rIns="107118">
            <a:noAutofit/>
          </a:bodyPr>
          <a:lstStyle>
            <a:lvl1pPr algn="l">
              <a:defRPr sz="19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7447081" y="486532"/>
            <a:ext cx="4222783"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4954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noProof="0"/>
          </a:p>
        </p:txBody>
      </p:sp>
      <p:sp>
        <p:nvSpPr>
          <p:cNvPr id="19" name="Footer Placeholder 18"/>
          <p:cNvSpPr>
            <a:spLocks noGrp="1"/>
          </p:cNvSpPr>
          <p:nvPr>
            <p:ph type="ftr" sz="quarter" idx="15"/>
          </p:nvPr>
        </p:nvSpPr>
        <p:spPr>
          <a:noFill/>
        </p:spPr>
        <p:txBody>
          <a:bodyPr/>
          <a:lstStyle/>
          <a:p>
            <a:r>
              <a:rPr lang="en-US" noProof="0"/>
              <a:t>NITAGs composition and functioning</a:t>
            </a:r>
            <a:endParaRPr lang="en-GB" noProof="0"/>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79125" y="6311133"/>
            <a:ext cx="11205901" cy="209158"/>
          </a:xfrm>
          <a:noFill/>
        </p:spPr>
        <p:txBody>
          <a:bodyPr anchor="t">
            <a:normAutofit/>
          </a:bodyPr>
          <a:lstStyle>
            <a:lvl1pPr>
              <a:defRPr sz="10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79123" y="1805000"/>
            <a:ext cx="11205901" cy="4248970"/>
          </a:xfrm>
          <a:noFill/>
        </p:spPr>
        <p:txBody>
          <a:bodyPr lIns="0" tIns="0" rIns="0" bIns="0"/>
          <a:lstStyle>
            <a:lvl1pPr>
              <a:lnSpc>
                <a:spcPct val="110000"/>
              </a:lnSpc>
              <a:defRPr sz="1700" b="1">
                <a:solidFill>
                  <a:schemeClr val="tx1"/>
                </a:solidFill>
                <a:latin typeface="+mn-lt"/>
              </a:defRPr>
            </a:lvl1pPr>
            <a:lvl2pPr>
              <a:lnSpc>
                <a:spcPct val="110000"/>
              </a:lnSpc>
              <a:defRPr sz="17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27807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3" y="6"/>
            <a:ext cx="12169775" cy="6877049"/>
          </a:xfrm>
          <a:solidFill>
            <a:schemeClr val="bg1"/>
          </a:solidFill>
        </p:spPr>
        <p:txBody>
          <a:bodyPr wrap="square" tIns="2356596" bIns="0"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accent6"/>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 then arrange object (send to back)</a:t>
            </a:r>
          </a:p>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5000"/>
            <a:ext cx="4272098" cy="1654028"/>
          </a:xfrm>
          <a:solidFill>
            <a:schemeClr val="tx2">
              <a:alpha val="90000"/>
            </a:schemeClr>
          </a:solidFill>
        </p:spPr>
        <p:txBody>
          <a:bodyPr lIns="428472" tIns="214236" rIns="428472" bIns="214236">
            <a:noAutofit/>
          </a:bodyPr>
          <a:lstStyle>
            <a:lvl1pPr>
              <a:defRPr sz="3300" b="1">
                <a:solidFill>
                  <a:schemeClr val="bg1"/>
                </a:solidFill>
                <a:latin typeface="+mj-lt"/>
              </a:defRPr>
            </a:lvl1pPr>
            <a:lvl2pPr marL="644300" indent="-326874">
              <a:buClr>
                <a:schemeClr val="bg1"/>
              </a:buClr>
              <a:defRPr sz="33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noProof="0"/>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noProof="0"/>
              <a:t>NITAGs composition and functioning</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54628" y="372991"/>
            <a:ext cx="2630396" cy="69673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02672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noProof="0"/>
          </a:p>
        </p:txBody>
      </p:sp>
      <p:sp>
        <p:nvSpPr>
          <p:cNvPr id="8" name="Footer Placeholder 7"/>
          <p:cNvSpPr>
            <a:spLocks noGrp="1"/>
          </p:cNvSpPr>
          <p:nvPr>
            <p:ph type="ftr" sz="quarter" idx="31"/>
          </p:nvPr>
        </p:nvSpPr>
        <p:spPr bwMode="gray"/>
        <p:txBody>
          <a:bodyPr/>
          <a:lstStyle/>
          <a:p>
            <a:r>
              <a:rPr lang="en-US" noProof="0"/>
              <a:t>NITAGs composition and functioning</a:t>
            </a:r>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479129" y="1805005"/>
            <a:ext cx="6356233" cy="14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a:endParaRPr lang="en-GB" sz="2100" noProof="0"/>
          </a:p>
        </p:txBody>
      </p:sp>
      <p:sp>
        <p:nvSpPr>
          <p:cNvPr id="4" name="Text Placeholder 3"/>
          <p:cNvSpPr>
            <a:spLocks noGrp="1"/>
          </p:cNvSpPr>
          <p:nvPr>
            <p:ph type="body" sz="quarter" idx="33" hasCustomPrompt="1"/>
          </p:nvPr>
        </p:nvSpPr>
        <p:spPr>
          <a:xfrm>
            <a:off x="479124" y="2149638"/>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704325" y="2149638"/>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7419190" y="2149638"/>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79124" y="2885922"/>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4325" y="2885922"/>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19190" y="2885922"/>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124" y="3622207"/>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4325" y="3622207"/>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19190" y="3622207"/>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124" y="4358491"/>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4325" y="4358491"/>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19190" y="4358491"/>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124" y="5094776"/>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4325" y="5094776"/>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19190" y="5094776"/>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124" y="5831063"/>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4325" y="5831063"/>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19190" y="5831063"/>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22854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noProof="0"/>
          </a:p>
        </p:txBody>
      </p:sp>
      <p:sp>
        <p:nvSpPr>
          <p:cNvPr id="4" name="Footer Placeholder 3"/>
          <p:cNvSpPr>
            <a:spLocks noGrp="1"/>
          </p:cNvSpPr>
          <p:nvPr>
            <p:ph type="ftr" sz="quarter" idx="11"/>
          </p:nvPr>
        </p:nvSpPr>
        <p:spPr bwMode="gray"/>
        <p:txBody>
          <a:bodyPr/>
          <a:lstStyle/>
          <a:p>
            <a:r>
              <a:rPr lang="en-US" noProof="0"/>
              <a:t>NITAGs composition and functioning</a:t>
            </a:r>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86053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3" y="0"/>
            <a:ext cx="12169775" cy="6877050"/>
          </a:xfrm>
          <a:solidFill>
            <a:schemeClr val="bg1"/>
          </a:solidFill>
        </p:spPr>
        <p:txBody>
          <a:bodyPr bIns="2356596" anchor="ctr">
            <a:normAutofit/>
          </a:bodyP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79125" y="6525081"/>
            <a:ext cx="5960714" cy="248338"/>
          </a:xfrm>
        </p:spPr>
        <p:txBody>
          <a:bodyPr anchor="ctr">
            <a:noAutofit/>
          </a:bodyPr>
          <a:lstStyle>
            <a:lvl1pPr>
              <a:defRPr sz="12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p:nvPr>
        </p:nvSpPr>
        <p:spPr bwMode="gray">
          <a:xfrm>
            <a:off x="2" y="4494450"/>
            <a:ext cx="12169774" cy="1660600"/>
          </a:xfrm>
          <a:solidFill>
            <a:schemeClr val="tx2">
              <a:alpha val="90000"/>
            </a:schemeClr>
          </a:solidFill>
        </p:spPr>
        <p:txBody>
          <a:bodyPr lIns="428472" tIns="257083" rIns="428472" bIns="257083" numCol="3" anchor="t">
            <a:noAutofit/>
          </a:bodyPr>
          <a:lstStyle>
            <a:lvl1pPr marL="0" indent="0" algn="l">
              <a:lnSpc>
                <a:spcPct val="90000"/>
              </a:lnSpc>
              <a:buNone/>
              <a:defRPr sz="1700" b="0">
                <a:solidFill>
                  <a:schemeClr val="bg1"/>
                </a:solidFill>
                <a:latin typeface="+mj-lt"/>
                <a:cs typeface="Arial" panose="020B0604020202020204" pitchFamily="34" charset="0"/>
              </a:defRPr>
            </a:lvl1pPr>
            <a:lvl2pPr marL="544159" indent="0" algn="ctr">
              <a:buNone/>
              <a:defRPr sz="2400"/>
            </a:lvl2pPr>
            <a:lvl3pPr marL="1088319" indent="0" algn="ctr">
              <a:buNone/>
              <a:defRPr sz="2100"/>
            </a:lvl3pPr>
            <a:lvl4pPr marL="1632478" indent="0" algn="ctr">
              <a:buNone/>
              <a:defRPr sz="1900"/>
            </a:lvl4pPr>
            <a:lvl5pPr marL="2176638" indent="0" algn="ctr">
              <a:buNone/>
              <a:defRPr sz="1900"/>
            </a:lvl5pPr>
            <a:lvl6pPr marL="2720797" indent="0" algn="ctr">
              <a:buNone/>
              <a:defRPr sz="1900"/>
            </a:lvl6pPr>
            <a:lvl7pPr marL="3264957" indent="0" algn="ctr">
              <a:buNone/>
              <a:defRPr sz="1900"/>
            </a:lvl7pPr>
            <a:lvl8pPr marL="3809116" indent="0" algn="ctr">
              <a:buNone/>
              <a:defRPr sz="1900"/>
            </a:lvl8pPr>
            <a:lvl9pPr marL="4353276" indent="0" algn="ctr">
              <a:buNone/>
              <a:defRPr sz="1900"/>
            </a:lvl9pPr>
          </a:lstStyle>
          <a:p>
            <a:endParaRPr lang="en-GB" noProof="0" dirty="0"/>
          </a:p>
        </p:txBody>
      </p:sp>
      <p:sp>
        <p:nvSpPr>
          <p:cNvPr id="35" name="Picture Placeholder 8"/>
          <p:cNvSpPr>
            <a:spLocks noGrp="1"/>
          </p:cNvSpPr>
          <p:nvPr>
            <p:ph type="pic" sz="quarter" idx="22" hasCustomPrompt="1"/>
          </p:nvPr>
        </p:nvSpPr>
        <p:spPr bwMode="gray">
          <a:xfrm>
            <a:off x="7447081" y="489920"/>
            <a:ext cx="4222783"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78606" y="6494037"/>
            <a:ext cx="2191257" cy="248338"/>
          </a:xfrm>
        </p:spPr>
        <p:txBody>
          <a:bodyPr rIns="0" anchor="ctr">
            <a:noAutofit/>
          </a:bodyPr>
          <a:lstStyle>
            <a:lvl1pPr algn="ctr">
              <a:defRPr sz="19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3" y="486535"/>
            <a:ext cx="7330613" cy="1122267"/>
          </a:xfrm>
          <a:noFill/>
        </p:spPr>
        <p:txBody>
          <a:bodyPr lIns="428472" tIns="85694" rIns="535590" bIns="214236" anchor="t" anchorCtr="0">
            <a:noAutofit/>
          </a:bodyPr>
          <a:lstStyle>
            <a:lvl1pPr algn="l">
              <a:lnSpc>
                <a:spcPct val="85000"/>
              </a:lnSpc>
              <a:defRPr sz="50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986485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3" y="0"/>
            <a:ext cx="12169775" cy="6877050"/>
          </a:xfrm>
          <a:solidFill>
            <a:srgbClr val="0074A2"/>
          </a:solidFill>
        </p:spPr>
        <p:txBody>
          <a:bodyPr bIns="2356596" anchor="ctr">
            <a:normAutofit/>
          </a:bodyP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79125" y="6525081"/>
            <a:ext cx="5960714" cy="248338"/>
          </a:xfrm>
        </p:spPr>
        <p:txBody>
          <a:bodyPr anchor="ctr">
            <a:noAutofit/>
          </a:bodyPr>
          <a:lstStyle>
            <a:lvl1pPr>
              <a:defRPr sz="12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7447081" y="489920"/>
            <a:ext cx="4222783"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78606" y="6494037"/>
            <a:ext cx="2191257" cy="248338"/>
          </a:xfrm>
        </p:spPr>
        <p:txBody>
          <a:bodyPr rIns="0" anchor="ctr">
            <a:noAutofit/>
          </a:bodyPr>
          <a:lstStyle>
            <a:lvl1pPr algn="ctr">
              <a:defRPr sz="19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3" y="486535"/>
            <a:ext cx="7330613" cy="1122267"/>
          </a:xfrm>
          <a:noFill/>
        </p:spPr>
        <p:txBody>
          <a:bodyPr lIns="428472" tIns="85694" rIns="535590" bIns="214236" anchor="t" anchorCtr="0">
            <a:noAutofit/>
          </a:bodyPr>
          <a:lstStyle>
            <a:lvl1pPr algn="l">
              <a:lnSpc>
                <a:spcPct val="85000"/>
              </a:lnSpc>
              <a:defRPr sz="50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94450"/>
            <a:ext cx="12169774" cy="1660600"/>
          </a:xfrm>
          <a:solidFill>
            <a:schemeClr val="tx2">
              <a:alpha val="90000"/>
            </a:schemeClr>
          </a:solidFill>
        </p:spPr>
        <p:txBody>
          <a:bodyPr lIns="428472" tIns="257083" rIns="428472" bIns="257083" numCol="3" anchor="t">
            <a:noAutofit/>
          </a:bodyPr>
          <a:lstStyle>
            <a:lvl1pPr marL="0" indent="0" algn="l">
              <a:lnSpc>
                <a:spcPct val="90000"/>
              </a:lnSpc>
              <a:buNone/>
              <a:defRPr sz="1700" b="0">
                <a:solidFill>
                  <a:schemeClr val="bg1"/>
                </a:solidFill>
                <a:latin typeface="+mj-lt"/>
                <a:cs typeface="Arial" panose="020B0604020202020204" pitchFamily="34" charset="0"/>
              </a:defRPr>
            </a:lvl1pPr>
            <a:lvl2pPr marL="544159" indent="0" algn="ctr">
              <a:buNone/>
              <a:defRPr sz="2400"/>
            </a:lvl2pPr>
            <a:lvl3pPr marL="1088319" indent="0" algn="ctr">
              <a:buNone/>
              <a:defRPr sz="2100"/>
            </a:lvl3pPr>
            <a:lvl4pPr marL="1632478" indent="0" algn="ctr">
              <a:buNone/>
              <a:defRPr sz="1900"/>
            </a:lvl4pPr>
            <a:lvl5pPr marL="2176638" indent="0" algn="ctr">
              <a:buNone/>
              <a:defRPr sz="1900"/>
            </a:lvl5pPr>
            <a:lvl6pPr marL="2720797" indent="0" algn="ctr">
              <a:buNone/>
              <a:defRPr sz="1900"/>
            </a:lvl6pPr>
            <a:lvl7pPr marL="3264957" indent="0" algn="ctr">
              <a:buNone/>
              <a:defRPr sz="1900"/>
            </a:lvl7pPr>
            <a:lvl8pPr marL="3809116" indent="0" algn="ctr">
              <a:buNone/>
              <a:defRPr sz="1900"/>
            </a:lvl8pPr>
            <a:lvl9pPr marL="4353276" indent="0" algn="ctr">
              <a:buNone/>
              <a:defRPr sz="1900"/>
            </a:lvl9pPr>
          </a:lstStyle>
          <a:p>
            <a:endParaRPr lang="en-GB" noProof="0" dirty="0"/>
          </a:p>
          <a:p>
            <a:endParaRPr lang="en-GB" noProof="0" dirty="0"/>
          </a:p>
        </p:txBody>
      </p:sp>
    </p:spTree>
    <p:extLst>
      <p:ext uri="{BB962C8B-B14F-4D97-AF65-F5344CB8AC3E}">
        <p14:creationId xmlns:p14="http://schemas.microsoft.com/office/powerpoint/2010/main" val="411513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3" y="0"/>
            <a:ext cx="12169775" cy="6877050"/>
          </a:xfrm>
          <a:solidFill>
            <a:srgbClr val="0074A2"/>
          </a:solidFill>
        </p:spPr>
        <p:txBody>
          <a:bodyPr bIns="2356596" anchor="ctr">
            <a:normAutofit/>
          </a:bodyPr>
          <a:lstStyle>
            <a:lvl1pPr algn="ctr">
              <a:defRPr sz="17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94456"/>
            <a:ext cx="12169774" cy="1660599"/>
          </a:xfrm>
          <a:solidFill>
            <a:schemeClr val="tx2"/>
          </a:solidFill>
        </p:spPr>
        <p:txBody>
          <a:bodyPr lIns="428472" tIns="428472" rIns="428472" bIns="985486" anchor="b">
            <a:noAutofit/>
          </a:bodyPr>
          <a:lstStyle>
            <a:lvl1pPr marL="0" indent="0" algn="l">
              <a:lnSpc>
                <a:spcPct val="90000"/>
              </a:lnSpc>
              <a:buNone/>
              <a:defRPr sz="2900" b="1">
                <a:solidFill>
                  <a:schemeClr val="bg1"/>
                </a:solidFill>
                <a:latin typeface="+mj-lt"/>
                <a:cs typeface="Arial" panose="020B0604020202020204" pitchFamily="34" charset="0"/>
              </a:defRPr>
            </a:lvl1pPr>
            <a:lvl2pPr marL="544159" indent="0" algn="ctr">
              <a:buNone/>
              <a:defRPr sz="2400"/>
            </a:lvl2pPr>
            <a:lvl3pPr marL="1088319" indent="0" algn="ctr">
              <a:buNone/>
              <a:defRPr sz="2100"/>
            </a:lvl3pPr>
            <a:lvl4pPr marL="1632478" indent="0" algn="ctr">
              <a:buNone/>
              <a:defRPr sz="1900"/>
            </a:lvl4pPr>
            <a:lvl5pPr marL="2176638" indent="0" algn="ctr">
              <a:buNone/>
              <a:defRPr sz="1900"/>
            </a:lvl5pPr>
            <a:lvl6pPr marL="2720797" indent="0" algn="ctr">
              <a:buNone/>
              <a:defRPr sz="1900"/>
            </a:lvl6pPr>
            <a:lvl7pPr marL="3264957" indent="0" algn="ctr">
              <a:buNone/>
              <a:defRPr sz="1900"/>
            </a:lvl7pPr>
            <a:lvl8pPr marL="3809116" indent="0" algn="ctr">
              <a:buNone/>
              <a:defRPr sz="1900"/>
            </a:lvl8pPr>
            <a:lvl9pPr marL="4353276" indent="0" algn="ctr">
              <a:buNone/>
              <a:defRPr sz="1900"/>
            </a:lvl9pPr>
          </a:lstStyle>
          <a:p>
            <a:r>
              <a:rPr lang="en-GB" noProof="0" dirty="0"/>
              <a:t>Click to edit Master subtitle style</a:t>
            </a:r>
          </a:p>
        </p:txBody>
      </p:sp>
      <p:sp>
        <p:nvSpPr>
          <p:cNvPr id="2" name="Title 1"/>
          <p:cNvSpPr>
            <a:spLocks noGrp="1"/>
          </p:cNvSpPr>
          <p:nvPr>
            <p:ph type="ctrTitle" hasCustomPrompt="1"/>
          </p:nvPr>
        </p:nvSpPr>
        <p:spPr bwMode="gray">
          <a:xfrm>
            <a:off x="3" y="486535"/>
            <a:ext cx="7330613" cy="1122267"/>
          </a:xfrm>
          <a:noFill/>
        </p:spPr>
        <p:txBody>
          <a:bodyPr lIns="428472" tIns="85694" rIns="535590" bIns="214236" anchor="t" anchorCtr="0">
            <a:noAutofit/>
          </a:bodyPr>
          <a:lstStyle>
            <a:lvl1pPr algn="l">
              <a:lnSpc>
                <a:spcPct val="85000"/>
              </a:lnSpc>
              <a:defRPr sz="50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79125" y="6525081"/>
            <a:ext cx="5960714" cy="248338"/>
          </a:xfrm>
        </p:spPr>
        <p:txBody>
          <a:bodyPr lIns="0" anchor="ctr">
            <a:noAutofit/>
          </a:bodyPr>
          <a:lstStyle>
            <a:lvl1pPr>
              <a:defRPr sz="12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78606" y="6494037"/>
            <a:ext cx="2191257" cy="248338"/>
          </a:xfrm>
        </p:spPr>
        <p:txBody>
          <a:bodyPr rIns="0" anchor="ctr">
            <a:noAutofit/>
          </a:bodyPr>
          <a:lstStyle>
            <a:lvl1pPr algn="ctr">
              <a:defRPr sz="19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127" y="5455968"/>
            <a:ext cx="11190735" cy="288800"/>
          </a:xfrm>
        </p:spPr>
        <p:txBody>
          <a:bodyPr lIns="0" rIns="107118">
            <a:noAutofit/>
          </a:bodyPr>
          <a:lstStyle>
            <a:lvl1pPr algn="l">
              <a:defRPr sz="19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7447081" y="489920"/>
            <a:ext cx="4222783"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79125" y="1805000"/>
            <a:ext cx="11211526"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US" noProof="0"/>
              <a:t>NITAGs composition and functioning</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124" y="360999"/>
            <a:ext cx="8145125" cy="722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124"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22999"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NITAGs composition and functioning</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NITAGs composition and functioning</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124" y="2166000"/>
            <a:ext cx="5462025" cy="3887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22999" y="2166000"/>
            <a:ext cx="5462025" cy="3887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124" y="1805000"/>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23001" y="1805000"/>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25" y="1805000"/>
            <a:ext cx="11211526"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noProof="0"/>
          </a:p>
        </p:txBody>
      </p:sp>
      <p:sp>
        <p:nvSpPr>
          <p:cNvPr id="5" name="Footer Placeholder 4"/>
          <p:cNvSpPr>
            <a:spLocks noGrp="1"/>
          </p:cNvSpPr>
          <p:nvPr>
            <p:ph type="ftr" sz="quarter" idx="15"/>
          </p:nvPr>
        </p:nvSpPr>
        <p:spPr/>
        <p:txBody>
          <a:bodyPr/>
          <a:lstStyle/>
          <a:p>
            <a:r>
              <a:rPr lang="en-US" noProof="0"/>
              <a:t>NITAGs composition and functioning</a:t>
            </a:r>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20992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NITAGs composition and functioning</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124" y="216600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22999" y="216600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124" y="1805000"/>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23001" y="1805000"/>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124" y="439337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22999" y="439337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124" y="4050745"/>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23001" y="4050745"/>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NITAGs composition and functioning</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124"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124"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09311"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09311"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39499"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39499"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22999"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124" y="1805000"/>
            <a:ext cx="5462025"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NITAGs composition and functioning</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22999" y="1805000"/>
            <a:ext cx="5462025" cy="4248970"/>
          </a:xfrm>
          <a:solidFill>
            <a:srgbClr val="009CDE"/>
          </a:solidFill>
        </p:spPr>
        <p:txBody>
          <a:bodyPr lIns="171389" tIns="171389" rIns="171389" bIns="171389"/>
          <a:lstStyle>
            <a:lvl1pPr>
              <a:defRPr sz="1700" b="1">
                <a:solidFill>
                  <a:schemeClr val="bg1"/>
                </a:solidFill>
                <a:latin typeface="+mn-lt"/>
              </a:defRPr>
            </a:lvl1pPr>
            <a:lvl2pPr>
              <a:defRPr sz="1700">
                <a:solidFill>
                  <a:schemeClr val="bg1"/>
                </a:solidFill>
                <a:latin typeface="+mn-lt"/>
              </a:defRPr>
            </a:lvl2pPr>
            <a:lvl3pPr>
              <a:buClr>
                <a:schemeClr val="bg1"/>
              </a:buClr>
              <a:defRPr sz="1700">
                <a:solidFill>
                  <a:schemeClr val="bg1"/>
                </a:solidFill>
                <a:latin typeface="+mn-lt"/>
              </a:defRPr>
            </a:lvl3pPr>
            <a:lvl4pPr>
              <a:buClr>
                <a:schemeClr val="bg1"/>
              </a:buClr>
              <a:defRPr sz="1700">
                <a:solidFill>
                  <a:schemeClr val="bg1"/>
                </a:solidFill>
                <a:latin typeface="+mn-lt"/>
              </a:defRPr>
            </a:lvl4pPr>
            <a:lvl5pPr>
              <a:buClr>
                <a:schemeClr val="bg1"/>
              </a:buClr>
              <a:defRPr sz="17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124" y="1805000"/>
            <a:ext cx="5462025"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NITAGs composition and functioning</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124" y="1805000"/>
            <a:ext cx="11205899"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NITAGs composition and functioning</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endParaRPr lang="en-GB" noProof="0"/>
          </a:p>
        </p:txBody>
      </p:sp>
      <p:sp>
        <p:nvSpPr>
          <p:cNvPr id="19" name="Footer Placeholder 18"/>
          <p:cNvSpPr>
            <a:spLocks noGrp="1"/>
          </p:cNvSpPr>
          <p:nvPr>
            <p:ph type="ftr" sz="quarter" idx="15"/>
          </p:nvPr>
        </p:nvSpPr>
        <p:spPr bwMode="invGray">
          <a:noFill/>
        </p:spPr>
        <p:txBody>
          <a:bodyPr/>
          <a:lstStyle/>
          <a:p>
            <a:r>
              <a:rPr lang="en-US" noProof="0"/>
              <a:t>NITAGs composition and functioning</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79125" y="6311133"/>
            <a:ext cx="11205901" cy="209158"/>
          </a:xfrm>
          <a:noFill/>
        </p:spPr>
        <p:txBody>
          <a:bodyPr anchor="t">
            <a:normAutofit/>
          </a:bodyPr>
          <a:lstStyle>
            <a:lvl1pPr>
              <a:defRPr sz="10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123" y="1805000"/>
            <a:ext cx="11205901" cy="4248970"/>
          </a:xfrm>
          <a:noFill/>
        </p:spPr>
        <p:txBody>
          <a:bodyPr lIns="0" tIns="0" rIns="0" bIns="0"/>
          <a:lstStyle>
            <a:lvl1pPr>
              <a:lnSpc>
                <a:spcPct val="110000"/>
              </a:lnSpc>
              <a:defRPr sz="1700" b="1">
                <a:solidFill>
                  <a:schemeClr val="bg2"/>
                </a:solidFill>
                <a:latin typeface="+mn-lt"/>
              </a:defRPr>
            </a:lvl1pPr>
            <a:lvl2pPr>
              <a:lnSpc>
                <a:spcPct val="110000"/>
              </a:lnSpc>
              <a:defRPr sz="17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3" y="0"/>
            <a:ext cx="12169775" cy="6877050"/>
          </a:xfrm>
          <a:solidFill>
            <a:srgbClr val="0074A2"/>
          </a:solidFill>
        </p:spPr>
        <p:txBody>
          <a:bodyPr wrap="square" tIns="2356596" bIns="0"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5000"/>
            <a:ext cx="4272098" cy="1654028"/>
          </a:xfrm>
          <a:solidFill>
            <a:schemeClr val="tx2">
              <a:alpha val="90000"/>
            </a:schemeClr>
          </a:solidFill>
        </p:spPr>
        <p:txBody>
          <a:bodyPr lIns="428472" tIns="214236" rIns="428472" bIns="214236">
            <a:noAutofit/>
          </a:bodyPr>
          <a:lstStyle>
            <a:lvl1pPr>
              <a:defRPr sz="3300" b="1">
                <a:solidFill>
                  <a:schemeClr val="bg1"/>
                </a:solidFill>
                <a:latin typeface="+mj-lt"/>
              </a:defRPr>
            </a:lvl1pPr>
            <a:lvl2pPr marL="644300" indent="-326874">
              <a:tabLst>
                <a:tab pos="1921564" algn="l"/>
              </a:tabLst>
              <a:defRPr sz="33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noProof="0"/>
              <a:t>NITAGs composition and functioning</a:t>
            </a:r>
            <a:endParaRPr lang="en-GB" noProof="0"/>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9055463" y="371830"/>
            <a:ext cx="2630396" cy="69673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noProof="0"/>
          </a:p>
        </p:txBody>
      </p:sp>
      <p:sp>
        <p:nvSpPr>
          <p:cNvPr id="8" name="Footer Placeholder 7"/>
          <p:cNvSpPr>
            <a:spLocks noGrp="1"/>
          </p:cNvSpPr>
          <p:nvPr>
            <p:ph type="ftr" sz="quarter" idx="31"/>
          </p:nvPr>
        </p:nvSpPr>
        <p:spPr bwMode="gray"/>
        <p:txBody>
          <a:bodyPr/>
          <a:lstStyle/>
          <a:p>
            <a:r>
              <a:rPr lang="en-US" noProof="0"/>
              <a:t>NITAGs composition and functioning</a:t>
            </a:r>
            <a:endParaRPr lang="en-GB" noProof="0" dirty="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124" y="360999"/>
            <a:ext cx="8145125" cy="722000"/>
          </a:xfrm>
        </p:spPr>
        <p:txBody>
          <a:bodyPr/>
          <a:lstStyle/>
          <a:p>
            <a:r>
              <a:rPr lang="en-GB" noProof="0"/>
              <a:t>Click to edit Master title style</a:t>
            </a:r>
          </a:p>
        </p:txBody>
      </p:sp>
      <p:sp>
        <p:nvSpPr>
          <p:cNvPr id="28" name="Rectangle 27"/>
          <p:cNvSpPr/>
          <p:nvPr userDrawn="1"/>
        </p:nvSpPr>
        <p:spPr bwMode="gray">
          <a:xfrm>
            <a:off x="479129" y="1805005"/>
            <a:ext cx="6356233" cy="14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a:endParaRPr lang="en-GB" sz="2100" noProof="0"/>
          </a:p>
        </p:txBody>
      </p:sp>
      <p:sp>
        <p:nvSpPr>
          <p:cNvPr id="4" name="Text Placeholder 3"/>
          <p:cNvSpPr>
            <a:spLocks noGrp="1"/>
          </p:cNvSpPr>
          <p:nvPr>
            <p:ph type="body" sz="quarter" idx="33" hasCustomPrompt="1"/>
          </p:nvPr>
        </p:nvSpPr>
        <p:spPr>
          <a:xfrm>
            <a:off x="479124" y="2149638"/>
            <a:ext cx="986682" cy="397100"/>
          </a:xfrm>
        </p:spPr>
        <p:txBody>
          <a:bodyPr/>
          <a:lstStyle>
            <a:lvl1pPr>
              <a:defRPr sz="3300" b="1">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4325" y="2149638"/>
            <a:ext cx="5131032"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19190" y="2149638"/>
            <a:ext cx="4265839"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124" y="2885922"/>
            <a:ext cx="986682" cy="397100"/>
          </a:xfrm>
        </p:spPr>
        <p:txBody>
          <a:bodyPr/>
          <a:lstStyle>
            <a:lvl1pPr>
              <a:defRPr sz="3300" b="1">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4325" y="2885922"/>
            <a:ext cx="5131032"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19190" y="2885922"/>
            <a:ext cx="4265839"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124" y="3622207"/>
            <a:ext cx="986682" cy="397100"/>
          </a:xfrm>
        </p:spPr>
        <p:txBody>
          <a:bodyPr/>
          <a:lstStyle>
            <a:lvl1pPr>
              <a:defRPr sz="3300" b="1">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4325" y="3622207"/>
            <a:ext cx="5131032"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19190" y="3622207"/>
            <a:ext cx="4265839"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124" y="4358491"/>
            <a:ext cx="986682" cy="397100"/>
          </a:xfrm>
        </p:spPr>
        <p:txBody>
          <a:bodyPr/>
          <a:lstStyle>
            <a:lvl1pPr>
              <a:defRPr sz="3300" b="1">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4325" y="4358491"/>
            <a:ext cx="5131032"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19190" y="4358491"/>
            <a:ext cx="4265839"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124" y="5094776"/>
            <a:ext cx="986682" cy="397100"/>
          </a:xfrm>
        </p:spPr>
        <p:txBody>
          <a:bodyPr/>
          <a:lstStyle>
            <a:lvl1pPr>
              <a:defRPr sz="3300" b="1">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4325" y="5094776"/>
            <a:ext cx="5131032"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19190" y="5094776"/>
            <a:ext cx="4265839"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124" y="5831063"/>
            <a:ext cx="986682" cy="397100"/>
          </a:xfrm>
        </p:spPr>
        <p:txBody>
          <a:bodyPr/>
          <a:lstStyle>
            <a:lvl1pPr>
              <a:defRPr sz="3300" b="1">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4325" y="5831063"/>
            <a:ext cx="5131032"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19190" y="5831063"/>
            <a:ext cx="4265839" cy="397100"/>
          </a:xfrm>
        </p:spPr>
        <p:txBody>
          <a:bodyPr tIns="171389"/>
          <a:lstStyle>
            <a:lvl1pPr>
              <a:lnSpc>
                <a:spcPct val="100000"/>
              </a:lnSpc>
              <a:spcBef>
                <a:spcPts val="0"/>
              </a:spcBef>
              <a:spcAft>
                <a:spcPts val="0"/>
              </a:spcAft>
              <a:defRPr sz="1900" b="0">
                <a:solidFill>
                  <a:schemeClr val="bg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endParaRPr lang="en-GB" noProof="0"/>
          </a:p>
        </p:txBody>
      </p:sp>
      <p:sp>
        <p:nvSpPr>
          <p:cNvPr id="4" name="Footer Placeholder 3"/>
          <p:cNvSpPr>
            <a:spLocks noGrp="1"/>
          </p:cNvSpPr>
          <p:nvPr>
            <p:ph type="ftr" sz="quarter" idx="11"/>
          </p:nvPr>
        </p:nvSpPr>
        <p:spPr bwMode="invGray"/>
        <p:txBody>
          <a:bodyPr/>
          <a:lstStyle/>
          <a:p>
            <a:r>
              <a:rPr lang="en-US" noProof="0"/>
              <a:t>NITAGs composition and functioning</a:t>
            </a:r>
            <a:endParaRPr lang="en-GB" noProof="0"/>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79125" y="6311133"/>
            <a:ext cx="11205901" cy="209158"/>
          </a:xfrm>
        </p:spPr>
        <p:txBody>
          <a:bodyPr anchor="t">
            <a:normAutofit/>
          </a:bodyPr>
          <a:lstStyle>
            <a:lvl1pPr>
              <a:defRPr sz="10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79609" y="1191302"/>
            <a:ext cx="8145125" cy="289728"/>
          </a:xfrm>
        </p:spPr>
        <p:txBody>
          <a:bodyPr lIns="21424" anchor="ctr">
            <a:normAutofit/>
          </a:bodyPr>
          <a:lstStyle>
            <a:lvl1pPr>
              <a:defRPr sz="19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3" y="0"/>
            <a:ext cx="12169775" cy="6877050"/>
          </a:xfrm>
          <a:solidFill>
            <a:srgbClr val="0074A2"/>
          </a:solidFill>
        </p:spPr>
        <p:txBody>
          <a:bodyPr bIns="2356596" anchor="ctr">
            <a:normAutofit/>
          </a:bodyP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79125" y="6525081"/>
            <a:ext cx="5960714" cy="248338"/>
          </a:xfrm>
        </p:spPr>
        <p:txBody>
          <a:bodyPr anchor="ctr">
            <a:noAutofit/>
          </a:bodyPr>
          <a:lstStyle>
            <a:lvl1pPr>
              <a:defRPr sz="12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7447081" y="489920"/>
            <a:ext cx="4222783"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78606" y="6494037"/>
            <a:ext cx="2191257" cy="248338"/>
          </a:xfrm>
        </p:spPr>
        <p:txBody>
          <a:bodyPr rIns="0" anchor="ctr">
            <a:noAutofit/>
          </a:bodyPr>
          <a:lstStyle>
            <a:lvl1pPr algn="ctr">
              <a:defRPr sz="19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3" y="486535"/>
            <a:ext cx="7330613" cy="1122267"/>
          </a:xfrm>
          <a:noFill/>
        </p:spPr>
        <p:txBody>
          <a:bodyPr lIns="428472" tIns="85694" rIns="535590" bIns="214236" anchor="t" anchorCtr="0">
            <a:noAutofit/>
          </a:bodyPr>
          <a:lstStyle>
            <a:lvl1pPr algn="l">
              <a:lnSpc>
                <a:spcPct val="85000"/>
              </a:lnSpc>
              <a:defRPr sz="50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94450"/>
            <a:ext cx="12169774" cy="1660600"/>
          </a:xfrm>
          <a:solidFill>
            <a:schemeClr val="tx2">
              <a:alpha val="90000"/>
            </a:schemeClr>
          </a:solidFill>
        </p:spPr>
        <p:txBody>
          <a:bodyPr lIns="428472" tIns="257083" rIns="428472" bIns="257083" numCol="3" anchor="t">
            <a:noAutofit/>
          </a:bodyPr>
          <a:lstStyle>
            <a:lvl1pPr marL="0" indent="0" algn="l">
              <a:lnSpc>
                <a:spcPct val="90000"/>
              </a:lnSpc>
              <a:buNone/>
              <a:defRPr sz="1700" b="0">
                <a:solidFill>
                  <a:schemeClr val="bg1"/>
                </a:solidFill>
                <a:latin typeface="+mj-lt"/>
                <a:cs typeface="Arial" panose="020B0604020202020204" pitchFamily="34" charset="0"/>
              </a:defRPr>
            </a:lvl1pPr>
            <a:lvl2pPr marL="544159" indent="0" algn="ctr">
              <a:buNone/>
              <a:defRPr sz="2400"/>
            </a:lvl2pPr>
            <a:lvl3pPr marL="1088319" indent="0" algn="ctr">
              <a:buNone/>
              <a:defRPr sz="2100"/>
            </a:lvl3pPr>
            <a:lvl4pPr marL="1632478" indent="0" algn="ctr">
              <a:buNone/>
              <a:defRPr sz="1900"/>
            </a:lvl4pPr>
            <a:lvl5pPr marL="2176638" indent="0" algn="ctr">
              <a:buNone/>
              <a:defRPr sz="1900"/>
            </a:lvl5pPr>
            <a:lvl6pPr marL="2720797" indent="0" algn="ctr">
              <a:buNone/>
              <a:defRPr sz="1900"/>
            </a:lvl6pPr>
            <a:lvl7pPr marL="3264957" indent="0" algn="ctr">
              <a:buNone/>
              <a:defRPr sz="1900"/>
            </a:lvl7pPr>
            <a:lvl8pPr marL="3809116" indent="0" algn="ctr">
              <a:buNone/>
              <a:defRPr sz="1900"/>
            </a:lvl8pPr>
            <a:lvl9pPr marL="4353276" indent="0" algn="ctr">
              <a:buNone/>
              <a:defRPr sz="1900"/>
            </a:lvl9pPr>
          </a:lstStyle>
          <a:p>
            <a:endParaRPr lang="en-GB" noProof="0" dirty="0"/>
          </a:p>
          <a:p>
            <a:endParaRPr lang="en-GB" noProof="0" dirty="0"/>
          </a:p>
        </p:txBody>
      </p:sp>
    </p:spTree>
    <p:extLst>
      <p:ext uri="{BB962C8B-B14F-4D97-AF65-F5344CB8AC3E}">
        <p14:creationId xmlns:p14="http://schemas.microsoft.com/office/powerpoint/2010/main" val="98284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124"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22999"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noProof="0"/>
          </a:p>
        </p:txBody>
      </p:sp>
      <p:sp>
        <p:nvSpPr>
          <p:cNvPr id="9" name="Footer Placeholder 8"/>
          <p:cNvSpPr>
            <a:spLocks noGrp="1"/>
          </p:cNvSpPr>
          <p:nvPr>
            <p:ph type="ftr" sz="quarter" idx="23"/>
          </p:nvPr>
        </p:nvSpPr>
        <p:spPr/>
        <p:txBody>
          <a:bodyPr/>
          <a:lstStyle/>
          <a:p>
            <a:r>
              <a:rPr lang="en-US" noProof="0"/>
              <a:t>NITAGs composition and functioning</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45633454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endParaRPr lang="en-GB"/>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US"/>
              <a:t>NITAGs composition and functioning</a:t>
            </a:r>
            <a:endParaRPr lang="en-GB"/>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79123" y="6311131"/>
            <a:ext cx="11205901" cy="209158"/>
          </a:xfrm>
        </p:spPr>
        <p:txBody>
          <a:bodyPr anchor="t">
            <a:normAutofit/>
          </a:bodyPr>
          <a:lstStyle>
            <a:lvl1pPr>
              <a:defRPr sz="1000" b="0">
                <a:solidFill>
                  <a:schemeClr val="bg1"/>
                </a:solidFill>
                <a:latin typeface="+mn-lt"/>
              </a:defRPr>
            </a:lvl1pPr>
          </a:lstStyle>
          <a:p>
            <a:pPr lvl="0"/>
            <a:r>
              <a:rPr lang="en-GB" noProof="0" dirty="0"/>
              <a:t>Source:</a:t>
            </a:r>
          </a:p>
        </p:txBody>
      </p:sp>
      <p:sp>
        <p:nvSpPr>
          <p:cNvPr id="10" name="Text Placeholder 7"/>
          <p:cNvSpPr>
            <a:spLocks noGrp="1"/>
          </p:cNvSpPr>
          <p:nvPr>
            <p:ph type="body" sz="quarter" idx="13" hasCustomPrompt="1"/>
          </p:nvPr>
        </p:nvSpPr>
        <p:spPr bwMode="gray">
          <a:xfrm>
            <a:off x="479609" y="1191300"/>
            <a:ext cx="8145125" cy="289728"/>
          </a:xfrm>
        </p:spPr>
        <p:txBody>
          <a:bodyPr lIns="21424" anchor="ctr">
            <a:normAutofit/>
          </a:bodyPr>
          <a:lstStyle>
            <a:lvl1pPr>
              <a:defRPr sz="1900" b="0">
                <a:solidFill>
                  <a:schemeClr val="bg1"/>
                </a:solidFill>
                <a:latin typeface="+mj-lt"/>
              </a:defRPr>
            </a:lvl1pPr>
          </a:lstStyle>
          <a:p>
            <a:pPr lvl="0"/>
            <a:r>
              <a:rPr lang="en-GB" noProof="0" dirty="0"/>
              <a:t>One line Subtitle (optional)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2490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69775" cy="687705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94454"/>
            <a:ext cx="12169774" cy="16605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6532"/>
            <a:ext cx="7330613" cy="1122267"/>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79125" y="6525081"/>
            <a:ext cx="5960714" cy="248338"/>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78603" y="6494037"/>
            <a:ext cx="2191257" cy="248338"/>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124" y="5455968"/>
            <a:ext cx="11190735" cy="2888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02772" y="486532"/>
            <a:ext cx="3167087"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7087165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79125" y="1805000"/>
            <a:ext cx="11211526"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a:solidFill>
                <a:prstClr val="black"/>
              </a:solidFill>
            </a:endParaRPr>
          </a:p>
        </p:txBody>
      </p:sp>
      <p:sp>
        <p:nvSpPr>
          <p:cNvPr id="5" name="Footer Placeholder 4"/>
          <p:cNvSpPr>
            <a:spLocks noGrp="1"/>
          </p:cNvSpPr>
          <p:nvPr>
            <p:ph type="ftr" sz="quarter" idx="15"/>
          </p:nvPr>
        </p:nvSpPr>
        <p:spPr bwMode="invGray"/>
        <p:txBody>
          <a:bodyPr/>
          <a:lstStyle/>
          <a:p>
            <a:r>
              <a:rPr lang="en-GB">
                <a:solidFill>
                  <a:prstClr val="black"/>
                </a:solidFill>
              </a:rPr>
              <a:t>NITAGs composition and functioning</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124" y="360999"/>
            <a:ext cx="8145125" cy="722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640526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124"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22999"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NITAGs composition and functioning</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87136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NITAGs composition and functioning</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124" y="2166000"/>
            <a:ext cx="5462025" cy="3887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22999" y="2166000"/>
            <a:ext cx="5462025" cy="3887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124" y="1805000"/>
            <a:ext cx="5462026" cy="2527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23000" y="1805000"/>
            <a:ext cx="5462025" cy="2527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861196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NITAGs composition and functioning</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124" y="2166000"/>
            <a:ext cx="5462025" cy="16606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22999" y="2166000"/>
            <a:ext cx="5462025" cy="16606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124" y="1805000"/>
            <a:ext cx="5462026" cy="2527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23000" y="1805000"/>
            <a:ext cx="5462025" cy="2527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124" y="4393370"/>
            <a:ext cx="5462025" cy="16606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22999" y="4393370"/>
            <a:ext cx="5462025" cy="16606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124" y="4050745"/>
            <a:ext cx="5462026" cy="2527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23000" y="4050745"/>
            <a:ext cx="5462025" cy="2527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341827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a:solidFill>
                <a:prstClr val="black"/>
              </a:solidFill>
            </a:endParaRPr>
          </a:p>
        </p:txBody>
      </p:sp>
      <p:sp>
        <p:nvSpPr>
          <p:cNvPr id="9" name="Footer Placeholder 8"/>
          <p:cNvSpPr>
            <a:spLocks noGrp="1"/>
          </p:cNvSpPr>
          <p:nvPr>
            <p:ph type="ftr" sz="quarter" idx="23"/>
          </p:nvPr>
        </p:nvSpPr>
        <p:spPr bwMode="invGray"/>
        <p:txBody>
          <a:bodyPr/>
          <a:lstStyle/>
          <a:p>
            <a:r>
              <a:rPr lang="en-GB">
                <a:solidFill>
                  <a:prstClr val="black"/>
                </a:solidFill>
              </a:rPr>
              <a:t>NITAGs composition and functioning</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124" y="2166000"/>
            <a:ext cx="3545525" cy="388797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124" y="1805000"/>
            <a:ext cx="3545525" cy="2527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09311" y="2166000"/>
            <a:ext cx="3545525" cy="388797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09311" y="1805000"/>
            <a:ext cx="3545525" cy="2527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39499" y="2166000"/>
            <a:ext cx="3545525" cy="388797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39499" y="1805000"/>
            <a:ext cx="3545525" cy="2527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43348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22999"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124" y="1805000"/>
            <a:ext cx="5462025" cy="424897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a:solidFill>
                <a:prstClr val="black"/>
              </a:solidFill>
            </a:endParaRPr>
          </a:p>
        </p:txBody>
      </p:sp>
      <p:sp>
        <p:nvSpPr>
          <p:cNvPr id="9" name="Footer Placeholder 8"/>
          <p:cNvSpPr>
            <a:spLocks noGrp="1"/>
          </p:cNvSpPr>
          <p:nvPr>
            <p:ph type="ftr" sz="quarter" idx="19"/>
          </p:nvPr>
        </p:nvSpPr>
        <p:spPr bwMode="invGray"/>
        <p:txBody>
          <a:bodyPr/>
          <a:lstStyle/>
          <a:p>
            <a:r>
              <a:rPr lang="en-GB">
                <a:solidFill>
                  <a:prstClr val="black"/>
                </a:solidFill>
              </a:rPr>
              <a:t>NITAGs composition and functioning</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3309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22999" y="1805000"/>
            <a:ext cx="5462025" cy="424897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124" y="1805000"/>
            <a:ext cx="5462025" cy="424897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endParaRPr lang="en-GB">
              <a:solidFill>
                <a:prstClr val="black"/>
              </a:solidFill>
            </a:endParaRPr>
          </a:p>
        </p:txBody>
      </p:sp>
      <p:sp>
        <p:nvSpPr>
          <p:cNvPr id="9" name="Footer Placeholder 8"/>
          <p:cNvSpPr>
            <a:spLocks noGrp="1"/>
          </p:cNvSpPr>
          <p:nvPr>
            <p:ph type="ftr" sz="quarter" idx="19"/>
          </p:nvPr>
        </p:nvSpPr>
        <p:spPr bwMode="invGray"/>
        <p:txBody>
          <a:bodyPr/>
          <a:lstStyle/>
          <a:p>
            <a:r>
              <a:rPr lang="en-GB">
                <a:solidFill>
                  <a:prstClr val="black"/>
                </a:solidFill>
              </a:rPr>
              <a:t>NITAGs composition and functioning</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22050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124" y="1805000"/>
            <a:ext cx="11205899" cy="424897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endParaRPr lang="en-GB">
              <a:solidFill>
                <a:prstClr val="black"/>
              </a:solidFill>
            </a:endParaRPr>
          </a:p>
        </p:txBody>
      </p:sp>
      <p:sp>
        <p:nvSpPr>
          <p:cNvPr id="4" name="Footer Placeholder 3"/>
          <p:cNvSpPr>
            <a:spLocks noGrp="1"/>
          </p:cNvSpPr>
          <p:nvPr>
            <p:ph type="ftr" sz="quarter" idx="19"/>
          </p:nvPr>
        </p:nvSpPr>
        <p:spPr bwMode="invGray"/>
        <p:txBody>
          <a:bodyPr/>
          <a:lstStyle/>
          <a:p>
            <a:r>
              <a:rPr lang="en-GB">
                <a:solidFill>
                  <a:prstClr val="black"/>
                </a:solidFill>
              </a:rPr>
              <a:t>NITAGs composition and functioning</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6349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noProof="0"/>
          </a:p>
        </p:txBody>
      </p:sp>
      <p:sp>
        <p:nvSpPr>
          <p:cNvPr id="9" name="Footer Placeholder 8"/>
          <p:cNvSpPr>
            <a:spLocks noGrp="1"/>
          </p:cNvSpPr>
          <p:nvPr>
            <p:ph type="ftr" sz="quarter" idx="23"/>
          </p:nvPr>
        </p:nvSpPr>
        <p:spPr/>
        <p:txBody>
          <a:bodyPr/>
          <a:lstStyle/>
          <a:p>
            <a:r>
              <a:rPr lang="en-US" noProof="0"/>
              <a:t>NITAGs composition and functioning</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124" y="2166000"/>
            <a:ext cx="5462025" cy="3887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22999" y="2166000"/>
            <a:ext cx="5462025" cy="3887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79124" y="1805000"/>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23001" y="1805000"/>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2190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bwMode="invGray">
          <a:noFill/>
        </p:spPr>
        <p:txBody>
          <a:bodyPr/>
          <a:lstStyle/>
          <a:p>
            <a:r>
              <a:rPr lang="en-GB">
                <a:solidFill>
                  <a:prstClr val="black"/>
                </a:solidFill>
              </a:rPr>
              <a:t>NITAGs composition and functioning</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bwMode="invGray">
          <a:xfrm>
            <a:off x="479126" y="6311134"/>
            <a:ext cx="11205900" cy="209158"/>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125" y="1805000"/>
            <a:ext cx="11205900" cy="424897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745130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69775" cy="687705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5000"/>
            <a:ext cx="4272098" cy="1654028"/>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solidFill>
                  <a:prstClr val="black"/>
                </a:solidFill>
              </a:rPr>
              <a:t>NITAGs composition and functioning</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20012" y="372991"/>
            <a:ext cx="1972797" cy="69673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078379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solidFill>
                <a:prstClr val="black"/>
              </a:solidFill>
            </a:endParaRPr>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solidFill>
                  <a:prstClr val="black"/>
                </a:solidFill>
              </a:rPr>
              <a:t>NITAGs composition and functioning</a:t>
            </a:r>
            <a:endParaRPr lang="en-GB" dirty="0">
              <a:solidFill>
                <a:prstClr val="black"/>
              </a:solidFill>
            </a:endParaRP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0" name="Title 9"/>
          <p:cNvSpPr>
            <a:spLocks noGrp="1"/>
          </p:cNvSpPr>
          <p:nvPr>
            <p:ph type="title"/>
          </p:nvPr>
        </p:nvSpPr>
        <p:spPr bwMode="gray">
          <a:xfrm>
            <a:off x="479124" y="360999"/>
            <a:ext cx="8145125" cy="722000"/>
          </a:xfrm>
        </p:spPr>
        <p:txBody>
          <a:bodyPr/>
          <a:lstStyle/>
          <a:p>
            <a:r>
              <a:rPr lang="en-GB" noProof="0"/>
              <a:t>Click to edit Master title style</a:t>
            </a:r>
          </a:p>
        </p:txBody>
      </p:sp>
      <p:sp>
        <p:nvSpPr>
          <p:cNvPr id="28" name="Rectangle 27"/>
          <p:cNvSpPr/>
          <p:nvPr userDrawn="1"/>
        </p:nvSpPr>
        <p:spPr bwMode="gray">
          <a:xfrm>
            <a:off x="479126" y="1805002"/>
            <a:ext cx="6356233" cy="14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black"/>
              </a:solidFill>
            </a:endParaRPr>
          </a:p>
        </p:txBody>
      </p:sp>
      <p:sp>
        <p:nvSpPr>
          <p:cNvPr id="4" name="Text Placeholder 3"/>
          <p:cNvSpPr>
            <a:spLocks noGrp="1"/>
          </p:cNvSpPr>
          <p:nvPr>
            <p:ph type="body" sz="quarter" idx="33" hasCustomPrompt="1"/>
          </p:nvPr>
        </p:nvSpPr>
        <p:spPr>
          <a:xfrm>
            <a:off x="479124" y="2149638"/>
            <a:ext cx="986682" cy="3971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4325" y="2149638"/>
            <a:ext cx="5131032"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19187" y="2149638"/>
            <a:ext cx="4265839"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124" y="2885922"/>
            <a:ext cx="986682" cy="3971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4325" y="2885922"/>
            <a:ext cx="5131032"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19187" y="2885922"/>
            <a:ext cx="4265839"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124" y="3622207"/>
            <a:ext cx="986682" cy="3971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4325" y="3622207"/>
            <a:ext cx="5131032"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19187" y="3622207"/>
            <a:ext cx="4265839"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124" y="4358491"/>
            <a:ext cx="986682" cy="3971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4325" y="4358491"/>
            <a:ext cx="5131032"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19187" y="4358491"/>
            <a:ext cx="4265839"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124" y="5094776"/>
            <a:ext cx="986682" cy="3971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4325" y="5094776"/>
            <a:ext cx="5131032"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19187" y="5094776"/>
            <a:ext cx="4265839"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124" y="5831063"/>
            <a:ext cx="986682" cy="3971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4325" y="5831063"/>
            <a:ext cx="5131032"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19187" y="5831063"/>
            <a:ext cx="4265839" cy="3971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71965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solidFill>
                <a:prstClr val="black"/>
              </a:solidFill>
            </a:endParaRPr>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solidFill>
                  <a:prstClr val="black"/>
                </a:solidFill>
              </a:rPr>
              <a:t>NITAGs composition and functioning</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invGray">
          <a:xfrm>
            <a:off x="479126"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407165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69775" cy="687705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79125" y="6525081"/>
            <a:ext cx="5960714" cy="248338"/>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78603" y="6494037"/>
            <a:ext cx="2191257" cy="248338"/>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6532"/>
            <a:ext cx="7330613" cy="1122267"/>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94450"/>
            <a:ext cx="12169774" cy="16606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02772" y="486532"/>
            <a:ext cx="3167087"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774322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3" y="0"/>
            <a:ext cx="12169775" cy="6877050"/>
          </a:xfrm>
          <a:solidFill>
            <a:schemeClr val="bg1"/>
          </a:solidFill>
        </p:spPr>
        <p:txBody>
          <a:bodyPr bIns="1456805" anchor="ctr">
            <a:normAutofit/>
          </a:bodyP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3" y="486535"/>
            <a:ext cx="7330613" cy="1122267"/>
          </a:xfrm>
          <a:noFill/>
        </p:spPr>
        <p:txBody>
          <a:bodyPr lIns="428472" tIns="85694" rIns="535590" bIns="214236" anchor="t" anchorCtr="0">
            <a:noAutofit/>
          </a:bodyPr>
          <a:lstStyle>
            <a:lvl1pPr algn="l">
              <a:lnSpc>
                <a:spcPct val="85000"/>
              </a:lnSpc>
              <a:defRPr sz="500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79125" y="6525081"/>
            <a:ext cx="5960714" cy="248338"/>
          </a:xfrm>
        </p:spPr>
        <p:txBody>
          <a:bodyPr lIns="0" anchor="ctr">
            <a:noAutofit/>
          </a:bodyPr>
          <a:lstStyle>
            <a:lvl1pPr>
              <a:defRPr sz="12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9478606" y="6494037"/>
            <a:ext cx="2191257" cy="248338"/>
          </a:xfrm>
        </p:spPr>
        <p:txBody>
          <a:bodyPr rIns="0" anchor="ctr">
            <a:noAutofit/>
          </a:bodyPr>
          <a:lstStyle>
            <a:lvl1pPr algn="ctr">
              <a:defRPr sz="19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494451"/>
            <a:ext cx="12169774" cy="1660600"/>
          </a:xfrm>
          <a:solidFill>
            <a:schemeClr val="tx2"/>
          </a:solidFill>
        </p:spPr>
        <p:txBody>
          <a:bodyPr lIns="428472" tIns="428472" rIns="428472" bIns="985486" anchor="b">
            <a:noAutofit/>
          </a:bodyPr>
          <a:lstStyle>
            <a:lvl1pPr marL="0" indent="0" algn="l">
              <a:lnSpc>
                <a:spcPct val="90000"/>
              </a:lnSpc>
              <a:buNone/>
              <a:defRPr sz="2900" b="1">
                <a:solidFill>
                  <a:schemeClr val="bg1"/>
                </a:solidFill>
                <a:latin typeface="+mj-lt"/>
                <a:cs typeface="Arial" panose="020B0604020202020204" pitchFamily="34" charset="0"/>
              </a:defRPr>
            </a:lvl1pPr>
            <a:lvl2pPr marL="544159" indent="0" algn="ctr">
              <a:buNone/>
              <a:defRPr sz="2400"/>
            </a:lvl2pPr>
            <a:lvl3pPr marL="1088319" indent="0" algn="ctr">
              <a:buNone/>
              <a:defRPr sz="2100"/>
            </a:lvl3pPr>
            <a:lvl4pPr marL="1632478" indent="0" algn="ctr">
              <a:buNone/>
              <a:defRPr sz="1900"/>
            </a:lvl4pPr>
            <a:lvl5pPr marL="2176638" indent="0" algn="ctr">
              <a:buNone/>
              <a:defRPr sz="1900"/>
            </a:lvl5pPr>
            <a:lvl6pPr marL="2720797" indent="0" algn="ctr">
              <a:buNone/>
              <a:defRPr sz="1900"/>
            </a:lvl6pPr>
            <a:lvl7pPr marL="3264957" indent="0" algn="ctr">
              <a:buNone/>
              <a:defRPr sz="1900"/>
            </a:lvl7pPr>
            <a:lvl8pPr marL="3809116" indent="0" algn="ctr">
              <a:buNone/>
              <a:defRPr sz="1900"/>
            </a:lvl8pPr>
            <a:lvl9pPr marL="4353276" indent="0" algn="ctr">
              <a:buNone/>
              <a:defRPr sz="19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79127" y="5455968"/>
            <a:ext cx="11190735" cy="288800"/>
          </a:xfrm>
          <a:noFill/>
        </p:spPr>
        <p:txBody>
          <a:bodyPr lIns="0" rIns="107118">
            <a:noAutofit/>
          </a:bodyPr>
          <a:lstStyle>
            <a:lvl1pPr algn="l">
              <a:defRPr sz="19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7447081" y="486532"/>
            <a:ext cx="4222783"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167366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25" y="1805000"/>
            <a:ext cx="11211526"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NITAGs composition and functioning</a:t>
            </a:r>
            <a:endParaRPr lang="en-GB">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924995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124"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22999"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NITAGs composition and functioning</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48078183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NITAGs composition and functioning</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124" y="2166000"/>
            <a:ext cx="5462025" cy="3887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22999" y="2166000"/>
            <a:ext cx="5462025" cy="3887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79124" y="1805000"/>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23001" y="1805000"/>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864474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NITAGs composition and functioning</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124" y="216600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22999" y="216600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79124" y="1805000"/>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23001" y="1805000"/>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124" y="439337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6222999" y="439337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79124" y="4050745"/>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23001" y="4050745"/>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47114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noProof="0"/>
          </a:p>
        </p:txBody>
      </p:sp>
      <p:sp>
        <p:nvSpPr>
          <p:cNvPr id="9" name="Footer Placeholder 8"/>
          <p:cNvSpPr>
            <a:spLocks noGrp="1"/>
          </p:cNvSpPr>
          <p:nvPr>
            <p:ph type="ftr" sz="quarter" idx="23"/>
          </p:nvPr>
        </p:nvSpPr>
        <p:spPr/>
        <p:txBody>
          <a:bodyPr/>
          <a:lstStyle/>
          <a:p>
            <a:r>
              <a:rPr lang="en-US" noProof="0"/>
              <a:t>NITAGs composition and functioning</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124" y="216600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22999" y="216600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79124" y="1805000"/>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23001" y="1805000"/>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124" y="439337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6222999" y="4393370"/>
            <a:ext cx="5462025" cy="1660600"/>
          </a:xfrm>
        </p:spPr>
        <p:txBody>
          <a:bodyPr>
            <a:noAutofit/>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79124" y="4050745"/>
            <a:ext cx="5462026" cy="252712"/>
          </a:xfrm>
          <a:solidFill>
            <a:srgbClr val="009CDE"/>
          </a:solidFill>
        </p:spPr>
        <p:txBody>
          <a:bodyPr vert="horz" lIns="85694" tIns="21424" rIns="85694" bIns="21424" rtlCol="0" anchor="ctr">
            <a:normAutofit/>
          </a:bodyPr>
          <a:lstStyle>
            <a:lvl1pPr>
              <a:defRPr lang="en-US" sz="17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23001" y="4050745"/>
            <a:ext cx="54620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304697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NITAGs composition and functioning</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124"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79124"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09311"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4309311"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39499"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8139499"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53500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22999"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124" y="1805000"/>
            <a:ext cx="5462025"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baseline="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NITAGs composition and functioning</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42679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22999" y="1805000"/>
            <a:ext cx="5462025" cy="4248970"/>
          </a:xfrm>
          <a:solidFill>
            <a:srgbClr val="009CDE"/>
          </a:solidFill>
        </p:spPr>
        <p:txBody>
          <a:bodyPr lIns="171389" tIns="171389" rIns="171389" bIns="171389"/>
          <a:lstStyle>
            <a:lvl1pPr>
              <a:defRPr sz="1700" b="1">
                <a:solidFill>
                  <a:schemeClr val="bg1"/>
                </a:solidFill>
                <a:latin typeface="+mn-lt"/>
              </a:defRPr>
            </a:lvl1pPr>
            <a:lvl2pPr>
              <a:buClr>
                <a:schemeClr val="bg1"/>
              </a:buClr>
              <a:defRPr sz="1700">
                <a:solidFill>
                  <a:schemeClr val="bg1"/>
                </a:solidFill>
                <a:latin typeface="+mn-lt"/>
              </a:defRPr>
            </a:lvl2pPr>
            <a:lvl3pPr>
              <a:buClr>
                <a:schemeClr val="bg1"/>
              </a:buClr>
              <a:defRPr sz="1700">
                <a:solidFill>
                  <a:schemeClr val="bg1"/>
                </a:solidFill>
                <a:latin typeface="+mn-lt"/>
              </a:defRPr>
            </a:lvl3pPr>
            <a:lvl4pPr>
              <a:buClr>
                <a:schemeClr val="bg1"/>
              </a:buClr>
              <a:defRPr sz="1700">
                <a:solidFill>
                  <a:schemeClr val="bg1"/>
                </a:solidFill>
                <a:latin typeface="+mn-lt"/>
              </a:defRPr>
            </a:lvl4pPr>
            <a:lvl5pPr>
              <a:buClr>
                <a:schemeClr val="bg1"/>
              </a:buClr>
              <a:defRPr sz="17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124" y="1805000"/>
            <a:ext cx="5462025"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p>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NITAGs composition and functioning</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46615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124" y="1805000"/>
            <a:ext cx="11205899"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NITAGs composition and functioning</a:t>
            </a:r>
            <a:endParaRPr lang="en-GB">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53757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NITAGs composition and functioning</a:t>
            </a:r>
            <a:endParaRPr lang="en-GB">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79125" y="6311133"/>
            <a:ext cx="11205901" cy="209158"/>
          </a:xfrm>
          <a:noFill/>
        </p:spPr>
        <p:txBody>
          <a:bodyPr anchor="t">
            <a:normAutofit/>
          </a:bodyPr>
          <a:lstStyle>
            <a:lvl1pPr>
              <a:defRPr sz="10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79123" y="1805000"/>
            <a:ext cx="11205901" cy="4248970"/>
          </a:xfrm>
          <a:noFill/>
        </p:spPr>
        <p:txBody>
          <a:bodyPr lIns="0" tIns="0" rIns="0" bIns="0"/>
          <a:lstStyle>
            <a:lvl1pPr>
              <a:lnSpc>
                <a:spcPct val="110000"/>
              </a:lnSpc>
              <a:defRPr sz="1700" b="1">
                <a:solidFill>
                  <a:schemeClr val="tx1"/>
                </a:solidFill>
                <a:latin typeface="+mn-lt"/>
              </a:defRPr>
            </a:lvl1pPr>
            <a:lvl2pPr>
              <a:lnSpc>
                <a:spcPct val="110000"/>
              </a:lnSpc>
              <a:defRPr sz="17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543650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3" y="6"/>
            <a:ext cx="12169775" cy="6877049"/>
          </a:xfrm>
          <a:solidFill>
            <a:schemeClr val="bg1"/>
          </a:solidFill>
        </p:spPr>
        <p:txBody>
          <a:bodyPr wrap="square" tIns="2356596" bIns="0"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accent6"/>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 then arrange object (send to back)</a:t>
            </a:r>
          </a:p>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5000"/>
            <a:ext cx="4272098" cy="1654028"/>
          </a:xfrm>
          <a:solidFill>
            <a:schemeClr val="tx2">
              <a:alpha val="90000"/>
            </a:schemeClr>
          </a:solidFill>
        </p:spPr>
        <p:txBody>
          <a:bodyPr lIns="428472" tIns="214236" rIns="428472" bIns="214236">
            <a:noAutofit/>
          </a:bodyPr>
          <a:lstStyle>
            <a:lvl1pPr>
              <a:defRPr sz="3300" b="1">
                <a:solidFill>
                  <a:schemeClr val="bg1"/>
                </a:solidFill>
                <a:latin typeface="+mj-lt"/>
              </a:defRPr>
            </a:lvl1pPr>
            <a:lvl2pPr marL="644300" indent="-326874">
              <a:buClr>
                <a:schemeClr val="bg1"/>
              </a:buClr>
              <a:defRPr sz="33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NITAGs composition and functioning</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54628" y="372991"/>
            <a:ext cx="2630396" cy="69673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141146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NITAGs composition and functioning</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79129" y="1805005"/>
            <a:ext cx="6356233" cy="14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479124" y="2149638"/>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704325" y="2149638"/>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7419190" y="2149638"/>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79124" y="2885922"/>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4325" y="2885922"/>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19190" y="2885922"/>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124" y="3622207"/>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4325" y="3622207"/>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19190" y="3622207"/>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124" y="4358491"/>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4325" y="4358491"/>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19190" y="4358491"/>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124" y="5094776"/>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4325" y="5094776"/>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19190" y="5094776"/>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124" y="5831063"/>
            <a:ext cx="986682" cy="397100"/>
          </a:xfrm>
        </p:spPr>
        <p:txBody>
          <a:bodyPr/>
          <a:lstStyle>
            <a:lvl1pPr>
              <a:defRPr sz="3300" b="1">
                <a:solidFill>
                  <a:srgbClr val="0092CC"/>
                </a:solidFill>
                <a:latin typeface="+mj-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4325" y="5831063"/>
            <a:ext cx="5131032"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19190" y="5831063"/>
            <a:ext cx="4265839" cy="397100"/>
          </a:xfrm>
        </p:spPr>
        <p:txBody>
          <a:bodyPr tIns="171389"/>
          <a:lstStyle>
            <a:lvl1pPr>
              <a:lnSpc>
                <a:spcPct val="100000"/>
              </a:lnSpc>
              <a:spcBef>
                <a:spcPts val="0"/>
              </a:spcBef>
              <a:spcAft>
                <a:spcPts val="0"/>
              </a:spcAft>
              <a:defRPr sz="1900" b="0">
                <a:solidFill>
                  <a:schemeClr val="tx1"/>
                </a:solidFill>
                <a:latin typeface="+mn-lt"/>
              </a:defRPr>
            </a:lvl1pPr>
            <a:lvl2pPr>
              <a:defRPr sz="3300" b="1">
                <a:latin typeface="+mj-lt"/>
              </a:defRPr>
            </a:lvl2pPr>
            <a:lvl3pPr>
              <a:defRPr sz="3300" b="1">
                <a:latin typeface="+mj-lt"/>
              </a:defRPr>
            </a:lvl3pPr>
            <a:lvl4pPr>
              <a:defRPr sz="3300" b="1">
                <a:latin typeface="+mj-lt"/>
              </a:defRPr>
            </a:lvl4pPr>
            <a:lvl5pPr>
              <a:defRPr sz="33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586824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p>
            <a:r>
              <a:rPr lang="en-US">
                <a:solidFill>
                  <a:prstClr val="black"/>
                </a:solidFill>
              </a:rPr>
              <a:t>NITAGs composition and functioning</a:t>
            </a:r>
            <a:endParaRPr lang="en-GB">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205475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3" y="0"/>
            <a:ext cx="12169775" cy="6877050"/>
          </a:xfrm>
          <a:solidFill>
            <a:schemeClr val="bg1"/>
          </a:solidFill>
        </p:spPr>
        <p:txBody>
          <a:bodyPr bIns="2356596" anchor="ctr">
            <a:normAutofit/>
          </a:bodyP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79125" y="6525081"/>
            <a:ext cx="5960714" cy="248338"/>
          </a:xfrm>
        </p:spPr>
        <p:txBody>
          <a:bodyPr anchor="ctr">
            <a:noAutofit/>
          </a:bodyPr>
          <a:lstStyle>
            <a:lvl1pPr>
              <a:defRPr sz="12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p:nvPr>
        </p:nvSpPr>
        <p:spPr bwMode="gray">
          <a:xfrm>
            <a:off x="2" y="4494450"/>
            <a:ext cx="12169774" cy="1660600"/>
          </a:xfrm>
          <a:solidFill>
            <a:schemeClr val="tx2">
              <a:alpha val="90000"/>
            </a:schemeClr>
          </a:solidFill>
        </p:spPr>
        <p:txBody>
          <a:bodyPr lIns="428472" tIns="257083" rIns="428472" bIns="257083" numCol="3" anchor="t">
            <a:noAutofit/>
          </a:bodyPr>
          <a:lstStyle>
            <a:lvl1pPr marL="0" indent="0" algn="l">
              <a:lnSpc>
                <a:spcPct val="90000"/>
              </a:lnSpc>
              <a:buNone/>
              <a:defRPr sz="1700" b="0">
                <a:solidFill>
                  <a:schemeClr val="bg1"/>
                </a:solidFill>
                <a:latin typeface="+mj-lt"/>
                <a:cs typeface="Arial" panose="020B0604020202020204" pitchFamily="34" charset="0"/>
              </a:defRPr>
            </a:lvl1pPr>
            <a:lvl2pPr marL="544159" indent="0" algn="ctr">
              <a:buNone/>
              <a:defRPr sz="2400"/>
            </a:lvl2pPr>
            <a:lvl3pPr marL="1088319" indent="0" algn="ctr">
              <a:buNone/>
              <a:defRPr sz="2100"/>
            </a:lvl3pPr>
            <a:lvl4pPr marL="1632478" indent="0" algn="ctr">
              <a:buNone/>
              <a:defRPr sz="1900"/>
            </a:lvl4pPr>
            <a:lvl5pPr marL="2176638" indent="0" algn="ctr">
              <a:buNone/>
              <a:defRPr sz="1900"/>
            </a:lvl5pPr>
            <a:lvl6pPr marL="2720797" indent="0" algn="ctr">
              <a:buNone/>
              <a:defRPr sz="1900"/>
            </a:lvl6pPr>
            <a:lvl7pPr marL="3264957" indent="0" algn="ctr">
              <a:buNone/>
              <a:defRPr sz="1900"/>
            </a:lvl7pPr>
            <a:lvl8pPr marL="3809116" indent="0" algn="ctr">
              <a:buNone/>
              <a:defRPr sz="1900"/>
            </a:lvl8pPr>
            <a:lvl9pPr marL="4353276" indent="0" algn="ctr">
              <a:buNone/>
              <a:defRPr sz="1900"/>
            </a:lvl9pPr>
          </a:lstStyle>
          <a:p>
            <a:endParaRPr lang="en-GB" noProof="0" dirty="0"/>
          </a:p>
        </p:txBody>
      </p:sp>
      <p:sp>
        <p:nvSpPr>
          <p:cNvPr id="35" name="Picture Placeholder 8"/>
          <p:cNvSpPr>
            <a:spLocks noGrp="1"/>
          </p:cNvSpPr>
          <p:nvPr>
            <p:ph type="pic" sz="quarter" idx="22" hasCustomPrompt="1"/>
          </p:nvPr>
        </p:nvSpPr>
        <p:spPr bwMode="gray">
          <a:xfrm>
            <a:off x="7447081" y="489920"/>
            <a:ext cx="4222783" cy="111549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78606" y="6494037"/>
            <a:ext cx="2191257" cy="248338"/>
          </a:xfrm>
        </p:spPr>
        <p:txBody>
          <a:bodyPr rIns="0" anchor="ctr">
            <a:noAutofit/>
          </a:bodyPr>
          <a:lstStyle>
            <a:lvl1pPr algn="ctr">
              <a:defRPr sz="19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3" y="486535"/>
            <a:ext cx="7330613" cy="1122267"/>
          </a:xfrm>
          <a:noFill/>
        </p:spPr>
        <p:txBody>
          <a:bodyPr lIns="428472" tIns="85694" rIns="535590" bIns="214236" anchor="t" anchorCtr="0">
            <a:noAutofit/>
          </a:bodyPr>
          <a:lstStyle>
            <a:lvl1pPr algn="l">
              <a:lnSpc>
                <a:spcPct val="85000"/>
              </a:lnSpc>
              <a:defRPr sz="50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360027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79125" y="1805000"/>
            <a:ext cx="11211526"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79609" y="1191303"/>
            <a:ext cx="8145125" cy="289728"/>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endParaRPr lang="en-GB">
              <a:solidFill>
                <a:prstClr val="black"/>
              </a:solidFill>
            </a:endParaRPr>
          </a:p>
        </p:txBody>
      </p:sp>
      <p:sp>
        <p:nvSpPr>
          <p:cNvPr id="5" name="Footer Placeholder 4"/>
          <p:cNvSpPr>
            <a:spLocks noGrp="1"/>
          </p:cNvSpPr>
          <p:nvPr>
            <p:ph type="ftr" sz="quarter" idx="15"/>
          </p:nvPr>
        </p:nvSpPr>
        <p:spPr bwMode="invGray"/>
        <p:txBody>
          <a:bodyPr/>
          <a:lstStyle/>
          <a:p>
            <a:r>
              <a:rPr lang="en-GB">
                <a:solidFill>
                  <a:prstClr val="black"/>
                </a:solidFill>
              </a:rPr>
              <a:t>NITAGs composition and functioning</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bwMode="invGray">
          <a:xfrm>
            <a:off x="479129" y="6311134"/>
            <a:ext cx="11205900" cy="209158"/>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124" y="360999"/>
            <a:ext cx="8145125" cy="722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27101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noProof="0"/>
          </a:p>
        </p:txBody>
      </p:sp>
      <p:sp>
        <p:nvSpPr>
          <p:cNvPr id="9" name="Footer Placeholder 8"/>
          <p:cNvSpPr>
            <a:spLocks noGrp="1"/>
          </p:cNvSpPr>
          <p:nvPr>
            <p:ph type="ftr" sz="quarter" idx="23"/>
          </p:nvPr>
        </p:nvSpPr>
        <p:spPr/>
        <p:txBody>
          <a:bodyPr/>
          <a:lstStyle/>
          <a:p>
            <a:r>
              <a:rPr lang="en-US" noProof="0"/>
              <a:t>NITAGs composition and functioning</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124"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79124"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09311"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4309311"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39499" y="2166000"/>
            <a:ext cx="3545525" cy="3887970"/>
          </a:xfrm>
        </p:spPr>
        <p:txBody>
          <a:bodyPr/>
          <a:lstStyle>
            <a:lvl1pPr>
              <a:defRPr sz="1700"/>
            </a:lvl1pPr>
            <a:lvl2pPr>
              <a:defRPr sz="1700"/>
            </a:lvl2pPr>
            <a:lvl3pPr>
              <a:defRPr sz="1700"/>
            </a:lvl3pPr>
            <a:lvl4pPr>
              <a:defRPr sz="1700"/>
            </a:lvl4pPr>
            <a:lvl5pPr>
              <a:defRPr sz="17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8139499" y="1805000"/>
            <a:ext cx="3545525" cy="252712"/>
          </a:xfrm>
          <a:solidFill>
            <a:srgbClr val="009CDE"/>
          </a:solidFill>
        </p:spPr>
        <p:txBody>
          <a:bodyPr vert="horz" lIns="85694" tIns="21424" rIns="85694" bIns="21424" rtlCol="0" anchor="ctr">
            <a:normAutofit/>
          </a:bodyPr>
          <a:lstStyle>
            <a:lvl1pPr>
              <a:defRPr lang="en-US" sz="17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07333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89" y="275404"/>
            <a:ext cx="10952798" cy="1146175"/>
          </a:xfrm>
          <a:prstGeom prst="rect">
            <a:avLst/>
          </a:prstGeom>
        </p:spPr>
        <p:txBody>
          <a:bodyPr anchor="b" anchorCtr="0"/>
          <a:lstStyle>
            <a:lvl1pPr>
              <a:lnSpc>
                <a:spcPts val="3571"/>
              </a:lnSpc>
              <a:defRPr sz="3300" b="1" baseline="0">
                <a:effectLst/>
                <a:latin typeface="Calibri" pitchFamily="34" charset="0"/>
              </a:defRPr>
            </a:lvl1pPr>
          </a:lstStyle>
          <a:p>
            <a:endParaRPr lang="en-US" dirty="0"/>
          </a:p>
        </p:txBody>
      </p:sp>
      <p:sp>
        <p:nvSpPr>
          <p:cNvPr id="3" name="Content Placeholder 2"/>
          <p:cNvSpPr>
            <a:spLocks noGrp="1"/>
          </p:cNvSpPr>
          <p:nvPr>
            <p:ph idx="1"/>
          </p:nvPr>
        </p:nvSpPr>
        <p:spPr>
          <a:xfrm>
            <a:off x="608489" y="1604646"/>
            <a:ext cx="10952798" cy="4202642"/>
          </a:xfrm>
          <a:prstGeom prst="rect">
            <a:avLst/>
          </a:prstGeom>
        </p:spPr>
        <p:txBody>
          <a:bodyPr/>
          <a:lstStyle>
            <a:lvl1pPr marL="408120" indent="-408120">
              <a:buClr>
                <a:schemeClr val="accent1"/>
              </a:buClr>
              <a:buSzPct val="70000"/>
              <a:buFont typeface="Wingdings" pitchFamily="2" charset="2"/>
              <a:buChar char="§"/>
              <a:defRPr sz="2900" b="1" baseline="0">
                <a:solidFill>
                  <a:schemeClr val="bg2"/>
                </a:solidFill>
                <a:latin typeface="Calibri" pitchFamily="34" charset="0"/>
              </a:defRPr>
            </a:lvl1pPr>
            <a:lvl2pPr marL="884259" indent="-340100">
              <a:buClr>
                <a:schemeClr val="tx1"/>
              </a:buClr>
              <a:buSzPct val="100000"/>
              <a:buFont typeface="Arial" pitchFamily="34" charset="0"/>
              <a:buChar char="•"/>
              <a:defRPr sz="2400">
                <a:solidFill>
                  <a:schemeClr val="bg2"/>
                </a:solidFill>
              </a:defRPr>
            </a:lvl2pPr>
            <a:lvl3pPr marL="1360399" indent="-272080">
              <a:buClr>
                <a:schemeClr val="tx1"/>
              </a:buClr>
              <a:buSzPct val="100000"/>
              <a:buFont typeface="Courier New" pitchFamily="49" charset="0"/>
              <a:buChar char="o"/>
              <a:defRPr sz="2100">
                <a:solidFill>
                  <a:schemeClr val="bg2"/>
                </a:solidFill>
              </a:defRPr>
            </a:lvl3pPr>
            <a:lvl4pPr>
              <a:buClr>
                <a:schemeClr val="tx1"/>
              </a:buClr>
              <a:buSzPct val="70000"/>
              <a:buFont typeface="Courier New" pitchFamily="49" charset="0"/>
              <a:buChar char="o"/>
              <a:defRPr sz="2100" baseline="0">
                <a:solidFill>
                  <a:schemeClr val="bg2"/>
                </a:solidFill>
              </a:defRPr>
            </a:lvl4pPr>
            <a:lvl5pPr>
              <a:buClr>
                <a:schemeClr val="tx1"/>
              </a:buClr>
              <a:buSzPct val="70000"/>
              <a:buFont typeface="Arial" pitchFamily="34" charset="0"/>
              <a:buChar char="•"/>
              <a:defRPr sz="21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8489" y="6036522"/>
            <a:ext cx="10952798" cy="382058"/>
          </a:xfrm>
          <a:prstGeom prst="rect">
            <a:avLst/>
          </a:prstGeom>
        </p:spPr>
        <p:txBody>
          <a:bodyPr anchor="b"/>
          <a:lstStyle>
            <a:lvl1pPr>
              <a:buNone/>
              <a:defRPr sz="13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125565484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NITAGs composition and functioning</a:t>
            </a:r>
          </a:p>
        </p:txBody>
      </p:sp>
      <p:sp>
        <p:nvSpPr>
          <p:cNvPr id="6" name="Slide Number Placeholder 5"/>
          <p:cNvSpPr>
            <a:spLocks noGrp="1"/>
          </p:cNvSpPr>
          <p:nvPr>
            <p:ph type="sldNum" sz="quarter" idx="12"/>
          </p:nvPr>
        </p:nvSpPr>
        <p:spPr/>
        <p:txBody>
          <a:bodyPr/>
          <a:lstStyle/>
          <a:p>
            <a:fld id="{BBFB9DA9-D604-4260-8A0A-C7F6083289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921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22999" y="1805000"/>
            <a:ext cx="5462025"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124" y="1805000"/>
            <a:ext cx="5462025"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baseline="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noProof="0"/>
          </a:p>
        </p:txBody>
      </p:sp>
      <p:sp>
        <p:nvSpPr>
          <p:cNvPr id="9" name="Footer Placeholder 8"/>
          <p:cNvSpPr>
            <a:spLocks noGrp="1"/>
          </p:cNvSpPr>
          <p:nvPr>
            <p:ph type="ftr" sz="quarter" idx="19"/>
          </p:nvPr>
        </p:nvSpPr>
        <p:spPr/>
        <p:txBody>
          <a:bodyPr/>
          <a:lstStyle/>
          <a:p>
            <a:r>
              <a:rPr lang="en-US" noProof="0"/>
              <a:t>NITAGs composition and functioning</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9456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22999" y="1805000"/>
            <a:ext cx="5462025" cy="4248970"/>
          </a:xfrm>
          <a:solidFill>
            <a:srgbClr val="009CDE"/>
          </a:solidFill>
        </p:spPr>
        <p:txBody>
          <a:bodyPr lIns="171389" tIns="171389" rIns="171389" bIns="171389"/>
          <a:lstStyle>
            <a:lvl1pPr>
              <a:defRPr sz="1700" b="1">
                <a:solidFill>
                  <a:schemeClr val="bg1"/>
                </a:solidFill>
                <a:latin typeface="+mn-lt"/>
              </a:defRPr>
            </a:lvl1pPr>
            <a:lvl2pPr>
              <a:buClr>
                <a:schemeClr val="bg1"/>
              </a:buClr>
              <a:defRPr sz="1700">
                <a:solidFill>
                  <a:schemeClr val="bg1"/>
                </a:solidFill>
                <a:latin typeface="+mn-lt"/>
              </a:defRPr>
            </a:lvl2pPr>
            <a:lvl3pPr>
              <a:buClr>
                <a:schemeClr val="bg1"/>
              </a:buClr>
              <a:defRPr sz="1700">
                <a:solidFill>
                  <a:schemeClr val="bg1"/>
                </a:solidFill>
                <a:latin typeface="+mn-lt"/>
              </a:defRPr>
            </a:lvl3pPr>
            <a:lvl4pPr>
              <a:buClr>
                <a:schemeClr val="bg1"/>
              </a:buClr>
              <a:defRPr sz="1700">
                <a:solidFill>
                  <a:schemeClr val="bg1"/>
                </a:solidFill>
                <a:latin typeface="+mn-lt"/>
              </a:defRPr>
            </a:lvl4pPr>
            <a:lvl5pPr>
              <a:buClr>
                <a:schemeClr val="bg1"/>
              </a:buClr>
              <a:defRPr sz="17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124" y="1805000"/>
            <a:ext cx="5462025"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p>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noProof="0"/>
          </a:p>
        </p:txBody>
      </p:sp>
      <p:sp>
        <p:nvSpPr>
          <p:cNvPr id="9" name="Footer Placeholder 8"/>
          <p:cNvSpPr>
            <a:spLocks noGrp="1"/>
          </p:cNvSpPr>
          <p:nvPr>
            <p:ph type="ftr" sz="quarter" idx="19"/>
          </p:nvPr>
        </p:nvSpPr>
        <p:spPr/>
        <p:txBody>
          <a:bodyPr/>
          <a:lstStyle/>
          <a:p>
            <a:r>
              <a:rPr lang="en-US" noProof="0"/>
              <a:t>NITAGs composition and functioning</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7715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124" y="1805000"/>
            <a:ext cx="11205899" cy="4248970"/>
          </a:xfrm>
          <a:solidFill>
            <a:schemeClr val="bg1">
              <a:lumMod val="85000"/>
            </a:schemeClr>
          </a:solidFill>
        </p:spPr>
        <p:txBody>
          <a:bodyPr bIns="2356596" anchor="ctr"/>
          <a:lstStyle>
            <a:lvl1pPr marL="0" marR="0" indent="0" algn="ctr" defTabSz="1088319" rtl="0" eaLnBrk="1" fontAlgn="auto" latinLnBrk="0" hangingPunct="1">
              <a:lnSpc>
                <a:spcPct val="110000"/>
              </a:lnSpc>
              <a:spcBef>
                <a:spcPts val="1190"/>
              </a:spcBef>
              <a:spcAft>
                <a:spcPts val="714"/>
              </a:spcAft>
              <a:buClr>
                <a:schemeClr val="tx1"/>
              </a:buClr>
              <a:buSzPct val="80000"/>
              <a:buFontTx/>
              <a:buNone/>
              <a:tabLst/>
              <a:defRPr sz="1700">
                <a:solidFill>
                  <a:schemeClr val="bg1"/>
                </a:solidFill>
              </a:defRPr>
            </a:lvl1pPr>
          </a:lstStyle>
          <a:p>
            <a:pPr marL="0" marR="0" lvl="0" indent="0" algn="ctr" defTabSz="1088319" rtl="0" eaLnBrk="1" fontAlgn="auto" latinLnBrk="0" hangingPunct="1">
              <a:lnSpc>
                <a:spcPct val="110000"/>
              </a:lnSpc>
              <a:spcBef>
                <a:spcPts val="1190"/>
              </a:spcBef>
              <a:spcAft>
                <a:spcPts val="714"/>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noProof="0"/>
          </a:p>
        </p:txBody>
      </p:sp>
      <p:sp>
        <p:nvSpPr>
          <p:cNvPr id="4" name="Footer Placeholder 3"/>
          <p:cNvSpPr>
            <a:spLocks noGrp="1"/>
          </p:cNvSpPr>
          <p:nvPr>
            <p:ph type="ftr" sz="quarter" idx="19"/>
          </p:nvPr>
        </p:nvSpPr>
        <p:spPr/>
        <p:txBody>
          <a:bodyPr/>
          <a:lstStyle/>
          <a:p>
            <a:r>
              <a:rPr lang="en-US" noProof="0"/>
              <a:t>NITAGs composition and functioning</a:t>
            </a:r>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79125" y="6311133"/>
            <a:ext cx="11205901" cy="209158"/>
          </a:xfrm>
        </p:spPr>
        <p:txBody>
          <a:bodyPr anchor="t">
            <a:normAutofit/>
          </a:bodyPr>
          <a:lstStyle>
            <a:lvl1pPr>
              <a:defRPr sz="10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79609" y="1191302"/>
            <a:ext cx="8145125" cy="289728"/>
          </a:xfrm>
        </p:spPr>
        <p:txBody>
          <a:bodyPr lIns="21424" anchor="ctr">
            <a:normAutofit/>
          </a:bodyPr>
          <a:lstStyle>
            <a:lvl1pPr>
              <a:defRPr sz="19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6228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79124" y="368640"/>
            <a:ext cx="8145125" cy="722000"/>
          </a:xfrm>
          <a:prstGeom prst="rect">
            <a:avLst/>
          </a:prstGeom>
        </p:spPr>
        <p:txBody>
          <a:bodyPr vert="horz" lIns="21424" tIns="0" rIns="428472"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79125" y="1812641"/>
            <a:ext cx="11211526" cy="4248970"/>
          </a:xfrm>
          <a:prstGeom prst="rect">
            <a:avLst/>
          </a:prstGeom>
        </p:spPr>
        <p:txBody>
          <a:bodyPr vert="horz" lIns="21424" tIns="0" rIns="21424"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479127" y="6606509"/>
            <a:ext cx="788561" cy="180500"/>
          </a:xfrm>
          <a:prstGeom prst="rect">
            <a:avLst/>
          </a:prstGeom>
        </p:spPr>
        <p:txBody>
          <a:bodyPr vert="horz" lIns="0" tIns="0" rIns="0" bIns="0" rtlCol="0" anchor="t"/>
          <a:lstStyle>
            <a:lvl1pPr algn="l">
              <a:defRPr sz="1000">
                <a:solidFill>
                  <a:schemeClr val="tx1"/>
                </a:solidFill>
                <a:latin typeface="+mn-lt"/>
                <a:cs typeface="Times New Roman" panose="02020603050405020304" pitchFamily="18" charset="0"/>
              </a:defRPr>
            </a:lvl1pPr>
          </a:lstStyle>
          <a:p>
            <a:endParaRPr lang="en-GB" noProof="0"/>
          </a:p>
        </p:txBody>
      </p:sp>
      <p:sp>
        <p:nvSpPr>
          <p:cNvPr id="5" name="Footer Placeholder 4"/>
          <p:cNvSpPr>
            <a:spLocks noGrp="1"/>
          </p:cNvSpPr>
          <p:nvPr>
            <p:ph type="ftr" sz="quarter" idx="3"/>
          </p:nvPr>
        </p:nvSpPr>
        <p:spPr bwMode="gray">
          <a:xfrm>
            <a:off x="1390453" y="6606509"/>
            <a:ext cx="2260480" cy="180500"/>
          </a:xfrm>
          <a:prstGeom prst="rect">
            <a:avLst/>
          </a:prstGeom>
        </p:spPr>
        <p:txBody>
          <a:bodyPr vert="horz" lIns="0" tIns="0" rIns="0" bIns="0" rtlCol="0" anchor="t"/>
          <a:lstStyle>
            <a:lvl1pPr algn="l">
              <a:defRPr sz="1000">
                <a:solidFill>
                  <a:schemeClr val="tx1"/>
                </a:solidFill>
                <a:latin typeface="+mn-lt"/>
                <a:cs typeface="Times New Roman" panose="02020603050405020304" pitchFamily="18" charset="0"/>
              </a:defRPr>
            </a:lvl1pPr>
          </a:lstStyle>
          <a:p>
            <a:r>
              <a:rPr lang="en-US" noProof="0"/>
              <a:t>NITAGs composition and functioning</a:t>
            </a:r>
            <a:endParaRPr lang="en-GB" noProof="0"/>
          </a:p>
        </p:txBody>
      </p:sp>
      <p:sp>
        <p:nvSpPr>
          <p:cNvPr id="6" name="Slide Number Placeholder 5"/>
          <p:cNvSpPr>
            <a:spLocks noGrp="1"/>
          </p:cNvSpPr>
          <p:nvPr>
            <p:ph type="sldNum" sz="quarter" idx="4"/>
          </p:nvPr>
        </p:nvSpPr>
        <p:spPr bwMode="gray">
          <a:xfrm>
            <a:off x="11395625" y="6606509"/>
            <a:ext cx="289402" cy="180500"/>
          </a:xfrm>
          <a:prstGeom prst="rect">
            <a:avLst/>
          </a:prstGeom>
        </p:spPr>
        <p:txBody>
          <a:bodyPr vert="horz" lIns="0" tIns="0" rIns="0" bIns="0" rtlCol="0" anchor="t"/>
          <a:lstStyle>
            <a:lvl1pPr algn="r">
              <a:defRPr sz="1000" b="0">
                <a:solidFill>
                  <a:schemeClr val="tx1"/>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12" name="Rectangle 11"/>
          <p:cNvSpPr/>
          <p:nvPr userDrawn="1"/>
        </p:nvSpPr>
        <p:spPr bwMode="gray">
          <a:xfrm>
            <a:off x="9054628" y="380632"/>
            <a:ext cx="2630396" cy="69673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a:endParaRPr lang="en-GB" sz="2100" noProof="0"/>
          </a:p>
        </p:txBody>
      </p:sp>
    </p:spTree>
    <p:extLst>
      <p:ext uri="{BB962C8B-B14F-4D97-AF65-F5344CB8AC3E}">
        <p14:creationId xmlns:p14="http://schemas.microsoft.com/office/powerpoint/2010/main" val="2663504846"/>
      </p:ext>
    </p:extLst>
  </p:cSld>
  <p:clrMap bg1="lt1" tx1="dk1" bg2="lt2" tx2="dk2" accent1="accent1" accent2="accent2" accent3="accent3" accent4="accent4" accent5="accent5" accent6="accent6" hlink="hlink" folHlink="folHlink"/>
  <p:sldLayoutIdLst>
    <p:sldLayoutId id="2147483721" r:id="rId1"/>
    <p:sldLayoutId id="2147483662" r:id="rId2"/>
    <p:sldLayoutId id="2147483664" r:id="rId3"/>
    <p:sldLayoutId id="2147483686" r:id="rId4"/>
    <p:sldLayoutId id="2147483687" r:id="rId5"/>
    <p:sldLayoutId id="2147483688" r:id="rId6"/>
    <p:sldLayoutId id="2147483670" r:id="rId7"/>
    <p:sldLayoutId id="2147483690" r:id="rId8"/>
    <p:sldLayoutId id="2147483671" r:id="rId9"/>
    <p:sldLayoutId id="2147483685" r:id="rId10"/>
    <p:sldLayoutId id="2147483676" r:id="rId11"/>
    <p:sldLayoutId id="2147483725" r:id="rId12"/>
    <p:sldLayoutId id="2147483666" r:id="rId13"/>
    <p:sldLayoutId id="2147483684" r:id="rId14"/>
    <p:sldLayoutId id="2147483765" r:id="rId15"/>
  </p:sldLayoutIdLst>
  <p:hf hdr="0" dt="0"/>
  <p:txStyles>
    <p:title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p:titleStyle>
    <p:body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124" y="360999"/>
            <a:ext cx="8145125" cy="722000"/>
          </a:xfrm>
          <a:prstGeom prst="rect">
            <a:avLst/>
          </a:prstGeom>
        </p:spPr>
        <p:txBody>
          <a:bodyPr vert="horz" lIns="21424" tIns="0" rIns="428472"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79125" y="1805000"/>
            <a:ext cx="11211526" cy="4248970"/>
          </a:xfrm>
          <a:prstGeom prst="rect">
            <a:avLst/>
          </a:prstGeom>
        </p:spPr>
        <p:txBody>
          <a:bodyPr vert="horz" lIns="21424" tIns="0" rIns="21424"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79127" y="6598867"/>
            <a:ext cx="788561" cy="180500"/>
          </a:xfrm>
          <a:prstGeom prst="rect">
            <a:avLst/>
          </a:prstGeom>
        </p:spPr>
        <p:txBody>
          <a:bodyPr vert="horz" lIns="0" tIns="0" rIns="0" bIns="0" rtlCol="0" anchor="t"/>
          <a:lstStyle>
            <a:lvl1pPr algn="l">
              <a:defRPr sz="1000">
                <a:solidFill>
                  <a:schemeClr val="bg2"/>
                </a:solidFill>
                <a:latin typeface="+mn-lt"/>
                <a:cs typeface="Times New Roman" panose="02020603050405020304" pitchFamily="18" charset="0"/>
              </a:defRPr>
            </a:lvl1pPr>
          </a:lstStyle>
          <a:p>
            <a:endParaRPr lang="en-GB" noProof="0"/>
          </a:p>
        </p:txBody>
      </p:sp>
      <p:sp>
        <p:nvSpPr>
          <p:cNvPr id="5" name="Footer Placeholder 4"/>
          <p:cNvSpPr>
            <a:spLocks noGrp="1"/>
          </p:cNvSpPr>
          <p:nvPr>
            <p:ph type="ftr" sz="quarter" idx="3"/>
          </p:nvPr>
        </p:nvSpPr>
        <p:spPr bwMode="invGray">
          <a:xfrm>
            <a:off x="1390453" y="6598867"/>
            <a:ext cx="2260480" cy="180500"/>
          </a:xfrm>
          <a:prstGeom prst="rect">
            <a:avLst/>
          </a:prstGeom>
        </p:spPr>
        <p:txBody>
          <a:bodyPr vert="horz" lIns="0" tIns="0" rIns="0" bIns="0" rtlCol="0" anchor="t"/>
          <a:lstStyle>
            <a:lvl1pPr algn="l">
              <a:defRPr sz="1000">
                <a:solidFill>
                  <a:schemeClr val="bg2"/>
                </a:solidFill>
                <a:latin typeface="+mn-lt"/>
                <a:cs typeface="Times New Roman" panose="02020603050405020304" pitchFamily="18" charset="0"/>
              </a:defRPr>
            </a:lvl1pPr>
          </a:lstStyle>
          <a:p>
            <a:r>
              <a:rPr lang="en-US" noProof="0"/>
              <a:t>NITAGs composition and functioning</a:t>
            </a:r>
            <a:endParaRPr lang="en-GB" noProof="0"/>
          </a:p>
        </p:txBody>
      </p:sp>
      <p:sp>
        <p:nvSpPr>
          <p:cNvPr id="6" name="Slide Number Placeholder 5"/>
          <p:cNvSpPr>
            <a:spLocks noGrp="1"/>
          </p:cNvSpPr>
          <p:nvPr>
            <p:ph type="sldNum" sz="quarter" idx="4"/>
          </p:nvPr>
        </p:nvSpPr>
        <p:spPr bwMode="invGray">
          <a:xfrm>
            <a:off x="11395625" y="6598867"/>
            <a:ext cx="289402" cy="180500"/>
          </a:xfrm>
          <a:prstGeom prst="rect">
            <a:avLst/>
          </a:prstGeom>
        </p:spPr>
        <p:txBody>
          <a:bodyPr vert="horz" lIns="0" tIns="0" rIns="0" bIns="0" rtlCol="0" anchor="t"/>
          <a:lstStyle>
            <a:lvl1pPr algn="r">
              <a:defRPr sz="10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8" name="Rectangle 7"/>
          <p:cNvSpPr/>
          <p:nvPr userDrawn="1"/>
        </p:nvSpPr>
        <p:spPr bwMode="invGray">
          <a:xfrm>
            <a:off x="9054628" y="372991"/>
            <a:ext cx="2630396" cy="69673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a:endParaRPr lang="en-GB" sz="21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27" r:id="rId15"/>
  </p:sldLayoutIdLst>
  <p:hf hdr="0" dt="0"/>
  <p:txStyles>
    <p:titleStyle>
      <a:lvl1pPr algn="l" defTabSz="1088319" rtl="0" eaLnBrk="1" latinLnBrk="0" hangingPunct="1">
        <a:lnSpc>
          <a:spcPct val="90000"/>
        </a:lnSpc>
        <a:spcBef>
          <a:spcPct val="0"/>
        </a:spcBef>
        <a:buNone/>
        <a:defRPr sz="3300" b="1" kern="1200">
          <a:solidFill>
            <a:schemeClr val="bg2"/>
          </a:solidFill>
          <a:latin typeface="+mj-lt"/>
          <a:ea typeface="+mj-ea"/>
          <a:cs typeface="+mj-cs"/>
        </a:defRPr>
      </a:lvl1pPr>
    </p:titleStyle>
    <p:bodyStyle>
      <a:lvl1pPr marL="0" indent="0" algn="l" defTabSz="1088319" rtl="0" eaLnBrk="1" latinLnBrk="0" hangingPunct="1">
        <a:lnSpc>
          <a:spcPct val="110000"/>
        </a:lnSpc>
        <a:spcBef>
          <a:spcPts val="1190"/>
        </a:spcBef>
        <a:spcAft>
          <a:spcPts val="714"/>
        </a:spcAft>
        <a:buClr>
          <a:schemeClr val="bg1"/>
        </a:buClr>
        <a:buSzPct val="80000"/>
        <a:buFontTx/>
        <a:buNone/>
        <a:defRPr sz="1700" b="0" kern="1200">
          <a:solidFill>
            <a:schemeClr val="bg1"/>
          </a:solidFill>
          <a:latin typeface="+mn-lt"/>
          <a:ea typeface="+mn-ea"/>
          <a:cs typeface="Times New Roman" panose="02020603050405020304" pitchFamily="18" charset="0"/>
        </a:defRPr>
      </a:lvl1pPr>
      <a:lvl2pPr marL="555496" indent="-340100" algn="l" defTabSz="1088319" rtl="0" eaLnBrk="1" latinLnBrk="0" hangingPunct="1">
        <a:lnSpc>
          <a:spcPct val="110000"/>
        </a:lnSpc>
        <a:spcBef>
          <a:spcPts val="595"/>
        </a:spcBef>
        <a:spcAft>
          <a:spcPts val="714"/>
        </a:spcAft>
        <a:buClr>
          <a:schemeClr val="bg1"/>
        </a:buClr>
        <a:buSzPct val="100000"/>
        <a:buFont typeface="Arial" panose="020B0604020202020204" pitchFamily="34" charset="0"/>
        <a:buChar char="•"/>
        <a:defRPr sz="1700" kern="1200">
          <a:solidFill>
            <a:schemeClr val="bg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bg1"/>
        </a:buClr>
        <a:buSzPct val="100000"/>
        <a:buFont typeface="Arial" panose="020B0604020202020204" pitchFamily="34" charset="0"/>
        <a:buChar char="•"/>
        <a:defRPr sz="1700" kern="1200">
          <a:solidFill>
            <a:schemeClr val="bg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bg1"/>
        </a:buClr>
        <a:buSzPct val="100000"/>
        <a:buFont typeface="Arial" panose="020B0604020202020204" pitchFamily="34" charset="0"/>
        <a:buChar char="•"/>
        <a:tabLst>
          <a:tab pos="1279153" algn="l"/>
        </a:tabLst>
        <a:defRPr sz="1700" kern="1200">
          <a:solidFill>
            <a:schemeClr val="bg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bg1"/>
        </a:buClr>
        <a:buSzPct val="100000"/>
        <a:buFont typeface="Arial" panose="020B0604020202020204" pitchFamily="34" charset="0"/>
        <a:buChar char="•"/>
        <a:defRPr sz="1700" kern="1200">
          <a:solidFill>
            <a:schemeClr val="bg1"/>
          </a:solidFill>
          <a:latin typeface="+mn-lt"/>
          <a:ea typeface="+mn-ea"/>
          <a:cs typeface="+mn-cs"/>
        </a:defRPr>
      </a:lvl5pPr>
      <a:lvl6pPr marL="2454386" indent="-427014" algn="l" defTabSz="1088319" rtl="0" eaLnBrk="1" latinLnBrk="0" hangingPunct="1">
        <a:lnSpc>
          <a:spcPct val="90000"/>
        </a:lnSpc>
        <a:spcBef>
          <a:spcPts val="595"/>
        </a:spcBef>
        <a:buClr>
          <a:schemeClr val="bg1"/>
        </a:buClr>
        <a:buFont typeface="Arial" panose="020B0604020202020204" pitchFamily="34" charset="0"/>
        <a:buChar char="•"/>
        <a:defRPr sz="1700" kern="1200">
          <a:solidFill>
            <a:schemeClr val="bg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124" y="360999"/>
            <a:ext cx="8145125" cy="722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79125" y="1805000"/>
            <a:ext cx="11211526" cy="424897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79125" y="6598867"/>
            <a:ext cx="788561" cy="1805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7200"/>
            <a:endParaRPr lang="en-GB">
              <a:solidFill>
                <a:prstClr val="black"/>
              </a:solidFill>
            </a:endParaRPr>
          </a:p>
        </p:txBody>
      </p:sp>
      <p:sp>
        <p:nvSpPr>
          <p:cNvPr id="5" name="Footer Placeholder 4"/>
          <p:cNvSpPr>
            <a:spLocks noGrp="1"/>
          </p:cNvSpPr>
          <p:nvPr>
            <p:ph type="ftr" sz="quarter" idx="3"/>
          </p:nvPr>
        </p:nvSpPr>
        <p:spPr bwMode="invGray">
          <a:xfrm>
            <a:off x="1390453" y="6598867"/>
            <a:ext cx="2260480" cy="1805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7200"/>
            <a:r>
              <a:rPr lang="en-GB">
                <a:solidFill>
                  <a:prstClr val="black"/>
                </a:solidFill>
              </a:rPr>
              <a:t>NITAGs composition and functioning</a:t>
            </a:r>
          </a:p>
        </p:txBody>
      </p:sp>
      <p:sp>
        <p:nvSpPr>
          <p:cNvPr id="6" name="Slide Number Placeholder 5"/>
          <p:cNvSpPr>
            <a:spLocks noGrp="1"/>
          </p:cNvSpPr>
          <p:nvPr>
            <p:ph type="sldNum" sz="quarter" idx="4"/>
          </p:nvPr>
        </p:nvSpPr>
        <p:spPr bwMode="invGray">
          <a:xfrm>
            <a:off x="11395623" y="6598867"/>
            <a:ext cx="289402" cy="1805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pPr defTabSz="457200"/>
            <a:fld id="{A74CE0EA-F3B5-4684-BA10-C594598FDB9C}" type="slidenum">
              <a:rPr lang="en-GB" smtClean="0">
                <a:solidFill>
                  <a:prstClr val="black"/>
                </a:solidFill>
              </a:rPr>
              <a:pPr defTabSz="457200"/>
              <a:t>‹#›</a:t>
            </a:fld>
            <a:endParaRPr lang="en-GB">
              <a:solidFill>
                <a:prstClr val="black"/>
              </a:solidFill>
            </a:endParaRPr>
          </a:p>
        </p:txBody>
      </p:sp>
      <p:sp>
        <p:nvSpPr>
          <p:cNvPr id="9" name="Rectangle 8"/>
          <p:cNvSpPr/>
          <p:nvPr userDrawn="1"/>
        </p:nvSpPr>
        <p:spPr bwMode="invGray">
          <a:xfrm>
            <a:off x="9717854" y="2134099"/>
            <a:ext cx="1972797" cy="69673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sp>
        <p:nvSpPr>
          <p:cNvPr id="12" name="Rectangle 11"/>
          <p:cNvSpPr/>
          <p:nvPr userDrawn="1"/>
        </p:nvSpPr>
        <p:spPr bwMode="gray">
          <a:xfrm>
            <a:off x="9717854" y="380632"/>
            <a:ext cx="1972797" cy="69673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spTree>
    <p:extLst>
      <p:ext uri="{BB962C8B-B14F-4D97-AF65-F5344CB8AC3E}">
        <p14:creationId xmlns:p14="http://schemas.microsoft.com/office/powerpoint/2010/main" val="13272558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79124" y="368640"/>
            <a:ext cx="8145125" cy="722000"/>
          </a:xfrm>
          <a:prstGeom prst="rect">
            <a:avLst/>
          </a:prstGeom>
        </p:spPr>
        <p:txBody>
          <a:bodyPr vert="horz" lIns="21424" tIns="0" rIns="428472"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79125" y="1812641"/>
            <a:ext cx="11211526" cy="4248970"/>
          </a:xfrm>
          <a:prstGeom prst="rect">
            <a:avLst/>
          </a:prstGeom>
        </p:spPr>
        <p:txBody>
          <a:bodyPr vert="horz" lIns="21424" tIns="0" rIns="21424"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479127" y="6606509"/>
            <a:ext cx="788561" cy="180500"/>
          </a:xfrm>
          <a:prstGeom prst="rect">
            <a:avLst/>
          </a:prstGeom>
        </p:spPr>
        <p:txBody>
          <a:bodyPr vert="horz" lIns="0" tIns="0" rIns="0" bIns="0" rtlCol="0" anchor="t"/>
          <a:lstStyle>
            <a:lvl1pPr algn="l">
              <a:defRPr sz="1000">
                <a:solidFill>
                  <a:schemeClr val="tx1"/>
                </a:solidFill>
                <a:latin typeface="+mn-lt"/>
                <a:cs typeface="Times New Roman" panose="02020603050405020304" pitchFamily="18" charset="0"/>
              </a:defRPr>
            </a:lvl1pPr>
          </a:lstStyle>
          <a:p>
            <a:endParaRPr lang="en-GB">
              <a:solidFill>
                <a:prstClr val="black"/>
              </a:solidFill>
            </a:endParaRPr>
          </a:p>
        </p:txBody>
      </p:sp>
      <p:sp>
        <p:nvSpPr>
          <p:cNvPr id="5" name="Footer Placeholder 4"/>
          <p:cNvSpPr>
            <a:spLocks noGrp="1"/>
          </p:cNvSpPr>
          <p:nvPr>
            <p:ph type="ftr" sz="quarter" idx="3"/>
          </p:nvPr>
        </p:nvSpPr>
        <p:spPr bwMode="gray">
          <a:xfrm>
            <a:off x="1390453" y="6606509"/>
            <a:ext cx="2260480" cy="180500"/>
          </a:xfrm>
          <a:prstGeom prst="rect">
            <a:avLst/>
          </a:prstGeom>
        </p:spPr>
        <p:txBody>
          <a:bodyPr vert="horz" lIns="0" tIns="0" rIns="0" bIns="0" rtlCol="0" anchor="t"/>
          <a:lstStyle>
            <a:lvl1pPr algn="l">
              <a:defRPr sz="1000">
                <a:solidFill>
                  <a:schemeClr val="tx1"/>
                </a:solidFill>
                <a:latin typeface="+mn-lt"/>
                <a:cs typeface="Times New Roman" panose="02020603050405020304" pitchFamily="18" charset="0"/>
              </a:defRPr>
            </a:lvl1pPr>
          </a:lstStyle>
          <a:p>
            <a:r>
              <a:rPr lang="en-US">
                <a:solidFill>
                  <a:prstClr val="black"/>
                </a:solidFill>
              </a:rPr>
              <a:t>NITAGs composition and functioning</a:t>
            </a:r>
            <a:endParaRPr lang="en-GB">
              <a:solidFill>
                <a:prstClr val="black"/>
              </a:solidFill>
            </a:endParaRPr>
          </a:p>
        </p:txBody>
      </p:sp>
      <p:sp>
        <p:nvSpPr>
          <p:cNvPr id="6" name="Slide Number Placeholder 5"/>
          <p:cNvSpPr>
            <a:spLocks noGrp="1"/>
          </p:cNvSpPr>
          <p:nvPr>
            <p:ph type="sldNum" sz="quarter" idx="4"/>
          </p:nvPr>
        </p:nvSpPr>
        <p:spPr bwMode="gray">
          <a:xfrm>
            <a:off x="11395625" y="6606509"/>
            <a:ext cx="289402" cy="180500"/>
          </a:xfrm>
          <a:prstGeom prst="rect">
            <a:avLst/>
          </a:prstGeom>
        </p:spPr>
        <p:txBody>
          <a:bodyPr vert="horz" lIns="0" tIns="0" rIns="0" bIns="0" rtlCol="0" anchor="t"/>
          <a:lstStyle>
            <a:lvl1pPr algn="r">
              <a:defRPr sz="1000"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Rectangle 11"/>
          <p:cNvSpPr/>
          <p:nvPr userDrawn="1"/>
        </p:nvSpPr>
        <p:spPr bwMode="gray">
          <a:xfrm>
            <a:off x="9054628" y="380632"/>
            <a:ext cx="2630396" cy="69673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8832" tIns="54416" rIns="108832" bIns="54416" rtlCol="0" anchor="ctr"/>
          <a:lstStyle/>
          <a:p>
            <a:pPr algn="ctr"/>
            <a:endParaRPr lang="en-GB">
              <a:solidFill>
                <a:prstClr val="white"/>
              </a:solidFill>
            </a:endParaRPr>
          </a:p>
        </p:txBody>
      </p:sp>
    </p:spTree>
    <p:extLst>
      <p:ext uri="{BB962C8B-B14F-4D97-AF65-F5344CB8AC3E}">
        <p14:creationId xmlns:p14="http://schemas.microsoft.com/office/powerpoint/2010/main" val="9474642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dt="0"/>
  <p:txStyles>
    <p:title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p:titleStyle>
    <p:body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microsoft.com/office/2007/relationships/hdphoto" Target="../media/hdphoto1.wdp"/><Relationship Id="rId2" Type="http://schemas.openxmlformats.org/officeDocument/2006/relationships/notesSlide" Target="../notesSlides/notesSlide7.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png"/><Relationship Id="rId15" Type="http://schemas.openxmlformats.org/officeDocument/2006/relationships/hyperlink" Target="http://www.google.com/url?sa=i&amp;source=images&amp;cd=&amp;cad=rja&amp;docid=FT921WOFFzMWXM&amp;tbnid=RYRDSWCSknr1JM:&amp;ved=0CAgQjRwwAA&amp;url=http://hal2009.wordpress.com/&amp;ei=oFV6UtHEJNOpkAfB0oHoCw&amp;psig=AFQjCNFytz07aM8c5ysU2dlwy1RIlaFkmQ&amp;ust=1383835424666453" TargetMode="External"/><Relationship Id="rId10" Type="http://schemas.openxmlformats.org/officeDocument/2006/relationships/image" Target="../media/image11.wmf"/><Relationship Id="rId4" Type="http://schemas.openxmlformats.org/officeDocument/2006/relationships/image" Target="../media/image5.jpeg"/><Relationship Id="rId9" Type="http://schemas.openxmlformats.org/officeDocument/2006/relationships/image" Target="../media/image10.wmf"/><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46.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hyperlink" Target="https://www.nitag-resource.org/media-center/developing-nitag-recommendations-work-group-and-background-documents" TargetMode="Externa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itag-resource.org/media-center/declaration-interests" TargetMode="Externa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nitag-resource.org/media-center/how-nitag-work-documented-best-practices" TargetMode="Externa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has-sante.fr/upload/docs/application/pdf/2017-05/dir120/reglement_interieur_de_la_commission_technique_des_vaccinations_2017-05-31_16-41-3_698.pdf" TargetMode="External"/><Relationship Id="rId2" Type="http://schemas.openxmlformats.org/officeDocument/2006/relationships/image" Target="../media/image26.png"/><Relationship Id="rId1" Type="http://schemas.openxmlformats.org/officeDocument/2006/relationships/slideLayout" Target="../slideLayouts/slideLayout46.xml"/><Relationship Id="rId6" Type="http://schemas.openxmlformats.org/officeDocument/2006/relationships/hyperlink" Target="http://www.msal.gob.ar/images/stories/bes/graficos/0000001114cnt-2018-02_reglamento-conain.pdf" TargetMode="External"/><Relationship Id="rId5" Type="http://schemas.openxmlformats.org/officeDocument/2006/relationships/hyperlink" Target="https://www.nitag-resource.org/media-center/document/102-charter-of-the-advisory-committee-on-immunization-practices-acip" TargetMode="Externa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hyperlink" Target="https://www.nitag-resource.org/training/evaluate/evaluation-tools" TargetMode="Externa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hyperlink" Target="https://www.nitag-resource.org/network/vision-mission" TargetMode="Externa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hyperlink" Target="https://www.nitag-resource.org/media-center/operational-guide-nitag" TargetMode="External"/><Relationship Id="rId2" Type="http://schemas.openxmlformats.org/officeDocument/2006/relationships/hyperlink" Target="https://www.nitag-resource.org/training/establish/training-modules" TargetMode="External"/><Relationship Id="rId1" Type="http://schemas.openxmlformats.org/officeDocument/2006/relationships/slideLayout" Target="../slideLayouts/slideLayout46.xml"/><Relationship Id="rId6" Type="http://schemas.openxmlformats.org/officeDocument/2006/relationships/hyperlink" Target="https://www.nitag-resource.org/media-center/confidentiality-agreement-form" TargetMode="External"/><Relationship Id="rId5" Type="http://schemas.openxmlformats.org/officeDocument/2006/relationships/hyperlink" Target="https://www.nitag-resource.org/media-center/declaration-interests-form" TargetMode="External"/><Relationship Id="rId4" Type="http://schemas.openxmlformats.org/officeDocument/2006/relationships/hyperlink" Target="https://www.nitag-resource.org/sites/default/files/223c46c59b1fc5115fbfab56d9687e4ead0790ac_1.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alphaModFix/>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rcRect t="1767" b="1767"/>
          <a:stretch>
            <a:fillRect/>
          </a:stretch>
        </p:blipFill>
        <p:spPr>
          <a:noFill/>
        </p:spPr>
      </p:pic>
      <p:sp>
        <p:nvSpPr>
          <p:cNvPr id="7" name="Text Placeholder 6"/>
          <p:cNvSpPr>
            <a:spLocks noGrp="1"/>
          </p:cNvSpPr>
          <p:nvPr>
            <p:ph type="body" sz="quarter" idx="10"/>
          </p:nvPr>
        </p:nvSpPr>
        <p:spPr/>
        <p:txBody>
          <a:bodyPr/>
          <a:lstStyle/>
          <a:p>
            <a:r>
              <a:rPr lang="en-GB" dirty="0"/>
              <a:t>Immunization, Vaccines and Biologicals</a:t>
            </a:r>
          </a:p>
        </p:txBody>
      </p:sp>
      <p:pic>
        <p:nvPicPr>
          <p:cNvPr id="22" name="Picture Placeholder 1"/>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t="278" b="278"/>
          <a:stretch>
            <a:fillRect/>
          </a:stretch>
        </p:blipFill>
        <p:spPr/>
      </p:pic>
      <p:sp>
        <p:nvSpPr>
          <p:cNvPr id="8" name="Text Placeholder 7"/>
          <p:cNvSpPr>
            <a:spLocks noGrp="1"/>
          </p:cNvSpPr>
          <p:nvPr>
            <p:ph type="body" sz="quarter" idx="16"/>
          </p:nvPr>
        </p:nvSpPr>
        <p:spPr/>
        <p:txBody>
          <a:bodyPr/>
          <a:lstStyle/>
          <a:p>
            <a:endParaRPr lang="en-GB"/>
          </a:p>
        </p:txBody>
      </p:sp>
      <p:sp>
        <p:nvSpPr>
          <p:cNvPr id="9" name="Title 8"/>
          <p:cNvSpPr>
            <a:spLocks noGrp="1"/>
          </p:cNvSpPr>
          <p:nvPr>
            <p:ph type="ctrTitle"/>
          </p:nvPr>
        </p:nvSpPr>
        <p:spPr>
          <a:xfrm>
            <a:off x="0" y="313280"/>
            <a:ext cx="8509000" cy="3459170"/>
          </a:xfrm>
        </p:spPr>
        <p:txBody>
          <a:bodyPr/>
          <a:lstStyle/>
          <a:p>
            <a:r>
              <a:rPr lang="en-US" dirty="0"/>
              <a:t>National Immunization Technical Advisory Groups (NITAGs):</a:t>
            </a:r>
            <a:br>
              <a:rPr lang="en-US" dirty="0"/>
            </a:br>
            <a:r>
              <a:rPr lang="en-US" dirty="0"/>
              <a:t>Composition and modes of functioning</a:t>
            </a:r>
            <a:endParaRPr lang="en-GB" sz="2400" dirty="0"/>
          </a:p>
        </p:txBody>
      </p:sp>
      <p:sp>
        <p:nvSpPr>
          <p:cNvPr id="3" name="Subtitle 2">
            <a:extLst>
              <a:ext uri="{FF2B5EF4-FFF2-40B4-BE49-F238E27FC236}">
                <a16:creationId xmlns:a16="http://schemas.microsoft.com/office/drawing/2014/main" id="{B11BFFDB-D029-E14E-A83F-D5C59B42314F}"/>
              </a:ext>
            </a:extLst>
          </p:cNvPr>
          <p:cNvSpPr>
            <a:spLocks noGrp="1"/>
          </p:cNvSpPr>
          <p:nvPr>
            <p:ph type="subTitle" idx="1"/>
          </p:nvPr>
        </p:nvSpPr>
        <p:spPr>
          <a:xfrm>
            <a:off x="2" y="4494450"/>
            <a:ext cx="12169774" cy="1864912"/>
          </a:xfrm>
        </p:spPr>
        <p:txBody>
          <a:bodyPr/>
          <a:lstStyle/>
          <a:p>
            <a:r>
              <a:rPr lang="en-US" sz="1600" dirty="0"/>
              <a:t>These slides were developed with inputs from the </a:t>
            </a:r>
            <a:r>
              <a:rPr lang="en-US" sz="1600" dirty="0" err="1"/>
              <a:t>GNN</a:t>
            </a:r>
            <a:r>
              <a:rPr lang="en-US" sz="1600" dirty="0"/>
              <a:t>, the WHO regional offices and our partner the US-CDC. </a:t>
            </a:r>
          </a:p>
          <a:p>
            <a:r>
              <a:rPr lang="en-GB" sz="1600" dirty="0"/>
              <a:t>Endorsed by the </a:t>
            </a:r>
            <a:r>
              <a:rPr lang="en-GB" sz="1600" dirty="0" err="1"/>
              <a:t>GNN</a:t>
            </a:r>
            <a:r>
              <a:rPr lang="en-GB" sz="1600" dirty="0"/>
              <a:t> in </a:t>
            </a:r>
            <a:r>
              <a:rPr lang="en-GB" sz="1600" b="1" dirty="0"/>
              <a:t>September 2020</a:t>
            </a:r>
            <a:r>
              <a:rPr lang="en-GB" sz="1600" dirty="0"/>
              <a:t>.</a:t>
            </a:r>
          </a:p>
          <a:p>
            <a:endParaRPr lang="en-US" dirty="0"/>
          </a:p>
        </p:txBody>
      </p:sp>
    </p:spTree>
    <p:extLst>
      <p:ext uri="{BB962C8B-B14F-4D97-AF65-F5344CB8AC3E}">
        <p14:creationId xmlns:p14="http://schemas.microsoft.com/office/powerpoint/2010/main" val="257369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87DB38-D2C9-4FC0-B474-289A1B9FAF7F}"/>
              </a:ext>
            </a:extLst>
          </p:cNvPr>
          <p:cNvSpPr>
            <a:spLocks noGrp="1"/>
          </p:cNvSpPr>
          <p:nvPr>
            <p:ph type="ftr" sz="quarter" idx="15"/>
          </p:nvPr>
        </p:nvSpPr>
        <p:spPr>
          <a:xfrm>
            <a:off x="469138" y="6606509"/>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D4856193-42EE-46DD-A1E8-4692A6E24FE2}"/>
              </a:ext>
            </a:extLst>
          </p:cNvPr>
          <p:cNvSpPr>
            <a:spLocks noGrp="1"/>
          </p:cNvSpPr>
          <p:nvPr>
            <p:ph type="sldNum" sz="quarter" idx="16"/>
          </p:nvPr>
        </p:nvSpPr>
        <p:spPr/>
        <p:txBody>
          <a:bodyPr/>
          <a:lstStyle/>
          <a:p>
            <a:fld id="{A74CE0EA-F3B5-4684-BA10-C594598FDB9C}" type="slidenum">
              <a:rPr lang="en-GB" noProof="0" smtClean="0"/>
              <a:pPr/>
              <a:t>10</a:t>
            </a:fld>
            <a:endParaRPr lang="en-GB" noProof="0"/>
          </a:p>
        </p:txBody>
      </p:sp>
      <p:sp>
        <p:nvSpPr>
          <p:cNvPr id="7" name="Title 6">
            <a:extLst>
              <a:ext uri="{FF2B5EF4-FFF2-40B4-BE49-F238E27FC236}">
                <a16:creationId xmlns:a16="http://schemas.microsoft.com/office/drawing/2014/main" id="{54551868-A1D1-42B6-8679-C1C0909ECF2D}"/>
              </a:ext>
            </a:extLst>
          </p:cNvPr>
          <p:cNvSpPr>
            <a:spLocks noGrp="1"/>
          </p:cNvSpPr>
          <p:nvPr>
            <p:ph type="title"/>
          </p:nvPr>
        </p:nvSpPr>
        <p:spPr/>
        <p:txBody>
          <a:bodyPr/>
          <a:lstStyle/>
          <a:p>
            <a:r>
              <a:rPr lang="en-US" dirty="0"/>
              <a:t>Who are the stakeholders?</a:t>
            </a:r>
          </a:p>
        </p:txBody>
      </p:sp>
      <p:pic>
        <p:nvPicPr>
          <p:cNvPr id="25" name="Picture 24" descr="C:\Users\jsg5\AppData\Local\Microsoft\Windows\Temporary Internet Files\Content.IE5\3T5444E6\MC900318660[1].wmf">
            <a:extLst>
              <a:ext uri="{FF2B5EF4-FFF2-40B4-BE49-F238E27FC236}">
                <a16:creationId xmlns:a16="http://schemas.microsoft.com/office/drawing/2014/main" id="{53435F2F-CC38-4CCA-8CC3-26718FC2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453" y="1633430"/>
            <a:ext cx="577263" cy="8259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jsg5\AppData\Local\Microsoft\Windows\Temporary Internet Files\Content.IE5\U5B1KX0J\MC910215892[1].jpg">
            <a:extLst>
              <a:ext uri="{FF2B5EF4-FFF2-40B4-BE49-F238E27FC236}">
                <a16:creationId xmlns:a16="http://schemas.microsoft.com/office/drawing/2014/main" id="{B1CCAFC6-78C5-4732-A1F1-969AD04B54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053" y="5692819"/>
            <a:ext cx="990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7" name="table">
            <a:extLst>
              <a:ext uri="{FF2B5EF4-FFF2-40B4-BE49-F238E27FC236}">
                <a16:creationId xmlns:a16="http://schemas.microsoft.com/office/drawing/2014/main" id="{ED8C4F91-F4A9-4A41-A869-EC6231AFF7D7}"/>
              </a:ext>
            </a:extLst>
          </p:cNvPr>
          <p:cNvPicPr>
            <a:picLocks noChangeAspect="1"/>
          </p:cNvPicPr>
          <p:nvPr/>
        </p:nvPicPr>
        <p:blipFill>
          <a:blip r:embed="rId5"/>
          <a:stretch>
            <a:fillRect/>
          </a:stretch>
        </p:blipFill>
        <p:spPr>
          <a:xfrm>
            <a:off x="1390453" y="1481030"/>
            <a:ext cx="8229600" cy="4953000"/>
          </a:xfrm>
          <a:prstGeom prst="rect">
            <a:avLst/>
          </a:prstGeom>
        </p:spPr>
      </p:pic>
      <p:pic>
        <p:nvPicPr>
          <p:cNvPr id="28" name="Picture 27" descr="C:\Users\jsg5\AppData\Local\Microsoft\Windows\Temporary Internet Files\Content.IE5\7RGUPJKF\MC900359057[1].wmf">
            <a:extLst>
              <a:ext uri="{FF2B5EF4-FFF2-40B4-BE49-F238E27FC236}">
                <a16:creationId xmlns:a16="http://schemas.microsoft.com/office/drawing/2014/main" id="{440347E0-1875-4FCF-AC7F-C3C67AE281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4784" y="3157430"/>
            <a:ext cx="708660" cy="9047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Users\jsg5\AppData\Local\Microsoft\Windows\Temporary Internet Files\Content.IE5\U5B1KX0J\MC900295725[1].wmf">
            <a:extLst>
              <a:ext uri="{FF2B5EF4-FFF2-40B4-BE49-F238E27FC236}">
                <a16:creationId xmlns:a16="http://schemas.microsoft.com/office/drawing/2014/main" id="{37EEEAA0-DFF6-41C4-A064-52A3BCC6D4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4853" y="2853760"/>
            <a:ext cx="917418" cy="9121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jsg5\AppData\Local\Microsoft\Windows\Temporary Internet Files\Content.IE5\TBXQJYGX\MC900355265[1].wmf">
            <a:extLst>
              <a:ext uri="{FF2B5EF4-FFF2-40B4-BE49-F238E27FC236}">
                <a16:creationId xmlns:a16="http://schemas.microsoft.com/office/drawing/2014/main" id="{FBDBDAF5-5DA2-4862-8782-E013565BC8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8670" y="3254621"/>
            <a:ext cx="985113" cy="7869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Users\jsg5\AppData\Local\Microsoft\Windows\Temporary Internet Files\Content.IE5\U5B1KX0J\MC900332586[1].wmf">
            <a:extLst>
              <a:ext uri="{FF2B5EF4-FFF2-40B4-BE49-F238E27FC236}">
                <a16:creationId xmlns:a16="http://schemas.microsoft.com/office/drawing/2014/main" id="{28663593-88F9-4646-A687-20606ECA8B2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3431" y="4260854"/>
            <a:ext cx="651967" cy="68920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C:\Users\jsg5\AppData\Local\Microsoft\Windows\Temporary Internet Files\Content.IE5\7RGUPJKF\MC900030330[1].wmf">
            <a:extLst>
              <a:ext uri="{FF2B5EF4-FFF2-40B4-BE49-F238E27FC236}">
                <a16:creationId xmlns:a16="http://schemas.microsoft.com/office/drawing/2014/main" id="{2BE84951-F99C-4B77-BCAA-930F1CB4E79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89214" y="5058829"/>
            <a:ext cx="463498" cy="6116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Users\jsg5\AppData\Local\Microsoft\Windows\Temporary Internet Files\Content.IE5\U5B1KX0J\MC900286861[1].wmf">
            <a:extLst>
              <a:ext uri="{FF2B5EF4-FFF2-40B4-BE49-F238E27FC236}">
                <a16:creationId xmlns:a16="http://schemas.microsoft.com/office/drawing/2014/main" id="{816C715B-6C85-4044-80C8-ECB40BA9FB8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1052" y="5058829"/>
            <a:ext cx="958061" cy="77331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C:\Users\jsg5\AppData\Local\Microsoft\Windows\Temporary Internet Files\Content.IE5\3T5444E6\MC900019313[1].wmf">
            <a:extLst>
              <a:ext uri="{FF2B5EF4-FFF2-40B4-BE49-F238E27FC236}">
                <a16:creationId xmlns:a16="http://schemas.microsoft.com/office/drawing/2014/main" id="{21866AC7-7AD6-4008-AFEE-39E7ECEB906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04853" y="1984177"/>
            <a:ext cx="647486" cy="4752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Users\jsg5\AppData\Local\Microsoft\Windows\Temporary Internet Files\Content.IE5\TBXQJYGX\MC900434329[1].wmf">
            <a:extLst>
              <a:ext uri="{FF2B5EF4-FFF2-40B4-BE49-F238E27FC236}">
                <a16:creationId xmlns:a16="http://schemas.microsoft.com/office/drawing/2014/main" id="{E7B478BC-4FA4-428F-8B11-16E02FF7508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37648" y="1785830"/>
            <a:ext cx="1143605" cy="6210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jsg5\AppData\Local\Microsoft\Windows\Temporary Internet Files\Content.IE5\U5B1KX0J\MC900439599[1].png">
            <a:extLst>
              <a:ext uri="{FF2B5EF4-FFF2-40B4-BE49-F238E27FC236}">
                <a16:creationId xmlns:a16="http://schemas.microsoft.com/office/drawing/2014/main" id="{9320DAA5-A4B0-4B49-B78B-35A404E1A04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33290" y="1944810"/>
            <a:ext cx="3715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s://www.lsuhsc.edu/no/library/news/wp-content/uploads/2009/08/0511-0811-1717-0449_vaccine_and_hypodermic_needle_clipart_imagejpg.png">
            <a:hlinkClick r:id="rId15"/>
            <a:extLst>
              <a:ext uri="{FF2B5EF4-FFF2-40B4-BE49-F238E27FC236}">
                <a16:creationId xmlns:a16="http://schemas.microsoft.com/office/drawing/2014/main" id="{A150C75C-6371-421D-A2A9-C48D596C8932}"/>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22271" y="4166342"/>
            <a:ext cx="797384" cy="78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0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B38898-45BF-2D41-8E7C-720E2AC7306B}"/>
              </a:ext>
            </a:extLst>
          </p:cNvPr>
          <p:cNvSpPr>
            <a:spLocks noGrp="1"/>
          </p:cNvSpPr>
          <p:nvPr>
            <p:ph idx="1"/>
          </p:nvPr>
        </p:nvSpPr>
        <p:spPr>
          <a:xfrm>
            <a:off x="473501" y="1104912"/>
            <a:ext cx="11211526" cy="4248970"/>
          </a:xfrm>
        </p:spPr>
        <p:txBody>
          <a:bodyPr anchor="ctr"/>
          <a:lstStyle/>
          <a:p>
            <a:pPr algn="ctr"/>
            <a:r>
              <a:rPr lang="en-US" sz="4000" b="1" dirty="0">
                <a:solidFill>
                  <a:srgbClr val="0092CC"/>
                </a:solidFill>
                <a:latin typeface="+mj-lt"/>
              </a:rPr>
              <a:t>NITAG Composition</a:t>
            </a:r>
          </a:p>
        </p:txBody>
      </p:sp>
      <p:sp>
        <p:nvSpPr>
          <p:cNvPr id="4" name="Footer Placeholder 3">
            <a:extLst>
              <a:ext uri="{FF2B5EF4-FFF2-40B4-BE49-F238E27FC236}">
                <a16:creationId xmlns:a16="http://schemas.microsoft.com/office/drawing/2014/main" id="{F8D37283-D423-0540-B697-4E0D1424E8F3}"/>
              </a:ext>
            </a:extLst>
          </p:cNvPr>
          <p:cNvSpPr>
            <a:spLocks noGrp="1"/>
          </p:cNvSpPr>
          <p:nvPr>
            <p:ph type="ftr" sz="quarter" idx="15"/>
          </p:nvPr>
        </p:nvSpPr>
        <p:spPr>
          <a:xfrm>
            <a:off x="473501" y="6606509"/>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B6C72143-D709-324E-8483-B99F9055F055}"/>
              </a:ext>
            </a:extLst>
          </p:cNvPr>
          <p:cNvSpPr>
            <a:spLocks noGrp="1"/>
          </p:cNvSpPr>
          <p:nvPr>
            <p:ph type="sldNum" sz="quarter" idx="16"/>
          </p:nvPr>
        </p:nvSpPr>
        <p:spPr/>
        <p:txBody>
          <a:bodyPr/>
          <a:lstStyle/>
          <a:p>
            <a:fld id="{A74CE0EA-F3B5-4684-BA10-C594598FDB9C}" type="slidenum">
              <a:rPr lang="en-GB" noProof="0" smtClean="0"/>
              <a:pPr/>
              <a:t>11</a:t>
            </a:fld>
            <a:endParaRPr lang="en-GB" noProof="0"/>
          </a:p>
        </p:txBody>
      </p:sp>
    </p:spTree>
    <p:extLst>
      <p:ext uri="{BB962C8B-B14F-4D97-AF65-F5344CB8AC3E}">
        <p14:creationId xmlns:p14="http://schemas.microsoft.com/office/powerpoint/2010/main" val="173522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F82492-B682-4931-9E8F-71CA0FB8A09A}"/>
              </a:ext>
            </a:extLst>
          </p:cNvPr>
          <p:cNvSpPr>
            <a:spLocks noGrp="1"/>
          </p:cNvSpPr>
          <p:nvPr>
            <p:ph idx="1"/>
          </p:nvPr>
        </p:nvSpPr>
        <p:spPr>
          <a:xfrm>
            <a:off x="479125" y="1805000"/>
            <a:ext cx="11211526" cy="4248970"/>
          </a:xfrm>
        </p:spPr>
        <p:txBody>
          <a:bodyPr/>
          <a:lstStyle/>
          <a:p>
            <a:pPr>
              <a:spcBef>
                <a:spcPts val="600"/>
              </a:spcBef>
            </a:pPr>
            <a:r>
              <a:rPr lang="en-US" sz="2400" b="1" dirty="0">
                <a:solidFill>
                  <a:srgbClr val="0092CC"/>
                </a:solidFill>
              </a:rPr>
              <a:t>Membership</a:t>
            </a:r>
          </a:p>
          <a:p>
            <a:pPr lvl="1">
              <a:spcBef>
                <a:spcPts val="600"/>
              </a:spcBef>
            </a:pPr>
            <a:r>
              <a:rPr lang="en-US" sz="2400" dirty="0"/>
              <a:t>Core</a:t>
            </a:r>
          </a:p>
          <a:p>
            <a:pPr lvl="1">
              <a:spcBef>
                <a:spcPts val="600"/>
              </a:spcBef>
            </a:pPr>
            <a:r>
              <a:rPr lang="en-US" sz="2400" dirty="0"/>
              <a:t>Ex-officio (Government agencies)</a:t>
            </a:r>
          </a:p>
          <a:p>
            <a:pPr lvl="1">
              <a:spcBef>
                <a:spcPts val="600"/>
              </a:spcBef>
            </a:pPr>
            <a:r>
              <a:rPr lang="en-US" sz="2400" dirty="0"/>
              <a:t>Liaison (Other stakeholders)</a:t>
            </a:r>
          </a:p>
          <a:p>
            <a:pPr>
              <a:spcBef>
                <a:spcPts val="600"/>
              </a:spcBef>
            </a:pPr>
            <a:r>
              <a:rPr lang="en-US" sz="2400" b="1" dirty="0">
                <a:solidFill>
                  <a:srgbClr val="0092CC"/>
                </a:solidFill>
              </a:rPr>
              <a:t>Technical support</a:t>
            </a:r>
          </a:p>
          <a:p>
            <a:pPr lvl="1">
              <a:spcBef>
                <a:spcPts val="600"/>
              </a:spcBef>
            </a:pPr>
            <a:r>
              <a:rPr lang="en-US" sz="2400" dirty="0"/>
              <a:t>Secretariat</a:t>
            </a:r>
          </a:p>
          <a:p>
            <a:endParaRPr lang="en-US" dirty="0"/>
          </a:p>
        </p:txBody>
      </p:sp>
      <p:sp>
        <p:nvSpPr>
          <p:cNvPr id="4" name="Footer Placeholder 3">
            <a:extLst>
              <a:ext uri="{FF2B5EF4-FFF2-40B4-BE49-F238E27FC236}">
                <a16:creationId xmlns:a16="http://schemas.microsoft.com/office/drawing/2014/main" id="{EEA3A449-BFE8-4C36-9020-CDFFCDE2F483}"/>
              </a:ext>
            </a:extLst>
          </p:cNvPr>
          <p:cNvSpPr>
            <a:spLocks noGrp="1"/>
          </p:cNvSpPr>
          <p:nvPr>
            <p:ph type="ftr" sz="quarter" idx="15"/>
          </p:nvPr>
        </p:nvSpPr>
        <p:spPr>
          <a:xfrm>
            <a:off x="479124" y="6606509"/>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FDB9ECC2-CD55-4531-867E-3BFF6C7C087B}"/>
              </a:ext>
            </a:extLst>
          </p:cNvPr>
          <p:cNvSpPr>
            <a:spLocks noGrp="1"/>
          </p:cNvSpPr>
          <p:nvPr>
            <p:ph type="sldNum" sz="quarter" idx="16"/>
          </p:nvPr>
        </p:nvSpPr>
        <p:spPr/>
        <p:txBody>
          <a:bodyPr/>
          <a:lstStyle/>
          <a:p>
            <a:fld id="{A74CE0EA-F3B5-4684-BA10-C594598FDB9C}" type="slidenum">
              <a:rPr lang="en-GB" noProof="0" smtClean="0"/>
              <a:pPr/>
              <a:t>12</a:t>
            </a:fld>
            <a:endParaRPr lang="en-GB" noProof="0"/>
          </a:p>
        </p:txBody>
      </p:sp>
      <p:sp>
        <p:nvSpPr>
          <p:cNvPr id="7" name="Title 6">
            <a:extLst>
              <a:ext uri="{FF2B5EF4-FFF2-40B4-BE49-F238E27FC236}">
                <a16:creationId xmlns:a16="http://schemas.microsoft.com/office/drawing/2014/main" id="{592F113B-B5E3-4E48-BEAD-A0EFE2C77076}"/>
              </a:ext>
            </a:extLst>
          </p:cNvPr>
          <p:cNvSpPr>
            <a:spLocks noGrp="1"/>
          </p:cNvSpPr>
          <p:nvPr>
            <p:ph type="title"/>
          </p:nvPr>
        </p:nvSpPr>
        <p:spPr/>
        <p:txBody>
          <a:bodyPr/>
          <a:lstStyle/>
          <a:p>
            <a:r>
              <a:rPr lang="en-US"/>
              <a:t>NITAG Composition</a:t>
            </a:r>
            <a:endParaRPr lang="en-US" dirty="0"/>
          </a:p>
        </p:txBody>
      </p:sp>
      <p:grpSp>
        <p:nvGrpSpPr>
          <p:cNvPr id="32" name="Group 31">
            <a:extLst>
              <a:ext uri="{FF2B5EF4-FFF2-40B4-BE49-F238E27FC236}">
                <a16:creationId xmlns:a16="http://schemas.microsoft.com/office/drawing/2014/main" id="{70F7F2FF-F690-4013-AC3B-5A59DE3CD742}"/>
              </a:ext>
            </a:extLst>
          </p:cNvPr>
          <p:cNvGrpSpPr>
            <a:grpSpLocks/>
          </p:cNvGrpSpPr>
          <p:nvPr/>
        </p:nvGrpSpPr>
        <p:grpSpPr bwMode="auto">
          <a:xfrm>
            <a:off x="4852874" y="1718782"/>
            <a:ext cx="5390108" cy="3809998"/>
            <a:chOff x="4235450" y="1851025"/>
            <a:chExt cx="7315200" cy="4953000"/>
          </a:xfrm>
        </p:grpSpPr>
        <p:sp>
          <p:nvSpPr>
            <p:cNvPr id="39" name="Rectangle 38">
              <a:extLst>
                <a:ext uri="{FF2B5EF4-FFF2-40B4-BE49-F238E27FC236}">
                  <a16:creationId xmlns:a16="http://schemas.microsoft.com/office/drawing/2014/main" id="{FD57E247-4F43-4E6B-AE64-7AD781A58930}"/>
                </a:ext>
              </a:extLst>
            </p:cNvPr>
            <p:cNvSpPr>
              <a:spLocks noChangeArrowheads="1"/>
            </p:cNvSpPr>
            <p:nvPr/>
          </p:nvSpPr>
          <p:spPr bwMode="auto">
            <a:xfrm>
              <a:off x="4235450" y="1851025"/>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5">
              <a:extLst>
                <a:ext uri="{FF2B5EF4-FFF2-40B4-BE49-F238E27FC236}">
                  <a16:creationId xmlns:a16="http://schemas.microsoft.com/office/drawing/2014/main" id="{E7712BC6-004B-4CE5-BD41-F52FE94F6E32}"/>
                </a:ext>
              </a:extLst>
            </p:cNvPr>
            <p:cNvSpPr/>
            <p:nvPr/>
          </p:nvSpPr>
          <p:spPr>
            <a:xfrm>
              <a:off x="6765834" y="2013109"/>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r>
                <a:rPr lang="en-US" sz="2400" dirty="0">
                  <a:solidFill>
                    <a:schemeClr val="tx1"/>
                  </a:solidFill>
                  <a:latin typeface="Gill Sans MT" panose="020B0502020104020203" pitchFamily="34" charset="0"/>
                </a:rPr>
                <a:t>Ex-officio</a:t>
              </a:r>
              <a:endParaRPr lang="en-US" sz="1900" dirty="0">
                <a:solidFill>
                  <a:schemeClr val="tx1"/>
                </a:solidFill>
                <a:latin typeface="Gill Sans MT" panose="020B0502020104020203" pitchFamily="34" charset="0"/>
              </a:endParaRPr>
            </a:p>
          </p:txBody>
        </p:sp>
        <p:sp>
          <p:nvSpPr>
            <p:cNvPr id="41" name="Freeform 6">
              <a:extLst>
                <a:ext uri="{FF2B5EF4-FFF2-40B4-BE49-F238E27FC236}">
                  <a16:creationId xmlns:a16="http://schemas.microsoft.com/office/drawing/2014/main" id="{1AC61B8A-0A48-4F32-961C-01819E602C48}"/>
                </a:ext>
              </a:extLst>
            </p:cNvPr>
            <p:cNvSpPr/>
            <p:nvPr/>
          </p:nvSpPr>
          <p:spPr>
            <a:xfrm>
              <a:off x="5534025" y="4327524"/>
              <a:ext cx="2476500" cy="2476499"/>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52550" rIns="91440" bIns="11430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33500">
                <a:lnSpc>
                  <a:spcPct val="90000"/>
                </a:lnSpc>
                <a:spcAft>
                  <a:spcPct val="35000"/>
                </a:spcAft>
                <a:defRPr/>
              </a:pPr>
              <a:r>
                <a:rPr lang="en-US" sz="2400" dirty="0">
                  <a:solidFill>
                    <a:schemeClr val="tx1"/>
                  </a:solidFill>
                  <a:latin typeface="Gill Sans MT" panose="020B0502020104020203" pitchFamily="34" charset="0"/>
                </a:rPr>
                <a:t>Liaison</a:t>
              </a:r>
            </a:p>
          </p:txBody>
        </p:sp>
        <p:sp>
          <p:nvSpPr>
            <p:cNvPr id="42" name="Freeform 7">
              <a:extLst>
                <a:ext uri="{FF2B5EF4-FFF2-40B4-BE49-F238E27FC236}">
                  <a16:creationId xmlns:a16="http://schemas.microsoft.com/office/drawing/2014/main" id="{7C5CD71B-721A-4D7E-88A4-A598B478559F}"/>
                </a:ext>
              </a:extLst>
            </p:cNvPr>
            <p:cNvSpPr/>
            <p:nvPr/>
          </p:nvSpPr>
          <p:spPr>
            <a:xfrm>
              <a:off x="6742111" y="4327524"/>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548640" rIns="91440" bIns="138684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733550">
                <a:lnSpc>
                  <a:spcPct val="90000"/>
                </a:lnSpc>
                <a:spcAft>
                  <a:spcPct val="35000"/>
                </a:spcAft>
                <a:defRPr/>
              </a:pPr>
              <a:endParaRPr lang="en-US" sz="2400" dirty="0">
                <a:solidFill>
                  <a:schemeClr val="tx1"/>
                </a:solidFill>
                <a:latin typeface="Gill Sans MT" panose="020B0502020104020203" pitchFamily="34" charset="0"/>
              </a:endParaRPr>
            </a:p>
            <a:p>
              <a:pPr algn="ctr" defTabSz="1733550">
                <a:lnSpc>
                  <a:spcPct val="90000"/>
                </a:lnSpc>
                <a:spcAft>
                  <a:spcPct val="35000"/>
                </a:spcAft>
                <a:defRPr/>
              </a:pPr>
              <a:r>
                <a:rPr lang="en-US" sz="2400" dirty="0">
                  <a:solidFill>
                    <a:schemeClr val="tx1"/>
                  </a:solidFill>
                  <a:latin typeface="Gill Sans MT" panose="020B0502020104020203" pitchFamily="34" charset="0"/>
                </a:rPr>
                <a:t>Core</a:t>
              </a:r>
            </a:p>
          </p:txBody>
        </p:sp>
        <p:sp>
          <p:nvSpPr>
            <p:cNvPr id="43" name="Freeform 8">
              <a:extLst>
                <a:ext uri="{FF2B5EF4-FFF2-40B4-BE49-F238E27FC236}">
                  <a16:creationId xmlns:a16="http://schemas.microsoft.com/office/drawing/2014/main" id="{E6920A00-8BCA-4DBD-935D-C7C5AA471481}"/>
                </a:ext>
              </a:extLst>
            </p:cNvPr>
            <p:cNvSpPr/>
            <p:nvPr/>
          </p:nvSpPr>
          <p:spPr>
            <a:xfrm>
              <a:off x="7948614" y="4327524"/>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r>
                <a:rPr lang="en-US" sz="2400" dirty="0">
                  <a:solidFill>
                    <a:schemeClr val="tx1"/>
                  </a:solidFill>
                  <a:latin typeface="Gill Sans MT" panose="020B0502020104020203" pitchFamily="34" charset="0"/>
                </a:rPr>
                <a:t>Secretariat</a:t>
              </a:r>
              <a:endParaRPr lang="en-US" sz="1900" dirty="0">
                <a:solidFill>
                  <a:schemeClr val="tx1"/>
                </a:solidFill>
                <a:latin typeface="Gill Sans MT" panose="020B0502020104020203" pitchFamily="34" charset="0"/>
              </a:endParaRPr>
            </a:p>
          </p:txBody>
        </p:sp>
      </p:grpSp>
      <p:sp>
        <p:nvSpPr>
          <p:cNvPr id="33" name="Freeform 505">
            <a:extLst>
              <a:ext uri="{FF2B5EF4-FFF2-40B4-BE49-F238E27FC236}">
                <a16:creationId xmlns:a16="http://schemas.microsoft.com/office/drawing/2014/main" id="{9528B966-7577-46FA-9ADC-5DECE48539DC}"/>
              </a:ext>
            </a:extLst>
          </p:cNvPr>
          <p:cNvSpPr>
            <a:spLocks noEditPoints="1"/>
          </p:cNvSpPr>
          <p:nvPr/>
        </p:nvSpPr>
        <p:spPr bwMode="auto">
          <a:xfrm>
            <a:off x="7646899" y="4654315"/>
            <a:ext cx="1684683" cy="892273"/>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505">
            <a:extLst>
              <a:ext uri="{FF2B5EF4-FFF2-40B4-BE49-F238E27FC236}">
                <a16:creationId xmlns:a16="http://schemas.microsoft.com/office/drawing/2014/main" id="{8FDAA829-E1C5-4657-80DC-8521F5DEB148}"/>
              </a:ext>
            </a:extLst>
          </p:cNvPr>
          <p:cNvSpPr>
            <a:spLocks noEditPoints="1"/>
          </p:cNvSpPr>
          <p:nvPr/>
        </p:nvSpPr>
        <p:spPr bwMode="auto">
          <a:xfrm>
            <a:off x="6072074" y="4662861"/>
            <a:ext cx="1331026" cy="840997"/>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505">
            <a:extLst>
              <a:ext uri="{FF2B5EF4-FFF2-40B4-BE49-F238E27FC236}">
                <a16:creationId xmlns:a16="http://schemas.microsoft.com/office/drawing/2014/main" id="{5D04DC32-1B72-4749-A8B9-8200B8F08F93}"/>
              </a:ext>
            </a:extLst>
          </p:cNvPr>
          <p:cNvSpPr>
            <a:spLocks noEditPoints="1"/>
          </p:cNvSpPr>
          <p:nvPr/>
        </p:nvSpPr>
        <p:spPr bwMode="auto">
          <a:xfrm>
            <a:off x="7062674" y="3900861"/>
            <a:ext cx="1199614" cy="851644"/>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505">
            <a:extLst>
              <a:ext uri="{FF2B5EF4-FFF2-40B4-BE49-F238E27FC236}">
                <a16:creationId xmlns:a16="http://schemas.microsoft.com/office/drawing/2014/main" id="{80D15D19-16E7-44B5-A3C9-E9DA3911066A}"/>
              </a:ext>
            </a:extLst>
          </p:cNvPr>
          <p:cNvSpPr>
            <a:spLocks noEditPoints="1"/>
          </p:cNvSpPr>
          <p:nvPr/>
        </p:nvSpPr>
        <p:spPr bwMode="auto">
          <a:xfrm>
            <a:off x="6797662" y="2955452"/>
            <a:ext cx="1714028" cy="801211"/>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TextBox 18">
            <a:extLst>
              <a:ext uri="{FF2B5EF4-FFF2-40B4-BE49-F238E27FC236}">
                <a16:creationId xmlns:a16="http://schemas.microsoft.com/office/drawing/2014/main" id="{31425421-448C-9F48-BFC8-1E87C937C8A0}"/>
              </a:ext>
            </a:extLst>
          </p:cNvPr>
          <p:cNvSpPr txBox="1"/>
          <p:nvPr/>
        </p:nvSpPr>
        <p:spPr>
          <a:xfrm>
            <a:off x="8865856" y="3225030"/>
            <a:ext cx="116783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Gill Sans MT" panose="020B0502020104020203" pitchFamily="34" charset="0"/>
              </a:rPr>
              <a:t>NITAG </a:t>
            </a:r>
          </a:p>
          <a:p>
            <a:pPr algn="ctr"/>
            <a:r>
              <a:rPr lang="en-US" sz="1600" dirty="0">
                <a:latin typeface="Gill Sans MT" panose="020B0502020104020203" pitchFamily="34" charset="0"/>
              </a:rPr>
              <a:t>Chair</a:t>
            </a:r>
          </a:p>
        </p:txBody>
      </p:sp>
      <p:sp>
        <p:nvSpPr>
          <p:cNvPr id="38" name="Left-Up Arrow 20">
            <a:extLst>
              <a:ext uri="{FF2B5EF4-FFF2-40B4-BE49-F238E27FC236}">
                <a16:creationId xmlns:a16="http://schemas.microsoft.com/office/drawing/2014/main" id="{B0584A30-4574-4449-A6DB-9332ED4E4689}"/>
              </a:ext>
            </a:extLst>
          </p:cNvPr>
          <p:cNvSpPr/>
          <p:nvPr/>
        </p:nvSpPr>
        <p:spPr>
          <a:xfrm>
            <a:off x="8262288" y="3942046"/>
            <a:ext cx="1467386" cy="367536"/>
          </a:xfrm>
          <a:prstGeom prst="leftUpArrow">
            <a:avLst/>
          </a:prstGeom>
          <a:solidFill>
            <a:schemeClr val="accent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Freeform 505">
            <a:extLst>
              <a:ext uri="{FF2B5EF4-FFF2-40B4-BE49-F238E27FC236}">
                <a16:creationId xmlns:a16="http://schemas.microsoft.com/office/drawing/2014/main" id="{3CAEE988-EBD7-054E-A3E9-9B588A6FE28B}"/>
              </a:ext>
            </a:extLst>
          </p:cNvPr>
          <p:cNvSpPr>
            <a:spLocks noEditPoints="1"/>
          </p:cNvSpPr>
          <p:nvPr/>
        </p:nvSpPr>
        <p:spPr bwMode="auto">
          <a:xfrm>
            <a:off x="8733296" y="3036018"/>
            <a:ext cx="1530726" cy="849692"/>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9566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65F076-2B7A-42AE-96EB-1E9B58261E82}"/>
              </a:ext>
            </a:extLst>
          </p:cNvPr>
          <p:cNvSpPr>
            <a:spLocks noGrp="1"/>
          </p:cNvSpPr>
          <p:nvPr>
            <p:ph idx="1"/>
          </p:nvPr>
        </p:nvSpPr>
        <p:spPr>
          <a:xfrm>
            <a:off x="479125" y="1805000"/>
            <a:ext cx="11205902" cy="4621200"/>
          </a:xfrm>
        </p:spPr>
        <p:txBody>
          <a:bodyPr/>
          <a:lstStyle/>
          <a:p>
            <a:pPr lvl="1">
              <a:spcBef>
                <a:spcPts val="300"/>
              </a:spcBef>
              <a:buClrTx/>
              <a:buSzPct val="125000"/>
              <a:defRPr/>
            </a:pPr>
            <a:r>
              <a:rPr lang="en-US" sz="2000" dirty="0">
                <a:latin typeface="Gill Sans MT" panose="020B0502020104020203" pitchFamily="34" charset="0"/>
              </a:rPr>
              <a:t>Senior, credible experts</a:t>
            </a:r>
          </a:p>
          <a:p>
            <a:pPr lvl="1">
              <a:spcBef>
                <a:spcPts val="300"/>
              </a:spcBef>
              <a:buClrTx/>
              <a:buSzPct val="125000"/>
              <a:defRPr/>
            </a:pPr>
            <a:r>
              <a:rPr lang="en-US" sz="2000" dirty="0">
                <a:latin typeface="Gill Sans MT" panose="020B0502020104020203" pitchFamily="34" charset="0"/>
              </a:rPr>
              <a:t>Function in their own capacity</a:t>
            </a:r>
          </a:p>
          <a:p>
            <a:pPr lvl="1">
              <a:spcBef>
                <a:spcPts val="300"/>
              </a:spcBef>
              <a:buClrTx/>
              <a:buSzPct val="125000"/>
              <a:defRPr/>
            </a:pPr>
            <a:r>
              <a:rPr lang="en-US" sz="2000" dirty="0">
                <a:latin typeface="Gill Sans MT" panose="020B0502020104020203" pitchFamily="34" charset="0"/>
              </a:rPr>
              <a:t>Must not have any direct or indirect supervisory relationship within the immunization </a:t>
            </a:r>
            <a:r>
              <a:rPr lang="en-US" sz="2000" dirty="0" err="1">
                <a:latin typeface="Gill Sans MT" panose="020B0502020104020203" pitchFamily="34" charset="0"/>
              </a:rPr>
              <a:t>programme</a:t>
            </a:r>
            <a:endParaRPr lang="en-US" sz="2000" dirty="0">
              <a:latin typeface="Gill Sans MT" panose="020B0502020104020203" pitchFamily="34" charset="0"/>
            </a:endParaRPr>
          </a:p>
          <a:p>
            <a:pPr lvl="1">
              <a:spcBef>
                <a:spcPts val="300"/>
              </a:spcBef>
              <a:buClrTx/>
              <a:buSzPct val="125000"/>
              <a:defRPr/>
            </a:pPr>
            <a:r>
              <a:rPr lang="en-US" sz="2000" dirty="0">
                <a:latin typeface="Gill Sans MT" panose="020B0502020104020203" pitchFamily="34" charset="0"/>
              </a:rPr>
              <a:t>Must not be a </a:t>
            </a:r>
            <a:r>
              <a:rPr lang="en-US" sz="2000" dirty="0" err="1">
                <a:latin typeface="Gill Sans MT" panose="020B0502020104020203" pitchFamily="34" charset="0"/>
              </a:rPr>
              <a:t>MoH</a:t>
            </a:r>
            <a:r>
              <a:rPr lang="en-US" sz="2000" dirty="0">
                <a:latin typeface="Gill Sans MT" panose="020B0502020104020203" pitchFamily="34" charset="0"/>
              </a:rPr>
              <a:t> or immunization </a:t>
            </a:r>
            <a:r>
              <a:rPr lang="en-US" sz="2000" dirty="0" err="1">
                <a:latin typeface="Gill Sans MT" panose="020B0502020104020203" pitchFamily="34" charset="0"/>
              </a:rPr>
              <a:t>programme</a:t>
            </a:r>
            <a:r>
              <a:rPr lang="en-US" sz="2000" dirty="0">
                <a:latin typeface="Gill Sans MT" panose="020B0502020104020203" pitchFamily="34" charset="0"/>
              </a:rPr>
              <a:t> employee</a:t>
            </a:r>
          </a:p>
          <a:p>
            <a:pPr lvl="1">
              <a:spcBef>
                <a:spcPts val="300"/>
              </a:spcBef>
              <a:buClrTx/>
              <a:buSzPct val="125000"/>
              <a:defRPr/>
            </a:pPr>
            <a:r>
              <a:rPr lang="en-US" sz="2000" dirty="0">
                <a:latin typeface="Gill Sans MT" panose="020B0502020104020203" pitchFamily="34" charset="0"/>
              </a:rPr>
              <a:t>Must not represent interest groups or other stakeholders</a:t>
            </a:r>
          </a:p>
          <a:p>
            <a:pPr lvl="1">
              <a:spcBef>
                <a:spcPts val="300"/>
              </a:spcBef>
              <a:buClrTx/>
              <a:buSzPct val="125000"/>
              <a:defRPr/>
            </a:pPr>
            <a:r>
              <a:rPr lang="en-US" sz="2000" dirty="0">
                <a:latin typeface="Gill Sans MT" panose="020B0502020104020203" pitchFamily="34" charset="0"/>
              </a:rPr>
              <a:t>Must declare interests</a:t>
            </a:r>
          </a:p>
          <a:p>
            <a:pPr lvl="1">
              <a:spcBef>
                <a:spcPts val="300"/>
              </a:spcBef>
              <a:buClrTx/>
              <a:buSzPct val="125000"/>
              <a:defRPr/>
            </a:pPr>
            <a:r>
              <a:rPr lang="en-US" sz="2000" dirty="0">
                <a:latin typeface="Gill Sans MT" panose="020B0502020104020203" pitchFamily="34" charset="0"/>
              </a:rPr>
              <a:t>Should represent broad range of disciplines</a:t>
            </a:r>
          </a:p>
          <a:p>
            <a:pPr lvl="1">
              <a:spcBef>
                <a:spcPts val="300"/>
              </a:spcBef>
              <a:buClrTx/>
              <a:buSzPct val="125000"/>
              <a:defRPr/>
            </a:pPr>
            <a:r>
              <a:rPr lang="en-US" sz="2000" dirty="0">
                <a:latin typeface="Gill Sans MT" panose="020B0502020104020203" pitchFamily="34" charset="0"/>
              </a:rPr>
              <a:t>Should balance gender,  geography,  special populations</a:t>
            </a:r>
          </a:p>
          <a:p>
            <a:endParaRPr lang="en-US" dirty="0"/>
          </a:p>
        </p:txBody>
      </p:sp>
      <p:sp>
        <p:nvSpPr>
          <p:cNvPr id="4" name="Footer Placeholder 3">
            <a:extLst>
              <a:ext uri="{FF2B5EF4-FFF2-40B4-BE49-F238E27FC236}">
                <a16:creationId xmlns:a16="http://schemas.microsoft.com/office/drawing/2014/main" id="{2F7EBC4F-6D26-44DA-884C-990D8456E5F8}"/>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080FEDEC-1240-4648-9C2E-7FB0BFA720E4}"/>
              </a:ext>
            </a:extLst>
          </p:cNvPr>
          <p:cNvSpPr>
            <a:spLocks noGrp="1"/>
          </p:cNvSpPr>
          <p:nvPr>
            <p:ph type="sldNum" sz="quarter" idx="16"/>
          </p:nvPr>
        </p:nvSpPr>
        <p:spPr/>
        <p:txBody>
          <a:bodyPr/>
          <a:lstStyle/>
          <a:p>
            <a:fld id="{A74CE0EA-F3B5-4684-BA10-C594598FDB9C}" type="slidenum">
              <a:rPr lang="en-GB" smtClean="0">
                <a:solidFill>
                  <a:prstClr val="black"/>
                </a:solidFill>
              </a:rPr>
              <a:pPr/>
              <a:t>13</a:t>
            </a:fld>
            <a:endParaRPr lang="en-GB">
              <a:solidFill>
                <a:prstClr val="black"/>
              </a:solidFill>
            </a:endParaRPr>
          </a:p>
        </p:txBody>
      </p:sp>
      <p:sp>
        <p:nvSpPr>
          <p:cNvPr id="7" name="Title 6">
            <a:extLst>
              <a:ext uri="{FF2B5EF4-FFF2-40B4-BE49-F238E27FC236}">
                <a16:creationId xmlns:a16="http://schemas.microsoft.com/office/drawing/2014/main" id="{5DA1178C-1F1B-4309-9C67-3C7E702ED387}"/>
              </a:ext>
            </a:extLst>
          </p:cNvPr>
          <p:cNvSpPr>
            <a:spLocks noGrp="1"/>
          </p:cNvSpPr>
          <p:nvPr>
            <p:ph type="title"/>
          </p:nvPr>
        </p:nvSpPr>
        <p:spPr/>
        <p:txBody>
          <a:bodyPr/>
          <a:lstStyle/>
          <a:p>
            <a:r>
              <a:rPr lang="en-US" dirty="0"/>
              <a:t>Core NITAG members</a:t>
            </a:r>
          </a:p>
        </p:txBody>
      </p:sp>
      <p:grpSp>
        <p:nvGrpSpPr>
          <p:cNvPr id="8" name="Group 7">
            <a:extLst>
              <a:ext uri="{FF2B5EF4-FFF2-40B4-BE49-F238E27FC236}">
                <a16:creationId xmlns:a16="http://schemas.microsoft.com/office/drawing/2014/main" id="{85D269C6-8736-47B5-9A49-059FE5115D33}"/>
              </a:ext>
            </a:extLst>
          </p:cNvPr>
          <p:cNvGrpSpPr/>
          <p:nvPr/>
        </p:nvGrpSpPr>
        <p:grpSpPr>
          <a:xfrm>
            <a:off x="7038194" y="3213100"/>
            <a:ext cx="3172110" cy="2084680"/>
            <a:chOff x="6525146" y="1447800"/>
            <a:chExt cx="2695054" cy="1905000"/>
          </a:xfrm>
        </p:grpSpPr>
        <p:grpSp>
          <p:nvGrpSpPr>
            <p:cNvPr id="11" name="Group 10">
              <a:extLst>
                <a:ext uri="{FF2B5EF4-FFF2-40B4-BE49-F238E27FC236}">
                  <a16:creationId xmlns:a16="http://schemas.microsoft.com/office/drawing/2014/main" id="{4E9573E3-34FA-4729-9299-38F971795006}"/>
                </a:ext>
              </a:extLst>
            </p:cNvPr>
            <p:cNvGrpSpPr>
              <a:grpSpLocks/>
            </p:cNvGrpSpPr>
            <p:nvPr/>
          </p:nvGrpSpPr>
          <p:grpSpPr bwMode="auto">
            <a:xfrm>
              <a:off x="6525146" y="1447800"/>
              <a:ext cx="2695054" cy="1905000"/>
              <a:chOff x="4235450" y="1851025"/>
              <a:chExt cx="7315200" cy="4953000"/>
            </a:xfrm>
          </p:grpSpPr>
          <p:sp>
            <p:nvSpPr>
              <p:cNvPr id="13" name="Rectangle 12">
                <a:extLst>
                  <a:ext uri="{FF2B5EF4-FFF2-40B4-BE49-F238E27FC236}">
                    <a16:creationId xmlns:a16="http://schemas.microsoft.com/office/drawing/2014/main" id="{30BCF303-BC69-437F-805B-2C9B7A224C8B}"/>
                  </a:ext>
                </a:extLst>
              </p:cNvPr>
              <p:cNvSpPr>
                <a:spLocks noChangeArrowheads="1"/>
              </p:cNvSpPr>
              <p:nvPr/>
            </p:nvSpPr>
            <p:spPr bwMode="auto">
              <a:xfrm>
                <a:off x="4235450" y="1851025"/>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5">
                <a:extLst>
                  <a:ext uri="{FF2B5EF4-FFF2-40B4-BE49-F238E27FC236}">
                    <a16:creationId xmlns:a16="http://schemas.microsoft.com/office/drawing/2014/main" id="{85B811D1-4EB2-4E64-92BD-B9C744165D03}"/>
                  </a:ext>
                </a:extLst>
              </p:cNvPr>
              <p:cNvSpPr/>
              <p:nvPr/>
            </p:nvSpPr>
            <p:spPr>
              <a:xfrm>
                <a:off x="6742111" y="1906588"/>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15" name="Freeform 6">
                <a:extLst>
                  <a:ext uri="{FF2B5EF4-FFF2-40B4-BE49-F238E27FC236}">
                    <a16:creationId xmlns:a16="http://schemas.microsoft.com/office/drawing/2014/main" id="{D5E7FBD2-4BB9-4088-84F7-27ED67D1F3E5}"/>
                  </a:ext>
                </a:extLst>
              </p:cNvPr>
              <p:cNvSpPr/>
              <p:nvPr/>
            </p:nvSpPr>
            <p:spPr>
              <a:xfrm>
                <a:off x="5534025" y="4327524"/>
                <a:ext cx="2476500" cy="2476499"/>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52550" rIns="91440" bIns="11430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3350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16" name="Freeform 7">
                <a:extLst>
                  <a:ext uri="{FF2B5EF4-FFF2-40B4-BE49-F238E27FC236}">
                    <a16:creationId xmlns:a16="http://schemas.microsoft.com/office/drawing/2014/main" id="{2FB90428-BC01-4588-8135-43E21AB8DA8A}"/>
                  </a:ext>
                </a:extLst>
              </p:cNvPr>
              <p:cNvSpPr/>
              <p:nvPr/>
            </p:nvSpPr>
            <p:spPr>
              <a:xfrm>
                <a:off x="6742111" y="4327524"/>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731520" rIns="91440" bIns="138684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733550">
                  <a:lnSpc>
                    <a:spcPct val="90000"/>
                  </a:lnSpc>
                  <a:spcAft>
                    <a:spcPct val="35000"/>
                  </a:spcAft>
                  <a:defRPr/>
                </a:pPr>
                <a:r>
                  <a:rPr lang="en-US" sz="2000" dirty="0">
                    <a:solidFill>
                      <a:schemeClr val="tx1"/>
                    </a:solidFill>
                    <a:latin typeface="Gill Sans MT" panose="020B0502020104020203" pitchFamily="34" charset="0"/>
                  </a:rPr>
                  <a:t>Core</a:t>
                </a:r>
                <a:endParaRPr lang="en-US" sz="2400" dirty="0">
                  <a:solidFill>
                    <a:schemeClr val="tx1"/>
                  </a:solidFill>
                  <a:latin typeface="Gill Sans MT" panose="020B0502020104020203" pitchFamily="34" charset="0"/>
                </a:endParaRPr>
              </a:p>
            </p:txBody>
          </p:sp>
          <p:sp>
            <p:nvSpPr>
              <p:cNvPr id="17" name="Freeform 8">
                <a:extLst>
                  <a:ext uri="{FF2B5EF4-FFF2-40B4-BE49-F238E27FC236}">
                    <a16:creationId xmlns:a16="http://schemas.microsoft.com/office/drawing/2014/main" id="{18803712-D60C-485A-A24C-07F3E4D96F65}"/>
                  </a:ext>
                </a:extLst>
              </p:cNvPr>
              <p:cNvSpPr/>
              <p:nvPr/>
            </p:nvSpPr>
            <p:spPr>
              <a:xfrm>
                <a:off x="7948614" y="4327524"/>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grpSp>
        <p:sp>
          <p:nvSpPr>
            <p:cNvPr id="12" name="Freeform 505">
              <a:extLst>
                <a:ext uri="{FF2B5EF4-FFF2-40B4-BE49-F238E27FC236}">
                  <a16:creationId xmlns:a16="http://schemas.microsoft.com/office/drawing/2014/main" id="{691BC3FB-B7B3-4205-8CD4-DB4D129E3A2F}"/>
                </a:ext>
              </a:extLst>
            </p:cNvPr>
            <p:cNvSpPr>
              <a:spLocks noEditPoints="1"/>
            </p:cNvSpPr>
            <p:nvPr/>
          </p:nvSpPr>
          <p:spPr bwMode="auto">
            <a:xfrm>
              <a:off x="7500904" y="2313825"/>
              <a:ext cx="766142" cy="420499"/>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9" name="Text Placeholder 2">
            <a:extLst>
              <a:ext uri="{FF2B5EF4-FFF2-40B4-BE49-F238E27FC236}">
                <a16:creationId xmlns:a16="http://schemas.microsoft.com/office/drawing/2014/main" id="{9BECF330-37B1-AD43-86AE-42623045BA14}"/>
              </a:ext>
            </a:extLst>
          </p:cNvPr>
          <p:cNvSpPr>
            <a:spLocks noGrp="1"/>
          </p:cNvSpPr>
          <p:nvPr>
            <p:ph type="body" sz="quarter" idx="13"/>
          </p:nvPr>
        </p:nvSpPr>
        <p:spPr>
          <a:xfrm>
            <a:off x="479609" y="1191302"/>
            <a:ext cx="8145125" cy="289728"/>
          </a:xfrm>
        </p:spPr>
        <p:txBody>
          <a:bodyPr>
            <a:normAutofit lnSpcReduction="10000"/>
          </a:bodyPr>
          <a:lstStyle/>
          <a:p>
            <a:r>
              <a:rPr lang="en-US" b="1" dirty="0">
                <a:solidFill>
                  <a:srgbClr val="0092CC"/>
                </a:solidFill>
              </a:rPr>
              <a:t>Eligibility:</a:t>
            </a:r>
          </a:p>
        </p:txBody>
      </p:sp>
    </p:spTree>
    <p:extLst>
      <p:ext uri="{BB962C8B-B14F-4D97-AF65-F5344CB8AC3E}">
        <p14:creationId xmlns:p14="http://schemas.microsoft.com/office/powerpoint/2010/main" val="55900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5969C-B3C5-4285-920F-5CACD21BBCA5}"/>
              </a:ext>
            </a:extLst>
          </p:cNvPr>
          <p:cNvSpPr>
            <a:spLocks noGrp="1"/>
          </p:cNvSpPr>
          <p:nvPr>
            <p:ph idx="1"/>
          </p:nvPr>
        </p:nvSpPr>
        <p:spPr>
          <a:xfrm>
            <a:off x="479125" y="1805000"/>
            <a:ext cx="11211526" cy="4506133"/>
          </a:xfrm>
        </p:spPr>
        <p:txBody>
          <a:bodyPr numCol="2">
            <a:noAutofit/>
          </a:bodyPr>
          <a:lstStyle/>
          <a:p>
            <a:pPr marL="285750" indent="-285750">
              <a:buFont typeface="Arial" panose="020B0604020202020204" pitchFamily="34" charset="0"/>
              <a:buChar char="•"/>
            </a:pPr>
            <a:r>
              <a:rPr lang="en-US" altLang="en-US" sz="2000" dirty="0"/>
              <a:t>Clinical physician (pediatrician, adult physician, geriatrician)</a:t>
            </a:r>
          </a:p>
          <a:p>
            <a:pPr marL="285750" indent="-285750">
              <a:buFont typeface="Arial" panose="020B0604020202020204" pitchFamily="34" charset="0"/>
              <a:buChar char="•"/>
            </a:pPr>
            <a:r>
              <a:rPr lang="en-US" altLang="en-US" sz="2000" dirty="0"/>
              <a:t>Epidemiologist</a:t>
            </a:r>
          </a:p>
          <a:p>
            <a:pPr marL="285750" indent="-285750">
              <a:buFont typeface="Arial" panose="020B0604020202020204" pitchFamily="34" charset="0"/>
              <a:buChar char="•"/>
            </a:pPr>
            <a:r>
              <a:rPr lang="en-US" altLang="en-US" sz="2000" dirty="0"/>
              <a:t>Infectious disease expert</a:t>
            </a:r>
          </a:p>
          <a:p>
            <a:pPr marL="285750" indent="-285750">
              <a:buFont typeface="Arial" panose="020B0604020202020204" pitchFamily="34" charset="0"/>
              <a:buChar char="•"/>
            </a:pPr>
            <a:r>
              <a:rPr lang="en-US" altLang="en-US" sz="2000" dirty="0"/>
              <a:t>Microbiologist</a:t>
            </a:r>
          </a:p>
          <a:p>
            <a:pPr marL="285750" indent="-285750">
              <a:buFont typeface="Arial" panose="020B0604020202020204" pitchFamily="34" charset="0"/>
              <a:buChar char="•"/>
            </a:pPr>
            <a:r>
              <a:rPr lang="en-US" altLang="en-US" sz="2000" dirty="0"/>
              <a:t>Public health expert</a:t>
            </a:r>
          </a:p>
          <a:p>
            <a:pPr marL="285750" indent="-285750">
              <a:buFont typeface="Arial" panose="020B0604020202020204" pitchFamily="34" charset="0"/>
              <a:buChar char="•"/>
            </a:pPr>
            <a:r>
              <a:rPr lang="en-US" altLang="en-US" sz="2000" dirty="0"/>
              <a:t>Immunologist, </a:t>
            </a:r>
            <a:r>
              <a:rPr lang="en-US" altLang="en-US" sz="2000" dirty="0" err="1"/>
              <a:t>vaccinologist</a:t>
            </a:r>
            <a:endParaRPr lang="en-US" altLang="en-US" sz="2000" dirty="0"/>
          </a:p>
          <a:p>
            <a:pPr marL="285750" indent="-285750">
              <a:buFont typeface="Arial" panose="020B0604020202020204" pitchFamily="34" charset="0"/>
              <a:buChar char="•"/>
            </a:pPr>
            <a:r>
              <a:rPr lang="en-US" altLang="en-US" sz="2000" dirty="0"/>
              <a:t>Health economist</a:t>
            </a:r>
          </a:p>
          <a:p>
            <a:pPr marL="714654" lvl="1" indent="-285750">
              <a:lnSpc>
                <a:spcPct val="150000"/>
              </a:lnSpc>
            </a:pPr>
            <a:r>
              <a:rPr lang="en-US" altLang="en-US" sz="2000" dirty="0"/>
              <a:t>Clinical trials expert</a:t>
            </a:r>
          </a:p>
          <a:p>
            <a:pPr marL="714654" lvl="1" indent="-285750">
              <a:lnSpc>
                <a:spcPct val="150000"/>
              </a:lnSpc>
            </a:pPr>
            <a:r>
              <a:rPr lang="en-US" altLang="en-US" sz="2000" dirty="0"/>
              <a:t>Research or academic clinicians </a:t>
            </a:r>
          </a:p>
          <a:p>
            <a:pPr marL="714654" lvl="1" indent="-285750">
              <a:lnSpc>
                <a:spcPct val="150000"/>
              </a:lnSpc>
            </a:pPr>
            <a:r>
              <a:rPr lang="en-US" altLang="en-US" sz="2000" dirty="0"/>
              <a:t>Health systems and immunization program </a:t>
            </a:r>
          </a:p>
          <a:p>
            <a:pPr marL="714654" lvl="1" indent="-285750">
              <a:lnSpc>
                <a:spcPct val="150000"/>
              </a:lnSpc>
            </a:pPr>
            <a:r>
              <a:rPr lang="en-US" altLang="en-US" sz="2000" dirty="0"/>
              <a:t>Health systems and health delivery expert</a:t>
            </a:r>
          </a:p>
          <a:p>
            <a:pPr marL="714654" lvl="1" indent="-285750">
              <a:lnSpc>
                <a:spcPct val="150000"/>
              </a:lnSpc>
            </a:pPr>
            <a:r>
              <a:rPr lang="en-US" altLang="en-US" sz="2000" dirty="0"/>
              <a:t>Logistics/cold chain expert</a:t>
            </a:r>
          </a:p>
          <a:p>
            <a:pPr marL="714654" lvl="1" indent="-285750">
              <a:lnSpc>
                <a:spcPct val="150000"/>
              </a:lnSpc>
            </a:pPr>
            <a:r>
              <a:rPr lang="en-US" altLang="en-US" sz="2000" dirty="0"/>
              <a:t>Health information systems or surveillance expert </a:t>
            </a:r>
          </a:p>
          <a:p>
            <a:endParaRPr lang="en-US" dirty="0"/>
          </a:p>
        </p:txBody>
      </p:sp>
      <p:sp>
        <p:nvSpPr>
          <p:cNvPr id="3" name="Text Placeholder 2">
            <a:extLst>
              <a:ext uri="{FF2B5EF4-FFF2-40B4-BE49-F238E27FC236}">
                <a16:creationId xmlns:a16="http://schemas.microsoft.com/office/drawing/2014/main" id="{A974FC0E-20C0-4425-84B1-49A40C69C7EC}"/>
              </a:ext>
            </a:extLst>
          </p:cNvPr>
          <p:cNvSpPr>
            <a:spLocks noGrp="1"/>
          </p:cNvSpPr>
          <p:nvPr>
            <p:ph type="body" sz="quarter" idx="13"/>
          </p:nvPr>
        </p:nvSpPr>
        <p:spPr/>
        <p:txBody>
          <a:bodyPr>
            <a:normAutofit lnSpcReduction="10000"/>
          </a:bodyPr>
          <a:lstStyle/>
          <a:p>
            <a:r>
              <a:rPr lang="en-US" b="1" dirty="0">
                <a:solidFill>
                  <a:srgbClr val="0092CC"/>
                </a:solidFill>
              </a:rPr>
              <a:t>Suggested expertise:</a:t>
            </a:r>
          </a:p>
        </p:txBody>
      </p:sp>
      <p:sp>
        <p:nvSpPr>
          <p:cNvPr id="4" name="Footer Placeholder 3">
            <a:extLst>
              <a:ext uri="{FF2B5EF4-FFF2-40B4-BE49-F238E27FC236}">
                <a16:creationId xmlns:a16="http://schemas.microsoft.com/office/drawing/2014/main" id="{2C78EE44-1704-4EC8-B08A-537E990E0E95}"/>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BA518BFA-4DDF-428B-AE05-004FD472902F}"/>
              </a:ext>
            </a:extLst>
          </p:cNvPr>
          <p:cNvSpPr>
            <a:spLocks noGrp="1"/>
          </p:cNvSpPr>
          <p:nvPr>
            <p:ph type="sldNum" sz="quarter" idx="16"/>
          </p:nvPr>
        </p:nvSpPr>
        <p:spPr/>
        <p:txBody>
          <a:bodyPr/>
          <a:lstStyle/>
          <a:p>
            <a:fld id="{A74CE0EA-F3B5-4684-BA10-C594598FDB9C}" type="slidenum">
              <a:rPr lang="en-GB" smtClean="0">
                <a:solidFill>
                  <a:prstClr val="black"/>
                </a:solidFill>
              </a:rPr>
              <a:pPr/>
              <a:t>14</a:t>
            </a:fld>
            <a:endParaRPr lang="en-GB">
              <a:solidFill>
                <a:prstClr val="black"/>
              </a:solidFill>
            </a:endParaRPr>
          </a:p>
        </p:txBody>
      </p:sp>
      <p:sp>
        <p:nvSpPr>
          <p:cNvPr id="7" name="Title 6">
            <a:extLst>
              <a:ext uri="{FF2B5EF4-FFF2-40B4-BE49-F238E27FC236}">
                <a16:creationId xmlns:a16="http://schemas.microsoft.com/office/drawing/2014/main" id="{4BD78867-4CEA-4A71-8330-35B8C3360CCA}"/>
              </a:ext>
            </a:extLst>
          </p:cNvPr>
          <p:cNvSpPr>
            <a:spLocks noGrp="1"/>
          </p:cNvSpPr>
          <p:nvPr>
            <p:ph type="title"/>
          </p:nvPr>
        </p:nvSpPr>
        <p:spPr/>
        <p:txBody>
          <a:bodyPr/>
          <a:lstStyle/>
          <a:p>
            <a:r>
              <a:rPr lang="en-US" dirty="0"/>
              <a:t>Core NITAG members</a:t>
            </a:r>
          </a:p>
        </p:txBody>
      </p:sp>
      <p:grpSp>
        <p:nvGrpSpPr>
          <p:cNvPr id="24" name="Group 23">
            <a:extLst>
              <a:ext uri="{FF2B5EF4-FFF2-40B4-BE49-F238E27FC236}">
                <a16:creationId xmlns:a16="http://schemas.microsoft.com/office/drawing/2014/main" id="{4B6FCBE0-4B15-4BD6-BDB1-54C66E7C84EF}"/>
              </a:ext>
            </a:extLst>
          </p:cNvPr>
          <p:cNvGrpSpPr>
            <a:grpSpLocks/>
          </p:cNvGrpSpPr>
          <p:nvPr/>
        </p:nvGrpSpPr>
        <p:grpSpPr bwMode="auto">
          <a:xfrm>
            <a:off x="3884354" y="4058066"/>
            <a:ext cx="2695054" cy="1905000"/>
            <a:chOff x="4235450" y="1851025"/>
            <a:chExt cx="7315200" cy="4953000"/>
          </a:xfrm>
        </p:grpSpPr>
        <p:sp>
          <p:nvSpPr>
            <p:cNvPr id="26" name="Rectangle 25">
              <a:extLst>
                <a:ext uri="{FF2B5EF4-FFF2-40B4-BE49-F238E27FC236}">
                  <a16:creationId xmlns:a16="http://schemas.microsoft.com/office/drawing/2014/main" id="{6A32108C-DB39-43EA-B734-082ACFB05A95}"/>
                </a:ext>
              </a:extLst>
            </p:cNvPr>
            <p:cNvSpPr>
              <a:spLocks noChangeArrowheads="1"/>
            </p:cNvSpPr>
            <p:nvPr/>
          </p:nvSpPr>
          <p:spPr bwMode="auto">
            <a:xfrm>
              <a:off x="4235450" y="1851025"/>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6">
              <a:extLst>
                <a:ext uri="{FF2B5EF4-FFF2-40B4-BE49-F238E27FC236}">
                  <a16:creationId xmlns:a16="http://schemas.microsoft.com/office/drawing/2014/main" id="{F3BE80B3-B077-4D3A-9F6F-AB3B7F0A83D0}"/>
                </a:ext>
              </a:extLst>
            </p:cNvPr>
            <p:cNvSpPr/>
            <p:nvPr/>
          </p:nvSpPr>
          <p:spPr>
            <a:xfrm>
              <a:off x="6742111" y="1906588"/>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28" name="Freeform 7">
              <a:extLst>
                <a:ext uri="{FF2B5EF4-FFF2-40B4-BE49-F238E27FC236}">
                  <a16:creationId xmlns:a16="http://schemas.microsoft.com/office/drawing/2014/main" id="{503C5065-6298-4208-A5A9-D20D6C8AA91F}"/>
                </a:ext>
              </a:extLst>
            </p:cNvPr>
            <p:cNvSpPr/>
            <p:nvPr/>
          </p:nvSpPr>
          <p:spPr>
            <a:xfrm>
              <a:off x="5534025" y="4327524"/>
              <a:ext cx="2476500" cy="2476499"/>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52550" rIns="91440" bIns="11430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3350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29" name="Freeform 8">
              <a:extLst>
                <a:ext uri="{FF2B5EF4-FFF2-40B4-BE49-F238E27FC236}">
                  <a16:creationId xmlns:a16="http://schemas.microsoft.com/office/drawing/2014/main" id="{7F60C98B-FBED-4D07-961C-56AE26894156}"/>
                </a:ext>
              </a:extLst>
            </p:cNvPr>
            <p:cNvSpPr/>
            <p:nvPr/>
          </p:nvSpPr>
          <p:spPr>
            <a:xfrm>
              <a:off x="6742111" y="4327524"/>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731520" rIns="91440" bIns="138684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733550">
                <a:lnSpc>
                  <a:spcPct val="90000"/>
                </a:lnSpc>
                <a:spcAft>
                  <a:spcPct val="35000"/>
                </a:spcAft>
                <a:defRPr/>
              </a:pPr>
              <a:r>
                <a:rPr lang="en-US" sz="2000" dirty="0">
                  <a:solidFill>
                    <a:schemeClr val="tx1"/>
                  </a:solidFill>
                  <a:latin typeface="Gill Sans MT" panose="020B0502020104020203" pitchFamily="34" charset="0"/>
                </a:rPr>
                <a:t>Core</a:t>
              </a:r>
              <a:endParaRPr lang="en-US" sz="2400" dirty="0">
                <a:solidFill>
                  <a:schemeClr val="tx1"/>
                </a:solidFill>
                <a:latin typeface="Gill Sans MT" panose="020B0502020104020203" pitchFamily="34" charset="0"/>
              </a:endParaRPr>
            </a:p>
          </p:txBody>
        </p:sp>
        <p:sp>
          <p:nvSpPr>
            <p:cNvPr id="30" name="Freeform 9">
              <a:extLst>
                <a:ext uri="{FF2B5EF4-FFF2-40B4-BE49-F238E27FC236}">
                  <a16:creationId xmlns:a16="http://schemas.microsoft.com/office/drawing/2014/main" id="{2AEB3B00-6164-47B9-98E8-BF96E4AA5E57}"/>
                </a:ext>
              </a:extLst>
            </p:cNvPr>
            <p:cNvSpPr/>
            <p:nvPr/>
          </p:nvSpPr>
          <p:spPr>
            <a:xfrm>
              <a:off x="7948614" y="4327524"/>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grpSp>
      <p:sp>
        <p:nvSpPr>
          <p:cNvPr id="25" name="Freeform 505">
            <a:extLst>
              <a:ext uri="{FF2B5EF4-FFF2-40B4-BE49-F238E27FC236}">
                <a16:creationId xmlns:a16="http://schemas.microsoft.com/office/drawing/2014/main" id="{7346AAA7-54F7-466A-B4AE-C8F4033FAE96}"/>
              </a:ext>
            </a:extLst>
          </p:cNvPr>
          <p:cNvSpPr>
            <a:spLocks noEditPoints="1"/>
          </p:cNvSpPr>
          <p:nvPr/>
        </p:nvSpPr>
        <p:spPr bwMode="auto">
          <a:xfrm>
            <a:off x="4858135" y="4935407"/>
            <a:ext cx="766142" cy="420499"/>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78261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85DAC-908C-441A-89B0-FFD19C651B00}"/>
              </a:ext>
            </a:extLst>
          </p:cNvPr>
          <p:cNvSpPr>
            <a:spLocks noGrp="1"/>
          </p:cNvSpPr>
          <p:nvPr>
            <p:ph idx="1"/>
          </p:nvPr>
        </p:nvSpPr>
        <p:spPr/>
        <p:txBody>
          <a:bodyPr/>
          <a:lstStyle/>
          <a:p>
            <a:pPr>
              <a:lnSpc>
                <a:spcPct val="120000"/>
              </a:lnSpc>
              <a:spcBef>
                <a:spcPts val="100"/>
              </a:spcBef>
            </a:pPr>
            <a:r>
              <a:rPr lang="en-US" b="1" dirty="0"/>
              <a:t>10-15 core members recommended</a:t>
            </a:r>
          </a:p>
          <a:p>
            <a:pPr marL="857250" lvl="1" indent="-457200" algn="just">
              <a:lnSpc>
                <a:spcPct val="120000"/>
              </a:lnSpc>
              <a:spcBef>
                <a:spcPts val="100"/>
              </a:spcBef>
            </a:pPr>
            <a:r>
              <a:rPr lang="en-US" sz="2000" dirty="0"/>
              <a:t>Critical mass for decision-making</a:t>
            </a:r>
          </a:p>
          <a:p>
            <a:pPr marL="857250" lvl="1" indent="-457200" algn="just">
              <a:lnSpc>
                <a:spcPct val="120000"/>
              </a:lnSpc>
              <a:spcBef>
                <a:spcPts val="300"/>
              </a:spcBef>
            </a:pPr>
            <a:r>
              <a:rPr lang="en-US" sz="2000" dirty="0"/>
              <a:t>Allows committee to continue functioning if all members are not present (quorum should be defined in advance)</a:t>
            </a:r>
          </a:p>
          <a:p>
            <a:pPr marL="857250" lvl="1" indent="-457200" algn="just">
              <a:lnSpc>
                <a:spcPct val="120000"/>
              </a:lnSpc>
              <a:spcBef>
                <a:spcPts val="300"/>
              </a:spcBef>
            </a:pPr>
            <a:r>
              <a:rPr lang="en-US" sz="2000" dirty="0"/>
              <a:t>Assists in manageable discussion and decision-making</a:t>
            </a:r>
          </a:p>
          <a:p>
            <a:pPr marL="857250" lvl="1" indent="-457200" algn="just">
              <a:lnSpc>
                <a:spcPct val="120000"/>
              </a:lnSpc>
              <a:spcBef>
                <a:spcPts val="300"/>
              </a:spcBef>
            </a:pPr>
            <a:r>
              <a:rPr lang="en-US" sz="2000" dirty="0"/>
              <a:t>Minimizes budget to bring members together</a:t>
            </a:r>
          </a:p>
          <a:p>
            <a:pPr marL="857250" lvl="1" indent="-457200" algn="just">
              <a:lnSpc>
                <a:spcPct val="120000"/>
              </a:lnSpc>
              <a:spcBef>
                <a:spcPts val="300"/>
              </a:spcBef>
            </a:pPr>
            <a:r>
              <a:rPr lang="en-US" sz="2000" dirty="0"/>
              <a:t>Odd number may be useful for tie-breaking</a:t>
            </a:r>
          </a:p>
          <a:p>
            <a:pPr marL="857250" lvl="1" indent="-457200" algn="just">
              <a:lnSpc>
                <a:spcPct val="120000"/>
              </a:lnSpc>
              <a:spcBef>
                <a:spcPts val="300"/>
              </a:spcBef>
            </a:pPr>
            <a:r>
              <a:rPr lang="en-US" sz="2000" dirty="0"/>
              <a:t>Terms should be staggered (all members should not rotate off committee at the same time)</a:t>
            </a:r>
          </a:p>
          <a:p>
            <a:pPr marL="857250" lvl="1" indent="-457200" algn="just">
              <a:lnSpc>
                <a:spcPct val="120000"/>
              </a:lnSpc>
              <a:spcBef>
                <a:spcPts val="300"/>
              </a:spcBef>
            </a:pPr>
            <a:r>
              <a:rPr lang="en-US" sz="2000" dirty="0"/>
              <a:t>To avoid expertise redundancy – members must each represent diverse areas of expertise </a:t>
            </a:r>
          </a:p>
          <a:p>
            <a:endParaRPr lang="en-US" dirty="0"/>
          </a:p>
        </p:txBody>
      </p:sp>
      <p:sp>
        <p:nvSpPr>
          <p:cNvPr id="3" name="Text Placeholder 2">
            <a:extLst>
              <a:ext uri="{FF2B5EF4-FFF2-40B4-BE49-F238E27FC236}">
                <a16:creationId xmlns:a16="http://schemas.microsoft.com/office/drawing/2014/main" id="{321CA936-F786-4FFA-86F4-66AD4690C307}"/>
              </a:ext>
            </a:extLst>
          </p:cNvPr>
          <p:cNvSpPr>
            <a:spLocks noGrp="1"/>
          </p:cNvSpPr>
          <p:nvPr>
            <p:ph type="body" sz="quarter" idx="13"/>
          </p:nvPr>
        </p:nvSpPr>
        <p:spPr/>
        <p:txBody>
          <a:bodyPr>
            <a:normAutofit lnSpcReduction="10000"/>
          </a:bodyPr>
          <a:lstStyle/>
          <a:p>
            <a:r>
              <a:rPr lang="en-US" b="1" dirty="0">
                <a:solidFill>
                  <a:srgbClr val="0092CC"/>
                </a:solidFill>
              </a:rPr>
              <a:t>Composition:</a:t>
            </a:r>
          </a:p>
        </p:txBody>
      </p:sp>
      <p:sp>
        <p:nvSpPr>
          <p:cNvPr id="4" name="Footer Placeholder 3">
            <a:extLst>
              <a:ext uri="{FF2B5EF4-FFF2-40B4-BE49-F238E27FC236}">
                <a16:creationId xmlns:a16="http://schemas.microsoft.com/office/drawing/2014/main" id="{D517AEF6-D383-4916-983C-062DF097C4ED}"/>
              </a:ext>
            </a:extLst>
          </p:cNvPr>
          <p:cNvSpPr>
            <a:spLocks noGrp="1"/>
          </p:cNvSpPr>
          <p:nvPr>
            <p:ph type="ftr" sz="quarter" idx="15"/>
          </p:nvPr>
        </p:nvSpPr>
        <p:spPr>
          <a:xfrm>
            <a:off x="479124" y="6609018"/>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F8A0D9DE-AE5E-4E3D-9006-A2C0A1F4C381}"/>
              </a:ext>
            </a:extLst>
          </p:cNvPr>
          <p:cNvSpPr>
            <a:spLocks noGrp="1"/>
          </p:cNvSpPr>
          <p:nvPr>
            <p:ph type="sldNum" sz="quarter" idx="16"/>
          </p:nvPr>
        </p:nvSpPr>
        <p:spPr/>
        <p:txBody>
          <a:bodyPr/>
          <a:lstStyle/>
          <a:p>
            <a:fld id="{A74CE0EA-F3B5-4684-BA10-C594598FDB9C}" type="slidenum">
              <a:rPr lang="en-GB" smtClean="0">
                <a:solidFill>
                  <a:prstClr val="black"/>
                </a:solidFill>
              </a:rPr>
              <a:pPr/>
              <a:t>15</a:t>
            </a:fld>
            <a:endParaRPr lang="en-GB">
              <a:solidFill>
                <a:prstClr val="black"/>
              </a:solidFill>
            </a:endParaRPr>
          </a:p>
        </p:txBody>
      </p:sp>
      <p:sp>
        <p:nvSpPr>
          <p:cNvPr id="7" name="Title 6">
            <a:extLst>
              <a:ext uri="{FF2B5EF4-FFF2-40B4-BE49-F238E27FC236}">
                <a16:creationId xmlns:a16="http://schemas.microsoft.com/office/drawing/2014/main" id="{123B7111-7842-45AC-AE1F-4C6A5857E279}"/>
              </a:ext>
            </a:extLst>
          </p:cNvPr>
          <p:cNvSpPr>
            <a:spLocks noGrp="1"/>
          </p:cNvSpPr>
          <p:nvPr>
            <p:ph type="title"/>
          </p:nvPr>
        </p:nvSpPr>
        <p:spPr/>
        <p:txBody>
          <a:bodyPr/>
          <a:lstStyle/>
          <a:p>
            <a:r>
              <a:rPr lang="en-US" dirty="0"/>
              <a:t>Core NITAG members</a:t>
            </a:r>
          </a:p>
        </p:txBody>
      </p:sp>
      <p:grpSp>
        <p:nvGrpSpPr>
          <p:cNvPr id="6" name="Group 5">
            <a:extLst>
              <a:ext uri="{FF2B5EF4-FFF2-40B4-BE49-F238E27FC236}">
                <a16:creationId xmlns:a16="http://schemas.microsoft.com/office/drawing/2014/main" id="{A6BCFA51-F4B9-4D4D-92EF-3AC6F17559D3}"/>
              </a:ext>
            </a:extLst>
          </p:cNvPr>
          <p:cNvGrpSpPr/>
          <p:nvPr/>
        </p:nvGrpSpPr>
        <p:grpSpPr>
          <a:xfrm>
            <a:off x="8996781" y="3225799"/>
            <a:ext cx="1671220" cy="1620105"/>
            <a:chOff x="8996780" y="2962275"/>
            <a:chExt cx="1801967" cy="1883630"/>
          </a:xfrm>
        </p:grpSpPr>
        <p:sp>
          <p:nvSpPr>
            <p:cNvPr id="8" name="Freeform 7">
              <a:extLst>
                <a:ext uri="{FF2B5EF4-FFF2-40B4-BE49-F238E27FC236}">
                  <a16:creationId xmlns:a16="http://schemas.microsoft.com/office/drawing/2014/main" id="{A758FC18-494E-47E8-AF54-9204164BDA3F}"/>
                </a:ext>
              </a:extLst>
            </p:cNvPr>
            <p:cNvSpPr/>
            <p:nvPr/>
          </p:nvSpPr>
          <p:spPr bwMode="auto">
            <a:xfrm>
              <a:off x="9441861" y="2962275"/>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9" name="Freeform 8">
              <a:extLst>
                <a:ext uri="{FF2B5EF4-FFF2-40B4-BE49-F238E27FC236}">
                  <a16:creationId xmlns:a16="http://schemas.microsoft.com/office/drawing/2014/main" id="{D8D7D1B9-38D8-4F94-97D9-17FFD86141D9}"/>
                </a:ext>
              </a:extLst>
            </p:cNvPr>
            <p:cNvSpPr/>
            <p:nvPr/>
          </p:nvSpPr>
          <p:spPr bwMode="auto">
            <a:xfrm>
              <a:off x="8996780" y="3893405"/>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52550" rIns="91440" bIns="11430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3350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10" name="Freeform 9">
              <a:extLst>
                <a:ext uri="{FF2B5EF4-FFF2-40B4-BE49-F238E27FC236}">
                  <a16:creationId xmlns:a16="http://schemas.microsoft.com/office/drawing/2014/main" id="{76CBAFEF-110F-41C4-96BA-96872FC383EF}"/>
                </a:ext>
              </a:extLst>
            </p:cNvPr>
            <p:cNvSpPr/>
            <p:nvPr/>
          </p:nvSpPr>
          <p:spPr bwMode="auto">
            <a:xfrm>
              <a:off x="9441861" y="3893405"/>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731520" rIns="91440" bIns="138684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733550">
                <a:lnSpc>
                  <a:spcPct val="90000"/>
                </a:lnSpc>
                <a:spcAft>
                  <a:spcPct val="35000"/>
                </a:spcAft>
                <a:defRPr/>
              </a:pPr>
              <a:r>
                <a:rPr lang="en-US" sz="2000" dirty="0">
                  <a:solidFill>
                    <a:schemeClr val="tx1"/>
                  </a:solidFill>
                  <a:latin typeface="Gill Sans MT" panose="020B0502020104020203" pitchFamily="34" charset="0"/>
                </a:rPr>
                <a:t>Core</a:t>
              </a:r>
              <a:endParaRPr lang="en-US" sz="2400" dirty="0">
                <a:solidFill>
                  <a:schemeClr val="tx1"/>
                </a:solidFill>
                <a:latin typeface="Gill Sans MT" panose="020B0502020104020203" pitchFamily="34" charset="0"/>
              </a:endParaRPr>
            </a:p>
          </p:txBody>
        </p:sp>
        <p:sp>
          <p:nvSpPr>
            <p:cNvPr id="11" name="Freeform 10">
              <a:extLst>
                <a:ext uri="{FF2B5EF4-FFF2-40B4-BE49-F238E27FC236}">
                  <a16:creationId xmlns:a16="http://schemas.microsoft.com/office/drawing/2014/main" id="{7F253307-0458-472E-8C17-295F101E1763}"/>
                </a:ext>
              </a:extLst>
            </p:cNvPr>
            <p:cNvSpPr/>
            <p:nvPr/>
          </p:nvSpPr>
          <p:spPr bwMode="auto">
            <a:xfrm>
              <a:off x="9886359" y="3893405"/>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12" name="Freeform 505">
              <a:extLst>
                <a:ext uri="{FF2B5EF4-FFF2-40B4-BE49-F238E27FC236}">
                  <a16:creationId xmlns:a16="http://schemas.microsoft.com/office/drawing/2014/main" id="{DF775DE5-0171-44C1-A125-C0BD9CDBF898}"/>
                </a:ext>
              </a:extLst>
            </p:cNvPr>
            <p:cNvSpPr>
              <a:spLocks noEditPoints="1"/>
            </p:cNvSpPr>
            <p:nvPr/>
          </p:nvSpPr>
          <p:spPr bwMode="auto">
            <a:xfrm>
              <a:off x="9503288" y="3715085"/>
              <a:ext cx="766142" cy="520897"/>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58508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E02B37-6E21-4FCF-9C84-B2594208D311}"/>
              </a:ext>
            </a:extLst>
          </p:cNvPr>
          <p:cNvSpPr>
            <a:spLocks noGrp="1"/>
          </p:cNvSpPr>
          <p:nvPr>
            <p:ph idx="1"/>
          </p:nvPr>
        </p:nvSpPr>
        <p:spPr>
          <a:xfrm>
            <a:off x="479125" y="1805000"/>
            <a:ext cx="11205902" cy="4608500"/>
          </a:xfrm>
        </p:spPr>
        <p:txBody>
          <a:bodyPr/>
          <a:lstStyle/>
          <a:p>
            <a:pPr lvl="1">
              <a:spcBef>
                <a:spcPts val="300"/>
              </a:spcBef>
              <a:buClrTx/>
              <a:buSzPct val="125000"/>
              <a:defRPr/>
            </a:pPr>
            <a:r>
              <a:rPr lang="en-US" sz="2400" dirty="0">
                <a:latin typeface="Gill Sans MT" panose="020B0502020104020203" pitchFamily="34" charset="0"/>
              </a:rPr>
              <a:t>May be appointed through an external process or selected from among the core members</a:t>
            </a:r>
          </a:p>
          <a:p>
            <a:pPr lvl="1">
              <a:spcBef>
                <a:spcPts val="300"/>
              </a:spcBef>
              <a:buClrTx/>
              <a:buSzPct val="125000"/>
              <a:defRPr/>
            </a:pPr>
            <a:r>
              <a:rPr lang="en-US" sz="2400" dirty="0">
                <a:latin typeface="Gill Sans MT" panose="020B0502020104020203" pitchFamily="34" charset="0"/>
              </a:rPr>
              <a:t>Must be a senior, credible expert respected by the core members</a:t>
            </a:r>
          </a:p>
          <a:p>
            <a:pPr lvl="1">
              <a:spcBef>
                <a:spcPts val="300"/>
              </a:spcBef>
              <a:buClrTx/>
              <a:buSzPct val="125000"/>
              <a:defRPr/>
            </a:pPr>
            <a:r>
              <a:rPr lang="en-US" sz="2400" dirty="0">
                <a:latin typeface="Gill Sans MT" panose="020B0502020104020203" pitchFamily="34" charset="0"/>
              </a:rPr>
              <a:t>Should be an effective leader and efficient moderator able to guide the NITAG’s deliberations</a:t>
            </a:r>
          </a:p>
          <a:p>
            <a:pPr lvl="1">
              <a:spcBef>
                <a:spcPts val="300"/>
              </a:spcBef>
              <a:buClrTx/>
              <a:buSzPct val="125000"/>
              <a:defRPr/>
            </a:pPr>
            <a:r>
              <a:rPr lang="en-US" sz="2400" dirty="0">
                <a:latin typeface="Gill Sans MT" panose="020B0502020104020203" pitchFamily="34" charset="0"/>
              </a:rPr>
              <a:t>Should not have any direct or indirect supervisory relationship </a:t>
            </a:r>
          </a:p>
          <a:p>
            <a:pPr marL="215396" lvl="1" indent="0">
              <a:spcBef>
                <a:spcPts val="300"/>
              </a:spcBef>
              <a:buClrTx/>
              <a:buSzPct val="125000"/>
              <a:buNone/>
              <a:defRPr/>
            </a:pPr>
            <a:r>
              <a:rPr lang="en-US" sz="2400" dirty="0">
                <a:latin typeface="Gill Sans MT" panose="020B0502020104020203" pitchFamily="34" charset="0"/>
              </a:rPr>
              <a:t>  with the </a:t>
            </a:r>
            <a:r>
              <a:rPr lang="en-US" sz="2400" dirty="0" err="1">
                <a:latin typeface="Gill Sans MT" panose="020B0502020104020203" pitchFamily="34" charset="0"/>
              </a:rPr>
              <a:t>MoH</a:t>
            </a:r>
            <a:r>
              <a:rPr lang="en-US" sz="2400" dirty="0">
                <a:latin typeface="Gill Sans MT" panose="020B0502020104020203" pitchFamily="34" charset="0"/>
              </a:rPr>
              <a:t>/NIP</a:t>
            </a:r>
          </a:p>
          <a:p>
            <a:pPr lvl="1">
              <a:spcBef>
                <a:spcPts val="300"/>
              </a:spcBef>
              <a:buClrTx/>
              <a:buSzPct val="125000"/>
              <a:defRPr/>
            </a:pPr>
            <a:r>
              <a:rPr lang="en-US" sz="2400" dirty="0">
                <a:latin typeface="Gill Sans MT" panose="020B0502020104020203" pitchFamily="34" charset="0"/>
              </a:rPr>
              <a:t>Must run the meetings according to SOPs</a:t>
            </a:r>
          </a:p>
          <a:p>
            <a:endParaRPr lang="en-US" dirty="0"/>
          </a:p>
        </p:txBody>
      </p:sp>
      <p:sp>
        <p:nvSpPr>
          <p:cNvPr id="4" name="Footer Placeholder 3">
            <a:extLst>
              <a:ext uri="{FF2B5EF4-FFF2-40B4-BE49-F238E27FC236}">
                <a16:creationId xmlns:a16="http://schemas.microsoft.com/office/drawing/2014/main" id="{396E4DF9-54BC-46DF-808C-62A3CCFBDA51}"/>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EE31534F-E550-4D1F-B664-52AAF12A4706}"/>
              </a:ext>
            </a:extLst>
          </p:cNvPr>
          <p:cNvSpPr>
            <a:spLocks noGrp="1"/>
          </p:cNvSpPr>
          <p:nvPr>
            <p:ph type="sldNum" sz="quarter" idx="16"/>
          </p:nvPr>
        </p:nvSpPr>
        <p:spPr/>
        <p:txBody>
          <a:bodyPr/>
          <a:lstStyle/>
          <a:p>
            <a:fld id="{A74CE0EA-F3B5-4684-BA10-C594598FDB9C}" type="slidenum">
              <a:rPr lang="en-GB" smtClean="0">
                <a:solidFill>
                  <a:prstClr val="black"/>
                </a:solidFill>
              </a:rPr>
              <a:pPr/>
              <a:t>16</a:t>
            </a:fld>
            <a:endParaRPr lang="en-GB">
              <a:solidFill>
                <a:prstClr val="black"/>
              </a:solidFill>
            </a:endParaRPr>
          </a:p>
        </p:txBody>
      </p:sp>
      <p:sp>
        <p:nvSpPr>
          <p:cNvPr id="7" name="Title 6">
            <a:extLst>
              <a:ext uri="{FF2B5EF4-FFF2-40B4-BE49-F238E27FC236}">
                <a16:creationId xmlns:a16="http://schemas.microsoft.com/office/drawing/2014/main" id="{0F1497E6-98C8-49D8-9B19-5C16390E2E5D}"/>
              </a:ext>
            </a:extLst>
          </p:cNvPr>
          <p:cNvSpPr>
            <a:spLocks noGrp="1"/>
          </p:cNvSpPr>
          <p:nvPr>
            <p:ph type="title"/>
          </p:nvPr>
        </p:nvSpPr>
        <p:spPr/>
        <p:txBody>
          <a:bodyPr/>
          <a:lstStyle/>
          <a:p>
            <a:r>
              <a:rPr lang="en-US" dirty="0"/>
              <a:t>NITAG Chair</a:t>
            </a:r>
          </a:p>
        </p:txBody>
      </p:sp>
      <p:grpSp>
        <p:nvGrpSpPr>
          <p:cNvPr id="8" name="Group 7">
            <a:extLst>
              <a:ext uri="{FF2B5EF4-FFF2-40B4-BE49-F238E27FC236}">
                <a16:creationId xmlns:a16="http://schemas.microsoft.com/office/drawing/2014/main" id="{694CCE79-1CF3-46D4-BA4D-B6E0EE9104C3}"/>
              </a:ext>
            </a:extLst>
          </p:cNvPr>
          <p:cNvGrpSpPr/>
          <p:nvPr/>
        </p:nvGrpSpPr>
        <p:grpSpPr>
          <a:xfrm>
            <a:off x="7983628" y="4073030"/>
            <a:ext cx="2695054" cy="1905000"/>
            <a:chOff x="6525146" y="1447800"/>
            <a:chExt cx="2695054" cy="1905000"/>
          </a:xfrm>
        </p:grpSpPr>
        <p:grpSp>
          <p:nvGrpSpPr>
            <p:cNvPr id="9" name="Group 8">
              <a:extLst>
                <a:ext uri="{FF2B5EF4-FFF2-40B4-BE49-F238E27FC236}">
                  <a16:creationId xmlns:a16="http://schemas.microsoft.com/office/drawing/2014/main" id="{428A64E7-84AA-44A7-B9AF-7D23A311BF4B}"/>
                </a:ext>
              </a:extLst>
            </p:cNvPr>
            <p:cNvGrpSpPr>
              <a:grpSpLocks/>
            </p:cNvGrpSpPr>
            <p:nvPr/>
          </p:nvGrpSpPr>
          <p:grpSpPr bwMode="auto">
            <a:xfrm>
              <a:off x="6525146" y="1447800"/>
              <a:ext cx="2695054" cy="1905000"/>
              <a:chOff x="4235450" y="1851025"/>
              <a:chExt cx="7315200" cy="4953000"/>
            </a:xfrm>
          </p:grpSpPr>
          <p:sp>
            <p:nvSpPr>
              <p:cNvPr id="11" name="Rectangle 10">
                <a:extLst>
                  <a:ext uri="{FF2B5EF4-FFF2-40B4-BE49-F238E27FC236}">
                    <a16:creationId xmlns:a16="http://schemas.microsoft.com/office/drawing/2014/main" id="{A077E0BF-F263-47B4-9501-2E2F75C1155C}"/>
                  </a:ext>
                </a:extLst>
              </p:cNvPr>
              <p:cNvSpPr>
                <a:spLocks noChangeArrowheads="1"/>
              </p:cNvSpPr>
              <p:nvPr/>
            </p:nvSpPr>
            <p:spPr bwMode="auto">
              <a:xfrm>
                <a:off x="4235450" y="1851025"/>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5">
                <a:extLst>
                  <a:ext uri="{FF2B5EF4-FFF2-40B4-BE49-F238E27FC236}">
                    <a16:creationId xmlns:a16="http://schemas.microsoft.com/office/drawing/2014/main" id="{63674D42-A90C-439F-9445-27B336DFB2E8}"/>
                  </a:ext>
                </a:extLst>
              </p:cNvPr>
              <p:cNvSpPr/>
              <p:nvPr/>
            </p:nvSpPr>
            <p:spPr>
              <a:xfrm>
                <a:off x="6742111" y="1906588"/>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13" name="Freeform 6">
                <a:extLst>
                  <a:ext uri="{FF2B5EF4-FFF2-40B4-BE49-F238E27FC236}">
                    <a16:creationId xmlns:a16="http://schemas.microsoft.com/office/drawing/2014/main" id="{353694A0-8DEF-4995-BFA1-40C8C7CF97F8}"/>
                  </a:ext>
                </a:extLst>
              </p:cNvPr>
              <p:cNvSpPr/>
              <p:nvPr/>
            </p:nvSpPr>
            <p:spPr>
              <a:xfrm>
                <a:off x="5534025" y="4327524"/>
                <a:ext cx="2476500" cy="2476499"/>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52550" rIns="91440" bIns="11430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3350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14" name="Freeform 7">
                <a:extLst>
                  <a:ext uri="{FF2B5EF4-FFF2-40B4-BE49-F238E27FC236}">
                    <a16:creationId xmlns:a16="http://schemas.microsoft.com/office/drawing/2014/main" id="{3BF1DEDB-DA19-44C2-AD9B-DAC47A8A573C}"/>
                  </a:ext>
                </a:extLst>
              </p:cNvPr>
              <p:cNvSpPr/>
              <p:nvPr/>
            </p:nvSpPr>
            <p:spPr>
              <a:xfrm>
                <a:off x="6742111" y="4327524"/>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731520" rIns="91440" bIns="138684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733550">
                  <a:lnSpc>
                    <a:spcPct val="90000"/>
                  </a:lnSpc>
                  <a:spcAft>
                    <a:spcPct val="35000"/>
                  </a:spcAft>
                  <a:defRPr/>
                </a:pPr>
                <a:r>
                  <a:rPr lang="en-US" sz="2000" dirty="0">
                    <a:solidFill>
                      <a:schemeClr val="tx1"/>
                    </a:solidFill>
                    <a:latin typeface="Gill Sans MT" panose="020B0502020104020203" pitchFamily="34" charset="0"/>
                  </a:rPr>
                  <a:t>Core</a:t>
                </a:r>
                <a:endParaRPr lang="en-US" sz="2400" dirty="0">
                  <a:solidFill>
                    <a:schemeClr val="tx1"/>
                  </a:solidFill>
                  <a:latin typeface="Gill Sans MT" panose="020B0502020104020203" pitchFamily="34" charset="0"/>
                </a:endParaRPr>
              </a:p>
            </p:txBody>
          </p:sp>
          <p:sp>
            <p:nvSpPr>
              <p:cNvPr id="15" name="Freeform 8">
                <a:extLst>
                  <a:ext uri="{FF2B5EF4-FFF2-40B4-BE49-F238E27FC236}">
                    <a16:creationId xmlns:a16="http://schemas.microsoft.com/office/drawing/2014/main" id="{16F41039-A9D6-4A18-9B7A-6CB713B7EC2E}"/>
                  </a:ext>
                </a:extLst>
              </p:cNvPr>
              <p:cNvSpPr/>
              <p:nvPr/>
            </p:nvSpPr>
            <p:spPr>
              <a:xfrm>
                <a:off x="7948614" y="4327524"/>
                <a:ext cx="2476500" cy="24765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grpSp>
        <p:sp>
          <p:nvSpPr>
            <p:cNvPr id="10" name="Freeform 505">
              <a:extLst>
                <a:ext uri="{FF2B5EF4-FFF2-40B4-BE49-F238E27FC236}">
                  <a16:creationId xmlns:a16="http://schemas.microsoft.com/office/drawing/2014/main" id="{32C53381-ADB0-46BA-8D62-1475C5237644}"/>
                </a:ext>
              </a:extLst>
            </p:cNvPr>
            <p:cNvSpPr>
              <a:spLocks noEditPoints="1"/>
            </p:cNvSpPr>
            <p:nvPr/>
          </p:nvSpPr>
          <p:spPr bwMode="auto">
            <a:xfrm>
              <a:off x="7500904" y="2313825"/>
              <a:ext cx="766142" cy="420499"/>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6" name="TextBox 19">
            <a:extLst>
              <a:ext uri="{FF2B5EF4-FFF2-40B4-BE49-F238E27FC236}">
                <a16:creationId xmlns:a16="http://schemas.microsoft.com/office/drawing/2014/main" id="{50903F22-4369-49DE-AEA7-A7D791D38908}"/>
              </a:ext>
            </a:extLst>
          </p:cNvPr>
          <p:cNvSpPr txBox="1"/>
          <p:nvPr/>
        </p:nvSpPr>
        <p:spPr>
          <a:xfrm>
            <a:off x="10580466" y="4408205"/>
            <a:ext cx="82866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Gill Sans MT" panose="020B0502020104020203" pitchFamily="34" charset="0"/>
              </a:rPr>
              <a:t>NITAG </a:t>
            </a:r>
          </a:p>
          <a:p>
            <a:pPr algn="ctr"/>
            <a:r>
              <a:rPr lang="en-US" sz="1600" dirty="0">
                <a:latin typeface="Gill Sans MT" panose="020B0502020104020203" pitchFamily="34" charset="0"/>
              </a:rPr>
              <a:t>Chair</a:t>
            </a:r>
          </a:p>
        </p:txBody>
      </p:sp>
      <p:sp>
        <p:nvSpPr>
          <p:cNvPr id="17" name="Left-Up Arrow 21">
            <a:extLst>
              <a:ext uri="{FF2B5EF4-FFF2-40B4-BE49-F238E27FC236}">
                <a16:creationId xmlns:a16="http://schemas.microsoft.com/office/drawing/2014/main" id="{433899C5-36FC-4A00-9A43-E569EAECAEE0}"/>
              </a:ext>
            </a:extLst>
          </p:cNvPr>
          <p:cNvSpPr/>
          <p:nvPr/>
        </p:nvSpPr>
        <p:spPr>
          <a:xfrm>
            <a:off x="9807820" y="5100323"/>
            <a:ext cx="1041225" cy="308342"/>
          </a:xfrm>
          <a:prstGeom prst="leftUpArrow">
            <a:avLst/>
          </a:prstGeom>
          <a:solidFill>
            <a:schemeClr val="accent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505">
            <a:extLst>
              <a:ext uri="{FF2B5EF4-FFF2-40B4-BE49-F238E27FC236}">
                <a16:creationId xmlns:a16="http://schemas.microsoft.com/office/drawing/2014/main" id="{385D9CE6-9084-4759-94EB-9FA486997257}"/>
              </a:ext>
            </a:extLst>
          </p:cNvPr>
          <p:cNvSpPr>
            <a:spLocks noEditPoints="1"/>
          </p:cNvSpPr>
          <p:nvPr/>
        </p:nvSpPr>
        <p:spPr bwMode="auto">
          <a:xfrm>
            <a:off x="10426492" y="4173289"/>
            <a:ext cx="1174472" cy="880657"/>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Text Placeholder 2">
            <a:extLst>
              <a:ext uri="{FF2B5EF4-FFF2-40B4-BE49-F238E27FC236}">
                <a16:creationId xmlns:a16="http://schemas.microsoft.com/office/drawing/2014/main" id="{6AD30425-1651-E44B-AE58-D381E98FAA38}"/>
              </a:ext>
            </a:extLst>
          </p:cNvPr>
          <p:cNvSpPr>
            <a:spLocks noGrp="1"/>
          </p:cNvSpPr>
          <p:nvPr>
            <p:ph type="body" sz="quarter" idx="13"/>
          </p:nvPr>
        </p:nvSpPr>
        <p:spPr>
          <a:xfrm>
            <a:off x="479609" y="1191302"/>
            <a:ext cx="8145125" cy="289728"/>
          </a:xfrm>
        </p:spPr>
        <p:txBody>
          <a:bodyPr>
            <a:normAutofit lnSpcReduction="10000"/>
          </a:bodyPr>
          <a:lstStyle/>
          <a:p>
            <a:r>
              <a:rPr lang="en-US" b="1" dirty="0">
                <a:solidFill>
                  <a:srgbClr val="0092CC"/>
                </a:solidFill>
              </a:rPr>
              <a:t>Criteria to consider:</a:t>
            </a:r>
          </a:p>
        </p:txBody>
      </p:sp>
    </p:spTree>
    <p:extLst>
      <p:ext uri="{BB962C8B-B14F-4D97-AF65-F5344CB8AC3E}">
        <p14:creationId xmlns:p14="http://schemas.microsoft.com/office/powerpoint/2010/main" val="73962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96CDF-BA73-4273-92C0-F8F3A97AEDB0}"/>
              </a:ext>
            </a:extLst>
          </p:cNvPr>
          <p:cNvSpPr>
            <a:spLocks noGrp="1"/>
          </p:cNvSpPr>
          <p:nvPr>
            <p:ph idx="1"/>
          </p:nvPr>
        </p:nvSpPr>
        <p:spPr>
          <a:xfrm>
            <a:off x="571499" y="1739900"/>
            <a:ext cx="11113527" cy="4660900"/>
          </a:xfrm>
        </p:spPr>
        <p:txBody>
          <a:bodyPr/>
          <a:lstStyle/>
          <a:p>
            <a:pPr marL="285750" indent="-285750">
              <a:lnSpc>
                <a:spcPct val="100000"/>
              </a:lnSpc>
              <a:spcBef>
                <a:spcPts val="400"/>
              </a:spcBef>
              <a:buFont typeface="Wingdings" pitchFamily="2" charset="2"/>
              <a:buChar char="Ø"/>
            </a:pPr>
            <a:r>
              <a:rPr lang="en-US" sz="1600" b="1" dirty="0">
                <a:solidFill>
                  <a:srgbClr val="0092CC"/>
                </a:solidFill>
              </a:rPr>
              <a:t>Selection of Members</a:t>
            </a:r>
          </a:p>
          <a:p>
            <a:pPr lvl="2">
              <a:lnSpc>
                <a:spcPct val="100000"/>
              </a:lnSpc>
              <a:spcBef>
                <a:spcPts val="400"/>
              </a:spcBef>
            </a:pPr>
            <a:r>
              <a:rPr lang="en-US" sz="1600" dirty="0"/>
              <a:t>Should be nominated and appointed by senior government officials through a well-defined transparent process.</a:t>
            </a:r>
          </a:p>
          <a:p>
            <a:pPr marL="285750" indent="-285750">
              <a:lnSpc>
                <a:spcPct val="100000"/>
              </a:lnSpc>
              <a:spcBef>
                <a:spcPts val="400"/>
              </a:spcBef>
              <a:buFont typeface="Wingdings" pitchFamily="2" charset="2"/>
              <a:buChar char="Ø"/>
            </a:pPr>
            <a:r>
              <a:rPr lang="en-US" sz="1600" b="1" dirty="0">
                <a:solidFill>
                  <a:srgbClr val="0092CC"/>
                </a:solidFill>
              </a:rPr>
              <a:t>Rotation of members</a:t>
            </a:r>
          </a:p>
          <a:p>
            <a:pPr lvl="2">
              <a:lnSpc>
                <a:spcPct val="100000"/>
              </a:lnSpc>
              <a:spcBef>
                <a:spcPts val="400"/>
              </a:spcBef>
            </a:pPr>
            <a:r>
              <a:rPr lang="en-US" sz="1600" dirty="0"/>
              <a:t>Limited duration of service for the core members (5-6 years) with staggering to provide continuity and ensure the terms of all members do not expire at the same time. </a:t>
            </a:r>
          </a:p>
          <a:p>
            <a:pPr lvl="2">
              <a:lnSpc>
                <a:spcPct val="100000"/>
              </a:lnSpc>
              <a:spcBef>
                <a:spcPts val="400"/>
              </a:spcBef>
            </a:pPr>
            <a:r>
              <a:rPr lang="en-US" sz="1600" dirty="0"/>
              <a:t>In case of limited number of experts at the national level, they may choose to reappoint core members after absence from the group for a specified number of years (e.g. 2 years). </a:t>
            </a:r>
          </a:p>
          <a:p>
            <a:pPr marL="285750" indent="-285750">
              <a:lnSpc>
                <a:spcPct val="100000"/>
              </a:lnSpc>
              <a:spcBef>
                <a:spcPts val="400"/>
              </a:spcBef>
              <a:buFont typeface="Wingdings" pitchFamily="2" charset="2"/>
              <a:buChar char="Ø"/>
            </a:pPr>
            <a:r>
              <a:rPr lang="en-US" sz="1600" b="1" dirty="0">
                <a:solidFill>
                  <a:srgbClr val="0092CC"/>
                </a:solidFill>
              </a:rPr>
              <a:t>Termination</a:t>
            </a:r>
          </a:p>
          <a:p>
            <a:pPr lvl="2">
              <a:lnSpc>
                <a:spcPct val="100000"/>
              </a:lnSpc>
              <a:spcBef>
                <a:spcPts val="400"/>
              </a:spcBef>
            </a:pPr>
            <a:r>
              <a:rPr lang="en-US" sz="1600" dirty="0"/>
              <a:t>Written SOPs must specify who has the authority to initiate the process.</a:t>
            </a:r>
          </a:p>
          <a:p>
            <a:pPr lvl="2">
              <a:lnSpc>
                <a:spcPct val="100000"/>
              </a:lnSpc>
              <a:spcBef>
                <a:spcPts val="400"/>
              </a:spcBef>
            </a:pPr>
            <a:r>
              <a:rPr lang="en-US" sz="1600" dirty="0"/>
              <a:t>Possible reasons for termination include: not attending a specified number of consecutive meetings, conflicts of interest, breach of confidentiality etc. </a:t>
            </a:r>
          </a:p>
          <a:p>
            <a:pPr marL="285750" lvl="1" indent="-285750">
              <a:lnSpc>
                <a:spcPct val="100000"/>
              </a:lnSpc>
              <a:spcBef>
                <a:spcPts val="400"/>
              </a:spcBef>
              <a:buFont typeface="Wingdings" pitchFamily="2" charset="2"/>
              <a:buChar char="Ø"/>
            </a:pPr>
            <a:r>
              <a:rPr lang="en-US" sz="1600" b="1" dirty="0">
                <a:solidFill>
                  <a:srgbClr val="0092CC"/>
                </a:solidFill>
              </a:rPr>
              <a:t>Voting</a:t>
            </a:r>
          </a:p>
          <a:p>
            <a:pPr lvl="2">
              <a:lnSpc>
                <a:spcPct val="100000"/>
              </a:lnSpc>
              <a:spcBef>
                <a:spcPts val="400"/>
              </a:spcBef>
            </a:pPr>
            <a:r>
              <a:rPr lang="en-US" sz="1600" dirty="0"/>
              <a:t>Only core members have the power to vote on NITAG’s discussions. </a:t>
            </a:r>
          </a:p>
          <a:p>
            <a:endParaRPr lang="en-US" sz="1600" dirty="0">
              <a:noFill/>
            </a:endParaRPr>
          </a:p>
        </p:txBody>
      </p:sp>
      <p:sp>
        <p:nvSpPr>
          <p:cNvPr id="4" name="Footer Placeholder 3">
            <a:extLst>
              <a:ext uri="{FF2B5EF4-FFF2-40B4-BE49-F238E27FC236}">
                <a16:creationId xmlns:a16="http://schemas.microsoft.com/office/drawing/2014/main" id="{07BD0A1A-FCE7-4BF0-BB7F-223E8548A348}"/>
              </a:ext>
            </a:extLst>
          </p:cNvPr>
          <p:cNvSpPr>
            <a:spLocks noGrp="1"/>
          </p:cNvSpPr>
          <p:nvPr>
            <p:ph type="ftr" sz="quarter" idx="15"/>
          </p:nvPr>
        </p:nvSpPr>
        <p:spPr>
          <a:xfrm>
            <a:off x="479124" y="6609018"/>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6BCA786C-6BE4-4838-BB1A-938CB741A987}"/>
              </a:ext>
            </a:extLst>
          </p:cNvPr>
          <p:cNvSpPr>
            <a:spLocks noGrp="1"/>
          </p:cNvSpPr>
          <p:nvPr>
            <p:ph type="sldNum" sz="quarter" idx="16"/>
          </p:nvPr>
        </p:nvSpPr>
        <p:spPr/>
        <p:txBody>
          <a:bodyPr/>
          <a:lstStyle/>
          <a:p>
            <a:fld id="{A74CE0EA-F3B5-4684-BA10-C594598FDB9C}" type="slidenum">
              <a:rPr lang="en-GB" smtClean="0">
                <a:solidFill>
                  <a:prstClr val="black"/>
                </a:solidFill>
              </a:rPr>
              <a:pPr/>
              <a:t>17</a:t>
            </a:fld>
            <a:endParaRPr lang="en-GB">
              <a:solidFill>
                <a:prstClr val="black"/>
              </a:solidFill>
            </a:endParaRPr>
          </a:p>
        </p:txBody>
      </p:sp>
      <p:sp>
        <p:nvSpPr>
          <p:cNvPr id="7" name="Title 6">
            <a:extLst>
              <a:ext uri="{FF2B5EF4-FFF2-40B4-BE49-F238E27FC236}">
                <a16:creationId xmlns:a16="http://schemas.microsoft.com/office/drawing/2014/main" id="{F8971FE1-2434-46CA-BCE5-DAE43198BF1F}"/>
              </a:ext>
            </a:extLst>
          </p:cNvPr>
          <p:cNvSpPr>
            <a:spLocks noGrp="1"/>
          </p:cNvSpPr>
          <p:nvPr>
            <p:ph type="title"/>
          </p:nvPr>
        </p:nvSpPr>
        <p:spPr/>
        <p:txBody>
          <a:bodyPr/>
          <a:lstStyle/>
          <a:p>
            <a:r>
              <a:rPr lang="en-US" dirty="0"/>
              <a:t>Core NITAG members </a:t>
            </a:r>
          </a:p>
        </p:txBody>
      </p:sp>
      <p:sp>
        <p:nvSpPr>
          <p:cNvPr id="6" name="Text Placeholder 2">
            <a:extLst>
              <a:ext uri="{FF2B5EF4-FFF2-40B4-BE49-F238E27FC236}">
                <a16:creationId xmlns:a16="http://schemas.microsoft.com/office/drawing/2014/main" id="{74D76E91-8C38-AC40-9D9C-D1DC805709B3}"/>
              </a:ext>
            </a:extLst>
          </p:cNvPr>
          <p:cNvSpPr>
            <a:spLocks noGrp="1"/>
          </p:cNvSpPr>
          <p:nvPr>
            <p:ph type="body" sz="quarter" idx="13"/>
          </p:nvPr>
        </p:nvSpPr>
        <p:spPr>
          <a:xfrm>
            <a:off x="479609" y="1191302"/>
            <a:ext cx="8145125" cy="289728"/>
          </a:xfrm>
        </p:spPr>
        <p:txBody>
          <a:bodyPr>
            <a:normAutofit lnSpcReduction="10000"/>
          </a:bodyPr>
          <a:lstStyle/>
          <a:p>
            <a:r>
              <a:rPr lang="en-US" b="1" dirty="0">
                <a:solidFill>
                  <a:srgbClr val="0092CC"/>
                </a:solidFill>
              </a:rPr>
              <a:t>Terms:</a:t>
            </a:r>
          </a:p>
        </p:txBody>
      </p:sp>
    </p:spTree>
    <p:extLst>
      <p:ext uri="{BB962C8B-B14F-4D97-AF65-F5344CB8AC3E}">
        <p14:creationId xmlns:p14="http://schemas.microsoft.com/office/powerpoint/2010/main" val="249623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0EE683-6AF9-4E9B-AAD4-80FC6238DC21}"/>
              </a:ext>
            </a:extLst>
          </p:cNvPr>
          <p:cNvSpPr>
            <a:spLocks noGrp="1"/>
          </p:cNvSpPr>
          <p:nvPr>
            <p:ph idx="1"/>
          </p:nvPr>
        </p:nvSpPr>
        <p:spPr>
          <a:xfrm>
            <a:off x="479124" y="1525274"/>
            <a:ext cx="11205902" cy="4646600"/>
          </a:xfrm>
        </p:spPr>
        <p:txBody>
          <a:bodyPr/>
          <a:lstStyle/>
          <a:p>
            <a:pPr>
              <a:spcBef>
                <a:spcPts val="600"/>
              </a:spcBef>
            </a:pPr>
            <a:r>
              <a:rPr lang="en-US" sz="1900" b="1" dirty="0">
                <a:solidFill>
                  <a:srgbClr val="0092CC"/>
                </a:solidFill>
                <a:latin typeface="+mj-lt"/>
              </a:rPr>
              <a:t>Eligibility</a:t>
            </a:r>
          </a:p>
          <a:p>
            <a:pPr lvl="1">
              <a:lnSpc>
                <a:spcPct val="100000"/>
              </a:lnSpc>
              <a:spcBef>
                <a:spcPts val="600"/>
              </a:spcBef>
              <a:spcAft>
                <a:spcPts val="600"/>
              </a:spcAft>
              <a:buFont typeface="Wingdings" pitchFamily="2" charset="2"/>
              <a:buChar char="Ø"/>
            </a:pPr>
            <a:r>
              <a:rPr lang="en-US" sz="1800" dirty="0"/>
              <a:t>Members “by virtue of their office”</a:t>
            </a:r>
          </a:p>
          <a:p>
            <a:pPr lvl="1">
              <a:lnSpc>
                <a:spcPct val="100000"/>
              </a:lnSpc>
              <a:spcBef>
                <a:spcPts val="600"/>
              </a:spcBef>
              <a:spcAft>
                <a:spcPts val="600"/>
              </a:spcAft>
              <a:buFont typeface="Wingdings" pitchFamily="2" charset="2"/>
              <a:buChar char="Ø"/>
            </a:pPr>
            <a:r>
              <a:rPr lang="en-US" sz="1800" dirty="0"/>
              <a:t>Officials in key positions in government agencies that relate to immunization, i.e., </a:t>
            </a:r>
          </a:p>
          <a:p>
            <a:pPr lvl="2">
              <a:lnSpc>
                <a:spcPct val="100000"/>
              </a:lnSpc>
              <a:spcBef>
                <a:spcPts val="0"/>
              </a:spcBef>
              <a:spcAft>
                <a:spcPts val="0"/>
              </a:spcAft>
            </a:pPr>
            <a:r>
              <a:rPr lang="en-US" sz="1800" dirty="0" err="1"/>
              <a:t>MoH</a:t>
            </a:r>
            <a:r>
              <a:rPr lang="en-US" sz="1800" dirty="0"/>
              <a:t> officials (heads of departments, specialists)</a:t>
            </a:r>
          </a:p>
          <a:p>
            <a:pPr lvl="2">
              <a:lnSpc>
                <a:spcPct val="100000"/>
              </a:lnSpc>
              <a:spcBef>
                <a:spcPts val="0"/>
              </a:spcBef>
              <a:spcAft>
                <a:spcPts val="0"/>
              </a:spcAft>
            </a:pPr>
            <a:r>
              <a:rPr lang="en-US" sz="1800" dirty="0"/>
              <a:t>Vaccine licensing bodies,</a:t>
            </a:r>
          </a:p>
          <a:p>
            <a:pPr lvl="2">
              <a:lnSpc>
                <a:spcPct val="100000"/>
              </a:lnSpc>
              <a:spcBef>
                <a:spcPts val="0"/>
              </a:spcBef>
              <a:spcAft>
                <a:spcPts val="0"/>
              </a:spcAft>
            </a:pPr>
            <a:r>
              <a:rPr lang="en-US" sz="1800" dirty="0"/>
              <a:t>Vaccine control laboratory,</a:t>
            </a:r>
          </a:p>
          <a:p>
            <a:pPr lvl="2">
              <a:lnSpc>
                <a:spcPct val="100000"/>
              </a:lnSpc>
              <a:spcBef>
                <a:spcPts val="0"/>
              </a:spcBef>
              <a:spcAft>
                <a:spcPts val="0"/>
              </a:spcAft>
            </a:pPr>
            <a:r>
              <a:rPr lang="en-US" sz="1800" dirty="0"/>
              <a:t>Immunization program</a:t>
            </a:r>
          </a:p>
          <a:p>
            <a:pPr lvl="2">
              <a:lnSpc>
                <a:spcPct val="100000"/>
              </a:lnSpc>
              <a:spcBef>
                <a:spcPts val="0"/>
              </a:spcBef>
              <a:spcAft>
                <a:spcPts val="0"/>
              </a:spcAft>
            </a:pPr>
            <a:r>
              <a:rPr lang="en-US" sz="1800" dirty="0"/>
              <a:t>Other ministries for planning, education, finance</a:t>
            </a:r>
          </a:p>
          <a:p>
            <a:pPr>
              <a:spcBef>
                <a:spcPts val="600"/>
              </a:spcBef>
            </a:pPr>
            <a:r>
              <a:rPr lang="en-US" sz="1900" b="1" dirty="0">
                <a:solidFill>
                  <a:srgbClr val="0092CC"/>
                </a:solidFill>
                <a:latin typeface="+mj-lt"/>
              </a:rPr>
              <a:t>Terms</a:t>
            </a:r>
          </a:p>
          <a:p>
            <a:pPr lvl="1">
              <a:spcBef>
                <a:spcPts val="600"/>
              </a:spcBef>
              <a:spcAft>
                <a:spcPts val="600"/>
              </a:spcAft>
              <a:buFont typeface="Wingdings" pitchFamily="2" charset="2"/>
              <a:buChar char="Ø"/>
            </a:pPr>
            <a:r>
              <a:rPr lang="en-US" sz="1800" dirty="0"/>
              <a:t>Membership ends when member ceases to hold the office</a:t>
            </a:r>
          </a:p>
          <a:p>
            <a:pPr lvl="1">
              <a:spcBef>
                <a:spcPts val="600"/>
              </a:spcBef>
              <a:spcAft>
                <a:spcPts val="600"/>
              </a:spcAft>
              <a:buFont typeface="Wingdings" pitchFamily="2" charset="2"/>
              <a:buChar char="Ø"/>
            </a:pPr>
            <a:r>
              <a:rPr lang="en-US" sz="1800" dirty="0"/>
              <a:t>Non-voting</a:t>
            </a:r>
          </a:p>
          <a:p>
            <a:pPr lvl="1">
              <a:spcBef>
                <a:spcPts val="600"/>
              </a:spcBef>
              <a:spcAft>
                <a:spcPts val="600"/>
              </a:spcAft>
              <a:buFont typeface="Wingdings" pitchFamily="2" charset="2"/>
              <a:buChar char="Ø"/>
            </a:pPr>
            <a:r>
              <a:rPr lang="en-US" sz="1800" dirty="0"/>
              <a:t>Number of ex-officio members is not so important, but should be limited to those government agencies with a role in immunization</a:t>
            </a:r>
          </a:p>
          <a:p>
            <a:endParaRPr lang="en-US" dirty="0"/>
          </a:p>
        </p:txBody>
      </p:sp>
      <p:sp>
        <p:nvSpPr>
          <p:cNvPr id="4" name="Footer Placeholder 3">
            <a:extLst>
              <a:ext uri="{FF2B5EF4-FFF2-40B4-BE49-F238E27FC236}">
                <a16:creationId xmlns:a16="http://schemas.microsoft.com/office/drawing/2014/main" id="{C992664F-0121-4358-8D2F-4F3F04373ECF}"/>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AD59E83B-F196-405B-870E-3202D3C87755}"/>
              </a:ext>
            </a:extLst>
          </p:cNvPr>
          <p:cNvSpPr>
            <a:spLocks noGrp="1"/>
          </p:cNvSpPr>
          <p:nvPr>
            <p:ph type="sldNum" sz="quarter" idx="16"/>
          </p:nvPr>
        </p:nvSpPr>
        <p:spPr/>
        <p:txBody>
          <a:bodyPr/>
          <a:lstStyle/>
          <a:p>
            <a:fld id="{A74CE0EA-F3B5-4684-BA10-C594598FDB9C}" type="slidenum">
              <a:rPr lang="en-GB" smtClean="0">
                <a:solidFill>
                  <a:prstClr val="black"/>
                </a:solidFill>
              </a:rPr>
              <a:pPr/>
              <a:t>18</a:t>
            </a:fld>
            <a:endParaRPr lang="en-GB">
              <a:solidFill>
                <a:prstClr val="black"/>
              </a:solidFill>
            </a:endParaRPr>
          </a:p>
        </p:txBody>
      </p:sp>
      <p:sp>
        <p:nvSpPr>
          <p:cNvPr id="7" name="Title 6">
            <a:extLst>
              <a:ext uri="{FF2B5EF4-FFF2-40B4-BE49-F238E27FC236}">
                <a16:creationId xmlns:a16="http://schemas.microsoft.com/office/drawing/2014/main" id="{370BF733-FE91-4FE9-B72D-3EB4A27CE19D}"/>
              </a:ext>
            </a:extLst>
          </p:cNvPr>
          <p:cNvSpPr>
            <a:spLocks noGrp="1"/>
          </p:cNvSpPr>
          <p:nvPr>
            <p:ph type="title"/>
          </p:nvPr>
        </p:nvSpPr>
        <p:spPr/>
        <p:txBody>
          <a:bodyPr/>
          <a:lstStyle/>
          <a:p>
            <a:r>
              <a:rPr lang="en-US" dirty="0"/>
              <a:t>Ex-officio members</a:t>
            </a:r>
          </a:p>
        </p:txBody>
      </p:sp>
      <p:grpSp>
        <p:nvGrpSpPr>
          <p:cNvPr id="3" name="Group 2">
            <a:extLst>
              <a:ext uri="{FF2B5EF4-FFF2-40B4-BE49-F238E27FC236}">
                <a16:creationId xmlns:a16="http://schemas.microsoft.com/office/drawing/2014/main" id="{88FB7C89-D7F8-2F43-B677-4EE6A74B295F}"/>
              </a:ext>
            </a:extLst>
          </p:cNvPr>
          <p:cNvGrpSpPr/>
          <p:nvPr/>
        </p:nvGrpSpPr>
        <p:grpSpPr>
          <a:xfrm>
            <a:off x="8624249" y="2844267"/>
            <a:ext cx="1765301" cy="2008614"/>
            <a:chOff x="8624249" y="3084158"/>
            <a:chExt cx="1765301" cy="2008614"/>
          </a:xfrm>
        </p:grpSpPr>
        <p:sp>
          <p:nvSpPr>
            <p:cNvPr id="8" name="Freeform 5">
              <a:extLst>
                <a:ext uri="{FF2B5EF4-FFF2-40B4-BE49-F238E27FC236}">
                  <a16:creationId xmlns:a16="http://schemas.microsoft.com/office/drawing/2014/main" id="{DF00DD49-841D-4A72-8D00-7FE37E2B0115}"/>
                </a:ext>
              </a:extLst>
            </p:cNvPr>
            <p:cNvSpPr/>
            <p:nvPr/>
          </p:nvSpPr>
          <p:spPr bwMode="auto">
            <a:xfrm>
              <a:off x="9060274" y="3084158"/>
              <a:ext cx="893823" cy="10157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914400" spcCol="1270" anchor="ctr"/>
            <a:lstStyle/>
            <a:p>
              <a:pPr algn="ctr" defTabSz="844550">
                <a:lnSpc>
                  <a:spcPct val="90000"/>
                </a:lnSpc>
                <a:spcAft>
                  <a:spcPct val="35000"/>
                </a:spcAft>
                <a:defRPr/>
              </a:pPr>
              <a:r>
                <a:rPr lang="en-US" sz="1900" dirty="0">
                  <a:solidFill>
                    <a:schemeClr val="tx1"/>
                  </a:solidFill>
                  <a:latin typeface="Gill Sans MT" panose="020B0502020104020203" pitchFamily="34" charset="0"/>
                </a:rPr>
                <a:t>Ex- officio</a:t>
              </a:r>
            </a:p>
          </p:txBody>
        </p:sp>
        <p:sp>
          <p:nvSpPr>
            <p:cNvPr id="9" name="Freeform 6">
              <a:extLst>
                <a:ext uri="{FF2B5EF4-FFF2-40B4-BE49-F238E27FC236}">
                  <a16:creationId xmlns:a16="http://schemas.microsoft.com/office/drawing/2014/main" id="{F529EE32-3CAB-4A93-81BB-0EEC7E525573}"/>
                </a:ext>
              </a:extLst>
            </p:cNvPr>
            <p:cNvSpPr/>
            <p:nvPr/>
          </p:nvSpPr>
          <p:spPr bwMode="auto">
            <a:xfrm>
              <a:off x="8624249" y="4077071"/>
              <a:ext cx="893823" cy="10157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52550" rIns="91440" bIns="114300" spcCol="1270" anchor="ctr"/>
            <a:lstStyle/>
            <a:p>
              <a:pPr algn="ctr" defTabSz="133350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10" name="Freeform 7">
              <a:extLst>
                <a:ext uri="{FF2B5EF4-FFF2-40B4-BE49-F238E27FC236}">
                  <a16:creationId xmlns:a16="http://schemas.microsoft.com/office/drawing/2014/main" id="{A7C2F05E-C475-40ED-9F67-F66CEDCAA6CA}"/>
                </a:ext>
              </a:extLst>
            </p:cNvPr>
            <p:cNvSpPr/>
            <p:nvPr/>
          </p:nvSpPr>
          <p:spPr bwMode="auto">
            <a:xfrm>
              <a:off x="9060274" y="4077071"/>
              <a:ext cx="893823" cy="10157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731520" rIns="91440" bIns="1386840" spcCol="1270" anchor="ctr"/>
            <a:lstStyle/>
            <a:p>
              <a:pPr algn="ctr" defTabSz="173355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11" name="Freeform 8">
              <a:extLst>
                <a:ext uri="{FF2B5EF4-FFF2-40B4-BE49-F238E27FC236}">
                  <a16:creationId xmlns:a16="http://schemas.microsoft.com/office/drawing/2014/main" id="{1AD400D2-3A3E-4C7B-9CD7-48CFC9BC2816}"/>
                </a:ext>
              </a:extLst>
            </p:cNvPr>
            <p:cNvSpPr/>
            <p:nvPr/>
          </p:nvSpPr>
          <p:spPr bwMode="auto">
            <a:xfrm>
              <a:off x="9495727" y="4077071"/>
              <a:ext cx="893823" cy="1015701"/>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12" name="Freeform 505">
              <a:extLst>
                <a:ext uri="{FF2B5EF4-FFF2-40B4-BE49-F238E27FC236}">
                  <a16:creationId xmlns:a16="http://schemas.microsoft.com/office/drawing/2014/main" id="{E9DF949A-5AB8-48B2-A655-60B7B5055DB3}"/>
                </a:ext>
              </a:extLst>
            </p:cNvPr>
            <p:cNvSpPr>
              <a:spLocks noEditPoints="1"/>
            </p:cNvSpPr>
            <p:nvPr/>
          </p:nvSpPr>
          <p:spPr bwMode="auto">
            <a:xfrm rot="699572">
              <a:off x="8993698" y="3363787"/>
              <a:ext cx="932478" cy="794721"/>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899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16108-9AA2-40F3-92A0-D78F77636863}"/>
              </a:ext>
            </a:extLst>
          </p:cNvPr>
          <p:cNvSpPr>
            <a:spLocks noGrp="1"/>
          </p:cNvSpPr>
          <p:nvPr>
            <p:ph idx="1"/>
          </p:nvPr>
        </p:nvSpPr>
        <p:spPr>
          <a:xfrm>
            <a:off x="473501" y="1722835"/>
            <a:ext cx="11211526" cy="4248970"/>
          </a:xfrm>
        </p:spPr>
        <p:txBody>
          <a:bodyPr/>
          <a:lstStyle/>
          <a:p>
            <a:pPr>
              <a:spcBef>
                <a:spcPts val="600"/>
              </a:spcBef>
            </a:pPr>
            <a:r>
              <a:rPr lang="en-US" sz="1900" b="1" dirty="0">
                <a:solidFill>
                  <a:srgbClr val="0092CC"/>
                </a:solidFill>
                <a:latin typeface="+mj-lt"/>
              </a:rPr>
              <a:t>Eligibility</a:t>
            </a:r>
          </a:p>
          <a:p>
            <a:pPr lvl="1">
              <a:lnSpc>
                <a:spcPct val="120000"/>
              </a:lnSpc>
              <a:spcBef>
                <a:spcPts val="600"/>
              </a:spcBef>
            </a:pPr>
            <a:r>
              <a:rPr lang="en-US" sz="2000" dirty="0"/>
              <a:t>Representatives of professional, scientific, and civil organizations and societies with a role in immunization</a:t>
            </a:r>
          </a:p>
          <a:p>
            <a:pPr lvl="1">
              <a:lnSpc>
                <a:spcPct val="120000"/>
              </a:lnSpc>
              <a:spcBef>
                <a:spcPts val="600"/>
              </a:spcBef>
            </a:pPr>
            <a:r>
              <a:rPr lang="en-US" sz="2000" dirty="0"/>
              <a:t>Representatives of key technical partners (WHO, UNICEF)</a:t>
            </a:r>
          </a:p>
          <a:p>
            <a:pPr>
              <a:spcBef>
                <a:spcPts val="600"/>
              </a:spcBef>
            </a:pPr>
            <a:r>
              <a:rPr lang="en-US" sz="1900" b="1" dirty="0">
                <a:solidFill>
                  <a:srgbClr val="0092CC"/>
                </a:solidFill>
                <a:latin typeface="+mj-lt"/>
              </a:rPr>
              <a:t>Terms </a:t>
            </a:r>
          </a:p>
          <a:p>
            <a:pPr lvl="1">
              <a:lnSpc>
                <a:spcPct val="120000"/>
              </a:lnSpc>
              <a:spcBef>
                <a:spcPts val="600"/>
              </a:spcBef>
            </a:pPr>
            <a:r>
              <a:rPr lang="en-US" sz="2000" dirty="0"/>
              <a:t>Membership ends when member ceases to hold the office</a:t>
            </a:r>
          </a:p>
          <a:p>
            <a:pPr lvl="1">
              <a:lnSpc>
                <a:spcPct val="120000"/>
              </a:lnSpc>
              <a:spcBef>
                <a:spcPts val="600"/>
              </a:spcBef>
            </a:pPr>
            <a:r>
              <a:rPr lang="en-US" sz="2000" dirty="0"/>
              <a:t>Non-voting</a:t>
            </a:r>
          </a:p>
          <a:p>
            <a:pPr lvl="1">
              <a:lnSpc>
                <a:spcPct val="120000"/>
              </a:lnSpc>
              <a:spcBef>
                <a:spcPts val="600"/>
              </a:spcBef>
            </a:pPr>
            <a:r>
              <a:rPr lang="en-US" sz="2000" dirty="0"/>
              <a:t>Number of liaison members not so important, but should be limited to those stakeholders with a role in immunization</a:t>
            </a:r>
          </a:p>
          <a:p>
            <a:endParaRPr lang="en-US" dirty="0"/>
          </a:p>
        </p:txBody>
      </p:sp>
      <p:sp>
        <p:nvSpPr>
          <p:cNvPr id="4" name="Footer Placeholder 3">
            <a:extLst>
              <a:ext uri="{FF2B5EF4-FFF2-40B4-BE49-F238E27FC236}">
                <a16:creationId xmlns:a16="http://schemas.microsoft.com/office/drawing/2014/main" id="{8F67B595-4EFD-4595-BE61-E58306D6A7D4}"/>
              </a:ext>
            </a:extLst>
          </p:cNvPr>
          <p:cNvSpPr>
            <a:spLocks noGrp="1"/>
          </p:cNvSpPr>
          <p:nvPr>
            <p:ph type="ftr" sz="quarter" idx="15"/>
          </p:nvPr>
        </p:nvSpPr>
        <p:spPr>
          <a:xfrm>
            <a:off x="479124" y="6609018"/>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F7FF772B-BF5D-4DB6-A92A-4F6051B85B43}"/>
              </a:ext>
            </a:extLst>
          </p:cNvPr>
          <p:cNvSpPr>
            <a:spLocks noGrp="1"/>
          </p:cNvSpPr>
          <p:nvPr>
            <p:ph type="sldNum" sz="quarter" idx="16"/>
          </p:nvPr>
        </p:nvSpPr>
        <p:spPr/>
        <p:txBody>
          <a:bodyPr/>
          <a:lstStyle/>
          <a:p>
            <a:fld id="{A74CE0EA-F3B5-4684-BA10-C594598FDB9C}" type="slidenum">
              <a:rPr lang="en-GB" smtClean="0">
                <a:solidFill>
                  <a:prstClr val="black"/>
                </a:solidFill>
              </a:rPr>
              <a:pPr/>
              <a:t>19</a:t>
            </a:fld>
            <a:endParaRPr lang="en-GB">
              <a:solidFill>
                <a:prstClr val="black"/>
              </a:solidFill>
            </a:endParaRPr>
          </a:p>
        </p:txBody>
      </p:sp>
      <p:sp>
        <p:nvSpPr>
          <p:cNvPr id="7" name="Title 6">
            <a:extLst>
              <a:ext uri="{FF2B5EF4-FFF2-40B4-BE49-F238E27FC236}">
                <a16:creationId xmlns:a16="http://schemas.microsoft.com/office/drawing/2014/main" id="{82D6F81C-6133-469D-85CF-E8BEAC07FFF6}"/>
              </a:ext>
            </a:extLst>
          </p:cNvPr>
          <p:cNvSpPr>
            <a:spLocks noGrp="1"/>
          </p:cNvSpPr>
          <p:nvPr>
            <p:ph type="title"/>
          </p:nvPr>
        </p:nvSpPr>
        <p:spPr/>
        <p:txBody>
          <a:bodyPr/>
          <a:lstStyle/>
          <a:p>
            <a:r>
              <a:rPr lang="en-US" dirty="0"/>
              <a:t>Liaison members</a:t>
            </a:r>
          </a:p>
        </p:txBody>
      </p:sp>
      <p:grpSp>
        <p:nvGrpSpPr>
          <p:cNvPr id="3" name="Group 2">
            <a:extLst>
              <a:ext uri="{FF2B5EF4-FFF2-40B4-BE49-F238E27FC236}">
                <a16:creationId xmlns:a16="http://schemas.microsoft.com/office/drawing/2014/main" id="{29530382-990F-5B45-94D5-2358C0C7D568}"/>
              </a:ext>
            </a:extLst>
          </p:cNvPr>
          <p:cNvGrpSpPr/>
          <p:nvPr/>
        </p:nvGrpSpPr>
        <p:grpSpPr>
          <a:xfrm>
            <a:off x="8894081" y="2856868"/>
            <a:ext cx="1801967" cy="1883630"/>
            <a:chOff x="8720579" y="2916950"/>
            <a:chExt cx="1801967" cy="1883630"/>
          </a:xfrm>
        </p:grpSpPr>
        <p:sp>
          <p:nvSpPr>
            <p:cNvPr id="8" name="Freeform 4">
              <a:extLst>
                <a:ext uri="{FF2B5EF4-FFF2-40B4-BE49-F238E27FC236}">
                  <a16:creationId xmlns:a16="http://schemas.microsoft.com/office/drawing/2014/main" id="{89154A8B-B4A4-4DDD-AE77-181075331AFB}"/>
                </a:ext>
              </a:extLst>
            </p:cNvPr>
            <p:cNvSpPr/>
            <p:nvPr/>
          </p:nvSpPr>
          <p:spPr bwMode="auto">
            <a:xfrm>
              <a:off x="9165660" y="2916950"/>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914400" spcCol="1270" anchor="ct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9" name="Freeform 5">
              <a:extLst>
                <a:ext uri="{FF2B5EF4-FFF2-40B4-BE49-F238E27FC236}">
                  <a16:creationId xmlns:a16="http://schemas.microsoft.com/office/drawing/2014/main" id="{0B6AADE2-2969-45C3-9ED7-3C053EB1102A}"/>
                </a:ext>
              </a:extLst>
            </p:cNvPr>
            <p:cNvSpPr/>
            <p:nvPr/>
          </p:nvSpPr>
          <p:spPr bwMode="auto">
            <a:xfrm>
              <a:off x="8720579" y="3848080"/>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005840" rIns="91440" bIns="365760" spcCol="1270" anchor="ctr"/>
            <a:lstStyle/>
            <a:p>
              <a:pPr algn="ctr" defTabSz="1333500">
                <a:lnSpc>
                  <a:spcPct val="90000"/>
                </a:lnSpc>
                <a:spcAft>
                  <a:spcPct val="35000"/>
                </a:spcAft>
                <a:defRPr/>
              </a:pPr>
              <a:r>
                <a:rPr lang="en-US" sz="1900" dirty="0">
                  <a:solidFill>
                    <a:schemeClr val="tx1"/>
                  </a:solidFill>
                  <a:latin typeface="Gill Sans MT" panose="020B0502020104020203" pitchFamily="34" charset="0"/>
                </a:rPr>
                <a:t>Liaison</a:t>
              </a:r>
            </a:p>
          </p:txBody>
        </p:sp>
        <p:sp>
          <p:nvSpPr>
            <p:cNvPr id="10" name="Freeform 6">
              <a:extLst>
                <a:ext uri="{FF2B5EF4-FFF2-40B4-BE49-F238E27FC236}">
                  <a16:creationId xmlns:a16="http://schemas.microsoft.com/office/drawing/2014/main" id="{B4AEF646-BAB7-43D7-9243-8E0972A156C3}"/>
                </a:ext>
              </a:extLst>
            </p:cNvPr>
            <p:cNvSpPr/>
            <p:nvPr/>
          </p:nvSpPr>
          <p:spPr bwMode="auto">
            <a:xfrm>
              <a:off x="9165660" y="3848080"/>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731520" rIns="91440" bIns="1386840" spcCol="1270" anchor="ctr"/>
            <a:lstStyle/>
            <a:p>
              <a:pPr algn="ctr" defTabSz="173355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11" name="Freeform 7">
              <a:extLst>
                <a:ext uri="{FF2B5EF4-FFF2-40B4-BE49-F238E27FC236}">
                  <a16:creationId xmlns:a16="http://schemas.microsoft.com/office/drawing/2014/main" id="{8BAAE152-2627-43A0-B649-09B540EE163A}"/>
                </a:ext>
              </a:extLst>
            </p:cNvPr>
            <p:cNvSpPr/>
            <p:nvPr/>
          </p:nvSpPr>
          <p:spPr bwMode="auto">
            <a:xfrm>
              <a:off x="9610158" y="3848080"/>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72390" spcCol="1270" anchor="ct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grpSp>
      <p:sp>
        <p:nvSpPr>
          <p:cNvPr id="12" name="Freeform 505">
            <a:extLst>
              <a:ext uri="{FF2B5EF4-FFF2-40B4-BE49-F238E27FC236}">
                <a16:creationId xmlns:a16="http://schemas.microsoft.com/office/drawing/2014/main" id="{A3F9AE47-A7BC-47DB-9ECC-D41856F3EB6E}"/>
              </a:ext>
            </a:extLst>
          </p:cNvPr>
          <p:cNvSpPr>
            <a:spLocks noEditPoints="1"/>
          </p:cNvSpPr>
          <p:nvPr/>
        </p:nvSpPr>
        <p:spPr bwMode="auto">
          <a:xfrm rot="699572">
            <a:off x="8860168" y="4193513"/>
            <a:ext cx="951846" cy="745270"/>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503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CE7DD77-8AD5-457D-8C7A-01265B64DA1C}"/>
              </a:ext>
            </a:extLst>
          </p:cNvPr>
          <p:cNvSpPr>
            <a:spLocks noGrp="1"/>
          </p:cNvSpPr>
          <p:nvPr>
            <p:ph idx="1"/>
          </p:nvPr>
        </p:nvSpPr>
        <p:spPr/>
        <p:txBody>
          <a:bodyPr/>
          <a:lstStyle/>
          <a:p>
            <a:pPr algn="ctr"/>
            <a:endParaRPr lang="en-US" dirty="0"/>
          </a:p>
          <a:p>
            <a:pPr algn="ctr"/>
            <a:endParaRPr lang="en-US" dirty="0"/>
          </a:p>
          <a:p>
            <a:pPr algn="ctr"/>
            <a:endParaRPr lang="en-US" dirty="0"/>
          </a:p>
          <a:p>
            <a:pPr algn="ctr"/>
            <a:r>
              <a:rPr lang="en-US" sz="3200" b="1" dirty="0"/>
              <a:t>Find the commonality!</a:t>
            </a:r>
          </a:p>
        </p:txBody>
      </p:sp>
      <p:sp>
        <p:nvSpPr>
          <p:cNvPr id="8" name="Title 7">
            <a:extLst>
              <a:ext uri="{FF2B5EF4-FFF2-40B4-BE49-F238E27FC236}">
                <a16:creationId xmlns:a16="http://schemas.microsoft.com/office/drawing/2014/main" id="{BEE11BF9-C4A7-4570-BE56-636D481EEE82}"/>
              </a:ext>
            </a:extLst>
          </p:cNvPr>
          <p:cNvSpPr>
            <a:spLocks noGrp="1"/>
          </p:cNvSpPr>
          <p:nvPr>
            <p:ph type="title"/>
          </p:nvPr>
        </p:nvSpPr>
        <p:spPr/>
        <p:txBody>
          <a:bodyPr/>
          <a:lstStyle/>
          <a:p>
            <a:r>
              <a:rPr lang="en-US" dirty="0"/>
              <a:t>Ice breaker</a:t>
            </a:r>
          </a:p>
        </p:txBody>
      </p:sp>
      <p:sp>
        <p:nvSpPr>
          <p:cNvPr id="12" name="Footer Placeholder 11">
            <a:extLst>
              <a:ext uri="{FF2B5EF4-FFF2-40B4-BE49-F238E27FC236}">
                <a16:creationId xmlns:a16="http://schemas.microsoft.com/office/drawing/2014/main" id="{BCFA41AA-2ED1-441D-A66D-24CE8D6F5F5C}"/>
              </a:ext>
            </a:extLst>
          </p:cNvPr>
          <p:cNvSpPr>
            <a:spLocks noGrp="1"/>
          </p:cNvSpPr>
          <p:nvPr>
            <p:ph type="ftr" sz="quarter" idx="15"/>
          </p:nvPr>
        </p:nvSpPr>
        <p:spPr>
          <a:xfrm>
            <a:off x="479124" y="6606509"/>
            <a:ext cx="2260480" cy="180500"/>
          </a:xfrm>
        </p:spPr>
        <p:txBody>
          <a:bodyPr/>
          <a:lstStyle/>
          <a:p>
            <a:r>
              <a:rPr lang="en-US" noProof="0" dirty="0"/>
              <a:t>NITAGs composition and functioning</a:t>
            </a:r>
            <a:endParaRPr lang="en-GB" noProof="0" dirty="0"/>
          </a:p>
        </p:txBody>
      </p:sp>
      <p:sp>
        <p:nvSpPr>
          <p:cNvPr id="13" name="Slide Number Placeholder 12">
            <a:extLst>
              <a:ext uri="{FF2B5EF4-FFF2-40B4-BE49-F238E27FC236}">
                <a16:creationId xmlns:a16="http://schemas.microsoft.com/office/drawing/2014/main" id="{734E9125-783A-4861-B143-72F885FE5318}"/>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Tree>
    <p:extLst>
      <p:ext uri="{BB962C8B-B14F-4D97-AF65-F5344CB8AC3E}">
        <p14:creationId xmlns:p14="http://schemas.microsoft.com/office/powerpoint/2010/main" val="39823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7475DF-0108-4DD1-AE99-107B11F68D70}"/>
              </a:ext>
            </a:extLst>
          </p:cNvPr>
          <p:cNvSpPr>
            <a:spLocks noGrp="1"/>
          </p:cNvSpPr>
          <p:nvPr>
            <p:ph idx="1"/>
          </p:nvPr>
        </p:nvSpPr>
        <p:spPr/>
        <p:txBody>
          <a:bodyPr/>
          <a:lstStyle/>
          <a:p>
            <a:pPr>
              <a:spcBef>
                <a:spcPts val="600"/>
              </a:spcBef>
              <a:buClr>
                <a:srgbClr val="C00000"/>
              </a:buClr>
            </a:pPr>
            <a:r>
              <a:rPr lang="en-US" sz="2400" dirty="0"/>
              <a:t>A </a:t>
            </a:r>
            <a:r>
              <a:rPr lang="en-US" sz="2400" b="1" dirty="0"/>
              <a:t>technical agency </a:t>
            </a:r>
            <a:r>
              <a:rPr lang="en-US" sz="2400" dirty="0"/>
              <a:t>appointed by the </a:t>
            </a:r>
            <a:r>
              <a:rPr lang="en-US" sz="2400" dirty="0" err="1"/>
              <a:t>MoH</a:t>
            </a:r>
            <a:r>
              <a:rPr lang="en-US" sz="2400" dirty="0"/>
              <a:t> to provide scientific support </a:t>
            </a:r>
          </a:p>
          <a:p>
            <a:pPr>
              <a:spcBef>
                <a:spcPts val="600"/>
              </a:spcBef>
              <a:buClr>
                <a:srgbClr val="C00000"/>
              </a:buClr>
            </a:pPr>
            <a:r>
              <a:rPr lang="en-US" sz="2400" dirty="0"/>
              <a:t>Requires substantial immunization-related expertise and experience</a:t>
            </a:r>
          </a:p>
          <a:p>
            <a:pPr>
              <a:spcBef>
                <a:spcPts val="600"/>
              </a:spcBef>
              <a:buClr>
                <a:srgbClr val="C00000"/>
              </a:buClr>
            </a:pPr>
            <a:r>
              <a:rPr lang="en-US" sz="2400" dirty="0"/>
              <a:t>Examples:</a:t>
            </a:r>
          </a:p>
          <a:p>
            <a:endParaRPr lang="en-US" dirty="0"/>
          </a:p>
        </p:txBody>
      </p:sp>
      <p:sp>
        <p:nvSpPr>
          <p:cNvPr id="4" name="Footer Placeholder 3">
            <a:extLst>
              <a:ext uri="{FF2B5EF4-FFF2-40B4-BE49-F238E27FC236}">
                <a16:creationId xmlns:a16="http://schemas.microsoft.com/office/drawing/2014/main" id="{88A10C38-26C9-4081-93EF-1251328E592D}"/>
              </a:ext>
            </a:extLst>
          </p:cNvPr>
          <p:cNvSpPr>
            <a:spLocks noGrp="1"/>
          </p:cNvSpPr>
          <p:nvPr>
            <p:ph type="ftr" sz="quarter" idx="15"/>
          </p:nvPr>
        </p:nvSpPr>
        <p:spPr>
          <a:xfrm>
            <a:off x="479124" y="6606509"/>
            <a:ext cx="2260480" cy="180500"/>
          </a:xfrm>
        </p:spPr>
        <p:txBody>
          <a:bodyPr/>
          <a:lstStyle/>
          <a:p>
            <a:r>
              <a:rPr lang="en-US">
                <a:solidFill>
                  <a:prstClr val="black"/>
                </a:solidFill>
              </a:rPr>
              <a:t>NITAGs composition and functioning</a:t>
            </a:r>
            <a:endParaRPr lang="en-GB">
              <a:solidFill>
                <a:prstClr val="black"/>
              </a:solidFill>
            </a:endParaRPr>
          </a:p>
        </p:txBody>
      </p:sp>
      <p:sp>
        <p:nvSpPr>
          <p:cNvPr id="5" name="Slide Number Placeholder 4">
            <a:extLst>
              <a:ext uri="{FF2B5EF4-FFF2-40B4-BE49-F238E27FC236}">
                <a16:creationId xmlns:a16="http://schemas.microsoft.com/office/drawing/2014/main" id="{96357FB8-7547-4014-8F25-C4C088A81DFC}"/>
              </a:ext>
            </a:extLst>
          </p:cNvPr>
          <p:cNvSpPr>
            <a:spLocks noGrp="1"/>
          </p:cNvSpPr>
          <p:nvPr>
            <p:ph type="sldNum" sz="quarter" idx="16"/>
          </p:nvPr>
        </p:nvSpPr>
        <p:spPr/>
        <p:txBody>
          <a:bodyPr/>
          <a:lstStyle/>
          <a:p>
            <a:fld id="{A74CE0EA-F3B5-4684-BA10-C594598FDB9C}" type="slidenum">
              <a:rPr lang="en-GB" smtClean="0">
                <a:solidFill>
                  <a:prstClr val="black"/>
                </a:solidFill>
              </a:rPr>
              <a:pPr/>
              <a:t>20</a:t>
            </a:fld>
            <a:endParaRPr lang="en-GB">
              <a:solidFill>
                <a:prstClr val="black"/>
              </a:solidFill>
            </a:endParaRPr>
          </a:p>
        </p:txBody>
      </p:sp>
      <p:sp>
        <p:nvSpPr>
          <p:cNvPr id="7" name="Title 6">
            <a:extLst>
              <a:ext uri="{FF2B5EF4-FFF2-40B4-BE49-F238E27FC236}">
                <a16:creationId xmlns:a16="http://schemas.microsoft.com/office/drawing/2014/main" id="{9A71CEBB-6BFF-496C-B8D5-AE26D5E6A126}"/>
              </a:ext>
            </a:extLst>
          </p:cNvPr>
          <p:cNvSpPr>
            <a:spLocks noGrp="1"/>
          </p:cNvSpPr>
          <p:nvPr>
            <p:ph type="title"/>
          </p:nvPr>
        </p:nvSpPr>
        <p:spPr/>
        <p:txBody>
          <a:bodyPr/>
          <a:lstStyle/>
          <a:p>
            <a:r>
              <a:rPr lang="en-US" dirty="0"/>
              <a:t>The NITAG Secretariat</a:t>
            </a:r>
          </a:p>
        </p:txBody>
      </p:sp>
      <p:pic>
        <p:nvPicPr>
          <p:cNvPr id="9" name="Picture 8">
            <a:extLst>
              <a:ext uri="{FF2B5EF4-FFF2-40B4-BE49-F238E27FC236}">
                <a16:creationId xmlns:a16="http://schemas.microsoft.com/office/drawing/2014/main" id="{82D99E52-3EF1-45F7-89C6-5BDBA672D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24" y="3533185"/>
            <a:ext cx="8597015" cy="2777948"/>
          </a:xfrm>
          <a:prstGeom prst="rect">
            <a:avLst/>
          </a:prstGeom>
        </p:spPr>
      </p:pic>
      <p:sp>
        <p:nvSpPr>
          <p:cNvPr id="14" name="Freeform 5">
            <a:extLst>
              <a:ext uri="{FF2B5EF4-FFF2-40B4-BE49-F238E27FC236}">
                <a16:creationId xmlns:a16="http://schemas.microsoft.com/office/drawing/2014/main" id="{DCCCB580-B8D1-403E-B3C0-B9AD0B96EAF2}"/>
              </a:ext>
            </a:extLst>
          </p:cNvPr>
          <p:cNvSpPr/>
          <p:nvPr/>
        </p:nvSpPr>
        <p:spPr bwMode="auto">
          <a:xfrm>
            <a:off x="10167711" y="2222783"/>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914400" spcCol="1270" anchor="ct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15" name="Freeform 6">
            <a:extLst>
              <a:ext uri="{FF2B5EF4-FFF2-40B4-BE49-F238E27FC236}">
                <a16:creationId xmlns:a16="http://schemas.microsoft.com/office/drawing/2014/main" id="{57ADE6A9-4E57-47F0-BAF5-AC04CB29C092}"/>
              </a:ext>
            </a:extLst>
          </p:cNvPr>
          <p:cNvSpPr/>
          <p:nvPr/>
        </p:nvSpPr>
        <p:spPr bwMode="auto">
          <a:xfrm>
            <a:off x="9722630" y="3153913"/>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005840" rIns="91440" bIns="365760" spcCol="1270" anchor="ctr"/>
          <a:lstStyle/>
          <a:p>
            <a:pPr algn="ctr" defTabSz="133350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16" name="Freeform 7">
            <a:extLst>
              <a:ext uri="{FF2B5EF4-FFF2-40B4-BE49-F238E27FC236}">
                <a16:creationId xmlns:a16="http://schemas.microsoft.com/office/drawing/2014/main" id="{B52B3EE9-12C7-49B9-9C59-708CE597B9FA}"/>
              </a:ext>
            </a:extLst>
          </p:cNvPr>
          <p:cNvSpPr/>
          <p:nvPr/>
        </p:nvSpPr>
        <p:spPr bwMode="auto">
          <a:xfrm>
            <a:off x="10167711" y="3153913"/>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731520" rIns="91440" bIns="1386840" spcCol="1270" anchor="ctr"/>
          <a:lstStyle/>
          <a:p>
            <a:pPr algn="ctr" defTabSz="173355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17" name="Freeform 8">
            <a:extLst>
              <a:ext uri="{FF2B5EF4-FFF2-40B4-BE49-F238E27FC236}">
                <a16:creationId xmlns:a16="http://schemas.microsoft.com/office/drawing/2014/main" id="{6162C5CF-DF10-499D-9DD2-F27483767049}"/>
              </a:ext>
            </a:extLst>
          </p:cNvPr>
          <p:cNvSpPr/>
          <p:nvPr/>
        </p:nvSpPr>
        <p:spPr bwMode="auto">
          <a:xfrm>
            <a:off x="10612209" y="3153913"/>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91440" tIns="731520" rIns="91440" bIns="0" spcCol="1270" anchor="ctr"/>
          <a:lstStyle/>
          <a:p>
            <a:pPr algn="ctr" defTabSz="844550">
              <a:lnSpc>
                <a:spcPct val="90000"/>
              </a:lnSpc>
              <a:spcAft>
                <a:spcPct val="35000"/>
              </a:spcAft>
              <a:defRPr/>
            </a:pPr>
            <a:r>
              <a:rPr lang="en-US" sz="1600" dirty="0">
                <a:solidFill>
                  <a:schemeClr val="tx1"/>
                </a:solidFill>
                <a:latin typeface="Gill Sans MT" panose="020B0502020104020203" pitchFamily="34" charset="0"/>
              </a:rPr>
              <a:t>Secretariat</a:t>
            </a:r>
          </a:p>
        </p:txBody>
      </p:sp>
      <p:sp>
        <p:nvSpPr>
          <p:cNvPr id="18" name="Freeform 505">
            <a:extLst>
              <a:ext uri="{FF2B5EF4-FFF2-40B4-BE49-F238E27FC236}">
                <a16:creationId xmlns:a16="http://schemas.microsoft.com/office/drawing/2014/main" id="{E53B23CB-FCDE-4353-9EF3-D881F13BBB01}"/>
              </a:ext>
            </a:extLst>
          </p:cNvPr>
          <p:cNvSpPr>
            <a:spLocks noEditPoints="1"/>
          </p:cNvSpPr>
          <p:nvPr/>
        </p:nvSpPr>
        <p:spPr bwMode="auto">
          <a:xfrm rot="699572">
            <a:off x="10524052" y="3537170"/>
            <a:ext cx="1096984" cy="745270"/>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5171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6FC547-383E-408D-B442-29F895B99269}"/>
              </a:ext>
            </a:extLst>
          </p:cNvPr>
          <p:cNvSpPr>
            <a:spLocks noGrp="1"/>
          </p:cNvSpPr>
          <p:nvPr>
            <p:ph idx="1"/>
          </p:nvPr>
        </p:nvSpPr>
        <p:spPr>
          <a:noFill/>
        </p:spPr>
        <p:txBody>
          <a:bodyPr/>
          <a:lstStyle/>
          <a:p>
            <a:pPr marL="342900" indent="-342900">
              <a:spcBef>
                <a:spcPts val="1200"/>
              </a:spcBef>
              <a:buFont typeface="Wingdings" pitchFamily="2" charset="2"/>
              <a:buChar char="Ø"/>
            </a:pPr>
            <a:r>
              <a:rPr lang="en-US" sz="2000" dirty="0"/>
              <a:t>Gather technical documents related to agenda topics to help the NITAG &amp; Work                   Groups with their discussions </a:t>
            </a:r>
          </a:p>
          <a:p>
            <a:pPr marL="342900" indent="-342900">
              <a:spcBef>
                <a:spcPts val="1200"/>
              </a:spcBef>
              <a:buFont typeface="Wingdings" pitchFamily="2" charset="2"/>
              <a:buChar char="Ø"/>
            </a:pPr>
            <a:r>
              <a:rPr lang="en-US" sz="2000" dirty="0"/>
              <a:t>Coordinate and participate in Work Groups</a:t>
            </a:r>
          </a:p>
          <a:p>
            <a:pPr marL="342900" indent="-342900">
              <a:spcBef>
                <a:spcPts val="1200"/>
              </a:spcBef>
              <a:buFont typeface="Wingdings" pitchFamily="2" charset="2"/>
              <a:buChar char="Ø"/>
            </a:pPr>
            <a:r>
              <a:rPr lang="en-US" sz="2000" dirty="0"/>
              <a:t>Send agenda and background documents to NITAG members at least                                         2 weeks prior to the meeting </a:t>
            </a:r>
          </a:p>
          <a:p>
            <a:pPr marL="342900" indent="-342900">
              <a:spcBef>
                <a:spcPts val="1200"/>
              </a:spcBef>
              <a:buFont typeface="Wingdings" pitchFamily="2" charset="2"/>
              <a:buChar char="Ø"/>
            </a:pPr>
            <a:r>
              <a:rPr lang="en-US" sz="2000" dirty="0"/>
              <a:t>Prepare minutes of the meeting and draft recommendations for </a:t>
            </a:r>
            <a:r>
              <a:rPr lang="en-US" sz="2000" dirty="0" err="1"/>
              <a:t>MoH</a:t>
            </a:r>
            <a:r>
              <a:rPr lang="en-US" sz="2000" dirty="0"/>
              <a:t>, based on NITAG decisions </a:t>
            </a:r>
          </a:p>
          <a:p>
            <a:pPr marL="342900" indent="-342900">
              <a:spcBef>
                <a:spcPts val="1200"/>
              </a:spcBef>
              <a:buFont typeface="Wingdings" pitchFamily="2" charset="2"/>
              <a:buChar char="Ø"/>
            </a:pPr>
            <a:r>
              <a:rPr lang="en-US" sz="2000" dirty="0"/>
              <a:t>Archive all relevant documents of the meeting such as agenda, background documents, minutes, declaration of interests, confidentiality agreements, recommendation reports sent to the </a:t>
            </a:r>
            <a:r>
              <a:rPr lang="en-US" sz="2000" dirty="0" err="1"/>
              <a:t>MoH</a:t>
            </a:r>
            <a:r>
              <a:rPr lang="en-US" sz="2000" dirty="0"/>
              <a:t> etc. to help monitor/keep track as needed</a:t>
            </a:r>
          </a:p>
          <a:p>
            <a:endParaRPr lang="en-US" dirty="0"/>
          </a:p>
        </p:txBody>
      </p:sp>
      <p:sp>
        <p:nvSpPr>
          <p:cNvPr id="4" name="Footer Placeholder 3">
            <a:extLst>
              <a:ext uri="{FF2B5EF4-FFF2-40B4-BE49-F238E27FC236}">
                <a16:creationId xmlns:a16="http://schemas.microsoft.com/office/drawing/2014/main" id="{669C2F57-3774-40B9-B96A-C49F583CC830}"/>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E777F0AE-D47E-48FD-AE5F-2161A27DEE15}"/>
              </a:ext>
            </a:extLst>
          </p:cNvPr>
          <p:cNvSpPr>
            <a:spLocks noGrp="1"/>
          </p:cNvSpPr>
          <p:nvPr>
            <p:ph type="sldNum" sz="quarter" idx="16"/>
          </p:nvPr>
        </p:nvSpPr>
        <p:spPr/>
        <p:txBody>
          <a:bodyPr/>
          <a:lstStyle/>
          <a:p>
            <a:fld id="{A74CE0EA-F3B5-4684-BA10-C594598FDB9C}" type="slidenum">
              <a:rPr lang="en-GB" smtClean="0">
                <a:solidFill>
                  <a:prstClr val="black"/>
                </a:solidFill>
              </a:rPr>
              <a:pPr/>
              <a:t>21</a:t>
            </a:fld>
            <a:endParaRPr lang="en-GB">
              <a:solidFill>
                <a:prstClr val="black"/>
              </a:solidFill>
            </a:endParaRPr>
          </a:p>
        </p:txBody>
      </p:sp>
      <p:sp>
        <p:nvSpPr>
          <p:cNvPr id="7" name="Title 6">
            <a:extLst>
              <a:ext uri="{FF2B5EF4-FFF2-40B4-BE49-F238E27FC236}">
                <a16:creationId xmlns:a16="http://schemas.microsoft.com/office/drawing/2014/main" id="{3E81C79A-6E67-42F2-B33F-899FC8C6E5EE}"/>
              </a:ext>
            </a:extLst>
          </p:cNvPr>
          <p:cNvSpPr>
            <a:spLocks noGrp="1"/>
          </p:cNvSpPr>
          <p:nvPr>
            <p:ph type="title"/>
          </p:nvPr>
        </p:nvSpPr>
        <p:spPr/>
        <p:txBody>
          <a:bodyPr/>
          <a:lstStyle/>
          <a:p>
            <a:r>
              <a:rPr lang="en-US" dirty="0"/>
              <a:t>Duties of the Secretariat</a:t>
            </a:r>
          </a:p>
        </p:txBody>
      </p:sp>
      <p:sp>
        <p:nvSpPr>
          <p:cNvPr id="8" name="Freeform 5">
            <a:extLst>
              <a:ext uri="{FF2B5EF4-FFF2-40B4-BE49-F238E27FC236}">
                <a16:creationId xmlns:a16="http://schemas.microsoft.com/office/drawing/2014/main" id="{36A4F515-B31C-4BD5-9BD5-03E9A4A0B4B4}"/>
              </a:ext>
            </a:extLst>
          </p:cNvPr>
          <p:cNvSpPr/>
          <p:nvPr/>
        </p:nvSpPr>
        <p:spPr bwMode="auto">
          <a:xfrm>
            <a:off x="10167711" y="1948463"/>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310640" rIns="91440" bIns="914400" spcCol="1270" anchor="ctr"/>
          <a:lstStyle/>
          <a:p>
            <a:pPr algn="ctr" defTabSz="84455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9" name="Freeform 6">
            <a:extLst>
              <a:ext uri="{FF2B5EF4-FFF2-40B4-BE49-F238E27FC236}">
                <a16:creationId xmlns:a16="http://schemas.microsoft.com/office/drawing/2014/main" id="{385A6C8D-A22E-4D5D-B9B4-567069BAF30B}"/>
              </a:ext>
            </a:extLst>
          </p:cNvPr>
          <p:cNvSpPr/>
          <p:nvPr/>
        </p:nvSpPr>
        <p:spPr bwMode="auto">
          <a:xfrm>
            <a:off x="9722630" y="2879593"/>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72BB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1005840" rIns="91440" bIns="365760" spcCol="1270" anchor="ctr"/>
          <a:lstStyle/>
          <a:p>
            <a:pPr algn="ctr" defTabSz="1333500">
              <a:lnSpc>
                <a:spcPct val="90000"/>
              </a:lnSpc>
              <a:spcAft>
                <a:spcPct val="35000"/>
              </a:spcAft>
              <a:defRPr/>
            </a:pPr>
            <a:endParaRPr lang="en-US" sz="1900" dirty="0">
              <a:solidFill>
                <a:schemeClr val="tx1"/>
              </a:solidFill>
              <a:latin typeface="Gill Sans MT" panose="020B0502020104020203" pitchFamily="34" charset="0"/>
            </a:endParaRPr>
          </a:p>
        </p:txBody>
      </p:sp>
      <p:sp>
        <p:nvSpPr>
          <p:cNvPr id="10" name="Freeform 7">
            <a:extLst>
              <a:ext uri="{FF2B5EF4-FFF2-40B4-BE49-F238E27FC236}">
                <a16:creationId xmlns:a16="http://schemas.microsoft.com/office/drawing/2014/main" id="{9E370AB2-492A-45D1-B0CF-B4AEF3100435}"/>
              </a:ext>
            </a:extLst>
          </p:cNvPr>
          <p:cNvSpPr/>
          <p:nvPr/>
        </p:nvSpPr>
        <p:spPr bwMode="auto">
          <a:xfrm>
            <a:off x="10167711" y="2879593"/>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2476500" y="0"/>
                </a:moveTo>
                <a:lnTo>
                  <a:pt x="1238250" y="2476500"/>
                </a:lnTo>
                <a:lnTo>
                  <a:pt x="0" y="0"/>
                </a:lnTo>
                <a:lnTo>
                  <a:pt x="2476500" y="0"/>
                </a:lnTo>
                <a:close/>
              </a:path>
            </a:pathLst>
          </a:custGeom>
          <a:solidFill>
            <a:srgbClr val="EC82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40" tIns="731520" rIns="91440" bIns="1386840" spcCol="1270" anchor="ctr"/>
          <a:lstStyle/>
          <a:p>
            <a:pPr algn="ctr" defTabSz="1733550">
              <a:lnSpc>
                <a:spcPct val="90000"/>
              </a:lnSpc>
              <a:spcAft>
                <a:spcPct val="35000"/>
              </a:spcAft>
              <a:defRPr/>
            </a:pPr>
            <a:endParaRPr lang="en-US" sz="2400" dirty="0">
              <a:solidFill>
                <a:schemeClr val="tx1"/>
              </a:solidFill>
              <a:latin typeface="Gill Sans MT" panose="020B0502020104020203" pitchFamily="34" charset="0"/>
            </a:endParaRPr>
          </a:p>
        </p:txBody>
      </p:sp>
      <p:sp>
        <p:nvSpPr>
          <p:cNvPr id="11" name="Freeform 8">
            <a:extLst>
              <a:ext uri="{FF2B5EF4-FFF2-40B4-BE49-F238E27FC236}">
                <a16:creationId xmlns:a16="http://schemas.microsoft.com/office/drawing/2014/main" id="{5B811BD4-8850-450D-B9C6-74150D34B31E}"/>
              </a:ext>
            </a:extLst>
          </p:cNvPr>
          <p:cNvSpPr/>
          <p:nvPr/>
        </p:nvSpPr>
        <p:spPr bwMode="auto">
          <a:xfrm>
            <a:off x="10612209" y="2879593"/>
            <a:ext cx="912388" cy="952500"/>
          </a:xfrm>
          <a:custGeom>
            <a:avLst/>
            <a:gdLst>
              <a:gd name="connsiteX0" fmla="*/ 0 w 2476500"/>
              <a:gd name="connsiteY0" fmla="*/ 2476500 h 2476500"/>
              <a:gd name="connsiteX1" fmla="*/ 1238250 w 2476500"/>
              <a:gd name="connsiteY1" fmla="*/ 0 h 2476500"/>
              <a:gd name="connsiteX2" fmla="*/ 2476500 w 2476500"/>
              <a:gd name="connsiteY2" fmla="*/ 2476500 h 2476500"/>
              <a:gd name="connsiteX3" fmla="*/ 0 w 24765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476500" h="2476500">
                <a:moveTo>
                  <a:pt x="0" y="2476500"/>
                </a:moveTo>
                <a:lnTo>
                  <a:pt x="1238250" y="0"/>
                </a:lnTo>
                <a:lnTo>
                  <a:pt x="2476500" y="2476500"/>
                </a:lnTo>
                <a:lnTo>
                  <a:pt x="0" y="2476500"/>
                </a:lnTo>
                <a:close/>
              </a:path>
            </a:pathLst>
          </a:custGeom>
          <a:solidFill>
            <a:srgbClr val="D9B7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91440" tIns="731520" rIns="91440" bIns="0" spcCol="1270" anchor="ctr"/>
          <a:lstStyle/>
          <a:p>
            <a:pPr algn="ctr" defTabSz="844550">
              <a:lnSpc>
                <a:spcPct val="90000"/>
              </a:lnSpc>
              <a:spcAft>
                <a:spcPct val="35000"/>
              </a:spcAft>
              <a:defRPr/>
            </a:pPr>
            <a:r>
              <a:rPr lang="en-US" sz="1600" dirty="0">
                <a:solidFill>
                  <a:schemeClr val="tx1"/>
                </a:solidFill>
                <a:latin typeface="Gill Sans MT" panose="020B0502020104020203" pitchFamily="34" charset="0"/>
              </a:rPr>
              <a:t>Secretariat</a:t>
            </a:r>
          </a:p>
        </p:txBody>
      </p:sp>
      <p:sp>
        <p:nvSpPr>
          <p:cNvPr id="12" name="Freeform 505">
            <a:extLst>
              <a:ext uri="{FF2B5EF4-FFF2-40B4-BE49-F238E27FC236}">
                <a16:creationId xmlns:a16="http://schemas.microsoft.com/office/drawing/2014/main" id="{06055194-3FBC-4111-9316-4478949138DC}"/>
              </a:ext>
            </a:extLst>
          </p:cNvPr>
          <p:cNvSpPr>
            <a:spLocks noEditPoints="1"/>
          </p:cNvSpPr>
          <p:nvPr/>
        </p:nvSpPr>
        <p:spPr bwMode="auto">
          <a:xfrm rot="699572">
            <a:off x="10524052" y="3262850"/>
            <a:ext cx="1096984" cy="745270"/>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rgbClr val="FFFF0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3307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9DCC3-9C5D-4209-8E43-13CF012901EA}"/>
              </a:ext>
            </a:extLst>
          </p:cNvPr>
          <p:cNvSpPr>
            <a:spLocks noGrp="1"/>
          </p:cNvSpPr>
          <p:nvPr>
            <p:ph idx="1"/>
          </p:nvPr>
        </p:nvSpPr>
        <p:spPr>
          <a:xfrm>
            <a:off x="479125" y="1805000"/>
            <a:ext cx="11205902" cy="4418000"/>
          </a:xfrm>
        </p:spPr>
        <p:txBody>
          <a:bodyPr/>
          <a:lstStyle/>
          <a:p>
            <a:pPr marL="342900" indent="-342900">
              <a:buFont typeface="Wingdings" pitchFamily="2" charset="2"/>
              <a:buChar char="Ø"/>
            </a:pPr>
            <a:r>
              <a:rPr lang="en-US" sz="2000" dirty="0"/>
              <a:t>Stakeholders are involved in the decisions, processes, and/or outcomes of the immunization program.</a:t>
            </a:r>
          </a:p>
          <a:p>
            <a:pPr marL="342900" indent="-342900">
              <a:buFont typeface="Wingdings" pitchFamily="2" charset="2"/>
              <a:buChar char="Ø"/>
            </a:pPr>
            <a:r>
              <a:rPr lang="en-US" sz="2000" dirty="0"/>
              <a:t>Role of stakeholders at meetings:</a:t>
            </a:r>
          </a:p>
          <a:p>
            <a:pPr lvl="2"/>
            <a:r>
              <a:rPr lang="en-US" sz="2000" dirty="0"/>
              <a:t>Participate in preparatory discussions</a:t>
            </a:r>
          </a:p>
          <a:p>
            <a:pPr lvl="2"/>
            <a:r>
              <a:rPr lang="en-US" sz="2000" dirty="0"/>
              <a:t>Do NOT vote on final recommendations</a:t>
            </a:r>
          </a:p>
          <a:p>
            <a:pPr lvl="2"/>
            <a:r>
              <a:rPr lang="en-US" sz="2000" dirty="0"/>
              <a:t>May actively participate as</a:t>
            </a:r>
          </a:p>
          <a:p>
            <a:pPr lvl="3">
              <a:buFont typeface="Arial" panose="020B0604020202020204" pitchFamily="34" charset="0"/>
              <a:buChar char="‒"/>
            </a:pPr>
            <a:r>
              <a:rPr lang="en-US" sz="2000" dirty="0"/>
              <a:t>Ex-officio members</a:t>
            </a:r>
          </a:p>
          <a:p>
            <a:pPr lvl="3">
              <a:buFont typeface="Arial" panose="020B0604020202020204" pitchFamily="34" charset="0"/>
              <a:buChar char="‒"/>
            </a:pPr>
            <a:r>
              <a:rPr lang="en-US" sz="2000" dirty="0"/>
              <a:t>Liaison members</a:t>
            </a:r>
          </a:p>
          <a:p>
            <a:pPr lvl="3">
              <a:buFont typeface="Arial" panose="020B0604020202020204" pitchFamily="34" charset="0"/>
              <a:buChar char="‒"/>
            </a:pPr>
            <a:r>
              <a:rPr lang="en-US" sz="2000" dirty="0"/>
              <a:t>Special invitees to meetings</a:t>
            </a:r>
          </a:p>
          <a:p>
            <a:endParaRPr lang="en-US" dirty="0"/>
          </a:p>
        </p:txBody>
      </p:sp>
      <p:sp>
        <p:nvSpPr>
          <p:cNvPr id="4" name="Footer Placeholder 3">
            <a:extLst>
              <a:ext uri="{FF2B5EF4-FFF2-40B4-BE49-F238E27FC236}">
                <a16:creationId xmlns:a16="http://schemas.microsoft.com/office/drawing/2014/main" id="{3C663AD6-407D-44AE-9C65-9DE4F656E723}"/>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1A62CD21-48CC-4B34-A313-B8687B5145D2}"/>
              </a:ext>
            </a:extLst>
          </p:cNvPr>
          <p:cNvSpPr>
            <a:spLocks noGrp="1"/>
          </p:cNvSpPr>
          <p:nvPr>
            <p:ph type="sldNum" sz="quarter" idx="16"/>
          </p:nvPr>
        </p:nvSpPr>
        <p:spPr/>
        <p:txBody>
          <a:bodyPr/>
          <a:lstStyle/>
          <a:p>
            <a:fld id="{A74CE0EA-F3B5-4684-BA10-C594598FDB9C}" type="slidenum">
              <a:rPr lang="en-GB" smtClean="0">
                <a:solidFill>
                  <a:prstClr val="black"/>
                </a:solidFill>
              </a:rPr>
              <a:pPr/>
              <a:t>22</a:t>
            </a:fld>
            <a:endParaRPr lang="en-GB">
              <a:solidFill>
                <a:prstClr val="black"/>
              </a:solidFill>
            </a:endParaRPr>
          </a:p>
        </p:txBody>
      </p:sp>
      <p:sp>
        <p:nvSpPr>
          <p:cNvPr id="7" name="Title 6">
            <a:extLst>
              <a:ext uri="{FF2B5EF4-FFF2-40B4-BE49-F238E27FC236}">
                <a16:creationId xmlns:a16="http://schemas.microsoft.com/office/drawing/2014/main" id="{C7C4511A-6857-409D-AC57-FA7D46CC7AE4}"/>
              </a:ext>
            </a:extLst>
          </p:cNvPr>
          <p:cNvSpPr>
            <a:spLocks noGrp="1"/>
          </p:cNvSpPr>
          <p:nvPr>
            <p:ph type="title"/>
          </p:nvPr>
        </p:nvSpPr>
        <p:spPr/>
        <p:txBody>
          <a:bodyPr/>
          <a:lstStyle/>
          <a:p>
            <a:r>
              <a:rPr lang="en-US" dirty="0"/>
              <a:t>NITAG Stakeholders</a:t>
            </a:r>
          </a:p>
        </p:txBody>
      </p:sp>
    </p:spTree>
    <p:extLst>
      <p:ext uri="{BB962C8B-B14F-4D97-AF65-F5344CB8AC3E}">
        <p14:creationId xmlns:p14="http://schemas.microsoft.com/office/powerpoint/2010/main" val="89307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E848F1-5EBC-4156-9D6F-05707FE6E132}"/>
              </a:ext>
            </a:extLst>
          </p:cNvPr>
          <p:cNvSpPr>
            <a:spLocks noGrp="1"/>
          </p:cNvSpPr>
          <p:nvPr>
            <p:ph type="ftr" sz="quarter" idx="15"/>
          </p:nvPr>
        </p:nvSpPr>
        <p:spPr>
          <a:xfrm>
            <a:off x="479124" y="6606509"/>
            <a:ext cx="2260480" cy="180500"/>
          </a:xfrm>
        </p:spPr>
        <p:txBody>
          <a:bodyPr/>
          <a:lstStyle/>
          <a:p>
            <a:r>
              <a:rPr lang="en-US">
                <a:solidFill>
                  <a:prstClr val="black"/>
                </a:solidFill>
              </a:rPr>
              <a:t>NITAGs composition and functioning</a:t>
            </a:r>
            <a:endParaRPr lang="en-GB">
              <a:solidFill>
                <a:prstClr val="black"/>
              </a:solidFill>
            </a:endParaRPr>
          </a:p>
        </p:txBody>
      </p:sp>
      <p:sp>
        <p:nvSpPr>
          <p:cNvPr id="5" name="Slide Number Placeholder 4">
            <a:extLst>
              <a:ext uri="{FF2B5EF4-FFF2-40B4-BE49-F238E27FC236}">
                <a16:creationId xmlns:a16="http://schemas.microsoft.com/office/drawing/2014/main" id="{3F2D28A9-220A-426D-8D8F-6219427EC55E}"/>
              </a:ext>
            </a:extLst>
          </p:cNvPr>
          <p:cNvSpPr>
            <a:spLocks noGrp="1"/>
          </p:cNvSpPr>
          <p:nvPr>
            <p:ph type="sldNum" sz="quarter" idx="16"/>
          </p:nvPr>
        </p:nvSpPr>
        <p:spPr/>
        <p:txBody>
          <a:bodyPr/>
          <a:lstStyle/>
          <a:p>
            <a:fld id="{A74CE0EA-F3B5-4684-BA10-C594598FDB9C}" type="slidenum">
              <a:rPr lang="en-GB" smtClean="0">
                <a:solidFill>
                  <a:prstClr val="black"/>
                </a:solidFill>
              </a:rPr>
              <a:pPr/>
              <a:t>23</a:t>
            </a:fld>
            <a:endParaRPr lang="en-GB">
              <a:solidFill>
                <a:prstClr val="black"/>
              </a:solidFill>
            </a:endParaRPr>
          </a:p>
        </p:txBody>
      </p:sp>
      <p:sp>
        <p:nvSpPr>
          <p:cNvPr id="7" name="Title 6">
            <a:extLst>
              <a:ext uri="{FF2B5EF4-FFF2-40B4-BE49-F238E27FC236}">
                <a16:creationId xmlns:a16="http://schemas.microsoft.com/office/drawing/2014/main" id="{32177576-12C3-4A44-9006-4C9E7306B71E}"/>
              </a:ext>
            </a:extLst>
          </p:cNvPr>
          <p:cNvSpPr>
            <a:spLocks noGrp="1"/>
          </p:cNvSpPr>
          <p:nvPr>
            <p:ph type="title"/>
          </p:nvPr>
        </p:nvSpPr>
        <p:spPr/>
        <p:txBody>
          <a:bodyPr/>
          <a:lstStyle/>
          <a:p>
            <a:r>
              <a:rPr lang="en-US" dirty="0"/>
              <a:t>ACIP (US NITAG) meeting</a:t>
            </a:r>
          </a:p>
        </p:txBody>
      </p:sp>
      <p:pic>
        <p:nvPicPr>
          <p:cNvPr id="8" name="Picture 2">
            <a:extLst>
              <a:ext uri="{FF2B5EF4-FFF2-40B4-BE49-F238E27FC236}">
                <a16:creationId xmlns:a16="http://schemas.microsoft.com/office/drawing/2014/main" id="{21138218-0AF2-44D6-B2CC-E73C28E2E56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Lst>
          </a:blip>
          <a:srcRect t="7219" r="1683" b="9376"/>
          <a:stretch/>
        </p:blipFill>
        <p:spPr bwMode="auto">
          <a:xfrm>
            <a:off x="2057400" y="1404170"/>
            <a:ext cx="7712316" cy="4906963"/>
          </a:xfrm>
          <a:prstGeom prst="rect">
            <a:avLst/>
          </a:prstGeom>
          <a:ln>
            <a:no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BA8930E8-F6E4-4FED-B9BB-30C039D7BCFA}"/>
              </a:ext>
            </a:extLst>
          </p:cNvPr>
          <p:cNvGrpSpPr/>
          <p:nvPr/>
        </p:nvGrpSpPr>
        <p:grpSpPr>
          <a:xfrm>
            <a:off x="5109837" y="3932405"/>
            <a:ext cx="2433963" cy="1704719"/>
            <a:chOff x="3738237" y="4174472"/>
            <a:chExt cx="2433963" cy="1704719"/>
          </a:xfrm>
        </p:grpSpPr>
        <p:cxnSp>
          <p:nvCxnSpPr>
            <p:cNvPr id="10" name="Straight Arrow Connector 9">
              <a:extLst>
                <a:ext uri="{FF2B5EF4-FFF2-40B4-BE49-F238E27FC236}">
                  <a16:creationId xmlns:a16="http://schemas.microsoft.com/office/drawing/2014/main" id="{2A6DEF84-D1A4-41E4-8CBE-50EF23AADA38}"/>
                </a:ext>
              </a:extLst>
            </p:cNvPr>
            <p:cNvCxnSpPr>
              <a:cxnSpLocks/>
            </p:cNvCxnSpPr>
            <p:nvPr/>
          </p:nvCxnSpPr>
          <p:spPr>
            <a:xfrm flipV="1">
              <a:off x="5243513" y="4174472"/>
              <a:ext cx="928687" cy="564174"/>
            </a:xfrm>
            <a:prstGeom prst="straightConnector1">
              <a:avLst/>
            </a:prstGeom>
            <a:ln w="190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F9EAF95-3366-4903-BD10-7450103D526C}"/>
                </a:ext>
              </a:extLst>
            </p:cNvPr>
            <p:cNvSpPr txBox="1"/>
            <p:nvPr/>
          </p:nvSpPr>
          <p:spPr>
            <a:xfrm>
              <a:off x="3738237" y="4817362"/>
              <a:ext cx="1833563" cy="10618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effectLst>
                    <a:outerShdw blurRad="38100" dist="38100" dir="2700000" algn="tl">
                      <a:srgbClr val="000000">
                        <a:alpha val="43137"/>
                      </a:srgbClr>
                    </a:outerShdw>
                  </a:effectLst>
                </a:rPr>
                <a:t>Liaison members and press</a:t>
              </a:r>
            </a:p>
          </p:txBody>
        </p:sp>
      </p:grpSp>
      <p:grpSp>
        <p:nvGrpSpPr>
          <p:cNvPr id="12" name="Group 11">
            <a:extLst>
              <a:ext uri="{FF2B5EF4-FFF2-40B4-BE49-F238E27FC236}">
                <a16:creationId xmlns:a16="http://schemas.microsoft.com/office/drawing/2014/main" id="{F2EE2ED7-6804-478E-8359-5727ABF8270C}"/>
              </a:ext>
            </a:extLst>
          </p:cNvPr>
          <p:cNvGrpSpPr/>
          <p:nvPr/>
        </p:nvGrpSpPr>
        <p:grpSpPr>
          <a:xfrm>
            <a:off x="7835079" y="1617466"/>
            <a:ext cx="1984416" cy="731267"/>
            <a:chOff x="6463480" y="1802899"/>
            <a:chExt cx="1870677" cy="787901"/>
          </a:xfrm>
        </p:grpSpPr>
        <p:cxnSp>
          <p:nvCxnSpPr>
            <p:cNvPr id="13" name="Straight Arrow Connector 12">
              <a:extLst>
                <a:ext uri="{FF2B5EF4-FFF2-40B4-BE49-F238E27FC236}">
                  <a16:creationId xmlns:a16="http://schemas.microsoft.com/office/drawing/2014/main" id="{25BE2695-3487-4E7B-A6CB-C842524F78CE}"/>
                </a:ext>
              </a:extLst>
            </p:cNvPr>
            <p:cNvCxnSpPr>
              <a:cxnSpLocks/>
            </p:cNvCxnSpPr>
            <p:nvPr/>
          </p:nvCxnSpPr>
          <p:spPr>
            <a:xfrm flipH="1">
              <a:off x="6463480" y="2318242"/>
              <a:ext cx="533532" cy="272558"/>
            </a:xfrm>
            <a:prstGeom prst="straightConnector1">
              <a:avLst/>
            </a:prstGeom>
            <a:ln w="190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4FF570-13A0-4B67-AFAF-213EF6F82CCB}"/>
                </a:ext>
              </a:extLst>
            </p:cNvPr>
            <p:cNvSpPr txBox="1"/>
            <p:nvPr/>
          </p:nvSpPr>
          <p:spPr>
            <a:xfrm>
              <a:off x="6586319" y="1802899"/>
              <a:ext cx="1747838"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effectLst>
                    <a:outerShdw blurRad="38100" dist="38100" dir="2700000" algn="tl">
                      <a:srgbClr val="000000">
                        <a:alpha val="43137"/>
                      </a:srgbClr>
                    </a:outerShdw>
                  </a:effectLst>
                </a:rPr>
                <a:t>General public</a:t>
              </a:r>
            </a:p>
          </p:txBody>
        </p:sp>
      </p:grpSp>
      <p:grpSp>
        <p:nvGrpSpPr>
          <p:cNvPr id="15" name="Group 14">
            <a:extLst>
              <a:ext uri="{FF2B5EF4-FFF2-40B4-BE49-F238E27FC236}">
                <a16:creationId xmlns:a16="http://schemas.microsoft.com/office/drawing/2014/main" id="{96E22B68-4AF5-4B35-8564-F7E663D81F7C}"/>
              </a:ext>
            </a:extLst>
          </p:cNvPr>
          <p:cNvGrpSpPr/>
          <p:nvPr/>
        </p:nvGrpSpPr>
        <p:grpSpPr>
          <a:xfrm>
            <a:off x="3119747" y="1429337"/>
            <a:ext cx="2718224" cy="1061829"/>
            <a:chOff x="1722336" y="1711640"/>
            <a:chExt cx="2718224" cy="1061829"/>
          </a:xfrm>
        </p:grpSpPr>
        <p:cxnSp>
          <p:nvCxnSpPr>
            <p:cNvPr id="16" name="Straight Arrow Connector 15">
              <a:extLst>
                <a:ext uri="{FF2B5EF4-FFF2-40B4-BE49-F238E27FC236}">
                  <a16:creationId xmlns:a16="http://schemas.microsoft.com/office/drawing/2014/main" id="{CFB5B959-5C75-44C6-838E-11ADA8994112}"/>
                </a:ext>
              </a:extLst>
            </p:cNvPr>
            <p:cNvCxnSpPr>
              <a:cxnSpLocks/>
              <a:stCxn id="17" idx="1"/>
            </p:cNvCxnSpPr>
            <p:nvPr/>
          </p:nvCxnSpPr>
          <p:spPr>
            <a:xfrm flipH="1">
              <a:off x="1722336" y="2242555"/>
              <a:ext cx="962244" cy="398866"/>
            </a:xfrm>
            <a:prstGeom prst="straightConnector1">
              <a:avLst/>
            </a:prstGeom>
            <a:ln w="190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24CB2AA-229E-4120-B598-17ACAD8D8736}"/>
                </a:ext>
              </a:extLst>
            </p:cNvPr>
            <p:cNvSpPr txBox="1"/>
            <p:nvPr/>
          </p:nvSpPr>
          <p:spPr>
            <a:xfrm>
              <a:off x="2684580" y="1711640"/>
              <a:ext cx="1755980" cy="10618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effectLst>
                    <a:outerShdw blurRad="38100" dist="38100" dir="2700000" algn="tl">
                      <a:srgbClr val="000000">
                        <a:alpha val="43137"/>
                      </a:srgbClr>
                    </a:outerShdw>
                  </a:effectLst>
                </a:rPr>
                <a:t>ACIP members (inner table)</a:t>
              </a:r>
            </a:p>
          </p:txBody>
        </p:sp>
      </p:grpSp>
      <p:grpSp>
        <p:nvGrpSpPr>
          <p:cNvPr id="18" name="Group 17">
            <a:extLst>
              <a:ext uri="{FF2B5EF4-FFF2-40B4-BE49-F238E27FC236}">
                <a16:creationId xmlns:a16="http://schemas.microsoft.com/office/drawing/2014/main" id="{AD14AC12-BE46-41E5-A961-EF0EE70E473F}"/>
              </a:ext>
            </a:extLst>
          </p:cNvPr>
          <p:cNvGrpSpPr/>
          <p:nvPr/>
        </p:nvGrpSpPr>
        <p:grpSpPr>
          <a:xfrm>
            <a:off x="2154493" y="3955864"/>
            <a:ext cx="2752725" cy="2133625"/>
            <a:chOff x="1166436" y="4250672"/>
            <a:chExt cx="2752725" cy="2133625"/>
          </a:xfrm>
        </p:grpSpPr>
        <p:cxnSp>
          <p:nvCxnSpPr>
            <p:cNvPr id="19" name="Straight Arrow Connector 18">
              <a:extLst>
                <a:ext uri="{FF2B5EF4-FFF2-40B4-BE49-F238E27FC236}">
                  <a16:creationId xmlns:a16="http://schemas.microsoft.com/office/drawing/2014/main" id="{F8FD59E0-4B7B-499E-90C2-4C35CF627CC1}"/>
                </a:ext>
              </a:extLst>
            </p:cNvPr>
            <p:cNvCxnSpPr>
              <a:cxnSpLocks/>
            </p:cNvCxnSpPr>
            <p:nvPr/>
          </p:nvCxnSpPr>
          <p:spPr>
            <a:xfrm flipV="1">
              <a:off x="2449548" y="4250672"/>
              <a:ext cx="632864" cy="1081431"/>
            </a:xfrm>
            <a:prstGeom prst="straightConnector1">
              <a:avLst/>
            </a:prstGeom>
            <a:ln w="190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D7F7511-7668-4552-962E-E28828912470}"/>
                </a:ext>
              </a:extLst>
            </p:cNvPr>
            <p:cNvSpPr txBox="1"/>
            <p:nvPr/>
          </p:nvSpPr>
          <p:spPr>
            <a:xfrm>
              <a:off x="1166436" y="5645633"/>
              <a:ext cx="2752725"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effectLst>
                    <a:outerShdw blurRad="38100" dist="38100" dir="2700000" algn="tl">
                      <a:srgbClr val="000000">
                        <a:alpha val="43137"/>
                      </a:srgbClr>
                    </a:outerShdw>
                  </a:effectLst>
                </a:rPr>
                <a:t>Ex-officio members (outer table)</a:t>
              </a:r>
            </a:p>
          </p:txBody>
        </p:sp>
      </p:grpSp>
    </p:spTree>
    <p:extLst>
      <p:ext uri="{BB962C8B-B14F-4D97-AF65-F5344CB8AC3E}">
        <p14:creationId xmlns:p14="http://schemas.microsoft.com/office/powerpoint/2010/main" val="73990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6D2029-691A-4105-B9C0-D50E33B97C9A}"/>
              </a:ext>
            </a:extLst>
          </p:cNvPr>
          <p:cNvSpPr>
            <a:spLocks noGrp="1"/>
          </p:cNvSpPr>
          <p:nvPr>
            <p:ph type="ftr" sz="quarter" idx="15"/>
          </p:nvPr>
        </p:nvSpPr>
        <p:spPr>
          <a:xfrm>
            <a:off x="479123"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EAF320A1-E8CA-4AD7-A1DE-E28CB2595228}"/>
              </a:ext>
            </a:extLst>
          </p:cNvPr>
          <p:cNvSpPr>
            <a:spLocks noGrp="1"/>
          </p:cNvSpPr>
          <p:nvPr>
            <p:ph type="sldNum" sz="quarter" idx="16"/>
          </p:nvPr>
        </p:nvSpPr>
        <p:spPr/>
        <p:txBody>
          <a:bodyPr/>
          <a:lstStyle/>
          <a:p>
            <a:fld id="{A74CE0EA-F3B5-4684-BA10-C594598FDB9C}" type="slidenum">
              <a:rPr lang="en-GB" smtClean="0">
                <a:solidFill>
                  <a:prstClr val="black"/>
                </a:solidFill>
              </a:rPr>
              <a:pPr/>
              <a:t>24</a:t>
            </a:fld>
            <a:endParaRPr lang="en-GB">
              <a:solidFill>
                <a:prstClr val="black"/>
              </a:solidFill>
            </a:endParaRPr>
          </a:p>
        </p:txBody>
      </p:sp>
      <p:sp>
        <p:nvSpPr>
          <p:cNvPr id="18" name="Title 17">
            <a:extLst>
              <a:ext uri="{FF2B5EF4-FFF2-40B4-BE49-F238E27FC236}">
                <a16:creationId xmlns:a16="http://schemas.microsoft.com/office/drawing/2014/main" id="{D7B6E51A-81D2-42CD-A3EA-534778DC0F96}"/>
              </a:ext>
            </a:extLst>
          </p:cNvPr>
          <p:cNvSpPr>
            <a:spLocks noGrp="1"/>
          </p:cNvSpPr>
          <p:nvPr>
            <p:ph type="title"/>
          </p:nvPr>
        </p:nvSpPr>
        <p:spPr/>
        <p:txBody>
          <a:bodyPr/>
          <a:lstStyle/>
          <a:p>
            <a:r>
              <a:rPr lang="en-US" dirty="0"/>
              <a:t>Activity time!</a:t>
            </a:r>
          </a:p>
        </p:txBody>
      </p:sp>
      <p:sp>
        <p:nvSpPr>
          <p:cNvPr id="23" name="Text Placeholder 22">
            <a:extLst>
              <a:ext uri="{FF2B5EF4-FFF2-40B4-BE49-F238E27FC236}">
                <a16:creationId xmlns:a16="http://schemas.microsoft.com/office/drawing/2014/main" id="{7444103A-F80A-4DA4-AEBB-A2ECA6D2B2D2}"/>
              </a:ext>
            </a:extLst>
          </p:cNvPr>
          <p:cNvSpPr>
            <a:spLocks noGrp="1"/>
          </p:cNvSpPr>
          <p:nvPr>
            <p:ph type="body" sz="quarter" idx="18"/>
          </p:nvPr>
        </p:nvSpPr>
        <p:spPr/>
        <p:txBody>
          <a:bodyPr/>
          <a:lstStyle/>
          <a:p>
            <a:pPr algn="ctr"/>
            <a:endParaRPr lang="en-US" sz="3200" dirty="0"/>
          </a:p>
          <a:p>
            <a:pPr algn="ctr"/>
            <a:endParaRPr lang="en-US" sz="3200" dirty="0"/>
          </a:p>
          <a:p>
            <a:pPr algn="ctr"/>
            <a:r>
              <a:rPr lang="en-US" sz="3200" dirty="0"/>
              <a:t>Review your NITAG composition</a:t>
            </a:r>
          </a:p>
        </p:txBody>
      </p:sp>
    </p:spTree>
    <p:extLst>
      <p:ext uri="{BB962C8B-B14F-4D97-AF65-F5344CB8AC3E}">
        <p14:creationId xmlns:p14="http://schemas.microsoft.com/office/powerpoint/2010/main" val="423006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E76103-8A51-4187-8E57-45F5F7296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66" y="4675015"/>
            <a:ext cx="1929884" cy="2048786"/>
          </a:xfrm>
          <a:prstGeom prst="rect">
            <a:avLst/>
          </a:prstGeom>
        </p:spPr>
      </p:pic>
      <p:sp>
        <p:nvSpPr>
          <p:cNvPr id="10" name="Text Placeholder 9">
            <a:extLst>
              <a:ext uri="{FF2B5EF4-FFF2-40B4-BE49-F238E27FC236}">
                <a16:creationId xmlns:a16="http://schemas.microsoft.com/office/drawing/2014/main" id="{F5EBB0A8-CF35-4DDA-84F7-F72E9F3284C6}"/>
              </a:ext>
            </a:extLst>
          </p:cNvPr>
          <p:cNvSpPr>
            <a:spLocks noGrp="1"/>
          </p:cNvSpPr>
          <p:nvPr>
            <p:ph type="body" sz="quarter" idx="13"/>
          </p:nvPr>
        </p:nvSpPr>
        <p:spPr/>
        <p:txBody>
          <a:bodyPr>
            <a:normAutofit lnSpcReduction="10000"/>
          </a:bodyPr>
          <a:lstStyle/>
          <a:p>
            <a:r>
              <a:rPr lang="en-US" b="1" dirty="0">
                <a:solidFill>
                  <a:srgbClr val="0092CC"/>
                </a:solidFill>
              </a:rPr>
              <a:t>ATAGI (Australia)</a:t>
            </a:r>
          </a:p>
        </p:txBody>
      </p:sp>
      <p:sp>
        <p:nvSpPr>
          <p:cNvPr id="2" name="Footer Placeholder 1">
            <a:extLst>
              <a:ext uri="{FF2B5EF4-FFF2-40B4-BE49-F238E27FC236}">
                <a16:creationId xmlns:a16="http://schemas.microsoft.com/office/drawing/2014/main" id="{B445622F-329B-4B60-9AB5-E9ED52B2881A}"/>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3" name="Slide Number Placeholder 2">
            <a:extLst>
              <a:ext uri="{FF2B5EF4-FFF2-40B4-BE49-F238E27FC236}">
                <a16:creationId xmlns:a16="http://schemas.microsoft.com/office/drawing/2014/main" id="{DE561E04-4935-48E3-A8C1-C9359E1AB9F2}"/>
              </a:ext>
            </a:extLst>
          </p:cNvPr>
          <p:cNvSpPr>
            <a:spLocks noGrp="1"/>
          </p:cNvSpPr>
          <p:nvPr>
            <p:ph type="sldNum" sz="quarter" idx="16"/>
          </p:nvPr>
        </p:nvSpPr>
        <p:spPr/>
        <p:txBody>
          <a:bodyPr/>
          <a:lstStyle/>
          <a:p>
            <a:fld id="{A74CE0EA-F3B5-4684-BA10-C594598FDB9C}" type="slidenum">
              <a:rPr lang="en-GB" smtClean="0">
                <a:solidFill>
                  <a:prstClr val="black"/>
                </a:solidFill>
              </a:rPr>
              <a:pPr/>
              <a:t>25</a:t>
            </a:fld>
            <a:endParaRPr lang="en-GB">
              <a:solidFill>
                <a:prstClr val="black"/>
              </a:solidFill>
            </a:endParaRPr>
          </a:p>
        </p:txBody>
      </p:sp>
      <p:sp>
        <p:nvSpPr>
          <p:cNvPr id="8" name="Title 7">
            <a:extLst>
              <a:ext uri="{FF2B5EF4-FFF2-40B4-BE49-F238E27FC236}">
                <a16:creationId xmlns:a16="http://schemas.microsoft.com/office/drawing/2014/main" id="{E9FF621F-7CC7-4C31-A1A4-F35D895A2DF4}"/>
              </a:ext>
            </a:extLst>
          </p:cNvPr>
          <p:cNvSpPr>
            <a:spLocks noGrp="1"/>
          </p:cNvSpPr>
          <p:nvPr>
            <p:ph type="title"/>
          </p:nvPr>
        </p:nvSpPr>
        <p:spPr/>
        <p:txBody>
          <a:bodyPr/>
          <a:lstStyle/>
          <a:p>
            <a:r>
              <a:rPr lang="en-US" dirty="0"/>
              <a:t>NITAG composition examples</a:t>
            </a:r>
          </a:p>
        </p:txBody>
      </p:sp>
      <p:pic>
        <p:nvPicPr>
          <p:cNvPr id="12" name="Picture 11">
            <a:extLst>
              <a:ext uri="{FF2B5EF4-FFF2-40B4-BE49-F238E27FC236}">
                <a16:creationId xmlns:a16="http://schemas.microsoft.com/office/drawing/2014/main" id="{14708344-9471-4014-B3CF-5C8FEA24F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76" y="1427642"/>
            <a:ext cx="1714024" cy="1745765"/>
          </a:xfrm>
          <a:prstGeom prst="rect">
            <a:avLst/>
          </a:prstGeom>
        </p:spPr>
      </p:pic>
      <p:pic>
        <p:nvPicPr>
          <p:cNvPr id="13" name="Picture 12">
            <a:extLst>
              <a:ext uri="{FF2B5EF4-FFF2-40B4-BE49-F238E27FC236}">
                <a16:creationId xmlns:a16="http://schemas.microsoft.com/office/drawing/2014/main" id="{124E4885-E3C8-4A34-97AE-5492574B3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83" y="3120018"/>
            <a:ext cx="1680517" cy="1719239"/>
          </a:xfrm>
          <a:prstGeom prst="rect">
            <a:avLst/>
          </a:prstGeom>
        </p:spPr>
      </p:pic>
      <p:sp>
        <p:nvSpPr>
          <p:cNvPr id="15" name="TextBox 14">
            <a:extLst>
              <a:ext uri="{FF2B5EF4-FFF2-40B4-BE49-F238E27FC236}">
                <a16:creationId xmlns:a16="http://schemas.microsoft.com/office/drawing/2014/main" id="{B604D2CF-403D-4F2F-B612-D74B024D4A17}"/>
              </a:ext>
            </a:extLst>
          </p:cNvPr>
          <p:cNvSpPr txBox="1"/>
          <p:nvPr/>
        </p:nvSpPr>
        <p:spPr>
          <a:xfrm>
            <a:off x="2320925" y="1865316"/>
            <a:ext cx="4762613" cy="661720"/>
          </a:xfrm>
          <a:prstGeom prst="rect">
            <a:avLst/>
          </a:prstGeom>
          <a:noFill/>
        </p:spPr>
        <p:txBody>
          <a:bodyPr wrap="square" rtlCol="0">
            <a:spAutoFit/>
          </a:bodyPr>
          <a:lstStyle/>
          <a:p>
            <a:r>
              <a:rPr lang="en-US" b="1" dirty="0"/>
              <a:t>Core Members:</a:t>
            </a:r>
          </a:p>
          <a:p>
            <a:pPr marL="285750" indent="-285750">
              <a:buFont typeface="Arial" panose="020B0604020202020204" pitchFamily="34" charset="0"/>
              <a:buChar char="•"/>
            </a:pPr>
            <a:r>
              <a:rPr lang="en-US" sz="1400" dirty="0"/>
              <a:t>16 (Including Chair and Deputy Chair</a:t>
            </a:r>
            <a:r>
              <a:rPr lang="en-US" sz="1600" dirty="0"/>
              <a:t>)</a:t>
            </a:r>
          </a:p>
        </p:txBody>
      </p:sp>
      <p:sp>
        <p:nvSpPr>
          <p:cNvPr id="16" name="TextBox 15">
            <a:extLst>
              <a:ext uri="{FF2B5EF4-FFF2-40B4-BE49-F238E27FC236}">
                <a16:creationId xmlns:a16="http://schemas.microsoft.com/office/drawing/2014/main" id="{51EAD17F-4BA6-48D2-89A9-49FE1AF2CA5C}"/>
              </a:ext>
            </a:extLst>
          </p:cNvPr>
          <p:cNvSpPr txBox="1"/>
          <p:nvPr/>
        </p:nvSpPr>
        <p:spPr>
          <a:xfrm>
            <a:off x="2298072" y="3173407"/>
            <a:ext cx="9871703" cy="2031325"/>
          </a:xfrm>
          <a:prstGeom prst="rect">
            <a:avLst/>
          </a:prstGeom>
          <a:noFill/>
        </p:spPr>
        <p:txBody>
          <a:bodyPr wrap="square" rtlCol="0">
            <a:spAutoFit/>
          </a:bodyPr>
          <a:lstStyle/>
          <a:p>
            <a:r>
              <a:rPr lang="en-US" b="1" dirty="0"/>
              <a:t>Ex-officio representatives from:</a:t>
            </a:r>
          </a:p>
          <a:p>
            <a:pPr marL="829909" lvl="1" indent="-285750">
              <a:buFont typeface="Arial" panose="020B0604020202020204" pitchFamily="34" charset="0"/>
              <a:buChar char="•"/>
            </a:pPr>
            <a:r>
              <a:rPr lang="en-US" sz="1400" dirty="0"/>
              <a:t>NCIRS (National Centre for Immunisation Research and Surveillance)</a:t>
            </a:r>
          </a:p>
          <a:p>
            <a:pPr marL="829909" lvl="1" indent="-285750">
              <a:buFont typeface="Arial" panose="020B0604020202020204" pitchFamily="34" charset="0"/>
              <a:buChar char="•"/>
            </a:pPr>
            <a:r>
              <a:rPr lang="en-US" sz="1400" dirty="0"/>
              <a:t>The Communicable Diseases Network Australia (CDNA)</a:t>
            </a:r>
          </a:p>
          <a:p>
            <a:pPr marL="829909" lvl="1" indent="-285750">
              <a:buFont typeface="Arial" panose="020B0604020202020204" pitchFamily="34" charset="0"/>
              <a:buChar char="•"/>
            </a:pPr>
            <a:r>
              <a:rPr lang="en-US" sz="1400" dirty="0"/>
              <a:t>Immunisation and Communicable Diseases Branch, Australian Government Department of Health</a:t>
            </a:r>
          </a:p>
          <a:p>
            <a:pPr marL="829909" lvl="1" indent="-285750">
              <a:buFont typeface="Arial" panose="020B0604020202020204" pitchFamily="34" charset="0"/>
              <a:buChar char="•"/>
            </a:pPr>
            <a:r>
              <a:rPr lang="en-US" sz="1400" dirty="0"/>
              <a:t>Pharmacovigilance and Special Access Branch, Therapeutic Goods Administration</a:t>
            </a:r>
          </a:p>
          <a:p>
            <a:pPr marL="829909" lvl="1" indent="-285750">
              <a:buFont typeface="Arial" panose="020B0604020202020204" pitchFamily="34" charset="0"/>
              <a:buChar char="•"/>
            </a:pPr>
            <a:r>
              <a:rPr lang="en-US" sz="1400" dirty="0"/>
              <a:t>Pharmaceutical Benefits Advisory Committee (PBAC) or its sub-committees</a:t>
            </a:r>
          </a:p>
          <a:p>
            <a:pPr marL="829909" lvl="1" indent="-285750">
              <a:buFont typeface="Arial" panose="020B0604020202020204" pitchFamily="34" charset="0"/>
              <a:buChar char="•"/>
            </a:pPr>
            <a:r>
              <a:rPr lang="en-US" sz="1400" dirty="0"/>
              <a:t>National Immunisation Committee</a:t>
            </a:r>
          </a:p>
          <a:p>
            <a:endParaRPr lang="en-US" dirty="0"/>
          </a:p>
        </p:txBody>
      </p:sp>
      <p:sp>
        <p:nvSpPr>
          <p:cNvPr id="17" name="TextBox 16">
            <a:extLst>
              <a:ext uri="{FF2B5EF4-FFF2-40B4-BE49-F238E27FC236}">
                <a16:creationId xmlns:a16="http://schemas.microsoft.com/office/drawing/2014/main" id="{9B769737-419F-4CC6-842E-278874CCA873}"/>
              </a:ext>
            </a:extLst>
          </p:cNvPr>
          <p:cNvSpPr txBox="1"/>
          <p:nvPr/>
        </p:nvSpPr>
        <p:spPr>
          <a:xfrm>
            <a:off x="2320925" y="5290067"/>
            <a:ext cx="4762613" cy="1169551"/>
          </a:xfrm>
          <a:prstGeom prst="rect">
            <a:avLst/>
          </a:prstGeom>
          <a:noFill/>
        </p:spPr>
        <p:txBody>
          <a:bodyPr wrap="square" rtlCol="0">
            <a:spAutoFit/>
          </a:bodyPr>
          <a:lstStyle/>
          <a:p>
            <a:r>
              <a:rPr lang="en-US" b="1" dirty="0"/>
              <a:t>Secretariat:</a:t>
            </a:r>
          </a:p>
          <a:p>
            <a:pPr marL="285750" indent="-285750">
              <a:buFont typeface="Arial" panose="020B0604020202020204" pitchFamily="34" charset="0"/>
              <a:buChar char="•"/>
            </a:pPr>
            <a:r>
              <a:rPr lang="en-US" sz="1400" dirty="0"/>
              <a:t>The immunisation policy section, Australian Government Department of Health</a:t>
            </a:r>
          </a:p>
          <a:p>
            <a:endParaRPr lang="en-US" b="1" dirty="0"/>
          </a:p>
        </p:txBody>
      </p:sp>
    </p:spTree>
    <p:extLst>
      <p:ext uri="{BB962C8B-B14F-4D97-AF65-F5344CB8AC3E}">
        <p14:creationId xmlns:p14="http://schemas.microsoft.com/office/powerpoint/2010/main" val="138336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690AD6-81DE-43C9-A772-E2E3C31E7D35}"/>
              </a:ext>
            </a:extLst>
          </p:cNvPr>
          <p:cNvSpPr>
            <a:spLocks noGrp="1"/>
          </p:cNvSpPr>
          <p:nvPr>
            <p:ph type="body" sz="quarter" idx="13"/>
          </p:nvPr>
        </p:nvSpPr>
        <p:spPr/>
        <p:txBody>
          <a:bodyPr>
            <a:normAutofit lnSpcReduction="10000"/>
          </a:bodyPr>
          <a:lstStyle/>
          <a:p>
            <a:r>
              <a:rPr lang="en-US" b="1" dirty="0">
                <a:solidFill>
                  <a:srgbClr val="0092CC"/>
                </a:solidFill>
              </a:rPr>
              <a:t>CCVS (Senegal)</a:t>
            </a:r>
          </a:p>
        </p:txBody>
      </p:sp>
      <p:sp>
        <p:nvSpPr>
          <p:cNvPr id="4" name="Footer Placeholder 3">
            <a:extLst>
              <a:ext uri="{FF2B5EF4-FFF2-40B4-BE49-F238E27FC236}">
                <a16:creationId xmlns:a16="http://schemas.microsoft.com/office/drawing/2014/main" id="{3C67B421-2B87-47A2-8311-1BD681530EFB}"/>
              </a:ext>
            </a:extLst>
          </p:cNvPr>
          <p:cNvSpPr>
            <a:spLocks noGrp="1"/>
          </p:cNvSpPr>
          <p:nvPr>
            <p:ph type="ftr" sz="quarter" idx="15"/>
          </p:nvPr>
        </p:nvSpPr>
        <p:spPr>
          <a:xfrm>
            <a:off x="479124" y="6569568"/>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FE65A3E7-AACD-4649-ABE6-E473253B4A85}"/>
              </a:ext>
            </a:extLst>
          </p:cNvPr>
          <p:cNvSpPr>
            <a:spLocks noGrp="1"/>
          </p:cNvSpPr>
          <p:nvPr>
            <p:ph type="sldNum" sz="quarter" idx="16"/>
          </p:nvPr>
        </p:nvSpPr>
        <p:spPr/>
        <p:txBody>
          <a:bodyPr/>
          <a:lstStyle/>
          <a:p>
            <a:fld id="{A74CE0EA-F3B5-4684-BA10-C594598FDB9C}" type="slidenum">
              <a:rPr lang="en-GB" smtClean="0">
                <a:solidFill>
                  <a:prstClr val="black"/>
                </a:solidFill>
              </a:rPr>
              <a:pPr/>
              <a:t>26</a:t>
            </a:fld>
            <a:endParaRPr lang="en-GB">
              <a:solidFill>
                <a:prstClr val="black"/>
              </a:solidFill>
            </a:endParaRPr>
          </a:p>
        </p:txBody>
      </p:sp>
      <p:sp>
        <p:nvSpPr>
          <p:cNvPr id="7" name="Title 6">
            <a:extLst>
              <a:ext uri="{FF2B5EF4-FFF2-40B4-BE49-F238E27FC236}">
                <a16:creationId xmlns:a16="http://schemas.microsoft.com/office/drawing/2014/main" id="{BC7FE185-F162-41BB-BF94-7B6B5E1DFB8B}"/>
              </a:ext>
            </a:extLst>
          </p:cNvPr>
          <p:cNvSpPr>
            <a:spLocks noGrp="1"/>
          </p:cNvSpPr>
          <p:nvPr>
            <p:ph type="title"/>
          </p:nvPr>
        </p:nvSpPr>
        <p:spPr/>
        <p:txBody>
          <a:bodyPr/>
          <a:lstStyle/>
          <a:p>
            <a:r>
              <a:rPr lang="en-US" dirty="0"/>
              <a:t>NITAG composition examples</a:t>
            </a:r>
          </a:p>
        </p:txBody>
      </p:sp>
      <p:pic>
        <p:nvPicPr>
          <p:cNvPr id="8" name="Picture 7">
            <a:extLst>
              <a:ext uri="{FF2B5EF4-FFF2-40B4-BE49-F238E27FC236}">
                <a16:creationId xmlns:a16="http://schemas.microsoft.com/office/drawing/2014/main" id="{82F1AD2C-E4D7-45D1-A6C9-D3B8FB3B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184" y="3741960"/>
            <a:ext cx="1961672" cy="2104511"/>
          </a:xfrm>
          <a:prstGeom prst="rect">
            <a:avLst/>
          </a:prstGeom>
        </p:spPr>
      </p:pic>
      <p:pic>
        <p:nvPicPr>
          <p:cNvPr id="9" name="Picture 8">
            <a:extLst>
              <a:ext uri="{FF2B5EF4-FFF2-40B4-BE49-F238E27FC236}">
                <a16:creationId xmlns:a16="http://schemas.microsoft.com/office/drawing/2014/main" id="{58596E6E-E998-4F87-8028-C3680B6D13A6}"/>
              </a:ext>
            </a:extLst>
          </p:cNvPr>
          <p:cNvPicPr>
            <a:picLocks noChangeAspect="1"/>
          </p:cNvPicPr>
          <p:nvPr/>
        </p:nvPicPr>
        <p:blipFill rotWithShape="1">
          <a:blip r:embed="rId3">
            <a:extLst>
              <a:ext uri="{28A0092B-C50C-407E-A947-70E740481C1C}">
                <a14:useLocalDpi xmlns:a14="http://schemas.microsoft.com/office/drawing/2010/main" val="0"/>
              </a:ext>
            </a:extLst>
          </a:blip>
          <a:srcRect t="4791" b="13251"/>
          <a:stretch/>
        </p:blipFill>
        <p:spPr>
          <a:xfrm>
            <a:off x="7283184" y="1738193"/>
            <a:ext cx="1895661" cy="1649369"/>
          </a:xfrm>
          <a:prstGeom prst="rect">
            <a:avLst/>
          </a:prstGeom>
        </p:spPr>
      </p:pic>
      <p:pic>
        <p:nvPicPr>
          <p:cNvPr id="10" name="Picture 9">
            <a:extLst>
              <a:ext uri="{FF2B5EF4-FFF2-40B4-BE49-F238E27FC236}">
                <a16:creationId xmlns:a16="http://schemas.microsoft.com/office/drawing/2014/main" id="{A7E7B7EB-F67F-4CDE-B9D1-EBFF9E4C8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29" y="1620559"/>
            <a:ext cx="2001279" cy="2038339"/>
          </a:xfrm>
          <a:prstGeom prst="rect">
            <a:avLst/>
          </a:prstGeom>
        </p:spPr>
      </p:pic>
      <p:pic>
        <p:nvPicPr>
          <p:cNvPr id="11" name="Picture 10">
            <a:extLst>
              <a:ext uri="{FF2B5EF4-FFF2-40B4-BE49-F238E27FC236}">
                <a16:creationId xmlns:a16="http://schemas.microsoft.com/office/drawing/2014/main" id="{AA44FD85-4E43-4CCE-ACEB-DD1F3120C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808" y="3658898"/>
            <a:ext cx="1981200" cy="2026850"/>
          </a:xfrm>
          <a:prstGeom prst="rect">
            <a:avLst/>
          </a:prstGeom>
        </p:spPr>
      </p:pic>
      <p:sp>
        <p:nvSpPr>
          <p:cNvPr id="12" name="TextBox 11">
            <a:extLst>
              <a:ext uri="{FF2B5EF4-FFF2-40B4-BE49-F238E27FC236}">
                <a16:creationId xmlns:a16="http://schemas.microsoft.com/office/drawing/2014/main" id="{2FB5FE1A-659B-4B60-A30F-8262B374A49C}"/>
              </a:ext>
            </a:extLst>
          </p:cNvPr>
          <p:cNvSpPr txBox="1"/>
          <p:nvPr/>
        </p:nvSpPr>
        <p:spPr>
          <a:xfrm>
            <a:off x="2339825" y="2054953"/>
            <a:ext cx="3022599" cy="584775"/>
          </a:xfrm>
          <a:prstGeom prst="rect">
            <a:avLst/>
          </a:prstGeom>
          <a:noFill/>
        </p:spPr>
        <p:txBody>
          <a:bodyPr wrap="square" rtlCol="0">
            <a:spAutoFit/>
          </a:bodyPr>
          <a:lstStyle/>
          <a:p>
            <a:r>
              <a:rPr lang="en-US" b="1" dirty="0"/>
              <a:t>Core Members:</a:t>
            </a:r>
          </a:p>
          <a:p>
            <a:r>
              <a:rPr lang="en-US" sz="1400" dirty="0"/>
              <a:t>15 (Including Chair and Vice Chair)</a:t>
            </a:r>
          </a:p>
        </p:txBody>
      </p:sp>
      <p:sp>
        <p:nvSpPr>
          <p:cNvPr id="13" name="TextBox 12">
            <a:extLst>
              <a:ext uri="{FF2B5EF4-FFF2-40B4-BE49-F238E27FC236}">
                <a16:creationId xmlns:a16="http://schemas.microsoft.com/office/drawing/2014/main" id="{D3AA3544-87DD-4964-B279-387D9012AD59}"/>
              </a:ext>
            </a:extLst>
          </p:cNvPr>
          <p:cNvSpPr txBox="1"/>
          <p:nvPr/>
        </p:nvSpPr>
        <p:spPr>
          <a:xfrm>
            <a:off x="2339825" y="3387562"/>
            <a:ext cx="4703913" cy="3647152"/>
          </a:xfrm>
          <a:prstGeom prst="rect">
            <a:avLst/>
          </a:prstGeom>
          <a:noFill/>
        </p:spPr>
        <p:txBody>
          <a:bodyPr wrap="square" rtlCol="0">
            <a:spAutoFit/>
          </a:bodyPr>
          <a:lstStyle/>
          <a:p>
            <a:r>
              <a:rPr lang="en-US" b="1" dirty="0"/>
              <a:t>Ex-officio representatives:</a:t>
            </a:r>
          </a:p>
          <a:p>
            <a:pPr marL="285750" lvl="0" indent="-285750">
              <a:buFont typeface="Wingdings" pitchFamily="2" charset="2"/>
              <a:buChar char="Ø"/>
            </a:pPr>
            <a:r>
              <a:rPr lang="en-US" sz="1400" dirty="0"/>
              <a:t>Ministry of Health</a:t>
            </a:r>
          </a:p>
          <a:p>
            <a:pPr marL="285750" lvl="0" indent="-285750">
              <a:buFont typeface="Wingdings" pitchFamily="2" charset="2"/>
              <a:buChar char="Ø"/>
            </a:pPr>
            <a:r>
              <a:rPr lang="en-US" sz="1400" dirty="0"/>
              <a:t>Ministry of Economy and Finance</a:t>
            </a:r>
          </a:p>
          <a:p>
            <a:pPr marL="285750" lvl="0" indent="-285750">
              <a:buFont typeface="Wingdings" pitchFamily="2" charset="2"/>
              <a:buChar char="Ø"/>
            </a:pPr>
            <a:r>
              <a:rPr lang="en-US" sz="1400" dirty="0"/>
              <a:t>Ministry in charge of the Budget</a:t>
            </a:r>
          </a:p>
          <a:p>
            <a:pPr marL="285750" lvl="0" indent="-285750">
              <a:buFont typeface="Wingdings" pitchFamily="2" charset="2"/>
              <a:buChar char="Ø"/>
            </a:pPr>
            <a:r>
              <a:rPr lang="en-US" sz="1400" dirty="0"/>
              <a:t>Ministry of the Interior</a:t>
            </a:r>
          </a:p>
          <a:p>
            <a:pPr marL="285750" lvl="0" indent="-285750">
              <a:buFont typeface="Wingdings" pitchFamily="2" charset="2"/>
              <a:buChar char="Ø"/>
            </a:pPr>
            <a:r>
              <a:rPr lang="en-US" sz="1400" dirty="0"/>
              <a:t>Ministry of the Armed Forces</a:t>
            </a:r>
          </a:p>
          <a:p>
            <a:pPr marL="285750" lvl="0" indent="-285750">
              <a:buFont typeface="Wingdings" pitchFamily="2" charset="2"/>
              <a:buChar char="Ø"/>
            </a:pPr>
            <a:r>
              <a:rPr lang="en-US" sz="1400" dirty="0"/>
              <a:t>Ministry of National Education</a:t>
            </a:r>
          </a:p>
          <a:p>
            <a:pPr marL="285750" lvl="0" indent="-285750">
              <a:buFont typeface="Wingdings" pitchFamily="2" charset="2"/>
              <a:buChar char="Ø"/>
            </a:pPr>
            <a:r>
              <a:rPr lang="en-US" sz="1400" dirty="0"/>
              <a:t>Ministry of Communication, Telecommunications and the Digital Economy</a:t>
            </a:r>
          </a:p>
          <a:p>
            <a:pPr marL="285750" lvl="0" indent="-285750">
              <a:buFont typeface="Wingdings" pitchFamily="2" charset="2"/>
              <a:buChar char="Ø"/>
            </a:pPr>
            <a:r>
              <a:rPr lang="en-US" sz="1400" dirty="0"/>
              <a:t>Ministry responsible for Regional Planning and Local Authorities and</a:t>
            </a:r>
          </a:p>
          <a:p>
            <a:pPr marL="285750" lvl="0" indent="-285750">
              <a:buFont typeface="Wingdings" pitchFamily="2" charset="2"/>
              <a:buChar char="Ø"/>
            </a:pPr>
            <a:r>
              <a:rPr lang="en-US" sz="1400" dirty="0"/>
              <a:t>A representative of the Technical and Financial Partners</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endParaRPr lang="en-US" sz="1400" dirty="0"/>
          </a:p>
        </p:txBody>
      </p:sp>
      <p:sp>
        <p:nvSpPr>
          <p:cNvPr id="14" name="TextBox 13">
            <a:extLst>
              <a:ext uri="{FF2B5EF4-FFF2-40B4-BE49-F238E27FC236}">
                <a16:creationId xmlns:a16="http://schemas.microsoft.com/office/drawing/2014/main" id="{B5F67AF5-FFDD-4DF7-86FD-095BF7504C14}"/>
              </a:ext>
            </a:extLst>
          </p:cNvPr>
          <p:cNvSpPr txBox="1"/>
          <p:nvPr/>
        </p:nvSpPr>
        <p:spPr>
          <a:xfrm>
            <a:off x="9089549" y="2054952"/>
            <a:ext cx="2306075" cy="584775"/>
          </a:xfrm>
          <a:prstGeom prst="rect">
            <a:avLst/>
          </a:prstGeom>
          <a:noFill/>
        </p:spPr>
        <p:txBody>
          <a:bodyPr wrap="square" rtlCol="0">
            <a:spAutoFit/>
          </a:bodyPr>
          <a:lstStyle/>
          <a:p>
            <a:r>
              <a:rPr lang="en-US" b="1" dirty="0"/>
              <a:t>Secretariat:</a:t>
            </a:r>
          </a:p>
          <a:p>
            <a:r>
              <a:rPr lang="en-US" sz="1400" dirty="0"/>
              <a:t>Director of Prevention</a:t>
            </a:r>
          </a:p>
        </p:txBody>
      </p:sp>
      <p:sp>
        <p:nvSpPr>
          <p:cNvPr id="15" name="TextBox 14">
            <a:extLst>
              <a:ext uri="{FF2B5EF4-FFF2-40B4-BE49-F238E27FC236}">
                <a16:creationId xmlns:a16="http://schemas.microsoft.com/office/drawing/2014/main" id="{39F720BE-005D-4163-8FB0-4A0E9194718B}"/>
              </a:ext>
            </a:extLst>
          </p:cNvPr>
          <p:cNvSpPr txBox="1"/>
          <p:nvPr/>
        </p:nvSpPr>
        <p:spPr>
          <a:xfrm>
            <a:off x="9178845" y="3951186"/>
            <a:ext cx="2306075" cy="1077218"/>
          </a:xfrm>
          <a:prstGeom prst="rect">
            <a:avLst/>
          </a:prstGeom>
          <a:noFill/>
        </p:spPr>
        <p:txBody>
          <a:bodyPr wrap="square" rtlCol="0">
            <a:spAutoFit/>
          </a:bodyPr>
          <a:lstStyle/>
          <a:p>
            <a:r>
              <a:rPr lang="en-US" b="1" dirty="0"/>
              <a:t>Liaison:</a:t>
            </a:r>
          </a:p>
          <a:p>
            <a:r>
              <a:rPr lang="en-US" sz="1400" dirty="0"/>
              <a:t>WHO, UNICEF, PATH, USAID, OOAS, AMP </a:t>
            </a:r>
          </a:p>
          <a:p>
            <a:endParaRPr lang="en-US" b="1" dirty="0"/>
          </a:p>
        </p:txBody>
      </p:sp>
    </p:spTree>
    <p:extLst>
      <p:ext uri="{BB962C8B-B14F-4D97-AF65-F5344CB8AC3E}">
        <p14:creationId xmlns:p14="http://schemas.microsoft.com/office/powerpoint/2010/main" val="3324498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7D572A-D4C0-44EF-BFCD-5B81D96F9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99" y="4826702"/>
            <a:ext cx="1850282" cy="1985011"/>
          </a:xfrm>
          <a:prstGeom prst="rect">
            <a:avLst/>
          </a:prstGeom>
        </p:spPr>
      </p:pic>
      <p:sp>
        <p:nvSpPr>
          <p:cNvPr id="3" name="Text Placeholder 2">
            <a:extLst>
              <a:ext uri="{FF2B5EF4-FFF2-40B4-BE49-F238E27FC236}">
                <a16:creationId xmlns:a16="http://schemas.microsoft.com/office/drawing/2014/main" id="{2BCE68AC-B863-4C00-9677-5D9701BA9720}"/>
              </a:ext>
            </a:extLst>
          </p:cNvPr>
          <p:cNvSpPr>
            <a:spLocks noGrp="1"/>
          </p:cNvSpPr>
          <p:nvPr>
            <p:ph type="body" sz="quarter" idx="13"/>
          </p:nvPr>
        </p:nvSpPr>
        <p:spPr/>
        <p:txBody>
          <a:bodyPr>
            <a:normAutofit lnSpcReduction="10000"/>
          </a:bodyPr>
          <a:lstStyle/>
          <a:p>
            <a:r>
              <a:rPr lang="en-US" b="1" dirty="0">
                <a:solidFill>
                  <a:srgbClr val="0092CC"/>
                </a:solidFill>
              </a:rPr>
              <a:t>CAVEI (Chile)</a:t>
            </a:r>
          </a:p>
        </p:txBody>
      </p:sp>
      <p:sp>
        <p:nvSpPr>
          <p:cNvPr id="4" name="Footer Placeholder 3">
            <a:extLst>
              <a:ext uri="{FF2B5EF4-FFF2-40B4-BE49-F238E27FC236}">
                <a16:creationId xmlns:a16="http://schemas.microsoft.com/office/drawing/2014/main" id="{78766BAC-1DA2-47B7-95B2-242CF0CF47FD}"/>
              </a:ext>
            </a:extLst>
          </p:cNvPr>
          <p:cNvSpPr>
            <a:spLocks noGrp="1"/>
          </p:cNvSpPr>
          <p:nvPr>
            <p:ph type="ftr" sz="quarter" idx="15"/>
          </p:nvPr>
        </p:nvSpPr>
        <p:spPr>
          <a:xfrm>
            <a:off x="500664" y="6606509"/>
            <a:ext cx="2260480" cy="180500"/>
          </a:xfrm>
        </p:spPr>
        <p:txBody>
          <a:bodyPr/>
          <a:lstStyle/>
          <a:p>
            <a:r>
              <a:rPr lang="en-US">
                <a:solidFill>
                  <a:prstClr val="black"/>
                </a:solidFill>
              </a:rPr>
              <a:t>NITAGs composition and functioning</a:t>
            </a:r>
            <a:endParaRPr lang="en-GB">
              <a:solidFill>
                <a:prstClr val="black"/>
              </a:solidFill>
            </a:endParaRPr>
          </a:p>
        </p:txBody>
      </p:sp>
      <p:sp>
        <p:nvSpPr>
          <p:cNvPr id="5" name="Slide Number Placeholder 4">
            <a:extLst>
              <a:ext uri="{FF2B5EF4-FFF2-40B4-BE49-F238E27FC236}">
                <a16:creationId xmlns:a16="http://schemas.microsoft.com/office/drawing/2014/main" id="{DA55AB5B-082C-459D-A392-E32328C044D6}"/>
              </a:ext>
            </a:extLst>
          </p:cNvPr>
          <p:cNvSpPr>
            <a:spLocks noGrp="1"/>
          </p:cNvSpPr>
          <p:nvPr>
            <p:ph type="sldNum" sz="quarter" idx="16"/>
          </p:nvPr>
        </p:nvSpPr>
        <p:spPr/>
        <p:txBody>
          <a:bodyPr/>
          <a:lstStyle/>
          <a:p>
            <a:fld id="{A74CE0EA-F3B5-4684-BA10-C594598FDB9C}" type="slidenum">
              <a:rPr lang="en-GB" smtClean="0">
                <a:solidFill>
                  <a:prstClr val="black"/>
                </a:solidFill>
              </a:rPr>
              <a:pPr/>
              <a:t>27</a:t>
            </a:fld>
            <a:endParaRPr lang="en-GB">
              <a:solidFill>
                <a:prstClr val="black"/>
              </a:solidFill>
            </a:endParaRPr>
          </a:p>
        </p:txBody>
      </p:sp>
      <p:sp>
        <p:nvSpPr>
          <p:cNvPr id="7" name="Title 6">
            <a:extLst>
              <a:ext uri="{FF2B5EF4-FFF2-40B4-BE49-F238E27FC236}">
                <a16:creationId xmlns:a16="http://schemas.microsoft.com/office/drawing/2014/main" id="{0ADCBE13-A484-4D50-A5FB-C6458C06CE2C}"/>
              </a:ext>
            </a:extLst>
          </p:cNvPr>
          <p:cNvSpPr>
            <a:spLocks noGrp="1"/>
          </p:cNvSpPr>
          <p:nvPr>
            <p:ph type="title"/>
          </p:nvPr>
        </p:nvSpPr>
        <p:spPr/>
        <p:txBody>
          <a:bodyPr/>
          <a:lstStyle/>
          <a:p>
            <a:r>
              <a:rPr lang="en-US" dirty="0"/>
              <a:t>NITAG composition examples</a:t>
            </a:r>
          </a:p>
        </p:txBody>
      </p:sp>
      <p:pic>
        <p:nvPicPr>
          <p:cNvPr id="8" name="Picture 7">
            <a:extLst>
              <a:ext uri="{FF2B5EF4-FFF2-40B4-BE49-F238E27FC236}">
                <a16:creationId xmlns:a16="http://schemas.microsoft.com/office/drawing/2014/main" id="{1AABFAFC-6AAD-4CCF-8A60-025A728935E6}"/>
              </a:ext>
            </a:extLst>
          </p:cNvPr>
          <p:cNvPicPr>
            <a:picLocks noChangeAspect="1"/>
          </p:cNvPicPr>
          <p:nvPr/>
        </p:nvPicPr>
        <p:blipFill rotWithShape="1">
          <a:blip r:embed="rId4">
            <a:extLst>
              <a:ext uri="{28A0092B-C50C-407E-A947-70E740481C1C}">
                <a14:useLocalDpi xmlns:a14="http://schemas.microsoft.com/office/drawing/2010/main" val="0"/>
              </a:ext>
            </a:extLst>
          </a:blip>
          <a:srcRect t="4791" b="13251"/>
          <a:stretch/>
        </p:blipFill>
        <p:spPr>
          <a:xfrm>
            <a:off x="7776621" y="1889246"/>
            <a:ext cx="1695255" cy="1475001"/>
          </a:xfrm>
          <a:prstGeom prst="rect">
            <a:avLst/>
          </a:prstGeom>
        </p:spPr>
      </p:pic>
      <p:pic>
        <p:nvPicPr>
          <p:cNvPr id="9" name="Picture 8">
            <a:extLst>
              <a:ext uri="{FF2B5EF4-FFF2-40B4-BE49-F238E27FC236}">
                <a16:creationId xmlns:a16="http://schemas.microsoft.com/office/drawing/2014/main" id="{6B02E001-DB92-494F-9283-50CAC1A79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124" y="1745668"/>
            <a:ext cx="1680517" cy="1711637"/>
          </a:xfrm>
          <a:prstGeom prst="rect">
            <a:avLst/>
          </a:prstGeom>
        </p:spPr>
      </p:pic>
      <p:pic>
        <p:nvPicPr>
          <p:cNvPr id="10" name="Picture 9">
            <a:extLst>
              <a:ext uri="{FF2B5EF4-FFF2-40B4-BE49-F238E27FC236}">
                <a16:creationId xmlns:a16="http://schemas.microsoft.com/office/drawing/2014/main" id="{DFB78904-4408-427A-AEA5-7DBDBAF1B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682" y="3312667"/>
            <a:ext cx="1680517" cy="1719239"/>
          </a:xfrm>
          <a:prstGeom prst="rect">
            <a:avLst/>
          </a:prstGeom>
        </p:spPr>
      </p:pic>
      <p:sp>
        <p:nvSpPr>
          <p:cNvPr id="11" name="TextBox 10">
            <a:extLst>
              <a:ext uri="{FF2B5EF4-FFF2-40B4-BE49-F238E27FC236}">
                <a16:creationId xmlns:a16="http://schemas.microsoft.com/office/drawing/2014/main" id="{4D4A8333-B4D8-4BF4-A63B-40B78CF49784}"/>
              </a:ext>
            </a:extLst>
          </p:cNvPr>
          <p:cNvSpPr txBox="1"/>
          <p:nvPr/>
        </p:nvSpPr>
        <p:spPr>
          <a:xfrm>
            <a:off x="2344143" y="2162889"/>
            <a:ext cx="4762613" cy="584775"/>
          </a:xfrm>
          <a:prstGeom prst="rect">
            <a:avLst/>
          </a:prstGeom>
          <a:noFill/>
        </p:spPr>
        <p:txBody>
          <a:bodyPr wrap="square" rtlCol="0">
            <a:spAutoFit/>
          </a:bodyPr>
          <a:lstStyle/>
          <a:p>
            <a:r>
              <a:rPr lang="en-US" b="1" dirty="0"/>
              <a:t>Core Members:</a:t>
            </a:r>
          </a:p>
          <a:p>
            <a:r>
              <a:rPr lang="en-US" sz="1400" dirty="0"/>
              <a:t>7 – 12 (Including the Chair)</a:t>
            </a:r>
          </a:p>
        </p:txBody>
      </p:sp>
      <p:sp>
        <p:nvSpPr>
          <p:cNvPr id="12" name="TextBox 11">
            <a:extLst>
              <a:ext uri="{FF2B5EF4-FFF2-40B4-BE49-F238E27FC236}">
                <a16:creationId xmlns:a16="http://schemas.microsoft.com/office/drawing/2014/main" id="{14B5F1BE-EB08-4685-ADAC-CDA6EA586ED1}"/>
              </a:ext>
            </a:extLst>
          </p:cNvPr>
          <p:cNvSpPr txBox="1"/>
          <p:nvPr/>
        </p:nvSpPr>
        <p:spPr>
          <a:xfrm>
            <a:off x="2344143" y="3689731"/>
            <a:ext cx="6727197" cy="800219"/>
          </a:xfrm>
          <a:prstGeom prst="rect">
            <a:avLst/>
          </a:prstGeom>
          <a:noFill/>
        </p:spPr>
        <p:txBody>
          <a:bodyPr wrap="square" rtlCol="0">
            <a:spAutoFit/>
          </a:bodyPr>
          <a:lstStyle/>
          <a:p>
            <a:r>
              <a:rPr lang="en-US" b="1" dirty="0"/>
              <a:t>Ex-officio representatives:</a:t>
            </a:r>
          </a:p>
          <a:p>
            <a:pPr marL="285750" lvl="0" indent="-285750">
              <a:buFont typeface="Wingdings" pitchFamily="2" charset="2"/>
              <a:buChar char="Ø"/>
            </a:pPr>
            <a:r>
              <a:rPr lang="en-US" sz="1400" dirty="0" err="1"/>
              <a:t>MoH</a:t>
            </a:r>
            <a:r>
              <a:rPr lang="en-US" sz="1400" dirty="0"/>
              <a:t> Immunization and Epidemiology departments and</a:t>
            </a:r>
          </a:p>
          <a:p>
            <a:pPr marL="285750" lvl="0" indent="-285750">
              <a:buFont typeface="Wingdings" pitchFamily="2" charset="2"/>
              <a:buChar char="Ø"/>
            </a:pPr>
            <a:r>
              <a:rPr lang="en-US" sz="1400" dirty="0"/>
              <a:t>National Regulatory Authority, Institute of Public Health (IPH)</a:t>
            </a:r>
          </a:p>
        </p:txBody>
      </p:sp>
      <p:sp>
        <p:nvSpPr>
          <p:cNvPr id="13" name="TextBox 12">
            <a:extLst>
              <a:ext uri="{FF2B5EF4-FFF2-40B4-BE49-F238E27FC236}">
                <a16:creationId xmlns:a16="http://schemas.microsoft.com/office/drawing/2014/main" id="{B43D0F0E-6AEE-4757-9672-CC969A89590E}"/>
              </a:ext>
            </a:extLst>
          </p:cNvPr>
          <p:cNvSpPr txBox="1"/>
          <p:nvPr/>
        </p:nvSpPr>
        <p:spPr>
          <a:xfrm>
            <a:off x="2344143" y="5356278"/>
            <a:ext cx="4762613" cy="861774"/>
          </a:xfrm>
          <a:prstGeom prst="rect">
            <a:avLst/>
          </a:prstGeom>
          <a:noFill/>
        </p:spPr>
        <p:txBody>
          <a:bodyPr wrap="square" rtlCol="0">
            <a:spAutoFit/>
          </a:bodyPr>
          <a:lstStyle/>
          <a:p>
            <a:r>
              <a:rPr lang="en-US" b="1" dirty="0"/>
              <a:t>Liaison:</a:t>
            </a:r>
          </a:p>
          <a:p>
            <a:r>
              <a:rPr lang="en-US" sz="1400" dirty="0"/>
              <a:t>Invitations associated with specific topics/discussions</a:t>
            </a:r>
          </a:p>
          <a:p>
            <a:endParaRPr lang="en-US" b="1" dirty="0"/>
          </a:p>
        </p:txBody>
      </p:sp>
      <p:sp>
        <p:nvSpPr>
          <p:cNvPr id="15" name="TextBox 14">
            <a:extLst>
              <a:ext uri="{FF2B5EF4-FFF2-40B4-BE49-F238E27FC236}">
                <a16:creationId xmlns:a16="http://schemas.microsoft.com/office/drawing/2014/main" id="{4EB756E6-57FC-4782-98FD-00DF954134EC}"/>
              </a:ext>
            </a:extLst>
          </p:cNvPr>
          <p:cNvSpPr txBox="1"/>
          <p:nvPr/>
        </p:nvSpPr>
        <p:spPr>
          <a:xfrm>
            <a:off x="9471876" y="2162889"/>
            <a:ext cx="2306075" cy="584775"/>
          </a:xfrm>
          <a:prstGeom prst="rect">
            <a:avLst/>
          </a:prstGeom>
          <a:noFill/>
        </p:spPr>
        <p:txBody>
          <a:bodyPr wrap="square" rtlCol="0">
            <a:spAutoFit/>
          </a:bodyPr>
          <a:lstStyle/>
          <a:p>
            <a:r>
              <a:rPr lang="en-US" b="1" dirty="0"/>
              <a:t>Secretariat:</a:t>
            </a:r>
          </a:p>
          <a:p>
            <a:r>
              <a:rPr lang="en-US" sz="1400" dirty="0"/>
              <a:t>Ministry of Health</a:t>
            </a:r>
          </a:p>
        </p:txBody>
      </p:sp>
    </p:spTree>
    <p:extLst>
      <p:ext uri="{BB962C8B-B14F-4D97-AF65-F5344CB8AC3E}">
        <p14:creationId xmlns:p14="http://schemas.microsoft.com/office/powerpoint/2010/main" val="305791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B38898-45BF-2D41-8E7C-720E2AC7306B}"/>
              </a:ext>
            </a:extLst>
          </p:cNvPr>
          <p:cNvSpPr>
            <a:spLocks noGrp="1"/>
          </p:cNvSpPr>
          <p:nvPr>
            <p:ph idx="1"/>
          </p:nvPr>
        </p:nvSpPr>
        <p:spPr>
          <a:xfrm>
            <a:off x="473501" y="1104912"/>
            <a:ext cx="11211526" cy="4248970"/>
          </a:xfrm>
        </p:spPr>
        <p:txBody>
          <a:bodyPr anchor="ctr"/>
          <a:lstStyle/>
          <a:p>
            <a:pPr algn="ctr"/>
            <a:r>
              <a:rPr lang="en-US" sz="4000" b="1" dirty="0">
                <a:solidFill>
                  <a:srgbClr val="0092CC"/>
                </a:solidFill>
                <a:latin typeface="+mj-lt"/>
              </a:rPr>
              <a:t>NITAG Functioning</a:t>
            </a:r>
          </a:p>
        </p:txBody>
      </p:sp>
      <p:sp>
        <p:nvSpPr>
          <p:cNvPr id="4" name="Footer Placeholder 3">
            <a:extLst>
              <a:ext uri="{FF2B5EF4-FFF2-40B4-BE49-F238E27FC236}">
                <a16:creationId xmlns:a16="http://schemas.microsoft.com/office/drawing/2014/main" id="{F8D37283-D423-0540-B697-4E0D1424E8F3}"/>
              </a:ext>
            </a:extLst>
          </p:cNvPr>
          <p:cNvSpPr>
            <a:spLocks noGrp="1"/>
          </p:cNvSpPr>
          <p:nvPr>
            <p:ph type="ftr" sz="quarter" idx="15"/>
          </p:nvPr>
        </p:nvSpPr>
        <p:spPr>
          <a:xfrm>
            <a:off x="473501" y="6606509"/>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B6C72143-D709-324E-8483-B99F9055F055}"/>
              </a:ext>
            </a:extLst>
          </p:cNvPr>
          <p:cNvSpPr>
            <a:spLocks noGrp="1"/>
          </p:cNvSpPr>
          <p:nvPr>
            <p:ph type="sldNum" sz="quarter" idx="16"/>
          </p:nvPr>
        </p:nvSpPr>
        <p:spPr/>
        <p:txBody>
          <a:bodyPr/>
          <a:lstStyle/>
          <a:p>
            <a:fld id="{A74CE0EA-F3B5-4684-BA10-C594598FDB9C}" type="slidenum">
              <a:rPr lang="en-GB" noProof="0" smtClean="0"/>
              <a:pPr/>
              <a:t>28</a:t>
            </a:fld>
            <a:endParaRPr lang="en-GB" noProof="0"/>
          </a:p>
        </p:txBody>
      </p:sp>
    </p:spTree>
    <p:extLst>
      <p:ext uri="{BB962C8B-B14F-4D97-AF65-F5344CB8AC3E}">
        <p14:creationId xmlns:p14="http://schemas.microsoft.com/office/powerpoint/2010/main" val="367563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DEE117-F1B3-402F-9471-AFC3E231ECCF}"/>
              </a:ext>
            </a:extLst>
          </p:cNvPr>
          <p:cNvSpPr>
            <a:spLocks noGrp="1"/>
          </p:cNvSpPr>
          <p:nvPr>
            <p:ph idx="1"/>
          </p:nvPr>
        </p:nvSpPr>
        <p:spPr>
          <a:xfrm>
            <a:off x="479124" y="1647837"/>
            <a:ext cx="11205902" cy="4638663"/>
          </a:xfrm>
        </p:spPr>
        <p:txBody>
          <a:bodyPr/>
          <a:lstStyle/>
          <a:p>
            <a:pPr>
              <a:lnSpc>
                <a:spcPct val="120000"/>
              </a:lnSpc>
            </a:pPr>
            <a:r>
              <a:rPr lang="en-US" dirty="0"/>
              <a:t>Statement describing roles and responsibilities, authority, and main stakeholders:</a:t>
            </a:r>
          </a:p>
          <a:p>
            <a:pPr lvl="1">
              <a:lnSpc>
                <a:spcPct val="100000"/>
              </a:lnSpc>
              <a:spcBef>
                <a:spcPts val="600"/>
              </a:spcBef>
              <a:spcAft>
                <a:spcPts val="600"/>
              </a:spcAft>
            </a:pPr>
            <a:r>
              <a:rPr lang="en-US" sz="1800" dirty="0"/>
              <a:t>Authority</a:t>
            </a:r>
          </a:p>
          <a:p>
            <a:pPr lvl="1">
              <a:lnSpc>
                <a:spcPct val="100000"/>
              </a:lnSpc>
              <a:spcBef>
                <a:spcPts val="600"/>
              </a:spcBef>
              <a:spcAft>
                <a:spcPts val="600"/>
              </a:spcAft>
            </a:pPr>
            <a:r>
              <a:rPr lang="en-US" sz="1800" dirty="0"/>
              <a:t>Objective and scope</a:t>
            </a:r>
          </a:p>
          <a:p>
            <a:pPr lvl="1">
              <a:lnSpc>
                <a:spcPct val="100000"/>
              </a:lnSpc>
              <a:spcBef>
                <a:spcPts val="600"/>
              </a:spcBef>
              <a:spcAft>
                <a:spcPts val="600"/>
              </a:spcAft>
            </a:pPr>
            <a:r>
              <a:rPr lang="en-US" sz="1800" dirty="0"/>
              <a:t>Duties</a:t>
            </a:r>
          </a:p>
          <a:p>
            <a:pPr lvl="1">
              <a:lnSpc>
                <a:spcPct val="100000"/>
              </a:lnSpc>
              <a:spcBef>
                <a:spcPts val="600"/>
              </a:spcBef>
              <a:spcAft>
                <a:spcPts val="600"/>
              </a:spcAft>
            </a:pPr>
            <a:r>
              <a:rPr lang="en-US" sz="1800" dirty="0"/>
              <a:t>Agency to whom committee reports</a:t>
            </a:r>
          </a:p>
          <a:p>
            <a:pPr lvl="1">
              <a:lnSpc>
                <a:spcPct val="100000"/>
              </a:lnSpc>
              <a:spcBef>
                <a:spcPts val="600"/>
              </a:spcBef>
              <a:spcAft>
                <a:spcPts val="600"/>
              </a:spcAft>
            </a:pPr>
            <a:r>
              <a:rPr lang="en-US" sz="1800" dirty="0"/>
              <a:t>Support</a:t>
            </a:r>
          </a:p>
          <a:p>
            <a:pPr lvl="1">
              <a:lnSpc>
                <a:spcPct val="100000"/>
              </a:lnSpc>
              <a:spcBef>
                <a:spcPts val="600"/>
              </a:spcBef>
              <a:spcAft>
                <a:spcPts val="600"/>
              </a:spcAft>
            </a:pPr>
            <a:r>
              <a:rPr lang="en-US" sz="1800" dirty="0"/>
              <a:t>Meeting frequency and duration, closed vs. open</a:t>
            </a:r>
          </a:p>
          <a:p>
            <a:pPr lvl="1">
              <a:lnSpc>
                <a:spcPct val="100000"/>
              </a:lnSpc>
              <a:spcBef>
                <a:spcPts val="600"/>
              </a:spcBef>
              <a:spcAft>
                <a:spcPts val="600"/>
              </a:spcAft>
            </a:pPr>
            <a:r>
              <a:rPr lang="en-US" sz="1800" dirty="0"/>
              <a:t>Committee termination (if Charter is not renewed)</a:t>
            </a:r>
          </a:p>
          <a:p>
            <a:pPr lvl="1">
              <a:lnSpc>
                <a:spcPct val="100000"/>
              </a:lnSpc>
              <a:spcBef>
                <a:spcPts val="600"/>
              </a:spcBef>
              <a:spcAft>
                <a:spcPts val="600"/>
              </a:spcAft>
            </a:pPr>
            <a:r>
              <a:rPr lang="en-US" sz="1800" dirty="0"/>
              <a:t>Membership (core, ex-officio, liaison) - including requirements, term duration</a:t>
            </a:r>
          </a:p>
          <a:p>
            <a:pPr lvl="1">
              <a:lnSpc>
                <a:spcPct val="100000"/>
              </a:lnSpc>
              <a:spcBef>
                <a:spcPts val="600"/>
              </a:spcBef>
              <a:spcAft>
                <a:spcPts val="600"/>
              </a:spcAft>
            </a:pPr>
            <a:r>
              <a:rPr lang="en-US" sz="1800" dirty="0"/>
              <a:t>Subcommittees and Working Groups</a:t>
            </a:r>
          </a:p>
          <a:p>
            <a:pPr lvl="1">
              <a:lnSpc>
                <a:spcPct val="100000"/>
              </a:lnSpc>
              <a:spcBef>
                <a:spcPts val="600"/>
              </a:spcBef>
              <a:spcAft>
                <a:spcPts val="600"/>
              </a:spcAft>
            </a:pPr>
            <a:r>
              <a:rPr lang="en-US" sz="1800" dirty="0"/>
              <a:t>Recordkeeping</a:t>
            </a:r>
          </a:p>
          <a:p>
            <a:endParaRPr lang="en-US" dirty="0"/>
          </a:p>
        </p:txBody>
      </p:sp>
      <p:sp>
        <p:nvSpPr>
          <p:cNvPr id="4" name="Footer Placeholder 3">
            <a:extLst>
              <a:ext uri="{FF2B5EF4-FFF2-40B4-BE49-F238E27FC236}">
                <a16:creationId xmlns:a16="http://schemas.microsoft.com/office/drawing/2014/main" id="{17290FC7-A130-4D34-8525-026F62B7D512}"/>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0023CF17-4B46-4502-98CC-91B5FF583295}"/>
              </a:ext>
            </a:extLst>
          </p:cNvPr>
          <p:cNvSpPr>
            <a:spLocks noGrp="1"/>
          </p:cNvSpPr>
          <p:nvPr>
            <p:ph type="sldNum" sz="quarter" idx="16"/>
          </p:nvPr>
        </p:nvSpPr>
        <p:spPr/>
        <p:txBody>
          <a:bodyPr/>
          <a:lstStyle/>
          <a:p>
            <a:fld id="{A74CE0EA-F3B5-4684-BA10-C594598FDB9C}" type="slidenum">
              <a:rPr lang="en-GB" smtClean="0">
                <a:solidFill>
                  <a:prstClr val="black"/>
                </a:solidFill>
              </a:rPr>
              <a:pPr/>
              <a:t>29</a:t>
            </a:fld>
            <a:endParaRPr lang="en-GB">
              <a:solidFill>
                <a:prstClr val="black"/>
              </a:solidFill>
            </a:endParaRPr>
          </a:p>
        </p:txBody>
      </p:sp>
      <p:sp>
        <p:nvSpPr>
          <p:cNvPr id="7" name="Title 6">
            <a:extLst>
              <a:ext uri="{FF2B5EF4-FFF2-40B4-BE49-F238E27FC236}">
                <a16:creationId xmlns:a16="http://schemas.microsoft.com/office/drawing/2014/main" id="{6D0BC20C-521C-4B9A-B8CB-C48A6D631854}"/>
              </a:ext>
            </a:extLst>
          </p:cNvPr>
          <p:cNvSpPr>
            <a:spLocks noGrp="1"/>
          </p:cNvSpPr>
          <p:nvPr>
            <p:ph type="title"/>
          </p:nvPr>
        </p:nvSpPr>
        <p:spPr/>
        <p:txBody>
          <a:bodyPr/>
          <a:lstStyle/>
          <a:p>
            <a:r>
              <a:rPr lang="en-US" dirty="0"/>
              <a:t>NITAG Charter</a:t>
            </a:r>
          </a:p>
        </p:txBody>
      </p:sp>
      <p:sp>
        <p:nvSpPr>
          <p:cNvPr id="8" name="Freeform 503">
            <a:extLst>
              <a:ext uri="{FF2B5EF4-FFF2-40B4-BE49-F238E27FC236}">
                <a16:creationId xmlns:a16="http://schemas.microsoft.com/office/drawing/2014/main" id="{7D8178B8-14AC-4C9B-9351-21C486359BBD}"/>
              </a:ext>
            </a:extLst>
          </p:cNvPr>
          <p:cNvSpPr>
            <a:spLocks noEditPoints="1"/>
          </p:cNvSpPr>
          <p:nvPr/>
        </p:nvSpPr>
        <p:spPr bwMode="auto">
          <a:xfrm rot="465686">
            <a:off x="9159241" y="2346960"/>
            <a:ext cx="1542932" cy="1854166"/>
          </a:xfrm>
          <a:custGeom>
            <a:avLst/>
            <a:gdLst>
              <a:gd name="T0" fmla="*/ 239 w 524"/>
              <a:gd name="T1" fmla="*/ 608 h 629"/>
              <a:gd name="T2" fmla="*/ 281 w 524"/>
              <a:gd name="T3" fmla="*/ 604 h 629"/>
              <a:gd name="T4" fmla="*/ 381 w 524"/>
              <a:gd name="T5" fmla="*/ 588 h 629"/>
              <a:gd name="T6" fmla="*/ 512 w 524"/>
              <a:gd name="T7" fmla="*/ 574 h 629"/>
              <a:gd name="T8" fmla="*/ 512 w 524"/>
              <a:gd name="T9" fmla="*/ 574 h 629"/>
              <a:gd name="T10" fmla="*/ 511 w 524"/>
              <a:gd name="T11" fmla="*/ 576 h 629"/>
              <a:gd name="T12" fmla="*/ 512 w 524"/>
              <a:gd name="T13" fmla="*/ 576 h 629"/>
              <a:gd name="T14" fmla="*/ 512 w 524"/>
              <a:gd name="T15" fmla="*/ 569 h 629"/>
              <a:gd name="T16" fmla="*/ 513 w 524"/>
              <a:gd name="T17" fmla="*/ 574 h 629"/>
              <a:gd name="T18" fmla="*/ 514 w 524"/>
              <a:gd name="T19" fmla="*/ 575 h 629"/>
              <a:gd name="T20" fmla="*/ 516 w 524"/>
              <a:gd name="T21" fmla="*/ 569 h 629"/>
              <a:gd name="T22" fmla="*/ 517 w 524"/>
              <a:gd name="T23" fmla="*/ 566 h 629"/>
              <a:gd name="T24" fmla="*/ 514 w 524"/>
              <a:gd name="T25" fmla="*/ 571 h 629"/>
              <a:gd name="T26" fmla="*/ 513 w 524"/>
              <a:gd name="T27" fmla="*/ 575 h 629"/>
              <a:gd name="T28" fmla="*/ 516 w 524"/>
              <a:gd name="T29" fmla="*/ 575 h 629"/>
              <a:gd name="T30" fmla="*/ 515 w 524"/>
              <a:gd name="T31" fmla="*/ 569 h 629"/>
              <a:gd name="T32" fmla="*/ 504 w 524"/>
              <a:gd name="T33" fmla="*/ 559 h 629"/>
              <a:gd name="T34" fmla="*/ 486 w 524"/>
              <a:gd name="T35" fmla="*/ 318 h 629"/>
              <a:gd name="T36" fmla="*/ 497 w 524"/>
              <a:gd name="T37" fmla="*/ 57 h 629"/>
              <a:gd name="T38" fmla="*/ 472 w 524"/>
              <a:gd name="T39" fmla="*/ 27 h 629"/>
              <a:gd name="T40" fmla="*/ 147 w 524"/>
              <a:gd name="T41" fmla="*/ 28 h 629"/>
              <a:gd name="T42" fmla="*/ 18 w 524"/>
              <a:gd name="T43" fmla="*/ 18 h 629"/>
              <a:gd name="T44" fmla="*/ 22 w 524"/>
              <a:gd name="T45" fmla="*/ 557 h 629"/>
              <a:gd name="T46" fmla="*/ 30 w 524"/>
              <a:gd name="T47" fmla="*/ 615 h 629"/>
              <a:gd name="T48" fmla="*/ 155 w 524"/>
              <a:gd name="T49" fmla="*/ 604 h 629"/>
              <a:gd name="T50" fmla="*/ 301 w 524"/>
              <a:gd name="T51" fmla="*/ 589 h 629"/>
              <a:gd name="T52" fmla="*/ 499 w 524"/>
              <a:gd name="T53" fmla="*/ 571 h 629"/>
              <a:gd name="T54" fmla="*/ 515 w 524"/>
              <a:gd name="T55" fmla="*/ 569 h 629"/>
              <a:gd name="T56" fmla="*/ 317 w 524"/>
              <a:gd name="T57" fmla="*/ 590 h 629"/>
              <a:gd name="T58" fmla="*/ 340 w 524"/>
              <a:gd name="T59" fmla="*/ 590 h 629"/>
              <a:gd name="T60" fmla="*/ 332 w 524"/>
              <a:gd name="T61" fmla="*/ 592 h 629"/>
              <a:gd name="T62" fmla="*/ 349 w 524"/>
              <a:gd name="T63" fmla="*/ 592 h 629"/>
              <a:gd name="T64" fmla="*/ 346 w 524"/>
              <a:gd name="T65" fmla="*/ 593 h 629"/>
              <a:gd name="T66" fmla="*/ 430 w 524"/>
              <a:gd name="T67" fmla="*/ 585 h 629"/>
              <a:gd name="T68" fmla="*/ 389 w 524"/>
              <a:gd name="T69" fmla="*/ 589 h 629"/>
              <a:gd name="T70" fmla="*/ 319 w 524"/>
              <a:gd name="T71" fmla="*/ 598 h 629"/>
              <a:gd name="T72" fmla="*/ 205 w 524"/>
              <a:gd name="T73" fmla="*/ 610 h 629"/>
              <a:gd name="T74" fmla="*/ 34 w 524"/>
              <a:gd name="T75" fmla="*/ 628 h 629"/>
              <a:gd name="T76" fmla="*/ 20 w 524"/>
              <a:gd name="T77" fmla="*/ 625 h 629"/>
              <a:gd name="T78" fmla="*/ 9 w 524"/>
              <a:gd name="T79" fmla="*/ 557 h 629"/>
              <a:gd name="T80" fmla="*/ 4 w 524"/>
              <a:gd name="T81" fmla="*/ 17 h 629"/>
              <a:gd name="T82" fmla="*/ 18 w 524"/>
              <a:gd name="T83" fmla="*/ 3 h 629"/>
              <a:gd name="T84" fmla="*/ 188 w 524"/>
              <a:gd name="T85" fmla="*/ 15 h 629"/>
              <a:gd name="T86" fmla="*/ 464 w 524"/>
              <a:gd name="T87" fmla="*/ 13 h 629"/>
              <a:gd name="T88" fmla="*/ 515 w 524"/>
              <a:gd name="T89" fmla="*/ 16 h 629"/>
              <a:gd name="T90" fmla="*/ 504 w 524"/>
              <a:gd name="T91" fmla="*/ 214 h 629"/>
              <a:gd name="T92" fmla="*/ 503 w 524"/>
              <a:gd name="T93" fmla="*/ 417 h 629"/>
              <a:gd name="T94" fmla="*/ 519 w 524"/>
              <a:gd name="T95" fmla="*/ 553 h 629"/>
              <a:gd name="T96" fmla="*/ 522 w 524"/>
              <a:gd name="T97" fmla="*/ 560 h 629"/>
              <a:gd name="T98" fmla="*/ 524 w 524"/>
              <a:gd name="T99" fmla="*/ 566 h 629"/>
              <a:gd name="T100" fmla="*/ 519 w 524"/>
              <a:gd name="T101" fmla="*/ 574 h 629"/>
              <a:gd name="T102" fmla="*/ 509 w 524"/>
              <a:gd name="T103" fmla="*/ 573 h 629"/>
              <a:gd name="T104" fmla="*/ 504 w 524"/>
              <a:gd name="T105" fmla="*/ 565 h 629"/>
              <a:gd name="T106" fmla="*/ 372 w 524"/>
              <a:gd name="T107" fmla="*/ 591 h 629"/>
              <a:gd name="T108" fmla="*/ 251 w 524"/>
              <a:gd name="T109" fmla="*/ 98 h 629"/>
              <a:gd name="T110" fmla="*/ 251 w 524"/>
              <a:gd name="T111" fmla="*/ 110 h 629"/>
              <a:gd name="T112" fmla="*/ 56 w 524"/>
              <a:gd name="T113" fmla="*/ 176 h 629"/>
              <a:gd name="T114" fmla="*/ 430 w 524"/>
              <a:gd name="T115" fmla="*/ 265 h 629"/>
              <a:gd name="T116" fmla="*/ 275 w 524"/>
              <a:gd name="T117" fmla="*/ 358 h 629"/>
              <a:gd name="T118" fmla="*/ 69 w 524"/>
              <a:gd name="T119" fmla="*/ 36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4" h="629">
                <a:moveTo>
                  <a:pt x="105" y="608"/>
                </a:moveTo>
                <a:cubicBezTo>
                  <a:pt x="107" y="607"/>
                  <a:pt x="109" y="607"/>
                  <a:pt x="113" y="607"/>
                </a:cubicBezTo>
                <a:cubicBezTo>
                  <a:pt x="112" y="607"/>
                  <a:pt x="108" y="607"/>
                  <a:pt x="105" y="608"/>
                </a:cubicBezTo>
                <a:close/>
                <a:moveTo>
                  <a:pt x="227" y="609"/>
                </a:moveTo>
                <a:cubicBezTo>
                  <a:pt x="228" y="609"/>
                  <a:pt x="221" y="609"/>
                  <a:pt x="219" y="610"/>
                </a:cubicBezTo>
                <a:lnTo>
                  <a:pt x="227" y="609"/>
                </a:lnTo>
                <a:close/>
                <a:moveTo>
                  <a:pt x="239" y="608"/>
                </a:moveTo>
                <a:cubicBezTo>
                  <a:pt x="237" y="608"/>
                  <a:pt x="231" y="609"/>
                  <a:pt x="231" y="609"/>
                </a:cubicBezTo>
                <a:cubicBezTo>
                  <a:pt x="232" y="609"/>
                  <a:pt x="239" y="608"/>
                  <a:pt x="239" y="608"/>
                </a:cubicBezTo>
                <a:close/>
                <a:moveTo>
                  <a:pt x="273" y="602"/>
                </a:moveTo>
                <a:cubicBezTo>
                  <a:pt x="271" y="603"/>
                  <a:pt x="267" y="603"/>
                  <a:pt x="265" y="603"/>
                </a:cubicBezTo>
                <a:cubicBezTo>
                  <a:pt x="267" y="603"/>
                  <a:pt x="273" y="603"/>
                  <a:pt x="273" y="602"/>
                </a:cubicBezTo>
                <a:close/>
                <a:moveTo>
                  <a:pt x="295" y="602"/>
                </a:moveTo>
                <a:cubicBezTo>
                  <a:pt x="289" y="603"/>
                  <a:pt x="284" y="603"/>
                  <a:pt x="281" y="604"/>
                </a:cubicBezTo>
                <a:cubicBezTo>
                  <a:pt x="286" y="603"/>
                  <a:pt x="293" y="603"/>
                  <a:pt x="295" y="602"/>
                </a:cubicBezTo>
                <a:close/>
                <a:moveTo>
                  <a:pt x="350" y="586"/>
                </a:moveTo>
                <a:cubicBezTo>
                  <a:pt x="345" y="587"/>
                  <a:pt x="330" y="588"/>
                  <a:pt x="322" y="589"/>
                </a:cubicBezTo>
                <a:lnTo>
                  <a:pt x="350" y="586"/>
                </a:lnTo>
                <a:close/>
                <a:moveTo>
                  <a:pt x="353" y="591"/>
                </a:moveTo>
                <a:cubicBezTo>
                  <a:pt x="360" y="590"/>
                  <a:pt x="360" y="590"/>
                  <a:pt x="360" y="590"/>
                </a:cubicBezTo>
                <a:cubicBezTo>
                  <a:pt x="363" y="590"/>
                  <a:pt x="383" y="588"/>
                  <a:pt x="381" y="588"/>
                </a:cubicBezTo>
                <a:cubicBezTo>
                  <a:pt x="369" y="589"/>
                  <a:pt x="352" y="591"/>
                  <a:pt x="343" y="592"/>
                </a:cubicBezTo>
                <a:cubicBezTo>
                  <a:pt x="346" y="592"/>
                  <a:pt x="349" y="591"/>
                  <a:pt x="353" y="591"/>
                </a:cubicBezTo>
                <a:close/>
                <a:moveTo>
                  <a:pt x="462" y="581"/>
                </a:moveTo>
                <a:cubicBezTo>
                  <a:pt x="463" y="580"/>
                  <a:pt x="462" y="580"/>
                  <a:pt x="461" y="580"/>
                </a:cubicBezTo>
                <a:cubicBezTo>
                  <a:pt x="458" y="581"/>
                  <a:pt x="457" y="581"/>
                  <a:pt x="457" y="581"/>
                </a:cubicBezTo>
                <a:lnTo>
                  <a:pt x="462" y="581"/>
                </a:lnTo>
                <a:close/>
                <a:moveTo>
                  <a:pt x="512" y="574"/>
                </a:moveTo>
                <a:cubicBezTo>
                  <a:pt x="512" y="574"/>
                  <a:pt x="512" y="574"/>
                  <a:pt x="513" y="574"/>
                </a:cubicBezTo>
                <a:cubicBezTo>
                  <a:pt x="513" y="574"/>
                  <a:pt x="513" y="574"/>
                  <a:pt x="512" y="574"/>
                </a:cubicBezTo>
                <a:cubicBezTo>
                  <a:pt x="512" y="574"/>
                  <a:pt x="512" y="574"/>
                  <a:pt x="512" y="574"/>
                </a:cubicBezTo>
                <a:cubicBezTo>
                  <a:pt x="512" y="574"/>
                  <a:pt x="512" y="574"/>
                  <a:pt x="512" y="574"/>
                </a:cubicBezTo>
                <a:cubicBezTo>
                  <a:pt x="511" y="574"/>
                  <a:pt x="511" y="574"/>
                  <a:pt x="511" y="574"/>
                </a:cubicBezTo>
                <a:cubicBezTo>
                  <a:pt x="505" y="575"/>
                  <a:pt x="505" y="575"/>
                  <a:pt x="505" y="575"/>
                </a:cubicBezTo>
                <a:lnTo>
                  <a:pt x="512" y="574"/>
                </a:lnTo>
                <a:close/>
                <a:moveTo>
                  <a:pt x="511" y="576"/>
                </a:moveTo>
                <a:cubicBezTo>
                  <a:pt x="512" y="576"/>
                  <a:pt x="512" y="576"/>
                  <a:pt x="512" y="576"/>
                </a:cubicBezTo>
                <a:cubicBezTo>
                  <a:pt x="512" y="576"/>
                  <a:pt x="512" y="576"/>
                  <a:pt x="512" y="576"/>
                </a:cubicBezTo>
                <a:cubicBezTo>
                  <a:pt x="512" y="576"/>
                  <a:pt x="512" y="576"/>
                  <a:pt x="512" y="576"/>
                </a:cubicBezTo>
                <a:cubicBezTo>
                  <a:pt x="512" y="576"/>
                  <a:pt x="512" y="576"/>
                  <a:pt x="512" y="576"/>
                </a:cubicBezTo>
                <a:cubicBezTo>
                  <a:pt x="511" y="576"/>
                  <a:pt x="511" y="576"/>
                  <a:pt x="511" y="576"/>
                </a:cubicBezTo>
                <a:cubicBezTo>
                  <a:pt x="511" y="576"/>
                  <a:pt x="511" y="576"/>
                  <a:pt x="511" y="576"/>
                </a:cubicBezTo>
                <a:cubicBezTo>
                  <a:pt x="512" y="576"/>
                  <a:pt x="511" y="577"/>
                  <a:pt x="511" y="577"/>
                </a:cubicBezTo>
                <a:lnTo>
                  <a:pt x="511" y="576"/>
                </a:lnTo>
                <a:close/>
                <a:moveTo>
                  <a:pt x="512" y="570"/>
                </a:moveTo>
                <a:cubicBezTo>
                  <a:pt x="512" y="570"/>
                  <a:pt x="511" y="570"/>
                  <a:pt x="511" y="570"/>
                </a:cubicBezTo>
                <a:cubicBezTo>
                  <a:pt x="511" y="570"/>
                  <a:pt x="512" y="570"/>
                  <a:pt x="512" y="570"/>
                </a:cubicBezTo>
                <a:close/>
                <a:moveTo>
                  <a:pt x="512" y="575"/>
                </a:moveTo>
                <a:cubicBezTo>
                  <a:pt x="512" y="576"/>
                  <a:pt x="512" y="576"/>
                  <a:pt x="512" y="576"/>
                </a:cubicBezTo>
                <a:cubicBezTo>
                  <a:pt x="512" y="576"/>
                  <a:pt x="512" y="576"/>
                  <a:pt x="512" y="575"/>
                </a:cubicBezTo>
                <a:close/>
                <a:moveTo>
                  <a:pt x="513" y="576"/>
                </a:moveTo>
                <a:cubicBezTo>
                  <a:pt x="512" y="576"/>
                  <a:pt x="512" y="576"/>
                  <a:pt x="512" y="576"/>
                </a:cubicBezTo>
                <a:cubicBezTo>
                  <a:pt x="512" y="576"/>
                  <a:pt x="512" y="576"/>
                  <a:pt x="513" y="576"/>
                </a:cubicBezTo>
                <a:close/>
                <a:moveTo>
                  <a:pt x="512" y="569"/>
                </a:moveTo>
                <a:cubicBezTo>
                  <a:pt x="512" y="569"/>
                  <a:pt x="512" y="569"/>
                  <a:pt x="512" y="569"/>
                </a:cubicBezTo>
                <a:cubicBezTo>
                  <a:pt x="512" y="569"/>
                  <a:pt x="512" y="569"/>
                  <a:pt x="512" y="569"/>
                </a:cubicBezTo>
                <a:close/>
                <a:moveTo>
                  <a:pt x="513" y="570"/>
                </a:moveTo>
                <a:cubicBezTo>
                  <a:pt x="513" y="570"/>
                  <a:pt x="512" y="570"/>
                  <a:pt x="512" y="570"/>
                </a:cubicBezTo>
                <a:cubicBezTo>
                  <a:pt x="512" y="570"/>
                  <a:pt x="513" y="570"/>
                  <a:pt x="513" y="570"/>
                </a:cubicBezTo>
                <a:close/>
                <a:moveTo>
                  <a:pt x="513" y="576"/>
                </a:moveTo>
                <a:cubicBezTo>
                  <a:pt x="513" y="576"/>
                  <a:pt x="513" y="576"/>
                  <a:pt x="513" y="576"/>
                </a:cubicBezTo>
                <a:cubicBezTo>
                  <a:pt x="513" y="576"/>
                  <a:pt x="513" y="576"/>
                  <a:pt x="513" y="576"/>
                </a:cubicBezTo>
                <a:close/>
                <a:moveTo>
                  <a:pt x="513" y="574"/>
                </a:moveTo>
                <a:cubicBezTo>
                  <a:pt x="513" y="574"/>
                  <a:pt x="513" y="574"/>
                  <a:pt x="513" y="574"/>
                </a:cubicBezTo>
                <a:cubicBezTo>
                  <a:pt x="513" y="574"/>
                  <a:pt x="513" y="574"/>
                  <a:pt x="513" y="574"/>
                </a:cubicBezTo>
                <a:close/>
                <a:moveTo>
                  <a:pt x="514" y="574"/>
                </a:moveTo>
                <a:cubicBezTo>
                  <a:pt x="514" y="574"/>
                  <a:pt x="514" y="574"/>
                  <a:pt x="514" y="574"/>
                </a:cubicBezTo>
                <a:cubicBezTo>
                  <a:pt x="514" y="574"/>
                  <a:pt x="514" y="574"/>
                  <a:pt x="514" y="574"/>
                </a:cubicBezTo>
                <a:close/>
                <a:moveTo>
                  <a:pt x="514" y="575"/>
                </a:moveTo>
                <a:cubicBezTo>
                  <a:pt x="514" y="575"/>
                  <a:pt x="514" y="575"/>
                  <a:pt x="514" y="575"/>
                </a:cubicBezTo>
                <a:cubicBezTo>
                  <a:pt x="514" y="575"/>
                  <a:pt x="514" y="575"/>
                  <a:pt x="514" y="575"/>
                </a:cubicBezTo>
                <a:cubicBezTo>
                  <a:pt x="514" y="575"/>
                  <a:pt x="514" y="575"/>
                  <a:pt x="514" y="575"/>
                </a:cubicBezTo>
                <a:close/>
                <a:moveTo>
                  <a:pt x="515" y="571"/>
                </a:moveTo>
                <a:cubicBezTo>
                  <a:pt x="514" y="571"/>
                  <a:pt x="514" y="571"/>
                  <a:pt x="515" y="571"/>
                </a:cubicBezTo>
                <a:close/>
                <a:moveTo>
                  <a:pt x="516" y="569"/>
                </a:moveTo>
                <a:cubicBezTo>
                  <a:pt x="515" y="569"/>
                  <a:pt x="515" y="569"/>
                  <a:pt x="515" y="569"/>
                </a:cubicBezTo>
                <a:cubicBezTo>
                  <a:pt x="515" y="569"/>
                  <a:pt x="515" y="569"/>
                  <a:pt x="516" y="569"/>
                </a:cubicBezTo>
                <a:close/>
                <a:moveTo>
                  <a:pt x="515" y="569"/>
                </a:moveTo>
                <a:cubicBezTo>
                  <a:pt x="515" y="569"/>
                  <a:pt x="515" y="569"/>
                  <a:pt x="515" y="569"/>
                </a:cubicBezTo>
                <a:close/>
                <a:moveTo>
                  <a:pt x="516" y="566"/>
                </a:moveTo>
                <a:cubicBezTo>
                  <a:pt x="516" y="566"/>
                  <a:pt x="515" y="566"/>
                  <a:pt x="515" y="566"/>
                </a:cubicBezTo>
                <a:cubicBezTo>
                  <a:pt x="515" y="566"/>
                  <a:pt x="516" y="566"/>
                  <a:pt x="516" y="566"/>
                </a:cubicBezTo>
                <a:close/>
                <a:moveTo>
                  <a:pt x="517" y="566"/>
                </a:moveTo>
                <a:cubicBezTo>
                  <a:pt x="517" y="566"/>
                  <a:pt x="517" y="566"/>
                  <a:pt x="517" y="566"/>
                </a:cubicBezTo>
                <a:close/>
                <a:moveTo>
                  <a:pt x="415" y="576"/>
                </a:moveTo>
                <a:cubicBezTo>
                  <a:pt x="410" y="577"/>
                  <a:pt x="403" y="578"/>
                  <a:pt x="399" y="578"/>
                </a:cubicBezTo>
                <a:cubicBezTo>
                  <a:pt x="398" y="578"/>
                  <a:pt x="395" y="578"/>
                  <a:pt x="393" y="579"/>
                </a:cubicBezTo>
                <a:cubicBezTo>
                  <a:pt x="402" y="578"/>
                  <a:pt x="409" y="577"/>
                  <a:pt x="415" y="576"/>
                </a:cubicBezTo>
                <a:close/>
                <a:moveTo>
                  <a:pt x="512" y="571"/>
                </a:moveTo>
                <a:cubicBezTo>
                  <a:pt x="512" y="571"/>
                  <a:pt x="511" y="571"/>
                  <a:pt x="511" y="572"/>
                </a:cubicBezTo>
                <a:cubicBezTo>
                  <a:pt x="512" y="571"/>
                  <a:pt x="513" y="571"/>
                  <a:pt x="514" y="571"/>
                </a:cubicBezTo>
                <a:cubicBezTo>
                  <a:pt x="513" y="571"/>
                  <a:pt x="513" y="571"/>
                  <a:pt x="512" y="571"/>
                </a:cubicBezTo>
                <a:cubicBezTo>
                  <a:pt x="512" y="571"/>
                  <a:pt x="512" y="571"/>
                  <a:pt x="512" y="571"/>
                </a:cubicBezTo>
                <a:cubicBezTo>
                  <a:pt x="512" y="571"/>
                  <a:pt x="512" y="571"/>
                  <a:pt x="512" y="571"/>
                </a:cubicBezTo>
                <a:cubicBezTo>
                  <a:pt x="512" y="571"/>
                  <a:pt x="512" y="571"/>
                  <a:pt x="512" y="571"/>
                </a:cubicBezTo>
                <a:cubicBezTo>
                  <a:pt x="512" y="571"/>
                  <a:pt x="512" y="571"/>
                  <a:pt x="512" y="571"/>
                </a:cubicBezTo>
                <a:cubicBezTo>
                  <a:pt x="512" y="571"/>
                  <a:pt x="512" y="571"/>
                  <a:pt x="512" y="571"/>
                </a:cubicBezTo>
                <a:close/>
                <a:moveTo>
                  <a:pt x="513" y="575"/>
                </a:moveTo>
                <a:cubicBezTo>
                  <a:pt x="513" y="575"/>
                  <a:pt x="513" y="575"/>
                  <a:pt x="513" y="575"/>
                </a:cubicBezTo>
                <a:cubicBezTo>
                  <a:pt x="513" y="575"/>
                  <a:pt x="513" y="575"/>
                  <a:pt x="513" y="575"/>
                </a:cubicBezTo>
                <a:cubicBezTo>
                  <a:pt x="512" y="576"/>
                  <a:pt x="513" y="576"/>
                  <a:pt x="513" y="575"/>
                </a:cubicBezTo>
                <a:close/>
                <a:moveTo>
                  <a:pt x="515" y="575"/>
                </a:moveTo>
                <a:cubicBezTo>
                  <a:pt x="515" y="575"/>
                  <a:pt x="515" y="575"/>
                  <a:pt x="515" y="575"/>
                </a:cubicBezTo>
                <a:cubicBezTo>
                  <a:pt x="514" y="575"/>
                  <a:pt x="513" y="575"/>
                  <a:pt x="513" y="575"/>
                </a:cubicBezTo>
                <a:cubicBezTo>
                  <a:pt x="514" y="575"/>
                  <a:pt x="515" y="575"/>
                  <a:pt x="516" y="575"/>
                </a:cubicBezTo>
                <a:cubicBezTo>
                  <a:pt x="516" y="575"/>
                  <a:pt x="516" y="575"/>
                  <a:pt x="516" y="575"/>
                </a:cubicBezTo>
                <a:cubicBezTo>
                  <a:pt x="516" y="575"/>
                  <a:pt x="517" y="575"/>
                  <a:pt x="517" y="575"/>
                </a:cubicBezTo>
                <a:cubicBezTo>
                  <a:pt x="517" y="575"/>
                  <a:pt x="516" y="575"/>
                  <a:pt x="516" y="575"/>
                </a:cubicBezTo>
                <a:cubicBezTo>
                  <a:pt x="516" y="575"/>
                  <a:pt x="516" y="575"/>
                  <a:pt x="516" y="575"/>
                </a:cubicBezTo>
                <a:cubicBezTo>
                  <a:pt x="516" y="575"/>
                  <a:pt x="515" y="575"/>
                  <a:pt x="515" y="575"/>
                </a:cubicBezTo>
                <a:close/>
                <a:moveTo>
                  <a:pt x="515" y="568"/>
                </a:moveTo>
                <a:cubicBezTo>
                  <a:pt x="515" y="568"/>
                  <a:pt x="515" y="568"/>
                  <a:pt x="515" y="569"/>
                </a:cubicBezTo>
                <a:cubicBezTo>
                  <a:pt x="515" y="569"/>
                  <a:pt x="516" y="568"/>
                  <a:pt x="515" y="568"/>
                </a:cubicBezTo>
                <a:close/>
                <a:moveTo>
                  <a:pt x="504" y="565"/>
                </a:moveTo>
                <a:cubicBezTo>
                  <a:pt x="504" y="565"/>
                  <a:pt x="504" y="565"/>
                  <a:pt x="504" y="564"/>
                </a:cubicBezTo>
                <a:cubicBezTo>
                  <a:pt x="504" y="564"/>
                  <a:pt x="505" y="564"/>
                  <a:pt x="505" y="564"/>
                </a:cubicBezTo>
                <a:cubicBezTo>
                  <a:pt x="505" y="563"/>
                  <a:pt x="503" y="563"/>
                  <a:pt x="504" y="562"/>
                </a:cubicBezTo>
                <a:cubicBezTo>
                  <a:pt x="504" y="561"/>
                  <a:pt x="504" y="560"/>
                  <a:pt x="504" y="560"/>
                </a:cubicBezTo>
                <a:cubicBezTo>
                  <a:pt x="504" y="559"/>
                  <a:pt x="504" y="559"/>
                  <a:pt x="504" y="559"/>
                </a:cubicBezTo>
                <a:cubicBezTo>
                  <a:pt x="504" y="558"/>
                  <a:pt x="504" y="558"/>
                  <a:pt x="504" y="558"/>
                </a:cubicBezTo>
                <a:cubicBezTo>
                  <a:pt x="503" y="558"/>
                  <a:pt x="503" y="558"/>
                  <a:pt x="503" y="558"/>
                </a:cubicBezTo>
                <a:cubicBezTo>
                  <a:pt x="502" y="553"/>
                  <a:pt x="502" y="553"/>
                  <a:pt x="502" y="553"/>
                </a:cubicBezTo>
                <a:cubicBezTo>
                  <a:pt x="498" y="539"/>
                  <a:pt x="496" y="525"/>
                  <a:pt x="495" y="513"/>
                </a:cubicBezTo>
                <a:cubicBezTo>
                  <a:pt x="493" y="501"/>
                  <a:pt x="492" y="491"/>
                  <a:pt x="491" y="479"/>
                </a:cubicBezTo>
                <a:cubicBezTo>
                  <a:pt x="488" y="445"/>
                  <a:pt x="486" y="412"/>
                  <a:pt x="486" y="379"/>
                </a:cubicBezTo>
                <a:cubicBezTo>
                  <a:pt x="486" y="360"/>
                  <a:pt x="486" y="335"/>
                  <a:pt x="486" y="318"/>
                </a:cubicBezTo>
                <a:cubicBezTo>
                  <a:pt x="486" y="296"/>
                  <a:pt x="487" y="275"/>
                  <a:pt x="487" y="256"/>
                </a:cubicBezTo>
                <a:cubicBezTo>
                  <a:pt x="488" y="243"/>
                  <a:pt x="488" y="232"/>
                  <a:pt x="488" y="220"/>
                </a:cubicBezTo>
                <a:cubicBezTo>
                  <a:pt x="489" y="209"/>
                  <a:pt x="489" y="209"/>
                  <a:pt x="489" y="209"/>
                </a:cubicBezTo>
                <a:cubicBezTo>
                  <a:pt x="489" y="198"/>
                  <a:pt x="490" y="187"/>
                  <a:pt x="490" y="175"/>
                </a:cubicBezTo>
                <a:cubicBezTo>
                  <a:pt x="491" y="164"/>
                  <a:pt x="492" y="154"/>
                  <a:pt x="492" y="142"/>
                </a:cubicBezTo>
                <a:cubicBezTo>
                  <a:pt x="495" y="87"/>
                  <a:pt x="495" y="87"/>
                  <a:pt x="495" y="87"/>
                </a:cubicBezTo>
                <a:cubicBezTo>
                  <a:pt x="497" y="57"/>
                  <a:pt x="497" y="57"/>
                  <a:pt x="497" y="57"/>
                </a:cubicBezTo>
                <a:cubicBezTo>
                  <a:pt x="498" y="42"/>
                  <a:pt x="498" y="42"/>
                  <a:pt x="498" y="42"/>
                </a:cubicBezTo>
                <a:cubicBezTo>
                  <a:pt x="499" y="29"/>
                  <a:pt x="499" y="29"/>
                  <a:pt x="499" y="29"/>
                </a:cubicBezTo>
                <a:cubicBezTo>
                  <a:pt x="499" y="27"/>
                  <a:pt x="499" y="27"/>
                  <a:pt x="499" y="27"/>
                </a:cubicBezTo>
                <a:cubicBezTo>
                  <a:pt x="500" y="26"/>
                  <a:pt x="499" y="27"/>
                  <a:pt x="499" y="27"/>
                </a:cubicBezTo>
                <a:cubicBezTo>
                  <a:pt x="497" y="27"/>
                  <a:pt x="497" y="27"/>
                  <a:pt x="497" y="27"/>
                </a:cubicBezTo>
                <a:cubicBezTo>
                  <a:pt x="490" y="27"/>
                  <a:pt x="490" y="27"/>
                  <a:pt x="490" y="27"/>
                </a:cubicBezTo>
                <a:cubicBezTo>
                  <a:pt x="472" y="27"/>
                  <a:pt x="472" y="27"/>
                  <a:pt x="472" y="27"/>
                </a:cubicBezTo>
                <a:cubicBezTo>
                  <a:pt x="460" y="28"/>
                  <a:pt x="448" y="28"/>
                  <a:pt x="437" y="28"/>
                </a:cubicBezTo>
                <a:cubicBezTo>
                  <a:pt x="409" y="29"/>
                  <a:pt x="373" y="30"/>
                  <a:pt x="343" y="30"/>
                </a:cubicBezTo>
                <a:cubicBezTo>
                  <a:pt x="317" y="30"/>
                  <a:pt x="290" y="30"/>
                  <a:pt x="263" y="30"/>
                </a:cubicBezTo>
                <a:cubicBezTo>
                  <a:pt x="244" y="30"/>
                  <a:pt x="222" y="30"/>
                  <a:pt x="202" y="30"/>
                </a:cubicBezTo>
                <a:cubicBezTo>
                  <a:pt x="188" y="29"/>
                  <a:pt x="188" y="29"/>
                  <a:pt x="188" y="29"/>
                </a:cubicBezTo>
                <a:cubicBezTo>
                  <a:pt x="180" y="29"/>
                  <a:pt x="180" y="29"/>
                  <a:pt x="180" y="29"/>
                </a:cubicBezTo>
                <a:cubicBezTo>
                  <a:pt x="169" y="29"/>
                  <a:pt x="158" y="28"/>
                  <a:pt x="147" y="28"/>
                </a:cubicBezTo>
                <a:cubicBezTo>
                  <a:pt x="128" y="27"/>
                  <a:pt x="109" y="26"/>
                  <a:pt x="89" y="25"/>
                </a:cubicBezTo>
                <a:cubicBezTo>
                  <a:pt x="72" y="24"/>
                  <a:pt x="54" y="22"/>
                  <a:pt x="36" y="20"/>
                </a:cubicBezTo>
                <a:cubicBezTo>
                  <a:pt x="33" y="20"/>
                  <a:pt x="30" y="19"/>
                  <a:pt x="26" y="19"/>
                </a:cubicBezTo>
                <a:cubicBezTo>
                  <a:pt x="19" y="17"/>
                  <a:pt x="19" y="17"/>
                  <a:pt x="19" y="17"/>
                </a:cubicBezTo>
                <a:cubicBezTo>
                  <a:pt x="18" y="17"/>
                  <a:pt x="18" y="17"/>
                  <a:pt x="18" y="17"/>
                </a:cubicBezTo>
                <a:cubicBezTo>
                  <a:pt x="18" y="17"/>
                  <a:pt x="18" y="17"/>
                  <a:pt x="18" y="18"/>
                </a:cubicBezTo>
                <a:cubicBezTo>
                  <a:pt x="18" y="18"/>
                  <a:pt x="18" y="18"/>
                  <a:pt x="18" y="18"/>
                </a:cubicBezTo>
                <a:cubicBezTo>
                  <a:pt x="16" y="88"/>
                  <a:pt x="16" y="88"/>
                  <a:pt x="16" y="88"/>
                </a:cubicBezTo>
                <a:cubicBezTo>
                  <a:pt x="16" y="124"/>
                  <a:pt x="15" y="156"/>
                  <a:pt x="15" y="194"/>
                </a:cubicBezTo>
                <a:cubicBezTo>
                  <a:pt x="14" y="222"/>
                  <a:pt x="14" y="252"/>
                  <a:pt x="14" y="284"/>
                </a:cubicBezTo>
                <a:cubicBezTo>
                  <a:pt x="14" y="324"/>
                  <a:pt x="15" y="366"/>
                  <a:pt x="15" y="408"/>
                </a:cubicBezTo>
                <a:cubicBezTo>
                  <a:pt x="16" y="453"/>
                  <a:pt x="18" y="498"/>
                  <a:pt x="21" y="542"/>
                </a:cubicBezTo>
                <a:cubicBezTo>
                  <a:pt x="21" y="543"/>
                  <a:pt x="21" y="546"/>
                  <a:pt x="21" y="549"/>
                </a:cubicBezTo>
                <a:cubicBezTo>
                  <a:pt x="21" y="553"/>
                  <a:pt x="22" y="552"/>
                  <a:pt x="22" y="557"/>
                </a:cubicBezTo>
                <a:cubicBezTo>
                  <a:pt x="22" y="562"/>
                  <a:pt x="22" y="559"/>
                  <a:pt x="22" y="562"/>
                </a:cubicBezTo>
                <a:cubicBezTo>
                  <a:pt x="23" y="572"/>
                  <a:pt x="24" y="581"/>
                  <a:pt x="25" y="590"/>
                </a:cubicBezTo>
                <a:cubicBezTo>
                  <a:pt x="26" y="595"/>
                  <a:pt x="27" y="599"/>
                  <a:pt x="28" y="604"/>
                </a:cubicBezTo>
                <a:cubicBezTo>
                  <a:pt x="28" y="606"/>
                  <a:pt x="29" y="608"/>
                  <a:pt x="29" y="610"/>
                </a:cubicBezTo>
                <a:cubicBezTo>
                  <a:pt x="30" y="613"/>
                  <a:pt x="30" y="613"/>
                  <a:pt x="30" y="613"/>
                </a:cubicBezTo>
                <a:cubicBezTo>
                  <a:pt x="30" y="614"/>
                  <a:pt x="30" y="614"/>
                  <a:pt x="30" y="614"/>
                </a:cubicBezTo>
                <a:cubicBezTo>
                  <a:pt x="30" y="615"/>
                  <a:pt x="30" y="615"/>
                  <a:pt x="30" y="615"/>
                </a:cubicBezTo>
                <a:cubicBezTo>
                  <a:pt x="31" y="615"/>
                  <a:pt x="31" y="615"/>
                  <a:pt x="31" y="616"/>
                </a:cubicBezTo>
                <a:cubicBezTo>
                  <a:pt x="31" y="615"/>
                  <a:pt x="31" y="615"/>
                  <a:pt x="31" y="615"/>
                </a:cubicBezTo>
                <a:cubicBezTo>
                  <a:pt x="33" y="615"/>
                  <a:pt x="33" y="615"/>
                  <a:pt x="33" y="615"/>
                </a:cubicBezTo>
                <a:cubicBezTo>
                  <a:pt x="47" y="614"/>
                  <a:pt x="47" y="614"/>
                  <a:pt x="47" y="614"/>
                </a:cubicBezTo>
                <a:cubicBezTo>
                  <a:pt x="74" y="611"/>
                  <a:pt x="74" y="611"/>
                  <a:pt x="74" y="611"/>
                </a:cubicBezTo>
                <a:cubicBezTo>
                  <a:pt x="80" y="611"/>
                  <a:pt x="74" y="611"/>
                  <a:pt x="79" y="611"/>
                </a:cubicBezTo>
                <a:cubicBezTo>
                  <a:pt x="155" y="604"/>
                  <a:pt x="155" y="604"/>
                  <a:pt x="155" y="604"/>
                </a:cubicBezTo>
                <a:cubicBezTo>
                  <a:pt x="187" y="601"/>
                  <a:pt x="187" y="601"/>
                  <a:pt x="187" y="601"/>
                </a:cubicBezTo>
                <a:cubicBezTo>
                  <a:pt x="189" y="600"/>
                  <a:pt x="188" y="600"/>
                  <a:pt x="190" y="600"/>
                </a:cubicBezTo>
                <a:cubicBezTo>
                  <a:pt x="193" y="600"/>
                  <a:pt x="191" y="600"/>
                  <a:pt x="194" y="600"/>
                </a:cubicBezTo>
                <a:cubicBezTo>
                  <a:pt x="202" y="599"/>
                  <a:pt x="202" y="599"/>
                  <a:pt x="202" y="599"/>
                </a:cubicBezTo>
                <a:cubicBezTo>
                  <a:pt x="279" y="591"/>
                  <a:pt x="279" y="591"/>
                  <a:pt x="279" y="591"/>
                </a:cubicBezTo>
                <a:cubicBezTo>
                  <a:pt x="284" y="591"/>
                  <a:pt x="284" y="591"/>
                  <a:pt x="292" y="590"/>
                </a:cubicBezTo>
                <a:cubicBezTo>
                  <a:pt x="297" y="590"/>
                  <a:pt x="297" y="590"/>
                  <a:pt x="301" y="589"/>
                </a:cubicBezTo>
                <a:cubicBezTo>
                  <a:pt x="302" y="589"/>
                  <a:pt x="313" y="588"/>
                  <a:pt x="309" y="588"/>
                </a:cubicBezTo>
                <a:cubicBezTo>
                  <a:pt x="311" y="588"/>
                  <a:pt x="309" y="589"/>
                  <a:pt x="310" y="588"/>
                </a:cubicBezTo>
                <a:cubicBezTo>
                  <a:pt x="315" y="588"/>
                  <a:pt x="330" y="586"/>
                  <a:pt x="339" y="586"/>
                </a:cubicBezTo>
                <a:cubicBezTo>
                  <a:pt x="376" y="582"/>
                  <a:pt x="376" y="582"/>
                  <a:pt x="376" y="582"/>
                </a:cubicBezTo>
                <a:cubicBezTo>
                  <a:pt x="363" y="584"/>
                  <a:pt x="353" y="585"/>
                  <a:pt x="350" y="586"/>
                </a:cubicBezTo>
                <a:cubicBezTo>
                  <a:pt x="362" y="585"/>
                  <a:pt x="386" y="582"/>
                  <a:pt x="398" y="581"/>
                </a:cubicBezTo>
                <a:cubicBezTo>
                  <a:pt x="499" y="571"/>
                  <a:pt x="499" y="571"/>
                  <a:pt x="499" y="571"/>
                </a:cubicBezTo>
                <a:cubicBezTo>
                  <a:pt x="502" y="571"/>
                  <a:pt x="503" y="571"/>
                  <a:pt x="503" y="570"/>
                </a:cubicBezTo>
                <a:cubicBezTo>
                  <a:pt x="509" y="570"/>
                  <a:pt x="509" y="570"/>
                  <a:pt x="509" y="570"/>
                </a:cubicBezTo>
                <a:cubicBezTo>
                  <a:pt x="511" y="570"/>
                  <a:pt x="511" y="570"/>
                  <a:pt x="511" y="570"/>
                </a:cubicBezTo>
                <a:cubicBezTo>
                  <a:pt x="511" y="570"/>
                  <a:pt x="511" y="570"/>
                  <a:pt x="511" y="570"/>
                </a:cubicBezTo>
                <a:cubicBezTo>
                  <a:pt x="511" y="570"/>
                  <a:pt x="511" y="570"/>
                  <a:pt x="511" y="570"/>
                </a:cubicBezTo>
                <a:cubicBezTo>
                  <a:pt x="513" y="570"/>
                  <a:pt x="513" y="570"/>
                  <a:pt x="513" y="570"/>
                </a:cubicBezTo>
                <a:cubicBezTo>
                  <a:pt x="513" y="569"/>
                  <a:pt x="514" y="569"/>
                  <a:pt x="515" y="569"/>
                </a:cubicBezTo>
                <a:cubicBezTo>
                  <a:pt x="513" y="570"/>
                  <a:pt x="513" y="570"/>
                  <a:pt x="513" y="570"/>
                </a:cubicBezTo>
                <a:cubicBezTo>
                  <a:pt x="512" y="570"/>
                  <a:pt x="512" y="570"/>
                  <a:pt x="512" y="570"/>
                </a:cubicBezTo>
                <a:cubicBezTo>
                  <a:pt x="511" y="570"/>
                  <a:pt x="511" y="570"/>
                  <a:pt x="511" y="570"/>
                </a:cubicBezTo>
                <a:cubicBezTo>
                  <a:pt x="509" y="570"/>
                  <a:pt x="509" y="570"/>
                  <a:pt x="509" y="570"/>
                </a:cubicBezTo>
                <a:cubicBezTo>
                  <a:pt x="408" y="580"/>
                  <a:pt x="408" y="580"/>
                  <a:pt x="408" y="580"/>
                </a:cubicBezTo>
                <a:cubicBezTo>
                  <a:pt x="331" y="588"/>
                  <a:pt x="331" y="588"/>
                  <a:pt x="331" y="588"/>
                </a:cubicBezTo>
                <a:cubicBezTo>
                  <a:pt x="317" y="589"/>
                  <a:pt x="311" y="590"/>
                  <a:pt x="317" y="590"/>
                </a:cubicBezTo>
                <a:cubicBezTo>
                  <a:pt x="335" y="589"/>
                  <a:pt x="350" y="587"/>
                  <a:pt x="367" y="585"/>
                </a:cubicBezTo>
                <a:cubicBezTo>
                  <a:pt x="370" y="585"/>
                  <a:pt x="374" y="585"/>
                  <a:pt x="369" y="586"/>
                </a:cubicBezTo>
                <a:cubicBezTo>
                  <a:pt x="334" y="590"/>
                  <a:pt x="294" y="593"/>
                  <a:pt x="266" y="596"/>
                </a:cubicBezTo>
                <a:cubicBezTo>
                  <a:pt x="261" y="597"/>
                  <a:pt x="256" y="597"/>
                  <a:pt x="250" y="598"/>
                </a:cubicBezTo>
                <a:cubicBezTo>
                  <a:pt x="243" y="599"/>
                  <a:pt x="243" y="599"/>
                  <a:pt x="243" y="599"/>
                </a:cubicBezTo>
                <a:cubicBezTo>
                  <a:pt x="244" y="599"/>
                  <a:pt x="246" y="599"/>
                  <a:pt x="246" y="599"/>
                </a:cubicBezTo>
                <a:cubicBezTo>
                  <a:pt x="280" y="596"/>
                  <a:pt x="305" y="594"/>
                  <a:pt x="340" y="590"/>
                </a:cubicBezTo>
                <a:cubicBezTo>
                  <a:pt x="354" y="590"/>
                  <a:pt x="354" y="590"/>
                  <a:pt x="354" y="590"/>
                </a:cubicBezTo>
                <a:cubicBezTo>
                  <a:pt x="396" y="585"/>
                  <a:pt x="396" y="585"/>
                  <a:pt x="396" y="585"/>
                </a:cubicBezTo>
                <a:cubicBezTo>
                  <a:pt x="399" y="585"/>
                  <a:pt x="398" y="585"/>
                  <a:pt x="400" y="585"/>
                </a:cubicBezTo>
                <a:cubicBezTo>
                  <a:pt x="433" y="582"/>
                  <a:pt x="463" y="579"/>
                  <a:pt x="492" y="576"/>
                </a:cubicBezTo>
                <a:cubicBezTo>
                  <a:pt x="417" y="584"/>
                  <a:pt x="417" y="584"/>
                  <a:pt x="417" y="584"/>
                </a:cubicBezTo>
                <a:cubicBezTo>
                  <a:pt x="413" y="584"/>
                  <a:pt x="412" y="584"/>
                  <a:pt x="409" y="585"/>
                </a:cubicBezTo>
                <a:cubicBezTo>
                  <a:pt x="332" y="592"/>
                  <a:pt x="332" y="592"/>
                  <a:pt x="332" y="592"/>
                </a:cubicBezTo>
                <a:cubicBezTo>
                  <a:pt x="329" y="593"/>
                  <a:pt x="328" y="593"/>
                  <a:pt x="338" y="592"/>
                </a:cubicBezTo>
                <a:cubicBezTo>
                  <a:pt x="335" y="593"/>
                  <a:pt x="334" y="593"/>
                  <a:pt x="329" y="593"/>
                </a:cubicBezTo>
                <a:cubicBezTo>
                  <a:pt x="329" y="593"/>
                  <a:pt x="330" y="593"/>
                  <a:pt x="332" y="593"/>
                </a:cubicBezTo>
                <a:cubicBezTo>
                  <a:pt x="302" y="596"/>
                  <a:pt x="302" y="596"/>
                  <a:pt x="302" y="596"/>
                </a:cubicBezTo>
                <a:cubicBezTo>
                  <a:pt x="300" y="596"/>
                  <a:pt x="299" y="597"/>
                  <a:pt x="301" y="596"/>
                </a:cubicBezTo>
                <a:cubicBezTo>
                  <a:pt x="333" y="593"/>
                  <a:pt x="333" y="593"/>
                  <a:pt x="333" y="593"/>
                </a:cubicBezTo>
                <a:cubicBezTo>
                  <a:pt x="349" y="592"/>
                  <a:pt x="349" y="592"/>
                  <a:pt x="349" y="592"/>
                </a:cubicBezTo>
                <a:cubicBezTo>
                  <a:pt x="355" y="591"/>
                  <a:pt x="355" y="591"/>
                  <a:pt x="355" y="591"/>
                </a:cubicBezTo>
                <a:cubicBezTo>
                  <a:pt x="365" y="590"/>
                  <a:pt x="365" y="590"/>
                  <a:pt x="365" y="590"/>
                </a:cubicBezTo>
                <a:cubicBezTo>
                  <a:pt x="373" y="589"/>
                  <a:pt x="373" y="589"/>
                  <a:pt x="373" y="589"/>
                </a:cubicBezTo>
                <a:cubicBezTo>
                  <a:pt x="414" y="585"/>
                  <a:pt x="414" y="585"/>
                  <a:pt x="414" y="585"/>
                </a:cubicBezTo>
                <a:cubicBezTo>
                  <a:pt x="424" y="584"/>
                  <a:pt x="434" y="583"/>
                  <a:pt x="445" y="582"/>
                </a:cubicBezTo>
                <a:cubicBezTo>
                  <a:pt x="441" y="583"/>
                  <a:pt x="432" y="584"/>
                  <a:pt x="424" y="584"/>
                </a:cubicBezTo>
                <a:cubicBezTo>
                  <a:pt x="346" y="593"/>
                  <a:pt x="346" y="593"/>
                  <a:pt x="346" y="593"/>
                </a:cubicBezTo>
                <a:cubicBezTo>
                  <a:pt x="343" y="593"/>
                  <a:pt x="348" y="593"/>
                  <a:pt x="350" y="593"/>
                </a:cubicBezTo>
                <a:cubicBezTo>
                  <a:pt x="369" y="591"/>
                  <a:pt x="369" y="591"/>
                  <a:pt x="369" y="591"/>
                </a:cubicBezTo>
                <a:cubicBezTo>
                  <a:pt x="372" y="590"/>
                  <a:pt x="367" y="591"/>
                  <a:pt x="370" y="590"/>
                </a:cubicBezTo>
                <a:cubicBezTo>
                  <a:pt x="420" y="585"/>
                  <a:pt x="420" y="585"/>
                  <a:pt x="420" y="585"/>
                </a:cubicBezTo>
                <a:cubicBezTo>
                  <a:pt x="422" y="585"/>
                  <a:pt x="427" y="585"/>
                  <a:pt x="424" y="585"/>
                </a:cubicBezTo>
                <a:cubicBezTo>
                  <a:pt x="429" y="585"/>
                  <a:pt x="429" y="585"/>
                  <a:pt x="429" y="585"/>
                </a:cubicBezTo>
                <a:cubicBezTo>
                  <a:pt x="434" y="584"/>
                  <a:pt x="429" y="585"/>
                  <a:pt x="430" y="585"/>
                </a:cubicBezTo>
                <a:cubicBezTo>
                  <a:pt x="433" y="585"/>
                  <a:pt x="440" y="584"/>
                  <a:pt x="443" y="583"/>
                </a:cubicBezTo>
                <a:cubicBezTo>
                  <a:pt x="466" y="581"/>
                  <a:pt x="484" y="579"/>
                  <a:pt x="510" y="577"/>
                </a:cubicBezTo>
                <a:cubicBezTo>
                  <a:pt x="493" y="578"/>
                  <a:pt x="471" y="581"/>
                  <a:pt x="448" y="583"/>
                </a:cubicBezTo>
                <a:cubicBezTo>
                  <a:pt x="443" y="584"/>
                  <a:pt x="449" y="583"/>
                  <a:pt x="446" y="584"/>
                </a:cubicBezTo>
                <a:cubicBezTo>
                  <a:pt x="429" y="585"/>
                  <a:pt x="429" y="585"/>
                  <a:pt x="429" y="585"/>
                </a:cubicBezTo>
                <a:cubicBezTo>
                  <a:pt x="422" y="586"/>
                  <a:pt x="419" y="586"/>
                  <a:pt x="413" y="587"/>
                </a:cubicBezTo>
                <a:cubicBezTo>
                  <a:pt x="389" y="589"/>
                  <a:pt x="389" y="589"/>
                  <a:pt x="389" y="589"/>
                </a:cubicBezTo>
                <a:cubicBezTo>
                  <a:pt x="382" y="590"/>
                  <a:pt x="377" y="591"/>
                  <a:pt x="368" y="592"/>
                </a:cubicBezTo>
                <a:cubicBezTo>
                  <a:pt x="366" y="592"/>
                  <a:pt x="367" y="592"/>
                  <a:pt x="361" y="593"/>
                </a:cubicBezTo>
                <a:cubicBezTo>
                  <a:pt x="360" y="593"/>
                  <a:pt x="367" y="592"/>
                  <a:pt x="363" y="593"/>
                </a:cubicBezTo>
                <a:cubicBezTo>
                  <a:pt x="359" y="593"/>
                  <a:pt x="362" y="593"/>
                  <a:pt x="360" y="593"/>
                </a:cubicBezTo>
                <a:cubicBezTo>
                  <a:pt x="355" y="593"/>
                  <a:pt x="353" y="594"/>
                  <a:pt x="351" y="594"/>
                </a:cubicBezTo>
                <a:cubicBezTo>
                  <a:pt x="340" y="595"/>
                  <a:pt x="329" y="596"/>
                  <a:pt x="318" y="597"/>
                </a:cubicBezTo>
                <a:cubicBezTo>
                  <a:pt x="314" y="598"/>
                  <a:pt x="323" y="597"/>
                  <a:pt x="319" y="598"/>
                </a:cubicBezTo>
                <a:cubicBezTo>
                  <a:pt x="314" y="598"/>
                  <a:pt x="299" y="600"/>
                  <a:pt x="295" y="600"/>
                </a:cubicBezTo>
                <a:cubicBezTo>
                  <a:pt x="261" y="603"/>
                  <a:pt x="261" y="603"/>
                  <a:pt x="261" y="603"/>
                </a:cubicBezTo>
                <a:cubicBezTo>
                  <a:pt x="256" y="604"/>
                  <a:pt x="261" y="604"/>
                  <a:pt x="259" y="604"/>
                </a:cubicBezTo>
                <a:cubicBezTo>
                  <a:pt x="250" y="605"/>
                  <a:pt x="244" y="605"/>
                  <a:pt x="234" y="606"/>
                </a:cubicBezTo>
                <a:cubicBezTo>
                  <a:pt x="229" y="607"/>
                  <a:pt x="218" y="608"/>
                  <a:pt x="210" y="609"/>
                </a:cubicBezTo>
                <a:cubicBezTo>
                  <a:pt x="209" y="609"/>
                  <a:pt x="215" y="609"/>
                  <a:pt x="220" y="608"/>
                </a:cubicBezTo>
                <a:cubicBezTo>
                  <a:pt x="217" y="609"/>
                  <a:pt x="208" y="610"/>
                  <a:pt x="205" y="610"/>
                </a:cubicBezTo>
                <a:cubicBezTo>
                  <a:pt x="177" y="613"/>
                  <a:pt x="154" y="616"/>
                  <a:pt x="122" y="619"/>
                </a:cubicBezTo>
                <a:cubicBezTo>
                  <a:pt x="117" y="619"/>
                  <a:pt x="115" y="620"/>
                  <a:pt x="111" y="620"/>
                </a:cubicBezTo>
                <a:cubicBezTo>
                  <a:pt x="109" y="620"/>
                  <a:pt x="110" y="620"/>
                  <a:pt x="111" y="620"/>
                </a:cubicBezTo>
                <a:cubicBezTo>
                  <a:pt x="93" y="622"/>
                  <a:pt x="54" y="626"/>
                  <a:pt x="42" y="627"/>
                </a:cubicBezTo>
                <a:cubicBezTo>
                  <a:pt x="37" y="628"/>
                  <a:pt x="44" y="627"/>
                  <a:pt x="41" y="627"/>
                </a:cubicBezTo>
                <a:cubicBezTo>
                  <a:pt x="35" y="628"/>
                  <a:pt x="35" y="628"/>
                  <a:pt x="35" y="628"/>
                </a:cubicBezTo>
                <a:cubicBezTo>
                  <a:pt x="34" y="628"/>
                  <a:pt x="34" y="628"/>
                  <a:pt x="34" y="628"/>
                </a:cubicBezTo>
                <a:cubicBezTo>
                  <a:pt x="32" y="628"/>
                  <a:pt x="32" y="628"/>
                  <a:pt x="32" y="628"/>
                </a:cubicBezTo>
                <a:cubicBezTo>
                  <a:pt x="27" y="629"/>
                  <a:pt x="27" y="629"/>
                  <a:pt x="27" y="629"/>
                </a:cubicBezTo>
                <a:cubicBezTo>
                  <a:pt x="22" y="629"/>
                  <a:pt x="22" y="629"/>
                  <a:pt x="22" y="629"/>
                </a:cubicBezTo>
                <a:cubicBezTo>
                  <a:pt x="22" y="629"/>
                  <a:pt x="22" y="629"/>
                  <a:pt x="22" y="629"/>
                </a:cubicBezTo>
                <a:cubicBezTo>
                  <a:pt x="22" y="628"/>
                  <a:pt x="22" y="628"/>
                  <a:pt x="22" y="628"/>
                </a:cubicBezTo>
                <a:cubicBezTo>
                  <a:pt x="21" y="627"/>
                  <a:pt x="21" y="627"/>
                  <a:pt x="21" y="627"/>
                </a:cubicBezTo>
                <a:cubicBezTo>
                  <a:pt x="20" y="625"/>
                  <a:pt x="20" y="625"/>
                  <a:pt x="20" y="625"/>
                </a:cubicBezTo>
                <a:cubicBezTo>
                  <a:pt x="19" y="623"/>
                  <a:pt x="18" y="621"/>
                  <a:pt x="18" y="619"/>
                </a:cubicBezTo>
                <a:cubicBezTo>
                  <a:pt x="17" y="617"/>
                  <a:pt x="17" y="616"/>
                  <a:pt x="17" y="615"/>
                </a:cubicBezTo>
                <a:cubicBezTo>
                  <a:pt x="16" y="612"/>
                  <a:pt x="16" y="612"/>
                  <a:pt x="16" y="612"/>
                </a:cubicBezTo>
                <a:cubicBezTo>
                  <a:pt x="15" y="609"/>
                  <a:pt x="15" y="607"/>
                  <a:pt x="15" y="605"/>
                </a:cubicBezTo>
                <a:cubicBezTo>
                  <a:pt x="14" y="600"/>
                  <a:pt x="13" y="596"/>
                  <a:pt x="12" y="592"/>
                </a:cubicBezTo>
                <a:cubicBezTo>
                  <a:pt x="11" y="583"/>
                  <a:pt x="10" y="575"/>
                  <a:pt x="9" y="568"/>
                </a:cubicBezTo>
                <a:cubicBezTo>
                  <a:pt x="9" y="564"/>
                  <a:pt x="9" y="558"/>
                  <a:pt x="9" y="557"/>
                </a:cubicBezTo>
                <a:cubicBezTo>
                  <a:pt x="8" y="549"/>
                  <a:pt x="7" y="535"/>
                  <a:pt x="6" y="526"/>
                </a:cubicBezTo>
                <a:cubicBezTo>
                  <a:pt x="3" y="468"/>
                  <a:pt x="2" y="410"/>
                  <a:pt x="1" y="351"/>
                </a:cubicBezTo>
                <a:cubicBezTo>
                  <a:pt x="0" y="292"/>
                  <a:pt x="1" y="232"/>
                  <a:pt x="1" y="175"/>
                </a:cubicBezTo>
                <a:cubicBezTo>
                  <a:pt x="2" y="87"/>
                  <a:pt x="2" y="87"/>
                  <a:pt x="2" y="87"/>
                </a:cubicBezTo>
                <a:cubicBezTo>
                  <a:pt x="2" y="79"/>
                  <a:pt x="3" y="71"/>
                  <a:pt x="3" y="62"/>
                </a:cubicBezTo>
                <a:cubicBezTo>
                  <a:pt x="3" y="33"/>
                  <a:pt x="3" y="33"/>
                  <a:pt x="3" y="33"/>
                </a:cubicBezTo>
                <a:cubicBezTo>
                  <a:pt x="4" y="17"/>
                  <a:pt x="4" y="17"/>
                  <a:pt x="4" y="17"/>
                </a:cubicBezTo>
                <a:cubicBezTo>
                  <a:pt x="4" y="5"/>
                  <a:pt x="4" y="5"/>
                  <a:pt x="4" y="5"/>
                </a:cubicBezTo>
                <a:cubicBezTo>
                  <a:pt x="4" y="2"/>
                  <a:pt x="4" y="2"/>
                  <a:pt x="4" y="2"/>
                </a:cubicBezTo>
                <a:cubicBezTo>
                  <a:pt x="4" y="1"/>
                  <a:pt x="4" y="1"/>
                  <a:pt x="4" y="1"/>
                </a:cubicBezTo>
                <a:cubicBezTo>
                  <a:pt x="4" y="1"/>
                  <a:pt x="4" y="0"/>
                  <a:pt x="4" y="0"/>
                </a:cubicBezTo>
                <a:cubicBezTo>
                  <a:pt x="6" y="1"/>
                  <a:pt x="6" y="1"/>
                  <a:pt x="6" y="1"/>
                </a:cubicBezTo>
                <a:cubicBezTo>
                  <a:pt x="12" y="2"/>
                  <a:pt x="12" y="2"/>
                  <a:pt x="12" y="2"/>
                </a:cubicBezTo>
                <a:cubicBezTo>
                  <a:pt x="18" y="3"/>
                  <a:pt x="18" y="3"/>
                  <a:pt x="18" y="3"/>
                </a:cubicBezTo>
                <a:cubicBezTo>
                  <a:pt x="24" y="4"/>
                  <a:pt x="24" y="4"/>
                  <a:pt x="24" y="4"/>
                </a:cubicBezTo>
                <a:cubicBezTo>
                  <a:pt x="31" y="5"/>
                  <a:pt x="31" y="5"/>
                  <a:pt x="31" y="5"/>
                </a:cubicBezTo>
                <a:cubicBezTo>
                  <a:pt x="36" y="6"/>
                  <a:pt x="40" y="6"/>
                  <a:pt x="45" y="7"/>
                </a:cubicBezTo>
                <a:cubicBezTo>
                  <a:pt x="54" y="8"/>
                  <a:pt x="63" y="9"/>
                  <a:pt x="71" y="9"/>
                </a:cubicBezTo>
                <a:cubicBezTo>
                  <a:pt x="95" y="12"/>
                  <a:pt x="122" y="13"/>
                  <a:pt x="148" y="14"/>
                </a:cubicBezTo>
                <a:cubicBezTo>
                  <a:pt x="159" y="14"/>
                  <a:pt x="168" y="15"/>
                  <a:pt x="178" y="15"/>
                </a:cubicBezTo>
                <a:cubicBezTo>
                  <a:pt x="188" y="15"/>
                  <a:pt x="188" y="15"/>
                  <a:pt x="188" y="15"/>
                </a:cubicBezTo>
                <a:cubicBezTo>
                  <a:pt x="191" y="15"/>
                  <a:pt x="191" y="15"/>
                  <a:pt x="191" y="15"/>
                </a:cubicBezTo>
                <a:cubicBezTo>
                  <a:pt x="208" y="15"/>
                  <a:pt x="225" y="16"/>
                  <a:pt x="242" y="16"/>
                </a:cubicBezTo>
                <a:cubicBezTo>
                  <a:pt x="269" y="16"/>
                  <a:pt x="269" y="16"/>
                  <a:pt x="269" y="16"/>
                </a:cubicBezTo>
                <a:cubicBezTo>
                  <a:pt x="299" y="16"/>
                  <a:pt x="338" y="16"/>
                  <a:pt x="371" y="15"/>
                </a:cubicBezTo>
                <a:cubicBezTo>
                  <a:pt x="397" y="15"/>
                  <a:pt x="397" y="15"/>
                  <a:pt x="397" y="15"/>
                </a:cubicBezTo>
                <a:cubicBezTo>
                  <a:pt x="411" y="14"/>
                  <a:pt x="411" y="14"/>
                  <a:pt x="411" y="14"/>
                </a:cubicBezTo>
                <a:cubicBezTo>
                  <a:pt x="426" y="14"/>
                  <a:pt x="448" y="13"/>
                  <a:pt x="464" y="13"/>
                </a:cubicBezTo>
                <a:cubicBezTo>
                  <a:pt x="489" y="12"/>
                  <a:pt x="489" y="12"/>
                  <a:pt x="489" y="12"/>
                </a:cubicBezTo>
                <a:cubicBezTo>
                  <a:pt x="509" y="11"/>
                  <a:pt x="509" y="11"/>
                  <a:pt x="509" y="11"/>
                </a:cubicBezTo>
                <a:cubicBezTo>
                  <a:pt x="515" y="11"/>
                  <a:pt x="515" y="11"/>
                  <a:pt x="515" y="11"/>
                </a:cubicBezTo>
                <a:cubicBezTo>
                  <a:pt x="515" y="11"/>
                  <a:pt x="515" y="11"/>
                  <a:pt x="515" y="11"/>
                </a:cubicBezTo>
                <a:cubicBezTo>
                  <a:pt x="516" y="11"/>
                  <a:pt x="515" y="12"/>
                  <a:pt x="515" y="12"/>
                </a:cubicBezTo>
                <a:cubicBezTo>
                  <a:pt x="515" y="13"/>
                  <a:pt x="515" y="13"/>
                  <a:pt x="515" y="13"/>
                </a:cubicBezTo>
                <a:cubicBezTo>
                  <a:pt x="515" y="16"/>
                  <a:pt x="515" y="16"/>
                  <a:pt x="515" y="16"/>
                </a:cubicBezTo>
                <a:cubicBezTo>
                  <a:pt x="514" y="28"/>
                  <a:pt x="514" y="28"/>
                  <a:pt x="514" y="28"/>
                </a:cubicBezTo>
                <a:cubicBezTo>
                  <a:pt x="512" y="53"/>
                  <a:pt x="512" y="53"/>
                  <a:pt x="512" y="53"/>
                </a:cubicBezTo>
                <a:cubicBezTo>
                  <a:pt x="507" y="129"/>
                  <a:pt x="507" y="129"/>
                  <a:pt x="507" y="129"/>
                </a:cubicBezTo>
                <a:cubicBezTo>
                  <a:pt x="507" y="130"/>
                  <a:pt x="507" y="131"/>
                  <a:pt x="507" y="132"/>
                </a:cubicBezTo>
                <a:cubicBezTo>
                  <a:pt x="506" y="150"/>
                  <a:pt x="506" y="168"/>
                  <a:pt x="505" y="186"/>
                </a:cubicBezTo>
                <a:cubicBezTo>
                  <a:pt x="505" y="189"/>
                  <a:pt x="505" y="189"/>
                  <a:pt x="505" y="191"/>
                </a:cubicBezTo>
                <a:cubicBezTo>
                  <a:pt x="504" y="200"/>
                  <a:pt x="504" y="206"/>
                  <a:pt x="504" y="214"/>
                </a:cubicBezTo>
                <a:cubicBezTo>
                  <a:pt x="502" y="248"/>
                  <a:pt x="502" y="273"/>
                  <a:pt x="501" y="301"/>
                </a:cubicBezTo>
                <a:cubicBezTo>
                  <a:pt x="501" y="352"/>
                  <a:pt x="501" y="352"/>
                  <a:pt x="501" y="352"/>
                </a:cubicBezTo>
                <a:cubicBezTo>
                  <a:pt x="502" y="365"/>
                  <a:pt x="502" y="365"/>
                  <a:pt x="502" y="365"/>
                </a:cubicBezTo>
                <a:cubicBezTo>
                  <a:pt x="502" y="376"/>
                  <a:pt x="502" y="376"/>
                  <a:pt x="502" y="376"/>
                </a:cubicBezTo>
                <a:cubicBezTo>
                  <a:pt x="502" y="386"/>
                  <a:pt x="502" y="386"/>
                  <a:pt x="502" y="386"/>
                </a:cubicBezTo>
                <a:cubicBezTo>
                  <a:pt x="502" y="402"/>
                  <a:pt x="502" y="402"/>
                  <a:pt x="502" y="402"/>
                </a:cubicBezTo>
                <a:cubicBezTo>
                  <a:pt x="503" y="417"/>
                  <a:pt x="503" y="417"/>
                  <a:pt x="503" y="417"/>
                </a:cubicBezTo>
                <a:cubicBezTo>
                  <a:pt x="503" y="432"/>
                  <a:pt x="503" y="432"/>
                  <a:pt x="503" y="432"/>
                </a:cubicBezTo>
                <a:cubicBezTo>
                  <a:pt x="504" y="446"/>
                  <a:pt x="505" y="458"/>
                  <a:pt x="506" y="474"/>
                </a:cubicBezTo>
                <a:cubicBezTo>
                  <a:pt x="507" y="484"/>
                  <a:pt x="508" y="495"/>
                  <a:pt x="510" y="508"/>
                </a:cubicBezTo>
                <a:cubicBezTo>
                  <a:pt x="511" y="515"/>
                  <a:pt x="512" y="523"/>
                  <a:pt x="514" y="528"/>
                </a:cubicBezTo>
                <a:cubicBezTo>
                  <a:pt x="514" y="532"/>
                  <a:pt x="515" y="536"/>
                  <a:pt x="515" y="539"/>
                </a:cubicBezTo>
                <a:cubicBezTo>
                  <a:pt x="516" y="543"/>
                  <a:pt x="517" y="547"/>
                  <a:pt x="518" y="551"/>
                </a:cubicBezTo>
                <a:cubicBezTo>
                  <a:pt x="519" y="553"/>
                  <a:pt x="519" y="553"/>
                  <a:pt x="519" y="553"/>
                </a:cubicBezTo>
                <a:cubicBezTo>
                  <a:pt x="519" y="553"/>
                  <a:pt x="519" y="553"/>
                  <a:pt x="519" y="553"/>
                </a:cubicBezTo>
                <a:cubicBezTo>
                  <a:pt x="519" y="554"/>
                  <a:pt x="519" y="554"/>
                  <a:pt x="519" y="554"/>
                </a:cubicBezTo>
                <a:cubicBezTo>
                  <a:pt x="520" y="554"/>
                  <a:pt x="520" y="554"/>
                  <a:pt x="520" y="555"/>
                </a:cubicBezTo>
                <a:cubicBezTo>
                  <a:pt x="520" y="555"/>
                  <a:pt x="520" y="557"/>
                  <a:pt x="521" y="557"/>
                </a:cubicBezTo>
                <a:cubicBezTo>
                  <a:pt x="521" y="557"/>
                  <a:pt x="522" y="557"/>
                  <a:pt x="522" y="557"/>
                </a:cubicBezTo>
                <a:cubicBezTo>
                  <a:pt x="522" y="558"/>
                  <a:pt x="522" y="558"/>
                  <a:pt x="522" y="558"/>
                </a:cubicBezTo>
                <a:cubicBezTo>
                  <a:pt x="522" y="559"/>
                  <a:pt x="522" y="559"/>
                  <a:pt x="522" y="560"/>
                </a:cubicBezTo>
                <a:cubicBezTo>
                  <a:pt x="522" y="560"/>
                  <a:pt x="523" y="560"/>
                  <a:pt x="523" y="560"/>
                </a:cubicBezTo>
                <a:cubicBezTo>
                  <a:pt x="523" y="560"/>
                  <a:pt x="523" y="561"/>
                  <a:pt x="523" y="561"/>
                </a:cubicBezTo>
                <a:cubicBezTo>
                  <a:pt x="523" y="561"/>
                  <a:pt x="523" y="562"/>
                  <a:pt x="523" y="562"/>
                </a:cubicBezTo>
                <a:cubicBezTo>
                  <a:pt x="523" y="562"/>
                  <a:pt x="523" y="563"/>
                  <a:pt x="523" y="563"/>
                </a:cubicBezTo>
                <a:cubicBezTo>
                  <a:pt x="523" y="563"/>
                  <a:pt x="523" y="563"/>
                  <a:pt x="523" y="563"/>
                </a:cubicBezTo>
                <a:cubicBezTo>
                  <a:pt x="523" y="563"/>
                  <a:pt x="523" y="565"/>
                  <a:pt x="523" y="565"/>
                </a:cubicBezTo>
                <a:cubicBezTo>
                  <a:pt x="523" y="565"/>
                  <a:pt x="523" y="566"/>
                  <a:pt x="524" y="566"/>
                </a:cubicBezTo>
                <a:cubicBezTo>
                  <a:pt x="524" y="567"/>
                  <a:pt x="523" y="568"/>
                  <a:pt x="523" y="569"/>
                </a:cubicBezTo>
                <a:cubicBezTo>
                  <a:pt x="523" y="569"/>
                  <a:pt x="523" y="569"/>
                  <a:pt x="523" y="569"/>
                </a:cubicBezTo>
                <a:cubicBezTo>
                  <a:pt x="523" y="569"/>
                  <a:pt x="522" y="570"/>
                  <a:pt x="522" y="570"/>
                </a:cubicBezTo>
                <a:cubicBezTo>
                  <a:pt x="522" y="570"/>
                  <a:pt x="522" y="571"/>
                  <a:pt x="522" y="571"/>
                </a:cubicBezTo>
                <a:cubicBezTo>
                  <a:pt x="522" y="571"/>
                  <a:pt x="521" y="571"/>
                  <a:pt x="521" y="572"/>
                </a:cubicBezTo>
                <a:cubicBezTo>
                  <a:pt x="521" y="572"/>
                  <a:pt x="521" y="572"/>
                  <a:pt x="521" y="573"/>
                </a:cubicBezTo>
                <a:cubicBezTo>
                  <a:pt x="520" y="573"/>
                  <a:pt x="520" y="573"/>
                  <a:pt x="519" y="574"/>
                </a:cubicBezTo>
                <a:cubicBezTo>
                  <a:pt x="518" y="574"/>
                  <a:pt x="518" y="575"/>
                  <a:pt x="517" y="575"/>
                </a:cubicBezTo>
                <a:cubicBezTo>
                  <a:pt x="516" y="575"/>
                  <a:pt x="516" y="575"/>
                  <a:pt x="516" y="575"/>
                </a:cubicBezTo>
                <a:cubicBezTo>
                  <a:pt x="516" y="575"/>
                  <a:pt x="515" y="576"/>
                  <a:pt x="514" y="576"/>
                </a:cubicBezTo>
                <a:cubicBezTo>
                  <a:pt x="514" y="576"/>
                  <a:pt x="514" y="576"/>
                  <a:pt x="514" y="575"/>
                </a:cubicBezTo>
                <a:cubicBezTo>
                  <a:pt x="513" y="575"/>
                  <a:pt x="513" y="576"/>
                  <a:pt x="513" y="576"/>
                </a:cubicBezTo>
                <a:cubicBezTo>
                  <a:pt x="512" y="574"/>
                  <a:pt x="510" y="574"/>
                  <a:pt x="509" y="574"/>
                </a:cubicBezTo>
                <a:cubicBezTo>
                  <a:pt x="509" y="573"/>
                  <a:pt x="509" y="573"/>
                  <a:pt x="509" y="573"/>
                </a:cubicBezTo>
                <a:cubicBezTo>
                  <a:pt x="509" y="573"/>
                  <a:pt x="508" y="572"/>
                  <a:pt x="508" y="572"/>
                </a:cubicBezTo>
                <a:cubicBezTo>
                  <a:pt x="507" y="572"/>
                  <a:pt x="507" y="571"/>
                  <a:pt x="506" y="571"/>
                </a:cubicBezTo>
                <a:cubicBezTo>
                  <a:pt x="506" y="570"/>
                  <a:pt x="506" y="570"/>
                  <a:pt x="506" y="570"/>
                </a:cubicBezTo>
                <a:cubicBezTo>
                  <a:pt x="506" y="569"/>
                  <a:pt x="505" y="569"/>
                  <a:pt x="505" y="569"/>
                </a:cubicBezTo>
                <a:cubicBezTo>
                  <a:pt x="505" y="568"/>
                  <a:pt x="505" y="568"/>
                  <a:pt x="505" y="567"/>
                </a:cubicBezTo>
                <a:cubicBezTo>
                  <a:pt x="505" y="567"/>
                  <a:pt x="504" y="567"/>
                  <a:pt x="504" y="566"/>
                </a:cubicBezTo>
                <a:cubicBezTo>
                  <a:pt x="504" y="566"/>
                  <a:pt x="504" y="566"/>
                  <a:pt x="504" y="565"/>
                </a:cubicBezTo>
                <a:close/>
                <a:moveTo>
                  <a:pt x="321" y="596"/>
                </a:moveTo>
                <a:cubicBezTo>
                  <a:pt x="320" y="596"/>
                  <a:pt x="319" y="596"/>
                  <a:pt x="320" y="596"/>
                </a:cubicBezTo>
                <a:cubicBezTo>
                  <a:pt x="312" y="597"/>
                  <a:pt x="318" y="597"/>
                  <a:pt x="321" y="596"/>
                </a:cubicBezTo>
                <a:close/>
                <a:moveTo>
                  <a:pt x="323" y="596"/>
                </a:moveTo>
                <a:cubicBezTo>
                  <a:pt x="346" y="594"/>
                  <a:pt x="346" y="594"/>
                  <a:pt x="346" y="594"/>
                </a:cubicBezTo>
                <a:cubicBezTo>
                  <a:pt x="349" y="594"/>
                  <a:pt x="352" y="593"/>
                  <a:pt x="357" y="593"/>
                </a:cubicBezTo>
                <a:cubicBezTo>
                  <a:pt x="358" y="592"/>
                  <a:pt x="373" y="591"/>
                  <a:pt x="372" y="591"/>
                </a:cubicBezTo>
                <a:cubicBezTo>
                  <a:pt x="365" y="592"/>
                  <a:pt x="360" y="592"/>
                  <a:pt x="355" y="592"/>
                </a:cubicBezTo>
                <a:cubicBezTo>
                  <a:pt x="352" y="593"/>
                  <a:pt x="356" y="593"/>
                  <a:pt x="354" y="593"/>
                </a:cubicBezTo>
                <a:cubicBezTo>
                  <a:pt x="347" y="593"/>
                  <a:pt x="332" y="595"/>
                  <a:pt x="322" y="596"/>
                </a:cubicBezTo>
                <a:cubicBezTo>
                  <a:pt x="321" y="596"/>
                  <a:pt x="325" y="596"/>
                  <a:pt x="323" y="596"/>
                </a:cubicBezTo>
                <a:close/>
                <a:moveTo>
                  <a:pt x="449" y="104"/>
                </a:moveTo>
                <a:cubicBezTo>
                  <a:pt x="449" y="101"/>
                  <a:pt x="447" y="98"/>
                  <a:pt x="443" y="98"/>
                </a:cubicBezTo>
                <a:cubicBezTo>
                  <a:pt x="251" y="98"/>
                  <a:pt x="251" y="98"/>
                  <a:pt x="251" y="98"/>
                </a:cubicBezTo>
                <a:cubicBezTo>
                  <a:pt x="218" y="98"/>
                  <a:pt x="187" y="95"/>
                  <a:pt x="158" y="92"/>
                </a:cubicBezTo>
                <a:cubicBezTo>
                  <a:pt x="129" y="89"/>
                  <a:pt x="100" y="86"/>
                  <a:pt x="70" y="86"/>
                </a:cubicBezTo>
                <a:cubicBezTo>
                  <a:pt x="70" y="86"/>
                  <a:pt x="70" y="86"/>
                  <a:pt x="70" y="86"/>
                </a:cubicBezTo>
                <a:cubicBezTo>
                  <a:pt x="66" y="86"/>
                  <a:pt x="64" y="89"/>
                  <a:pt x="64" y="92"/>
                </a:cubicBezTo>
                <a:cubicBezTo>
                  <a:pt x="64" y="95"/>
                  <a:pt x="66" y="98"/>
                  <a:pt x="70" y="98"/>
                </a:cubicBezTo>
                <a:cubicBezTo>
                  <a:pt x="99" y="98"/>
                  <a:pt x="127" y="101"/>
                  <a:pt x="157" y="104"/>
                </a:cubicBezTo>
                <a:cubicBezTo>
                  <a:pt x="187" y="107"/>
                  <a:pt x="218" y="110"/>
                  <a:pt x="251" y="110"/>
                </a:cubicBezTo>
                <a:cubicBezTo>
                  <a:pt x="443" y="110"/>
                  <a:pt x="443" y="110"/>
                  <a:pt x="443" y="110"/>
                </a:cubicBezTo>
                <a:cubicBezTo>
                  <a:pt x="447" y="110"/>
                  <a:pt x="449" y="107"/>
                  <a:pt x="449" y="104"/>
                </a:cubicBezTo>
                <a:close/>
                <a:moveTo>
                  <a:pt x="435" y="188"/>
                </a:moveTo>
                <a:cubicBezTo>
                  <a:pt x="435" y="185"/>
                  <a:pt x="432" y="182"/>
                  <a:pt x="429" y="182"/>
                </a:cubicBezTo>
                <a:cubicBezTo>
                  <a:pt x="369" y="182"/>
                  <a:pt x="305" y="179"/>
                  <a:pt x="244" y="176"/>
                </a:cubicBezTo>
                <a:cubicBezTo>
                  <a:pt x="184" y="173"/>
                  <a:pt x="121" y="170"/>
                  <a:pt x="62" y="170"/>
                </a:cubicBezTo>
                <a:cubicBezTo>
                  <a:pt x="58" y="170"/>
                  <a:pt x="56" y="173"/>
                  <a:pt x="56" y="176"/>
                </a:cubicBezTo>
                <a:cubicBezTo>
                  <a:pt x="56" y="179"/>
                  <a:pt x="58" y="182"/>
                  <a:pt x="62" y="182"/>
                </a:cubicBezTo>
                <a:cubicBezTo>
                  <a:pt x="121" y="182"/>
                  <a:pt x="183" y="185"/>
                  <a:pt x="244" y="188"/>
                </a:cubicBezTo>
                <a:cubicBezTo>
                  <a:pt x="305" y="191"/>
                  <a:pt x="368" y="194"/>
                  <a:pt x="429" y="194"/>
                </a:cubicBezTo>
                <a:cubicBezTo>
                  <a:pt x="432" y="194"/>
                  <a:pt x="435" y="191"/>
                  <a:pt x="435" y="188"/>
                </a:cubicBezTo>
                <a:close/>
                <a:moveTo>
                  <a:pt x="191" y="270"/>
                </a:moveTo>
                <a:cubicBezTo>
                  <a:pt x="270" y="267"/>
                  <a:pt x="353" y="263"/>
                  <a:pt x="423" y="270"/>
                </a:cubicBezTo>
                <a:cubicBezTo>
                  <a:pt x="426" y="270"/>
                  <a:pt x="429" y="268"/>
                  <a:pt x="430" y="265"/>
                </a:cubicBezTo>
                <a:cubicBezTo>
                  <a:pt x="430" y="261"/>
                  <a:pt x="428" y="258"/>
                  <a:pt x="424" y="258"/>
                </a:cubicBezTo>
                <a:cubicBezTo>
                  <a:pt x="353" y="251"/>
                  <a:pt x="270" y="255"/>
                  <a:pt x="190" y="258"/>
                </a:cubicBezTo>
                <a:cubicBezTo>
                  <a:pt x="145" y="260"/>
                  <a:pt x="102" y="262"/>
                  <a:pt x="62" y="262"/>
                </a:cubicBezTo>
                <a:cubicBezTo>
                  <a:pt x="58" y="262"/>
                  <a:pt x="56" y="265"/>
                  <a:pt x="56" y="268"/>
                </a:cubicBezTo>
                <a:cubicBezTo>
                  <a:pt x="56" y="271"/>
                  <a:pt x="58" y="274"/>
                  <a:pt x="62" y="274"/>
                </a:cubicBezTo>
                <a:cubicBezTo>
                  <a:pt x="102" y="274"/>
                  <a:pt x="145" y="272"/>
                  <a:pt x="191" y="270"/>
                </a:cubicBezTo>
                <a:close/>
                <a:moveTo>
                  <a:pt x="275" y="358"/>
                </a:moveTo>
                <a:cubicBezTo>
                  <a:pt x="329" y="355"/>
                  <a:pt x="380" y="352"/>
                  <a:pt x="426" y="352"/>
                </a:cubicBezTo>
                <a:cubicBezTo>
                  <a:pt x="430" y="352"/>
                  <a:pt x="432" y="349"/>
                  <a:pt x="432" y="346"/>
                </a:cubicBezTo>
                <a:cubicBezTo>
                  <a:pt x="432" y="343"/>
                  <a:pt x="430" y="340"/>
                  <a:pt x="426" y="340"/>
                </a:cubicBezTo>
                <a:cubicBezTo>
                  <a:pt x="379" y="340"/>
                  <a:pt x="326" y="343"/>
                  <a:pt x="274" y="346"/>
                </a:cubicBezTo>
                <a:cubicBezTo>
                  <a:pt x="204" y="351"/>
                  <a:pt x="131" y="355"/>
                  <a:pt x="69" y="352"/>
                </a:cubicBezTo>
                <a:cubicBezTo>
                  <a:pt x="66" y="352"/>
                  <a:pt x="63" y="354"/>
                  <a:pt x="63" y="358"/>
                </a:cubicBezTo>
                <a:cubicBezTo>
                  <a:pt x="63" y="361"/>
                  <a:pt x="65" y="364"/>
                  <a:pt x="69" y="364"/>
                </a:cubicBezTo>
                <a:cubicBezTo>
                  <a:pt x="83" y="365"/>
                  <a:pt x="99" y="365"/>
                  <a:pt x="115" y="365"/>
                </a:cubicBezTo>
                <a:cubicBezTo>
                  <a:pt x="166" y="365"/>
                  <a:pt x="221" y="362"/>
                  <a:pt x="275" y="358"/>
                </a:cubicBezTo>
                <a:close/>
              </a:path>
            </a:pathLst>
          </a:custGeom>
          <a:solidFill>
            <a:srgbClr val="000000"/>
          </a:solidFill>
          <a:ln>
            <a:noFill/>
          </a:ln>
          <a:effectLst>
            <a:outerShdw blurRad="50800" dist="25400" dir="2700000" algn="tl" rotWithShape="0">
              <a:prstClr val="black">
                <a:alpha val="40000"/>
              </a:prstClr>
            </a:outerShdw>
          </a:effectLst>
          <a:scene3d>
            <a:camera prst="orthographicFront">
              <a:rot lat="0" lon="10800000" rev="0"/>
            </a:camera>
            <a:lightRig rig="threePt" dir="t"/>
          </a:scene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B5BEA59A-09BE-0A49-96DF-2E48E2587FAE}"/>
              </a:ext>
            </a:extLst>
          </p:cNvPr>
          <p:cNvSpPr txBox="1"/>
          <p:nvPr/>
        </p:nvSpPr>
        <p:spPr>
          <a:xfrm>
            <a:off x="7363301" y="6132611"/>
            <a:ext cx="4321725" cy="307777"/>
          </a:xfrm>
          <a:prstGeom prst="rect">
            <a:avLst/>
          </a:prstGeom>
          <a:noFill/>
        </p:spPr>
        <p:txBody>
          <a:bodyPr wrap="square" rtlCol="0">
            <a:spAutoFit/>
          </a:bodyPr>
          <a:lstStyle/>
          <a:p>
            <a:r>
              <a:rPr lang="en-US" sz="1400" dirty="0"/>
              <a:t>Let us look at a few of these aspects in more detail</a:t>
            </a:r>
          </a:p>
        </p:txBody>
      </p:sp>
      <p:sp>
        <p:nvSpPr>
          <p:cNvPr id="6" name="Right Arrow 5">
            <a:extLst>
              <a:ext uri="{FF2B5EF4-FFF2-40B4-BE49-F238E27FC236}">
                <a16:creationId xmlns:a16="http://schemas.microsoft.com/office/drawing/2014/main" id="{A50238C3-2EBF-804C-80EA-0D4CFE29498E}"/>
              </a:ext>
            </a:extLst>
          </p:cNvPr>
          <p:cNvSpPr/>
          <p:nvPr/>
        </p:nvSpPr>
        <p:spPr>
          <a:xfrm>
            <a:off x="11540326" y="6209554"/>
            <a:ext cx="461174" cy="153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23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493CA6-DF2E-4E31-A300-FD32E87FF957}"/>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n-US" sz="2400" dirty="0"/>
              <a:t>Note the alphabet code assigned on the pre-test. Ensure you take a form with the same alphabet code for the later post-test.</a:t>
            </a:r>
          </a:p>
          <a:p>
            <a:pPr marL="285750" indent="-285750">
              <a:spcBef>
                <a:spcPts val="600"/>
              </a:spcBef>
              <a:buFont typeface="Arial" panose="020B0604020202020204" pitchFamily="34" charset="0"/>
              <a:buChar char="•"/>
            </a:pPr>
            <a:r>
              <a:rPr lang="en-US" sz="2400" dirty="0"/>
              <a:t>All forms are anonymous. The letter code is only to ensure uniformity.</a:t>
            </a:r>
          </a:p>
          <a:p>
            <a:pPr marL="285750" indent="-285750">
              <a:spcBef>
                <a:spcPts val="600"/>
              </a:spcBef>
              <a:buFont typeface="Arial" panose="020B0604020202020204" pitchFamily="34" charset="0"/>
              <a:buChar char="•"/>
            </a:pPr>
            <a:r>
              <a:rPr lang="en-US" sz="2400" dirty="0"/>
              <a:t>The tests are a short quiz and will not be graded. The evaluations will be used only to help us enhance our training packages.  </a:t>
            </a:r>
          </a:p>
          <a:p>
            <a:pPr>
              <a:spcBef>
                <a:spcPts val="600"/>
              </a:spcBef>
            </a:pPr>
            <a:endParaRPr lang="en-US" dirty="0"/>
          </a:p>
          <a:p>
            <a:pPr algn="ctr">
              <a:spcBef>
                <a:spcPts val="600"/>
              </a:spcBef>
            </a:pPr>
            <a:r>
              <a:rPr lang="en-US" sz="2400" dirty="0"/>
              <a:t>All the best! </a:t>
            </a:r>
            <a:r>
              <a:rPr lang="en-US" sz="2400" dirty="0">
                <a:sym typeface="Wingdings" pitchFamily="2" charset="2"/>
              </a:rPr>
              <a:t> </a:t>
            </a:r>
            <a:endParaRPr lang="en-US" sz="2400" dirty="0"/>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B4276B8D-FFAF-4D73-B4FA-581E2F931495}"/>
              </a:ext>
            </a:extLst>
          </p:cNvPr>
          <p:cNvSpPr>
            <a:spLocks noGrp="1"/>
          </p:cNvSpPr>
          <p:nvPr>
            <p:ph type="ftr" sz="quarter" idx="15"/>
          </p:nvPr>
        </p:nvSpPr>
        <p:spPr>
          <a:xfrm>
            <a:off x="479124" y="6587830"/>
            <a:ext cx="2260480" cy="180500"/>
          </a:xfrm>
        </p:spPr>
        <p:txBody>
          <a:bodyPr/>
          <a:lstStyle/>
          <a:p>
            <a:r>
              <a:rPr lang="en-US" noProof="0"/>
              <a:t>NITAGs composition and functioning</a:t>
            </a:r>
            <a:endParaRPr lang="en-GB" noProof="0" dirty="0"/>
          </a:p>
        </p:txBody>
      </p:sp>
      <p:sp>
        <p:nvSpPr>
          <p:cNvPr id="6" name="Title 5">
            <a:extLst>
              <a:ext uri="{FF2B5EF4-FFF2-40B4-BE49-F238E27FC236}">
                <a16:creationId xmlns:a16="http://schemas.microsoft.com/office/drawing/2014/main" id="{4D0F6346-E697-4A8B-B754-1C21457F8CBF}"/>
              </a:ext>
            </a:extLst>
          </p:cNvPr>
          <p:cNvSpPr>
            <a:spLocks noGrp="1"/>
          </p:cNvSpPr>
          <p:nvPr>
            <p:ph type="title"/>
          </p:nvPr>
        </p:nvSpPr>
        <p:spPr/>
        <p:txBody>
          <a:bodyPr/>
          <a:lstStyle/>
          <a:p>
            <a:r>
              <a:rPr lang="en-US" dirty="0"/>
              <a:t>Pre-test</a:t>
            </a:r>
          </a:p>
        </p:txBody>
      </p:sp>
      <p:sp>
        <p:nvSpPr>
          <p:cNvPr id="7" name="Slide Number Placeholder 6">
            <a:extLst>
              <a:ext uri="{FF2B5EF4-FFF2-40B4-BE49-F238E27FC236}">
                <a16:creationId xmlns:a16="http://schemas.microsoft.com/office/drawing/2014/main" id="{359EBA24-57AB-4428-8E70-52BD857A891D}"/>
              </a:ext>
            </a:extLst>
          </p:cNvPr>
          <p:cNvSpPr>
            <a:spLocks noGrp="1"/>
          </p:cNvSpPr>
          <p:nvPr>
            <p:ph type="sldNum" sz="quarter" idx="16"/>
          </p:nvPr>
        </p:nvSpPr>
        <p:spPr/>
        <p:txBody>
          <a:bodyPr/>
          <a:lstStyle/>
          <a:p>
            <a:fld id="{A74CE0EA-F3B5-4684-BA10-C594598FDB9C}" type="slidenum">
              <a:rPr lang="en-GB" noProof="0" smtClean="0"/>
              <a:pPr/>
              <a:t>3</a:t>
            </a:fld>
            <a:endParaRPr lang="en-GB" noProof="0"/>
          </a:p>
        </p:txBody>
      </p:sp>
    </p:spTree>
    <p:extLst>
      <p:ext uri="{BB962C8B-B14F-4D97-AF65-F5344CB8AC3E}">
        <p14:creationId xmlns:p14="http://schemas.microsoft.com/office/powerpoint/2010/main" val="2374923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9EAFC5-2BC4-4D0B-89DF-AC607A2FEAEA}"/>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B2F5C550-91DD-4439-887A-2401C12EA835}"/>
              </a:ext>
            </a:extLst>
          </p:cNvPr>
          <p:cNvSpPr>
            <a:spLocks noGrp="1"/>
          </p:cNvSpPr>
          <p:nvPr>
            <p:ph type="sldNum" sz="quarter" idx="16"/>
          </p:nvPr>
        </p:nvSpPr>
        <p:spPr/>
        <p:txBody>
          <a:bodyPr/>
          <a:lstStyle/>
          <a:p>
            <a:fld id="{A74CE0EA-F3B5-4684-BA10-C594598FDB9C}" type="slidenum">
              <a:rPr lang="en-GB" smtClean="0">
                <a:solidFill>
                  <a:prstClr val="black"/>
                </a:solidFill>
              </a:rPr>
              <a:pPr/>
              <a:t>30</a:t>
            </a:fld>
            <a:endParaRPr lang="en-GB">
              <a:solidFill>
                <a:prstClr val="black"/>
              </a:solidFill>
            </a:endParaRPr>
          </a:p>
        </p:txBody>
      </p:sp>
      <p:sp>
        <p:nvSpPr>
          <p:cNvPr id="7" name="Title 6">
            <a:extLst>
              <a:ext uri="{FF2B5EF4-FFF2-40B4-BE49-F238E27FC236}">
                <a16:creationId xmlns:a16="http://schemas.microsoft.com/office/drawing/2014/main" id="{BDC311AF-96DE-409F-96AA-A9DEB3394207}"/>
              </a:ext>
            </a:extLst>
          </p:cNvPr>
          <p:cNvSpPr>
            <a:spLocks noGrp="1"/>
          </p:cNvSpPr>
          <p:nvPr>
            <p:ph type="title"/>
          </p:nvPr>
        </p:nvSpPr>
        <p:spPr>
          <a:xfrm>
            <a:off x="479124" y="368640"/>
            <a:ext cx="8512476" cy="722000"/>
          </a:xfrm>
        </p:spPr>
        <p:txBody>
          <a:bodyPr/>
          <a:lstStyle/>
          <a:p>
            <a:r>
              <a:rPr lang="en-US" dirty="0"/>
              <a:t>Objective and Scope of NITAG Functions</a:t>
            </a:r>
          </a:p>
        </p:txBody>
      </p:sp>
      <p:grpSp>
        <p:nvGrpSpPr>
          <p:cNvPr id="2" name="Group 1">
            <a:extLst>
              <a:ext uri="{FF2B5EF4-FFF2-40B4-BE49-F238E27FC236}">
                <a16:creationId xmlns:a16="http://schemas.microsoft.com/office/drawing/2014/main" id="{7A1BF9E2-8C6B-2245-8815-6646434C28C7}"/>
              </a:ext>
            </a:extLst>
          </p:cNvPr>
          <p:cNvGrpSpPr/>
          <p:nvPr/>
        </p:nvGrpSpPr>
        <p:grpSpPr>
          <a:xfrm>
            <a:off x="779161" y="2028826"/>
            <a:ext cx="10336513" cy="4124834"/>
            <a:chOff x="479124" y="2157413"/>
            <a:chExt cx="10336513" cy="4124834"/>
          </a:xfrm>
        </p:grpSpPr>
        <p:sp>
          <p:nvSpPr>
            <p:cNvPr id="9" name="Content Placeholder 1">
              <a:extLst>
                <a:ext uri="{FF2B5EF4-FFF2-40B4-BE49-F238E27FC236}">
                  <a16:creationId xmlns:a16="http://schemas.microsoft.com/office/drawing/2014/main" id="{8E0BD16D-C7F3-4FAB-834B-EA86895A826E}"/>
                </a:ext>
              </a:extLst>
            </p:cNvPr>
            <p:cNvSpPr txBox="1">
              <a:spLocks/>
            </p:cNvSpPr>
            <p:nvPr/>
          </p:nvSpPr>
          <p:spPr>
            <a:xfrm>
              <a:off x="3271838" y="2157413"/>
              <a:ext cx="5414962" cy="3171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194" dirty="0"/>
            </a:p>
            <a:p>
              <a:pPr>
                <a:buFont typeface="Symbol" panose="05050102010706020507" pitchFamily="18" charset="2"/>
                <a:buChar char="Þ"/>
              </a:pPr>
              <a:r>
                <a:rPr lang="en-GB" sz="2194" dirty="0"/>
                <a:t>final decision made by national authorities</a:t>
              </a:r>
            </a:p>
            <a:p>
              <a:pPr marL="0" indent="0">
                <a:buNone/>
              </a:pPr>
              <a:r>
                <a:rPr lang="en-GB" sz="2194" dirty="0"/>
                <a:t> </a:t>
              </a:r>
            </a:p>
            <a:p>
              <a:pPr>
                <a:buFont typeface="Symbol" panose="05050102010706020507" pitchFamily="18" charset="2"/>
                <a:buChar char="Þ"/>
              </a:pPr>
              <a:r>
                <a:rPr lang="en-GB" sz="2194" dirty="0"/>
                <a:t>NITAG not in charge of the implementation</a:t>
              </a:r>
            </a:p>
            <a:p>
              <a:pPr marL="0" indent="0">
                <a:buNone/>
              </a:pPr>
              <a:endParaRPr lang="en-GB" sz="2194" dirty="0"/>
            </a:p>
            <a:p>
              <a:pPr>
                <a:buFont typeface="Symbol" panose="05050102010706020507" pitchFamily="18" charset="2"/>
                <a:buChar char="Þ"/>
              </a:pPr>
              <a:r>
                <a:rPr lang="en-GB" sz="2194" dirty="0"/>
                <a:t>NITAG members advise in their individual capacity, based on evidence</a:t>
              </a:r>
            </a:p>
          </p:txBody>
        </p:sp>
        <p:sp>
          <p:nvSpPr>
            <p:cNvPr id="10" name="Rectangle 9">
              <a:extLst>
                <a:ext uri="{FF2B5EF4-FFF2-40B4-BE49-F238E27FC236}">
                  <a16:creationId xmlns:a16="http://schemas.microsoft.com/office/drawing/2014/main" id="{B24B2720-35E9-4A25-92CE-5B5B5460518E}"/>
                </a:ext>
              </a:extLst>
            </p:cNvPr>
            <p:cNvSpPr/>
            <p:nvPr/>
          </p:nvSpPr>
          <p:spPr>
            <a:xfrm>
              <a:off x="1243272" y="5543583"/>
              <a:ext cx="9572365" cy="738664"/>
            </a:xfrm>
            <a:prstGeom prst="rect">
              <a:avLst/>
            </a:prstGeom>
          </p:spPr>
          <p:txBody>
            <a:bodyPr wrap="square">
              <a:spAutoFit/>
            </a:bodyPr>
            <a:lstStyle/>
            <a:p>
              <a:pPr lvl="0" algn="ctr" defTabSz="542635">
                <a:defRPr/>
              </a:pPr>
              <a:r>
                <a:rPr lang="en-GB" dirty="0">
                  <a:solidFill>
                    <a:prstClr val="black"/>
                  </a:solidFill>
                  <a:latin typeface="Arial"/>
                </a:rPr>
                <a:t>NITAGs may issue </a:t>
              </a:r>
              <a:r>
                <a:rPr lang="en-GB" b="1" dirty="0">
                  <a:solidFill>
                    <a:prstClr val="black"/>
                  </a:solidFill>
                  <a:latin typeface="Arial"/>
                </a:rPr>
                <a:t>recommendations</a:t>
              </a:r>
              <a:r>
                <a:rPr lang="en-GB" dirty="0">
                  <a:solidFill>
                    <a:prstClr val="black"/>
                  </a:solidFill>
                  <a:latin typeface="Arial"/>
                </a:rPr>
                <a:t> on </a:t>
              </a:r>
              <a:r>
                <a:rPr lang="en-GB" b="1" dirty="0">
                  <a:solidFill>
                    <a:prstClr val="black"/>
                  </a:solidFill>
                  <a:latin typeface="Arial"/>
                </a:rPr>
                <a:t>any topic </a:t>
              </a:r>
              <a:r>
                <a:rPr lang="en-GB" dirty="0">
                  <a:solidFill>
                    <a:prstClr val="black"/>
                  </a:solidFill>
                  <a:latin typeface="Arial"/>
                </a:rPr>
                <a:t>concerning </a:t>
              </a:r>
              <a:r>
                <a:rPr lang="en-GB" b="1" dirty="0">
                  <a:solidFill>
                    <a:prstClr val="black"/>
                  </a:solidFill>
                  <a:latin typeface="Arial"/>
                </a:rPr>
                <a:t>vaccines and vaccination in general</a:t>
              </a:r>
              <a:endParaRPr lang="en-US" b="1" dirty="0">
                <a:solidFill>
                  <a:prstClr val="black"/>
                </a:solidFill>
                <a:latin typeface="Arial"/>
              </a:endParaRPr>
            </a:p>
          </p:txBody>
        </p:sp>
        <p:sp>
          <p:nvSpPr>
            <p:cNvPr id="11" name="Rounded Rectangle 10">
              <a:extLst>
                <a:ext uri="{FF2B5EF4-FFF2-40B4-BE49-F238E27FC236}">
                  <a16:creationId xmlns:a16="http://schemas.microsoft.com/office/drawing/2014/main" id="{1F853FF9-8DB9-C34F-B248-BCFC938E855B}"/>
                </a:ext>
              </a:extLst>
            </p:cNvPr>
            <p:cNvSpPr/>
            <p:nvPr/>
          </p:nvSpPr>
          <p:spPr>
            <a:xfrm>
              <a:off x="479124" y="2266979"/>
              <a:ext cx="2579370" cy="700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Advisory</a:t>
              </a:r>
            </a:p>
          </p:txBody>
        </p:sp>
        <p:sp>
          <p:nvSpPr>
            <p:cNvPr id="12" name="Rounded Rectangle 11">
              <a:extLst>
                <a:ext uri="{FF2B5EF4-FFF2-40B4-BE49-F238E27FC236}">
                  <a16:creationId xmlns:a16="http://schemas.microsoft.com/office/drawing/2014/main" id="{39DF36D1-3394-4040-9FA3-FCEC34F2183A}"/>
                </a:ext>
              </a:extLst>
            </p:cNvPr>
            <p:cNvSpPr/>
            <p:nvPr/>
          </p:nvSpPr>
          <p:spPr>
            <a:xfrm>
              <a:off x="479124" y="3317112"/>
              <a:ext cx="2579370" cy="700088"/>
            </a:xfrm>
            <a:prstGeom prst="roundRect">
              <a:avLst/>
            </a:prstGeom>
            <a:solidFill>
              <a:srgbClr val="CFB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Independent</a:t>
              </a:r>
            </a:p>
          </p:txBody>
        </p:sp>
        <p:sp>
          <p:nvSpPr>
            <p:cNvPr id="13" name="Rounded Rectangle 12">
              <a:extLst>
                <a:ext uri="{FF2B5EF4-FFF2-40B4-BE49-F238E27FC236}">
                  <a16:creationId xmlns:a16="http://schemas.microsoft.com/office/drawing/2014/main" id="{37AB058E-8C44-844E-97AF-63748243EA96}"/>
                </a:ext>
              </a:extLst>
            </p:cNvPr>
            <p:cNvSpPr/>
            <p:nvPr/>
          </p:nvSpPr>
          <p:spPr>
            <a:xfrm>
              <a:off x="479124" y="4344868"/>
              <a:ext cx="2579370" cy="700088"/>
            </a:xfrm>
            <a:prstGeom prst="roundRect">
              <a:avLst/>
            </a:prstGeom>
            <a:solidFill>
              <a:srgbClr val="95C9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Evidence-based</a:t>
              </a:r>
            </a:p>
          </p:txBody>
        </p:sp>
      </p:grpSp>
    </p:spTree>
    <p:extLst>
      <p:ext uri="{BB962C8B-B14F-4D97-AF65-F5344CB8AC3E}">
        <p14:creationId xmlns:p14="http://schemas.microsoft.com/office/powerpoint/2010/main" val="362009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A5BEF-5EDC-491F-B8AF-2CAD16224D83}"/>
              </a:ext>
            </a:extLst>
          </p:cNvPr>
          <p:cNvSpPr>
            <a:spLocks noGrp="1"/>
          </p:cNvSpPr>
          <p:nvPr>
            <p:ph idx="1"/>
          </p:nvPr>
        </p:nvSpPr>
        <p:spPr/>
        <p:txBody>
          <a:bodyPr/>
          <a:lstStyle/>
          <a:p>
            <a:pPr marL="342900" indent="-342900">
              <a:spcBef>
                <a:spcPts val="400"/>
              </a:spcBef>
              <a:buFont typeface="Wingdings" pitchFamily="2" charset="2"/>
              <a:buChar char="Ø"/>
            </a:pPr>
            <a:r>
              <a:rPr lang="en-US" sz="2000" b="1" dirty="0">
                <a:solidFill>
                  <a:srgbClr val="0092CC"/>
                </a:solidFill>
              </a:rPr>
              <a:t>Meeting frequency</a:t>
            </a:r>
          </a:p>
          <a:p>
            <a:pPr lvl="2">
              <a:spcBef>
                <a:spcPts val="400"/>
              </a:spcBef>
            </a:pPr>
            <a:r>
              <a:rPr lang="en-US" sz="2000" dirty="0"/>
              <a:t>At least once a year, with flexibility for additional meetings as needed. </a:t>
            </a:r>
          </a:p>
          <a:p>
            <a:pPr marL="342900" indent="-342900">
              <a:spcBef>
                <a:spcPts val="400"/>
              </a:spcBef>
              <a:buFont typeface="Wingdings" pitchFamily="2" charset="2"/>
              <a:buChar char="Ø"/>
            </a:pPr>
            <a:r>
              <a:rPr lang="en-US" sz="2000" b="1" dirty="0">
                <a:solidFill>
                  <a:srgbClr val="0092CC"/>
                </a:solidFill>
              </a:rPr>
              <a:t>Open vs Closed meetings</a:t>
            </a:r>
          </a:p>
          <a:p>
            <a:pPr lvl="2">
              <a:spcBef>
                <a:spcPts val="400"/>
              </a:spcBef>
            </a:pPr>
            <a:r>
              <a:rPr lang="en-US" sz="2000" dirty="0"/>
              <a:t>Countries may select option appropriate for them. Open meetings increase transparency and may improve public acceptance but may make the process less efficient. </a:t>
            </a:r>
          </a:p>
          <a:p>
            <a:pPr marL="342900" indent="-342900">
              <a:spcBef>
                <a:spcPts val="400"/>
              </a:spcBef>
              <a:buFont typeface="Wingdings" pitchFamily="2" charset="2"/>
              <a:buChar char="Ø"/>
            </a:pPr>
            <a:r>
              <a:rPr lang="en-US" sz="2000" b="1" dirty="0">
                <a:solidFill>
                  <a:srgbClr val="0092CC"/>
                </a:solidFill>
              </a:rPr>
              <a:t>Voting rights</a:t>
            </a:r>
          </a:p>
          <a:p>
            <a:pPr lvl="2">
              <a:spcBef>
                <a:spcPts val="400"/>
              </a:spcBef>
            </a:pPr>
            <a:r>
              <a:rPr lang="en-US" sz="2000" dirty="0"/>
              <a:t>Only core members have the power to vote. Members of the secretariat, ex-officio members, liaison members, and  invited experts can contribute to discussions but cannot vote. </a:t>
            </a:r>
          </a:p>
          <a:p>
            <a:endParaRPr lang="en-US" dirty="0"/>
          </a:p>
        </p:txBody>
      </p:sp>
      <p:sp>
        <p:nvSpPr>
          <p:cNvPr id="4" name="Footer Placeholder 3">
            <a:extLst>
              <a:ext uri="{FF2B5EF4-FFF2-40B4-BE49-F238E27FC236}">
                <a16:creationId xmlns:a16="http://schemas.microsoft.com/office/drawing/2014/main" id="{AAC3DC17-C9B8-4E45-A145-F69DADAB48F4}"/>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6F64AE1A-5F09-4130-A4EF-0668595B48CB}"/>
              </a:ext>
            </a:extLst>
          </p:cNvPr>
          <p:cNvSpPr>
            <a:spLocks noGrp="1"/>
          </p:cNvSpPr>
          <p:nvPr>
            <p:ph type="sldNum" sz="quarter" idx="16"/>
          </p:nvPr>
        </p:nvSpPr>
        <p:spPr/>
        <p:txBody>
          <a:bodyPr/>
          <a:lstStyle/>
          <a:p>
            <a:fld id="{A74CE0EA-F3B5-4684-BA10-C594598FDB9C}" type="slidenum">
              <a:rPr lang="en-GB" smtClean="0">
                <a:solidFill>
                  <a:prstClr val="black"/>
                </a:solidFill>
              </a:rPr>
              <a:pPr/>
              <a:t>31</a:t>
            </a:fld>
            <a:endParaRPr lang="en-GB">
              <a:solidFill>
                <a:prstClr val="black"/>
              </a:solidFill>
            </a:endParaRPr>
          </a:p>
        </p:txBody>
      </p:sp>
      <p:sp>
        <p:nvSpPr>
          <p:cNvPr id="7" name="Title 6">
            <a:extLst>
              <a:ext uri="{FF2B5EF4-FFF2-40B4-BE49-F238E27FC236}">
                <a16:creationId xmlns:a16="http://schemas.microsoft.com/office/drawing/2014/main" id="{8F88CE7D-AA73-470B-81A3-A8F02C4AC3B2}"/>
              </a:ext>
            </a:extLst>
          </p:cNvPr>
          <p:cNvSpPr>
            <a:spLocks noGrp="1"/>
          </p:cNvSpPr>
          <p:nvPr>
            <p:ph type="title"/>
          </p:nvPr>
        </p:nvSpPr>
        <p:spPr/>
        <p:txBody>
          <a:bodyPr/>
          <a:lstStyle/>
          <a:p>
            <a:r>
              <a:rPr lang="en-US" dirty="0"/>
              <a:t>Meeting Frequency and Format</a:t>
            </a:r>
          </a:p>
        </p:txBody>
      </p:sp>
    </p:spTree>
    <p:extLst>
      <p:ext uri="{BB962C8B-B14F-4D97-AF65-F5344CB8AC3E}">
        <p14:creationId xmlns:p14="http://schemas.microsoft.com/office/powerpoint/2010/main" val="253235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3DAB93-B1EB-46A4-B07E-E57943B855E0}"/>
              </a:ext>
            </a:extLst>
          </p:cNvPr>
          <p:cNvSpPr>
            <a:spLocks noGrp="1"/>
          </p:cNvSpPr>
          <p:nvPr>
            <p:ph type="ftr" sz="quarter" idx="15"/>
          </p:nvPr>
        </p:nvSpPr>
        <p:spPr>
          <a:xfrm>
            <a:off x="387273"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ACEDB6A9-6086-4206-99E5-9B860F2B0FCF}"/>
              </a:ext>
            </a:extLst>
          </p:cNvPr>
          <p:cNvSpPr>
            <a:spLocks noGrp="1"/>
          </p:cNvSpPr>
          <p:nvPr>
            <p:ph type="sldNum" sz="quarter" idx="16"/>
          </p:nvPr>
        </p:nvSpPr>
        <p:spPr/>
        <p:txBody>
          <a:bodyPr/>
          <a:lstStyle/>
          <a:p>
            <a:fld id="{A74CE0EA-F3B5-4684-BA10-C594598FDB9C}" type="slidenum">
              <a:rPr lang="en-GB" smtClean="0">
                <a:solidFill>
                  <a:prstClr val="black"/>
                </a:solidFill>
              </a:rPr>
              <a:pPr/>
              <a:t>32</a:t>
            </a:fld>
            <a:endParaRPr lang="en-GB">
              <a:solidFill>
                <a:prstClr val="black"/>
              </a:solidFill>
            </a:endParaRPr>
          </a:p>
        </p:txBody>
      </p:sp>
      <p:sp>
        <p:nvSpPr>
          <p:cNvPr id="7" name="Title 6">
            <a:extLst>
              <a:ext uri="{FF2B5EF4-FFF2-40B4-BE49-F238E27FC236}">
                <a16:creationId xmlns:a16="http://schemas.microsoft.com/office/drawing/2014/main" id="{77B40EED-A2C7-4375-B8DD-AB530D99E862}"/>
              </a:ext>
            </a:extLst>
          </p:cNvPr>
          <p:cNvSpPr>
            <a:spLocks noGrp="1"/>
          </p:cNvSpPr>
          <p:nvPr>
            <p:ph type="title"/>
          </p:nvPr>
        </p:nvSpPr>
        <p:spPr/>
        <p:txBody>
          <a:bodyPr/>
          <a:lstStyle/>
          <a:p>
            <a:r>
              <a:rPr lang="en-US" dirty="0"/>
              <a:t>NITAG Process</a:t>
            </a:r>
          </a:p>
        </p:txBody>
      </p:sp>
      <p:grpSp>
        <p:nvGrpSpPr>
          <p:cNvPr id="2" name="Group 1">
            <a:extLst>
              <a:ext uri="{FF2B5EF4-FFF2-40B4-BE49-F238E27FC236}">
                <a16:creationId xmlns:a16="http://schemas.microsoft.com/office/drawing/2014/main" id="{2F8F33AB-5312-644E-8CEE-B7A14CD9F0FC}"/>
              </a:ext>
            </a:extLst>
          </p:cNvPr>
          <p:cNvGrpSpPr/>
          <p:nvPr/>
        </p:nvGrpSpPr>
        <p:grpSpPr>
          <a:xfrm>
            <a:off x="1276153" y="1181574"/>
            <a:ext cx="9067800" cy="5334000"/>
            <a:chOff x="1390453" y="1453009"/>
            <a:chExt cx="9067800" cy="5334000"/>
          </a:xfrm>
        </p:grpSpPr>
        <p:graphicFrame>
          <p:nvGraphicFramePr>
            <p:cNvPr id="8" name="Content Placeholder 3">
              <a:extLst>
                <a:ext uri="{FF2B5EF4-FFF2-40B4-BE49-F238E27FC236}">
                  <a16:creationId xmlns:a16="http://schemas.microsoft.com/office/drawing/2014/main" id="{3E7D4EDF-2D7F-423A-A6A0-4F7E7370BE63}"/>
                </a:ext>
              </a:extLst>
            </p:cNvPr>
            <p:cNvGraphicFramePr>
              <a:graphicFrameLocks/>
            </p:cNvGraphicFramePr>
            <p:nvPr>
              <p:extLst>
                <p:ext uri="{D42A27DB-BD31-4B8C-83A1-F6EECF244321}">
                  <p14:modId xmlns:p14="http://schemas.microsoft.com/office/powerpoint/2010/main" val="1110396493"/>
                </p:ext>
              </p:extLst>
            </p:nvPr>
          </p:nvGraphicFramePr>
          <p:xfrm>
            <a:off x="2228653" y="1453009"/>
            <a:ext cx="72390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ADC69DE2-0AFC-4FB7-852C-3DA91F314A0A}"/>
                </a:ext>
              </a:extLst>
            </p:cNvPr>
            <p:cNvSpPr txBox="1"/>
            <p:nvPr/>
          </p:nvSpPr>
          <p:spPr>
            <a:xfrm>
              <a:off x="3943153" y="5032683"/>
              <a:ext cx="3962400" cy="1754326"/>
            </a:xfrm>
            <a:prstGeom prst="rect">
              <a:avLst/>
            </a:prstGeom>
            <a:noFill/>
          </p:spPr>
          <p:txBody>
            <a:bodyPr wrap="square" rtlCol="0">
              <a:spAutoFit/>
            </a:bodyPr>
            <a:lstStyle/>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Members declare interests</a:t>
              </a:r>
              <a:r>
                <a:rPr lang="en-US" sz="1400" dirty="0">
                  <a:latin typeface="Gill Sans MT" panose="020B0502020104020203" pitchFamily="34" charset="0"/>
                </a:rPr>
                <a:t>, recuse themselves from issues with conflict and sign confidentiality agreements </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Work group </a:t>
              </a:r>
              <a:r>
                <a:rPr lang="en-US" sz="1400" dirty="0">
                  <a:latin typeface="Gill Sans MT" panose="020B0502020104020203" pitchFamily="34" charset="0"/>
                </a:rPr>
                <a:t>presentations</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Discussion, deliberation</a:t>
              </a:r>
              <a:r>
                <a:rPr lang="en-US" sz="1400" dirty="0">
                  <a:latin typeface="Gill Sans MT" panose="020B0502020104020203" pitchFamily="34" charset="0"/>
                </a:rPr>
                <a:t>, request for additional information</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Vote or consensus </a:t>
              </a:r>
              <a:r>
                <a:rPr lang="en-US" sz="1400" dirty="0">
                  <a:latin typeface="Gill Sans MT" panose="020B0502020104020203" pitchFamily="34" charset="0"/>
                </a:rPr>
                <a:t>on </a:t>
              </a:r>
              <a:r>
                <a:rPr lang="en-US" sz="1400" i="1" dirty="0">
                  <a:latin typeface="Gill Sans MT" panose="020B0502020104020203" pitchFamily="34" charset="0"/>
                </a:rPr>
                <a:t>recommendations to MOH</a:t>
              </a:r>
              <a:endParaRPr lang="en-US" sz="1600" i="1" dirty="0">
                <a:latin typeface="Gill Sans MT" panose="020B0502020104020203" pitchFamily="34" charset="0"/>
              </a:endParaRPr>
            </a:p>
          </p:txBody>
        </p:sp>
        <p:sp>
          <p:nvSpPr>
            <p:cNvPr id="10" name="TextBox 9">
              <a:extLst>
                <a:ext uri="{FF2B5EF4-FFF2-40B4-BE49-F238E27FC236}">
                  <a16:creationId xmlns:a16="http://schemas.microsoft.com/office/drawing/2014/main" id="{3996EDE5-4B65-4939-B059-FA3C0B352180}"/>
                </a:ext>
              </a:extLst>
            </p:cNvPr>
            <p:cNvSpPr txBox="1"/>
            <p:nvPr/>
          </p:nvSpPr>
          <p:spPr>
            <a:xfrm>
              <a:off x="1390453" y="1757809"/>
              <a:ext cx="2514600" cy="4442242"/>
            </a:xfrm>
            <a:prstGeom prst="rect">
              <a:avLst/>
            </a:prstGeom>
            <a:noFill/>
          </p:spPr>
          <p:txBody>
            <a:bodyPr wrap="square" rtlCol="0">
              <a:spAutoFit/>
            </a:bodyPr>
            <a:lstStyle/>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Secretariat</a:t>
              </a:r>
              <a:r>
                <a:rPr lang="en-US" sz="1400" dirty="0">
                  <a:latin typeface="Gill Sans MT" panose="020B0502020104020203" pitchFamily="34" charset="0"/>
                </a:rPr>
                <a:t> prepares minutes of meeting (recipients should be outlined in guidance document). Summary minutes must be reviewed, and endorsed by NITAGs within 60 days of the meeting</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Secretariat</a:t>
              </a:r>
              <a:r>
                <a:rPr lang="en-US" sz="1400" dirty="0">
                  <a:latin typeface="Gill Sans MT" panose="020B0502020104020203" pitchFamily="34" charset="0"/>
                </a:rPr>
                <a:t> prepares draft recommendations for MOH, based on NITAG decisions</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MOH</a:t>
              </a:r>
              <a:r>
                <a:rPr lang="en-US" sz="1400" dirty="0">
                  <a:latin typeface="Gill Sans MT" panose="020B0502020104020203" pitchFamily="34" charset="0"/>
                </a:rPr>
                <a:t> receives recommendations, decides whether to accept/implement</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Chair</a:t>
              </a:r>
              <a:r>
                <a:rPr lang="en-US" sz="1400" dirty="0">
                  <a:latin typeface="Gill Sans MT" panose="020B0502020104020203" pitchFamily="34" charset="0"/>
                </a:rPr>
                <a:t> solicits agenda topics for next meeting</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Work groups</a:t>
              </a:r>
              <a:r>
                <a:rPr lang="en-US" sz="1400" dirty="0">
                  <a:latin typeface="Gill Sans MT" panose="020B0502020104020203" pitchFamily="34" charset="0"/>
                </a:rPr>
                <a:t> regroup, discuss, make plans regarding unresolved and ongoing issues</a:t>
              </a:r>
              <a:endParaRPr lang="en-US" sz="1400" b="1" dirty="0">
                <a:latin typeface="Gill Sans MT" panose="020B0502020104020203" pitchFamily="34" charset="0"/>
              </a:endParaRPr>
            </a:p>
            <a:p>
              <a:pPr marL="111125" indent="-111125">
                <a:spcBef>
                  <a:spcPts val="400"/>
                </a:spcBef>
                <a:buClr>
                  <a:srgbClr val="C00000"/>
                </a:buClr>
                <a:buFont typeface="Arial" panose="020B0604020202020204" pitchFamily="34" charset="0"/>
                <a:buChar char="•"/>
              </a:pPr>
              <a:endParaRPr lang="en-US" sz="1400" dirty="0">
                <a:latin typeface="Gill Sans MT" panose="020B0502020104020203" pitchFamily="34" charset="0"/>
              </a:endParaRPr>
            </a:p>
          </p:txBody>
        </p:sp>
        <p:sp>
          <p:nvSpPr>
            <p:cNvPr id="11" name="TextBox 10">
              <a:extLst>
                <a:ext uri="{FF2B5EF4-FFF2-40B4-BE49-F238E27FC236}">
                  <a16:creationId xmlns:a16="http://schemas.microsoft.com/office/drawing/2014/main" id="{C22D0C8C-7967-4FF3-B404-CE14B551D023}"/>
                </a:ext>
              </a:extLst>
            </p:cNvPr>
            <p:cNvSpPr txBox="1"/>
            <p:nvPr/>
          </p:nvSpPr>
          <p:spPr>
            <a:xfrm>
              <a:off x="7943653" y="1757809"/>
              <a:ext cx="2514600" cy="4175502"/>
            </a:xfrm>
            <a:prstGeom prst="rect">
              <a:avLst/>
            </a:prstGeom>
            <a:noFill/>
          </p:spPr>
          <p:txBody>
            <a:bodyPr wrap="square" rtlCol="0">
              <a:spAutoFit/>
            </a:bodyPr>
            <a:lstStyle/>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Agenda</a:t>
              </a:r>
              <a:r>
                <a:rPr lang="en-US" sz="1400" dirty="0">
                  <a:latin typeface="Gill Sans MT" panose="020B0502020104020203" pitchFamily="34" charset="0"/>
                </a:rPr>
                <a:t> defined by Chair based on </a:t>
              </a:r>
              <a:r>
                <a:rPr lang="en-US" sz="1400" dirty="0" err="1">
                  <a:latin typeface="Gill Sans MT" panose="020B0502020104020203" pitchFamily="34" charset="0"/>
                </a:rPr>
                <a:t>MoH</a:t>
              </a:r>
              <a:r>
                <a:rPr lang="en-US" sz="1400" dirty="0">
                  <a:latin typeface="Gill Sans MT" panose="020B0502020104020203" pitchFamily="34" charset="0"/>
                </a:rPr>
                <a:t> needs</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Secretariat</a:t>
              </a:r>
              <a:r>
                <a:rPr lang="en-US" sz="1400" dirty="0">
                  <a:latin typeface="Gill Sans MT" panose="020B0502020104020203" pitchFamily="34" charset="0"/>
                </a:rPr>
                <a:t> gathers technical documents related to the agenda topics to help with discussions and recommendations</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Work groups </a:t>
              </a:r>
              <a:r>
                <a:rPr lang="en-US" sz="1400" dirty="0">
                  <a:latin typeface="Gill Sans MT" panose="020B0502020104020203" pitchFamily="34" charset="0"/>
                </a:rPr>
                <a:t>meet, discuss and prepare draft recommendations for committee to consider</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Secretariat</a:t>
              </a:r>
              <a:r>
                <a:rPr lang="en-US" sz="1400" dirty="0">
                  <a:latin typeface="Gill Sans MT" panose="020B0502020104020203" pitchFamily="34" charset="0"/>
                </a:rPr>
                <a:t> sends agenda and technical materials to NITAG members at least 2 weeks prior to the meeting</a:t>
              </a:r>
            </a:p>
            <a:p>
              <a:pPr marL="111125" indent="-111125">
                <a:spcBef>
                  <a:spcPts val="400"/>
                </a:spcBef>
                <a:buClr>
                  <a:srgbClr val="C00000"/>
                </a:buClr>
                <a:buFont typeface="Arial" panose="020B0604020202020204" pitchFamily="34" charset="0"/>
                <a:buChar char="•"/>
              </a:pPr>
              <a:r>
                <a:rPr lang="en-US" sz="1400" b="1" dirty="0">
                  <a:latin typeface="Gill Sans MT" panose="020B0502020104020203" pitchFamily="34" charset="0"/>
                </a:rPr>
                <a:t>NITAG </a:t>
              </a:r>
              <a:r>
                <a:rPr lang="en-US" sz="1400" dirty="0">
                  <a:latin typeface="Gill Sans MT" panose="020B0502020104020203" pitchFamily="34" charset="0"/>
                </a:rPr>
                <a:t>members request clarification in advance of meeting</a:t>
              </a:r>
              <a:endParaRPr lang="en-US" sz="1600" dirty="0">
                <a:latin typeface="Gill Sans MT" panose="020B0502020104020203" pitchFamily="34" charset="0"/>
              </a:endParaRPr>
            </a:p>
          </p:txBody>
        </p:sp>
      </p:grpSp>
    </p:spTree>
    <p:extLst>
      <p:ext uri="{BB962C8B-B14F-4D97-AF65-F5344CB8AC3E}">
        <p14:creationId xmlns:p14="http://schemas.microsoft.com/office/powerpoint/2010/main" val="254183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8E301-3A0D-42D5-9AA4-F77B56F7D555}"/>
              </a:ext>
            </a:extLst>
          </p:cNvPr>
          <p:cNvSpPr>
            <a:spLocks noGrp="1"/>
          </p:cNvSpPr>
          <p:nvPr>
            <p:ph idx="1"/>
          </p:nvPr>
        </p:nvSpPr>
        <p:spPr/>
        <p:txBody>
          <a:bodyPr/>
          <a:lstStyle/>
          <a:p>
            <a:pPr marL="342900" indent="-342900">
              <a:spcBef>
                <a:spcPts val="400"/>
              </a:spcBef>
              <a:buFont typeface="Wingdings" pitchFamily="2" charset="2"/>
              <a:buChar char="Ø"/>
            </a:pPr>
            <a:r>
              <a:rPr lang="en-US" sz="2000" dirty="0"/>
              <a:t>Chair should take the lead</a:t>
            </a:r>
          </a:p>
          <a:p>
            <a:pPr marL="342900" indent="-342900">
              <a:spcBef>
                <a:spcPts val="400"/>
              </a:spcBef>
              <a:buFont typeface="Wingdings" pitchFamily="2" charset="2"/>
              <a:buChar char="Ø"/>
            </a:pPr>
            <a:r>
              <a:rPr lang="en-US" sz="2000" dirty="0"/>
              <a:t>Agenda should include:</a:t>
            </a:r>
          </a:p>
          <a:p>
            <a:pPr lvl="2">
              <a:spcBef>
                <a:spcPts val="400"/>
              </a:spcBef>
            </a:pPr>
            <a:r>
              <a:rPr lang="en-US" sz="2000" dirty="0"/>
              <a:t>Topics based on </a:t>
            </a:r>
            <a:r>
              <a:rPr lang="en-US" sz="2000" dirty="0" err="1"/>
              <a:t>MoH</a:t>
            </a:r>
            <a:r>
              <a:rPr lang="en-US" sz="2000" dirty="0"/>
              <a:t> needs</a:t>
            </a:r>
          </a:p>
          <a:p>
            <a:pPr lvl="2">
              <a:spcBef>
                <a:spcPts val="400"/>
              </a:spcBef>
            </a:pPr>
            <a:r>
              <a:rPr lang="en-US" sz="2000" dirty="0"/>
              <a:t>Speakers, to provide background information</a:t>
            </a:r>
          </a:p>
          <a:p>
            <a:pPr lvl="2">
              <a:spcBef>
                <a:spcPts val="400"/>
              </a:spcBef>
            </a:pPr>
            <a:r>
              <a:rPr lang="en-US" sz="2000" dirty="0"/>
              <a:t>Reports from working group(s)</a:t>
            </a:r>
          </a:p>
          <a:p>
            <a:pPr lvl="2">
              <a:spcBef>
                <a:spcPts val="400"/>
              </a:spcBef>
            </a:pPr>
            <a:r>
              <a:rPr lang="en-US" sz="2000" dirty="0"/>
              <a:t>Clearly articulated questions for the NITAG to address, e.g.,</a:t>
            </a:r>
          </a:p>
          <a:p>
            <a:pPr lvl="3">
              <a:spcBef>
                <a:spcPts val="400"/>
              </a:spcBef>
              <a:buFont typeface="Wingdings" pitchFamily="2" charset="2"/>
              <a:buChar char="q"/>
            </a:pPr>
            <a:r>
              <a:rPr lang="en-US" sz="2000" dirty="0"/>
              <a:t> “Should rotavirus vaccine be introduced?”</a:t>
            </a:r>
          </a:p>
          <a:p>
            <a:pPr lvl="3">
              <a:spcBef>
                <a:spcPts val="400"/>
              </a:spcBef>
              <a:buFont typeface="Wingdings" pitchFamily="2" charset="2"/>
              <a:buChar char="q"/>
            </a:pPr>
            <a:r>
              <a:rPr lang="en-US" sz="2000" dirty="0"/>
              <a:t>“Should the age for measles vaccination be changed?”</a:t>
            </a:r>
          </a:p>
          <a:p>
            <a:endParaRPr lang="en-US" dirty="0"/>
          </a:p>
        </p:txBody>
      </p:sp>
      <p:sp>
        <p:nvSpPr>
          <p:cNvPr id="4" name="Footer Placeholder 3">
            <a:extLst>
              <a:ext uri="{FF2B5EF4-FFF2-40B4-BE49-F238E27FC236}">
                <a16:creationId xmlns:a16="http://schemas.microsoft.com/office/drawing/2014/main" id="{24118A75-DAE1-46B7-8BAC-5C913FCBDD11}"/>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AB4FBF73-01E0-4B27-8CFF-42FF212CF195}"/>
              </a:ext>
            </a:extLst>
          </p:cNvPr>
          <p:cNvSpPr>
            <a:spLocks noGrp="1"/>
          </p:cNvSpPr>
          <p:nvPr>
            <p:ph type="sldNum" sz="quarter" idx="16"/>
          </p:nvPr>
        </p:nvSpPr>
        <p:spPr/>
        <p:txBody>
          <a:bodyPr/>
          <a:lstStyle/>
          <a:p>
            <a:fld id="{A74CE0EA-F3B5-4684-BA10-C594598FDB9C}" type="slidenum">
              <a:rPr lang="en-GB" smtClean="0">
                <a:solidFill>
                  <a:prstClr val="black"/>
                </a:solidFill>
              </a:rPr>
              <a:pPr/>
              <a:t>33</a:t>
            </a:fld>
            <a:endParaRPr lang="en-GB">
              <a:solidFill>
                <a:prstClr val="black"/>
              </a:solidFill>
            </a:endParaRPr>
          </a:p>
        </p:txBody>
      </p:sp>
      <p:sp>
        <p:nvSpPr>
          <p:cNvPr id="7" name="Title 6">
            <a:extLst>
              <a:ext uri="{FF2B5EF4-FFF2-40B4-BE49-F238E27FC236}">
                <a16:creationId xmlns:a16="http://schemas.microsoft.com/office/drawing/2014/main" id="{A856E0A9-0091-4080-AA32-ACC5B48E98BB}"/>
              </a:ext>
            </a:extLst>
          </p:cNvPr>
          <p:cNvSpPr>
            <a:spLocks noGrp="1"/>
          </p:cNvSpPr>
          <p:nvPr>
            <p:ph type="title"/>
          </p:nvPr>
        </p:nvSpPr>
        <p:spPr/>
        <p:txBody>
          <a:bodyPr/>
          <a:lstStyle/>
          <a:p>
            <a:r>
              <a:rPr lang="en-US" dirty="0"/>
              <a:t>Agenda setting</a:t>
            </a:r>
          </a:p>
        </p:txBody>
      </p:sp>
    </p:spTree>
    <p:extLst>
      <p:ext uri="{BB962C8B-B14F-4D97-AF65-F5344CB8AC3E}">
        <p14:creationId xmlns:p14="http://schemas.microsoft.com/office/powerpoint/2010/main" val="352179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CD0BCB-584A-42CB-8671-1C53E7C97942}"/>
              </a:ext>
            </a:extLst>
          </p:cNvPr>
          <p:cNvSpPr>
            <a:spLocks noGrp="1"/>
          </p:cNvSpPr>
          <p:nvPr>
            <p:ph type="ftr" sz="quarter" idx="15"/>
          </p:nvPr>
        </p:nvSpPr>
        <p:spPr>
          <a:xfrm>
            <a:off x="479124" y="658286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45395198-3826-4BDC-9B9D-324F254902D0}"/>
              </a:ext>
            </a:extLst>
          </p:cNvPr>
          <p:cNvSpPr>
            <a:spLocks noGrp="1"/>
          </p:cNvSpPr>
          <p:nvPr>
            <p:ph type="sldNum" sz="quarter" idx="16"/>
          </p:nvPr>
        </p:nvSpPr>
        <p:spPr/>
        <p:txBody>
          <a:bodyPr/>
          <a:lstStyle/>
          <a:p>
            <a:fld id="{A74CE0EA-F3B5-4684-BA10-C594598FDB9C}" type="slidenum">
              <a:rPr lang="en-GB" smtClean="0">
                <a:solidFill>
                  <a:prstClr val="black"/>
                </a:solidFill>
              </a:rPr>
              <a:pPr/>
              <a:t>34</a:t>
            </a:fld>
            <a:endParaRPr lang="en-GB">
              <a:solidFill>
                <a:prstClr val="black"/>
              </a:solidFill>
            </a:endParaRPr>
          </a:p>
        </p:txBody>
      </p:sp>
      <p:sp>
        <p:nvSpPr>
          <p:cNvPr id="7" name="Title 6">
            <a:extLst>
              <a:ext uri="{FF2B5EF4-FFF2-40B4-BE49-F238E27FC236}">
                <a16:creationId xmlns:a16="http://schemas.microsoft.com/office/drawing/2014/main" id="{AB754319-A1F8-4583-B43E-49268AD0AF89}"/>
              </a:ext>
            </a:extLst>
          </p:cNvPr>
          <p:cNvSpPr>
            <a:spLocks noGrp="1"/>
          </p:cNvSpPr>
          <p:nvPr>
            <p:ph type="title"/>
          </p:nvPr>
        </p:nvSpPr>
        <p:spPr/>
        <p:txBody>
          <a:bodyPr/>
          <a:lstStyle/>
          <a:p>
            <a:r>
              <a:rPr lang="en-US" dirty="0"/>
              <a:t>NITAG Working Groups</a:t>
            </a:r>
          </a:p>
        </p:txBody>
      </p:sp>
      <p:sp>
        <p:nvSpPr>
          <p:cNvPr id="8" name="Rectangle 7">
            <a:extLst>
              <a:ext uri="{FF2B5EF4-FFF2-40B4-BE49-F238E27FC236}">
                <a16:creationId xmlns:a16="http://schemas.microsoft.com/office/drawing/2014/main" id="{ACDF2E99-9EEE-421D-BB72-3661F14153E7}"/>
              </a:ext>
            </a:extLst>
          </p:cNvPr>
          <p:cNvSpPr/>
          <p:nvPr/>
        </p:nvSpPr>
        <p:spPr>
          <a:xfrm>
            <a:off x="479124" y="1184662"/>
            <a:ext cx="11211526" cy="5245026"/>
          </a:xfrm>
          <a:prstGeom prst="rect">
            <a:avLst/>
          </a:prstGeom>
        </p:spPr>
        <p:txBody>
          <a:bodyPr wrap="square">
            <a:spAutoFit/>
          </a:bodyPr>
          <a:lstStyle/>
          <a:p>
            <a:pPr>
              <a:lnSpc>
                <a:spcPct val="120000"/>
              </a:lnSpc>
              <a:spcBef>
                <a:spcPts val="900"/>
              </a:spcBef>
              <a:buClr>
                <a:srgbClr val="C00000"/>
              </a:buClr>
            </a:pPr>
            <a:r>
              <a:rPr lang="en-US" sz="1600" b="1" dirty="0">
                <a:solidFill>
                  <a:srgbClr val="0092CC"/>
                </a:solidFill>
              </a:rPr>
              <a:t>Composition:</a:t>
            </a:r>
          </a:p>
          <a:p>
            <a:pPr marL="285750" indent="-285750">
              <a:spcBef>
                <a:spcPts val="600"/>
              </a:spcBef>
              <a:buClr>
                <a:schemeClr val="tx1"/>
              </a:buClr>
              <a:buFont typeface="Arial" panose="020B0604020202020204" pitchFamily="34" charset="0"/>
              <a:buChar char="•"/>
            </a:pPr>
            <a:r>
              <a:rPr lang="en-US" sz="1600" dirty="0"/>
              <a:t>Groups of technical experts selected by secretariat to gather, analyze, and prepare information to address specific questions, for presentation at NITAG meetings</a:t>
            </a:r>
          </a:p>
          <a:p>
            <a:pPr marL="285750" indent="-285750">
              <a:spcBef>
                <a:spcPts val="600"/>
              </a:spcBef>
              <a:buClr>
                <a:schemeClr val="tx1"/>
              </a:buClr>
              <a:buFont typeface="Arial" panose="020B0604020202020204" pitchFamily="34" charset="0"/>
              <a:buChar char="•"/>
            </a:pPr>
            <a:r>
              <a:rPr lang="en-US" sz="1600" dirty="0"/>
              <a:t>Include NITAG and secretariat members and invited experts</a:t>
            </a:r>
          </a:p>
          <a:p>
            <a:pPr marL="285750" indent="-285750">
              <a:spcBef>
                <a:spcPts val="600"/>
              </a:spcBef>
              <a:buClr>
                <a:schemeClr val="tx1"/>
              </a:buClr>
              <a:buFont typeface="Arial" panose="020B0604020202020204" pitchFamily="34" charset="0"/>
              <a:buChar char="•"/>
            </a:pPr>
            <a:r>
              <a:rPr lang="en-US" sz="1600" dirty="0"/>
              <a:t>Work Group chair should be a NITAG member</a:t>
            </a:r>
          </a:p>
          <a:p>
            <a:pPr>
              <a:spcBef>
                <a:spcPts val="600"/>
              </a:spcBef>
              <a:buClr>
                <a:schemeClr val="tx1"/>
              </a:buClr>
            </a:pPr>
            <a:endParaRPr lang="en-US" sz="1600" dirty="0"/>
          </a:p>
          <a:p>
            <a:pPr>
              <a:lnSpc>
                <a:spcPct val="120000"/>
              </a:lnSpc>
              <a:spcBef>
                <a:spcPts val="900"/>
              </a:spcBef>
              <a:buClr>
                <a:srgbClr val="C00000"/>
              </a:buClr>
            </a:pPr>
            <a:r>
              <a:rPr lang="en-US" sz="1600" b="1" dirty="0">
                <a:solidFill>
                  <a:srgbClr val="0092CC"/>
                </a:solidFill>
              </a:rPr>
              <a:t>Roles:</a:t>
            </a:r>
          </a:p>
          <a:p>
            <a:pPr marL="285750" indent="-285750">
              <a:spcBef>
                <a:spcPts val="600"/>
              </a:spcBef>
              <a:buFont typeface="Arial" panose="020B0604020202020204" pitchFamily="34" charset="0"/>
              <a:buChar char="•"/>
            </a:pPr>
            <a:r>
              <a:rPr lang="en-US" sz="1600" dirty="0"/>
              <a:t>Meet throughout the year (in person and by teleconference) to study specific questions and conduct rigorous, in-depth reviews of vaccine-related data</a:t>
            </a:r>
          </a:p>
          <a:p>
            <a:pPr marL="829909" lvl="1" indent="-285750">
              <a:buFont typeface="Arial" panose="020B0604020202020204" pitchFamily="34" charset="0"/>
              <a:buChar char="‒"/>
            </a:pPr>
            <a:r>
              <a:rPr lang="en-US" sz="1600" dirty="0"/>
              <a:t>Epidemiology</a:t>
            </a:r>
          </a:p>
          <a:p>
            <a:pPr marL="829909" lvl="1" indent="-285750">
              <a:buFont typeface="Arial" panose="020B0604020202020204" pitchFamily="34" charset="0"/>
              <a:buChar char="‒"/>
            </a:pPr>
            <a:r>
              <a:rPr lang="en-US" sz="1600" dirty="0"/>
              <a:t>Vaccine efficacy, effectiveness, safety</a:t>
            </a:r>
          </a:p>
          <a:p>
            <a:pPr marL="829909" lvl="1" indent="-285750">
              <a:buFont typeface="Arial" panose="020B0604020202020204" pitchFamily="34" charset="0"/>
              <a:buChar char="‒"/>
            </a:pPr>
            <a:r>
              <a:rPr lang="en-US" sz="1600" dirty="0"/>
              <a:t>Feasibility of implementation</a:t>
            </a:r>
          </a:p>
          <a:p>
            <a:pPr marL="829909" lvl="1" indent="-285750">
              <a:buFont typeface="Arial" panose="020B0604020202020204" pitchFamily="34" charset="0"/>
              <a:buChar char="‒"/>
            </a:pPr>
            <a:r>
              <a:rPr lang="en-US" sz="1600" dirty="0"/>
              <a:t>Economic aspects</a:t>
            </a:r>
          </a:p>
          <a:p>
            <a:pPr marL="285750" indent="-285750">
              <a:spcBef>
                <a:spcPts val="600"/>
              </a:spcBef>
              <a:buClr>
                <a:schemeClr val="tx1"/>
              </a:buClr>
              <a:buFont typeface="Arial" panose="020B0604020202020204" pitchFamily="34" charset="0"/>
              <a:buChar char="•"/>
            </a:pPr>
            <a:r>
              <a:rPr lang="en-US" sz="1600" dirty="0"/>
              <a:t>Draft recommendation options for NITAG to consider</a:t>
            </a:r>
          </a:p>
          <a:p>
            <a:pPr marL="285750" indent="-285750">
              <a:spcBef>
                <a:spcPts val="600"/>
              </a:spcBef>
              <a:buClr>
                <a:schemeClr val="tx1"/>
              </a:buClr>
              <a:buFont typeface="Arial" panose="020B0604020202020204" pitchFamily="34" charset="0"/>
              <a:buChar char="•"/>
            </a:pPr>
            <a:r>
              <a:rPr lang="en-US" sz="1600" dirty="0"/>
              <a:t>Maintain written record of each work group meeting for internal use</a:t>
            </a:r>
          </a:p>
          <a:p>
            <a:pPr marL="285750" indent="-285750">
              <a:spcBef>
                <a:spcPts val="600"/>
              </a:spcBef>
              <a:buClr>
                <a:schemeClr val="tx1"/>
              </a:buClr>
              <a:buFont typeface="Arial" panose="020B0604020202020204" pitchFamily="34" charset="0"/>
              <a:buChar char="•"/>
            </a:pPr>
            <a:r>
              <a:rPr lang="en-US" sz="1600" dirty="0"/>
              <a:t>May be permanent (e.g., “adult immunization”) or ad hoc (e.g., “pandemic influenza”)</a:t>
            </a:r>
          </a:p>
          <a:p>
            <a:pPr>
              <a:lnSpc>
                <a:spcPct val="120000"/>
              </a:lnSpc>
              <a:spcBef>
                <a:spcPts val="900"/>
              </a:spcBef>
              <a:buClr>
                <a:schemeClr val="tx1"/>
              </a:buClr>
              <a:buFont typeface="Wingdings" pitchFamily="2" charset="2"/>
              <a:buChar char="Ø"/>
            </a:pPr>
            <a:r>
              <a:rPr lang="en-US" sz="1600" dirty="0"/>
              <a:t>  To learn more about NITAGs Work Groups - their purpose and functions, click </a:t>
            </a:r>
            <a:r>
              <a:rPr lang="en-US" sz="1600" dirty="0">
                <a:hlinkClick r:id="rId2"/>
              </a:rPr>
              <a:t>here</a:t>
            </a:r>
            <a:endParaRPr lang="en-US" sz="1600" dirty="0"/>
          </a:p>
        </p:txBody>
      </p:sp>
      <p:pic>
        <p:nvPicPr>
          <p:cNvPr id="9" name="Picture 2" descr="C:\Users\jsg5\AppData\Local\Microsoft\Windows\Temporary Internet Files\Content.IE5\7RGUPJKF\MC900039016[1].wmf">
            <a:extLst>
              <a:ext uri="{FF2B5EF4-FFF2-40B4-BE49-F238E27FC236}">
                <a16:creationId xmlns:a16="http://schemas.microsoft.com/office/drawing/2014/main" id="{58A91BFD-1E2E-4220-B86F-059E409A71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950" y="4008370"/>
            <a:ext cx="17860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66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DBF326-0EF2-4B5A-844D-CC15D99ACBF2}"/>
              </a:ext>
            </a:extLst>
          </p:cNvPr>
          <p:cNvSpPr>
            <a:spLocks noGrp="1"/>
          </p:cNvSpPr>
          <p:nvPr>
            <p:ph idx="1"/>
          </p:nvPr>
        </p:nvSpPr>
        <p:spPr>
          <a:xfrm>
            <a:off x="479124" y="1576400"/>
            <a:ext cx="11211526" cy="4248970"/>
          </a:xfrm>
        </p:spPr>
        <p:txBody>
          <a:bodyPr/>
          <a:lstStyle/>
          <a:p>
            <a:pPr>
              <a:lnSpc>
                <a:spcPct val="120000"/>
              </a:lnSpc>
              <a:spcBef>
                <a:spcPts val="600"/>
              </a:spcBef>
              <a:buClr>
                <a:srgbClr val="C00000"/>
              </a:buClr>
            </a:pPr>
            <a:r>
              <a:rPr lang="en-US" sz="2000" b="1" dirty="0">
                <a:solidFill>
                  <a:srgbClr val="0092CC"/>
                </a:solidFill>
              </a:rPr>
              <a:t>What is an interest?</a:t>
            </a:r>
          </a:p>
          <a:p>
            <a:pPr marL="285750" indent="-285750">
              <a:lnSpc>
                <a:spcPct val="120000"/>
              </a:lnSpc>
              <a:spcBef>
                <a:spcPts val="600"/>
              </a:spcBef>
              <a:buFont typeface="Arial" panose="020B0604020202020204" pitchFamily="34" charset="0"/>
              <a:buChar char="•"/>
            </a:pPr>
            <a:r>
              <a:rPr lang="en-US" sz="2000" dirty="0"/>
              <a:t>Manifest as actions one takes to accomplish goals in their social roles</a:t>
            </a:r>
          </a:p>
          <a:p>
            <a:pPr marL="285750" indent="-285750">
              <a:lnSpc>
                <a:spcPct val="120000"/>
              </a:lnSpc>
              <a:spcBef>
                <a:spcPts val="600"/>
              </a:spcBef>
              <a:buFont typeface="Arial" panose="020B0604020202020204" pitchFamily="34" charset="0"/>
              <a:buChar char="•"/>
            </a:pPr>
            <a:r>
              <a:rPr lang="en-US" sz="2000" dirty="0"/>
              <a:t>Can be personal, financial, non-financial etc.</a:t>
            </a:r>
          </a:p>
          <a:p>
            <a:pPr>
              <a:lnSpc>
                <a:spcPct val="120000"/>
              </a:lnSpc>
              <a:spcBef>
                <a:spcPts val="600"/>
              </a:spcBef>
              <a:buClr>
                <a:srgbClr val="C00000"/>
              </a:buClr>
            </a:pPr>
            <a:endParaRPr lang="en-US" sz="2000" dirty="0"/>
          </a:p>
          <a:p>
            <a:pPr>
              <a:lnSpc>
                <a:spcPct val="120000"/>
              </a:lnSpc>
              <a:spcBef>
                <a:spcPts val="600"/>
              </a:spcBef>
              <a:buClr>
                <a:srgbClr val="C00000"/>
              </a:buClr>
            </a:pPr>
            <a:r>
              <a:rPr lang="en-US" sz="2000" b="1" dirty="0">
                <a:solidFill>
                  <a:srgbClr val="0092CC"/>
                </a:solidFill>
              </a:rPr>
              <a:t>Do all interests automatically turn into a Conflict of Interest?</a:t>
            </a:r>
          </a:p>
          <a:p>
            <a:pPr marL="285750" indent="-285750">
              <a:lnSpc>
                <a:spcPct val="120000"/>
              </a:lnSpc>
              <a:spcBef>
                <a:spcPts val="600"/>
              </a:spcBef>
              <a:buFont typeface="Wingdings" panose="05000000000000000000" pitchFamily="2" charset="2"/>
              <a:buChar char="Ø"/>
            </a:pPr>
            <a:r>
              <a:rPr lang="en-US" sz="2000" dirty="0"/>
              <a:t>No.  All Interests do not automatically turn into a Conflict of Interest.  </a:t>
            </a:r>
          </a:p>
          <a:p>
            <a:pPr>
              <a:lnSpc>
                <a:spcPct val="120000"/>
              </a:lnSpc>
              <a:spcBef>
                <a:spcPts val="600"/>
              </a:spcBef>
            </a:pPr>
            <a:r>
              <a:rPr lang="en-US" sz="2000" dirty="0"/>
              <a:t>    Conflict of Interests are situations that are highly context-specific.</a:t>
            </a:r>
          </a:p>
          <a:p>
            <a:endParaRPr lang="en-US" dirty="0"/>
          </a:p>
        </p:txBody>
      </p:sp>
      <p:sp>
        <p:nvSpPr>
          <p:cNvPr id="4" name="Footer Placeholder 3">
            <a:extLst>
              <a:ext uri="{FF2B5EF4-FFF2-40B4-BE49-F238E27FC236}">
                <a16:creationId xmlns:a16="http://schemas.microsoft.com/office/drawing/2014/main" id="{7B43031E-9276-4798-808F-A659571C33E6}"/>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E49AB5C7-4A22-4EC5-BE0E-34B7CC38D6C1}"/>
              </a:ext>
            </a:extLst>
          </p:cNvPr>
          <p:cNvSpPr>
            <a:spLocks noGrp="1"/>
          </p:cNvSpPr>
          <p:nvPr>
            <p:ph type="sldNum" sz="quarter" idx="16"/>
          </p:nvPr>
        </p:nvSpPr>
        <p:spPr/>
        <p:txBody>
          <a:bodyPr/>
          <a:lstStyle/>
          <a:p>
            <a:fld id="{A74CE0EA-F3B5-4684-BA10-C594598FDB9C}" type="slidenum">
              <a:rPr lang="en-GB" smtClean="0">
                <a:solidFill>
                  <a:prstClr val="black"/>
                </a:solidFill>
              </a:rPr>
              <a:pPr/>
              <a:t>35</a:t>
            </a:fld>
            <a:endParaRPr lang="en-GB">
              <a:solidFill>
                <a:prstClr val="black"/>
              </a:solidFill>
            </a:endParaRPr>
          </a:p>
        </p:txBody>
      </p:sp>
      <p:sp>
        <p:nvSpPr>
          <p:cNvPr id="7" name="Title 6">
            <a:extLst>
              <a:ext uri="{FF2B5EF4-FFF2-40B4-BE49-F238E27FC236}">
                <a16:creationId xmlns:a16="http://schemas.microsoft.com/office/drawing/2014/main" id="{77B3DBD0-8122-4B70-942A-6897AF184AE9}"/>
              </a:ext>
            </a:extLst>
          </p:cNvPr>
          <p:cNvSpPr>
            <a:spLocks noGrp="1"/>
          </p:cNvSpPr>
          <p:nvPr>
            <p:ph type="title"/>
          </p:nvPr>
        </p:nvSpPr>
        <p:spPr/>
        <p:txBody>
          <a:bodyPr/>
          <a:lstStyle/>
          <a:p>
            <a:r>
              <a:rPr lang="en-US" dirty="0"/>
              <a:t>Declaration of Interests</a:t>
            </a:r>
          </a:p>
        </p:txBody>
      </p:sp>
      <p:pic>
        <p:nvPicPr>
          <p:cNvPr id="8" name="Content Placeholder 10">
            <a:extLst>
              <a:ext uri="{FF2B5EF4-FFF2-40B4-BE49-F238E27FC236}">
                <a16:creationId xmlns:a16="http://schemas.microsoft.com/office/drawing/2014/main" id="{75FD3D62-7EF3-4A9F-961A-F1904AFEA45B}"/>
              </a:ext>
            </a:extLst>
          </p:cNvPr>
          <p:cNvPicPr>
            <a:picLocks noChangeAspect="1"/>
          </p:cNvPicPr>
          <p:nvPr/>
        </p:nvPicPr>
        <p:blipFill>
          <a:blip r:embed="rId3"/>
          <a:srcRect t="7621" b="7621"/>
          <a:stretch>
            <a:fillRect/>
          </a:stretch>
        </p:blipFill>
        <p:spPr>
          <a:xfrm>
            <a:off x="8624249" y="2822855"/>
            <a:ext cx="3326838" cy="2819756"/>
          </a:xfrm>
          <a:prstGeom prst="rect">
            <a:avLst/>
          </a:prstGeom>
        </p:spPr>
      </p:pic>
    </p:spTree>
    <p:extLst>
      <p:ext uri="{BB962C8B-B14F-4D97-AF65-F5344CB8AC3E}">
        <p14:creationId xmlns:p14="http://schemas.microsoft.com/office/powerpoint/2010/main" val="839405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FFEC3-78BE-4566-9ADE-B5CD46579A22}"/>
              </a:ext>
            </a:extLst>
          </p:cNvPr>
          <p:cNvSpPr>
            <a:spLocks noGrp="1"/>
          </p:cNvSpPr>
          <p:nvPr>
            <p:ph idx="1"/>
          </p:nvPr>
        </p:nvSpPr>
        <p:spPr/>
        <p:txBody>
          <a:bodyPr/>
          <a:lstStyle/>
          <a:p>
            <a:pPr marL="342900" indent="-342900">
              <a:lnSpc>
                <a:spcPct val="100000"/>
              </a:lnSpc>
              <a:spcBef>
                <a:spcPts val="600"/>
              </a:spcBef>
              <a:spcAft>
                <a:spcPts val="600"/>
              </a:spcAft>
              <a:buClrTx/>
              <a:buFont typeface="Wingdings" pitchFamily="2" charset="2"/>
              <a:buChar char="Ø"/>
            </a:pPr>
            <a:r>
              <a:rPr lang="en-US" sz="2000" dirty="0"/>
              <a:t>A </a:t>
            </a:r>
            <a:r>
              <a:rPr lang="en-US" sz="2000" dirty="0" err="1"/>
              <a:t>CoI</a:t>
            </a:r>
            <a:r>
              <a:rPr lang="en-US" sz="2000" dirty="0"/>
              <a:t> is a situation where multiple and competing interests of a person play out at the same time, having the potential of compromising their objective decision-making process.</a:t>
            </a:r>
          </a:p>
          <a:p>
            <a:pPr marL="342900" indent="-342900">
              <a:lnSpc>
                <a:spcPct val="100000"/>
              </a:lnSpc>
              <a:spcBef>
                <a:spcPts val="600"/>
              </a:spcBef>
              <a:spcAft>
                <a:spcPts val="600"/>
              </a:spcAft>
              <a:buClrTx/>
              <a:buFont typeface="Wingdings" pitchFamily="2" charset="2"/>
              <a:buChar char="Ø"/>
            </a:pPr>
            <a:r>
              <a:rPr lang="en-US" sz="2000" dirty="0"/>
              <a:t>In the context of NITAG, any member whose interest </a:t>
            </a:r>
            <a:r>
              <a:rPr lang="en-US" sz="2000" dirty="0">
                <a:solidFill>
                  <a:srgbClr val="FF0000"/>
                </a:solidFill>
              </a:rPr>
              <a:t>may affect</a:t>
            </a:r>
            <a:r>
              <a:rPr lang="en-US" sz="2000" dirty="0"/>
              <a:t>, or may reasonably </a:t>
            </a:r>
            <a:r>
              <a:rPr lang="en-US" sz="2000" dirty="0">
                <a:solidFill>
                  <a:srgbClr val="FF0000"/>
                </a:solidFill>
              </a:rPr>
              <a:t>be perceived to affect</a:t>
            </a:r>
            <a:r>
              <a:rPr lang="en-US" sz="2000" dirty="0"/>
              <a:t>, the member's objectivity and independence represents a potential Conflict of Interest.</a:t>
            </a:r>
          </a:p>
          <a:p>
            <a:pPr marL="342900" indent="-342900">
              <a:lnSpc>
                <a:spcPct val="100000"/>
              </a:lnSpc>
              <a:spcBef>
                <a:spcPts val="600"/>
              </a:spcBef>
              <a:spcAft>
                <a:spcPts val="600"/>
              </a:spcAft>
              <a:buClrTx/>
              <a:buFont typeface="Wingdings" pitchFamily="2" charset="2"/>
              <a:buChar char="Ø"/>
            </a:pPr>
            <a:r>
              <a:rPr lang="en-US" sz="2000" dirty="0"/>
              <a:t>Because NITAG recommendations can affect vaccine sales, </a:t>
            </a:r>
            <a:r>
              <a:rPr lang="en-US" sz="2000" b="1" dirty="0"/>
              <a:t>members must be independent of industry influence.</a:t>
            </a:r>
          </a:p>
          <a:p>
            <a:pPr marL="342900" indent="-342900">
              <a:lnSpc>
                <a:spcPct val="100000"/>
              </a:lnSpc>
              <a:spcBef>
                <a:spcPts val="600"/>
              </a:spcBef>
              <a:spcAft>
                <a:spcPts val="600"/>
              </a:spcAft>
              <a:buClrTx/>
              <a:buFont typeface="Wingdings" pitchFamily="2" charset="2"/>
              <a:buChar char="Ø"/>
            </a:pPr>
            <a:r>
              <a:rPr lang="en-GB" sz="2000" dirty="0"/>
              <a:t>Declaring of interests are so critical that it is </a:t>
            </a:r>
            <a:r>
              <a:rPr lang="en-GB" sz="2000" dirty="0">
                <a:solidFill>
                  <a:srgbClr val="FF0000"/>
                </a:solidFill>
              </a:rPr>
              <a:t>one of the six basic indicators </a:t>
            </a:r>
            <a:r>
              <a:rPr lang="en-GB" sz="2000" dirty="0"/>
              <a:t>set out by WHO to assess the functionality of a NITAG.</a:t>
            </a:r>
            <a:endParaRPr lang="en-US" sz="2000" dirty="0"/>
          </a:p>
          <a:p>
            <a:endParaRPr lang="en-US" dirty="0"/>
          </a:p>
        </p:txBody>
      </p:sp>
      <p:sp>
        <p:nvSpPr>
          <p:cNvPr id="4" name="Footer Placeholder 3">
            <a:extLst>
              <a:ext uri="{FF2B5EF4-FFF2-40B4-BE49-F238E27FC236}">
                <a16:creationId xmlns:a16="http://schemas.microsoft.com/office/drawing/2014/main" id="{DE0ACEBB-C688-4AA4-B635-5B08B6BF2452}"/>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43931F4B-480A-4776-9D52-217B8C4F63D0}"/>
              </a:ext>
            </a:extLst>
          </p:cNvPr>
          <p:cNvSpPr>
            <a:spLocks noGrp="1"/>
          </p:cNvSpPr>
          <p:nvPr>
            <p:ph type="sldNum" sz="quarter" idx="16"/>
          </p:nvPr>
        </p:nvSpPr>
        <p:spPr/>
        <p:txBody>
          <a:bodyPr/>
          <a:lstStyle/>
          <a:p>
            <a:fld id="{A74CE0EA-F3B5-4684-BA10-C594598FDB9C}" type="slidenum">
              <a:rPr lang="en-GB" smtClean="0">
                <a:solidFill>
                  <a:prstClr val="black"/>
                </a:solidFill>
              </a:rPr>
              <a:pPr/>
              <a:t>36</a:t>
            </a:fld>
            <a:endParaRPr lang="en-GB">
              <a:solidFill>
                <a:prstClr val="black"/>
              </a:solidFill>
            </a:endParaRPr>
          </a:p>
        </p:txBody>
      </p:sp>
      <p:sp>
        <p:nvSpPr>
          <p:cNvPr id="7" name="Title 6">
            <a:extLst>
              <a:ext uri="{FF2B5EF4-FFF2-40B4-BE49-F238E27FC236}">
                <a16:creationId xmlns:a16="http://schemas.microsoft.com/office/drawing/2014/main" id="{E12C9940-EC09-4D81-8789-7933D1AA61DF}"/>
              </a:ext>
            </a:extLst>
          </p:cNvPr>
          <p:cNvSpPr>
            <a:spLocks noGrp="1"/>
          </p:cNvSpPr>
          <p:nvPr>
            <p:ph type="title"/>
          </p:nvPr>
        </p:nvSpPr>
        <p:spPr/>
        <p:txBody>
          <a:bodyPr/>
          <a:lstStyle/>
          <a:p>
            <a:r>
              <a:rPr lang="en-US" dirty="0"/>
              <a:t>What is a Conflict of Interest (</a:t>
            </a:r>
            <a:r>
              <a:rPr lang="en-US" dirty="0" err="1"/>
              <a:t>CoI</a:t>
            </a:r>
            <a:r>
              <a:rPr lang="en-US" dirty="0"/>
              <a:t>)?</a:t>
            </a:r>
          </a:p>
        </p:txBody>
      </p:sp>
    </p:spTree>
    <p:extLst>
      <p:ext uri="{BB962C8B-B14F-4D97-AF65-F5344CB8AC3E}">
        <p14:creationId xmlns:p14="http://schemas.microsoft.com/office/powerpoint/2010/main" val="696421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4B438-0AF4-4472-BEA5-B7DA738DA754}"/>
              </a:ext>
            </a:extLst>
          </p:cNvPr>
          <p:cNvSpPr>
            <a:spLocks noGrp="1"/>
          </p:cNvSpPr>
          <p:nvPr>
            <p:ph idx="1"/>
          </p:nvPr>
        </p:nvSpPr>
        <p:spPr>
          <a:xfrm>
            <a:off x="479124" y="1627200"/>
            <a:ext cx="11205902" cy="4652950"/>
          </a:xfrm>
        </p:spPr>
        <p:txBody>
          <a:bodyPr/>
          <a:lstStyle/>
          <a:p>
            <a:r>
              <a:rPr lang="en-US" sz="2000" b="1" dirty="0">
                <a:solidFill>
                  <a:srgbClr val="0092CC"/>
                </a:solidFill>
              </a:rPr>
              <a:t>When does an interest lead (or not lead) to a </a:t>
            </a:r>
            <a:r>
              <a:rPr lang="en-US" sz="2000" b="1" dirty="0" err="1">
                <a:solidFill>
                  <a:srgbClr val="0092CC"/>
                </a:solidFill>
              </a:rPr>
              <a:t>CoI</a:t>
            </a:r>
            <a:r>
              <a:rPr lang="en-US" sz="2000" b="1" dirty="0">
                <a:solidFill>
                  <a:srgbClr val="0092CC"/>
                </a:solidFill>
              </a:rPr>
              <a:t>?</a:t>
            </a:r>
          </a:p>
          <a:p>
            <a:pPr marL="285750" indent="-285750">
              <a:buFont typeface="Arial" panose="020B0604020202020204" pitchFamily="34" charset="0"/>
              <a:buChar char="•"/>
            </a:pPr>
            <a:r>
              <a:rPr lang="en-US" sz="1800" dirty="0"/>
              <a:t>If for instance, a NITAG member works as a consultant on the rotavirus vaccine for vaccine manufacturer X, such a consultancy may alter the member’s impartiality and they would be in a situation of </a:t>
            </a:r>
            <a:r>
              <a:rPr lang="en-US" sz="1800" dirty="0" err="1"/>
              <a:t>CoI</a:t>
            </a:r>
            <a:r>
              <a:rPr lang="en-US" sz="1800" dirty="0"/>
              <a:t> if they had to discuss and vote about the introduction of a rotavirus vaccine in the National Immunization </a:t>
            </a:r>
            <a:r>
              <a:rPr lang="en-US" sz="1800" dirty="0" err="1"/>
              <a:t>Programme</a:t>
            </a:r>
            <a:r>
              <a:rPr lang="en-US" sz="1800" dirty="0"/>
              <a:t>.  </a:t>
            </a:r>
          </a:p>
          <a:p>
            <a:pPr marL="285750" indent="-285750">
              <a:buFont typeface="Arial" panose="020B0604020202020204" pitchFamily="34" charset="0"/>
              <a:buChar char="•"/>
            </a:pPr>
            <a:r>
              <a:rPr lang="en-US" sz="1800" dirty="0"/>
              <a:t>However, for another topic on the NITAG agenda which is neither related to rotavirus vaccine nor the vaccine manufacturer X, it is then unlikely that this interest would influence the member during the discussion. </a:t>
            </a:r>
          </a:p>
          <a:p>
            <a:r>
              <a:rPr lang="en-US" sz="2000" b="1" dirty="0">
                <a:solidFill>
                  <a:srgbClr val="0092CC"/>
                </a:solidFill>
              </a:rPr>
              <a:t>What interests should NITAGs declare? Who determines if an interest is a </a:t>
            </a:r>
            <a:r>
              <a:rPr lang="en-US" sz="2000" b="1" dirty="0" err="1">
                <a:solidFill>
                  <a:srgbClr val="0092CC"/>
                </a:solidFill>
              </a:rPr>
              <a:t>CoI</a:t>
            </a:r>
            <a:r>
              <a:rPr lang="en-US" sz="2000" b="1" dirty="0">
                <a:solidFill>
                  <a:srgbClr val="0092CC"/>
                </a:solidFill>
              </a:rPr>
              <a:t>? </a:t>
            </a:r>
          </a:p>
          <a:p>
            <a:pPr marL="285750" indent="-285750">
              <a:lnSpc>
                <a:spcPct val="100000"/>
              </a:lnSpc>
              <a:spcBef>
                <a:spcPts val="600"/>
              </a:spcBef>
              <a:spcAft>
                <a:spcPts val="0"/>
              </a:spcAft>
              <a:buFont typeface="Arial" panose="020B0604020202020204" pitchFamily="34" charset="0"/>
              <a:buChar char="•"/>
            </a:pPr>
            <a:r>
              <a:rPr lang="en-US" sz="1800" dirty="0"/>
              <a:t>Members must fully declare all relevant interests without predetermining whether or not they constitute a </a:t>
            </a:r>
            <a:r>
              <a:rPr lang="en-US" sz="1800" dirty="0" err="1"/>
              <a:t>CoI</a:t>
            </a:r>
            <a:r>
              <a:rPr lang="en-US" sz="1800" dirty="0"/>
              <a:t>. </a:t>
            </a:r>
          </a:p>
          <a:p>
            <a:pPr marL="285750" indent="-285750">
              <a:lnSpc>
                <a:spcPct val="100000"/>
              </a:lnSpc>
              <a:spcBef>
                <a:spcPts val="600"/>
              </a:spcBef>
              <a:spcAft>
                <a:spcPts val="0"/>
              </a:spcAft>
              <a:buFont typeface="Arial" panose="020B0604020202020204" pitchFamily="34" charset="0"/>
              <a:buChar char="•"/>
            </a:pPr>
            <a:r>
              <a:rPr lang="en-US" sz="1800" dirty="0"/>
              <a:t>Once declared, assessing whether an interest constitutes a </a:t>
            </a:r>
            <a:r>
              <a:rPr lang="en-US" sz="1800" dirty="0" err="1"/>
              <a:t>CoI</a:t>
            </a:r>
            <a:r>
              <a:rPr lang="en-US" sz="1800" dirty="0"/>
              <a:t> is the role of the NITAG Chair and the Secretariat.</a:t>
            </a:r>
          </a:p>
          <a:p>
            <a:endParaRPr lang="en-US" dirty="0"/>
          </a:p>
        </p:txBody>
      </p:sp>
      <p:sp>
        <p:nvSpPr>
          <p:cNvPr id="4" name="Footer Placeholder 3">
            <a:extLst>
              <a:ext uri="{FF2B5EF4-FFF2-40B4-BE49-F238E27FC236}">
                <a16:creationId xmlns:a16="http://schemas.microsoft.com/office/drawing/2014/main" id="{67CD0B7A-48B3-4536-B2EC-EE7B96AC5CF9}"/>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B7F9685D-96E0-44C6-B5D4-645C7F452121}"/>
              </a:ext>
            </a:extLst>
          </p:cNvPr>
          <p:cNvSpPr>
            <a:spLocks noGrp="1"/>
          </p:cNvSpPr>
          <p:nvPr>
            <p:ph type="sldNum" sz="quarter" idx="16"/>
          </p:nvPr>
        </p:nvSpPr>
        <p:spPr/>
        <p:txBody>
          <a:bodyPr/>
          <a:lstStyle/>
          <a:p>
            <a:fld id="{A74CE0EA-F3B5-4684-BA10-C594598FDB9C}" type="slidenum">
              <a:rPr lang="en-GB" smtClean="0">
                <a:solidFill>
                  <a:prstClr val="black"/>
                </a:solidFill>
              </a:rPr>
              <a:pPr/>
              <a:t>37</a:t>
            </a:fld>
            <a:endParaRPr lang="en-GB">
              <a:solidFill>
                <a:prstClr val="black"/>
              </a:solidFill>
            </a:endParaRPr>
          </a:p>
        </p:txBody>
      </p:sp>
      <p:sp>
        <p:nvSpPr>
          <p:cNvPr id="7" name="Title 6">
            <a:extLst>
              <a:ext uri="{FF2B5EF4-FFF2-40B4-BE49-F238E27FC236}">
                <a16:creationId xmlns:a16="http://schemas.microsoft.com/office/drawing/2014/main" id="{DD0408AD-EF93-469E-9EE0-720B14601448}"/>
              </a:ext>
            </a:extLst>
          </p:cNvPr>
          <p:cNvSpPr>
            <a:spLocks noGrp="1"/>
          </p:cNvSpPr>
          <p:nvPr>
            <p:ph type="title"/>
          </p:nvPr>
        </p:nvSpPr>
        <p:spPr/>
        <p:txBody>
          <a:bodyPr/>
          <a:lstStyle/>
          <a:p>
            <a:r>
              <a:rPr lang="en-US" dirty="0"/>
              <a:t>Interest vs Conflict of interests</a:t>
            </a:r>
          </a:p>
        </p:txBody>
      </p:sp>
    </p:spTree>
    <p:extLst>
      <p:ext uri="{BB962C8B-B14F-4D97-AF65-F5344CB8AC3E}">
        <p14:creationId xmlns:p14="http://schemas.microsoft.com/office/powerpoint/2010/main" val="2280553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803B1-967D-469A-8F8E-512B4F3DDD33}"/>
              </a:ext>
            </a:extLst>
          </p:cNvPr>
          <p:cNvSpPr>
            <a:spLocks noGrp="1"/>
          </p:cNvSpPr>
          <p:nvPr>
            <p:ph idx="1"/>
          </p:nvPr>
        </p:nvSpPr>
        <p:spPr>
          <a:xfrm>
            <a:off x="479124" y="1690700"/>
            <a:ext cx="11205902" cy="4583100"/>
          </a:xfrm>
        </p:spPr>
        <p:txBody>
          <a:bodyPr/>
          <a:lstStyle/>
          <a:p>
            <a:pPr>
              <a:lnSpc>
                <a:spcPct val="120000"/>
              </a:lnSpc>
              <a:spcBef>
                <a:spcPct val="20000"/>
              </a:spcBef>
              <a:buClr>
                <a:srgbClr val="C00000"/>
              </a:buClr>
            </a:pPr>
            <a:r>
              <a:rPr lang="en-US" sz="1800" b="1" dirty="0">
                <a:solidFill>
                  <a:srgbClr val="0092CC"/>
                </a:solidFill>
              </a:rPr>
              <a:t>Who must declare? </a:t>
            </a:r>
          </a:p>
          <a:p>
            <a:pPr marL="342900" indent="-342900">
              <a:lnSpc>
                <a:spcPct val="120000"/>
              </a:lnSpc>
              <a:spcBef>
                <a:spcPct val="20000"/>
              </a:spcBef>
              <a:buFont typeface="Wingdings" pitchFamily="2" charset="2"/>
              <a:buChar char="Ø"/>
            </a:pPr>
            <a:r>
              <a:rPr lang="en-US" sz="1800" dirty="0"/>
              <a:t>NITAG secretariat, core members including the NITAG Chair and the working group members (</a:t>
            </a:r>
            <a:r>
              <a:rPr lang="en-US" sz="1800" dirty="0" err="1"/>
              <a:t>i.e</a:t>
            </a:r>
            <a:r>
              <a:rPr lang="en-US" sz="1800" dirty="0"/>
              <a:t> those involved in the decision making and review of evidence)</a:t>
            </a:r>
          </a:p>
          <a:p>
            <a:pPr>
              <a:lnSpc>
                <a:spcPct val="120000"/>
              </a:lnSpc>
              <a:spcBef>
                <a:spcPct val="20000"/>
              </a:spcBef>
              <a:buClr>
                <a:srgbClr val="C00000"/>
              </a:buClr>
            </a:pPr>
            <a:r>
              <a:rPr lang="en-US" sz="1800" b="1" dirty="0">
                <a:solidFill>
                  <a:srgbClr val="0092CC"/>
                </a:solidFill>
              </a:rPr>
              <a:t>When must you declare?</a:t>
            </a:r>
          </a:p>
          <a:p>
            <a:pPr marL="342900" indent="-342900">
              <a:lnSpc>
                <a:spcPct val="120000"/>
              </a:lnSpc>
              <a:spcBef>
                <a:spcPct val="20000"/>
              </a:spcBef>
              <a:buFont typeface="+mj-lt"/>
              <a:buAutoNum type="arabicPeriod"/>
            </a:pPr>
            <a:r>
              <a:rPr lang="en-US" sz="1800" dirty="0"/>
              <a:t>When being appointed</a:t>
            </a:r>
          </a:p>
          <a:p>
            <a:pPr marL="342900" indent="-342900">
              <a:lnSpc>
                <a:spcPct val="120000"/>
              </a:lnSpc>
              <a:spcBef>
                <a:spcPct val="20000"/>
              </a:spcBef>
              <a:buFont typeface="+mj-lt"/>
              <a:buAutoNum type="arabicPeriod"/>
            </a:pPr>
            <a:r>
              <a:rPr lang="en-US" sz="1800" dirty="0"/>
              <a:t>Annually, or before each meeting</a:t>
            </a:r>
          </a:p>
          <a:p>
            <a:pPr marL="342900" indent="-342900">
              <a:lnSpc>
                <a:spcPct val="120000"/>
              </a:lnSpc>
              <a:spcBef>
                <a:spcPct val="20000"/>
              </a:spcBef>
              <a:buFont typeface="+mj-lt"/>
              <a:buAutoNum type="arabicPeriod"/>
            </a:pPr>
            <a:r>
              <a:rPr lang="en-US" sz="1800" dirty="0"/>
              <a:t>Proactively, if there is a meaningful change </a:t>
            </a:r>
          </a:p>
          <a:p>
            <a:pPr marL="714654" lvl="1" indent="-285750">
              <a:lnSpc>
                <a:spcPct val="120000"/>
              </a:lnSpc>
              <a:spcBef>
                <a:spcPct val="20000"/>
              </a:spcBef>
              <a:buFont typeface="Wingdings" pitchFamily="2" charset="2"/>
              <a:buChar char="Ø"/>
            </a:pPr>
            <a:r>
              <a:rPr lang="en-US" sz="1800" dirty="0"/>
              <a:t>Members may be excused from part or all of a meeting</a:t>
            </a:r>
          </a:p>
          <a:p>
            <a:pPr marL="714654" lvl="1" indent="-285750">
              <a:lnSpc>
                <a:spcPct val="120000"/>
              </a:lnSpc>
              <a:spcBef>
                <a:spcPct val="20000"/>
              </a:spcBef>
              <a:buFont typeface="Wingdings" pitchFamily="2" charset="2"/>
              <a:buChar char="Ø"/>
            </a:pPr>
            <a:r>
              <a:rPr lang="en-US" sz="1800" dirty="0"/>
              <a:t>Members abstain from voting on topic of conflict</a:t>
            </a:r>
          </a:p>
          <a:p>
            <a:pPr marL="342900" indent="-342900">
              <a:lnSpc>
                <a:spcPct val="120000"/>
              </a:lnSpc>
              <a:spcBef>
                <a:spcPct val="20000"/>
              </a:spcBef>
              <a:buClrTx/>
              <a:buFont typeface="Wingdings" pitchFamily="2" charset="2"/>
              <a:buChar char="q"/>
            </a:pPr>
            <a:r>
              <a:rPr lang="en-US" sz="1800" dirty="0"/>
              <a:t>To learn more about NITAGs Conflict of Interest training module, click </a:t>
            </a:r>
            <a:r>
              <a:rPr lang="en-US" sz="1800" dirty="0">
                <a:hlinkClick r:id="rId2"/>
              </a:rPr>
              <a:t>here</a:t>
            </a:r>
            <a:endParaRPr lang="en-US" sz="1800" dirty="0"/>
          </a:p>
          <a:p>
            <a:endParaRPr lang="en-US" dirty="0"/>
          </a:p>
        </p:txBody>
      </p:sp>
      <p:sp>
        <p:nvSpPr>
          <p:cNvPr id="4" name="Footer Placeholder 3">
            <a:extLst>
              <a:ext uri="{FF2B5EF4-FFF2-40B4-BE49-F238E27FC236}">
                <a16:creationId xmlns:a16="http://schemas.microsoft.com/office/drawing/2014/main" id="{1C216E2C-2997-4D80-A156-6D3B8D8C28C2}"/>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9CA39FD1-42FF-4441-8D72-922D929A2275}"/>
              </a:ext>
            </a:extLst>
          </p:cNvPr>
          <p:cNvSpPr>
            <a:spLocks noGrp="1"/>
          </p:cNvSpPr>
          <p:nvPr>
            <p:ph type="sldNum" sz="quarter" idx="16"/>
          </p:nvPr>
        </p:nvSpPr>
        <p:spPr/>
        <p:txBody>
          <a:bodyPr/>
          <a:lstStyle/>
          <a:p>
            <a:fld id="{A74CE0EA-F3B5-4684-BA10-C594598FDB9C}" type="slidenum">
              <a:rPr lang="en-GB" smtClean="0">
                <a:solidFill>
                  <a:prstClr val="black"/>
                </a:solidFill>
              </a:rPr>
              <a:pPr/>
              <a:t>38</a:t>
            </a:fld>
            <a:endParaRPr lang="en-GB">
              <a:solidFill>
                <a:prstClr val="black"/>
              </a:solidFill>
            </a:endParaRPr>
          </a:p>
        </p:txBody>
      </p:sp>
      <p:sp>
        <p:nvSpPr>
          <p:cNvPr id="7" name="Title 6">
            <a:extLst>
              <a:ext uri="{FF2B5EF4-FFF2-40B4-BE49-F238E27FC236}">
                <a16:creationId xmlns:a16="http://schemas.microsoft.com/office/drawing/2014/main" id="{55B6D1D5-AD88-43B3-BC6D-03F10B1A2166}"/>
              </a:ext>
            </a:extLst>
          </p:cNvPr>
          <p:cNvSpPr>
            <a:spLocks noGrp="1"/>
          </p:cNvSpPr>
          <p:nvPr>
            <p:ph type="title"/>
          </p:nvPr>
        </p:nvSpPr>
        <p:spPr/>
        <p:txBody>
          <a:bodyPr/>
          <a:lstStyle/>
          <a:p>
            <a:r>
              <a:rPr lang="en-US" dirty="0"/>
              <a:t>Declaration of interests</a:t>
            </a:r>
          </a:p>
        </p:txBody>
      </p:sp>
      <p:pic>
        <p:nvPicPr>
          <p:cNvPr id="8" name="Picture 7">
            <a:extLst>
              <a:ext uri="{FF2B5EF4-FFF2-40B4-BE49-F238E27FC236}">
                <a16:creationId xmlns:a16="http://schemas.microsoft.com/office/drawing/2014/main" id="{27302718-4A16-45ED-A489-BB6DC009954E}"/>
              </a:ext>
            </a:extLst>
          </p:cNvPr>
          <p:cNvPicPr>
            <a:picLocks noChangeAspect="1"/>
          </p:cNvPicPr>
          <p:nvPr/>
        </p:nvPicPr>
        <p:blipFill rotWithShape="1">
          <a:blip r:embed="rId3">
            <a:extLst>
              <a:ext uri="{28A0092B-C50C-407E-A947-70E740481C1C}">
                <a14:useLocalDpi xmlns:a14="http://schemas.microsoft.com/office/drawing/2010/main" val="0"/>
              </a:ext>
            </a:extLst>
          </a:blip>
          <a:srcRect l="4580" r="4363"/>
          <a:stretch/>
        </p:blipFill>
        <p:spPr>
          <a:xfrm>
            <a:off x="7797323" y="2792329"/>
            <a:ext cx="3598302" cy="2890808"/>
          </a:xfrm>
          <a:prstGeom prst="rect">
            <a:avLst/>
          </a:prstGeom>
          <a:ln>
            <a:noFill/>
          </a:ln>
          <a:effectLst/>
        </p:spPr>
      </p:pic>
    </p:spTree>
    <p:extLst>
      <p:ext uri="{BB962C8B-B14F-4D97-AF65-F5344CB8AC3E}">
        <p14:creationId xmlns:p14="http://schemas.microsoft.com/office/powerpoint/2010/main" val="74473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9901F-07E2-4C8B-BF29-8A8EAB1AEBE2}"/>
              </a:ext>
            </a:extLst>
          </p:cNvPr>
          <p:cNvSpPr>
            <a:spLocks noGrp="1"/>
          </p:cNvSpPr>
          <p:nvPr>
            <p:ph idx="1"/>
          </p:nvPr>
        </p:nvSpPr>
        <p:spPr>
          <a:xfrm>
            <a:off x="479125" y="1562112"/>
            <a:ext cx="11205902" cy="4801510"/>
          </a:xfrm>
        </p:spPr>
        <p:txBody>
          <a:bodyPr/>
          <a:lstStyle/>
          <a:p>
            <a:pPr>
              <a:lnSpc>
                <a:spcPct val="120000"/>
              </a:lnSpc>
              <a:spcBef>
                <a:spcPts val="600"/>
              </a:spcBef>
              <a:buClr>
                <a:srgbClr val="C00000"/>
              </a:buClr>
            </a:pPr>
            <a:r>
              <a:rPr lang="en-US" sz="1800" dirty="0"/>
              <a:t>Recommendations are issued by the NITAG to the </a:t>
            </a:r>
            <a:r>
              <a:rPr lang="en-US" sz="1800" dirty="0" err="1"/>
              <a:t>MoH</a:t>
            </a:r>
            <a:r>
              <a:rPr lang="en-US" sz="1800" dirty="0"/>
              <a:t>, who decides whether to accept and implement them</a:t>
            </a:r>
          </a:p>
          <a:p>
            <a:pPr marL="285750" indent="-285750">
              <a:lnSpc>
                <a:spcPct val="120000"/>
              </a:lnSpc>
              <a:spcBef>
                <a:spcPts val="600"/>
              </a:spcBef>
              <a:buFont typeface="Wingdings" pitchFamily="2" charset="2"/>
              <a:buChar char="Ø"/>
            </a:pPr>
            <a:r>
              <a:rPr lang="en-US" sz="1800" b="1" dirty="0">
                <a:solidFill>
                  <a:srgbClr val="0092CC"/>
                </a:solidFill>
              </a:rPr>
              <a:t>Process</a:t>
            </a:r>
          </a:p>
          <a:p>
            <a:pPr lvl="1">
              <a:lnSpc>
                <a:spcPct val="120000"/>
              </a:lnSpc>
              <a:spcBef>
                <a:spcPts val="600"/>
              </a:spcBef>
              <a:buClrTx/>
            </a:pPr>
            <a:r>
              <a:rPr lang="en-US" sz="1800" dirty="0"/>
              <a:t>Consensus OR vote OR both</a:t>
            </a:r>
          </a:p>
          <a:p>
            <a:pPr lvl="1">
              <a:lnSpc>
                <a:spcPct val="120000"/>
              </a:lnSpc>
              <a:spcBef>
                <a:spcPts val="0"/>
              </a:spcBef>
              <a:buClrTx/>
            </a:pPr>
            <a:r>
              <a:rPr lang="en-US" sz="1800" dirty="0"/>
              <a:t>Guidance document should clearly specify process</a:t>
            </a:r>
          </a:p>
          <a:p>
            <a:pPr lvl="1">
              <a:lnSpc>
                <a:spcPct val="120000"/>
              </a:lnSpc>
              <a:spcBef>
                <a:spcPts val="0"/>
              </a:spcBef>
              <a:buClrTx/>
            </a:pPr>
            <a:r>
              <a:rPr lang="en-US" sz="1800" dirty="0"/>
              <a:t>Secretariat prepares draft recommendations for </a:t>
            </a:r>
            <a:r>
              <a:rPr lang="en-US" sz="1800" dirty="0" err="1"/>
              <a:t>MoH</a:t>
            </a:r>
            <a:r>
              <a:rPr lang="en-US" sz="1800" dirty="0"/>
              <a:t>, based on NITAG decisions</a:t>
            </a:r>
          </a:p>
          <a:p>
            <a:pPr marL="285750" indent="-285750">
              <a:lnSpc>
                <a:spcPct val="120000"/>
              </a:lnSpc>
              <a:spcBef>
                <a:spcPts val="600"/>
              </a:spcBef>
              <a:buFont typeface="Wingdings" pitchFamily="2" charset="2"/>
              <a:buChar char="Ø"/>
            </a:pPr>
            <a:r>
              <a:rPr lang="en-US" sz="1800" b="1" dirty="0">
                <a:solidFill>
                  <a:srgbClr val="0092CC"/>
                </a:solidFill>
              </a:rPr>
              <a:t>Basis for recommendations</a:t>
            </a:r>
          </a:p>
          <a:p>
            <a:pPr lvl="1">
              <a:lnSpc>
                <a:spcPct val="120000"/>
              </a:lnSpc>
              <a:spcBef>
                <a:spcPts val="600"/>
              </a:spcBef>
              <a:buClrTx/>
            </a:pPr>
            <a:r>
              <a:rPr lang="en-US" sz="1800" dirty="0"/>
              <a:t>Disease burden and epidemiology</a:t>
            </a:r>
          </a:p>
          <a:p>
            <a:pPr lvl="1">
              <a:lnSpc>
                <a:spcPct val="120000"/>
              </a:lnSpc>
              <a:spcBef>
                <a:spcPts val="0"/>
              </a:spcBef>
              <a:buClrTx/>
            </a:pPr>
            <a:r>
              <a:rPr lang="en-US" sz="1800" dirty="0"/>
              <a:t>Vaccine efficacy, effectiveness, safety</a:t>
            </a:r>
          </a:p>
          <a:p>
            <a:pPr lvl="1">
              <a:lnSpc>
                <a:spcPct val="120000"/>
              </a:lnSpc>
              <a:spcBef>
                <a:spcPts val="0"/>
              </a:spcBef>
              <a:buClrTx/>
            </a:pPr>
            <a:r>
              <a:rPr lang="en-US" sz="1800" dirty="0"/>
              <a:t>Societal impact and public health</a:t>
            </a:r>
          </a:p>
          <a:p>
            <a:pPr lvl="1">
              <a:lnSpc>
                <a:spcPct val="120000"/>
              </a:lnSpc>
              <a:spcBef>
                <a:spcPts val="0"/>
              </a:spcBef>
              <a:buClrTx/>
            </a:pPr>
            <a:r>
              <a:rPr lang="en-US" sz="1800" dirty="0"/>
              <a:t>Approaches taken in other countries</a:t>
            </a:r>
          </a:p>
          <a:p>
            <a:pPr lvl="1">
              <a:lnSpc>
                <a:spcPct val="120000"/>
              </a:lnSpc>
              <a:spcBef>
                <a:spcPts val="0"/>
              </a:spcBef>
              <a:buClrTx/>
            </a:pPr>
            <a:r>
              <a:rPr lang="en-US" sz="1800" dirty="0"/>
              <a:t>Cost effectiveness, affordability</a:t>
            </a:r>
          </a:p>
          <a:p>
            <a:endParaRPr lang="en-US" dirty="0"/>
          </a:p>
        </p:txBody>
      </p:sp>
      <p:sp>
        <p:nvSpPr>
          <p:cNvPr id="4" name="Footer Placeholder 3">
            <a:extLst>
              <a:ext uri="{FF2B5EF4-FFF2-40B4-BE49-F238E27FC236}">
                <a16:creationId xmlns:a16="http://schemas.microsoft.com/office/drawing/2014/main" id="{C248C9EE-EDAE-4E70-A543-2BB24FAD36B7}"/>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B1CD4153-BA1C-485B-B0F7-7612BBB2DAC7}"/>
              </a:ext>
            </a:extLst>
          </p:cNvPr>
          <p:cNvSpPr>
            <a:spLocks noGrp="1"/>
          </p:cNvSpPr>
          <p:nvPr>
            <p:ph type="sldNum" sz="quarter" idx="16"/>
          </p:nvPr>
        </p:nvSpPr>
        <p:spPr/>
        <p:txBody>
          <a:bodyPr/>
          <a:lstStyle/>
          <a:p>
            <a:fld id="{A74CE0EA-F3B5-4684-BA10-C594598FDB9C}" type="slidenum">
              <a:rPr lang="en-GB" smtClean="0">
                <a:solidFill>
                  <a:prstClr val="black"/>
                </a:solidFill>
              </a:rPr>
              <a:pPr/>
              <a:t>39</a:t>
            </a:fld>
            <a:endParaRPr lang="en-GB">
              <a:solidFill>
                <a:prstClr val="black"/>
              </a:solidFill>
            </a:endParaRPr>
          </a:p>
        </p:txBody>
      </p:sp>
      <p:sp>
        <p:nvSpPr>
          <p:cNvPr id="7" name="Title 6">
            <a:extLst>
              <a:ext uri="{FF2B5EF4-FFF2-40B4-BE49-F238E27FC236}">
                <a16:creationId xmlns:a16="http://schemas.microsoft.com/office/drawing/2014/main" id="{DAC1615E-8C93-4375-B481-446A235E1272}"/>
              </a:ext>
            </a:extLst>
          </p:cNvPr>
          <p:cNvSpPr>
            <a:spLocks noGrp="1"/>
          </p:cNvSpPr>
          <p:nvPr>
            <p:ph type="title"/>
          </p:nvPr>
        </p:nvSpPr>
        <p:spPr/>
        <p:txBody>
          <a:bodyPr/>
          <a:lstStyle/>
          <a:p>
            <a:r>
              <a:rPr lang="en-US" dirty="0" err="1"/>
              <a:t>NITAG</a:t>
            </a:r>
            <a:r>
              <a:rPr lang="en-US" dirty="0"/>
              <a:t> recommendations</a:t>
            </a:r>
          </a:p>
        </p:txBody>
      </p:sp>
    </p:spTree>
    <p:extLst>
      <p:ext uri="{BB962C8B-B14F-4D97-AF65-F5344CB8AC3E}">
        <p14:creationId xmlns:p14="http://schemas.microsoft.com/office/powerpoint/2010/main" val="125441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1EC0FA-976B-44C7-A62E-ACDF03FB5AF5}"/>
              </a:ext>
            </a:extLst>
          </p:cNvPr>
          <p:cNvSpPr>
            <a:spLocks noGrp="1"/>
          </p:cNvSpPr>
          <p:nvPr>
            <p:ph idx="1"/>
          </p:nvPr>
        </p:nvSpPr>
        <p:spPr/>
        <p:txBody>
          <a:bodyPr/>
          <a:lstStyle/>
          <a:p>
            <a:pPr marL="457200" indent="-457200">
              <a:spcBef>
                <a:spcPts val="600"/>
              </a:spcBef>
              <a:buFont typeface="+mj-lt"/>
              <a:buAutoNum type="arabicPeriod"/>
            </a:pPr>
            <a:r>
              <a:rPr lang="en-US" sz="2400" dirty="0"/>
              <a:t>Purpose of a NITAG</a:t>
            </a:r>
          </a:p>
          <a:p>
            <a:pPr marL="457200" indent="-457200">
              <a:spcBef>
                <a:spcPts val="600"/>
              </a:spcBef>
              <a:buFont typeface="+mj-lt"/>
              <a:buAutoNum type="arabicPeriod"/>
            </a:pPr>
            <a:r>
              <a:rPr lang="en-US" sz="2400" dirty="0"/>
              <a:t>Terms of reference for NITAGs</a:t>
            </a:r>
          </a:p>
          <a:p>
            <a:pPr marL="457200" indent="-457200">
              <a:spcBef>
                <a:spcPts val="600"/>
              </a:spcBef>
              <a:buFont typeface="+mj-lt"/>
              <a:buAutoNum type="arabicPeriod"/>
            </a:pPr>
            <a:r>
              <a:rPr lang="en-US" sz="2400" dirty="0"/>
              <a:t>Composition of a NITAG</a:t>
            </a:r>
          </a:p>
          <a:p>
            <a:pPr marL="457200" indent="-457200">
              <a:spcBef>
                <a:spcPts val="600"/>
              </a:spcBef>
              <a:buFont typeface="+mj-lt"/>
              <a:buAutoNum type="arabicPeriod"/>
            </a:pPr>
            <a:r>
              <a:rPr lang="en-US" sz="2400" dirty="0"/>
              <a:t>Role of stakeholders at NITAGs</a:t>
            </a:r>
          </a:p>
          <a:p>
            <a:pPr marL="457200" indent="-457200">
              <a:spcBef>
                <a:spcPts val="600"/>
              </a:spcBef>
              <a:buFont typeface="+mj-lt"/>
              <a:buAutoNum type="arabicPeriod"/>
            </a:pPr>
            <a:r>
              <a:rPr lang="en-US" sz="2400" dirty="0"/>
              <a:t>Functioning of NITAGs</a:t>
            </a:r>
          </a:p>
          <a:p>
            <a:pPr marL="457200" indent="-457200">
              <a:spcBef>
                <a:spcPts val="600"/>
              </a:spcBef>
              <a:buFont typeface="+mj-lt"/>
              <a:buAutoNum type="arabicPeriod"/>
            </a:pPr>
            <a:r>
              <a:rPr lang="en-US" sz="2400" dirty="0"/>
              <a:t>Additional resources/Takeaways </a:t>
            </a:r>
          </a:p>
          <a:p>
            <a:endParaRPr lang="en-US" dirty="0"/>
          </a:p>
        </p:txBody>
      </p:sp>
      <p:sp>
        <p:nvSpPr>
          <p:cNvPr id="4" name="Footer Placeholder 3">
            <a:extLst>
              <a:ext uri="{FF2B5EF4-FFF2-40B4-BE49-F238E27FC236}">
                <a16:creationId xmlns:a16="http://schemas.microsoft.com/office/drawing/2014/main" id="{3BE5C8BA-0EC3-47CC-BC0C-50300A93F24C}"/>
              </a:ext>
            </a:extLst>
          </p:cNvPr>
          <p:cNvSpPr>
            <a:spLocks noGrp="1"/>
          </p:cNvSpPr>
          <p:nvPr>
            <p:ph type="ftr" sz="quarter" idx="15"/>
          </p:nvPr>
        </p:nvSpPr>
        <p:spPr>
          <a:xfrm>
            <a:off x="479124" y="6569568"/>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4A99A2AD-8532-41BC-A1E2-B28982BA1AC1}"/>
              </a:ext>
            </a:extLst>
          </p:cNvPr>
          <p:cNvSpPr>
            <a:spLocks noGrp="1"/>
          </p:cNvSpPr>
          <p:nvPr>
            <p:ph type="sldNum" sz="quarter" idx="16"/>
          </p:nvPr>
        </p:nvSpPr>
        <p:spPr/>
        <p:txBody>
          <a:bodyPr/>
          <a:lstStyle/>
          <a:p>
            <a:fld id="{A74CE0EA-F3B5-4684-BA10-C594598FDB9C}" type="slidenum">
              <a:rPr lang="en-GB" noProof="0" smtClean="0"/>
              <a:pPr/>
              <a:t>4</a:t>
            </a:fld>
            <a:endParaRPr lang="en-GB" noProof="0"/>
          </a:p>
        </p:txBody>
      </p:sp>
      <p:sp>
        <p:nvSpPr>
          <p:cNvPr id="7" name="Title 6">
            <a:extLst>
              <a:ext uri="{FF2B5EF4-FFF2-40B4-BE49-F238E27FC236}">
                <a16:creationId xmlns:a16="http://schemas.microsoft.com/office/drawing/2014/main" id="{CD886789-9721-424B-996F-C1CD45694F8B}"/>
              </a:ext>
            </a:extLst>
          </p:cNvPr>
          <p:cNvSpPr>
            <a:spLocks noGrp="1"/>
          </p:cNvSpPr>
          <p:nvPr>
            <p:ph type="title"/>
          </p:nvPr>
        </p:nvSpPr>
        <p:spPr/>
        <p:txBody>
          <a:bodyPr/>
          <a:lstStyle/>
          <a:p>
            <a:r>
              <a:rPr lang="en-US" dirty="0"/>
              <a:t>Module overview</a:t>
            </a:r>
          </a:p>
        </p:txBody>
      </p:sp>
    </p:spTree>
    <p:extLst>
      <p:ext uri="{BB962C8B-B14F-4D97-AF65-F5344CB8AC3E}">
        <p14:creationId xmlns:p14="http://schemas.microsoft.com/office/powerpoint/2010/main" val="817615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2B9AD-0C46-43FF-94BB-80336375B5EB}"/>
              </a:ext>
            </a:extLst>
          </p:cNvPr>
          <p:cNvSpPr>
            <a:spLocks noGrp="1"/>
          </p:cNvSpPr>
          <p:nvPr>
            <p:ph idx="1"/>
          </p:nvPr>
        </p:nvSpPr>
        <p:spPr>
          <a:xfrm>
            <a:off x="479124" y="1703399"/>
            <a:ext cx="11205902" cy="4567225"/>
          </a:xfrm>
        </p:spPr>
        <p:txBody>
          <a:bodyPr/>
          <a:lstStyle/>
          <a:p>
            <a:r>
              <a:rPr lang="en-US" sz="2000" dirty="0" err="1"/>
              <a:t>NITAG</a:t>
            </a:r>
            <a:r>
              <a:rPr lang="en-US" sz="2000" dirty="0"/>
              <a:t> communication and documentation process should be formalized in charter based on the following criteria: </a:t>
            </a:r>
          </a:p>
          <a:p>
            <a:pPr marL="342900" indent="-342900">
              <a:buClrTx/>
              <a:buFont typeface="Arial" panose="020B0604020202020204" pitchFamily="34" charset="0"/>
              <a:buChar char="•"/>
            </a:pPr>
            <a:r>
              <a:rPr lang="en-US" sz="2000" dirty="0"/>
              <a:t>How will minutes and recommendations be communicated?</a:t>
            </a:r>
          </a:p>
          <a:p>
            <a:pPr marL="342900" indent="-342900">
              <a:buClrTx/>
              <a:buFont typeface="Arial" panose="020B0604020202020204" pitchFamily="34" charset="0"/>
              <a:buChar char="•"/>
            </a:pPr>
            <a:r>
              <a:rPr lang="en-US" sz="2000" dirty="0"/>
              <a:t>What format will be used?</a:t>
            </a:r>
          </a:p>
          <a:p>
            <a:pPr marL="342900" indent="-342900">
              <a:buClrTx/>
              <a:buFont typeface="Arial" panose="020B0604020202020204" pitchFamily="34" charset="0"/>
              <a:buChar char="•"/>
            </a:pPr>
            <a:r>
              <a:rPr lang="en-US" sz="2000" dirty="0"/>
              <a:t>To whom in </a:t>
            </a:r>
            <a:r>
              <a:rPr lang="en-US" sz="2000" dirty="0" err="1"/>
              <a:t>MoH</a:t>
            </a:r>
            <a:r>
              <a:rPr lang="en-US" sz="2000" dirty="0"/>
              <a:t> should minutes and recommendations be submitted?</a:t>
            </a:r>
          </a:p>
          <a:p>
            <a:pPr marL="342900" indent="-342900">
              <a:buClrTx/>
              <a:buFont typeface="Arial" panose="020B0604020202020204" pitchFamily="34" charset="0"/>
              <a:buChar char="•"/>
            </a:pPr>
            <a:r>
              <a:rPr lang="en-US" sz="2000" dirty="0"/>
              <a:t>How soon after the meeting should they be submitted?</a:t>
            </a:r>
          </a:p>
          <a:p>
            <a:pPr marL="342900" indent="-342900">
              <a:buClrTx/>
              <a:buFont typeface="Arial" panose="020B0604020202020204" pitchFamily="34" charset="0"/>
              <a:buChar char="•"/>
            </a:pPr>
            <a:r>
              <a:rPr lang="en-US" sz="2000" dirty="0"/>
              <a:t>Will they be public or private?</a:t>
            </a:r>
          </a:p>
          <a:p>
            <a:pPr>
              <a:spcAft>
                <a:spcPts val="0"/>
              </a:spcAft>
              <a:buClrTx/>
              <a:buFont typeface="Wingdings" pitchFamily="2" charset="2"/>
              <a:buChar char="Ø"/>
            </a:pPr>
            <a:r>
              <a:rPr lang="en-US" sz="2000" dirty="0"/>
              <a:t>   To learn more about NITAGs training module on best practices for documenting NITAG work</a:t>
            </a:r>
          </a:p>
          <a:p>
            <a:pPr>
              <a:spcAft>
                <a:spcPts val="0"/>
              </a:spcAft>
              <a:buClrTx/>
            </a:pPr>
            <a:r>
              <a:rPr lang="en-US" sz="2000" dirty="0"/>
              <a:t>      click </a:t>
            </a:r>
            <a:r>
              <a:rPr lang="en-US" sz="2000" dirty="0">
                <a:hlinkClick r:id="rId2"/>
              </a:rPr>
              <a:t>here</a:t>
            </a:r>
            <a:endParaRPr lang="en-US" sz="2000" dirty="0"/>
          </a:p>
          <a:p>
            <a:endParaRPr lang="en-US" dirty="0"/>
          </a:p>
        </p:txBody>
      </p:sp>
      <p:sp>
        <p:nvSpPr>
          <p:cNvPr id="4" name="Footer Placeholder 3">
            <a:extLst>
              <a:ext uri="{FF2B5EF4-FFF2-40B4-BE49-F238E27FC236}">
                <a16:creationId xmlns:a16="http://schemas.microsoft.com/office/drawing/2014/main" id="{7F15345D-13E5-4D2F-83E2-6FE02322CBC7}"/>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AB1AE0FA-146F-42D8-AA83-A5DF8451D895}"/>
              </a:ext>
            </a:extLst>
          </p:cNvPr>
          <p:cNvSpPr>
            <a:spLocks noGrp="1"/>
          </p:cNvSpPr>
          <p:nvPr>
            <p:ph type="sldNum" sz="quarter" idx="16"/>
          </p:nvPr>
        </p:nvSpPr>
        <p:spPr/>
        <p:txBody>
          <a:bodyPr/>
          <a:lstStyle/>
          <a:p>
            <a:fld id="{A74CE0EA-F3B5-4684-BA10-C594598FDB9C}" type="slidenum">
              <a:rPr lang="en-GB" smtClean="0">
                <a:solidFill>
                  <a:prstClr val="black"/>
                </a:solidFill>
              </a:rPr>
              <a:pPr/>
              <a:t>40</a:t>
            </a:fld>
            <a:endParaRPr lang="en-GB">
              <a:solidFill>
                <a:prstClr val="black"/>
              </a:solidFill>
            </a:endParaRPr>
          </a:p>
        </p:txBody>
      </p:sp>
      <p:sp>
        <p:nvSpPr>
          <p:cNvPr id="7" name="Title 6">
            <a:extLst>
              <a:ext uri="{FF2B5EF4-FFF2-40B4-BE49-F238E27FC236}">
                <a16:creationId xmlns:a16="http://schemas.microsoft.com/office/drawing/2014/main" id="{84822E79-6706-435A-BC6B-7175D12C46BA}"/>
              </a:ext>
            </a:extLst>
          </p:cNvPr>
          <p:cNvSpPr>
            <a:spLocks noGrp="1"/>
          </p:cNvSpPr>
          <p:nvPr>
            <p:ph type="title"/>
          </p:nvPr>
        </p:nvSpPr>
        <p:spPr>
          <a:xfrm>
            <a:off x="479124" y="368640"/>
            <a:ext cx="8842676" cy="722000"/>
          </a:xfrm>
        </p:spPr>
        <p:txBody>
          <a:bodyPr/>
          <a:lstStyle/>
          <a:p>
            <a:r>
              <a:rPr lang="en-US" sz="3200" dirty="0" err="1"/>
              <a:t>NITAG</a:t>
            </a:r>
            <a:r>
              <a:rPr lang="en-US" sz="3200" dirty="0"/>
              <a:t> communication and documentation</a:t>
            </a:r>
          </a:p>
        </p:txBody>
      </p:sp>
    </p:spTree>
    <p:extLst>
      <p:ext uri="{BB962C8B-B14F-4D97-AF65-F5344CB8AC3E}">
        <p14:creationId xmlns:p14="http://schemas.microsoft.com/office/powerpoint/2010/main" val="308924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8898E2-63BD-4D1F-922E-E7AABDB867BE}"/>
              </a:ext>
            </a:extLst>
          </p:cNvPr>
          <p:cNvSpPr>
            <a:spLocks noGrp="1"/>
          </p:cNvSpPr>
          <p:nvPr>
            <p:ph type="ftr" sz="quarter" idx="15"/>
          </p:nvPr>
        </p:nvSpPr>
        <p:spPr>
          <a:xfrm>
            <a:off x="479124" y="6612177"/>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841683D4-6316-414F-8350-A4A87A047AF0}"/>
              </a:ext>
            </a:extLst>
          </p:cNvPr>
          <p:cNvSpPr>
            <a:spLocks noGrp="1"/>
          </p:cNvSpPr>
          <p:nvPr>
            <p:ph type="sldNum" sz="quarter" idx="16"/>
          </p:nvPr>
        </p:nvSpPr>
        <p:spPr/>
        <p:txBody>
          <a:bodyPr/>
          <a:lstStyle/>
          <a:p>
            <a:fld id="{A74CE0EA-F3B5-4684-BA10-C594598FDB9C}" type="slidenum">
              <a:rPr lang="en-GB" smtClean="0">
                <a:solidFill>
                  <a:prstClr val="black"/>
                </a:solidFill>
              </a:rPr>
              <a:pPr/>
              <a:t>41</a:t>
            </a:fld>
            <a:endParaRPr lang="en-GB">
              <a:solidFill>
                <a:prstClr val="black"/>
              </a:solidFill>
            </a:endParaRPr>
          </a:p>
        </p:txBody>
      </p:sp>
      <p:sp>
        <p:nvSpPr>
          <p:cNvPr id="7" name="Title 6">
            <a:extLst>
              <a:ext uri="{FF2B5EF4-FFF2-40B4-BE49-F238E27FC236}">
                <a16:creationId xmlns:a16="http://schemas.microsoft.com/office/drawing/2014/main" id="{435F8A35-DD87-48B8-BE0B-B8CB73740198}"/>
              </a:ext>
            </a:extLst>
          </p:cNvPr>
          <p:cNvSpPr>
            <a:spLocks noGrp="1"/>
          </p:cNvSpPr>
          <p:nvPr>
            <p:ph type="title"/>
          </p:nvPr>
        </p:nvSpPr>
        <p:spPr/>
        <p:txBody>
          <a:bodyPr/>
          <a:lstStyle/>
          <a:p>
            <a:r>
              <a:rPr lang="en-US" dirty="0"/>
              <a:t>Activity time: SWOT Analysis</a:t>
            </a:r>
          </a:p>
        </p:txBody>
      </p:sp>
      <p:graphicFrame>
        <p:nvGraphicFramePr>
          <p:cNvPr id="8" name="Diagram 7">
            <a:extLst>
              <a:ext uri="{FF2B5EF4-FFF2-40B4-BE49-F238E27FC236}">
                <a16:creationId xmlns:a16="http://schemas.microsoft.com/office/drawing/2014/main" id="{18210C0A-816A-4E3B-B4B1-BA8DD92D8E8C}"/>
              </a:ext>
            </a:extLst>
          </p:cNvPr>
          <p:cNvGraphicFramePr/>
          <p:nvPr>
            <p:extLst>
              <p:ext uri="{D42A27DB-BD31-4B8C-83A1-F6EECF244321}">
                <p14:modId xmlns:p14="http://schemas.microsoft.com/office/powerpoint/2010/main" val="1246284210"/>
              </p:ext>
            </p:extLst>
          </p:nvPr>
        </p:nvGraphicFramePr>
        <p:xfrm>
          <a:off x="2286001" y="1471613"/>
          <a:ext cx="7186612" cy="4599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rminator 6">
            <a:extLst>
              <a:ext uri="{FF2B5EF4-FFF2-40B4-BE49-F238E27FC236}">
                <a16:creationId xmlns:a16="http://schemas.microsoft.com/office/drawing/2014/main" id="{8349A51D-D88B-49D4-9442-5EB1B13DBB20}"/>
              </a:ext>
            </a:extLst>
          </p:cNvPr>
          <p:cNvSpPr/>
          <p:nvPr/>
        </p:nvSpPr>
        <p:spPr>
          <a:xfrm>
            <a:off x="882015" y="1768544"/>
            <a:ext cx="2514600" cy="1219200"/>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chemeClr val="tx1"/>
                </a:solidFill>
              </a:rPr>
              <a:t>Which aspects are you doing well? </a:t>
            </a:r>
          </a:p>
        </p:txBody>
      </p:sp>
      <p:sp>
        <p:nvSpPr>
          <p:cNvPr id="10" name="Terminator 7">
            <a:extLst>
              <a:ext uri="{FF2B5EF4-FFF2-40B4-BE49-F238E27FC236}">
                <a16:creationId xmlns:a16="http://schemas.microsoft.com/office/drawing/2014/main" id="{B522685D-8FFE-45DD-AD9C-C6FE6A926B7A}"/>
              </a:ext>
            </a:extLst>
          </p:cNvPr>
          <p:cNvSpPr/>
          <p:nvPr/>
        </p:nvSpPr>
        <p:spPr>
          <a:xfrm>
            <a:off x="510543" y="4837563"/>
            <a:ext cx="3257543" cy="1230155"/>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chemeClr val="tx1"/>
                </a:solidFill>
              </a:rPr>
              <a:t>What opportunities can you use to help reach your goals?</a:t>
            </a:r>
          </a:p>
        </p:txBody>
      </p:sp>
      <p:sp>
        <p:nvSpPr>
          <p:cNvPr id="11" name="Terminator 8">
            <a:extLst>
              <a:ext uri="{FF2B5EF4-FFF2-40B4-BE49-F238E27FC236}">
                <a16:creationId xmlns:a16="http://schemas.microsoft.com/office/drawing/2014/main" id="{D6FD8D55-B104-46CF-87B8-AD317E29B932}"/>
              </a:ext>
            </a:extLst>
          </p:cNvPr>
          <p:cNvSpPr/>
          <p:nvPr/>
        </p:nvSpPr>
        <p:spPr>
          <a:xfrm>
            <a:off x="7970519" y="4769075"/>
            <a:ext cx="3304224" cy="1298643"/>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chemeClr val="tx1"/>
                </a:solidFill>
              </a:rPr>
              <a:t>What obstacles are you facing in reaching your desired goals?</a:t>
            </a:r>
          </a:p>
        </p:txBody>
      </p:sp>
      <p:sp>
        <p:nvSpPr>
          <p:cNvPr id="12" name="Terminator 9">
            <a:extLst>
              <a:ext uri="{FF2B5EF4-FFF2-40B4-BE49-F238E27FC236}">
                <a16:creationId xmlns:a16="http://schemas.microsoft.com/office/drawing/2014/main" id="{F3BAD4E3-231B-4502-BF6D-A50521076225}"/>
              </a:ext>
            </a:extLst>
          </p:cNvPr>
          <p:cNvSpPr/>
          <p:nvPr/>
        </p:nvSpPr>
        <p:spPr>
          <a:xfrm>
            <a:off x="7970519" y="1768544"/>
            <a:ext cx="2514600" cy="1219200"/>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chemeClr val="tx1"/>
                </a:solidFill>
              </a:rPr>
              <a:t>Which aspects might need improvement?</a:t>
            </a:r>
          </a:p>
        </p:txBody>
      </p:sp>
    </p:spTree>
    <p:extLst>
      <p:ext uri="{BB962C8B-B14F-4D97-AF65-F5344CB8AC3E}">
        <p14:creationId xmlns:p14="http://schemas.microsoft.com/office/powerpoint/2010/main" val="785862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EA4BE9-FB15-41CD-BF2D-8C1A309D1876}"/>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36A80DF5-C984-405A-8914-018840956382}"/>
              </a:ext>
            </a:extLst>
          </p:cNvPr>
          <p:cNvSpPr>
            <a:spLocks noGrp="1"/>
          </p:cNvSpPr>
          <p:nvPr>
            <p:ph type="sldNum" sz="quarter" idx="16"/>
          </p:nvPr>
        </p:nvSpPr>
        <p:spPr/>
        <p:txBody>
          <a:bodyPr/>
          <a:lstStyle/>
          <a:p>
            <a:fld id="{A74CE0EA-F3B5-4684-BA10-C594598FDB9C}" type="slidenum">
              <a:rPr lang="en-GB" smtClean="0">
                <a:solidFill>
                  <a:prstClr val="black"/>
                </a:solidFill>
              </a:rPr>
              <a:pPr/>
              <a:t>42</a:t>
            </a:fld>
            <a:endParaRPr lang="en-GB">
              <a:solidFill>
                <a:prstClr val="black"/>
              </a:solidFill>
            </a:endParaRPr>
          </a:p>
        </p:txBody>
      </p:sp>
      <p:sp>
        <p:nvSpPr>
          <p:cNvPr id="7" name="Title 6">
            <a:extLst>
              <a:ext uri="{FF2B5EF4-FFF2-40B4-BE49-F238E27FC236}">
                <a16:creationId xmlns:a16="http://schemas.microsoft.com/office/drawing/2014/main" id="{ABE892CA-6986-40C9-85A3-43FF9DA0F911}"/>
              </a:ext>
            </a:extLst>
          </p:cNvPr>
          <p:cNvSpPr>
            <a:spLocks noGrp="1"/>
          </p:cNvSpPr>
          <p:nvPr>
            <p:ph type="title"/>
          </p:nvPr>
        </p:nvSpPr>
        <p:spPr/>
        <p:txBody>
          <a:bodyPr/>
          <a:lstStyle/>
          <a:p>
            <a:r>
              <a:rPr lang="en-US" dirty="0"/>
              <a:t>Examples of a NITAG Charter</a:t>
            </a:r>
          </a:p>
        </p:txBody>
      </p:sp>
      <p:pic>
        <p:nvPicPr>
          <p:cNvPr id="8" name="Content Placeholder 6">
            <a:extLst>
              <a:ext uri="{FF2B5EF4-FFF2-40B4-BE49-F238E27FC236}">
                <a16:creationId xmlns:a16="http://schemas.microsoft.com/office/drawing/2014/main" id="{D55CBD81-0D2B-46E6-A14E-CEBC84A2A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076480" y="1822585"/>
            <a:ext cx="2590800" cy="3231880"/>
          </a:xfrm>
          <a:prstGeom prst="rect">
            <a:avLst/>
          </a:prstGeom>
          <a:ln w="28575">
            <a:solidFill>
              <a:schemeClr val="tx1"/>
            </a:solidFill>
          </a:ln>
        </p:spPr>
      </p:pic>
      <p:pic>
        <p:nvPicPr>
          <p:cNvPr id="9" name="Picture 8">
            <a:extLst>
              <a:ext uri="{FF2B5EF4-FFF2-40B4-BE49-F238E27FC236}">
                <a16:creationId xmlns:a16="http://schemas.microsoft.com/office/drawing/2014/main" id="{F779BD3B-75AA-41D4-A527-44B835C37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822585"/>
            <a:ext cx="2371392" cy="3231880"/>
          </a:xfrm>
          <a:prstGeom prst="rect">
            <a:avLst/>
          </a:prstGeom>
          <a:ln w="28575">
            <a:solidFill>
              <a:schemeClr val="tx1"/>
            </a:solidFill>
          </a:ln>
        </p:spPr>
      </p:pic>
      <p:pic>
        <p:nvPicPr>
          <p:cNvPr id="10" name="Picture 9">
            <a:extLst>
              <a:ext uri="{FF2B5EF4-FFF2-40B4-BE49-F238E27FC236}">
                <a16:creationId xmlns:a16="http://schemas.microsoft.com/office/drawing/2014/main" id="{E966B17B-CF00-4021-87D1-25D4580A1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912" y="1817166"/>
            <a:ext cx="2283188" cy="3237299"/>
          </a:xfrm>
          <a:prstGeom prst="rect">
            <a:avLst/>
          </a:prstGeom>
          <a:ln w="28575">
            <a:solidFill>
              <a:schemeClr val="tx1"/>
            </a:solidFill>
          </a:ln>
        </p:spPr>
      </p:pic>
      <p:sp>
        <p:nvSpPr>
          <p:cNvPr id="11" name="TextBox 10">
            <a:extLst>
              <a:ext uri="{FF2B5EF4-FFF2-40B4-BE49-F238E27FC236}">
                <a16:creationId xmlns:a16="http://schemas.microsoft.com/office/drawing/2014/main" id="{373E0A37-72E1-4E25-99FA-36F76FFA0266}"/>
              </a:ext>
            </a:extLst>
          </p:cNvPr>
          <p:cNvSpPr txBox="1"/>
          <p:nvPr/>
        </p:nvSpPr>
        <p:spPr>
          <a:xfrm>
            <a:off x="2504170" y="5131616"/>
            <a:ext cx="1735419" cy="738664"/>
          </a:xfrm>
          <a:prstGeom prst="rect">
            <a:avLst/>
          </a:prstGeom>
          <a:noFill/>
        </p:spPr>
        <p:txBody>
          <a:bodyPr wrap="square" rtlCol="0" anchor="ctr">
            <a:spAutoFit/>
          </a:bodyPr>
          <a:lstStyle/>
          <a:p>
            <a:pPr algn="ctr"/>
            <a:r>
              <a:rPr lang="en-US" dirty="0">
                <a:hlinkClick r:id="rId5"/>
              </a:rPr>
              <a:t>ACIP</a:t>
            </a:r>
          </a:p>
          <a:p>
            <a:pPr algn="ctr"/>
            <a:r>
              <a:rPr lang="en-US" dirty="0">
                <a:hlinkClick r:id="rId5"/>
              </a:rPr>
              <a:t>(USA)</a:t>
            </a:r>
            <a:endParaRPr lang="en-US" dirty="0"/>
          </a:p>
        </p:txBody>
      </p:sp>
      <p:sp>
        <p:nvSpPr>
          <p:cNvPr id="12" name="TextBox 11">
            <a:extLst>
              <a:ext uri="{FF2B5EF4-FFF2-40B4-BE49-F238E27FC236}">
                <a16:creationId xmlns:a16="http://schemas.microsoft.com/office/drawing/2014/main" id="{9EF5F426-72BB-4289-AE0D-09C4DFC68360}"/>
              </a:ext>
            </a:extLst>
          </p:cNvPr>
          <p:cNvSpPr txBox="1"/>
          <p:nvPr/>
        </p:nvSpPr>
        <p:spPr>
          <a:xfrm>
            <a:off x="5281327" y="5139507"/>
            <a:ext cx="2019537" cy="738664"/>
          </a:xfrm>
          <a:prstGeom prst="rect">
            <a:avLst/>
          </a:prstGeom>
          <a:noFill/>
        </p:spPr>
        <p:txBody>
          <a:bodyPr wrap="square" rtlCol="0" anchor="ctr">
            <a:spAutoFit/>
          </a:bodyPr>
          <a:lstStyle/>
          <a:p>
            <a:pPr algn="ctr"/>
            <a:r>
              <a:rPr lang="en-US" dirty="0" err="1">
                <a:solidFill>
                  <a:schemeClr val="tx2"/>
                </a:solidFill>
                <a:hlinkClick r:id="rId6">
                  <a:extLst>
                    <a:ext uri="{A12FA001-AC4F-418D-AE19-62706E023703}">
                      <ahyp:hlinkClr xmlns:ahyp="http://schemas.microsoft.com/office/drawing/2018/hyperlinkcolor" val="tx"/>
                    </a:ext>
                  </a:extLst>
                </a:hlinkClick>
              </a:rPr>
              <a:t>CoNaIn</a:t>
            </a:r>
            <a:r>
              <a:rPr lang="en-US" dirty="0">
                <a:solidFill>
                  <a:schemeClr val="tx2"/>
                </a:solidFill>
                <a:hlinkClick r:id="rId6">
                  <a:extLst>
                    <a:ext uri="{A12FA001-AC4F-418D-AE19-62706E023703}">
                      <ahyp:hlinkClr xmlns:ahyp="http://schemas.microsoft.com/office/drawing/2018/hyperlinkcolor" val="tx"/>
                    </a:ext>
                  </a:extLst>
                </a:hlinkClick>
              </a:rPr>
              <a:t> (Argentina)</a:t>
            </a:r>
            <a:endParaRPr lang="en-US" dirty="0">
              <a:solidFill>
                <a:schemeClr val="tx2"/>
              </a:solidFill>
            </a:endParaRPr>
          </a:p>
        </p:txBody>
      </p:sp>
      <p:sp>
        <p:nvSpPr>
          <p:cNvPr id="13" name="TextBox 12">
            <a:extLst>
              <a:ext uri="{FF2B5EF4-FFF2-40B4-BE49-F238E27FC236}">
                <a16:creationId xmlns:a16="http://schemas.microsoft.com/office/drawing/2014/main" id="{A046446C-1E0A-4C3E-B8F7-C6B6F176B3CB}"/>
              </a:ext>
            </a:extLst>
          </p:cNvPr>
          <p:cNvSpPr txBox="1"/>
          <p:nvPr/>
        </p:nvSpPr>
        <p:spPr>
          <a:xfrm>
            <a:off x="8188796" y="5142642"/>
            <a:ext cx="1735419" cy="738664"/>
          </a:xfrm>
          <a:prstGeom prst="rect">
            <a:avLst/>
          </a:prstGeom>
          <a:noFill/>
        </p:spPr>
        <p:txBody>
          <a:bodyPr wrap="square" rtlCol="0" anchor="ctr">
            <a:spAutoFit/>
          </a:bodyPr>
          <a:lstStyle/>
          <a:p>
            <a:pPr algn="ctr"/>
            <a:r>
              <a:rPr lang="en-US" dirty="0">
                <a:solidFill>
                  <a:schemeClr val="tx2"/>
                </a:solidFill>
                <a:hlinkClick r:id="rId7">
                  <a:extLst>
                    <a:ext uri="{A12FA001-AC4F-418D-AE19-62706E023703}">
                      <ahyp:hlinkClr xmlns:ahyp="http://schemas.microsoft.com/office/drawing/2018/hyperlinkcolor" val="tx"/>
                    </a:ext>
                  </a:extLst>
                </a:hlinkClick>
              </a:rPr>
              <a:t>CTV (France)</a:t>
            </a:r>
            <a:endParaRPr lang="en-US" dirty="0">
              <a:solidFill>
                <a:schemeClr val="tx2"/>
              </a:solidFill>
            </a:endParaRPr>
          </a:p>
        </p:txBody>
      </p:sp>
    </p:spTree>
    <p:extLst>
      <p:ext uri="{BB962C8B-B14F-4D97-AF65-F5344CB8AC3E}">
        <p14:creationId xmlns:p14="http://schemas.microsoft.com/office/powerpoint/2010/main" val="1329831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8CD453-1870-4337-97E3-0D5ACC18CA7C}"/>
              </a:ext>
            </a:extLst>
          </p:cNvPr>
          <p:cNvSpPr>
            <a:spLocks noGrp="1"/>
          </p:cNvSpPr>
          <p:nvPr>
            <p:ph idx="1"/>
          </p:nvPr>
        </p:nvSpPr>
        <p:spPr>
          <a:xfrm>
            <a:off x="479124" y="1571625"/>
            <a:ext cx="11205903" cy="4914899"/>
          </a:xfrm>
        </p:spPr>
        <p:txBody>
          <a:bodyPr/>
          <a:lstStyle/>
          <a:p>
            <a:pPr marL="514350" lvl="0" indent="-514350">
              <a:buFont typeface="+mj-lt"/>
              <a:buAutoNum type="arabicPeriod"/>
            </a:pPr>
            <a:r>
              <a:rPr lang="en-US" sz="1800" dirty="0"/>
              <a:t>A legislative mandate (Ministerial decree).</a:t>
            </a:r>
          </a:p>
          <a:p>
            <a:pPr marL="514350" lvl="0" indent="-514350">
              <a:buFont typeface="+mj-lt"/>
              <a:buAutoNum type="arabicPeriod"/>
            </a:pPr>
            <a:r>
              <a:rPr lang="en-US" sz="1800" dirty="0"/>
              <a:t>Formal written terms of reference.</a:t>
            </a:r>
          </a:p>
          <a:p>
            <a:pPr marL="514350" lvl="0" indent="-514350">
              <a:buFont typeface="+mj-lt"/>
              <a:buAutoNum type="arabicPeriod"/>
            </a:pPr>
            <a:r>
              <a:rPr lang="en-US" sz="1800" dirty="0"/>
              <a:t>At least five different areas of expertise represented among core members.</a:t>
            </a:r>
          </a:p>
          <a:p>
            <a:pPr marL="514350" lvl="0" indent="-514350">
              <a:buFont typeface="+mj-lt"/>
              <a:buAutoNum type="arabicPeriod"/>
            </a:pPr>
            <a:r>
              <a:rPr lang="en-US" sz="1800" dirty="0"/>
              <a:t>At least one meeting per year.</a:t>
            </a:r>
          </a:p>
          <a:p>
            <a:pPr marL="514350" lvl="0" indent="-514350">
              <a:buFont typeface="+mj-lt"/>
              <a:buAutoNum type="arabicPeriod"/>
            </a:pPr>
            <a:r>
              <a:rPr lang="en-US" sz="1800" dirty="0"/>
              <a:t>Circulation of the agenda and background documents at least one week prior to meetings.</a:t>
            </a:r>
          </a:p>
          <a:p>
            <a:pPr marL="514350" lvl="0" indent="-514350">
              <a:buFont typeface="+mj-lt"/>
              <a:buAutoNum type="arabicPeriod"/>
            </a:pPr>
            <a:r>
              <a:rPr lang="en-US" sz="1800" dirty="0"/>
              <a:t>Mandatory disclosure of any conflict of interest.</a:t>
            </a:r>
          </a:p>
          <a:p>
            <a:r>
              <a:rPr lang="en-US" sz="1600" dirty="0"/>
              <a:t>*These six indicators do not guarantee the functionality of the NITAG but are the minimum set of indicators that helps with monitoring of progress at the global level. </a:t>
            </a:r>
          </a:p>
          <a:p>
            <a:r>
              <a:rPr lang="en-US" sz="1600" dirty="0"/>
              <a:t>*More in-depth performance evaluation tools for review of NITAGs process, functionality and output are available online at the </a:t>
            </a:r>
            <a:r>
              <a:rPr lang="en-US" sz="1600" u="sng" dirty="0">
                <a:hlinkClick r:id="rId2"/>
              </a:rPr>
              <a:t>NITAG Resource Center.</a:t>
            </a:r>
            <a:endParaRPr lang="en-US" sz="1600" dirty="0"/>
          </a:p>
          <a:p>
            <a:endParaRPr lang="en-US" dirty="0"/>
          </a:p>
        </p:txBody>
      </p:sp>
      <p:sp>
        <p:nvSpPr>
          <p:cNvPr id="4" name="Footer Placeholder 3">
            <a:extLst>
              <a:ext uri="{FF2B5EF4-FFF2-40B4-BE49-F238E27FC236}">
                <a16:creationId xmlns:a16="http://schemas.microsoft.com/office/drawing/2014/main" id="{AF325707-9D61-4B19-A245-95E01E63D344}"/>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4B5A456C-CB3C-48F6-ABDE-20D06C76D97C}"/>
              </a:ext>
            </a:extLst>
          </p:cNvPr>
          <p:cNvSpPr>
            <a:spLocks noGrp="1"/>
          </p:cNvSpPr>
          <p:nvPr>
            <p:ph type="sldNum" sz="quarter" idx="16"/>
          </p:nvPr>
        </p:nvSpPr>
        <p:spPr/>
        <p:txBody>
          <a:bodyPr/>
          <a:lstStyle/>
          <a:p>
            <a:fld id="{A74CE0EA-F3B5-4684-BA10-C594598FDB9C}" type="slidenum">
              <a:rPr lang="en-GB" smtClean="0">
                <a:solidFill>
                  <a:prstClr val="black"/>
                </a:solidFill>
              </a:rPr>
              <a:pPr/>
              <a:t>43</a:t>
            </a:fld>
            <a:endParaRPr lang="en-GB">
              <a:solidFill>
                <a:prstClr val="black"/>
              </a:solidFill>
            </a:endParaRPr>
          </a:p>
        </p:txBody>
      </p:sp>
      <p:sp>
        <p:nvSpPr>
          <p:cNvPr id="7" name="Title 6">
            <a:extLst>
              <a:ext uri="{FF2B5EF4-FFF2-40B4-BE49-F238E27FC236}">
                <a16:creationId xmlns:a16="http://schemas.microsoft.com/office/drawing/2014/main" id="{43409764-FD16-4519-AD16-1342041F19FD}"/>
              </a:ext>
            </a:extLst>
          </p:cNvPr>
          <p:cNvSpPr>
            <a:spLocks noGrp="1"/>
          </p:cNvSpPr>
          <p:nvPr>
            <p:ph type="title"/>
          </p:nvPr>
        </p:nvSpPr>
        <p:spPr>
          <a:xfrm>
            <a:off x="479124" y="311490"/>
            <a:ext cx="8722026" cy="722000"/>
          </a:xfrm>
        </p:spPr>
        <p:txBody>
          <a:bodyPr/>
          <a:lstStyle/>
          <a:p>
            <a:r>
              <a:rPr lang="en-US" dirty="0"/>
              <a:t>6 indicators of a well functioning NITAG</a:t>
            </a:r>
          </a:p>
        </p:txBody>
      </p:sp>
    </p:spTree>
    <p:extLst>
      <p:ext uri="{BB962C8B-B14F-4D97-AF65-F5344CB8AC3E}">
        <p14:creationId xmlns:p14="http://schemas.microsoft.com/office/powerpoint/2010/main" val="613534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173A76-A94F-4177-9A73-B25998722B9C}"/>
              </a:ext>
            </a:extLst>
          </p:cNvPr>
          <p:cNvSpPr>
            <a:spLocks noGrp="1"/>
          </p:cNvSpPr>
          <p:nvPr>
            <p:ph type="ftr" sz="quarter" idx="15"/>
          </p:nvPr>
        </p:nvSpPr>
        <p:spPr>
          <a:xfrm>
            <a:off x="479124" y="6609018"/>
            <a:ext cx="2260480" cy="180500"/>
          </a:xfrm>
        </p:spPr>
        <p:txBody>
          <a:bodyPr/>
          <a:lstStyle/>
          <a:p>
            <a:r>
              <a:rPr lang="en-US">
                <a:solidFill>
                  <a:prstClr val="black"/>
                </a:solidFill>
              </a:rPr>
              <a:t>NITAGs composition and functioning</a:t>
            </a:r>
            <a:endParaRPr lang="en-GB">
              <a:solidFill>
                <a:prstClr val="black"/>
              </a:solidFill>
            </a:endParaRPr>
          </a:p>
        </p:txBody>
      </p:sp>
      <p:sp>
        <p:nvSpPr>
          <p:cNvPr id="5" name="Slide Number Placeholder 4">
            <a:extLst>
              <a:ext uri="{FF2B5EF4-FFF2-40B4-BE49-F238E27FC236}">
                <a16:creationId xmlns:a16="http://schemas.microsoft.com/office/drawing/2014/main" id="{6631F852-82C1-4C0D-933C-44C76D42A5BB}"/>
              </a:ext>
            </a:extLst>
          </p:cNvPr>
          <p:cNvSpPr>
            <a:spLocks noGrp="1"/>
          </p:cNvSpPr>
          <p:nvPr>
            <p:ph type="sldNum" sz="quarter" idx="16"/>
          </p:nvPr>
        </p:nvSpPr>
        <p:spPr/>
        <p:txBody>
          <a:bodyPr/>
          <a:lstStyle/>
          <a:p>
            <a:fld id="{A74CE0EA-F3B5-4684-BA10-C594598FDB9C}" type="slidenum">
              <a:rPr lang="en-GB" smtClean="0">
                <a:solidFill>
                  <a:prstClr val="black"/>
                </a:solidFill>
              </a:rPr>
              <a:pPr/>
              <a:t>44</a:t>
            </a:fld>
            <a:endParaRPr lang="en-GB">
              <a:solidFill>
                <a:prstClr val="black"/>
              </a:solidFill>
            </a:endParaRPr>
          </a:p>
        </p:txBody>
      </p:sp>
      <p:sp>
        <p:nvSpPr>
          <p:cNvPr id="7" name="Title 6">
            <a:extLst>
              <a:ext uri="{FF2B5EF4-FFF2-40B4-BE49-F238E27FC236}">
                <a16:creationId xmlns:a16="http://schemas.microsoft.com/office/drawing/2014/main" id="{A8D1ED1F-BD57-4956-A660-BE051AAE6586}"/>
              </a:ext>
            </a:extLst>
          </p:cNvPr>
          <p:cNvSpPr>
            <a:spLocks noGrp="1"/>
          </p:cNvSpPr>
          <p:nvPr>
            <p:ph type="title"/>
          </p:nvPr>
        </p:nvSpPr>
        <p:spPr>
          <a:xfrm>
            <a:off x="479124" y="368640"/>
            <a:ext cx="8573436" cy="722000"/>
          </a:xfrm>
        </p:spPr>
        <p:txBody>
          <a:bodyPr/>
          <a:lstStyle/>
          <a:p>
            <a:r>
              <a:rPr lang="en-US" dirty="0"/>
              <a:t>Does your NITAG meet the 6 indicators?</a:t>
            </a:r>
          </a:p>
        </p:txBody>
      </p:sp>
      <p:pic>
        <p:nvPicPr>
          <p:cNvPr id="8" name="Content Placeholder 8">
            <a:extLst>
              <a:ext uri="{FF2B5EF4-FFF2-40B4-BE49-F238E27FC236}">
                <a16:creationId xmlns:a16="http://schemas.microsoft.com/office/drawing/2014/main" id="{E328F6F5-1DAE-4E4F-9A0F-40DB153CD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6207" y="1191302"/>
            <a:ext cx="9418817" cy="4871802"/>
          </a:xfrm>
        </p:spPr>
      </p:pic>
    </p:spTree>
    <p:extLst>
      <p:ext uri="{BB962C8B-B14F-4D97-AF65-F5344CB8AC3E}">
        <p14:creationId xmlns:p14="http://schemas.microsoft.com/office/powerpoint/2010/main" val="1669815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7D5661-2AFB-411B-A663-EF4F529B4570}"/>
              </a:ext>
            </a:extLst>
          </p:cNvPr>
          <p:cNvSpPr>
            <a:spLocks noGrp="1"/>
          </p:cNvSpPr>
          <p:nvPr>
            <p:ph idx="1"/>
          </p:nvPr>
        </p:nvSpPr>
        <p:spPr/>
        <p:txBody>
          <a:bodyPr/>
          <a:lstStyle/>
          <a:p>
            <a:pPr marL="342900" indent="-342900">
              <a:buClrTx/>
              <a:buFont typeface="Arial" panose="020B0604020202020204" pitchFamily="34" charset="0"/>
              <a:buChar char="•"/>
            </a:pPr>
            <a:r>
              <a:rPr lang="en-US" sz="2000" dirty="0"/>
              <a:t>The Global NITAG Network (GNN) is a platform to help promote connections between the different NITAGs and share information, experiences and best practices. </a:t>
            </a:r>
          </a:p>
          <a:p>
            <a:pPr marL="342900" indent="-342900">
              <a:buClrTx/>
              <a:buFont typeface="Arial" panose="020B0604020202020204" pitchFamily="34" charset="0"/>
              <a:buChar char="•"/>
            </a:pPr>
            <a:r>
              <a:rPr lang="en-US" sz="2000" dirty="0"/>
              <a:t>All NITAGs can join the network free of charge. </a:t>
            </a:r>
          </a:p>
          <a:p>
            <a:pPr marL="342900" indent="-342900">
              <a:buClrTx/>
              <a:buFont typeface="Arial" panose="020B0604020202020204" pitchFamily="34" charset="0"/>
              <a:buChar char="•"/>
            </a:pPr>
            <a:r>
              <a:rPr lang="en-US" sz="2000" dirty="0"/>
              <a:t>The GNN meets once a year and organizes virtual webinars.</a:t>
            </a:r>
          </a:p>
          <a:p>
            <a:pPr marL="342900" indent="-342900">
              <a:buClrTx/>
              <a:buFont typeface="Arial" panose="020B0604020202020204" pitchFamily="34" charset="0"/>
              <a:buChar char="•"/>
            </a:pPr>
            <a:r>
              <a:rPr lang="en-US" sz="2000" dirty="0"/>
              <a:t>Monthly update on recent recommendations are sent to all GNN members</a:t>
            </a:r>
          </a:p>
          <a:p>
            <a:pPr marL="342900" indent="-342900">
              <a:buClrTx/>
              <a:buFont typeface="Wingdings" panose="05000000000000000000" pitchFamily="2" charset="2"/>
              <a:buChar char="Ø"/>
            </a:pPr>
            <a:r>
              <a:rPr lang="en-US" sz="2000" dirty="0"/>
              <a:t>To know more about the mission, the trainings being offered and the registration process click </a:t>
            </a:r>
            <a:r>
              <a:rPr lang="en-US" sz="2000" dirty="0">
                <a:hlinkClick r:id="rId2"/>
              </a:rPr>
              <a:t>here</a:t>
            </a:r>
            <a:endParaRPr lang="en-US" sz="2000" dirty="0"/>
          </a:p>
          <a:p>
            <a:endParaRPr lang="en-US" dirty="0"/>
          </a:p>
        </p:txBody>
      </p:sp>
      <p:sp>
        <p:nvSpPr>
          <p:cNvPr id="4" name="Footer Placeholder 3">
            <a:extLst>
              <a:ext uri="{FF2B5EF4-FFF2-40B4-BE49-F238E27FC236}">
                <a16:creationId xmlns:a16="http://schemas.microsoft.com/office/drawing/2014/main" id="{145C9DCC-3FA1-463A-8FA4-3826C207B07D}"/>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5D7A4E33-29F5-4DFE-9B8C-F8716ECC9117}"/>
              </a:ext>
            </a:extLst>
          </p:cNvPr>
          <p:cNvSpPr>
            <a:spLocks noGrp="1"/>
          </p:cNvSpPr>
          <p:nvPr>
            <p:ph type="sldNum" sz="quarter" idx="16"/>
          </p:nvPr>
        </p:nvSpPr>
        <p:spPr/>
        <p:txBody>
          <a:bodyPr/>
          <a:lstStyle/>
          <a:p>
            <a:fld id="{A74CE0EA-F3B5-4684-BA10-C594598FDB9C}" type="slidenum">
              <a:rPr lang="en-GB" smtClean="0">
                <a:solidFill>
                  <a:prstClr val="black"/>
                </a:solidFill>
              </a:rPr>
              <a:pPr/>
              <a:t>45</a:t>
            </a:fld>
            <a:endParaRPr lang="en-GB">
              <a:solidFill>
                <a:prstClr val="black"/>
              </a:solidFill>
            </a:endParaRPr>
          </a:p>
        </p:txBody>
      </p:sp>
      <p:sp>
        <p:nvSpPr>
          <p:cNvPr id="7" name="Title 6">
            <a:extLst>
              <a:ext uri="{FF2B5EF4-FFF2-40B4-BE49-F238E27FC236}">
                <a16:creationId xmlns:a16="http://schemas.microsoft.com/office/drawing/2014/main" id="{DBD6E1C0-3602-4733-8B26-29EC6AE66730}"/>
              </a:ext>
            </a:extLst>
          </p:cNvPr>
          <p:cNvSpPr>
            <a:spLocks noGrp="1"/>
          </p:cNvSpPr>
          <p:nvPr>
            <p:ph type="title"/>
          </p:nvPr>
        </p:nvSpPr>
        <p:spPr/>
        <p:txBody>
          <a:bodyPr/>
          <a:lstStyle/>
          <a:p>
            <a:r>
              <a:rPr lang="en-US" dirty="0"/>
              <a:t>The Global NITAG Network</a:t>
            </a:r>
          </a:p>
        </p:txBody>
      </p:sp>
    </p:spTree>
    <p:extLst>
      <p:ext uri="{BB962C8B-B14F-4D97-AF65-F5344CB8AC3E}">
        <p14:creationId xmlns:p14="http://schemas.microsoft.com/office/powerpoint/2010/main" val="3309190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9A361-A98E-48B1-983A-A909323BD90A}"/>
              </a:ext>
            </a:extLst>
          </p:cNvPr>
          <p:cNvSpPr>
            <a:spLocks noGrp="1"/>
          </p:cNvSpPr>
          <p:nvPr>
            <p:ph idx="1"/>
          </p:nvPr>
        </p:nvSpPr>
        <p:spPr>
          <a:xfrm>
            <a:off x="479124" y="1724089"/>
            <a:ext cx="11211526" cy="4248970"/>
          </a:xfrm>
        </p:spPr>
        <p:txBody>
          <a:bodyPr/>
          <a:lstStyle/>
          <a:p>
            <a:pPr>
              <a:buClrTx/>
              <a:buFont typeface="Wingdings" pitchFamily="2" charset="2"/>
              <a:buChar char="Ø"/>
            </a:pPr>
            <a:r>
              <a:rPr lang="en-US" sz="2000" dirty="0"/>
              <a:t>  NITAGs are an </a:t>
            </a:r>
            <a:r>
              <a:rPr lang="en-US" sz="2000" b="1" dirty="0"/>
              <a:t>independent</a:t>
            </a:r>
            <a:r>
              <a:rPr lang="en-US" sz="2000" dirty="0"/>
              <a:t>,</a:t>
            </a:r>
            <a:r>
              <a:rPr lang="en-US" sz="2000" b="1" dirty="0"/>
              <a:t> scientific</a:t>
            </a:r>
            <a:r>
              <a:rPr lang="en-US" sz="2000" dirty="0"/>
              <a:t>,</a:t>
            </a:r>
            <a:r>
              <a:rPr lang="en-US" sz="2000" b="1" dirty="0"/>
              <a:t> advisory </a:t>
            </a:r>
            <a:r>
              <a:rPr lang="en-US" sz="2000" dirty="0"/>
              <a:t>group </a:t>
            </a:r>
          </a:p>
          <a:p>
            <a:pPr>
              <a:buClrTx/>
              <a:buFont typeface="Wingdings" pitchFamily="2" charset="2"/>
              <a:buChar char="Ø"/>
            </a:pPr>
            <a:r>
              <a:rPr lang="en-US" sz="2000" dirty="0"/>
              <a:t>  NITAG’s composition includes:</a:t>
            </a:r>
          </a:p>
          <a:p>
            <a:pPr lvl="1"/>
            <a:r>
              <a:rPr lang="en-US" sz="2000" dirty="0"/>
              <a:t>core members (credible experts from diverse areas of expertise)</a:t>
            </a:r>
          </a:p>
          <a:p>
            <a:pPr lvl="1"/>
            <a:r>
              <a:rPr lang="en-US" sz="2000" dirty="0"/>
              <a:t>ex-officio members (government agencies) and</a:t>
            </a:r>
          </a:p>
          <a:p>
            <a:pPr lvl="1"/>
            <a:r>
              <a:rPr lang="en-US" sz="2000" dirty="0"/>
              <a:t>liaison members (other stakeholders). </a:t>
            </a:r>
          </a:p>
          <a:p>
            <a:pPr lvl="1">
              <a:buFont typeface="Wingdings" pitchFamily="2" charset="2"/>
              <a:buChar char="ü"/>
            </a:pPr>
            <a:r>
              <a:rPr lang="en-US" sz="2000" dirty="0"/>
              <a:t> Technical support is offered to the NITAG by the Secretariat. </a:t>
            </a:r>
          </a:p>
          <a:p>
            <a:pPr>
              <a:buClrTx/>
              <a:buFont typeface="Wingdings" pitchFamily="2" charset="2"/>
              <a:buChar char="Ø"/>
            </a:pPr>
            <a:r>
              <a:rPr lang="en-US" sz="2000" dirty="0"/>
              <a:t>  The NITAG functions and processes must be </a:t>
            </a:r>
            <a:r>
              <a:rPr lang="en-US" sz="2000" b="1" dirty="0"/>
              <a:t>formalized</a:t>
            </a:r>
            <a:r>
              <a:rPr lang="en-US" sz="2000" dirty="0"/>
              <a:t> in the charter</a:t>
            </a:r>
          </a:p>
          <a:p>
            <a:pPr>
              <a:buClrTx/>
              <a:buFont typeface="Wingdings" pitchFamily="2" charset="2"/>
              <a:buChar char="Ø"/>
            </a:pPr>
            <a:r>
              <a:rPr lang="en-US" sz="2000" dirty="0"/>
              <a:t>  NITAGs must aim to meet all 6 indicators of a well-functioning NITAG</a:t>
            </a:r>
          </a:p>
          <a:p>
            <a:endParaRPr lang="en-US" dirty="0"/>
          </a:p>
        </p:txBody>
      </p:sp>
      <p:sp>
        <p:nvSpPr>
          <p:cNvPr id="4" name="Footer Placeholder 3">
            <a:extLst>
              <a:ext uri="{FF2B5EF4-FFF2-40B4-BE49-F238E27FC236}">
                <a16:creationId xmlns:a16="http://schemas.microsoft.com/office/drawing/2014/main" id="{E614D62C-F447-4D04-B1B2-C0E97A88E94A}"/>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CA304BC2-3609-43AD-8F28-752BC99FAA4E}"/>
              </a:ext>
            </a:extLst>
          </p:cNvPr>
          <p:cNvSpPr>
            <a:spLocks noGrp="1"/>
          </p:cNvSpPr>
          <p:nvPr>
            <p:ph type="sldNum" sz="quarter" idx="16"/>
          </p:nvPr>
        </p:nvSpPr>
        <p:spPr/>
        <p:txBody>
          <a:bodyPr/>
          <a:lstStyle/>
          <a:p>
            <a:fld id="{A74CE0EA-F3B5-4684-BA10-C594598FDB9C}" type="slidenum">
              <a:rPr lang="en-GB" smtClean="0">
                <a:solidFill>
                  <a:prstClr val="black"/>
                </a:solidFill>
              </a:rPr>
              <a:pPr/>
              <a:t>46</a:t>
            </a:fld>
            <a:endParaRPr lang="en-GB">
              <a:solidFill>
                <a:prstClr val="black"/>
              </a:solidFill>
            </a:endParaRPr>
          </a:p>
        </p:txBody>
      </p:sp>
      <p:sp>
        <p:nvSpPr>
          <p:cNvPr id="7" name="Title 6">
            <a:extLst>
              <a:ext uri="{FF2B5EF4-FFF2-40B4-BE49-F238E27FC236}">
                <a16:creationId xmlns:a16="http://schemas.microsoft.com/office/drawing/2014/main" id="{47629B8F-1CD3-48FC-9B86-CAAF6EEAF463}"/>
              </a:ext>
            </a:extLst>
          </p:cNvPr>
          <p:cNvSpPr>
            <a:spLocks noGrp="1"/>
          </p:cNvSpPr>
          <p:nvPr>
            <p:ph type="title"/>
          </p:nvPr>
        </p:nvSpPr>
        <p:spPr/>
        <p:txBody>
          <a:bodyPr/>
          <a:lstStyle/>
          <a:p>
            <a:r>
              <a:rPr lang="en-US" dirty="0"/>
              <a:t>Conclusion and Takeaways</a:t>
            </a:r>
          </a:p>
        </p:txBody>
      </p:sp>
    </p:spTree>
    <p:extLst>
      <p:ext uri="{BB962C8B-B14F-4D97-AF65-F5344CB8AC3E}">
        <p14:creationId xmlns:p14="http://schemas.microsoft.com/office/powerpoint/2010/main" val="2377474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FD1A2D-3BDD-B643-8B82-A8F28BCB22B9}"/>
              </a:ext>
            </a:extLst>
          </p:cNvPr>
          <p:cNvSpPr>
            <a:spLocks noGrp="1"/>
          </p:cNvSpPr>
          <p:nvPr>
            <p:ph idx="1"/>
          </p:nvPr>
        </p:nvSpPr>
        <p:spPr/>
        <p:txBody>
          <a:bodyPr/>
          <a:lstStyle/>
          <a:p>
            <a:pPr>
              <a:buFont typeface="Wingdings" pitchFamily="2" charset="2"/>
              <a:buChar char="Ø"/>
            </a:pPr>
            <a:r>
              <a:rPr lang="en-US" sz="2400" dirty="0">
                <a:hlinkClick r:id="rId2"/>
              </a:rPr>
              <a:t>Training modules to help establish a NITAG</a:t>
            </a:r>
            <a:r>
              <a:rPr lang="en-US" sz="2400" dirty="0"/>
              <a:t>  This resource page provides access to training modules, case studies and helpful reference documents such as:</a:t>
            </a:r>
          </a:p>
          <a:p>
            <a:pPr lvl="1">
              <a:buFont typeface="Wingdings" pitchFamily="2" charset="2"/>
              <a:buChar char="ü"/>
            </a:pPr>
            <a:r>
              <a:rPr lang="en-US" sz="2400" dirty="0">
                <a:hlinkClick r:id="rId3"/>
              </a:rPr>
              <a:t>Operational guide for NITAGs</a:t>
            </a:r>
            <a:endParaRPr lang="en-US" sz="2400" dirty="0"/>
          </a:p>
          <a:p>
            <a:pPr lvl="1">
              <a:buFont typeface="Wingdings" pitchFamily="2" charset="2"/>
              <a:buChar char="ü"/>
            </a:pPr>
            <a:r>
              <a:rPr lang="en-US" sz="2400" dirty="0">
                <a:hlinkClick r:id="rId4"/>
              </a:rPr>
              <a:t>Guidance paper</a:t>
            </a:r>
            <a:r>
              <a:rPr lang="en-US" sz="2400" dirty="0"/>
              <a:t> </a:t>
            </a:r>
          </a:p>
          <a:p>
            <a:pPr lvl="1">
              <a:buFont typeface="Wingdings" pitchFamily="2" charset="2"/>
              <a:buChar char="ü"/>
            </a:pPr>
            <a:r>
              <a:rPr lang="en-US" sz="2400" dirty="0">
                <a:hlinkClick r:id="rId5"/>
              </a:rPr>
              <a:t>Declaration of Interest form</a:t>
            </a:r>
            <a:endParaRPr lang="en-US" sz="2400" dirty="0"/>
          </a:p>
          <a:p>
            <a:pPr lvl="1">
              <a:buFont typeface="Wingdings" pitchFamily="2" charset="2"/>
              <a:buChar char="ü"/>
            </a:pPr>
            <a:r>
              <a:rPr lang="en-US" sz="2400" dirty="0">
                <a:hlinkClick r:id="rId6"/>
              </a:rPr>
              <a:t>Confidentiality agreement form</a:t>
            </a:r>
            <a:endParaRPr lang="en-US" sz="2400" dirty="0"/>
          </a:p>
          <a:p>
            <a:endParaRPr lang="en-US" dirty="0"/>
          </a:p>
        </p:txBody>
      </p:sp>
      <p:sp>
        <p:nvSpPr>
          <p:cNvPr id="4" name="Footer Placeholder 3">
            <a:extLst>
              <a:ext uri="{FF2B5EF4-FFF2-40B4-BE49-F238E27FC236}">
                <a16:creationId xmlns:a16="http://schemas.microsoft.com/office/drawing/2014/main" id="{E366EE70-043A-554F-BA6C-76FB33F00C84}"/>
              </a:ext>
            </a:extLst>
          </p:cNvPr>
          <p:cNvSpPr>
            <a:spLocks noGrp="1"/>
          </p:cNvSpPr>
          <p:nvPr>
            <p:ph type="ftr" sz="quarter" idx="15"/>
          </p:nvPr>
        </p:nvSpPr>
        <p:spPr>
          <a:xfrm>
            <a:off x="479124" y="6606509"/>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2917A213-9BDC-BB4B-A7FA-86F3F30C395E}"/>
              </a:ext>
            </a:extLst>
          </p:cNvPr>
          <p:cNvSpPr>
            <a:spLocks noGrp="1"/>
          </p:cNvSpPr>
          <p:nvPr>
            <p:ph type="sldNum" sz="quarter" idx="16"/>
          </p:nvPr>
        </p:nvSpPr>
        <p:spPr/>
        <p:txBody>
          <a:bodyPr/>
          <a:lstStyle/>
          <a:p>
            <a:fld id="{A74CE0EA-F3B5-4684-BA10-C594598FDB9C}" type="slidenum">
              <a:rPr lang="en-GB" smtClean="0">
                <a:solidFill>
                  <a:prstClr val="black"/>
                </a:solidFill>
              </a:rPr>
              <a:pPr/>
              <a:t>47</a:t>
            </a:fld>
            <a:endParaRPr lang="en-GB">
              <a:solidFill>
                <a:prstClr val="black"/>
              </a:solidFill>
            </a:endParaRPr>
          </a:p>
        </p:txBody>
      </p:sp>
      <p:sp>
        <p:nvSpPr>
          <p:cNvPr id="7" name="Title 6">
            <a:extLst>
              <a:ext uri="{FF2B5EF4-FFF2-40B4-BE49-F238E27FC236}">
                <a16:creationId xmlns:a16="http://schemas.microsoft.com/office/drawing/2014/main" id="{6CECF925-E1CD-614E-B66A-6D1394B3E5D5}"/>
              </a:ext>
            </a:extLst>
          </p:cNvPr>
          <p:cNvSpPr>
            <a:spLocks noGrp="1"/>
          </p:cNvSpPr>
          <p:nvPr>
            <p:ph type="title"/>
          </p:nvPr>
        </p:nvSpPr>
        <p:spPr>
          <a:xfrm>
            <a:off x="300038" y="300038"/>
            <a:ext cx="8929687" cy="619152"/>
          </a:xfrm>
        </p:spPr>
        <p:txBody>
          <a:bodyPr/>
          <a:lstStyle/>
          <a:p>
            <a:r>
              <a:rPr lang="en-US" dirty="0"/>
              <a:t>Additional training resources: Hyperlinks</a:t>
            </a:r>
          </a:p>
        </p:txBody>
      </p:sp>
    </p:spTree>
    <p:extLst>
      <p:ext uri="{BB962C8B-B14F-4D97-AF65-F5344CB8AC3E}">
        <p14:creationId xmlns:p14="http://schemas.microsoft.com/office/powerpoint/2010/main" val="2496341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537DD-3108-8A45-BF64-943FE78385A8}"/>
              </a:ext>
            </a:extLst>
          </p:cNvPr>
          <p:cNvSpPr>
            <a:spLocks noGrp="1"/>
          </p:cNvSpPr>
          <p:nvPr>
            <p:ph idx="1"/>
          </p:nvPr>
        </p:nvSpPr>
        <p:spPr/>
        <p:txBody>
          <a:bodyPr/>
          <a:lstStyle/>
          <a:p>
            <a:pPr marL="342900" indent="-342900">
              <a:spcBef>
                <a:spcPts val="600"/>
              </a:spcBef>
              <a:buFont typeface="Arial" panose="020B0604020202020204" pitchFamily="34" charset="0"/>
              <a:buChar char="•"/>
            </a:pPr>
            <a:r>
              <a:rPr lang="en-US" sz="2400" dirty="0"/>
              <a:t>Please take a post-test form with the same alphabet code as your earlier pre-test form</a:t>
            </a:r>
          </a:p>
          <a:p>
            <a:pPr marL="342900" indent="-342900">
              <a:spcBef>
                <a:spcPts val="600"/>
              </a:spcBef>
              <a:buFont typeface="Arial" panose="020B0604020202020204" pitchFamily="34" charset="0"/>
              <a:buChar char="•"/>
            </a:pPr>
            <a:r>
              <a:rPr lang="en-US" sz="2400" dirty="0"/>
              <a:t>All forms are anonymous. The letter code is only to ensure uniformity. </a:t>
            </a:r>
          </a:p>
          <a:p>
            <a:pPr marL="342900" indent="-342900">
              <a:spcBef>
                <a:spcPts val="600"/>
              </a:spcBef>
              <a:buFont typeface="Arial" panose="020B0604020202020204" pitchFamily="34" charset="0"/>
              <a:buChar char="•"/>
            </a:pPr>
            <a:r>
              <a:rPr lang="en-US" sz="2400" dirty="0"/>
              <a:t>The tests are a short quiz and will not be graded. The evaluations will be used only to help us enhance our training packages.  </a:t>
            </a:r>
          </a:p>
          <a:p>
            <a:pPr>
              <a:spcBef>
                <a:spcPts val="600"/>
              </a:spcBef>
            </a:pPr>
            <a:endParaRPr lang="en-US" sz="2400" dirty="0"/>
          </a:p>
          <a:p>
            <a:pPr algn="ctr">
              <a:spcBef>
                <a:spcPts val="600"/>
              </a:spcBef>
            </a:pPr>
            <a:r>
              <a:rPr lang="en-US" sz="2400" dirty="0"/>
              <a:t>All the best! </a:t>
            </a:r>
            <a:r>
              <a:rPr lang="en-US" sz="2400" dirty="0">
                <a:sym typeface="Wingdings" pitchFamily="2" charset="2"/>
              </a:rPr>
              <a:t> </a:t>
            </a:r>
            <a:endParaRPr lang="en-US" sz="2400" dirty="0"/>
          </a:p>
          <a:p>
            <a:endParaRPr lang="en-US" dirty="0"/>
          </a:p>
        </p:txBody>
      </p:sp>
      <p:sp>
        <p:nvSpPr>
          <p:cNvPr id="4" name="Footer Placeholder 3">
            <a:extLst>
              <a:ext uri="{FF2B5EF4-FFF2-40B4-BE49-F238E27FC236}">
                <a16:creationId xmlns:a16="http://schemas.microsoft.com/office/drawing/2014/main" id="{DF6AB4B3-008B-E643-8BE4-CA9C7AD2AF42}"/>
              </a:ext>
            </a:extLst>
          </p:cNvPr>
          <p:cNvSpPr>
            <a:spLocks noGrp="1"/>
          </p:cNvSpPr>
          <p:nvPr>
            <p:ph type="ftr" sz="quarter" idx="15"/>
          </p:nvPr>
        </p:nvSpPr>
        <p:spPr>
          <a:xfrm>
            <a:off x="479124" y="6621718"/>
            <a:ext cx="2260480" cy="180500"/>
          </a:xfrm>
        </p:spPr>
        <p:txBody>
          <a:bodyPr/>
          <a:lstStyle/>
          <a:p>
            <a:r>
              <a:rPr lang="en-US" dirty="0">
                <a:solidFill>
                  <a:prstClr val="black"/>
                </a:solidFill>
              </a:rPr>
              <a:t>NITAGs composition and functioning</a:t>
            </a:r>
            <a:endParaRPr lang="en-GB" dirty="0">
              <a:solidFill>
                <a:prstClr val="black"/>
              </a:solidFill>
            </a:endParaRPr>
          </a:p>
        </p:txBody>
      </p:sp>
      <p:sp>
        <p:nvSpPr>
          <p:cNvPr id="5" name="Slide Number Placeholder 4">
            <a:extLst>
              <a:ext uri="{FF2B5EF4-FFF2-40B4-BE49-F238E27FC236}">
                <a16:creationId xmlns:a16="http://schemas.microsoft.com/office/drawing/2014/main" id="{6C52D064-A906-604C-AFEE-1D9E27128F6F}"/>
              </a:ext>
            </a:extLst>
          </p:cNvPr>
          <p:cNvSpPr>
            <a:spLocks noGrp="1"/>
          </p:cNvSpPr>
          <p:nvPr>
            <p:ph type="sldNum" sz="quarter" idx="16"/>
          </p:nvPr>
        </p:nvSpPr>
        <p:spPr/>
        <p:txBody>
          <a:bodyPr/>
          <a:lstStyle/>
          <a:p>
            <a:fld id="{A74CE0EA-F3B5-4684-BA10-C594598FDB9C}" type="slidenum">
              <a:rPr lang="en-GB" smtClean="0">
                <a:solidFill>
                  <a:prstClr val="black"/>
                </a:solidFill>
              </a:rPr>
              <a:pPr/>
              <a:t>48</a:t>
            </a:fld>
            <a:endParaRPr lang="en-GB">
              <a:solidFill>
                <a:prstClr val="black"/>
              </a:solidFill>
            </a:endParaRPr>
          </a:p>
        </p:txBody>
      </p:sp>
      <p:sp>
        <p:nvSpPr>
          <p:cNvPr id="7" name="Title 6">
            <a:extLst>
              <a:ext uri="{FF2B5EF4-FFF2-40B4-BE49-F238E27FC236}">
                <a16:creationId xmlns:a16="http://schemas.microsoft.com/office/drawing/2014/main" id="{C6114438-A188-124F-A9C9-1180C184D198}"/>
              </a:ext>
            </a:extLst>
          </p:cNvPr>
          <p:cNvSpPr>
            <a:spLocks noGrp="1"/>
          </p:cNvSpPr>
          <p:nvPr>
            <p:ph type="title"/>
          </p:nvPr>
        </p:nvSpPr>
        <p:spPr/>
        <p:txBody>
          <a:bodyPr/>
          <a:lstStyle/>
          <a:p>
            <a:r>
              <a:rPr lang="en-US" dirty="0"/>
              <a:t>Post-Test</a:t>
            </a:r>
          </a:p>
        </p:txBody>
      </p:sp>
    </p:spTree>
    <p:extLst>
      <p:ext uri="{BB962C8B-B14F-4D97-AF65-F5344CB8AC3E}">
        <p14:creationId xmlns:p14="http://schemas.microsoft.com/office/powerpoint/2010/main" val="3687440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AC6C79-EC45-8F4F-9907-218B9A0304FC}"/>
              </a:ext>
            </a:extLst>
          </p:cNvPr>
          <p:cNvSpPr/>
          <p:nvPr/>
        </p:nvSpPr>
        <p:spPr>
          <a:xfrm>
            <a:off x="0" y="0"/>
            <a:ext cx="12169775" cy="6877050"/>
          </a:xfrm>
          <a:prstGeom prst="rect">
            <a:avLst/>
          </a:prstGeom>
          <a:solidFill>
            <a:srgbClr val="007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5AB19E4C-A3C6-4E9F-8C93-27E9CBC331D9}"/>
              </a:ext>
            </a:extLst>
          </p:cNvPr>
          <p:cNvSpPr>
            <a:spLocks noGrp="1"/>
          </p:cNvSpPr>
          <p:nvPr>
            <p:ph type="body" sz="quarter" idx="16"/>
          </p:nvPr>
        </p:nvSpPr>
        <p:spPr/>
        <p:txBody>
          <a:bodyPr/>
          <a:lstStyle/>
          <a:p>
            <a:endParaRPr lang="en-US"/>
          </a:p>
        </p:txBody>
      </p:sp>
      <p:sp>
        <p:nvSpPr>
          <p:cNvPr id="9" name="Subtitle 8">
            <a:extLst>
              <a:ext uri="{FF2B5EF4-FFF2-40B4-BE49-F238E27FC236}">
                <a16:creationId xmlns:a16="http://schemas.microsoft.com/office/drawing/2014/main" id="{B33C3B33-E826-42EA-AB06-9B5F5792CDA4}"/>
              </a:ext>
            </a:extLst>
          </p:cNvPr>
          <p:cNvSpPr>
            <a:spLocks noGrp="1"/>
          </p:cNvSpPr>
          <p:nvPr>
            <p:ph type="subTitle" idx="1"/>
          </p:nvPr>
        </p:nvSpPr>
        <p:spPr>
          <a:xfrm>
            <a:off x="0" y="4842494"/>
            <a:ext cx="12169774" cy="1296750"/>
          </a:xfrm>
        </p:spPr>
        <p:txBody>
          <a:bodyPr/>
          <a:lstStyle/>
          <a:p>
            <a:r>
              <a:rPr lang="en-GB" sz="1400" dirty="0"/>
              <a:t>This version has been reviewed by Pooja Pradeep, Instructional Designer.</a:t>
            </a:r>
            <a:endParaRPr lang="en-US" sz="1400" dirty="0"/>
          </a:p>
        </p:txBody>
      </p:sp>
      <p:sp>
        <p:nvSpPr>
          <p:cNvPr id="5" name="Slide Number Placeholder 4">
            <a:extLst>
              <a:ext uri="{FF2B5EF4-FFF2-40B4-BE49-F238E27FC236}">
                <a16:creationId xmlns:a16="http://schemas.microsoft.com/office/drawing/2014/main" id="{C1150518-31AC-4611-AD74-990434E9036F}"/>
              </a:ext>
            </a:extLst>
          </p:cNvPr>
          <p:cNvSpPr>
            <a:spLocks noGrp="1"/>
          </p:cNvSpPr>
          <p:nvPr>
            <p:ph type="sldNum" sz="quarter" idx="4294967295"/>
          </p:nvPr>
        </p:nvSpPr>
        <p:spPr>
          <a:xfrm>
            <a:off x="11879263" y="6607175"/>
            <a:ext cx="290512" cy="179388"/>
          </a:xfrm>
        </p:spPr>
        <p:txBody>
          <a:bodyPr/>
          <a:lstStyle/>
          <a:p>
            <a:endParaRPr lang="en-GB" dirty="0">
              <a:solidFill>
                <a:prstClr val="black"/>
              </a:solidFill>
            </a:endParaRPr>
          </a:p>
        </p:txBody>
      </p:sp>
      <p:sp>
        <p:nvSpPr>
          <p:cNvPr id="15" name="Title 7">
            <a:extLst>
              <a:ext uri="{FF2B5EF4-FFF2-40B4-BE49-F238E27FC236}">
                <a16:creationId xmlns:a16="http://schemas.microsoft.com/office/drawing/2014/main" id="{634E53A1-9049-AB46-BEEF-4D2472A33E33}"/>
              </a:ext>
            </a:extLst>
          </p:cNvPr>
          <p:cNvSpPr>
            <a:spLocks noGrp="1"/>
          </p:cNvSpPr>
          <p:nvPr>
            <p:ph type="ctrTitle"/>
          </p:nvPr>
        </p:nvSpPr>
        <p:spPr>
          <a:xfrm>
            <a:off x="3" y="486535"/>
            <a:ext cx="7330613" cy="1122267"/>
          </a:xfrm>
        </p:spPr>
        <p:txBody>
          <a:bodyPr/>
          <a:lstStyle/>
          <a:p>
            <a:r>
              <a:rPr lang="en-US" dirty="0"/>
              <a:t>Thank you for your attention!</a:t>
            </a:r>
          </a:p>
        </p:txBody>
      </p:sp>
      <p:pic>
        <p:nvPicPr>
          <p:cNvPr id="17" name="Picture Placeholder 1">
            <a:extLst>
              <a:ext uri="{FF2B5EF4-FFF2-40B4-BE49-F238E27FC236}">
                <a16:creationId xmlns:a16="http://schemas.microsoft.com/office/drawing/2014/main" id="{102B251B-7DD3-F241-AC7C-4FE0AD75FDFA}"/>
              </a:ext>
            </a:extLst>
          </p:cNvPr>
          <p:cNvPicPr>
            <a:picLocks noChangeAspect="1"/>
          </p:cNvPicPr>
          <p:nvPr/>
        </p:nvPicPr>
        <p:blipFill>
          <a:blip r:embed="rId2">
            <a:extLst>
              <a:ext uri="{28A0092B-C50C-407E-A947-70E740481C1C}">
                <a14:useLocalDpi xmlns:a14="http://schemas.microsoft.com/office/drawing/2010/main" val="0"/>
              </a:ext>
            </a:extLst>
          </a:blip>
          <a:srcRect t="278" b="278"/>
          <a:stretch>
            <a:fillRect/>
          </a:stretch>
        </p:blipFill>
        <p:spPr bwMode="gray">
          <a:xfrm>
            <a:off x="7447080" y="486535"/>
            <a:ext cx="4222783" cy="1115490"/>
          </a:xfrm>
          <a:prstGeom prst="rect">
            <a:avLst/>
          </a:prstGeom>
          <a:blipFill dpi="0" rotWithShape="1">
            <a:blip r:embed="rId2"/>
            <a:srcRect/>
            <a:stretch>
              <a:fillRect/>
            </a:stretch>
          </a:blipFill>
        </p:spPr>
      </p:pic>
    </p:spTree>
    <p:extLst>
      <p:ext uri="{BB962C8B-B14F-4D97-AF65-F5344CB8AC3E}">
        <p14:creationId xmlns:p14="http://schemas.microsoft.com/office/powerpoint/2010/main" val="36149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1EC0FA-976B-44C7-A62E-ACDF03FB5AF5}"/>
              </a:ext>
            </a:extLst>
          </p:cNvPr>
          <p:cNvSpPr>
            <a:spLocks noGrp="1"/>
          </p:cNvSpPr>
          <p:nvPr>
            <p:ph idx="1"/>
          </p:nvPr>
        </p:nvSpPr>
        <p:spPr/>
        <p:txBody>
          <a:bodyPr/>
          <a:lstStyle/>
          <a:p>
            <a:pPr>
              <a:spcBef>
                <a:spcPts val="600"/>
              </a:spcBef>
            </a:pPr>
            <a:r>
              <a:rPr lang="en-US" sz="2400" b="1" dirty="0">
                <a:solidFill>
                  <a:srgbClr val="0092CC"/>
                </a:solidFill>
              </a:rPr>
              <a:t>On completion of this training, you will be able to:</a:t>
            </a:r>
            <a:endParaRPr lang="en-US" sz="2400" dirty="0"/>
          </a:p>
          <a:p>
            <a:pPr marL="457200" indent="-457200">
              <a:spcBef>
                <a:spcPts val="600"/>
              </a:spcBef>
              <a:buFont typeface="Wingdings" pitchFamily="2" charset="2"/>
              <a:buChar char="ü"/>
            </a:pPr>
            <a:r>
              <a:rPr lang="en-US" sz="2400" dirty="0"/>
              <a:t>Describe the purpose of a NITAG</a:t>
            </a:r>
          </a:p>
          <a:p>
            <a:pPr marL="457200" indent="-457200">
              <a:spcBef>
                <a:spcPts val="600"/>
              </a:spcBef>
              <a:buFont typeface="Wingdings" pitchFamily="2" charset="2"/>
              <a:buChar char="ü"/>
            </a:pPr>
            <a:r>
              <a:rPr lang="en-US" sz="2400" dirty="0"/>
              <a:t>Review the strengths and weaknesses of your </a:t>
            </a:r>
            <a:r>
              <a:rPr lang="en-US" sz="2400" dirty="0" err="1"/>
              <a:t>NITAG</a:t>
            </a:r>
            <a:r>
              <a:rPr lang="en-US" sz="2400" dirty="0"/>
              <a:t> composition</a:t>
            </a:r>
          </a:p>
          <a:p>
            <a:pPr marL="457200" indent="-457200">
              <a:spcBef>
                <a:spcPts val="600"/>
              </a:spcBef>
              <a:buFont typeface="Wingdings" pitchFamily="2" charset="2"/>
              <a:buChar char="ü"/>
            </a:pPr>
            <a:r>
              <a:rPr lang="en-US" sz="2400" dirty="0"/>
              <a:t>Assess the functioning of your </a:t>
            </a:r>
            <a:r>
              <a:rPr lang="en-US" sz="2400" dirty="0" err="1"/>
              <a:t>NITAG</a:t>
            </a:r>
            <a:endParaRPr lang="en-US" sz="2400" dirty="0"/>
          </a:p>
          <a:p>
            <a:pPr marL="457200" indent="-457200">
              <a:spcBef>
                <a:spcPts val="600"/>
              </a:spcBef>
              <a:buFont typeface="Wingdings" pitchFamily="2" charset="2"/>
              <a:buChar char="ü"/>
            </a:pPr>
            <a:r>
              <a:rPr lang="en-US" sz="2400" dirty="0"/>
              <a:t>Develop strategies to improve or update your </a:t>
            </a:r>
            <a:r>
              <a:rPr lang="en-US" sz="2400" dirty="0" err="1"/>
              <a:t>NITAG</a:t>
            </a:r>
            <a:r>
              <a:rPr lang="en-US" sz="2400" dirty="0"/>
              <a:t> charter and other relevant internal procedures </a:t>
            </a:r>
            <a:r>
              <a:rPr lang="en-US" sz="2400"/>
              <a:t>and </a:t>
            </a:r>
            <a:endParaRPr lang="en-US" sz="2400" dirty="0"/>
          </a:p>
          <a:p>
            <a:pPr marL="457200" indent="-457200">
              <a:spcBef>
                <a:spcPts val="600"/>
              </a:spcBef>
              <a:buFont typeface="Wingdings" pitchFamily="2" charset="2"/>
              <a:buChar char="ü"/>
            </a:pPr>
            <a:r>
              <a:rPr lang="en-US" sz="2400" dirty="0"/>
              <a:t>Identify additional resources to assist with the functioning of your </a:t>
            </a:r>
            <a:r>
              <a:rPr lang="en-US" sz="2400" dirty="0" err="1"/>
              <a:t>NITAG</a:t>
            </a:r>
            <a:endParaRPr lang="en-US" sz="2400" dirty="0"/>
          </a:p>
          <a:p>
            <a:pPr marL="457200" indent="-457200">
              <a:spcBef>
                <a:spcPts val="600"/>
              </a:spcBef>
              <a:buFont typeface="+mj-lt"/>
              <a:buAutoNum type="arabicPeriod"/>
            </a:pPr>
            <a:endParaRPr lang="en-US" sz="2400" dirty="0"/>
          </a:p>
          <a:p>
            <a:endParaRPr lang="en-US" dirty="0"/>
          </a:p>
        </p:txBody>
      </p:sp>
      <p:sp>
        <p:nvSpPr>
          <p:cNvPr id="4" name="Footer Placeholder 3">
            <a:extLst>
              <a:ext uri="{FF2B5EF4-FFF2-40B4-BE49-F238E27FC236}">
                <a16:creationId xmlns:a16="http://schemas.microsoft.com/office/drawing/2014/main" id="{3BE5C8BA-0EC3-47CC-BC0C-50300A93F24C}"/>
              </a:ext>
            </a:extLst>
          </p:cNvPr>
          <p:cNvSpPr>
            <a:spLocks noGrp="1"/>
          </p:cNvSpPr>
          <p:nvPr>
            <p:ph type="ftr" sz="quarter" idx="15"/>
          </p:nvPr>
        </p:nvSpPr>
        <p:spPr>
          <a:xfrm>
            <a:off x="479124" y="6569568"/>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4A99A2AD-8532-41BC-A1E2-B28982BA1AC1}"/>
              </a:ext>
            </a:extLst>
          </p:cNvPr>
          <p:cNvSpPr>
            <a:spLocks noGrp="1"/>
          </p:cNvSpPr>
          <p:nvPr>
            <p:ph type="sldNum" sz="quarter" idx="16"/>
          </p:nvPr>
        </p:nvSpPr>
        <p:spPr/>
        <p:txBody>
          <a:bodyPr/>
          <a:lstStyle/>
          <a:p>
            <a:fld id="{A74CE0EA-F3B5-4684-BA10-C594598FDB9C}" type="slidenum">
              <a:rPr lang="en-GB" noProof="0" smtClean="0"/>
              <a:pPr/>
              <a:t>5</a:t>
            </a:fld>
            <a:endParaRPr lang="en-GB" noProof="0"/>
          </a:p>
        </p:txBody>
      </p:sp>
      <p:sp>
        <p:nvSpPr>
          <p:cNvPr id="7" name="Title 6">
            <a:extLst>
              <a:ext uri="{FF2B5EF4-FFF2-40B4-BE49-F238E27FC236}">
                <a16:creationId xmlns:a16="http://schemas.microsoft.com/office/drawing/2014/main" id="{CD886789-9721-424B-996F-C1CD45694F8B}"/>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2954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2C153C-F884-4A3D-B799-8B6465ACF302}"/>
              </a:ext>
            </a:extLst>
          </p:cNvPr>
          <p:cNvSpPr>
            <a:spLocks noGrp="1"/>
          </p:cNvSpPr>
          <p:nvPr>
            <p:ph type="ftr" sz="quarter" idx="15"/>
          </p:nvPr>
        </p:nvSpPr>
        <p:spPr>
          <a:xfrm>
            <a:off x="479124" y="6606509"/>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8C9675AA-2024-4B72-84C9-CAE950C64605}"/>
              </a:ext>
            </a:extLst>
          </p:cNvPr>
          <p:cNvSpPr>
            <a:spLocks noGrp="1"/>
          </p:cNvSpPr>
          <p:nvPr>
            <p:ph type="sldNum" sz="quarter" idx="16"/>
          </p:nvPr>
        </p:nvSpPr>
        <p:spPr/>
        <p:txBody>
          <a:bodyPr/>
          <a:lstStyle/>
          <a:p>
            <a:fld id="{A74CE0EA-F3B5-4684-BA10-C594598FDB9C}" type="slidenum">
              <a:rPr lang="en-GB" noProof="0" smtClean="0"/>
              <a:pPr/>
              <a:t>6</a:t>
            </a:fld>
            <a:endParaRPr lang="en-GB" noProof="0"/>
          </a:p>
        </p:txBody>
      </p:sp>
      <p:sp>
        <p:nvSpPr>
          <p:cNvPr id="7" name="Title 6">
            <a:extLst>
              <a:ext uri="{FF2B5EF4-FFF2-40B4-BE49-F238E27FC236}">
                <a16:creationId xmlns:a16="http://schemas.microsoft.com/office/drawing/2014/main" id="{0D5EA4CD-99BB-4B6C-A939-CC89488CE798}"/>
              </a:ext>
            </a:extLst>
          </p:cNvPr>
          <p:cNvSpPr>
            <a:spLocks noGrp="1"/>
          </p:cNvSpPr>
          <p:nvPr>
            <p:ph type="title"/>
          </p:nvPr>
        </p:nvSpPr>
        <p:spPr>
          <a:xfrm>
            <a:off x="2146300" y="1948656"/>
            <a:ext cx="8229601" cy="2979737"/>
          </a:xfrm>
        </p:spPr>
        <p:txBody>
          <a:bodyPr/>
          <a:lstStyle/>
          <a:p>
            <a:pPr algn="ctr"/>
            <a:br>
              <a:rPr lang="en-US" dirty="0"/>
            </a:br>
            <a:r>
              <a:rPr lang="en-US" dirty="0"/>
              <a:t>What are some key words you associate with your </a:t>
            </a:r>
            <a:r>
              <a:rPr lang="en-US" dirty="0" err="1"/>
              <a:t>NITAG</a:t>
            </a:r>
            <a:r>
              <a:rPr lang="en-US" dirty="0"/>
              <a:t>?</a:t>
            </a:r>
            <a:br>
              <a:rPr lang="en-US" dirty="0"/>
            </a:br>
            <a:br>
              <a:rPr lang="en-US" dirty="0"/>
            </a:br>
            <a:endParaRPr lang="en-US" dirty="0"/>
          </a:p>
        </p:txBody>
      </p:sp>
    </p:spTree>
    <p:extLst>
      <p:ext uri="{BB962C8B-B14F-4D97-AF65-F5344CB8AC3E}">
        <p14:creationId xmlns:p14="http://schemas.microsoft.com/office/powerpoint/2010/main" val="304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73C87C-C71A-43BA-81B5-CB321E82B33E}"/>
              </a:ext>
            </a:extLst>
          </p:cNvPr>
          <p:cNvSpPr>
            <a:spLocks noGrp="1"/>
          </p:cNvSpPr>
          <p:nvPr>
            <p:ph idx="1"/>
          </p:nvPr>
        </p:nvSpPr>
        <p:spPr/>
        <p:txBody>
          <a:bodyPr/>
          <a:lstStyle/>
          <a:p>
            <a:pPr marL="342900" indent="-342900">
              <a:spcBef>
                <a:spcPts val="1200"/>
              </a:spcBef>
              <a:buClrTx/>
              <a:buFont typeface="Wingdings" pitchFamily="2" charset="2"/>
              <a:buChar char="Ø"/>
            </a:pPr>
            <a:r>
              <a:rPr lang="en-US" sz="2400" dirty="0"/>
              <a:t>A body of </a:t>
            </a:r>
            <a:r>
              <a:rPr lang="en-US" sz="2400" b="1" dirty="0"/>
              <a:t>national experts </a:t>
            </a:r>
            <a:r>
              <a:rPr lang="en-US" sz="2400" dirty="0"/>
              <a:t>that provide </a:t>
            </a:r>
            <a:r>
              <a:rPr lang="en-US" sz="2400" b="1" dirty="0"/>
              <a:t>technical</a:t>
            </a:r>
            <a:r>
              <a:rPr lang="en-US" sz="2400" dirty="0"/>
              <a:t> and </a:t>
            </a:r>
            <a:r>
              <a:rPr lang="en-US" sz="2400" b="1" dirty="0"/>
              <a:t>scientific</a:t>
            </a:r>
            <a:r>
              <a:rPr lang="en-US" sz="2400" dirty="0"/>
              <a:t> guidance to the government (the </a:t>
            </a:r>
            <a:r>
              <a:rPr lang="en-US" sz="2400" dirty="0" err="1"/>
              <a:t>MoH</a:t>
            </a:r>
            <a:r>
              <a:rPr lang="en-US" sz="2400" dirty="0"/>
              <a:t> and/or the EPI) on immunization policy, norms, and practices.</a:t>
            </a:r>
          </a:p>
          <a:p>
            <a:pPr marL="342900" indent="-342900">
              <a:spcBef>
                <a:spcPts val="1200"/>
              </a:spcBef>
              <a:buClrTx/>
              <a:buFont typeface="Wingdings" pitchFamily="2" charset="2"/>
              <a:buChar char="Ø"/>
            </a:pPr>
            <a:r>
              <a:rPr lang="en-US" sz="2400" dirty="0"/>
              <a:t>An </a:t>
            </a:r>
            <a:r>
              <a:rPr lang="en-US" sz="2400" b="1" dirty="0"/>
              <a:t>independent</a:t>
            </a:r>
            <a:r>
              <a:rPr lang="en-US" sz="2400" dirty="0"/>
              <a:t> scientific advisory group.  </a:t>
            </a:r>
          </a:p>
          <a:p>
            <a:pPr lvl="2">
              <a:spcBef>
                <a:spcPts val="1200"/>
              </a:spcBef>
            </a:pPr>
            <a:r>
              <a:rPr lang="en-US" sz="2400" dirty="0" err="1"/>
              <a:t>MoH</a:t>
            </a:r>
            <a:r>
              <a:rPr lang="en-US" sz="2400" dirty="0"/>
              <a:t> officials/NIP specialists should </a:t>
            </a:r>
            <a:r>
              <a:rPr lang="en-US" sz="2400" b="1" dirty="0"/>
              <a:t>not</a:t>
            </a:r>
            <a:r>
              <a:rPr lang="en-US" sz="2400" dirty="0"/>
              <a:t> be </a:t>
            </a:r>
            <a:r>
              <a:rPr lang="en-US" sz="2400" i="1" dirty="0"/>
              <a:t>core</a:t>
            </a:r>
            <a:r>
              <a:rPr lang="en-US" sz="2400" b="1" dirty="0"/>
              <a:t> </a:t>
            </a:r>
            <a:r>
              <a:rPr lang="en-US" sz="2400" dirty="0"/>
              <a:t>members. Rather should serve as </a:t>
            </a:r>
            <a:r>
              <a:rPr lang="en-US" sz="2400" i="1" dirty="0"/>
              <a:t>ex-officio</a:t>
            </a:r>
            <a:r>
              <a:rPr lang="en-US" sz="2400" dirty="0"/>
              <a:t> members.</a:t>
            </a:r>
          </a:p>
          <a:p>
            <a:endParaRPr lang="en-US" dirty="0"/>
          </a:p>
        </p:txBody>
      </p:sp>
      <p:sp>
        <p:nvSpPr>
          <p:cNvPr id="4" name="Footer Placeholder 3">
            <a:extLst>
              <a:ext uri="{FF2B5EF4-FFF2-40B4-BE49-F238E27FC236}">
                <a16:creationId xmlns:a16="http://schemas.microsoft.com/office/drawing/2014/main" id="{8F2C153C-F884-4A3D-B799-8B6465ACF302}"/>
              </a:ext>
            </a:extLst>
          </p:cNvPr>
          <p:cNvSpPr>
            <a:spLocks noGrp="1"/>
          </p:cNvSpPr>
          <p:nvPr>
            <p:ph type="ftr" sz="quarter" idx="15"/>
          </p:nvPr>
        </p:nvSpPr>
        <p:spPr>
          <a:xfrm>
            <a:off x="479124" y="6606509"/>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8C9675AA-2024-4B72-84C9-CAE950C64605}"/>
              </a:ext>
            </a:extLst>
          </p:cNvPr>
          <p:cNvSpPr>
            <a:spLocks noGrp="1"/>
          </p:cNvSpPr>
          <p:nvPr>
            <p:ph type="sldNum" sz="quarter" idx="16"/>
          </p:nvPr>
        </p:nvSpPr>
        <p:spPr/>
        <p:txBody>
          <a:bodyPr/>
          <a:lstStyle/>
          <a:p>
            <a:fld id="{A74CE0EA-F3B5-4684-BA10-C594598FDB9C}" type="slidenum">
              <a:rPr lang="en-GB" noProof="0" smtClean="0"/>
              <a:pPr/>
              <a:t>7</a:t>
            </a:fld>
            <a:endParaRPr lang="en-GB" noProof="0"/>
          </a:p>
        </p:txBody>
      </p:sp>
      <p:sp>
        <p:nvSpPr>
          <p:cNvPr id="7" name="Title 6">
            <a:extLst>
              <a:ext uri="{FF2B5EF4-FFF2-40B4-BE49-F238E27FC236}">
                <a16:creationId xmlns:a16="http://schemas.microsoft.com/office/drawing/2014/main" id="{0D5EA4CD-99BB-4B6C-A939-CC89488CE798}"/>
              </a:ext>
            </a:extLst>
          </p:cNvPr>
          <p:cNvSpPr>
            <a:spLocks noGrp="1"/>
          </p:cNvSpPr>
          <p:nvPr>
            <p:ph type="title"/>
          </p:nvPr>
        </p:nvSpPr>
        <p:spPr/>
        <p:txBody>
          <a:bodyPr/>
          <a:lstStyle/>
          <a:p>
            <a:r>
              <a:rPr lang="en-US" dirty="0"/>
              <a:t>What is a NITAG?</a:t>
            </a:r>
          </a:p>
        </p:txBody>
      </p:sp>
    </p:spTree>
    <p:extLst>
      <p:ext uri="{BB962C8B-B14F-4D97-AF65-F5344CB8AC3E}">
        <p14:creationId xmlns:p14="http://schemas.microsoft.com/office/powerpoint/2010/main" val="39539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4F878-7725-42CD-94F1-DA3037ABACA6}"/>
              </a:ext>
            </a:extLst>
          </p:cNvPr>
          <p:cNvSpPr>
            <a:spLocks noGrp="1"/>
          </p:cNvSpPr>
          <p:nvPr>
            <p:ph idx="1"/>
          </p:nvPr>
        </p:nvSpPr>
        <p:spPr/>
        <p:txBody>
          <a:bodyPr/>
          <a:lstStyle/>
          <a:p>
            <a:pPr marL="342900" indent="-342900">
              <a:spcBef>
                <a:spcPts val="1200"/>
              </a:spcBef>
              <a:buClrTx/>
              <a:buFont typeface="Wingdings" pitchFamily="2" charset="2"/>
              <a:buChar char="Ø"/>
            </a:pPr>
            <a:r>
              <a:rPr lang="en-US" sz="2400" dirty="0"/>
              <a:t>Conduct the best possible review of scientific evidence</a:t>
            </a:r>
          </a:p>
          <a:p>
            <a:pPr marL="342900" indent="-342900">
              <a:spcBef>
                <a:spcPts val="1200"/>
              </a:spcBef>
              <a:buClrTx/>
              <a:buFont typeface="Wingdings" pitchFamily="2" charset="2"/>
              <a:buChar char="Ø"/>
            </a:pPr>
            <a:r>
              <a:rPr lang="en-US" sz="2400" dirty="0"/>
              <a:t>Bring credibility through expertise, minimize pressure from outside interest groups, and eliminate real or apparent personal conflicts of interest</a:t>
            </a:r>
          </a:p>
          <a:p>
            <a:pPr marL="342900" indent="-342900">
              <a:spcBef>
                <a:spcPts val="1200"/>
              </a:spcBef>
              <a:buClrTx/>
              <a:buFont typeface="Wingdings" pitchFamily="2" charset="2"/>
              <a:buChar char="Ø"/>
            </a:pPr>
            <a:r>
              <a:rPr lang="en-US" sz="2400" dirty="0"/>
              <a:t>Provide timely, evidence-based recommendations on vaccine policy</a:t>
            </a:r>
          </a:p>
          <a:p>
            <a:endParaRPr lang="en-US" dirty="0"/>
          </a:p>
        </p:txBody>
      </p:sp>
      <p:sp>
        <p:nvSpPr>
          <p:cNvPr id="4" name="Footer Placeholder 3">
            <a:extLst>
              <a:ext uri="{FF2B5EF4-FFF2-40B4-BE49-F238E27FC236}">
                <a16:creationId xmlns:a16="http://schemas.microsoft.com/office/drawing/2014/main" id="{09D02B7C-2FA7-4437-BCF7-05123371C841}"/>
              </a:ext>
            </a:extLst>
          </p:cNvPr>
          <p:cNvSpPr>
            <a:spLocks noGrp="1"/>
          </p:cNvSpPr>
          <p:nvPr>
            <p:ph type="ftr" sz="quarter" idx="15"/>
          </p:nvPr>
        </p:nvSpPr>
        <p:spPr>
          <a:xfrm>
            <a:off x="479124" y="6606509"/>
            <a:ext cx="2260480" cy="180500"/>
          </a:xfrm>
        </p:spPr>
        <p:txBody>
          <a:bodyPr/>
          <a:lstStyle/>
          <a:p>
            <a:r>
              <a:rPr lang="en-US" noProof="0"/>
              <a:t>NITAGs composition and functioning</a:t>
            </a:r>
            <a:endParaRPr lang="en-GB" noProof="0"/>
          </a:p>
        </p:txBody>
      </p:sp>
      <p:sp>
        <p:nvSpPr>
          <p:cNvPr id="5" name="Slide Number Placeholder 4">
            <a:extLst>
              <a:ext uri="{FF2B5EF4-FFF2-40B4-BE49-F238E27FC236}">
                <a16:creationId xmlns:a16="http://schemas.microsoft.com/office/drawing/2014/main" id="{33D1C9D9-CC26-4ABF-B125-4D5D289B1753}"/>
              </a:ext>
            </a:extLst>
          </p:cNvPr>
          <p:cNvSpPr>
            <a:spLocks noGrp="1"/>
          </p:cNvSpPr>
          <p:nvPr>
            <p:ph type="sldNum" sz="quarter" idx="16"/>
          </p:nvPr>
        </p:nvSpPr>
        <p:spPr/>
        <p:txBody>
          <a:bodyPr/>
          <a:lstStyle/>
          <a:p>
            <a:fld id="{A74CE0EA-F3B5-4684-BA10-C594598FDB9C}" type="slidenum">
              <a:rPr lang="en-GB" noProof="0" smtClean="0"/>
              <a:pPr/>
              <a:t>8</a:t>
            </a:fld>
            <a:endParaRPr lang="en-GB" noProof="0"/>
          </a:p>
        </p:txBody>
      </p:sp>
      <p:sp>
        <p:nvSpPr>
          <p:cNvPr id="7" name="Title 6">
            <a:extLst>
              <a:ext uri="{FF2B5EF4-FFF2-40B4-BE49-F238E27FC236}">
                <a16:creationId xmlns:a16="http://schemas.microsoft.com/office/drawing/2014/main" id="{F6EC551F-FD8C-44DA-AEB5-E2F844AA1A3F}"/>
              </a:ext>
            </a:extLst>
          </p:cNvPr>
          <p:cNvSpPr>
            <a:spLocks noGrp="1"/>
          </p:cNvSpPr>
          <p:nvPr>
            <p:ph type="title"/>
          </p:nvPr>
        </p:nvSpPr>
        <p:spPr/>
        <p:txBody>
          <a:bodyPr/>
          <a:lstStyle/>
          <a:p>
            <a:r>
              <a:rPr lang="en-US" dirty="0"/>
              <a:t>What should a NITAG do?</a:t>
            </a:r>
          </a:p>
        </p:txBody>
      </p:sp>
    </p:spTree>
    <p:extLst>
      <p:ext uri="{BB962C8B-B14F-4D97-AF65-F5344CB8AC3E}">
        <p14:creationId xmlns:p14="http://schemas.microsoft.com/office/powerpoint/2010/main" val="118695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674BC5-ED51-4B08-91E4-F79D63E6B591}"/>
              </a:ext>
            </a:extLst>
          </p:cNvPr>
          <p:cNvSpPr>
            <a:spLocks noGrp="1"/>
          </p:cNvSpPr>
          <p:nvPr>
            <p:ph idx="1"/>
          </p:nvPr>
        </p:nvSpPr>
        <p:spPr/>
        <p:txBody>
          <a:bodyPr/>
          <a:lstStyle/>
          <a:p>
            <a:pPr marL="342900" indent="-342900">
              <a:spcBef>
                <a:spcPts val="600"/>
              </a:spcBef>
              <a:buFont typeface="Wingdings" pitchFamily="2" charset="2"/>
              <a:buChar char="Ø"/>
            </a:pPr>
            <a:r>
              <a:rPr lang="en-US" sz="2400" dirty="0"/>
              <a:t>Advise the </a:t>
            </a:r>
            <a:r>
              <a:rPr lang="en-US" sz="2400" dirty="0" err="1"/>
              <a:t>MoH</a:t>
            </a:r>
            <a:r>
              <a:rPr lang="en-US" sz="2400" dirty="0"/>
              <a:t> on: </a:t>
            </a:r>
          </a:p>
          <a:p>
            <a:pPr lvl="2">
              <a:spcBef>
                <a:spcPts val="600"/>
              </a:spcBef>
            </a:pPr>
            <a:r>
              <a:rPr lang="en-US" sz="2400" dirty="0"/>
              <a:t>Optimal immunization policies and strategies</a:t>
            </a:r>
          </a:p>
          <a:p>
            <a:pPr lvl="2">
              <a:spcBef>
                <a:spcPts val="600"/>
              </a:spcBef>
            </a:pPr>
            <a:r>
              <a:rPr lang="en-US" sz="2400" dirty="0"/>
              <a:t>Monitoring immunization program impact</a:t>
            </a:r>
          </a:p>
          <a:p>
            <a:pPr lvl="2">
              <a:spcBef>
                <a:spcPts val="600"/>
              </a:spcBef>
            </a:pPr>
            <a:r>
              <a:rPr lang="en-US" sz="2400" dirty="0"/>
              <a:t>Collection of data and information</a:t>
            </a:r>
          </a:p>
          <a:p>
            <a:pPr marL="342900" indent="-342900">
              <a:spcBef>
                <a:spcPts val="1200"/>
              </a:spcBef>
              <a:buFont typeface="Wingdings" pitchFamily="2" charset="2"/>
              <a:buChar char="Ø"/>
            </a:pPr>
            <a:r>
              <a:rPr lang="en-US" sz="2400" dirty="0"/>
              <a:t>Identify need for additional data or research for evidence-based decision and policy-making</a:t>
            </a:r>
          </a:p>
          <a:p>
            <a:endParaRPr lang="en-US" dirty="0"/>
          </a:p>
        </p:txBody>
      </p:sp>
      <p:sp>
        <p:nvSpPr>
          <p:cNvPr id="4" name="Footer Placeholder 3">
            <a:extLst>
              <a:ext uri="{FF2B5EF4-FFF2-40B4-BE49-F238E27FC236}">
                <a16:creationId xmlns:a16="http://schemas.microsoft.com/office/drawing/2014/main" id="{A1B12B18-4261-4E81-8ED0-F1AD642AFFB3}"/>
              </a:ext>
            </a:extLst>
          </p:cNvPr>
          <p:cNvSpPr>
            <a:spLocks noGrp="1"/>
          </p:cNvSpPr>
          <p:nvPr>
            <p:ph type="ftr" sz="quarter" idx="15"/>
          </p:nvPr>
        </p:nvSpPr>
        <p:spPr>
          <a:xfrm>
            <a:off x="479124" y="6587830"/>
            <a:ext cx="2260480" cy="180500"/>
          </a:xfrm>
        </p:spPr>
        <p:txBody>
          <a:bodyPr/>
          <a:lstStyle/>
          <a:p>
            <a:r>
              <a:rPr lang="en-US" noProof="0" dirty="0"/>
              <a:t>NITAGs composition and functioning</a:t>
            </a:r>
            <a:endParaRPr lang="en-GB" noProof="0" dirty="0"/>
          </a:p>
        </p:txBody>
      </p:sp>
      <p:sp>
        <p:nvSpPr>
          <p:cNvPr id="5" name="Slide Number Placeholder 4">
            <a:extLst>
              <a:ext uri="{FF2B5EF4-FFF2-40B4-BE49-F238E27FC236}">
                <a16:creationId xmlns:a16="http://schemas.microsoft.com/office/drawing/2014/main" id="{925873E4-A5BE-4D52-B566-60EE811D5ED6}"/>
              </a:ext>
            </a:extLst>
          </p:cNvPr>
          <p:cNvSpPr>
            <a:spLocks noGrp="1"/>
          </p:cNvSpPr>
          <p:nvPr>
            <p:ph type="sldNum" sz="quarter" idx="16"/>
          </p:nvPr>
        </p:nvSpPr>
        <p:spPr/>
        <p:txBody>
          <a:bodyPr/>
          <a:lstStyle/>
          <a:p>
            <a:fld id="{A74CE0EA-F3B5-4684-BA10-C594598FDB9C}" type="slidenum">
              <a:rPr lang="en-GB" noProof="0" smtClean="0"/>
              <a:pPr/>
              <a:t>9</a:t>
            </a:fld>
            <a:endParaRPr lang="en-GB" noProof="0"/>
          </a:p>
        </p:txBody>
      </p:sp>
      <p:sp>
        <p:nvSpPr>
          <p:cNvPr id="7" name="Title 6">
            <a:extLst>
              <a:ext uri="{FF2B5EF4-FFF2-40B4-BE49-F238E27FC236}">
                <a16:creationId xmlns:a16="http://schemas.microsoft.com/office/drawing/2014/main" id="{3CF14D0F-B5A2-4432-8A9D-F06D5129FED4}"/>
              </a:ext>
            </a:extLst>
          </p:cNvPr>
          <p:cNvSpPr>
            <a:spLocks noGrp="1"/>
          </p:cNvSpPr>
          <p:nvPr>
            <p:ph type="title"/>
          </p:nvPr>
        </p:nvSpPr>
        <p:spPr/>
        <p:txBody>
          <a:bodyPr/>
          <a:lstStyle/>
          <a:p>
            <a:r>
              <a:rPr lang="en-US" dirty="0"/>
              <a:t>NITAG’s terms of reference</a:t>
            </a:r>
          </a:p>
        </p:txBody>
      </p:sp>
    </p:spTree>
    <p:extLst>
      <p:ext uri="{BB962C8B-B14F-4D97-AF65-F5344CB8AC3E}">
        <p14:creationId xmlns:p14="http://schemas.microsoft.com/office/powerpoint/2010/main" val="1706194674"/>
      </p:ext>
    </p:extLst>
  </p:cSld>
  <p:clrMapOvr>
    <a:masterClrMapping/>
  </p:clrMapOvr>
</p:sld>
</file>

<file path=ppt/theme/theme1.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829E3F1F515B4C96D8D0F6CF7FA135" ma:contentTypeVersion="9" ma:contentTypeDescription="Create a new document." ma:contentTypeScope="" ma:versionID="6321f2f1a2d5b43391f50d8d9d52b03f">
  <xsd:schema xmlns:xsd="http://www.w3.org/2001/XMLSchema" xmlns:xs="http://www.w3.org/2001/XMLSchema" xmlns:p="http://schemas.microsoft.com/office/2006/metadata/properties" xmlns:ns2="258f4466-2bc1-473d-823c-f8b62c8cf93d" xmlns:ns3="56e11769-c028-499d-b97c-a5ed431e8f14" targetNamespace="http://schemas.microsoft.com/office/2006/metadata/properties" ma:root="true" ma:fieldsID="55fecdc70c630ca6f80eedbc5c26e82f" ns2:_="" ns3:_="">
    <xsd:import namespace="258f4466-2bc1-473d-823c-f8b62c8cf93d"/>
    <xsd:import namespace="56e11769-c028-499d-b97c-a5ed431e8f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f4466-2bc1-473d-823c-f8b62c8cf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e11769-c028-499d-b97c-a5ed431e8f1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E0E3E-79A9-4AC7-ACAD-D8B14C9A6D9F}">
  <ds:schemaRefs>
    <ds:schemaRef ds:uri="http://schemas.microsoft.com/office/2006/metadata/properties"/>
    <ds:schemaRef ds:uri="http://purl.org/dc/terms/"/>
    <ds:schemaRef ds:uri="http://schemas.openxmlformats.org/package/2006/metadata/core-properties"/>
    <ds:schemaRef ds:uri="0e5d193c-dd20-477e-88be-eb8e5692ac0b"/>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D05601C3-A419-4E4B-B093-6E9F8951BE89}">
  <ds:schemaRefs>
    <ds:schemaRef ds:uri="http://schemas.microsoft.com/sharepoint/v3/contenttype/forms"/>
  </ds:schemaRefs>
</ds:datastoreItem>
</file>

<file path=customXml/itemProps3.xml><?xml version="1.0" encoding="utf-8"?>
<ds:datastoreItem xmlns:ds="http://schemas.openxmlformats.org/officeDocument/2006/customXml" ds:itemID="{332A1F61-F677-4702-90D1-B9DC290E931A}"/>
</file>

<file path=docProps/app.xml><?xml version="1.0" encoding="utf-8"?>
<Properties xmlns="http://schemas.openxmlformats.org/officeDocument/2006/extended-properties" xmlns:vt="http://schemas.openxmlformats.org/officeDocument/2006/docPropsVTypes">
  <Template>Office Theme</Template>
  <TotalTime>3524</TotalTime>
  <Words>3821</Words>
  <Application>Microsoft Macintosh PowerPoint</Application>
  <PresentationFormat>Custom</PresentationFormat>
  <Paragraphs>517</Paragraphs>
  <Slides>49</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Times New Roman</vt:lpstr>
      <vt:lpstr>Gill Sans MT</vt:lpstr>
      <vt:lpstr>Calibri</vt:lpstr>
      <vt:lpstr>Arial</vt:lpstr>
      <vt:lpstr>Wingdings</vt:lpstr>
      <vt:lpstr>Courier New</vt:lpstr>
      <vt:lpstr>Ebrima</vt:lpstr>
      <vt:lpstr>Symbol</vt:lpstr>
      <vt:lpstr>Office Theme</vt:lpstr>
      <vt:lpstr>2_Office Theme</vt:lpstr>
      <vt:lpstr>3_Office Theme</vt:lpstr>
      <vt:lpstr>1_Office Theme</vt:lpstr>
      <vt:lpstr>National Immunization Technical Advisory Groups (NITAGs): Composition and modes of functioning</vt:lpstr>
      <vt:lpstr>Ice breaker</vt:lpstr>
      <vt:lpstr>Pre-test</vt:lpstr>
      <vt:lpstr>Module overview</vt:lpstr>
      <vt:lpstr>Learning objectives</vt:lpstr>
      <vt:lpstr> What are some key words you associate with your NITAG?  </vt:lpstr>
      <vt:lpstr>What is a NITAG?</vt:lpstr>
      <vt:lpstr>What should a NITAG do?</vt:lpstr>
      <vt:lpstr>NITAG’s terms of reference</vt:lpstr>
      <vt:lpstr>Who are the stakeholders?</vt:lpstr>
      <vt:lpstr>PowerPoint Presentation</vt:lpstr>
      <vt:lpstr>NITAG Composition</vt:lpstr>
      <vt:lpstr>Core NITAG members</vt:lpstr>
      <vt:lpstr>Core NITAG members</vt:lpstr>
      <vt:lpstr>Core NITAG members</vt:lpstr>
      <vt:lpstr>NITAG Chair</vt:lpstr>
      <vt:lpstr>Core NITAG members </vt:lpstr>
      <vt:lpstr>Ex-officio members</vt:lpstr>
      <vt:lpstr>Liaison members</vt:lpstr>
      <vt:lpstr>The NITAG Secretariat</vt:lpstr>
      <vt:lpstr>Duties of the Secretariat</vt:lpstr>
      <vt:lpstr>NITAG Stakeholders</vt:lpstr>
      <vt:lpstr>ACIP (US NITAG) meeting</vt:lpstr>
      <vt:lpstr>Activity time!</vt:lpstr>
      <vt:lpstr>NITAG composition examples</vt:lpstr>
      <vt:lpstr>NITAG composition examples</vt:lpstr>
      <vt:lpstr>NITAG composition examples</vt:lpstr>
      <vt:lpstr>PowerPoint Presentation</vt:lpstr>
      <vt:lpstr>NITAG Charter</vt:lpstr>
      <vt:lpstr>Objective and Scope of NITAG Functions</vt:lpstr>
      <vt:lpstr>Meeting Frequency and Format</vt:lpstr>
      <vt:lpstr>NITAG Process</vt:lpstr>
      <vt:lpstr>Agenda setting</vt:lpstr>
      <vt:lpstr>NITAG Working Groups</vt:lpstr>
      <vt:lpstr>Declaration of Interests</vt:lpstr>
      <vt:lpstr>What is a Conflict of Interest (CoI)?</vt:lpstr>
      <vt:lpstr>Interest vs Conflict of interests</vt:lpstr>
      <vt:lpstr>Declaration of interests</vt:lpstr>
      <vt:lpstr>NITAG recommendations</vt:lpstr>
      <vt:lpstr>NITAG communication and documentation</vt:lpstr>
      <vt:lpstr>Activity time: SWOT Analysis</vt:lpstr>
      <vt:lpstr>Examples of a NITAG Charter</vt:lpstr>
      <vt:lpstr>6 indicators of a well functioning NITAG</vt:lpstr>
      <vt:lpstr>Does your NITAG meet the 6 indicators?</vt:lpstr>
      <vt:lpstr>The Global NITAG Network</vt:lpstr>
      <vt:lpstr>Conclusion and Takeaways</vt:lpstr>
      <vt:lpstr>Additional training resources: Hyperlinks</vt:lpstr>
      <vt:lpstr>Post-Test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Pooja Pradeep</cp:lastModifiedBy>
  <cp:revision>560</cp:revision>
  <dcterms:created xsi:type="dcterms:W3CDTF">2016-09-26T17:27:22Z</dcterms:created>
  <dcterms:modified xsi:type="dcterms:W3CDTF">2021-06-04T12:19:22Z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0x01010082829E3F1F515B4C96D8D0F6CF7FA135</vt:lpwstr>
  </property>
</Properties>
</file>