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9.xml" ContentType="application/vnd.openxmlformats-officedocument.presentationml.notesSlide+xml"/>
  <Override PartName="/ppt/notesSlides/notesSlide10.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11.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12.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notesSlides/notesSlide13.xml" ContentType="application/vnd.openxmlformats-officedocument.presentationml.notesSlide+xml"/>
  <Override PartName="/ppt/diagrams/data12.xml" ContentType="application/vnd.openxmlformats-officedocument.drawingml.diagramData+xml"/>
  <Override PartName="/ppt/diagrams/layout12.xml" ContentType="application/vnd.openxmlformats-officedocument.drawingml.diagramLayout+xml"/>
  <Override PartName="/ppt/diagrams/quickStyle12.xml" ContentType="application/vnd.openxmlformats-officedocument.drawingml.diagramStyle+xml"/>
  <Override PartName="/ppt/diagrams/colors12.xml" ContentType="application/vnd.openxmlformats-officedocument.drawingml.diagramColors+xml"/>
  <Override PartName="/ppt/diagrams/drawing12.xml" ContentType="application/vnd.ms-office.drawingml.diagramDrawing+xml"/>
  <Override PartName="/ppt/notesSlides/notesSlide14.xml" ContentType="application/vnd.openxmlformats-officedocument.presentationml.notesSlide+xml"/>
  <Override PartName="/ppt/diagrams/data13.xml" ContentType="application/vnd.openxmlformats-officedocument.drawingml.diagramData+xml"/>
  <Override PartName="/ppt/diagrams/layout13.xml" ContentType="application/vnd.openxmlformats-officedocument.drawingml.diagramLayout+xml"/>
  <Override PartName="/ppt/diagrams/quickStyle13.xml" ContentType="application/vnd.openxmlformats-officedocument.drawingml.diagramStyle+xml"/>
  <Override PartName="/ppt/diagrams/colors13.xml" ContentType="application/vnd.openxmlformats-officedocument.drawingml.diagramColors+xml"/>
  <Override PartName="/ppt/diagrams/drawing13.xml" ContentType="application/vnd.ms-office.drawingml.diagramDrawing+xml"/>
  <Override PartName="/ppt/diagrams/data14.xml" ContentType="application/vnd.openxmlformats-officedocument.drawingml.diagramData+xml"/>
  <Override PartName="/ppt/diagrams/layout14.xml" ContentType="application/vnd.openxmlformats-officedocument.drawingml.diagramLayout+xml"/>
  <Override PartName="/ppt/diagrams/quickStyle14.xml" ContentType="application/vnd.openxmlformats-officedocument.drawingml.diagramStyle+xml"/>
  <Override PartName="/ppt/diagrams/colors14.xml" ContentType="application/vnd.openxmlformats-officedocument.drawingml.diagramColors+xml"/>
  <Override PartName="/ppt/diagrams/drawing14.xml" ContentType="application/vnd.ms-office.drawingml.diagramDrawing+xml"/>
  <Override PartName="/ppt/diagrams/data15.xml" ContentType="application/vnd.openxmlformats-officedocument.drawingml.diagramData+xml"/>
  <Override PartName="/ppt/diagrams/layout15.xml" ContentType="application/vnd.openxmlformats-officedocument.drawingml.diagramLayout+xml"/>
  <Override PartName="/ppt/diagrams/quickStyle15.xml" ContentType="application/vnd.openxmlformats-officedocument.drawingml.diagramStyle+xml"/>
  <Override PartName="/ppt/diagrams/colors15.xml" ContentType="application/vnd.openxmlformats-officedocument.drawingml.diagramColors+xml"/>
  <Override PartName="/ppt/diagrams/drawing15.xml" ContentType="application/vnd.ms-office.drawingml.diagramDrawing+xml"/>
  <Override PartName="/ppt/diagrams/data16.xml" ContentType="application/vnd.openxmlformats-officedocument.drawingml.diagramData+xml"/>
  <Override PartName="/ppt/diagrams/layout16.xml" ContentType="application/vnd.openxmlformats-officedocument.drawingml.diagramLayout+xml"/>
  <Override PartName="/ppt/diagrams/quickStyle16.xml" ContentType="application/vnd.openxmlformats-officedocument.drawingml.diagramStyle+xml"/>
  <Override PartName="/ppt/diagrams/colors16.xml" ContentType="application/vnd.openxmlformats-officedocument.drawingml.diagramColors+xml"/>
  <Override PartName="/ppt/diagrams/drawing16.xml" ContentType="application/vnd.ms-office.drawingml.diagramDrawing+xml"/>
  <Override PartName="/ppt/diagrams/data17.xml" ContentType="application/vnd.openxmlformats-officedocument.drawingml.diagramData+xml"/>
  <Override PartName="/ppt/diagrams/layout17.xml" ContentType="application/vnd.openxmlformats-officedocument.drawingml.diagramLayout+xml"/>
  <Override PartName="/ppt/diagrams/quickStyle17.xml" ContentType="application/vnd.openxmlformats-officedocument.drawingml.diagramStyle+xml"/>
  <Override PartName="/ppt/diagrams/colors17.xml" ContentType="application/vnd.openxmlformats-officedocument.drawingml.diagramColors+xml"/>
  <Override PartName="/ppt/diagrams/drawing17.xml" ContentType="application/vnd.ms-office.drawingml.diagramDrawing+xml"/>
  <Override PartName="/ppt/diagrams/data18.xml" ContentType="application/vnd.openxmlformats-officedocument.drawingml.diagramData+xml"/>
  <Override PartName="/ppt/diagrams/layout18.xml" ContentType="application/vnd.openxmlformats-officedocument.drawingml.diagramLayout+xml"/>
  <Override PartName="/ppt/diagrams/quickStyle18.xml" ContentType="application/vnd.openxmlformats-officedocument.drawingml.diagramStyle+xml"/>
  <Override PartName="/ppt/diagrams/colors18.xml" ContentType="application/vnd.openxmlformats-officedocument.drawingml.diagramColors+xml"/>
  <Override PartName="/ppt/diagrams/drawing18.xml" ContentType="application/vnd.ms-office.drawingml.diagramDrawing+xml"/>
  <Override PartName="/ppt/diagrams/data19.xml" ContentType="application/vnd.openxmlformats-officedocument.drawingml.diagramData+xml"/>
  <Override PartName="/ppt/diagrams/layout19.xml" ContentType="application/vnd.openxmlformats-officedocument.drawingml.diagramLayout+xml"/>
  <Override PartName="/ppt/diagrams/quickStyle19.xml" ContentType="application/vnd.openxmlformats-officedocument.drawingml.diagramStyle+xml"/>
  <Override PartName="/ppt/diagrams/colors19.xml" ContentType="application/vnd.openxmlformats-officedocument.drawingml.diagramColors+xml"/>
  <Override PartName="/ppt/diagrams/drawing19.xml" ContentType="application/vnd.ms-office.drawingml.diagramDrawing+xml"/>
  <Override PartName="/ppt/diagrams/data20.xml" ContentType="application/vnd.openxmlformats-officedocument.drawingml.diagramData+xml"/>
  <Override PartName="/ppt/diagrams/layout20.xml" ContentType="application/vnd.openxmlformats-officedocument.drawingml.diagramLayout+xml"/>
  <Override PartName="/ppt/diagrams/quickStyle20.xml" ContentType="application/vnd.openxmlformats-officedocument.drawingml.diagramStyle+xml"/>
  <Override PartName="/ppt/diagrams/colors20.xml" ContentType="application/vnd.openxmlformats-officedocument.drawingml.diagramColors+xml"/>
  <Override PartName="/ppt/diagrams/drawing20.xml" ContentType="application/vnd.ms-office.drawingml.diagramDrawing+xml"/>
  <Override PartName="/ppt/diagrams/data21.xml" ContentType="application/vnd.openxmlformats-officedocument.drawingml.diagramData+xml"/>
  <Override PartName="/ppt/diagrams/layout21.xml" ContentType="application/vnd.openxmlformats-officedocument.drawingml.diagramLayout+xml"/>
  <Override PartName="/ppt/diagrams/quickStyle21.xml" ContentType="application/vnd.openxmlformats-officedocument.drawingml.diagramStyle+xml"/>
  <Override PartName="/ppt/diagrams/colors21.xml" ContentType="application/vnd.openxmlformats-officedocument.drawingml.diagramColors+xml"/>
  <Override PartName="/ppt/diagrams/drawing21.xml" ContentType="application/vnd.ms-office.drawingml.diagramDrawing+xml"/>
  <Override PartName="/ppt/diagrams/data22.xml" ContentType="application/vnd.openxmlformats-officedocument.drawingml.diagramData+xml"/>
  <Override PartName="/ppt/diagrams/layout22.xml" ContentType="application/vnd.openxmlformats-officedocument.drawingml.diagramLayout+xml"/>
  <Override PartName="/ppt/diagrams/quickStyle22.xml" ContentType="application/vnd.openxmlformats-officedocument.drawingml.diagramStyle+xml"/>
  <Override PartName="/ppt/diagrams/colors22.xml" ContentType="application/vnd.openxmlformats-officedocument.drawingml.diagramColors+xml"/>
  <Override PartName="/ppt/diagrams/drawing22.xml" ContentType="application/vnd.ms-office.drawingml.diagramDrawing+xml"/>
  <Override PartName="/ppt/diagrams/data23.xml" ContentType="application/vnd.openxmlformats-officedocument.drawingml.diagramData+xml"/>
  <Override PartName="/ppt/diagrams/layout23.xml" ContentType="application/vnd.openxmlformats-officedocument.drawingml.diagramLayout+xml"/>
  <Override PartName="/ppt/diagrams/quickStyle23.xml" ContentType="application/vnd.openxmlformats-officedocument.drawingml.diagramStyle+xml"/>
  <Override PartName="/ppt/diagrams/colors23.xml" ContentType="application/vnd.openxmlformats-officedocument.drawingml.diagramColors+xml"/>
  <Override PartName="/ppt/diagrams/drawing23.xml" ContentType="application/vnd.ms-office.drawingml.diagramDrawing+xml"/>
  <Override PartName="/ppt/diagrams/data24.xml" ContentType="application/vnd.openxmlformats-officedocument.drawingml.diagramData+xml"/>
  <Override PartName="/ppt/diagrams/layout24.xml" ContentType="application/vnd.openxmlformats-officedocument.drawingml.diagramLayout+xml"/>
  <Override PartName="/ppt/diagrams/quickStyle24.xml" ContentType="application/vnd.openxmlformats-officedocument.drawingml.diagramStyle+xml"/>
  <Override PartName="/ppt/diagrams/colors24.xml" ContentType="application/vnd.openxmlformats-officedocument.drawingml.diagramColors+xml"/>
  <Override PartName="/ppt/diagrams/drawing24.xml" ContentType="application/vnd.ms-office.drawingml.diagramDrawing+xml"/>
  <Override PartName="/ppt/diagrams/data25.xml" ContentType="application/vnd.openxmlformats-officedocument.drawingml.diagramData+xml"/>
  <Override PartName="/ppt/diagrams/layout25.xml" ContentType="application/vnd.openxmlformats-officedocument.drawingml.diagramLayout+xml"/>
  <Override PartName="/ppt/diagrams/quickStyle25.xml" ContentType="application/vnd.openxmlformats-officedocument.drawingml.diagramStyle+xml"/>
  <Override PartName="/ppt/diagrams/colors25.xml" ContentType="application/vnd.openxmlformats-officedocument.drawingml.diagramColors+xml"/>
  <Override PartName="/ppt/diagrams/drawing25.xml" ContentType="application/vnd.ms-office.drawingml.diagramDrawing+xml"/>
  <Override PartName="/ppt/diagrams/data26.xml" ContentType="application/vnd.openxmlformats-officedocument.drawingml.diagramData+xml"/>
  <Override PartName="/ppt/diagrams/layout26.xml" ContentType="application/vnd.openxmlformats-officedocument.drawingml.diagramLayout+xml"/>
  <Override PartName="/ppt/diagrams/quickStyle26.xml" ContentType="application/vnd.openxmlformats-officedocument.drawingml.diagramStyle+xml"/>
  <Override PartName="/ppt/diagrams/colors26.xml" ContentType="application/vnd.openxmlformats-officedocument.drawingml.diagramColors+xml"/>
  <Override PartName="/ppt/diagrams/drawing26.xml" ContentType="application/vnd.ms-office.drawingml.diagramDrawing+xml"/>
  <Override PartName="/ppt/notesSlides/notesSlide15.xml" ContentType="application/vnd.openxmlformats-officedocument.presentationml.notesSlide+xml"/>
  <Override PartName="/ppt/diagrams/data27.xml" ContentType="application/vnd.openxmlformats-officedocument.drawingml.diagramData+xml"/>
  <Override PartName="/ppt/diagrams/layout27.xml" ContentType="application/vnd.openxmlformats-officedocument.drawingml.diagramLayout+xml"/>
  <Override PartName="/ppt/diagrams/quickStyle27.xml" ContentType="application/vnd.openxmlformats-officedocument.drawingml.diagramStyle+xml"/>
  <Override PartName="/ppt/diagrams/colors27.xml" ContentType="application/vnd.openxmlformats-officedocument.drawingml.diagramColors+xml"/>
  <Override PartName="/ppt/diagrams/drawing27.xml" ContentType="application/vnd.ms-office.drawingml.diagramDrawing+xml"/>
  <Override PartName="/ppt/diagrams/data28.xml" ContentType="application/vnd.openxmlformats-officedocument.drawingml.diagramData+xml"/>
  <Override PartName="/ppt/diagrams/layout28.xml" ContentType="application/vnd.openxmlformats-officedocument.drawingml.diagramLayout+xml"/>
  <Override PartName="/ppt/diagrams/quickStyle28.xml" ContentType="application/vnd.openxmlformats-officedocument.drawingml.diagramStyle+xml"/>
  <Override PartName="/ppt/diagrams/colors28.xml" ContentType="application/vnd.openxmlformats-officedocument.drawingml.diagramColors+xml"/>
  <Override PartName="/ppt/diagrams/drawing28.xml" ContentType="application/vnd.ms-office.drawingml.diagramDrawing+xml"/>
  <Override PartName="/ppt/notesSlides/notesSlide16.xml" ContentType="application/vnd.openxmlformats-officedocument.presentationml.notesSlide+xml"/>
  <Override PartName="/ppt/diagrams/data29.xml" ContentType="application/vnd.openxmlformats-officedocument.drawingml.diagramData+xml"/>
  <Override PartName="/ppt/diagrams/layout29.xml" ContentType="application/vnd.openxmlformats-officedocument.drawingml.diagramLayout+xml"/>
  <Override PartName="/ppt/diagrams/quickStyle29.xml" ContentType="application/vnd.openxmlformats-officedocument.drawingml.diagramStyle+xml"/>
  <Override PartName="/ppt/diagrams/colors29.xml" ContentType="application/vnd.openxmlformats-officedocument.drawingml.diagramColors+xml"/>
  <Override PartName="/ppt/diagrams/drawing29.xml" ContentType="application/vnd.ms-office.drawingml.diagramDrawing+xml"/>
  <Override PartName="/ppt/diagrams/data30.xml" ContentType="application/vnd.openxmlformats-officedocument.drawingml.diagramData+xml"/>
  <Override PartName="/ppt/diagrams/layout30.xml" ContentType="application/vnd.openxmlformats-officedocument.drawingml.diagramLayout+xml"/>
  <Override PartName="/ppt/diagrams/quickStyle30.xml" ContentType="application/vnd.openxmlformats-officedocument.drawingml.diagramStyle+xml"/>
  <Override PartName="/ppt/diagrams/colors30.xml" ContentType="application/vnd.openxmlformats-officedocument.drawingml.diagramColors+xml"/>
  <Override PartName="/ppt/diagrams/drawing30.xml" ContentType="application/vnd.ms-office.drawingml.diagramDrawing+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808" r:id="rId4"/>
    <p:sldMasterId id="2147483865" r:id="rId5"/>
  </p:sldMasterIdLst>
  <p:notesMasterIdLst>
    <p:notesMasterId r:id="rId39"/>
  </p:notesMasterIdLst>
  <p:handoutMasterIdLst>
    <p:handoutMasterId r:id="rId40"/>
  </p:handoutMasterIdLst>
  <p:sldIdLst>
    <p:sldId id="257" r:id="rId6"/>
    <p:sldId id="300" r:id="rId7"/>
    <p:sldId id="301" r:id="rId8"/>
    <p:sldId id="565" r:id="rId9"/>
    <p:sldId id="572" r:id="rId10"/>
    <p:sldId id="568" r:id="rId11"/>
    <p:sldId id="570" r:id="rId12"/>
    <p:sldId id="573" r:id="rId13"/>
    <p:sldId id="574" r:id="rId14"/>
    <p:sldId id="576" r:id="rId15"/>
    <p:sldId id="579" r:id="rId16"/>
    <p:sldId id="260" r:id="rId17"/>
    <p:sldId id="263" r:id="rId18"/>
    <p:sldId id="264" r:id="rId19"/>
    <p:sldId id="266" r:id="rId20"/>
    <p:sldId id="265" r:id="rId21"/>
    <p:sldId id="267" r:id="rId22"/>
    <p:sldId id="268" r:id="rId23"/>
    <p:sldId id="685" r:id="rId24"/>
    <p:sldId id="692" r:id="rId25"/>
    <p:sldId id="693" r:id="rId26"/>
    <p:sldId id="691" r:id="rId27"/>
    <p:sldId id="694" r:id="rId28"/>
    <p:sldId id="695" r:id="rId29"/>
    <p:sldId id="696" r:id="rId30"/>
    <p:sldId id="686" r:id="rId31"/>
    <p:sldId id="698" r:id="rId32"/>
    <p:sldId id="699" r:id="rId33"/>
    <p:sldId id="700" r:id="rId34"/>
    <p:sldId id="703" r:id="rId35"/>
    <p:sldId id="701" r:id="rId36"/>
    <p:sldId id="702" r:id="rId37"/>
    <p:sldId id="298" r:id="rId38"/>
  </p:sldIdLst>
  <p:sldSz cx="9144000" cy="5143500" type="screen16x9"/>
  <p:notesSz cx="7315200" cy="9601200"/>
  <p:embeddedFontLst>
    <p:embeddedFont>
      <p:font typeface="Myriad Web Pro" panose="020B0604020202020204" charset="0"/>
      <p:regular r:id="rId41"/>
      <p:bold r:id="rId42"/>
      <p:italic r:id="rId43"/>
    </p:embeddedFont>
    <p:embeddedFont>
      <p:font typeface="Calibri" panose="020F0502020204030204" pitchFamily="34" charset="0"/>
      <p:regular r:id="rId44"/>
      <p:bold r:id="rId45"/>
      <p:italic r:id="rId46"/>
      <p:boldItalic r:id="rId47"/>
    </p:embeddedFont>
    <p:embeddedFont>
      <p:font typeface="Calibri Light" panose="020F0302020204030204" pitchFamily="34" charset="0"/>
      <p:regular r:id="rId48"/>
      <p:italic r:id="rId49"/>
    </p:embeddedFont>
  </p:embeddedFontLst>
  <p:defaultTextStyle>
    <a:defPPr>
      <a:defRPr lang="en-US"/>
    </a:defPPr>
    <a:lvl1pPr algn="l" rtl="0" eaLnBrk="0" fontAlgn="base" hangingPunct="0">
      <a:spcBef>
        <a:spcPct val="0"/>
      </a:spcBef>
      <a:spcAft>
        <a:spcPct val="0"/>
      </a:spcAft>
      <a:defRPr kern="1200">
        <a:solidFill>
          <a:schemeClr val="tx1"/>
        </a:solidFill>
        <a:latin typeface="Myriad Web Pro" panose="020B0503030403020204" pitchFamily="34" charset="0"/>
        <a:ea typeface="+mn-ea"/>
        <a:cs typeface="+mn-cs"/>
      </a:defRPr>
    </a:lvl1pPr>
    <a:lvl2pPr marL="457200" algn="l" rtl="0" eaLnBrk="0" fontAlgn="base" hangingPunct="0">
      <a:spcBef>
        <a:spcPct val="0"/>
      </a:spcBef>
      <a:spcAft>
        <a:spcPct val="0"/>
      </a:spcAft>
      <a:defRPr kern="1200">
        <a:solidFill>
          <a:schemeClr val="tx1"/>
        </a:solidFill>
        <a:latin typeface="Myriad Web Pro" panose="020B0503030403020204" pitchFamily="34" charset="0"/>
        <a:ea typeface="+mn-ea"/>
        <a:cs typeface="+mn-cs"/>
      </a:defRPr>
    </a:lvl2pPr>
    <a:lvl3pPr marL="914400" algn="l" rtl="0" eaLnBrk="0" fontAlgn="base" hangingPunct="0">
      <a:spcBef>
        <a:spcPct val="0"/>
      </a:spcBef>
      <a:spcAft>
        <a:spcPct val="0"/>
      </a:spcAft>
      <a:defRPr kern="1200">
        <a:solidFill>
          <a:schemeClr val="tx1"/>
        </a:solidFill>
        <a:latin typeface="Myriad Web Pro" panose="020B0503030403020204" pitchFamily="34" charset="0"/>
        <a:ea typeface="+mn-ea"/>
        <a:cs typeface="+mn-cs"/>
      </a:defRPr>
    </a:lvl3pPr>
    <a:lvl4pPr marL="1371600" algn="l" rtl="0" eaLnBrk="0" fontAlgn="base" hangingPunct="0">
      <a:spcBef>
        <a:spcPct val="0"/>
      </a:spcBef>
      <a:spcAft>
        <a:spcPct val="0"/>
      </a:spcAft>
      <a:defRPr kern="1200">
        <a:solidFill>
          <a:schemeClr val="tx1"/>
        </a:solidFill>
        <a:latin typeface="Myriad Web Pro" panose="020B0503030403020204" pitchFamily="34" charset="0"/>
        <a:ea typeface="+mn-ea"/>
        <a:cs typeface="+mn-cs"/>
      </a:defRPr>
    </a:lvl4pPr>
    <a:lvl5pPr marL="1828800" algn="l" rtl="0" eaLnBrk="0" fontAlgn="base" hangingPunct="0">
      <a:spcBef>
        <a:spcPct val="0"/>
      </a:spcBef>
      <a:spcAft>
        <a:spcPct val="0"/>
      </a:spcAft>
      <a:defRPr kern="1200">
        <a:solidFill>
          <a:schemeClr val="tx1"/>
        </a:solidFill>
        <a:latin typeface="Myriad Web Pro" panose="020B0503030403020204" pitchFamily="34" charset="0"/>
        <a:ea typeface="+mn-ea"/>
        <a:cs typeface="+mn-cs"/>
      </a:defRPr>
    </a:lvl5pPr>
    <a:lvl6pPr marL="2286000" algn="l" defTabSz="914400" rtl="0" eaLnBrk="1" latinLnBrk="0" hangingPunct="1">
      <a:defRPr kern="1200">
        <a:solidFill>
          <a:schemeClr val="tx1"/>
        </a:solidFill>
        <a:latin typeface="Myriad Web Pro" panose="020B0503030403020204" pitchFamily="34" charset="0"/>
        <a:ea typeface="+mn-ea"/>
        <a:cs typeface="+mn-cs"/>
      </a:defRPr>
    </a:lvl6pPr>
    <a:lvl7pPr marL="2743200" algn="l" defTabSz="914400" rtl="0" eaLnBrk="1" latinLnBrk="0" hangingPunct="1">
      <a:defRPr kern="1200">
        <a:solidFill>
          <a:schemeClr val="tx1"/>
        </a:solidFill>
        <a:latin typeface="Myriad Web Pro" panose="020B0503030403020204" pitchFamily="34" charset="0"/>
        <a:ea typeface="+mn-ea"/>
        <a:cs typeface="+mn-cs"/>
      </a:defRPr>
    </a:lvl7pPr>
    <a:lvl8pPr marL="3200400" algn="l" defTabSz="914400" rtl="0" eaLnBrk="1" latinLnBrk="0" hangingPunct="1">
      <a:defRPr kern="1200">
        <a:solidFill>
          <a:schemeClr val="tx1"/>
        </a:solidFill>
        <a:latin typeface="Myriad Web Pro" panose="020B0503030403020204" pitchFamily="34" charset="0"/>
        <a:ea typeface="+mn-ea"/>
        <a:cs typeface="+mn-cs"/>
      </a:defRPr>
    </a:lvl8pPr>
    <a:lvl9pPr marL="3657600" algn="l" defTabSz="914400" rtl="0" eaLnBrk="1" latinLnBrk="0" hangingPunct="1">
      <a:defRPr kern="1200">
        <a:solidFill>
          <a:schemeClr val="tx1"/>
        </a:solidFill>
        <a:latin typeface="Myriad Web Pro" panose="020B0503030403020204" pitchFamily="34" charset="0"/>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8B9B92"/>
    <a:srgbClr val="594F40"/>
    <a:srgbClr val="B2A97E"/>
    <a:srgbClr val="F3F3F3"/>
    <a:srgbClr val="532E63"/>
    <a:srgbClr val="6D7770"/>
    <a:srgbClr val="26BCD7"/>
    <a:srgbClr val="8B0E04"/>
    <a:srgbClr val="008BB0"/>
    <a:srgbClr val="695E4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99434046-4C8C-4AF1-B783-624B4D29E203}" v="16" dt="2020-02-26T21:46:01.521"/>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3187" autoAdjust="0"/>
    <p:restoredTop sz="93817" autoAdjust="0"/>
  </p:normalViewPr>
  <p:slideViewPr>
    <p:cSldViewPr snapToGrid="0">
      <p:cViewPr varScale="1">
        <p:scale>
          <a:sx n="119" d="100"/>
          <a:sy n="119" d="100"/>
        </p:scale>
        <p:origin x="684" y="102"/>
      </p:cViewPr>
      <p:guideLst>
        <p:guide orient="horz" pos="162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20" d="100"/>
        <a:sy n="120" d="100"/>
      </p:scale>
      <p:origin x="0" y="0"/>
    </p:cViewPr>
  </p:sorterViewPr>
  <p:notesViewPr>
    <p:cSldViewPr snapToGrid="0" showGuides="1">
      <p:cViewPr varScale="1">
        <p:scale>
          <a:sx n="49" d="100"/>
          <a:sy n="49" d="100"/>
        </p:scale>
        <p:origin x="2832" y="48"/>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notesMaster" Target="notesMasters/notesMaster1.xml"/><Relationship Id="rId3" Type="http://schemas.openxmlformats.org/officeDocument/2006/relationships/customXml" Target="../customXml/item3.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font" Target="fonts/font2.fntdata"/><Relationship Id="rId47" Type="http://schemas.openxmlformats.org/officeDocument/2006/relationships/font" Target="fonts/font7.fntdata"/><Relationship Id="rId50" Type="http://schemas.openxmlformats.org/officeDocument/2006/relationships/presProps" Target="presProps.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font" Target="fonts/font6.fntdata"/><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41" Type="http://schemas.openxmlformats.org/officeDocument/2006/relationships/font" Target="fonts/font1.fntdata"/><Relationship Id="rId54" Type="http://schemas.microsoft.com/office/2015/10/relationships/revisionInfo" Target="revisionInfo.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handoutMaster" Target="handoutMasters/handoutMaster1.xml"/><Relationship Id="rId45" Type="http://schemas.openxmlformats.org/officeDocument/2006/relationships/font" Target="fonts/font5.fntdata"/><Relationship Id="rId53" Type="http://schemas.openxmlformats.org/officeDocument/2006/relationships/tableStyles" Target="tableStyles.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openxmlformats.org/officeDocument/2006/relationships/font" Target="fonts/font9.fntdata"/><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4" Type="http://schemas.openxmlformats.org/officeDocument/2006/relationships/font" Target="fonts/font4.fntdata"/><Relationship Id="rId52"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font" Target="fonts/font3.fntdata"/><Relationship Id="rId48" Type="http://schemas.openxmlformats.org/officeDocument/2006/relationships/font" Target="fonts/font8.fntdata"/><Relationship Id="rId8" Type="http://schemas.openxmlformats.org/officeDocument/2006/relationships/slide" Target="slides/slide3.xml"/><Relationship Id="rId51"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0.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3_2">
  <dgm:title val=""/>
  <dgm:desc val=""/>
  <dgm:catLst>
    <dgm:cat type="accent3" pri="11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0.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D5E380B-7F21-467B-B6CB-0F26E8EA40D6}" type="doc">
      <dgm:prSet loTypeId="urn:microsoft.com/office/officeart/2005/8/layout/vList2" loCatId="list" qsTypeId="urn:microsoft.com/office/officeart/2005/8/quickstyle/simple1" qsCatId="simple" csTypeId="urn:microsoft.com/office/officeart/2005/8/colors/colorful2" csCatId="colorful" phldr="1"/>
      <dgm:spPr/>
      <dgm:t>
        <a:bodyPr/>
        <a:lstStyle/>
        <a:p>
          <a:endParaRPr lang="en-US"/>
        </a:p>
      </dgm:t>
    </dgm:pt>
    <dgm:pt modelId="{BBDA0FB6-048F-4353-AC7D-E743B8605034}">
      <dgm:prSet/>
      <dgm:spPr>
        <a:xfrm>
          <a:off x="0" y="292512"/>
          <a:ext cx="10190252" cy="695565"/>
        </a:xfrm>
        <a:prstGeom prst="roundRect">
          <a:avLst/>
        </a:prstGeom>
        <a:solidFill>
          <a:srgbClr val="ED7D31">
            <a:hueOff val="0"/>
            <a:satOff val="0"/>
            <a:lumOff val="0"/>
            <a:alphaOff val="0"/>
          </a:srgbClr>
        </a:solidFill>
        <a:ln w="12700" cap="flat" cmpd="sng" algn="ctr">
          <a:solidFill>
            <a:sysClr val="window" lastClr="FFFFFF">
              <a:hueOff val="0"/>
              <a:satOff val="0"/>
              <a:lumOff val="0"/>
              <a:alphaOff val="0"/>
            </a:sysClr>
          </a:solidFill>
          <a:prstDash val="solid"/>
          <a:miter lim="800000"/>
        </a:ln>
        <a:effectLst/>
      </dgm:spPr>
      <dgm:t>
        <a:bodyPr/>
        <a:lstStyle/>
        <a:p>
          <a:pPr>
            <a:buNone/>
          </a:pPr>
          <a:r>
            <a:rPr lang="en-US">
              <a:solidFill>
                <a:sysClr val="window" lastClr="FFFFFF"/>
              </a:solidFill>
              <a:latin typeface="Calibri" panose="020F0502020204030204"/>
              <a:ea typeface="+mn-ea"/>
              <a:cs typeface="+mn-cs"/>
            </a:rPr>
            <a:t>Introduction to the Evidence to Recommendation Framework</a:t>
          </a:r>
        </a:p>
      </dgm:t>
    </dgm:pt>
    <dgm:pt modelId="{74C25490-6CB2-48DB-844C-BE8E34BA1C41}" type="parTrans" cxnId="{76329FA5-E53D-44F8-B27D-334EE2DAAD2B}">
      <dgm:prSet/>
      <dgm:spPr/>
      <dgm:t>
        <a:bodyPr/>
        <a:lstStyle/>
        <a:p>
          <a:endParaRPr lang="en-US"/>
        </a:p>
      </dgm:t>
    </dgm:pt>
    <dgm:pt modelId="{503BC903-C891-4C17-B8BC-F305D83CEFD7}" type="sibTrans" cxnId="{76329FA5-E53D-44F8-B27D-334EE2DAAD2B}">
      <dgm:prSet/>
      <dgm:spPr/>
      <dgm:t>
        <a:bodyPr/>
        <a:lstStyle/>
        <a:p>
          <a:endParaRPr lang="en-US"/>
        </a:p>
      </dgm:t>
    </dgm:pt>
    <dgm:pt modelId="{9C9F6BF2-2F60-4743-88F1-00E186998B18}">
      <dgm:prSet/>
      <dgm:spPr>
        <a:xfrm>
          <a:off x="0" y="1071597"/>
          <a:ext cx="10190252" cy="695565"/>
        </a:xfrm>
        <a:prstGeom prst="roundRect">
          <a:avLst/>
        </a:prstGeom>
        <a:solidFill>
          <a:srgbClr val="ED7D31">
            <a:hueOff val="-485121"/>
            <a:satOff val="-27976"/>
            <a:lumOff val="2876"/>
            <a:alphaOff val="0"/>
          </a:srgbClr>
        </a:solidFill>
        <a:ln w="12700" cap="flat" cmpd="sng" algn="ctr">
          <a:solidFill>
            <a:sysClr val="window" lastClr="FFFFFF">
              <a:hueOff val="0"/>
              <a:satOff val="0"/>
              <a:lumOff val="0"/>
              <a:alphaOff val="0"/>
            </a:sysClr>
          </a:solidFill>
          <a:prstDash val="solid"/>
          <a:miter lim="800000"/>
        </a:ln>
        <a:effectLst/>
      </dgm:spPr>
      <dgm:t>
        <a:bodyPr/>
        <a:lstStyle/>
        <a:p>
          <a:pPr>
            <a:buNone/>
          </a:pPr>
          <a:r>
            <a:rPr lang="en-US" dirty="0">
              <a:solidFill>
                <a:sysClr val="window" lastClr="FFFFFF"/>
              </a:solidFill>
              <a:latin typeface="Calibri" panose="020F0502020204030204"/>
              <a:ea typeface="+mn-ea"/>
              <a:cs typeface="+mn-cs"/>
            </a:rPr>
            <a:t>Review an example: new shingles vaccine [RZV or </a:t>
          </a:r>
          <a:r>
            <a:rPr lang="en-US" dirty="0" err="1">
              <a:solidFill>
                <a:sysClr val="window" lastClr="FFFFFF"/>
              </a:solidFill>
              <a:latin typeface="Calibri" panose="020F0502020204030204"/>
              <a:ea typeface="+mn-ea"/>
              <a:cs typeface="+mn-cs"/>
            </a:rPr>
            <a:t>Shingrix</a:t>
          </a:r>
          <a:r>
            <a:rPr lang="en-US" dirty="0">
              <a:solidFill>
                <a:sysClr val="window" lastClr="FFFFFF"/>
              </a:solidFill>
              <a:latin typeface="Calibri" panose="020F0502020204030204"/>
              <a:ea typeface="+mn-ea"/>
              <a:cs typeface="+mn-cs"/>
            </a:rPr>
            <a:t> (GSK)]</a:t>
          </a:r>
        </a:p>
      </dgm:t>
    </dgm:pt>
    <dgm:pt modelId="{474062D4-0EE3-47FA-B6F2-221C0EA17CDF}" type="parTrans" cxnId="{F3321FAC-635F-4FA3-A6A2-FC43EB5C0719}">
      <dgm:prSet/>
      <dgm:spPr/>
      <dgm:t>
        <a:bodyPr/>
        <a:lstStyle/>
        <a:p>
          <a:endParaRPr lang="en-US"/>
        </a:p>
      </dgm:t>
    </dgm:pt>
    <dgm:pt modelId="{85097619-0D77-4684-96AD-00384E0A784A}" type="sibTrans" cxnId="{F3321FAC-635F-4FA3-A6A2-FC43EB5C0719}">
      <dgm:prSet/>
      <dgm:spPr/>
      <dgm:t>
        <a:bodyPr/>
        <a:lstStyle/>
        <a:p>
          <a:endParaRPr lang="en-US"/>
        </a:p>
      </dgm:t>
    </dgm:pt>
    <dgm:pt modelId="{C6CB6619-D14A-4145-941A-FF4032AC2E8B}">
      <dgm:prSet/>
      <dgm:spPr>
        <a:xfrm>
          <a:off x="0" y="1850682"/>
          <a:ext cx="10190252" cy="695565"/>
        </a:xfrm>
        <a:prstGeom prst="roundRect">
          <a:avLst/>
        </a:prstGeom>
        <a:solidFill>
          <a:srgbClr val="ED7D31">
            <a:hueOff val="-970242"/>
            <a:satOff val="-55952"/>
            <a:lumOff val="5752"/>
            <a:alphaOff val="0"/>
          </a:srgbClr>
        </a:solidFill>
        <a:ln w="12700" cap="flat" cmpd="sng" algn="ctr">
          <a:solidFill>
            <a:sysClr val="window" lastClr="FFFFFF">
              <a:hueOff val="0"/>
              <a:satOff val="0"/>
              <a:lumOff val="0"/>
              <a:alphaOff val="0"/>
            </a:sysClr>
          </a:solidFill>
          <a:prstDash val="solid"/>
          <a:miter lim="800000"/>
        </a:ln>
        <a:effectLst/>
      </dgm:spPr>
      <dgm:t>
        <a:bodyPr/>
        <a:lstStyle/>
        <a:p>
          <a:pPr>
            <a:buNone/>
          </a:pPr>
          <a:r>
            <a:rPr lang="en-US">
              <a:solidFill>
                <a:sysClr val="window" lastClr="FFFFFF"/>
              </a:solidFill>
              <a:latin typeface="Calibri" panose="020F0502020204030204"/>
              <a:ea typeface="+mn-ea"/>
              <a:cs typeface="+mn-cs"/>
            </a:rPr>
            <a:t>Activity: Applying the EtR</a:t>
          </a:r>
        </a:p>
      </dgm:t>
    </dgm:pt>
    <dgm:pt modelId="{FDAA537D-0FEC-41C3-BF72-9B7A7EE30AD9}" type="parTrans" cxnId="{C7FF22DA-A41E-4C2C-B0EC-418E8687ECC1}">
      <dgm:prSet/>
      <dgm:spPr/>
      <dgm:t>
        <a:bodyPr/>
        <a:lstStyle/>
        <a:p>
          <a:endParaRPr lang="en-US"/>
        </a:p>
      </dgm:t>
    </dgm:pt>
    <dgm:pt modelId="{68B7C65F-3999-43D3-978C-948ED0704FB5}" type="sibTrans" cxnId="{C7FF22DA-A41E-4C2C-B0EC-418E8687ECC1}">
      <dgm:prSet/>
      <dgm:spPr/>
      <dgm:t>
        <a:bodyPr/>
        <a:lstStyle/>
        <a:p>
          <a:endParaRPr lang="en-US"/>
        </a:p>
      </dgm:t>
    </dgm:pt>
    <dgm:pt modelId="{DC12B475-92B8-414A-9AB5-B09ACB8D80AA}">
      <dgm:prSet/>
      <dgm:spPr>
        <a:xfrm>
          <a:off x="0" y="2629767"/>
          <a:ext cx="10190252" cy="695565"/>
        </a:xfrm>
        <a:prstGeom prst="roundRect">
          <a:avLst/>
        </a:prstGeom>
        <a:solidFill>
          <a:srgbClr val="ED7D31">
            <a:hueOff val="-1455363"/>
            <a:satOff val="-83928"/>
            <a:lumOff val="8628"/>
            <a:alphaOff val="0"/>
          </a:srgbClr>
        </a:solidFill>
        <a:ln w="12700" cap="flat" cmpd="sng" algn="ctr">
          <a:solidFill>
            <a:sysClr val="window" lastClr="FFFFFF">
              <a:hueOff val="0"/>
              <a:satOff val="0"/>
              <a:lumOff val="0"/>
              <a:alphaOff val="0"/>
            </a:sysClr>
          </a:solidFill>
          <a:prstDash val="solid"/>
          <a:miter lim="800000"/>
        </a:ln>
        <a:effectLst/>
      </dgm:spPr>
      <dgm:t>
        <a:bodyPr/>
        <a:lstStyle/>
        <a:p>
          <a:pPr>
            <a:buNone/>
          </a:pPr>
          <a:r>
            <a:rPr lang="en-US">
              <a:solidFill>
                <a:sysClr val="window" lastClr="FFFFFF"/>
              </a:solidFill>
              <a:latin typeface="Calibri" panose="020F0502020204030204"/>
              <a:ea typeface="+mn-ea"/>
              <a:cs typeface="+mn-cs"/>
            </a:rPr>
            <a:t>Group discussion</a:t>
          </a:r>
        </a:p>
      </dgm:t>
    </dgm:pt>
    <dgm:pt modelId="{C29A943F-6B00-46E6-A305-62090109119B}" type="parTrans" cxnId="{B4DFA3A4-C45E-434C-835C-8225410CFEE6}">
      <dgm:prSet/>
      <dgm:spPr/>
      <dgm:t>
        <a:bodyPr/>
        <a:lstStyle/>
        <a:p>
          <a:endParaRPr lang="en-US"/>
        </a:p>
      </dgm:t>
    </dgm:pt>
    <dgm:pt modelId="{96B4503D-7064-4B85-B72D-516E83748D67}" type="sibTrans" cxnId="{B4DFA3A4-C45E-434C-835C-8225410CFEE6}">
      <dgm:prSet/>
      <dgm:spPr/>
      <dgm:t>
        <a:bodyPr/>
        <a:lstStyle/>
        <a:p>
          <a:endParaRPr lang="en-US"/>
        </a:p>
      </dgm:t>
    </dgm:pt>
    <dgm:pt modelId="{82AF9A29-8730-4E67-92AF-8ED9C9FED35E}" type="pres">
      <dgm:prSet presAssocID="{6D5E380B-7F21-467B-B6CB-0F26E8EA40D6}" presName="linear" presStyleCnt="0">
        <dgm:presLayoutVars>
          <dgm:animLvl val="lvl"/>
          <dgm:resizeHandles val="exact"/>
        </dgm:presLayoutVars>
      </dgm:prSet>
      <dgm:spPr/>
    </dgm:pt>
    <dgm:pt modelId="{BA5B696B-347A-42DD-B65E-CEA95E846971}" type="pres">
      <dgm:prSet presAssocID="{BBDA0FB6-048F-4353-AC7D-E743B8605034}" presName="parentText" presStyleLbl="node1" presStyleIdx="0" presStyleCnt="4">
        <dgm:presLayoutVars>
          <dgm:chMax val="0"/>
          <dgm:bulletEnabled val="1"/>
        </dgm:presLayoutVars>
      </dgm:prSet>
      <dgm:spPr/>
    </dgm:pt>
    <dgm:pt modelId="{D0B92A93-B926-40E4-8E6E-8BE9F3CF9D6C}" type="pres">
      <dgm:prSet presAssocID="{503BC903-C891-4C17-B8BC-F305D83CEFD7}" presName="spacer" presStyleCnt="0"/>
      <dgm:spPr/>
    </dgm:pt>
    <dgm:pt modelId="{C6684403-7B24-48C4-9017-E9291C7E7183}" type="pres">
      <dgm:prSet presAssocID="{9C9F6BF2-2F60-4743-88F1-00E186998B18}" presName="parentText" presStyleLbl="node1" presStyleIdx="1" presStyleCnt="4">
        <dgm:presLayoutVars>
          <dgm:chMax val="0"/>
          <dgm:bulletEnabled val="1"/>
        </dgm:presLayoutVars>
      </dgm:prSet>
      <dgm:spPr/>
    </dgm:pt>
    <dgm:pt modelId="{E8F697FC-5B93-429A-852A-59B9E7799698}" type="pres">
      <dgm:prSet presAssocID="{85097619-0D77-4684-96AD-00384E0A784A}" presName="spacer" presStyleCnt="0"/>
      <dgm:spPr/>
    </dgm:pt>
    <dgm:pt modelId="{A5AC869D-897F-44D0-A0B9-FAA8EC4CAC53}" type="pres">
      <dgm:prSet presAssocID="{C6CB6619-D14A-4145-941A-FF4032AC2E8B}" presName="parentText" presStyleLbl="node1" presStyleIdx="2" presStyleCnt="4">
        <dgm:presLayoutVars>
          <dgm:chMax val="0"/>
          <dgm:bulletEnabled val="1"/>
        </dgm:presLayoutVars>
      </dgm:prSet>
      <dgm:spPr/>
    </dgm:pt>
    <dgm:pt modelId="{2221F4B6-B327-4C0E-AD24-9A149FD76DF9}" type="pres">
      <dgm:prSet presAssocID="{68B7C65F-3999-43D3-978C-948ED0704FB5}" presName="spacer" presStyleCnt="0"/>
      <dgm:spPr/>
    </dgm:pt>
    <dgm:pt modelId="{E20E6DBD-7C52-44E4-98A7-0B1C0E7452FA}" type="pres">
      <dgm:prSet presAssocID="{DC12B475-92B8-414A-9AB5-B09ACB8D80AA}" presName="parentText" presStyleLbl="node1" presStyleIdx="3" presStyleCnt="4">
        <dgm:presLayoutVars>
          <dgm:chMax val="0"/>
          <dgm:bulletEnabled val="1"/>
        </dgm:presLayoutVars>
      </dgm:prSet>
      <dgm:spPr/>
    </dgm:pt>
  </dgm:ptLst>
  <dgm:cxnLst>
    <dgm:cxn modelId="{A7AA1405-354F-44CD-AA1A-A3AA3C38CCB9}" type="presOf" srcId="{6D5E380B-7F21-467B-B6CB-0F26E8EA40D6}" destId="{82AF9A29-8730-4E67-92AF-8ED9C9FED35E}" srcOrd="0" destOrd="0" presId="urn:microsoft.com/office/officeart/2005/8/layout/vList2"/>
    <dgm:cxn modelId="{D4779367-065E-4777-A4A2-B1951918C646}" type="presOf" srcId="{9C9F6BF2-2F60-4743-88F1-00E186998B18}" destId="{C6684403-7B24-48C4-9017-E9291C7E7183}" srcOrd="0" destOrd="0" presId="urn:microsoft.com/office/officeart/2005/8/layout/vList2"/>
    <dgm:cxn modelId="{6B9E9751-891B-4272-AC57-9FB548EC4A6E}" type="presOf" srcId="{BBDA0FB6-048F-4353-AC7D-E743B8605034}" destId="{BA5B696B-347A-42DD-B65E-CEA95E846971}" srcOrd="0" destOrd="0" presId="urn:microsoft.com/office/officeart/2005/8/layout/vList2"/>
    <dgm:cxn modelId="{D4F77A57-9AAF-4E06-89F7-2788A008C01F}" type="presOf" srcId="{C6CB6619-D14A-4145-941A-FF4032AC2E8B}" destId="{A5AC869D-897F-44D0-A0B9-FAA8EC4CAC53}" srcOrd="0" destOrd="0" presId="urn:microsoft.com/office/officeart/2005/8/layout/vList2"/>
    <dgm:cxn modelId="{B4DFA3A4-C45E-434C-835C-8225410CFEE6}" srcId="{6D5E380B-7F21-467B-B6CB-0F26E8EA40D6}" destId="{DC12B475-92B8-414A-9AB5-B09ACB8D80AA}" srcOrd="3" destOrd="0" parTransId="{C29A943F-6B00-46E6-A305-62090109119B}" sibTransId="{96B4503D-7064-4B85-B72D-516E83748D67}"/>
    <dgm:cxn modelId="{76329FA5-E53D-44F8-B27D-334EE2DAAD2B}" srcId="{6D5E380B-7F21-467B-B6CB-0F26E8EA40D6}" destId="{BBDA0FB6-048F-4353-AC7D-E743B8605034}" srcOrd="0" destOrd="0" parTransId="{74C25490-6CB2-48DB-844C-BE8E34BA1C41}" sibTransId="{503BC903-C891-4C17-B8BC-F305D83CEFD7}"/>
    <dgm:cxn modelId="{7266DEAA-6A84-4045-B292-6E9C2F046CB1}" type="presOf" srcId="{DC12B475-92B8-414A-9AB5-B09ACB8D80AA}" destId="{E20E6DBD-7C52-44E4-98A7-0B1C0E7452FA}" srcOrd="0" destOrd="0" presId="urn:microsoft.com/office/officeart/2005/8/layout/vList2"/>
    <dgm:cxn modelId="{F3321FAC-635F-4FA3-A6A2-FC43EB5C0719}" srcId="{6D5E380B-7F21-467B-B6CB-0F26E8EA40D6}" destId="{9C9F6BF2-2F60-4743-88F1-00E186998B18}" srcOrd="1" destOrd="0" parTransId="{474062D4-0EE3-47FA-B6F2-221C0EA17CDF}" sibTransId="{85097619-0D77-4684-96AD-00384E0A784A}"/>
    <dgm:cxn modelId="{C7FF22DA-A41E-4C2C-B0EC-418E8687ECC1}" srcId="{6D5E380B-7F21-467B-B6CB-0F26E8EA40D6}" destId="{C6CB6619-D14A-4145-941A-FF4032AC2E8B}" srcOrd="2" destOrd="0" parTransId="{FDAA537D-0FEC-41C3-BF72-9B7A7EE30AD9}" sibTransId="{68B7C65F-3999-43D3-978C-948ED0704FB5}"/>
    <dgm:cxn modelId="{4A420238-DFE6-41EE-9FFE-34113C340BEC}" type="presParOf" srcId="{82AF9A29-8730-4E67-92AF-8ED9C9FED35E}" destId="{BA5B696B-347A-42DD-B65E-CEA95E846971}" srcOrd="0" destOrd="0" presId="urn:microsoft.com/office/officeart/2005/8/layout/vList2"/>
    <dgm:cxn modelId="{09A99300-63A1-43C6-B9CC-8D566230E1B1}" type="presParOf" srcId="{82AF9A29-8730-4E67-92AF-8ED9C9FED35E}" destId="{D0B92A93-B926-40E4-8E6E-8BE9F3CF9D6C}" srcOrd="1" destOrd="0" presId="urn:microsoft.com/office/officeart/2005/8/layout/vList2"/>
    <dgm:cxn modelId="{E2074F46-B0AE-483B-9772-17237D733218}" type="presParOf" srcId="{82AF9A29-8730-4E67-92AF-8ED9C9FED35E}" destId="{C6684403-7B24-48C4-9017-E9291C7E7183}" srcOrd="2" destOrd="0" presId="urn:microsoft.com/office/officeart/2005/8/layout/vList2"/>
    <dgm:cxn modelId="{5ED4C386-D4D9-401C-9A6A-1576208FBB0D}" type="presParOf" srcId="{82AF9A29-8730-4E67-92AF-8ED9C9FED35E}" destId="{E8F697FC-5B93-429A-852A-59B9E7799698}" srcOrd="3" destOrd="0" presId="urn:microsoft.com/office/officeart/2005/8/layout/vList2"/>
    <dgm:cxn modelId="{6E61CCE7-429E-47B5-AC33-6BCB8DF5C979}" type="presParOf" srcId="{82AF9A29-8730-4E67-92AF-8ED9C9FED35E}" destId="{A5AC869D-897F-44D0-A0B9-FAA8EC4CAC53}" srcOrd="4" destOrd="0" presId="urn:microsoft.com/office/officeart/2005/8/layout/vList2"/>
    <dgm:cxn modelId="{8EC3A25A-63DC-49F3-A2EA-947726E4A447}" type="presParOf" srcId="{82AF9A29-8730-4E67-92AF-8ED9C9FED35E}" destId="{2221F4B6-B327-4C0E-AD24-9A149FD76DF9}" srcOrd="5" destOrd="0" presId="urn:microsoft.com/office/officeart/2005/8/layout/vList2"/>
    <dgm:cxn modelId="{9BFDFC32-D0CC-4954-80C4-454340DB9392}" type="presParOf" srcId="{82AF9A29-8730-4E67-92AF-8ED9C9FED35E}" destId="{E20E6DBD-7C52-44E4-98A7-0B1C0E7452FA}" srcOrd="6"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9798A44B-4299-40D4-A814-0F18B7F2D2AC}" type="doc">
      <dgm:prSet loTypeId="urn:microsoft.com/office/officeart/2008/layout/HorizontalMultiLevelHierarchy" loCatId="hierarchy" qsTypeId="urn:microsoft.com/office/officeart/2005/8/quickstyle/simple1" qsCatId="simple" csTypeId="urn:microsoft.com/office/officeart/2005/8/colors/accent1_2" csCatId="accent1" phldr="1"/>
      <dgm:spPr/>
      <dgm:t>
        <a:bodyPr/>
        <a:lstStyle/>
        <a:p>
          <a:endParaRPr lang="en-US"/>
        </a:p>
      </dgm:t>
    </dgm:pt>
    <dgm:pt modelId="{A398B5B2-702E-4598-B3B3-1308A1664FF4}">
      <dgm:prSet phldrT="[Text]"/>
      <dgm:spPr>
        <a:solidFill>
          <a:srgbClr val="00B0F0"/>
        </a:solidFill>
      </dgm:spPr>
      <dgm:t>
        <a:bodyPr/>
        <a:lstStyle/>
        <a:p>
          <a:r>
            <a:rPr lang="en-US" b="0" dirty="0">
              <a:solidFill>
                <a:schemeClr val="bg1"/>
              </a:solidFill>
            </a:rPr>
            <a:t>Should ACIP recommend RZV [or </a:t>
          </a:r>
          <a:r>
            <a:rPr lang="en-US" b="0" dirty="0" err="1">
              <a:solidFill>
                <a:schemeClr val="bg1"/>
              </a:solidFill>
            </a:rPr>
            <a:t>Shingrix</a:t>
          </a:r>
          <a:r>
            <a:rPr lang="en-US" b="0" dirty="0">
              <a:solidFill>
                <a:schemeClr val="bg1"/>
              </a:solidFill>
            </a:rPr>
            <a:t>] for use in immunocompetent adults aged 50 years and older to prevent shingles?</a:t>
          </a:r>
        </a:p>
      </dgm:t>
    </dgm:pt>
    <dgm:pt modelId="{B653BCD1-5D02-4297-A215-01927D4B8FAE}" type="parTrans" cxnId="{FB198CC8-529E-4617-B5D7-C4F075F87009}">
      <dgm:prSet/>
      <dgm:spPr/>
      <dgm:t>
        <a:bodyPr/>
        <a:lstStyle/>
        <a:p>
          <a:endParaRPr lang="en-US" b="0"/>
        </a:p>
      </dgm:t>
    </dgm:pt>
    <dgm:pt modelId="{C100A7CE-D774-4D7D-A492-0EA697125159}" type="sibTrans" cxnId="{FB198CC8-529E-4617-B5D7-C4F075F87009}">
      <dgm:prSet/>
      <dgm:spPr/>
      <dgm:t>
        <a:bodyPr/>
        <a:lstStyle/>
        <a:p>
          <a:endParaRPr lang="en-US" b="0"/>
        </a:p>
      </dgm:t>
    </dgm:pt>
    <dgm:pt modelId="{6947B6C9-CC43-44C1-B8A8-75341463BC6E}">
      <dgm:prSet phldrT="[Text]"/>
      <dgm:spPr/>
      <dgm:t>
        <a:bodyPr/>
        <a:lstStyle/>
        <a:p>
          <a:r>
            <a:rPr lang="en-US" b="0" dirty="0"/>
            <a:t>Do benefits from the intervention outweigh the harms?</a:t>
          </a:r>
        </a:p>
      </dgm:t>
    </dgm:pt>
    <dgm:pt modelId="{5DB4664E-DF4A-4DDC-99C6-4AE88B07BAD5}" type="parTrans" cxnId="{F0C220FB-B6B8-4B14-BD2F-EC1BAE7B6A5A}">
      <dgm:prSet/>
      <dgm:spPr/>
      <dgm:t>
        <a:bodyPr/>
        <a:lstStyle/>
        <a:p>
          <a:endParaRPr lang="en-US" b="0"/>
        </a:p>
      </dgm:t>
    </dgm:pt>
    <dgm:pt modelId="{6F244848-1971-441B-B475-EC0FCC7287B0}" type="sibTrans" cxnId="{F0C220FB-B6B8-4B14-BD2F-EC1BAE7B6A5A}">
      <dgm:prSet/>
      <dgm:spPr/>
      <dgm:t>
        <a:bodyPr/>
        <a:lstStyle/>
        <a:p>
          <a:endParaRPr lang="en-US" b="0"/>
        </a:p>
      </dgm:t>
    </dgm:pt>
    <dgm:pt modelId="{9F5879FB-B6AC-4B32-AA3D-5E58501645D8}">
      <dgm:prSet phldrT="[Text]"/>
      <dgm:spPr/>
      <dgm:t>
        <a:bodyPr/>
        <a:lstStyle/>
        <a:p>
          <a:r>
            <a:rPr lang="en-US" b="0" dirty="0"/>
            <a:t>Is the intervention acceptable to key stakeholders?</a:t>
          </a:r>
        </a:p>
      </dgm:t>
    </dgm:pt>
    <dgm:pt modelId="{4BF6B202-DBDE-431D-BECB-38E23F8A3A7A}" type="parTrans" cxnId="{B4985D2D-EC97-4612-BF37-261E7E6C077C}">
      <dgm:prSet/>
      <dgm:spPr/>
      <dgm:t>
        <a:bodyPr/>
        <a:lstStyle/>
        <a:p>
          <a:endParaRPr lang="en-US" b="0"/>
        </a:p>
      </dgm:t>
    </dgm:pt>
    <dgm:pt modelId="{806D249D-BF0C-4095-AEEE-F28AB78E5FD6}" type="sibTrans" cxnId="{B4985D2D-EC97-4612-BF37-261E7E6C077C}">
      <dgm:prSet/>
      <dgm:spPr/>
      <dgm:t>
        <a:bodyPr/>
        <a:lstStyle/>
        <a:p>
          <a:endParaRPr lang="en-US" b="0"/>
        </a:p>
      </dgm:t>
    </dgm:pt>
    <dgm:pt modelId="{9D7882AA-2A2F-42F5-BFBE-8CF976913C14}">
      <dgm:prSet phldrT="[Text]"/>
      <dgm:spPr/>
      <dgm:t>
        <a:bodyPr/>
        <a:lstStyle/>
        <a:p>
          <a:r>
            <a:rPr lang="en-US" b="0" dirty="0"/>
            <a:t>Is the intervention a reasonable and efficient allocation of resources?</a:t>
          </a:r>
        </a:p>
      </dgm:t>
    </dgm:pt>
    <dgm:pt modelId="{D2AAFF00-BC9A-4D50-83A5-1A6ABC179B25}" type="parTrans" cxnId="{4EA7EE91-21B8-4798-A8AF-AB2198967F56}">
      <dgm:prSet/>
      <dgm:spPr/>
      <dgm:t>
        <a:bodyPr/>
        <a:lstStyle/>
        <a:p>
          <a:endParaRPr lang="en-US" b="0"/>
        </a:p>
      </dgm:t>
    </dgm:pt>
    <dgm:pt modelId="{376C5AF3-F66E-4F0B-9C94-BE3C34658648}" type="sibTrans" cxnId="{4EA7EE91-21B8-4798-A8AF-AB2198967F56}">
      <dgm:prSet/>
      <dgm:spPr/>
      <dgm:t>
        <a:bodyPr/>
        <a:lstStyle/>
        <a:p>
          <a:endParaRPr lang="en-US" b="0"/>
        </a:p>
      </dgm:t>
    </dgm:pt>
    <dgm:pt modelId="{D6EEBB4B-A1DD-4DE6-82B0-10D3266F3E16}">
      <dgm:prSet phldrT="[Text]"/>
      <dgm:spPr/>
      <dgm:t>
        <a:bodyPr/>
        <a:lstStyle/>
        <a:p>
          <a:r>
            <a:rPr lang="en-US" b="0" dirty="0"/>
            <a:t>Is there a public health need?</a:t>
          </a:r>
        </a:p>
      </dgm:t>
    </dgm:pt>
    <dgm:pt modelId="{B9D186CD-161A-47AC-A743-48026827F4AE}" type="parTrans" cxnId="{9E55D7C4-CD02-482A-A0CC-129DDC1C3FB7}">
      <dgm:prSet/>
      <dgm:spPr/>
      <dgm:t>
        <a:bodyPr/>
        <a:lstStyle/>
        <a:p>
          <a:endParaRPr lang="en-US" b="0"/>
        </a:p>
      </dgm:t>
    </dgm:pt>
    <dgm:pt modelId="{6317733E-BE8C-44FA-9643-9DC9C38EF465}" type="sibTrans" cxnId="{9E55D7C4-CD02-482A-A0CC-129DDC1C3FB7}">
      <dgm:prSet/>
      <dgm:spPr/>
      <dgm:t>
        <a:bodyPr/>
        <a:lstStyle/>
        <a:p>
          <a:endParaRPr lang="en-US" b="0"/>
        </a:p>
      </dgm:t>
    </dgm:pt>
    <dgm:pt modelId="{8BC2DAFF-2AA7-41A8-BF6A-57FBECDE00FB}">
      <dgm:prSet phldrT="[Text]"/>
      <dgm:spPr/>
      <dgm:t>
        <a:bodyPr/>
        <a:lstStyle/>
        <a:p>
          <a:r>
            <a:rPr lang="en-US" b="0" dirty="0"/>
            <a:t>Is the intervention feasible to implement?</a:t>
          </a:r>
        </a:p>
      </dgm:t>
    </dgm:pt>
    <dgm:pt modelId="{D827A1B4-9E01-43D9-B264-8C07BFB6F44E}" type="parTrans" cxnId="{1A842F3E-BFBF-47BD-9D00-9EF3E4DBAC85}">
      <dgm:prSet/>
      <dgm:spPr/>
      <dgm:t>
        <a:bodyPr/>
        <a:lstStyle/>
        <a:p>
          <a:endParaRPr lang="en-US" b="0"/>
        </a:p>
      </dgm:t>
    </dgm:pt>
    <dgm:pt modelId="{5A28A2CA-1458-4217-A1B1-04267381D5AD}" type="sibTrans" cxnId="{1A842F3E-BFBF-47BD-9D00-9EF3E4DBAC85}">
      <dgm:prSet/>
      <dgm:spPr/>
      <dgm:t>
        <a:bodyPr/>
        <a:lstStyle/>
        <a:p>
          <a:endParaRPr lang="en-US" b="0"/>
        </a:p>
      </dgm:t>
    </dgm:pt>
    <dgm:pt modelId="{21483FE1-75E3-46BD-91CE-4B94B68DBEE3}">
      <dgm:prSet phldrT="[Text]"/>
      <dgm:spPr/>
      <dgm:t>
        <a:bodyPr/>
        <a:lstStyle/>
        <a:p>
          <a:r>
            <a:rPr lang="en-US" b="0" dirty="0"/>
            <a:t>Does the target population value this intervention?</a:t>
          </a:r>
        </a:p>
      </dgm:t>
    </dgm:pt>
    <dgm:pt modelId="{760D459D-F429-42D9-9D44-5C93FFAC2FF2}" type="parTrans" cxnId="{1FD8F247-CC29-429F-AE73-AEB4C713364D}">
      <dgm:prSet/>
      <dgm:spPr/>
      <dgm:t>
        <a:bodyPr/>
        <a:lstStyle/>
        <a:p>
          <a:endParaRPr lang="en-US"/>
        </a:p>
      </dgm:t>
    </dgm:pt>
    <dgm:pt modelId="{219DE2AA-81C6-4AFC-A348-D182913D1AEC}" type="sibTrans" cxnId="{1FD8F247-CC29-429F-AE73-AEB4C713364D}">
      <dgm:prSet/>
      <dgm:spPr/>
      <dgm:t>
        <a:bodyPr/>
        <a:lstStyle/>
        <a:p>
          <a:endParaRPr lang="en-US"/>
        </a:p>
      </dgm:t>
    </dgm:pt>
    <dgm:pt modelId="{5CDBD975-4968-4129-8BD1-34E75AE6EED4}">
      <dgm:prSet phldrT="[Text]"/>
      <dgm:spPr/>
      <dgm:t>
        <a:bodyPr/>
        <a:lstStyle/>
        <a:p>
          <a:r>
            <a:rPr lang="en-US" b="0" dirty="0"/>
            <a:t>What is the overall certainty of evidence for the critical outcomes?</a:t>
          </a:r>
        </a:p>
      </dgm:t>
    </dgm:pt>
    <dgm:pt modelId="{60A0B7DC-9A31-42C6-8557-0C67574CABD5}" type="parTrans" cxnId="{E9740AEA-02E3-4CB4-9FF5-0C799316D02B}">
      <dgm:prSet/>
      <dgm:spPr/>
      <dgm:t>
        <a:bodyPr/>
        <a:lstStyle/>
        <a:p>
          <a:endParaRPr lang="en-US"/>
        </a:p>
      </dgm:t>
    </dgm:pt>
    <dgm:pt modelId="{1172C735-9499-49C0-9289-DD69BCE5DA75}" type="sibTrans" cxnId="{E9740AEA-02E3-4CB4-9FF5-0C799316D02B}">
      <dgm:prSet/>
      <dgm:spPr/>
      <dgm:t>
        <a:bodyPr/>
        <a:lstStyle/>
        <a:p>
          <a:endParaRPr lang="en-US"/>
        </a:p>
      </dgm:t>
    </dgm:pt>
    <dgm:pt modelId="{82284A4E-DDB6-4FE5-9DAC-99936ABB496B}" type="pres">
      <dgm:prSet presAssocID="{9798A44B-4299-40D4-A814-0F18B7F2D2AC}" presName="Name0" presStyleCnt="0">
        <dgm:presLayoutVars>
          <dgm:chPref val="1"/>
          <dgm:dir/>
          <dgm:animOne val="branch"/>
          <dgm:animLvl val="lvl"/>
          <dgm:resizeHandles val="exact"/>
        </dgm:presLayoutVars>
      </dgm:prSet>
      <dgm:spPr/>
    </dgm:pt>
    <dgm:pt modelId="{9190F55B-48D3-4483-AC69-973AF42057E3}" type="pres">
      <dgm:prSet presAssocID="{A398B5B2-702E-4598-B3B3-1308A1664FF4}" presName="root1" presStyleCnt="0"/>
      <dgm:spPr/>
    </dgm:pt>
    <dgm:pt modelId="{2073A012-19A6-43D3-B091-25A9DB52EE2A}" type="pres">
      <dgm:prSet presAssocID="{A398B5B2-702E-4598-B3B3-1308A1664FF4}" presName="LevelOneTextNode" presStyleLbl="node0" presStyleIdx="0" presStyleCnt="1" custAng="5400000" custScaleX="243211" custScaleY="80154" custLinFactX="-58583" custLinFactNeighborX="-100000" custLinFactNeighborY="-3223">
        <dgm:presLayoutVars>
          <dgm:chPref val="3"/>
        </dgm:presLayoutVars>
      </dgm:prSet>
      <dgm:spPr/>
    </dgm:pt>
    <dgm:pt modelId="{7EBCAF81-4EA7-4B56-9DC3-51C141FFD3AE}" type="pres">
      <dgm:prSet presAssocID="{A398B5B2-702E-4598-B3B3-1308A1664FF4}" presName="level2hierChild" presStyleCnt="0"/>
      <dgm:spPr/>
    </dgm:pt>
    <dgm:pt modelId="{FAED4CBC-D6A1-42F9-BF7C-62DA9096BE11}" type="pres">
      <dgm:prSet presAssocID="{B9D186CD-161A-47AC-A743-48026827F4AE}" presName="conn2-1" presStyleLbl="parChTrans1D2" presStyleIdx="0" presStyleCnt="7"/>
      <dgm:spPr/>
    </dgm:pt>
    <dgm:pt modelId="{3F7C1AC7-20B4-4FCA-BC77-DD9C85EF757E}" type="pres">
      <dgm:prSet presAssocID="{B9D186CD-161A-47AC-A743-48026827F4AE}" presName="connTx" presStyleLbl="parChTrans1D2" presStyleIdx="0" presStyleCnt="7"/>
      <dgm:spPr/>
    </dgm:pt>
    <dgm:pt modelId="{4BBBF60B-2FD7-47A6-AF32-E028BE989785}" type="pres">
      <dgm:prSet presAssocID="{D6EEBB4B-A1DD-4DE6-82B0-10D3266F3E16}" presName="root2" presStyleCnt="0"/>
      <dgm:spPr/>
    </dgm:pt>
    <dgm:pt modelId="{B0B6904C-B974-4F28-BCDE-55B8DAE7F158}" type="pres">
      <dgm:prSet presAssocID="{D6EEBB4B-A1DD-4DE6-82B0-10D3266F3E16}" presName="LevelTwoTextNode" presStyleLbl="node2" presStyleIdx="0" presStyleCnt="7">
        <dgm:presLayoutVars>
          <dgm:chPref val="3"/>
        </dgm:presLayoutVars>
      </dgm:prSet>
      <dgm:spPr/>
    </dgm:pt>
    <dgm:pt modelId="{6DC8AC17-727D-4372-A530-44D7BC8CC0DF}" type="pres">
      <dgm:prSet presAssocID="{D6EEBB4B-A1DD-4DE6-82B0-10D3266F3E16}" presName="level3hierChild" presStyleCnt="0"/>
      <dgm:spPr/>
    </dgm:pt>
    <dgm:pt modelId="{6987BC0C-1310-49C0-8871-87C28E04B52E}" type="pres">
      <dgm:prSet presAssocID="{5DB4664E-DF4A-4DDC-99C6-4AE88B07BAD5}" presName="conn2-1" presStyleLbl="parChTrans1D2" presStyleIdx="1" presStyleCnt="7"/>
      <dgm:spPr/>
    </dgm:pt>
    <dgm:pt modelId="{1EA28986-329E-44A1-8213-D1B8FAA3A576}" type="pres">
      <dgm:prSet presAssocID="{5DB4664E-DF4A-4DDC-99C6-4AE88B07BAD5}" presName="connTx" presStyleLbl="parChTrans1D2" presStyleIdx="1" presStyleCnt="7"/>
      <dgm:spPr/>
    </dgm:pt>
    <dgm:pt modelId="{6395ADD0-E0C3-4A3A-AAE2-BDCFEC0A375C}" type="pres">
      <dgm:prSet presAssocID="{6947B6C9-CC43-44C1-B8A8-75341463BC6E}" presName="root2" presStyleCnt="0"/>
      <dgm:spPr/>
    </dgm:pt>
    <dgm:pt modelId="{FD994ED9-1128-44BF-802E-BF7E20BD9D49}" type="pres">
      <dgm:prSet presAssocID="{6947B6C9-CC43-44C1-B8A8-75341463BC6E}" presName="LevelTwoTextNode" presStyleLbl="node2" presStyleIdx="1" presStyleCnt="7">
        <dgm:presLayoutVars>
          <dgm:chPref val="3"/>
        </dgm:presLayoutVars>
      </dgm:prSet>
      <dgm:spPr/>
    </dgm:pt>
    <dgm:pt modelId="{3E4E937B-5A8F-4F6B-A937-544232861C98}" type="pres">
      <dgm:prSet presAssocID="{6947B6C9-CC43-44C1-B8A8-75341463BC6E}" presName="level3hierChild" presStyleCnt="0"/>
      <dgm:spPr/>
    </dgm:pt>
    <dgm:pt modelId="{BAB5779C-7528-444D-BD33-34F6ADF7D547}" type="pres">
      <dgm:prSet presAssocID="{60A0B7DC-9A31-42C6-8557-0C67574CABD5}" presName="conn2-1" presStyleLbl="parChTrans1D2" presStyleIdx="2" presStyleCnt="7"/>
      <dgm:spPr/>
    </dgm:pt>
    <dgm:pt modelId="{926C6ED0-51B9-455C-B5C4-1F8D17CEA567}" type="pres">
      <dgm:prSet presAssocID="{60A0B7DC-9A31-42C6-8557-0C67574CABD5}" presName="connTx" presStyleLbl="parChTrans1D2" presStyleIdx="2" presStyleCnt="7"/>
      <dgm:spPr/>
    </dgm:pt>
    <dgm:pt modelId="{A6714503-A841-4990-83CD-DA2251111A76}" type="pres">
      <dgm:prSet presAssocID="{5CDBD975-4968-4129-8BD1-34E75AE6EED4}" presName="root2" presStyleCnt="0"/>
      <dgm:spPr/>
    </dgm:pt>
    <dgm:pt modelId="{7A467840-2C0E-48CA-AEBE-1AFB4354208B}" type="pres">
      <dgm:prSet presAssocID="{5CDBD975-4968-4129-8BD1-34E75AE6EED4}" presName="LevelTwoTextNode" presStyleLbl="node2" presStyleIdx="2" presStyleCnt="7">
        <dgm:presLayoutVars>
          <dgm:chPref val="3"/>
        </dgm:presLayoutVars>
      </dgm:prSet>
      <dgm:spPr/>
    </dgm:pt>
    <dgm:pt modelId="{12476308-A215-4C79-B194-6736055FC4F0}" type="pres">
      <dgm:prSet presAssocID="{5CDBD975-4968-4129-8BD1-34E75AE6EED4}" presName="level3hierChild" presStyleCnt="0"/>
      <dgm:spPr/>
    </dgm:pt>
    <dgm:pt modelId="{744134E7-FB82-4BAF-BD10-D9621015B0BC}" type="pres">
      <dgm:prSet presAssocID="{760D459D-F429-42D9-9D44-5C93FFAC2FF2}" presName="conn2-1" presStyleLbl="parChTrans1D2" presStyleIdx="3" presStyleCnt="7"/>
      <dgm:spPr/>
    </dgm:pt>
    <dgm:pt modelId="{43FDCBAB-6DB8-4555-A305-DCA5004E1E55}" type="pres">
      <dgm:prSet presAssocID="{760D459D-F429-42D9-9D44-5C93FFAC2FF2}" presName="connTx" presStyleLbl="parChTrans1D2" presStyleIdx="3" presStyleCnt="7"/>
      <dgm:spPr/>
    </dgm:pt>
    <dgm:pt modelId="{5B2AF431-3EFE-45C3-BFDE-8BE3689BD015}" type="pres">
      <dgm:prSet presAssocID="{21483FE1-75E3-46BD-91CE-4B94B68DBEE3}" presName="root2" presStyleCnt="0"/>
      <dgm:spPr/>
    </dgm:pt>
    <dgm:pt modelId="{2CD5C5EA-5C90-4391-A1B2-F8EE7AB084CC}" type="pres">
      <dgm:prSet presAssocID="{21483FE1-75E3-46BD-91CE-4B94B68DBEE3}" presName="LevelTwoTextNode" presStyleLbl="node2" presStyleIdx="3" presStyleCnt="7">
        <dgm:presLayoutVars>
          <dgm:chPref val="3"/>
        </dgm:presLayoutVars>
      </dgm:prSet>
      <dgm:spPr/>
    </dgm:pt>
    <dgm:pt modelId="{8CA96170-F672-4C86-8766-80F1D8049A12}" type="pres">
      <dgm:prSet presAssocID="{21483FE1-75E3-46BD-91CE-4B94B68DBEE3}" presName="level3hierChild" presStyleCnt="0"/>
      <dgm:spPr/>
    </dgm:pt>
    <dgm:pt modelId="{A0E2934C-2191-4574-93C1-821E2343ED35}" type="pres">
      <dgm:prSet presAssocID="{4BF6B202-DBDE-431D-BECB-38E23F8A3A7A}" presName="conn2-1" presStyleLbl="parChTrans1D2" presStyleIdx="4" presStyleCnt="7"/>
      <dgm:spPr/>
    </dgm:pt>
    <dgm:pt modelId="{A323218D-C6C0-4B82-9A1C-8050872154F2}" type="pres">
      <dgm:prSet presAssocID="{4BF6B202-DBDE-431D-BECB-38E23F8A3A7A}" presName="connTx" presStyleLbl="parChTrans1D2" presStyleIdx="4" presStyleCnt="7"/>
      <dgm:spPr/>
    </dgm:pt>
    <dgm:pt modelId="{0697EFC7-7C01-4883-8204-00F4DCCC599A}" type="pres">
      <dgm:prSet presAssocID="{9F5879FB-B6AC-4B32-AA3D-5E58501645D8}" presName="root2" presStyleCnt="0"/>
      <dgm:spPr/>
    </dgm:pt>
    <dgm:pt modelId="{E428CA9B-7C02-4BA9-B4D9-87A0D7490036}" type="pres">
      <dgm:prSet presAssocID="{9F5879FB-B6AC-4B32-AA3D-5E58501645D8}" presName="LevelTwoTextNode" presStyleLbl="node2" presStyleIdx="4" presStyleCnt="7">
        <dgm:presLayoutVars>
          <dgm:chPref val="3"/>
        </dgm:presLayoutVars>
      </dgm:prSet>
      <dgm:spPr/>
    </dgm:pt>
    <dgm:pt modelId="{9AAB75BB-96F4-4FFB-9C5B-BFA1597BCA2C}" type="pres">
      <dgm:prSet presAssocID="{9F5879FB-B6AC-4B32-AA3D-5E58501645D8}" presName="level3hierChild" presStyleCnt="0"/>
      <dgm:spPr/>
    </dgm:pt>
    <dgm:pt modelId="{78091449-97ED-4B52-BE13-48C167BAAC0D}" type="pres">
      <dgm:prSet presAssocID="{D2AAFF00-BC9A-4D50-83A5-1A6ABC179B25}" presName="conn2-1" presStyleLbl="parChTrans1D2" presStyleIdx="5" presStyleCnt="7"/>
      <dgm:spPr/>
    </dgm:pt>
    <dgm:pt modelId="{97DE5C89-B2C6-4234-B2FA-730680412D73}" type="pres">
      <dgm:prSet presAssocID="{D2AAFF00-BC9A-4D50-83A5-1A6ABC179B25}" presName="connTx" presStyleLbl="parChTrans1D2" presStyleIdx="5" presStyleCnt="7"/>
      <dgm:spPr/>
    </dgm:pt>
    <dgm:pt modelId="{89687DAA-D131-4993-9312-715B8824486E}" type="pres">
      <dgm:prSet presAssocID="{9D7882AA-2A2F-42F5-BFBE-8CF976913C14}" presName="root2" presStyleCnt="0"/>
      <dgm:spPr/>
    </dgm:pt>
    <dgm:pt modelId="{78F940AE-9759-425F-BCA6-5A0D818EA74B}" type="pres">
      <dgm:prSet presAssocID="{9D7882AA-2A2F-42F5-BFBE-8CF976913C14}" presName="LevelTwoTextNode" presStyleLbl="node2" presStyleIdx="5" presStyleCnt="7">
        <dgm:presLayoutVars>
          <dgm:chPref val="3"/>
        </dgm:presLayoutVars>
      </dgm:prSet>
      <dgm:spPr/>
    </dgm:pt>
    <dgm:pt modelId="{50377D9B-4D00-4D28-89D0-8D8FB2718171}" type="pres">
      <dgm:prSet presAssocID="{9D7882AA-2A2F-42F5-BFBE-8CF976913C14}" presName="level3hierChild" presStyleCnt="0"/>
      <dgm:spPr/>
    </dgm:pt>
    <dgm:pt modelId="{92B45722-51F4-42D2-899B-EC552451B40D}" type="pres">
      <dgm:prSet presAssocID="{D827A1B4-9E01-43D9-B264-8C07BFB6F44E}" presName="conn2-1" presStyleLbl="parChTrans1D2" presStyleIdx="6" presStyleCnt="7"/>
      <dgm:spPr/>
    </dgm:pt>
    <dgm:pt modelId="{C6A066C9-F74C-4CB6-AE81-918FDD32AD6C}" type="pres">
      <dgm:prSet presAssocID="{D827A1B4-9E01-43D9-B264-8C07BFB6F44E}" presName="connTx" presStyleLbl="parChTrans1D2" presStyleIdx="6" presStyleCnt="7"/>
      <dgm:spPr/>
    </dgm:pt>
    <dgm:pt modelId="{7699C4C1-9A7A-49A6-92DD-A53AA99E2A7A}" type="pres">
      <dgm:prSet presAssocID="{8BC2DAFF-2AA7-41A8-BF6A-57FBECDE00FB}" presName="root2" presStyleCnt="0"/>
      <dgm:spPr/>
    </dgm:pt>
    <dgm:pt modelId="{4391341F-95CE-4323-8A7B-1045485F3705}" type="pres">
      <dgm:prSet presAssocID="{8BC2DAFF-2AA7-41A8-BF6A-57FBECDE00FB}" presName="LevelTwoTextNode" presStyleLbl="node2" presStyleIdx="6" presStyleCnt="7">
        <dgm:presLayoutVars>
          <dgm:chPref val="3"/>
        </dgm:presLayoutVars>
      </dgm:prSet>
      <dgm:spPr/>
    </dgm:pt>
    <dgm:pt modelId="{FAC8776C-B2BC-44B6-8FBF-E979D87F2BB4}" type="pres">
      <dgm:prSet presAssocID="{8BC2DAFF-2AA7-41A8-BF6A-57FBECDE00FB}" presName="level3hierChild" presStyleCnt="0"/>
      <dgm:spPr/>
    </dgm:pt>
  </dgm:ptLst>
  <dgm:cxnLst>
    <dgm:cxn modelId="{1CB84304-FA7F-4EBB-A877-D909E0CAA092}" type="presOf" srcId="{B9D186CD-161A-47AC-A743-48026827F4AE}" destId="{FAED4CBC-D6A1-42F9-BF7C-62DA9096BE11}" srcOrd="0" destOrd="0" presId="urn:microsoft.com/office/officeart/2008/layout/HorizontalMultiLevelHierarchy"/>
    <dgm:cxn modelId="{8ED46C1B-03DC-474B-B5A7-898C64FE51B3}" type="presOf" srcId="{60A0B7DC-9A31-42C6-8557-0C67574CABD5}" destId="{BAB5779C-7528-444D-BD33-34F6ADF7D547}" srcOrd="0" destOrd="0" presId="urn:microsoft.com/office/officeart/2008/layout/HorizontalMultiLevelHierarchy"/>
    <dgm:cxn modelId="{96AD0620-00A3-4165-B0A1-C6EB2A4B101B}" type="presOf" srcId="{9F5879FB-B6AC-4B32-AA3D-5E58501645D8}" destId="{E428CA9B-7C02-4BA9-B4D9-87A0D7490036}" srcOrd="0" destOrd="0" presId="urn:microsoft.com/office/officeart/2008/layout/HorizontalMultiLevelHierarchy"/>
    <dgm:cxn modelId="{BFA10D28-151F-4284-B7CD-8CB3BCF18578}" type="presOf" srcId="{D2AAFF00-BC9A-4D50-83A5-1A6ABC179B25}" destId="{78091449-97ED-4B52-BE13-48C167BAAC0D}" srcOrd="0" destOrd="0" presId="urn:microsoft.com/office/officeart/2008/layout/HorizontalMultiLevelHierarchy"/>
    <dgm:cxn modelId="{B4985D2D-EC97-4612-BF37-261E7E6C077C}" srcId="{A398B5B2-702E-4598-B3B3-1308A1664FF4}" destId="{9F5879FB-B6AC-4B32-AA3D-5E58501645D8}" srcOrd="4" destOrd="0" parTransId="{4BF6B202-DBDE-431D-BECB-38E23F8A3A7A}" sibTransId="{806D249D-BF0C-4095-AEEE-F28AB78E5FD6}"/>
    <dgm:cxn modelId="{1A842F3E-BFBF-47BD-9D00-9EF3E4DBAC85}" srcId="{A398B5B2-702E-4598-B3B3-1308A1664FF4}" destId="{8BC2DAFF-2AA7-41A8-BF6A-57FBECDE00FB}" srcOrd="6" destOrd="0" parTransId="{D827A1B4-9E01-43D9-B264-8C07BFB6F44E}" sibTransId="{5A28A2CA-1458-4217-A1B1-04267381D5AD}"/>
    <dgm:cxn modelId="{1FD8F247-CC29-429F-AE73-AEB4C713364D}" srcId="{A398B5B2-702E-4598-B3B3-1308A1664FF4}" destId="{21483FE1-75E3-46BD-91CE-4B94B68DBEE3}" srcOrd="3" destOrd="0" parTransId="{760D459D-F429-42D9-9D44-5C93FFAC2FF2}" sibTransId="{219DE2AA-81C6-4AFC-A348-D182913D1AEC}"/>
    <dgm:cxn modelId="{0525224D-BDC5-4FFD-9729-FF93E738FAC7}" type="presOf" srcId="{760D459D-F429-42D9-9D44-5C93FFAC2FF2}" destId="{744134E7-FB82-4BAF-BD10-D9621015B0BC}" srcOrd="0" destOrd="0" presId="urn:microsoft.com/office/officeart/2008/layout/HorizontalMultiLevelHierarchy"/>
    <dgm:cxn modelId="{2AC8B16D-B39C-497D-A073-5C0C642A6177}" type="presOf" srcId="{A398B5B2-702E-4598-B3B3-1308A1664FF4}" destId="{2073A012-19A6-43D3-B091-25A9DB52EE2A}" srcOrd="0" destOrd="0" presId="urn:microsoft.com/office/officeart/2008/layout/HorizontalMultiLevelHierarchy"/>
    <dgm:cxn modelId="{F0A5306E-490F-4D9F-B0E9-D0369E6AD05C}" type="presOf" srcId="{D827A1B4-9E01-43D9-B264-8C07BFB6F44E}" destId="{C6A066C9-F74C-4CB6-AE81-918FDD32AD6C}" srcOrd="1" destOrd="0" presId="urn:microsoft.com/office/officeart/2008/layout/HorizontalMultiLevelHierarchy"/>
    <dgm:cxn modelId="{84424E76-239A-49D5-8915-9803B84508DA}" type="presOf" srcId="{B9D186CD-161A-47AC-A743-48026827F4AE}" destId="{3F7C1AC7-20B4-4FCA-BC77-DD9C85EF757E}" srcOrd="1" destOrd="0" presId="urn:microsoft.com/office/officeart/2008/layout/HorizontalMultiLevelHierarchy"/>
    <dgm:cxn modelId="{62F95D90-2AB4-4CA4-9FA7-DE6DCF77C65E}" type="presOf" srcId="{21483FE1-75E3-46BD-91CE-4B94B68DBEE3}" destId="{2CD5C5EA-5C90-4391-A1B2-F8EE7AB084CC}" srcOrd="0" destOrd="0" presId="urn:microsoft.com/office/officeart/2008/layout/HorizontalMultiLevelHierarchy"/>
    <dgm:cxn modelId="{4EA7EE91-21B8-4798-A8AF-AB2198967F56}" srcId="{A398B5B2-702E-4598-B3B3-1308A1664FF4}" destId="{9D7882AA-2A2F-42F5-BFBE-8CF976913C14}" srcOrd="5" destOrd="0" parTransId="{D2AAFF00-BC9A-4D50-83A5-1A6ABC179B25}" sibTransId="{376C5AF3-F66E-4F0B-9C94-BE3C34658648}"/>
    <dgm:cxn modelId="{7709D49A-BBA0-4D99-8CCB-EE9AD7739985}" type="presOf" srcId="{6947B6C9-CC43-44C1-B8A8-75341463BC6E}" destId="{FD994ED9-1128-44BF-802E-BF7E20BD9D49}" srcOrd="0" destOrd="0" presId="urn:microsoft.com/office/officeart/2008/layout/HorizontalMultiLevelHierarchy"/>
    <dgm:cxn modelId="{2EF7D49D-44E5-4D64-A474-D08766AA3D52}" type="presOf" srcId="{9798A44B-4299-40D4-A814-0F18B7F2D2AC}" destId="{82284A4E-DDB6-4FE5-9DAC-99936ABB496B}" srcOrd="0" destOrd="0" presId="urn:microsoft.com/office/officeart/2008/layout/HorizontalMultiLevelHierarchy"/>
    <dgm:cxn modelId="{676C4FB1-2CE2-467A-997E-3455C05703EC}" type="presOf" srcId="{9D7882AA-2A2F-42F5-BFBE-8CF976913C14}" destId="{78F940AE-9759-425F-BCA6-5A0D818EA74B}" srcOrd="0" destOrd="0" presId="urn:microsoft.com/office/officeart/2008/layout/HorizontalMultiLevelHierarchy"/>
    <dgm:cxn modelId="{8AF24CC3-3B7C-4DE5-A36C-8A74FD0E79BD}" type="presOf" srcId="{5CDBD975-4968-4129-8BD1-34E75AE6EED4}" destId="{7A467840-2C0E-48CA-AEBE-1AFB4354208B}" srcOrd="0" destOrd="0" presId="urn:microsoft.com/office/officeart/2008/layout/HorizontalMultiLevelHierarchy"/>
    <dgm:cxn modelId="{9E55D7C4-CD02-482A-A0CC-129DDC1C3FB7}" srcId="{A398B5B2-702E-4598-B3B3-1308A1664FF4}" destId="{D6EEBB4B-A1DD-4DE6-82B0-10D3266F3E16}" srcOrd="0" destOrd="0" parTransId="{B9D186CD-161A-47AC-A743-48026827F4AE}" sibTransId="{6317733E-BE8C-44FA-9643-9DC9C38EF465}"/>
    <dgm:cxn modelId="{9CAD8CC7-B14E-4095-9AA5-9ECE6936E978}" type="presOf" srcId="{D6EEBB4B-A1DD-4DE6-82B0-10D3266F3E16}" destId="{B0B6904C-B974-4F28-BCDE-55B8DAE7F158}" srcOrd="0" destOrd="0" presId="urn:microsoft.com/office/officeart/2008/layout/HorizontalMultiLevelHierarchy"/>
    <dgm:cxn modelId="{FB198CC8-529E-4617-B5D7-C4F075F87009}" srcId="{9798A44B-4299-40D4-A814-0F18B7F2D2AC}" destId="{A398B5B2-702E-4598-B3B3-1308A1664FF4}" srcOrd="0" destOrd="0" parTransId="{B653BCD1-5D02-4297-A215-01927D4B8FAE}" sibTransId="{C100A7CE-D774-4D7D-A492-0EA697125159}"/>
    <dgm:cxn modelId="{BA63D7D5-B818-4EBF-8862-BD56A04BE26A}" type="presOf" srcId="{4BF6B202-DBDE-431D-BECB-38E23F8A3A7A}" destId="{A0E2934C-2191-4574-93C1-821E2343ED35}" srcOrd="0" destOrd="0" presId="urn:microsoft.com/office/officeart/2008/layout/HorizontalMultiLevelHierarchy"/>
    <dgm:cxn modelId="{04C353DD-C06D-4AAC-9F53-3DFB1D32D043}" type="presOf" srcId="{D2AAFF00-BC9A-4D50-83A5-1A6ABC179B25}" destId="{97DE5C89-B2C6-4234-B2FA-730680412D73}" srcOrd="1" destOrd="0" presId="urn:microsoft.com/office/officeart/2008/layout/HorizontalMultiLevelHierarchy"/>
    <dgm:cxn modelId="{75C5D0E3-0B2A-488D-BB92-F8D96465FB8C}" type="presOf" srcId="{8BC2DAFF-2AA7-41A8-BF6A-57FBECDE00FB}" destId="{4391341F-95CE-4323-8A7B-1045485F3705}" srcOrd="0" destOrd="0" presId="urn:microsoft.com/office/officeart/2008/layout/HorizontalMultiLevelHierarchy"/>
    <dgm:cxn modelId="{E9740AEA-02E3-4CB4-9FF5-0C799316D02B}" srcId="{A398B5B2-702E-4598-B3B3-1308A1664FF4}" destId="{5CDBD975-4968-4129-8BD1-34E75AE6EED4}" srcOrd="2" destOrd="0" parTransId="{60A0B7DC-9A31-42C6-8557-0C67574CABD5}" sibTransId="{1172C735-9499-49C0-9289-DD69BCE5DA75}"/>
    <dgm:cxn modelId="{6153ABEF-577A-42A9-9BD4-68C76117FD0C}" type="presOf" srcId="{60A0B7DC-9A31-42C6-8557-0C67574CABD5}" destId="{926C6ED0-51B9-455C-B5C4-1F8D17CEA567}" srcOrd="1" destOrd="0" presId="urn:microsoft.com/office/officeart/2008/layout/HorizontalMultiLevelHierarchy"/>
    <dgm:cxn modelId="{A62976F3-17E2-4FAE-BDF9-5F18B6938A3E}" type="presOf" srcId="{4BF6B202-DBDE-431D-BECB-38E23F8A3A7A}" destId="{A323218D-C6C0-4B82-9A1C-8050872154F2}" srcOrd="1" destOrd="0" presId="urn:microsoft.com/office/officeart/2008/layout/HorizontalMultiLevelHierarchy"/>
    <dgm:cxn modelId="{D1A08EF6-050C-4B58-BCF6-08A06ACA9031}" type="presOf" srcId="{5DB4664E-DF4A-4DDC-99C6-4AE88B07BAD5}" destId="{6987BC0C-1310-49C0-8871-87C28E04B52E}" srcOrd="0" destOrd="0" presId="urn:microsoft.com/office/officeart/2008/layout/HorizontalMultiLevelHierarchy"/>
    <dgm:cxn modelId="{42690DF7-CA40-4C07-BA06-B25865DC77BE}" type="presOf" srcId="{5DB4664E-DF4A-4DDC-99C6-4AE88B07BAD5}" destId="{1EA28986-329E-44A1-8213-D1B8FAA3A576}" srcOrd="1" destOrd="0" presId="urn:microsoft.com/office/officeart/2008/layout/HorizontalMultiLevelHierarchy"/>
    <dgm:cxn modelId="{6DEDCBF9-5B94-4480-99B0-97AEAA1C0B71}" type="presOf" srcId="{760D459D-F429-42D9-9D44-5C93FFAC2FF2}" destId="{43FDCBAB-6DB8-4555-A305-DCA5004E1E55}" srcOrd="1" destOrd="0" presId="urn:microsoft.com/office/officeart/2008/layout/HorizontalMultiLevelHierarchy"/>
    <dgm:cxn modelId="{F0C220FB-B6B8-4B14-BD2F-EC1BAE7B6A5A}" srcId="{A398B5B2-702E-4598-B3B3-1308A1664FF4}" destId="{6947B6C9-CC43-44C1-B8A8-75341463BC6E}" srcOrd="1" destOrd="0" parTransId="{5DB4664E-DF4A-4DDC-99C6-4AE88B07BAD5}" sibTransId="{6F244848-1971-441B-B475-EC0FCC7287B0}"/>
    <dgm:cxn modelId="{C146E8FC-6568-45FE-8E7C-44D4FFCC503C}" type="presOf" srcId="{D827A1B4-9E01-43D9-B264-8C07BFB6F44E}" destId="{92B45722-51F4-42D2-899B-EC552451B40D}" srcOrd="0" destOrd="0" presId="urn:microsoft.com/office/officeart/2008/layout/HorizontalMultiLevelHierarchy"/>
    <dgm:cxn modelId="{C31F5E44-BAEE-4FEF-9278-77197CC079DC}" type="presParOf" srcId="{82284A4E-DDB6-4FE5-9DAC-99936ABB496B}" destId="{9190F55B-48D3-4483-AC69-973AF42057E3}" srcOrd="0" destOrd="0" presId="urn:microsoft.com/office/officeart/2008/layout/HorizontalMultiLevelHierarchy"/>
    <dgm:cxn modelId="{A91EFAA7-DA84-43D7-9F2A-03C509BBB4AB}" type="presParOf" srcId="{9190F55B-48D3-4483-AC69-973AF42057E3}" destId="{2073A012-19A6-43D3-B091-25A9DB52EE2A}" srcOrd="0" destOrd="0" presId="urn:microsoft.com/office/officeart/2008/layout/HorizontalMultiLevelHierarchy"/>
    <dgm:cxn modelId="{DF9A636A-C307-4601-BFFD-0F35EEFFF1FD}" type="presParOf" srcId="{9190F55B-48D3-4483-AC69-973AF42057E3}" destId="{7EBCAF81-4EA7-4B56-9DC3-51C141FFD3AE}" srcOrd="1" destOrd="0" presId="urn:microsoft.com/office/officeart/2008/layout/HorizontalMultiLevelHierarchy"/>
    <dgm:cxn modelId="{0C370A31-C11B-47E7-A2B3-B5D0AC966BEF}" type="presParOf" srcId="{7EBCAF81-4EA7-4B56-9DC3-51C141FFD3AE}" destId="{FAED4CBC-D6A1-42F9-BF7C-62DA9096BE11}" srcOrd="0" destOrd="0" presId="urn:microsoft.com/office/officeart/2008/layout/HorizontalMultiLevelHierarchy"/>
    <dgm:cxn modelId="{DFA66392-286A-41FD-B290-A39CF7D0C472}" type="presParOf" srcId="{FAED4CBC-D6A1-42F9-BF7C-62DA9096BE11}" destId="{3F7C1AC7-20B4-4FCA-BC77-DD9C85EF757E}" srcOrd="0" destOrd="0" presId="urn:microsoft.com/office/officeart/2008/layout/HorizontalMultiLevelHierarchy"/>
    <dgm:cxn modelId="{86103423-EAD8-4783-924D-B03C55EF054C}" type="presParOf" srcId="{7EBCAF81-4EA7-4B56-9DC3-51C141FFD3AE}" destId="{4BBBF60B-2FD7-47A6-AF32-E028BE989785}" srcOrd="1" destOrd="0" presId="urn:microsoft.com/office/officeart/2008/layout/HorizontalMultiLevelHierarchy"/>
    <dgm:cxn modelId="{608F383E-6B25-4FA5-823B-ADB16F75A3C3}" type="presParOf" srcId="{4BBBF60B-2FD7-47A6-AF32-E028BE989785}" destId="{B0B6904C-B974-4F28-BCDE-55B8DAE7F158}" srcOrd="0" destOrd="0" presId="urn:microsoft.com/office/officeart/2008/layout/HorizontalMultiLevelHierarchy"/>
    <dgm:cxn modelId="{3C00F6E5-4EEF-4C84-BBEE-E222DF25F4EB}" type="presParOf" srcId="{4BBBF60B-2FD7-47A6-AF32-E028BE989785}" destId="{6DC8AC17-727D-4372-A530-44D7BC8CC0DF}" srcOrd="1" destOrd="0" presId="urn:microsoft.com/office/officeart/2008/layout/HorizontalMultiLevelHierarchy"/>
    <dgm:cxn modelId="{DE9DAEDC-5166-47C1-AC2C-0E11916D9A08}" type="presParOf" srcId="{7EBCAF81-4EA7-4B56-9DC3-51C141FFD3AE}" destId="{6987BC0C-1310-49C0-8871-87C28E04B52E}" srcOrd="2" destOrd="0" presId="urn:microsoft.com/office/officeart/2008/layout/HorizontalMultiLevelHierarchy"/>
    <dgm:cxn modelId="{83D7D8E7-2204-475C-8BA7-01E594CBBFEF}" type="presParOf" srcId="{6987BC0C-1310-49C0-8871-87C28E04B52E}" destId="{1EA28986-329E-44A1-8213-D1B8FAA3A576}" srcOrd="0" destOrd="0" presId="urn:microsoft.com/office/officeart/2008/layout/HorizontalMultiLevelHierarchy"/>
    <dgm:cxn modelId="{4132CB19-AC8B-41A0-B1F7-B43D92632D13}" type="presParOf" srcId="{7EBCAF81-4EA7-4B56-9DC3-51C141FFD3AE}" destId="{6395ADD0-E0C3-4A3A-AAE2-BDCFEC0A375C}" srcOrd="3" destOrd="0" presId="urn:microsoft.com/office/officeart/2008/layout/HorizontalMultiLevelHierarchy"/>
    <dgm:cxn modelId="{E75B7659-DE82-4808-BD05-C61D8284B596}" type="presParOf" srcId="{6395ADD0-E0C3-4A3A-AAE2-BDCFEC0A375C}" destId="{FD994ED9-1128-44BF-802E-BF7E20BD9D49}" srcOrd="0" destOrd="0" presId="urn:microsoft.com/office/officeart/2008/layout/HorizontalMultiLevelHierarchy"/>
    <dgm:cxn modelId="{9EFD249F-648C-43AE-9EB9-E838DA623BB0}" type="presParOf" srcId="{6395ADD0-E0C3-4A3A-AAE2-BDCFEC0A375C}" destId="{3E4E937B-5A8F-4F6B-A937-544232861C98}" srcOrd="1" destOrd="0" presId="urn:microsoft.com/office/officeart/2008/layout/HorizontalMultiLevelHierarchy"/>
    <dgm:cxn modelId="{42F4932C-1DED-4197-AAE3-3DE758ADAAE6}" type="presParOf" srcId="{7EBCAF81-4EA7-4B56-9DC3-51C141FFD3AE}" destId="{BAB5779C-7528-444D-BD33-34F6ADF7D547}" srcOrd="4" destOrd="0" presId="urn:microsoft.com/office/officeart/2008/layout/HorizontalMultiLevelHierarchy"/>
    <dgm:cxn modelId="{6CC9458C-C78A-407B-B020-E57B863DE435}" type="presParOf" srcId="{BAB5779C-7528-444D-BD33-34F6ADF7D547}" destId="{926C6ED0-51B9-455C-B5C4-1F8D17CEA567}" srcOrd="0" destOrd="0" presId="urn:microsoft.com/office/officeart/2008/layout/HorizontalMultiLevelHierarchy"/>
    <dgm:cxn modelId="{FA4CA70E-CDF4-4A31-B5C2-E9C20F5E895A}" type="presParOf" srcId="{7EBCAF81-4EA7-4B56-9DC3-51C141FFD3AE}" destId="{A6714503-A841-4990-83CD-DA2251111A76}" srcOrd="5" destOrd="0" presId="urn:microsoft.com/office/officeart/2008/layout/HorizontalMultiLevelHierarchy"/>
    <dgm:cxn modelId="{9C700D62-061E-4A04-87D7-54EF33FB7E2A}" type="presParOf" srcId="{A6714503-A841-4990-83CD-DA2251111A76}" destId="{7A467840-2C0E-48CA-AEBE-1AFB4354208B}" srcOrd="0" destOrd="0" presId="urn:microsoft.com/office/officeart/2008/layout/HorizontalMultiLevelHierarchy"/>
    <dgm:cxn modelId="{1528D0DE-F696-4B1D-BA35-43D7868BBC12}" type="presParOf" srcId="{A6714503-A841-4990-83CD-DA2251111A76}" destId="{12476308-A215-4C79-B194-6736055FC4F0}" srcOrd="1" destOrd="0" presId="urn:microsoft.com/office/officeart/2008/layout/HorizontalMultiLevelHierarchy"/>
    <dgm:cxn modelId="{F6D2903D-BE52-4FDC-BDAF-4B616B2A960A}" type="presParOf" srcId="{7EBCAF81-4EA7-4B56-9DC3-51C141FFD3AE}" destId="{744134E7-FB82-4BAF-BD10-D9621015B0BC}" srcOrd="6" destOrd="0" presId="urn:microsoft.com/office/officeart/2008/layout/HorizontalMultiLevelHierarchy"/>
    <dgm:cxn modelId="{AEE9363A-0510-4074-92B2-6F67E984EA00}" type="presParOf" srcId="{744134E7-FB82-4BAF-BD10-D9621015B0BC}" destId="{43FDCBAB-6DB8-4555-A305-DCA5004E1E55}" srcOrd="0" destOrd="0" presId="urn:microsoft.com/office/officeart/2008/layout/HorizontalMultiLevelHierarchy"/>
    <dgm:cxn modelId="{22441C25-AFC8-498D-A7DC-C8EC9FEA8DD3}" type="presParOf" srcId="{7EBCAF81-4EA7-4B56-9DC3-51C141FFD3AE}" destId="{5B2AF431-3EFE-45C3-BFDE-8BE3689BD015}" srcOrd="7" destOrd="0" presId="urn:microsoft.com/office/officeart/2008/layout/HorizontalMultiLevelHierarchy"/>
    <dgm:cxn modelId="{283E4EBE-1E12-4329-8A75-14D7A94EFD35}" type="presParOf" srcId="{5B2AF431-3EFE-45C3-BFDE-8BE3689BD015}" destId="{2CD5C5EA-5C90-4391-A1B2-F8EE7AB084CC}" srcOrd="0" destOrd="0" presId="urn:microsoft.com/office/officeart/2008/layout/HorizontalMultiLevelHierarchy"/>
    <dgm:cxn modelId="{F1A3F54A-E992-460F-923B-089EA6CD8E27}" type="presParOf" srcId="{5B2AF431-3EFE-45C3-BFDE-8BE3689BD015}" destId="{8CA96170-F672-4C86-8766-80F1D8049A12}" srcOrd="1" destOrd="0" presId="urn:microsoft.com/office/officeart/2008/layout/HorizontalMultiLevelHierarchy"/>
    <dgm:cxn modelId="{D9723B07-A825-4CB0-8962-DC64D4F780A3}" type="presParOf" srcId="{7EBCAF81-4EA7-4B56-9DC3-51C141FFD3AE}" destId="{A0E2934C-2191-4574-93C1-821E2343ED35}" srcOrd="8" destOrd="0" presId="urn:microsoft.com/office/officeart/2008/layout/HorizontalMultiLevelHierarchy"/>
    <dgm:cxn modelId="{C358E66F-79CC-4D1C-B9A7-77802201A26D}" type="presParOf" srcId="{A0E2934C-2191-4574-93C1-821E2343ED35}" destId="{A323218D-C6C0-4B82-9A1C-8050872154F2}" srcOrd="0" destOrd="0" presId="urn:microsoft.com/office/officeart/2008/layout/HorizontalMultiLevelHierarchy"/>
    <dgm:cxn modelId="{1C7AA2AC-4103-4865-9E03-2CDE76F711B4}" type="presParOf" srcId="{7EBCAF81-4EA7-4B56-9DC3-51C141FFD3AE}" destId="{0697EFC7-7C01-4883-8204-00F4DCCC599A}" srcOrd="9" destOrd="0" presId="urn:microsoft.com/office/officeart/2008/layout/HorizontalMultiLevelHierarchy"/>
    <dgm:cxn modelId="{CA3F27DB-CCCE-4400-92AC-6186681CE99E}" type="presParOf" srcId="{0697EFC7-7C01-4883-8204-00F4DCCC599A}" destId="{E428CA9B-7C02-4BA9-B4D9-87A0D7490036}" srcOrd="0" destOrd="0" presId="urn:microsoft.com/office/officeart/2008/layout/HorizontalMultiLevelHierarchy"/>
    <dgm:cxn modelId="{8A7F1670-E997-4FD9-B674-F158494C803F}" type="presParOf" srcId="{0697EFC7-7C01-4883-8204-00F4DCCC599A}" destId="{9AAB75BB-96F4-4FFB-9C5B-BFA1597BCA2C}" srcOrd="1" destOrd="0" presId="urn:microsoft.com/office/officeart/2008/layout/HorizontalMultiLevelHierarchy"/>
    <dgm:cxn modelId="{CF407EB1-64F3-4E67-B4ED-66907878B829}" type="presParOf" srcId="{7EBCAF81-4EA7-4B56-9DC3-51C141FFD3AE}" destId="{78091449-97ED-4B52-BE13-48C167BAAC0D}" srcOrd="10" destOrd="0" presId="urn:microsoft.com/office/officeart/2008/layout/HorizontalMultiLevelHierarchy"/>
    <dgm:cxn modelId="{94376E7F-A44E-480E-85F1-BF396447F9D5}" type="presParOf" srcId="{78091449-97ED-4B52-BE13-48C167BAAC0D}" destId="{97DE5C89-B2C6-4234-B2FA-730680412D73}" srcOrd="0" destOrd="0" presId="urn:microsoft.com/office/officeart/2008/layout/HorizontalMultiLevelHierarchy"/>
    <dgm:cxn modelId="{77C5BB8D-0568-4D9B-B379-B99B6104D138}" type="presParOf" srcId="{7EBCAF81-4EA7-4B56-9DC3-51C141FFD3AE}" destId="{89687DAA-D131-4993-9312-715B8824486E}" srcOrd="11" destOrd="0" presId="urn:microsoft.com/office/officeart/2008/layout/HorizontalMultiLevelHierarchy"/>
    <dgm:cxn modelId="{D3BC8476-3A84-4BC9-BA18-F8027AB62FFF}" type="presParOf" srcId="{89687DAA-D131-4993-9312-715B8824486E}" destId="{78F940AE-9759-425F-BCA6-5A0D818EA74B}" srcOrd="0" destOrd="0" presId="urn:microsoft.com/office/officeart/2008/layout/HorizontalMultiLevelHierarchy"/>
    <dgm:cxn modelId="{DE96C92B-D776-450A-AA55-1FC341F57E88}" type="presParOf" srcId="{89687DAA-D131-4993-9312-715B8824486E}" destId="{50377D9B-4D00-4D28-89D0-8D8FB2718171}" srcOrd="1" destOrd="0" presId="urn:microsoft.com/office/officeart/2008/layout/HorizontalMultiLevelHierarchy"/>
    <dgm:cxn modelId="{5C8C0607-7BC2-4D86-8043-DDB43FED8FE5}" type="presParOf" srcId="{7EBCAF81-4EA7-4B56-9DC3-51C141FFD3AE}" destId="{92B45722-51F4-42D2-899B-EC552451B40D}" srcOrd="12" destOrd="0" presId="urn:microsoft.com/office/officeart/2008/layout/HorizontalMultiLevelHierarchy"/>
    <dgm:cxn modelId="{032216A5-D5F7-4ACD-A758-6527AAD58FAF}" type="presParOf" srcId="{92B45722-51F4-42D2-899B-EC552451B40D}" destId="{C6A066C9-F74C-4CB6-AE81-918FDD32AD6C}" srcOrd="0" destOrd="0" presId="urn:microsoft.com/office/officeart/2008/layout/HorizontalMultiLevelHierarchy"/>
    <dgm:cxn modelId="{801F42AF-84A9-43C4-846F-4EB1EB50E85D}" type="presParOf" srcId="{7EBCAF81-4EA7-4B56-9DC3-51C141FFD3AE}" destId="{7699C4C1-9A7A-49A6-92DD-A53AA99E2A7A}" srcOrd="13" destOrd="0" presId="urn:microsoft.com/office/officeart/2008/layout/HorizontalMultiLevelHierarchy"/>
    <dgm:cxn modelId="{4839D4BC-1E0F-4F9E-8F84-4C2F853DC281}" type="presParOf" srcId="{7699C4C1-9A7A-49A6-92DD-A53AA99E2A7A}" destId="{4391341F-95CE-4323-8A7B-1045485F3705}" srcOrd="0" destOrd="0" presId="urn:microsoft.com/office/officeart/2008/layout/HorizontalMultiLevelHierarchy"/>
    <dgm:cxn modelId="{8851EDB2-C250-49C5-AA9D-D502BC9A567A}" type="presParOf" srcId="{7699C4C1-9A7A-49A6-92DD-A53AA99E2A7A}" destId="{FAC8776C-B2BC-44B6-8FBF-E979D87F2BB4}" srcOrd="1" destOrd="0" presId="urn:microsoft.com/office/officeart/2008/layout/HorizontalMultiLevelHierarchy"/>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9798A44B-4299-40D4-A814-0F18B7F2D2AC}" type="doc">
      <dgm:prSet loTypeId="urn:microsoft.com/office/officeart/2008/layout/HorizontalMultiLevelHierarchy" loCatId="hierarchy" qsTypeId="urn:microsoft.com/office/officeart/2005/8/quickstyle/simple1" qsCatId="simple" csTypeId="urn:microsoft.com/office/officeart/2005/8/colors/accent1_2" csCatId="accent1" phldr="1"/>
      <dgm:spPr/>
      <dgm:t>
        <a:bodyPr/>
        <a:lstStyle/>
        <a:p>
          <a:endParaRPr lang="en-US"/>
        </a:p>
      </dgm:t>
    </dgm:pt>
    <dgm:pt modelId="{A398B5B2-702E-4598-B3B3-1308A1664FF4}">
      <dgm:prSet phldrT="[Text]"/>
      <dgm:spPr>
        <a:solidFill>
          <a:srgbClr val="00B0F0"/>
        </a:solidFill>
      </dgm:spPr>
      <dgm:t>
        <a:bodyPr/>
        <a:lstStyle/>
        <a:p>
          <a:r>
            <a:rPr lang="en-US" b="0" dirty="0">
              <a:solidFill>
                <a:schemeClr val="bg1"/>
              </a:solidFill>
            </a:rPr>
            <a:t>Should ACIP recommend RZV [or </a:t>
          </a:r>
          <a:r>
            <a:rPr lang="en-US" b="0" dirty="0" err="1">
              <a:solidFill>
                <a:schemeClr val="bg1"/>
              </a:solidFill>
            </a:rPr>
            <a:t>Shingrix</a:t>
          </a:r>
          <a:r>
            <a:rPr lang="en-US" b="0" dirty="0">
              <a:solidFill>
                <a:schemeClr val="bg1"/>
              </a:solidFill>
            </a:rPr>
            <a:t>] for use in  immunocompetent adults aged 50 years and older to prevent shingles?</a:t>
          </a:r>
        </a:p>
      </dgm:t>
    </dgm:pt>
    <dgm:pt modelId="{B653BCD1-5D02-4297-A215-01927D4B8FAE}" type="parTrans" cxnId="{FB198CC8-529E-4617-B5D7-C4F075F87009}">
      <dgm:prSet/>
      <dgm:spPr/>
      <dgm:t>
        <a:bodyPr/>
        <a:lstStyle/>
        <a:p>
          <a:endParaRPr lang="en-US" b="0"/>
        </a:p>
      </dgm:t>
    </dgm:pt>
    <dgm:pt modelId="{C100A7CE-D774-4D7D-A492-0EA697125159}" type="sibTrans" cxnId="{FB198CC8-529E-4617-B5D7-C4F075F87009}">
      <dgm:prSet/>
      <dgm:spPr/>
      <dgm:t>
        <a:bodyPr/>
        <a:lstStyle/>
        <a:p>
          <a:endParaRPr lang="en-US" b="0"/>
        </a:p>
      </dgm:t>
    </dgm:pt>
    <dgm:pt modelId="{6947B6C9-CC43-44C1-B8A8-75341463BC6E}">
      <dgm:prSet phldrT="[Text]"/>
      <dgm:spPr/>
      <dgm:t>
        <a:bodyPr/>
        <a:lstStyle/>
        <a:p>
          <a:r>
            <a:rPr lang="en-US" b="0" dirty="0"/>
            <a:t>Do benefits from the intervention outweigh the harms?</a:t>
          </a:r>
        </a:p>
      </dgm:t>
    </dgm:pt>
    <dgm:pt modelId="{5DB4664E-DF4A-4DDC-99C6-4AE88B07BAD5}" type="parTrans" cxnId="{F0C220FB-B6B8-4B14-BD2F-EC1BAE7B6A5A}">
      <dgm:prSet/>
      <dgm:spPr/>
      <dgm:t>
        <a:bodyPr/>
        <a:lstStyle/>
        <a:p>
          <a:endParaRPr lang="en-US" b="0"/>
        </a:p>
      </dgm:t>
    </dgm:pt>
    <dgm:pt modelId="{6F244848-1971-441B-B475-EC0FCC7287B0}" type="sibTrans" cxnId="{F0C220FB-B6B8-4B14-BD2F-EC1BAE7B6A5A}">
      <dgm:prSet/>
      <dgm:spPr/>
      <dgm:t>
        <a:bodyPr/>
        <a:lstStyle/>
        <a:p>
          <a:endParaRPr lang="en-US" b="0"/>
        </a:p>
      </dgm:t>
    </dgm:pt>
    <dgm:pt modelId="{9F5879FB-B6AC-4B32-AA3D-5E58501645D8}">
      <dgm:prSet phldrT="[Text]"/>
      <dgm:spPr/>
      <dgm:t>
        <a:bodyPr/>
        <a:lstStyle/>
        <a:p>
          <a:r>
            <a:rPr lang="en-US" b="0" dirty="0"/>
            <a:t>Is the intervention acceptable to key stakeholders?</a:t>
          </a:r>
        </a:p>
      </dgm:t>
    </dgm:pt>
    <dgm:pt modelId="{4BF6B202-DBDE-431D-BECB-38E23F8A3A7A}" type="parTrans" cxnId="{B4985D2D-EC97-4612-BF37-261E7E6C077C}">
      <dgm:prSet/>
      <dgm:spPr/>
      <dgm:t>
        <a:bodyPr/>
        <a:lstStyle/>
        <a:p>
          <a:endParaRPr lang="en-US" b="0"/>
        </a:p>
      </dgm:t>
    </dgm:pt>
    <dgm:pt modelId="{806D249D-BF0C-4095-AEEE-F28AB78E5FD6}" type="sibTrans" cxnId="{B4985D2D-EC97-4612-BF37-261E7E6C077C}">
      <dgm:prSet/>
      <dgm:spPr/>
      <dgm:t>
        <a:bodyPr/>
        <a:lstStyle/>
        <a:p>
          <a:endParaRPr lang="en-US" b="0"/>
        </a:p>
      </dgm:t>
    </dgm:pt>
    <dgm:pt modelId="{9D7882AA-2A2F-42F5-BFBE-8CF976913C14}">
      <dgm:prSet phldrT="[Text]"/>
      <dgm:spPr/>
      <dgm:t>
        <a:bodyPr/>
        <a:lstStyle/>
        <a:p>
          <a:r>
            <a:rPr lang="en-US" b="0" dirty="0"/>
            <a:t>Is the intervention a reasonable and efficient allocation of resources?</a:t>
          </a:r>
        </a:p>
      </dgm:t>
    </dgm:pt>
    <dgm:pt modelId="{D2AAFF00-BC9A-4D50-83A5-1A6ABC179B25}" type="parTrans" cxnId="{4EA7EE91-21B8-4798-A8AF-AB2198967F56}">
      <dgm:prSet/>
      <dgm:spPr/>
      <dgm:t>
        <a:bodyPr/>
        <a:lstStyle/>
        <a:p>
          <a:endParaRPr lang="en-US" b="0"/>
        </a:p>
      </dgm:t>
    </dgm:pt>
    <dgm:pt modelId="{376C5AF3-F66E-4F0B-9C94-BE3C34658648}" type="sibTrans" cxnId="{4EA7EE91-21B8-4798-A8AF-AB2198967F56}">
      <dgm:prSet/>
      <dgm:spPr/>
      <dgm:t>
        <a:bodyPr/>
        <a:lstStyle/>
        <a:p>
          <a:endParaRPr lang="en-US" b="0"/>
        </a:p>
      </dgm:t>
    </dgm:pt>
    <dgm:pt modelId="{D6EEBB4B-A1DD-4DE6-82B0-10D3266F3E16}">
      <dgm:prSet phldrT="[Text]"/>
      <dgm:spPr/>
      <dgm:t>
        <a:bodyPr/>
        <a:lstStyle/>
        <a:p>
          <a:r>
            <a:rPr lang="en-US" b="0" dirty="0"/>
            <a:t>Is there a public health need?</a:t>
          </a:r>
        </a:p>
      </dgm:t>
    </dgm:pt>
    <dgm:pt modelId="{B9D186CD-161A-47AC-A743-48026827F4AE}" type="parTrans" cxnId="{9E55D7C4-CD02-482A-A0CC-129DDC1C3FB7}">
      <dgm:prSet/>
      <dgm:spPr/>
      <dgm:t>
        <a:bodyPr/>
        <a:lstStyle/>
        <a:p>
          <a:endParaRPr lang="en-US" b="0"/>
        </a:p>
      </dgm:t>
    </dgm:pt>
    <dgm:pt modelId="{6317733E-BE8C-44FA-9643-9DC9C38EF465}" type="sibTrans" cxnId="{9E55D7C4-CD02-482A-A0CC-129DDC1C3FB7}">
      <dgm:prSet/>
      <dgm:spPr/>
      <dgm:t>
        <a:bodyPr/>
        <a:lstStyle/>
        <a:p>
          <a:endParaRPr lang="en-US" b="0"/>
        </a:p>
      </dgm:t>
    </dgm:pt>
    <dgm:pt modelId="{8BC2DAFF-2AA7-41A8-BF6A-57FBECDE00FB}">
      <dgm:prSet phldrT="[Text]"/>
      <dgm:spPr/>
      <dgm:t>
        <a:bodyPr/>
        <a:lstStyle/>
        <a:p>
          <a:r>
            <a:rPr lang="en-US" b="0" dirty="0"/>
            <a:t>Is the intervention feasible to implement?</a:t>
          </a:r>
        </a:p>
      </dgm:t>
    </dgm:pt>
    <dgm:pt modelId="{D827A1B4-9E01-43D9-B264-8C07BFB6F44E}" type="parTrans" cxnId="{1A842F3E-BFBF-47BD-9D00-9EF3E4DBAC85}">
      <dgm:prSet/>
      <dgm:spPr/>
      <dgm:t>
        <a:bodyPr/>
        <a:lstStyle/>
        <a:p>
          <a:endParaRPr lang="en-US" b="0"/>
        </a:p>
      </dgm:t>
    </dgm:pt>
    <dgm:pt modelId="{5A28A2CA-1458-4217-A1B1-04267381D5AD}" type="sibTrans" cxnId="{1A842F3E-BFBF-47BD-9D00-9EF3E4DBAC85}">
      <dgm:prSet/>
      <dgm:spPr/>
      <dgm:t>
        <a:bodyPr/>
        <a:lstStyle/>
        <a:p>
          <a:endParaRPr lang="en-US" b="0"/>
        </a:p>
      </dgm:t>
    </dgm:pt>
    <dgm:pt modelId="{21483FE1-75E3-46BD-91CE-4B94B68DBEE3}">
      <dgm:prSet phldrT="[Text]"/>
      <dgm:spPr/>
      <dgm:t>
        <a:bodyPr/>
        <a:lstStyle/>
        <a:p>
          <a:r>
            <a:rPr lang="en-US" b="0" dirty="0"/>
            <a:t>Does the target population value this intervention?</a:t>
          </a:r>
        </a:p>
      </dgm:t>
    </dgm:pt>
    <dgm:pt modelId="{760D459D-F429-42D9-9D44-5C93FFAC2FF2}" type="parTrans" cxnId="{1FD8F247-CC29-429F-AE73-AEB4C713364D}">
      <dgm:prSet/>
      <dgm:spPr/>
      <dgm:t>
        <a:bodyPr/>
        <a:lstStyle/>
        <a:p>
          <a:endParaRPr lang="en-US"/>
        </a:p>
      </dgm:t>
    </dgm:pt>
    <dgm:pt modelId="{219DE2AA-81C6-4AFC-A348-D182913D1AEC}" type="sibTrans" cxnId="{1FD8F247-CC29-429F-AE73-AEB4C713364D}">
      <dgm:prSet/>
      <dgm:spPr/>
      <dgm:t>
        <a:bodyPr/>
        <a:lstStyle/>
        <a:p>
          <a:endParaRPr lang="en-US"/>
        </a:p>
      </dgm:t>
    </dgm:pt>
    <dgm:pt modelId="{5CDBD975-4968-4129-8BD1-34E75AE6EED4}">
      <dgm:prSet phldrT="[Text]"/>
      <dgm:spPr/>
      <dgm:t>
        <a:bodyPr/>
        <a:lstStyle/>
        <a:p>
          <a:r>
            <a:rPr lang="en-US" b="0" dirty="0"/>
            <a:t>What is the overall certainty of evidence for the critical outcomes?</a:t>
          </a:r>
        </a:p>
      </dgm:t>
    </dgm:pt>
    <dgm:pt modelId="{60A0B7DC-9A31-42C6-8557-0C67574CABD5}" type="parTrans" cxnId="{E9740AEA-02E3-4CB4-9FF5-0C799316D02B}">
      <dgm:prSet/>
      <dgm:spPr/>
      <dgm:t>
        <a:bodyPr/>
        <a:lstStyle/>
        <a:p>
          <a:endParaRPr lang="en-US"/>
        </a:p>
      </dgm:t>
    </dgm:pt>
    <dgm:pt modelId="{1172C735-9499-49C0-9289-DD69BCE5DA75}" type="sibTrans" cxnId="{E9740AEA-02E3-4CB4-9FF5-0C799316D02B}">
      <dgm:prSet/>
      <dgm:spPr/>
      <dgm:t>
        <a:bodyPr/>
        <a:lstStyle/>
        <a:p>
          <a:endParaRPr lang="en-US"/>
        </a:p>
      </dgm:t>
    </dgm:pt>
    <dgm:pt modelId="{82284A4E-DDB6-4FE5-9DAC-99936ABB496B}" type="pres">
      <dgm:prSet presAssocID="{9798A44B-4299-40D4-A814-0F18B7F2D2AC}" presName="Name0" presStyleCnt="0">
        <dgm:presLayoutVars>
          <dgm:chPref val="1"/>
          <dgm:dir/>
          <dgm:animOne val="branch"/>
          <dgm:animLvl val="lvl"/>
          <dgm:resizeHandles val="exact"/>
        </dgm:presLayoutVars>
      </dgm:prSet>
      <dgm:spPr/>
    </dgm:pt>
    <dgm:pt modelId="{9190F55B-48D3-4483-AC69-973AF42057E3}" type="pres">
      <dgm:prSet presAssocID="{A398B5B2-702E-4598-B3B3-1308A1664FF4}" presName="root1" presStyleCnt="0"/>
      <dgm:spPr/>
    </dgm:pt>
    <dgm:pt modelId="{2073A012-19A6-43D3-B091-25A9DB52EE2A}" type="pres">
      <dgm:prSet presAssocID="{A398B5B2-702E-4598-B3B3-1308A1664FF4}" presName="LevelOneTextNode" presStyleLbl="node0" presStyleIdx="0" presStyleCnt="1" custAng="5400000" custScaleX="243211" custScaleY="80154" custLinFactX="-58583" custLinFactNeighborX="-100000" custLinFactNeighborY="-3223">
        <dgm:presLayoutVars>
          <dgm:chPref val="3"/>
        </dgm:presLayoutVars>
      </dgm:prSet>
      <dgm:spPr/>
    </dgm:pt>
    <dgm:pt modelId="{7EBCAF81-4EA7-4B56-9DC3-51C141FFD3AE}" type="pres">
      <dgm:prSet presAssocID="{A398B5B2-702E-4598-B3B3-1308A1664FF4}" presName="level2hierChild" presStyleCnt="0"/>
      <dgm:spPr/>
    </dgm:pt>
    <dgm:pt modelId="{FAED4CBC-D6A1-42F9-BF7C-62DA9096BE11}" type="pres">
      <dgm:prSet presAssocID="{B9D186CD-161A-47AC-A743-48026827F4AE}" presName="conn2-1" presStyleLbl="parChTrans1D2" presStyleIdx="0" presStyleCnt="7"/>
      <dgm:spPr/>
    </dgm:pt>
    <dgm:pt modelId="{3F7C1AC7-20B4-4FCA-BC77-DD9C85EF757E}" type="pres">
      <dgm:prSet presAssocID="{B9D186CD-161A-47AC-A743-48026827F4AE}" presName="connTx" presStyleLbl="parChTrans1D2" presStyleIdx="0" presStyleCnt="7"/>
      <dgm:spPr/>
    </dgm:pt>
    <dgm:pt modelId="{4BBBF60B-2FD7-47A6-AF32-E028BE989785}" type="pres">
      <dgm:prSet presAssocID="{D6EEBB4B-A1DD-4DE6-82B0-10D3266F3E16}" presName="root2" presStyleCnt="0"/>
      <dgm:spPr/>
    </dgm:pt>
    <dgm:pt modelId="{B0B6904C-B974-4F28-BCDE-55B8DAE7F158}" type="pres">
      <dgm:prSet presAssocID="{D6EEBB4B-A1DD-4DE6-82B0-10D3266F3E16}" presName="LevelTwoTextNode" presStyleLbl="node2" presStyleIdx="0" presStyleCnt="7">
        <dgm:presLayoutVars>
          <dgm:chPref val="3"/>
        </dgm:presLayoutVars>
      </dgm:prSet>
      <dgm:spPr/>
    </dgm:pt>
    <dgm:pt modelId="{6DC8AC17-727D-4372-A530-44D7BC8CC0DF}" type="pres">
      <dgm:prSet presAssocID="{D6EEBB4B-A1DD-4DE6-82B0-10D3266F3E16}" presName="level3hierChild" presStyleCnt="0"/>
      <dgm:spPr/>
    </dgm:pt>
    <dgm:pt modelId="{6987BC0C-1310-49C0-8871-87C28E04B52E}" type="pres">
      <dgm:prSet presAssocID="{5DB4664E-DF4A-4DDC-99C6-4AE88B07BAD5}" presName="conn2-1" presStyleLbl="parChTrans1D2" presStyleIdx="1" presStyleCnt="7"/>
      <dgm:spPr/>
    </dgm:pt>
    <dgm:pt modelId="{1EA28986-329E-44A1-8213-D1B8FAA3A576}" type="pres">
      <dgm:prSet presAssocID="{5DB4664E-DF4A-4DDC-99C6-4AE88B07BAD5}" presName="connTx" presStyleLbl="parChTrans1D2" presStyleIdx="1" presStyleCnt="7"/>
      <dgm:spPr/>
    </dgm:pt>
    <dgm:pt modelId="{6395ADD0-E0C3-4A3A-AAE2-BDCFEC0A375C}" type="pres">
      <dgm:prSet presAssocID="{6947B6C9-CC43-44C1-B8A8-75341463BC6E}" presName="root2" presStyleCnt="0"/>
      <dgm:spPr/>
    </dgm:pt>
    <dgm:pt modelId="{FD994ED9-1128-44BF-802E-BF7E20BD9D49}" type="pres">
      <dgm:prSet presAssocID="{6947B6C9-CC43-44C1-B8A8-75341463BC6E}" presName="LevelTwoTextNode" presStyleLbl="node2" presStyleIdx="1" presStyleCnt="7">
        <dgm:presLayoutVars>
          <dgm:chPref val="3"/>
        </dgm:presLayoutVars>
      </dgm:prSet>
      <dgm:spPr/>
    </dgm:pt>
    <dgm:pt modelId="{3E4E937B-5A8F-4F6B-A937-544232861C98}" type="pres">
      <dgm:prSet presAssocID="{6947B6C9-CC43-44C1-B8A8-75341463BC6E}" presName="level3hierChild" presStyleCnt="0"/>
      <dgm:spPr/>
    </dgm:pt>
    <dgm:pt modelId="{BAB5779C-7528-444D-BD33-34F6ADF7D547}" type="pres">
      <dgm:prSet presAssocID="{60A0B7DC-9A31-42C6-8557-0C67574CABD5}" presName="conn2-1" presStyleLbl="parChTrans1D2" presStyleIdx="2" presStyleCnt="7"/>
      <dgm:spPr/>
    </dgm:pt>
    <dgm:pt modelId="{926C6ED0-51B9-455C-B5C4-1F8D17CEA567}" type="pres">
      <dgm:prSet presAssocID="{60A0B7DC-9A31-42C6-8557-0C67574CABD5}" presName="connTx" presStyleLbl="parChTrans1D2" presStyleIdx="2" presStyleCnt="7"/>
      <dgm:spPr/>
    </dgm:pt>
    <dgm:pt modelId="{A6714503-A841-4990-83CD-DA2251111A76}" type="pres">
      <dgm:prSet presAssocID="{5CDBD975-4968-4129-8BD1-34E75AE6EED4}" presName="root2" presStyleCnt="0"/>
      <dgm:spPr/>
    </dgm:pt>
    <dgm:pt modelId="{7A467840-2C0E-48CA-AEBE-1AFB4354208B}" type="pres">
      <dgm:prSet presAssocID="{5CDBD975-4968-4129-8BD1-34E75AE6EED4}" presName="LevelTwoTextNode" presStyleLbl="node2" presStyleIdx="2" presStyleCnt="7">
        <dgm:presLayoutVars>
          <dgm:chPref val="3"/>
        </dgm:presLayoutVars>
      </dgm:prSet>
      <dgm:spPr/>
    </dgm:pt>
    <dgm:pt modelId="{12476308-A215-4C79-B194-6736055FC4F0}" type="pres">
      <dgm:prSet presAssocID="{5CDBD975-4968-4129-8BD1-34E75AE6EED4}" presName="level3hierChild" presStyleCnt="0"/>
      <dgm:spPr/>
    </dgm:pt>
    <dgm:pt modelId="{744134E7-FB82-4BAF-BD10-D9621015B0BC}" type="pres">
      <dgm:prSet presAssocID="{760D459D-F429-42D9-9D44-5C93FFAC2FF2}" presName="conn2-1" presStyleLbl="parChTrans1D2" presStyleIdx="3" presStyleCnt="7"/>
      <dgm:spPr/>
    </dgm:pt>
    <dgm:pt modelId="{43FDCBAB-6DB8-4555-A305-DCA5004E1E55}" type="pres">
      <dgm:prSet presAssocID="{760D459D-F429-42D9-9D44-5C93FFAC2FF2}" presName="connTx" presStyleLbl="parChTrans1D2" presStyleIdx="3" presStyleCnt="7"/>
      <dgm:spPr/>
    </dgm:pt>
    <dgm:pt modelId="{5B2AF431-3EFE-45C3-BFDE-8BE3689BD015}" type="pres">
      <dgm:prSet presAssocID="{21483FE1-75E3-46BD-91CE-4B94B68DBEE3}" presName="root2" presStyleCnt="0"/>
      <dgm:spPr/>
    </dgm:pt>
    <dgm:pt modelId="{2CD5C5EA-5C90-4391-A1B2-F8EE7AB084CC}" type="pres">
      <dgm:prSet presAssocID="{21483FE1-75E3-46BD-91CE-4B94B68DBEE3}" presName="LevelTwoTextNode" presStyleLbl="node2" presStyleIdx="3" presStyleCnt="7">
        <dgm:presLayoutVars>
          <dgm:chPref val="3"/>
        </dgm:presLayoutVars>
      </dgm:prSet>
      <dgm:spPr/>
    </dgm:pt>
    <dgm:pt modelId="{8CA96170-F672-4C86-8766-80F1D8049A12}" type="pres">
      <dgm:prSet presAssocID="{21483FE1-75E3-46BD-91CE-4B94B68DBEE3}" presName="level3hierChild" presStyleCnt="0"/>
      <dgm:spPr/>
    </dgm:pt>
    <dgm:pt modelId="{A0E2934C-2191-4574-93C1-821E2343ED35}" type="pres">
      <dgm:prSet presAssocID="{4BF6B202-DBDE-431D-BECB-38E23F8A3A7A}" presName="conn2-1" presStyleLbl="parChTrans1D2" presStyleIdx="4" presStyleCnt="7"/>
      <dgm:spPr/>
    </dgm:pt>
    <dgm:pt modelId="{A323218D-C6C0-4B82-9A1C-8050872154F2}" type="pres">
      <dgm:prSet presAssocID="{4BF6B202-DBDE-431D-BECB-38E23F8A3A7A}" presName="connTx" presStyleLbl="parChTrans1D2" presStyleIdx="4" presStyleCnt="7"/>
      <dgm:spPr/>
    </dgm:pt>
    <dgm:pt modelId="{0697EFC7-7C01-4883-8204-00F4DCCC599A}" type="pres">
      <dgm:prSet presAssocID="{9F5879FB-B6AC-4B32-AA3D-5E58501645D8}" presName="root2" presStyleCnt="0"/>
      <dgm:spPr/>
    </dgm:pt>
    <dgm:pt modelId="{E428CA9B-7C02-4BA9-B4D9-87A0D7490036}" type="pres">
      <dgm:prSet presAssocID="{9F5879FB-B6AC-4B32-AA3D-5E58501645D8}" presName="LevelTwoTextNode" presStyleLbl="node2" presStyleIdx="4" presStyleCnt="7">
        <dgm:presLayoutVars>
          <dgm:chPref val="3"/>
        </dgm:presLayoutVars>
      </dgm:prSet>
      <dgm:spPr/>
    </dgm:pt>
    <dgm:pt modelId="{9AAB75BB-96F4-4FFB-9C5B-BFA1597BCA2C}" type="pres">
      <dgm:prSet presAssocID="{9F5879FB-B6AC-4B32-AA3D-5E58501645D8}" presName="level3hierChild" presStyleCnt="0"/>
      <dgm:spPr/>
    </dgm:pt>
    <dgm:pt modelId="{78091449-97ED-4B52-BE13-48C167BAAC0D}" type="pres">
      <dgm:prSet presAssocID="{D2AAFF00-BC9A-4D50-83A5-1A6ABC179B25}" presName="conn2-1" presStyleLbl="parChTrans1D2" presStyleIdx="5" presStyleCnt="7"/>
      <dgm:spPr/>
    </dgm:pt>
    <dgm:pt modelId="{97DE5C89-B2C6-4234-B2FA-730680412D73}" type="pres">
      <dgm:prSet presAssocID="{D2AAFF00-BC9A-4D50-83A5-1A6ABC179B25}" presName="connTx" presStyleLbl="parChTrans1D2" presStyleIdx="5" presStyleCnt="7"/>
      <dgm:spPr/>
    </dgm:pt>
    <dgm:pt modelId="{89687DAA-D131-4993-9312-715B8824486E}" type="pres">
      <dgm:prSet presAssocID="{9D7882AA-2A2F-42F5-BFBE-8CF976913C14}" presName="root2" presStyleCnt="0"/>
      <dgm:spPr/>
    </dgm:pt>
    <dgm:pt modelId="{78F940AE-9759-425F-BCA6-5A0D818EA74B}" type="pres">
      <dgm:prSet presAssocID="{9D7882AA-2A2F-42F5-BFBE-8CF976913C14}" presName="LevelTwoTextNode" presStyleLbl="node2" presStyleIdx="5" presStyleCnt="7">
        <dgm:presLayoutVars>
          <dgm:chPref val="3"/>
        </dgm:presLayoutVars>
      </dgm:prSet>
      <dgm:spPr/>
    </dgm:pt>
    <dgm:pt modelId="{50377D9B-4D00-4D28-89D0-8D8FB2718171}" type="pres">
      <dgm:prSet presAssocID="{9D7882AA-2A2F-42F5-BFBE-8CF976913C14}" presName="level3hierChild" presStyleCnt="0"/>
      <dgm:spPr/>
    </dgm:pt>
    <dgm:pt modelId="{92B45722-51F4-42D2-899B-EC552451B40D}" type="pres">
      <dgm:prSet presAssocID="{D827A1B4-9E01-43D9-B264-8C07BFB6F44E}" presName="conn2-1" presStyleLbl="parChTrans1D2" presStyleIdx="6" presStyleCnt="7"/>
      <dgm:spPr/>
    </dgm:pt>
    <dgm:pt modelId="{C6A066C9-F74C-4CB6-AE81-918FDD32AD6C}" type="pres">
      <dgm:prSet presAssocID="{D827A1B4-9E01-43D9-B264-8C07BFB6F44E}" presName="connTx" presStyleLbl="parChTrans1D2" presStyleIdx="6" presStyleCnt="7"/>
      <dgm:spPr/>
    </dgm:pt>
    <dgm:pt modelId="{7699C4C1-9A7A-49A6-92DD-A53AA99E2A7A}" type="pres">
      <dgm:prSet presAssocID="{8BC2DAFF-2AA7-41A8-BF6A-57FBECDE00FB}" presName="root2" presStyleCnt="0"/>
      <dgm:spPr/>
    </dgm:pt>
    <dgm:pt modelId="{4391341F-95CE-4323-8A7B-1045485F3705}" type="pres">
      <dgm:prSet presAssocID="{8BC2DAFF-2AA7-41A8-BF6A-57FBECDE00FB}" presName="LevelTwoTextNode" presStyleLbl="node2" presStyleIdx="6" presStyleCnt="7">
        <dgm:presLayoutVars>
          <dgm:chPref val="3"/>
        </dgm:presLayoutVars>
      </dgm:prSet>
      <dgm:spPr/>
    </dgm:pt>
    <dgm:pt modelId="{FAC8776C-B2BC-44B6-8FBF-E979D87F2BB4}" type="pres">
      <dgm:prSet presAssocID="{8BC2DAFF-2AA7-41A8-BF6A-57FBECDE00FB}" presName="level3hierChild" presStyleCnt="0"/>
      <dgm:spPr/>
    </dgm:pt>
  </dgm:ptLst>
  <dgm:cxnLst>
    <dgm:cxn modelId="{1CB84304-FA7F-4EBB-A877-D909E0CAA092}" type="presOf" srcId="{B9D186CD-161A-47AC-A743-48026827F4AE}" destId="{FAED4CBC-D6A1-42F9-BF7C-62DA9096BE11}" srcOrd="0" destOrd="0" presId="urn:microsoft.com/office/officeart/2008/layout/HorizontalMultiLevelHierarchy"/>
    <dgm:cxn modelId="{8ED46C1B-03DC-474B-B5A7-898C64FE51B3}" type="presOf" srcId="{60A0B7DC-9A31-42C6-8557-0C67574CABD5}" destId="{BAB5779C-7528-444D-BD33-34F6ADF7D547}" srcOrd="0" destOrd="0" presId="urn:microsoft.com/office/officeart/2008/layout/HorizontalMultiLevelHierarchy"/>
    <dgm:cxn modelId="{96AD0620-00A3-4165-B0A1-C6EB2A4B101B}" type="presOf" srcId="{9F5879FB-B6AC-4B32-AA3D-5E58501645D8}" destId="{E428CA9B-7C02-4BA9-B4D9-87A0D7490036}" srcOrd="0" destOrd="0" presId="urn:microsoft.com/office/officeart/2008/layout/HorizontalMultiLevelHierarchy"/>
    <dgm:cxn modelId="{BFA10D28-151F-4284-B7CD-8CB3BCF18578}" type="presOf" srcId="{D2AAFF00-BC9A-4D50-83A5-1A6ABC179B25}" destId="{78091449-97ED-4B52-BE13-48C167BAAC0D}" srcOrd="0" destOrd="0" presId="urn:microsoft.com/office/officeart/2008/layout/HorizontalMultiLevelHierarchy"/>
    <dgm:cxn modelId="{B4985D2D-EC97-4612-BF37-261E7E6C077C}" srcId="{A398B5B2-702E-4598-B3B3-1308A1664FF4}" destId="{9F5879FB-B6AC-4B32-AA3D-5E58501645D8}" srcOrd="4" destOrd="0" parTransId="{4BF6B202-DBDE-431D-BECB-38E23F8A3A7A}" sibTransId="{806D249D-BF0C-4095-AEEE-F28AB78E5FD6}"/>
    <dgm:cxn modelId="{1A842F3E-BFBF-47BD-9D00-9EF3E4DBAC85}" srcId="{A398B5B2-702E-4598-B3B3-1308A1664FF4}" destId="{8BC2DAFF-2AA7-41A8-BF6A-57FBECDE00FB}" srcOrd="6" destOrd="0" parTransId="{D827A1B4-9E01-43D9-B264-8C07BFB6F44E}" sibTransId="{5A28A2CA-1458-4217-A1B1-04267381D5AD}"/>
    <dgm:cxn modelId="{1FD8F247-CC29-429F-AE73-AEB4C713364D}" srcId="{A398B5B2-702E-4598-B3B3-1308A1664FF4}" destId="{21483FE1-75E3-46BD-91CE-4B94B68DBEE3}" srcOrd="3" destOrd="0" parTransId="{760D459D-F429-42D9-9D44-5C93FFAC2FF2}" sibTransId="{219DE2AA-81C6-4AFC-A348-D182913D1AEC}"/>
    <dgm:cxn modelId="{0525224D-BDC5-4FFD-9729-FF93E738FAC7}" type="presOf" srcId="{760D459D-F429-42D9-9D44-5C93FFAC2FF2}" destId="{744134E7-FB82-4BAF-BD10-D9621015B0BC}" srcOrd="0" destOrd="0" presId="urn:microsoft.com/office/officeart/2008/layout/HorizontalMultiLevelHierarchy"/>
    <dgm:cxn modelId="{2AC8B16D-B39C-497D-A073-5C0C642A6177}" type="presOf" srcId="{A398B5B2-702E-4598-B3B3-1308A1664FF4}" destId="{2073A012-19A6-43D3-B091-25A9DB52EE2A}" srcOrd="0" destOrd="0" presId="urn:microsoft.com/office/officeart/2008/layout/HorizontalMultiLevelHierarchy"/>
    <dgm:cxn modelId="{F0A5306E-490F-4D9F-B0E9-D0369E6AD05C}" type="presOf" srcId="{D827A1B4-9E01-43D9-B264-8C07BFB6F44E}" destId="{C6A066C9-F74C-4CB6-AE81-918FDD32AD6C}" srcOrd="1" destOrd="0" presId="urn:microsoft.com/office/officeart/2008/layout/HorizontalMultiLevelHierarchy"/>
    <dgm:cxn modelId="{84424E76-239A-49D5-8915-9803B84508DA}" type="presOf" srcId="{B9D186CD-161A-47AC-A743-48026827F4AE}" destId="{3F7C1AC7-20B4-4FCA-BC77-DD9C85EF757E}" srcOrd="1" destOrd="0" presId="urn:microsoft.com/office/officeart/2008/layout/HorizontalMultiLevelHierarchy"/>
    <dgm:cxn modelId="{62F95D90-2AB4-4CA4-9FA7-DE6DCF77C65E}" type="presOf" srcId="{21483FE1-75E3-46BD-91CE-4B94B68DBEE3}" destId="{2CD5C5EA-5C90-4391-A1B2-F8EE7AB084CC}" srcOrd="0" destOrd="0" presId="urn:microsoft.com/office/officeart/2008/layout/HorizontalMultiLevelHierarchy"/>
    <dgm:cxn modelId="{4EA7EE91-21B8-4798-A8AF-AB2198967F56}" srcId="{A398B5B2-702E-4598-B3B3-1308A1664FF4}" destId="{9D7882AA-2A2F-42F5-BFBE-8CF976913C14}" srcOrd="5" destOrd="0" parTransId="{D2AAFF00-BC9A-4D50-83A5-1A6ABC179B25}" sibTransId="{376C5AF3-F66E-4F0B-9C94-BE3C34658648}"/>
    <dgm:cxn modelId="{7709D49A-BBA0-4D99-8CCB-EE9AD7739985}" type="presOf" srcId="{6947B6C9-CC43-44C1-B8A8-75341463BC6E}" destId="{FD994ED9-1128-44BF-802E-BF7E20BD9D49}" srcOrd="0" destOrd="0" presId="urn:microsoft.com/office/officeart/2008/layout/HorizontalMultiLevelHierarchy"/>
    <dgm:cxn modelId="{2EF7D49D-44E5-4D64-A474-D08766AA3D52}" type="presOf" srcId="{9798A44B-4299-40D4-A814-0F18B7F2D2AC}" destId="{82284A4E-DDB6-4FE5-9DAC-99936ABB496B}" srcOrd="0" destOrd="0" presId="urn:microsoft.com/office/officeart/2008/layout/HorizontalMultiLevelHierarchy"/>
    <dgm:cxn modelId="{676C4FB1-2CE2-467A-997E-3455C05703EC}" type="presOf" srcId="{9D7882AA-2A2F-42F5-BFBE-8CF976913C14}" destId="{78F940AE-9759-425F-BCA6-5A0D818EA74B}" srcOrd="0" destOrd="0" presId="urn:microsoft.com/office/officeart/2008/layout/HorizontalMultiLevelHierarchy"/>
    <dgm:cxn modelId="{8AF24CC3-3B7C-4DE5-A36C-8A74FD0E79BD}" type="presOf" srcId="{5CDBD975-4968-4129-8BD1-34E75AE6EED4}" destId="{7A467840-2C0E-48CA-AEBE-1AFB4354208B}" srcOrd="0" destOrd="0" presId="urn:microsoft.com/office/officeart/2008/layout/HorizontalMultiLevelHierarchy"/>
    <dgm:cxn modelId="{9E55D7C4-CD02-482A-A0CC-129DDC1C3FB7}" srcId="{A398B5B2-702E-4598-B3B3-1308A1664FF4}" destId="{D6EEBB4B-A1DD-4DE6-82B0-10D3266F3E16}" srcOrd="0" destOrd="0" parTransId="{B9D186CD-161A-47AC-A743-48026827F4AE}" sibTransId="{6317733E-BE8C-44FA-9643-9DC9C38EF465}"/>
    <dgm:cxn modelId="{9CAD8CC7-B14E-4095-9AA5-9ECE6936E978}" type="presOf" srcId="{D6EEBB4B-A1DD-4DE6-82B0-10D3266F3E16}" destId="{B0B6904C-B974-4F28-BCDE-55B8DAE7F158}" srcOrd="0" destOrd="0" presId="urn:microsoft.com/office/officeart/2008/layout/HorizontalMultiLevelHierarchy"/>
    <dgm:cxn modelId="{FB198CC8-529E-4617-B5D7-C4F075F87009}" srcId="{9798A44B-4299-40D4-A814-0F18B7F2D2AC}" destId="{A398B5B2-702E-4598-B3B3-1308A1664FF4}" srcOrd="0" destOrd="0" parTransId="{B653BCD1-5D02-4297-A215-01927D4B8FAE}" sibTransId="{C100A7CE-D774-4D7D-A492-0EA697125159}"/>
    <dgm:cxn modelId="{BA63D7D5-B818-4EBF-8862-BD56A04BE26A}" type="presOf" srcId="{4BF6B202-DBDE-431D-BECB-38E23F8A3A7A}" destId="{A0E2934C-2191-4574-93C1-821E2343ED35}" srcOrd="0" destOrd="0" presId="urn:microsoft.com/office/officeart/2008/layout/HorizontalMultiLevelHierarchy"/>
    <dgm:cxn modelId="{04C353DD-C06D-4AAC-9F53-3DFB1D32D043}" type="presOf" srcId="{D2AAFF00-BC9A-4D50-83A5-1A6ABC179B25}" destId="{97DE5C89-B2C6-4234-B2FA-730680412D73}" srcOrd="1" destOrd="0" presId="urn:microsoft.com/office/officeart/2008/layout/HorizontalMultiLevelHierarchy"/>
    <dgm:cxn modelId="{75C5D0E3-0B2A-488D-BB92-F8D96465FB8C}" type="presOf" srcId="{8BC2DAFF-2AA7-41A8-BF6A-57FBECDE00FB}" destId="{4391341F-95CE-4323-8A7B-1045485F3705}" srcOrd="0" destOrd="0" presId="urn:microsoft.com/office/officeart/2008/layout/HorizontalMultiLevelHierarchy"/>
    <dgm:cxn modelId="{E9740AEA-02E3-4CB4-9FF5-0C799316D02B}" srcId="{A398B5B2-702E-4598-B3B3-1308A1664FF4}" destId="{5CDBD975-4968-4129-8BD1-34E75AE6EED4}" srcOrd="2" destOrd="0" parTransId="{60A0B7DC-9A31-42C6-8557-0C67574CABD5}" sibTransId="{1172C735-9499-49C0-9289-DD69BCE5DA75}"/>
    <dgm:cxn modelId="{6153ABEF-577A-42A9-9BD4-68C76117FD0C}" type="presOf" srcId="{60A0B7DC-9A31-42C6-8557-0C67574CABD5}" destId="{926C6ED0-51B9-455C-B5C4-1F8D17CEA567}" srcOrd="1" destOrd="0" presId="urn:microsoft.com/office/officeart/2008/layout/HorizontalMultiLevelHierarchy"/>
    <dgm:cxn modelId="{A62976F3-17E2-4FAE-BDF9-5F18B6938A3E}" type="presOf" srcId="{4BF6B202-DBDE-431D-BECB-38E23F8A3A7A}" destId="{A323218D-C6C0-4B82-9A1C-8050872154F2}" srcOrd="1" destOrd="0" presId="urn:microsoft.com/office/officeart/2008/layout/HorizontalMultiLevelHierarchy"/>
    <dgm:cxn modelId="{D1A08EF6-050C-4B58-BCF6-08A06ACA9031}" type="presOf" srcId="{5DB4664E-DF4A-4DDC-99C6-4AE88B07BAD5}" destId="{6987BC0C-1310-49C0-8871-87C28E04B52E}" srcOrd="0" destOrd="0" presId="urn:microsoft.com/office/officeart/2008/layout/HorizontalMultiLevelHierarchy"/>
    <dgm:cxn modelId="{42690DF7-CA40-4C07-BA06-B25865DC77BE}" type="presOf" srcId="{5DB4664E-DF4A-4DDC-99C6-4AE88B07BAD5}" destId="{1EA28986-329E-44A1-8213-D1B8FAA3A576}" srcOrd="1" destOrd="0" presId="urn:microsoft.com/office/officeart/2008/layout/HorizontalMultiLevelHierarchy"/>
    <dgm:cxn modelId="{6DEDCBF9-5B94-4480-99B0-97AEAA1C0B71}" type="presOf" srcId="{760D459D-F429-42D9-9D44-5C93FFAC2FF2}" destId="{43FDCBAB-6DB8-4555-A305-DCA5004E1E55}" srcOrd="1" destOrd="0" presId="urn:microsoft.com/office/officeart/2008/layout/HorizontalMultiLevelHierarchy"/>
    <dgm:cxn modelId="{F0C220FB-B6B8-4B14-BD2F-EC1BAE7B6A5A}" srcId="{A398B5B2-702E-4598-B3B3-1308A1664FF4}" destId="{6947B6C9-CC43-44C1-B8A8-75341463BC6E}" srcOrd="1" destOrd="0" parTransId="{5DB4664E-DF4A-4DDC-99C6-4AE88B07BAD5}" sibTransId="{6F244848-1971-441B-B475-EC0FCC7287B0}"/>
    <dgm:cxn modelId="{C146E8FC-6568-45FE-8E7C-44D4FFCC503C}" type="presOf" srcId="{D827A1B4-9E01-43D9-B264-8C07BFB6F44E}" destId="{92B45722-51F4-42D2-899B-EC552451B40D}" srcOrd="0" destOrd="0" presId="urn:microsoft.com/office/officeart/2008/layout/HorizontalMultiLevelHierarchy"/>
    <dgm:cxn modelId="{C31F5E44-BAEE-4FEF-9278-77197CC079DC}" type="presParOf" srcId="{82284A4E-DDB6-4FE5-9DAC-99936ABB496B}" destId="{9190F55B-48D3-4483-AC69-973AF42057E3}" srcOrd="0" destOrd="0" presId="urn:microsoft.com/office/officeart/2008/layout/HorizontalMultiLevelHierarchy"/>
    <dgm:cxn modelId="{A91EFAA7-DA84-43D7-9F2A-03C509BBB4AB}" type="presParOf" srcId="{9190F55B-48D3-4483-AC69-973AF42057E3}" destId="{2073A012-19A6-43D3-B091-25A9DB52EE2A}" srcOrd="0" destOrd="0" presId="urn:microsoft.com/office/officeart/2008/layout/HorizontalMultiLevelHierarchy"/>
    <dgm:cxn modelId="{DF9A636A-C307-4601-BFFD-0F35EEFFF1FD}" type="presParOf" srcId="{9190F55B-48D3-4483-AC69-973AF42057E3}" destId="{7EBCAF81-4EA7-4B56-9DC3-51C141FFD3AE}" srcOrd="1" destOrd="0" presId="urn:microsoft.com/office/officeart/2008/layout/HorizontalMultiLevelHierarchy"/>
    <dgm:cxn modelId="{0C370A31-C11B-47E7-A2B3-B5D0AC966BEF}" type="presParOf" srcId="{7EBCAF81-4EA7-4B56-9DC3-51C141FFD3AE}" destId="{FAED4CBC-D6A1-42F9-BF7C-62DA9096BE11}" srcOrd="0" destOrd="0" presId="urn:microsoft.com/office/officeart/2008/layout/HorizontalMultiLevelHierarchy"/>
    <dgm:cxn modelId="{DFA66392-286A-41FD-B290-A39CF7D0C472}" type="presParOf" srcId="{FAED4CBC-D6A1-42F9-BF7C-62DA9096BE11}" destId="{3F7C1AC7-20B4-4FCA-BC77-DD9C85EF757E}" srcOrd="0" destOrd="0" presId="urn:microsoft.com/office/officeart/2008/layout/HorizontalMultiLevelHierarchy"/>
    <dgm:cxn modelId="{86103423-EAD8-4783-924D-B03C55EF054C}" type="presParOf" srcId="{7EBCAF81-4EA7-4B56-9DC3-51C141FFD3AE}" destId="{4BBBF60B-2FD7-47A6-AF32-E028BE989785}" srcOrd="1" destOrd="0" presId="urn:microsoft.com/office/officeart/2008/layout/HorizontalMultiLevelHierarchy"/>
    <dgm:cxn modelId="{608F383E-6B25-4FA5-823B-ADB16F75A3C3}" type="presParOf" srcId="{4BBBF60B-2FD7-47A6-AF32-E028BE989785}" destId="{B0B6904C-B974-4F28-BCDE-55B8DAE7F158}" srcOrd="0" destOrd="0" presId="urn:microsoft.com/office/officeart/2008/layout/HorizontalMultiLevelHierarchy"/>
    <dgm:cxn modelId="{3C00F6E5-4EEF-4C84-BBEE-E222DF25F4EB}" type="presParOf" srcId="{4BBBF60B-2FD7-47A6-AF32-E028BE989785}" destId="{6DC8AC17-727D-4372-A530-44D7BC8CC0DF}" srcOrd="1" destOrd="0" presId="urn:microsoft.com/office/officeart/2008/layout/HorizontalMultiLevelHierarchy"/>
    <dgm:cxn modelId="{DE9DAEDC-5166-47C1-AC2C-0E11916D9A08}" type="presParOf" srcId="{7EBCAF81-4EA7-4B56-9DC3-51C141FFD3AE}" destId="{6987BC0C-1310-49C0-8871-87C28E04B52E}" srcOrd="2" destOrd="0" presId="urn:microsoft.com/office/officeart/2008/layout/HorizontalMultiLevelHierarchy"/>
    <dgm:cxn modelId="{83D7D8E7-2204-475C-8BA7-01E594CBBFEF}" type="presParOf" srcId="{6987BC0C-1310-49C0-8871-87C28E04B52E}" destId="{1EA28986-329E-44A1-8213-D1B8FAA3A576}" srcOrd="0" destOrd="0" presId="urn:microsoft.com/office/officeart/2008/layout/HorizontalMultiLevelHierarchy"/>
    <dgm:cxn modelId="{4132CB19-AC8B-41A0-B1F7-B43D92632D13}" type="presParOf" srcId="{7EBCAF81-4EA7-4B56-9DC3-51C141FFD3AE}" destId="{6395ADD0-E0C3-4A3A-AAE2-BDCFEC0A375C}" srcOrd="3" destOrd="0" presId="urn:microsoft.com/office/officeart/2008/layout/HorizontalMultiLevelHierarchy"/>
    <dgm:cxn modelId="{E75B7659-DE82-4808-BD05-C61D8284B596}" type="presParOf" srcId="{6395ADD0-E0C3-4A3A-AAE2-BDCFEC0A375C}" destId="{FD994ED9-1128-44BF-802E-BF7E20BD9D49}" srcOrd="0" destOrd="0" presId="urn:microsoft.com/office/officeart/2008/layout/HorizontalMultiLevelHierarchy"/>
    <dgm:cxn modelId="{9EFD249F-648C-43AE-9EB9-E838DA623BB0}" type="presParOf" srcId="{6395ADD0-E0C3-4A3A-AAE2-BDCFEC0A375C}" destId="{3E4E937B-5A8F-4F6B-A937-544232861C98}" srcOrd="1" destOrd="0" presId="urn:microsoft.com/office/officeart/2008/layout/HorizontalMultiLevelHierarchy"/>
    <dgm:cxn modelId="{42F4932C-1DED-4197-AAE3-3DE758ADAAE6}" type="presParOf" srcId="{7EBCAF81-4EA7-4B56-9DC3-51C141FFD3AE}" destId="{BAB5779C-7528-444D-BD33-34F6ADF7D547}" srcOrd="4" destOrd="0" presId="urn:microsoft.com/office/officeart/2008/layout/HorizontalMultiLevelHierarchy"/>
    <dgm:cxn modelId="{6CC9458C-C78A-407B-B020-E57B863DE435}" type="presParOf" srcId="{BAB5779C-7528-444D-BD33-34F6ADF7D547}" destId="{926C6ED0-51B9-455C-B5C4-1F8D17CEA567}" srcOrd="0" destOrd="0" presId="urn:microsoft.com/office/officeart/2008/layout/HorizontalMultiLevelHierarchy"/>
    <dgm:cxn modelId="{FA4CA70E-CDF4-4A31-B5C2-E9C20F5E895A}" type="presParOf" srcId="{7EBCAF81-4EA7-4B56-9DC3-51C141FFD3AE}" destId="{A6714503-A841-4990-83CD-DA2251111A76}" srcOrd="5" destOrd="0" presId="urn:microsoft.com/office/officeart/2008/layout/HorizontalMultiLevelHierarchy"/>
    <dgm:cxn modelId="{9C700D62-061E-4A04-87D7-54EF33FB7E2A}" type="presParOf" srcId="{A6714503-A841-4990-83CD-DA2251111A76}" destId="{7A467840-2C0E-48CA-AEBE-1AFB4354208B}" srcOrd="0" destOrd="0" presId="urn:microsoft.com/office/officeart/2008/layout/HorizontalMultiLevelHierarchy"/>
    <dgm:cxn modelId="{1528D0DE-F696-4B1D-BA35-43D7868BBC12}" type="presParOf" srcId="{A6714503-A841-4990-83CD-DA2251111A76}" destId="{12476308-A215-4C79-B194-6736055FC4F0}" srcOrd="1" destOrd="0" presId="urn:microsoft.com/office/officeart/2008/layout/HorizontalMultiLevelHierarchy"/>
    <dgm:cxn modelId="{F6D2903D-BE52-4FDC-BDAF-4B616B2A960A}" type="presParOf" srcId="{7EBCAF81-4EA7-4B56-9DC3-51C141FFD3AE}" destId="{744134E7-FB82-4BAF-BD10-D9621015B0BC}" srcOrd="6" destOrd="0" presId="urn:microsoft.com/office/officeart/2008/layout/HorizontalMultiLevelHierarchy"/>
    <dgm:cxn modelId="{AEE9363A-0510-4074-92B2-6F67E984EA00}" type="presParOf" srcId="{744134E7-FB82-4BAF-BD10-D9621015B0BC}" destId="{43FDCBAB-6DB8-4555-A305-DCA5004E1E55}" srcOrd="0" destOrd="0" presId="urn:microsoft.com/office/officeart/2008/layout/HorizontalMultiLevelHierarchy"/>
    <dgm:cxn modelId="{22441C25-AFC8-498D-A7DC-C8EC9FEA8DD3}" type="presParOf" srcId="{7EBCAF81-4EA7-4B56-9DC3-51C141FFD3AE}" destId="{5B2AF431-3EFE-45C3-BFDE-8BE3689BD015}" srcOrd="7" destOrd="0" presId="urn:microsoft.com/office/officeart/2008/layout/HorizontalMultiLevelHierarchy"/>
    <dgm:cxn modelId="{283E4EBE-1E12-4329-8A75-14D7A94EFD35}" type="presParOf" srcId="{5B2AF431-3EFE-45C3-BFDE-8BE3689BD015}" destId="{2CD5C5EA-5C90-4391-A1B2-F8EE7AB084CC}" srcOrd="0" destOrd="0" presId="urn:microsoft.com/office/officeart/2008/layout/HorizontalMultiLevelHierarchy"/>
    <dgm:cxn modelId="{F1A3F54A-E992-460F-923B-089EA6CD8E27}" type="presParOf" srcId="{5B2AF431-3EFE-45C3-BFDE-8BE3689BD015}" destId="{8CA96170-F672-4C86-8766-80F1D8049A12}" srcOrd="1" destOrd="0" presId="urn:microsoft.com/office/officeart/2008/layout/HorizontalMultiLevelHierarchy"/>
    <dgm:cxn modelId="{D9723B07-A825-4CB0-8962-DC64D4F780A3}" type="presParOf" srcId="{7EBCAF81-4EA7-4B56-9DC3-51C141FFD3AE}" destId="{A0E2934C-2191-4574-93C1-821E2343ED35}" srcOrd="8" destOrd="0" presId="urn:microsoft.com/office/officeart/2008/layout/HorizontalMultiLevelHierarchy"/>
    <dgm:cxn modelId="{C358E66F-79CC-4D1C-B9A7-77802201A26D}" type="presParOf" srcId="{A0E2934C-2191-4574-93C1-821E2343ED35}" destId="{A323218D-C6C0-4B82-9A1C-8050872154F2}" srcOrd="0" destOrd="0" presId="urn:microsoft.com/office/officeart/2008/layout/HorizontalMultiLevelHierarchy"/>
    <dgm:cxn modelId="{1C7AA2AC-4103-4865-9E03-2CDE76F711B4}" type="presParOf" srcId="{7EBCAF81-4EA7-4B56-9DC3-51C141FFD3AE}" destId="{0697EFC7-7C01-4883-8204-00F4DCCC599A}" srcOrd="9" destOrd="0" presId="urn:microsoft.com/office/officeart/2008/layout/HorizontalMultiLevelHierarchy"/>
    <dgm:cxn modelId="{CA3F27DB-CCCE-4400-92AC-6186681CE99E}" type="presParOf" srcId="{0697EFC7-7C01-4883-8204-00F4DCCC599A}" destId="{E428CA9B-7C02-4BA9-B4D9-87A0D7490036}" srcOrd="0" destOrd="0" presId="urn:microsoft.com/office/officeart/2008/layout/HorizontalMultiLevelHierarchy"/>
    <dgm:cxn modelId="{8A7F1670-E997-4FD9-B674-F158494C803F}" type="presParOf" srcId="{0697EFC7-7C01-4883-8204-00F4DCCC599A}" destId="{9AAB75BB-96F4-4FFB-9C5B-BFA1597BCA2C}" srcOrd="1" destOrd="0" presId="urn:microsoft.com/office/officeart/2008/layout/HorizontalMultiLevelHierarchy"/>
    <dgm:cxn modelId="{CF407EB1-64F3-4E67-B4ED-66907878B829}" type="presParOf" srcId="{7EBCAF81-4EA7-4B56-9DC3-51C141FFD3AE}" destId="{78091449-97ED-4B52-BE13-48C167BAAC0D}" srcOrd="10" destOrd="0" presId="urn:microsoft.com/office/officeart/2008/layout/HorizontalMultiLevelHierarchy"/>
    <dgm:cxn modelId="{94376E7F-A44E-480E-85F1-BF396447F9D5}" type="presParOf" srcId="{78091449-97ED-4B52-BE13-48C167BAAC0D}" destId="{97DE5C89-B2C6-4234-B2FA-730680412D73}" srcOrd="0" destOrd="0" presId="urn:microsoft.com/office/officeart/2008/layout/HorizontalMultiLevelHierarchy"/>
    <dgm:cxn modelId="{77C5BB8D-0568-4D9B-B379-B99B6104D138}" type="presParOf" srcId="{7EBCAF81-4EA7-4B56-9DC3-51C141FFD3AE}" destId="{89687DAA-D131-4993-9312-715B8824486E}" srcOrd="11" destOrd="0" presId="urn:microsoft.com/office/officeart/2008/layout/HorizontalMultiLevelHierarchy"/>
    <dgm:cxn modelId="{D3BC8476-3A84-4BC9-BA18-F8027AB62FFF}" type="presParOf" srcId="{89687DAA-D131-4993-9312-715B8824486E}" destId="{78F940AE-9759-425F-BCA6-5A0D818EA74B}" srcOrd="0" destOrd="0" presId="urn:microsoft.com/office/officeart/2008/layout/HorizontalMultiLevelHierarchy"/>
    <dgm:cxn modelId="{DE96C92B-D776-450A-AA55-1FC341F57E88}" type="presParOf" srcId="{89687DAA-D131-4993-9312-715B8824486E}" destId="{50377D9B-4D00-4D28-89D0-8D8FB2718171}" srcOrd="1" destOrd="0" presId="urn:microsoft.com/office/officeart/2008/layout/HorizontalMultiLevelHierarchy"/>
    <dgm:cxn modelId="{5C8C0607-7BC2-4D86-8043-DDB43FED8FE5}" type="presParOf" srcId="{7EBCAF81-4EA7-4B56-9DC3-51C141FFD3AE}" destId="{92B45722-51F4-42D2-899B-EC552451B40D}" srcOrd="12" destOrd="0" presId="urn:microsoft.com/office/officeart/2008/layout/HorizontalMultiLevelHierarchy"/>
    <dgm:cxn modelId="{032216A5-D5F7-4ACD-A758-6527AAD58FAF}" type="presParOf" srcId="{92B45722-51F4-42D2-899B-EC552451B40D}" destId="{C6A066C9-F74C-4CB6-AE81-918FDD32AD6C}" srcOrd="0" destOrd="0" presId="urn:microsoft.com/office/officeart/2008/layout/HorizontalMultiLevelHierarchy"/>
    <dgm:cxn modelId="{801F42AF-84A9-43C4-846F-4EB1EB50E85D}" type="presParOf" srcId="{7EBCAF81-4EA7-4B56-9DC3-51C141FFD3AE}" destId="{7699C4C1-9A7A-49A6-92DD-A53AA99E2A7A}" srcOrd="13" destOrd="0" presId="urn:microsoft.com/office/officeart/2008/layout/HorizontalMultiLevelHierarchy"/>
    <dgm:cxn modelId="{4839D4BC-1E0F-4F9E-8F84-4C2F853DC281}" type="presParOf" srcId="{7699C4C1-9A7A-49A6-92DD-A53AA99E2A7A}" destId="{4391341F-95CE-4323-8A7B-1045485F3705}" srcOrd="0" destOrd="0" presId="urn:microsoft.com/office/officeart/2008/layout/HorizontalMultiLevelHierarchy"/>
    <dgm:cxn modelId="{8851EDB2-C250-49C5-AA9D-D502BC9A567A}" type="presParOf" srcId="{7699C4C1-9A7A-49A6-92DD-A53AA99E2A7A}" destId="{FAC8776C-B2BC-44B6-8FBF-E979D87F2BB4}" srcOrd="1" destOrd="0" presId="urn:microsoft.com/office/officeart/2008/layout/HorizontalMultiLevelHierarchy"/>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9798A44B-4299-40D4-A814-0F18B7F2D2AC}" type="doc">
      <dgm:prSet loTypeId="urn:microsoft.com/office/officeart/2008/layout/HorizontalMultiLevelHierarchy" loCatId="hierarchy" qsTypeId="urn:microsoft.com/office/officeart/2005/8/quickstyle/simple1" qsCatId="simple" csTypeId="urn:microsoft.com/office/officeart/2005/8/colors/accent1_2" csCatId="accent1" phldr="1"/>
      <dgm:spPr/>
      <dgm:t>
        <a:bodyPr/>
        <a:lstStyle/>
        <a:p>
          <a:endParaRPr lang="en-US"/>
        </a:p>
      </dgm:t>
    </dgm:pt>
    <dgm:pt modelId="{A398B5B2-702E-4598-B3B3-1308A1664FF4}">
      <dgm:prSet phldrT="[Text]"/>
      <dgm:spPr>
        <a:solidFill>
          <a:srgbClr val="00B0F0"/>
        </a:solidFill>
      </dgm:spPr>
      <dgm:t>
        <a:bodyPr/>
        <a:lstStyle/>
        <a:p>
          <a:r>
            <a:rPr lang="en-US" b="0" dirty="0">
              <a:solidFill>
                <a:schemeClr val="bg1"/>
              </a:solidFill>
            </a:rPr>
            <a:t>Should ACIP recommend RZV [or </a:t>
          </a:r>
          <a:r>
            <a:rPr lang="en-US" b="0" dirty="0" err="1">
              <a:solidFill>
                <a:schemeClr val="bg1"/>
              </a:solidFill>
            </a:rPr>
            <a:t>Shingrix</a:t>
          </a:r>
          <a:r>
            <a:rPr lang="en-US" b="0" dirty="0">
              <a:solidFill>
                <a:schemeClr val="bg1"/>
              </a:solidFill>
            </a:rPr>
            <a:t>] for use in immunocompetent adults aged 50 years and older to prevent shingles?</a:t>
          </a:r>
        </a:p>
      </dgm:t>
    </dgm:pt>
    <dgm:pt modelId="{B653BCD1-5D02-4297-A215-01927D4B8FAE}" type="parTrans" cxnId="{FB198CC8-529E-4617-B5D7-C4F075F87009}">
      <dgm:prSet/>
      <dgm:spPr/>
      <dgm:t>
        <a:bodyPr/>
        <a:lstStyle/>
        <a:p>
          <a:endParaRPr lang="en-US" b="0"/>
        </a:p>
      </dgm:t>
    </dgm:pt>
    <dgm:pt modelId="{C100A7CE-D774-4D7D-A492-0EA697125159}" type="sibTrans" cxnId="{FB198CC8-529E-4617-B5D7-C4F075F87009}">
      <dgm:prSet/>
      <dgm:spPr/>
      <dgm:t>
        <a:bodyPr/>
        <a:lstStyle/>
        <a:p>
          <a:endParaRPr lang="en-US" b="0"/>
        </a:p>
      </dgm:t>
    </dgm:pt>
    <dgm:pt modelId="{6947B6C9-CC43-44C1-B8A8-75341463BC6E}">
      <dgm:prSet phldrT="[Text]"/>
      <dgm:spPr/>
      <dgm:t>
        <a:bodyPr/>
        <a:lstStyle/>
        <a:p>
          <a:r>
            <a:rPr lang="en-US" b="0" dirty="0"/>
            <a:t>Do benefits from the intervention outweigh the harms?</a:t>
          </a:r>
        </a:p>
      </dgm:t>
    </dgm:pt>
    <dgm:pt modelId="{5DB4664E-DF4A-4DDC-99C6-4AE88B07BAD5}" type="parTrans" cxnId="{F0C220FB-B6B8-4B14-BD2F-EC1BAE7B6A5A}">
      <dgm:prSet/>
      <dgm:spPr/>
      <dgm:t>
        <a:bodyPr/>
        <a:lstStyle/>
        <a:p>
          <a:endParaRPr lang="en-US" b="0"/>
        </a:p>
      </dgm:t>
    </dgm:pt>
    <dgm:pt modelId="{6F244848-1971-441B-B475-EC0FCC7287B0}" type="sibTrans" cxnId="{F0C220FB-B6B8-4B14-BD2F-EC1BAE7B6A5A}">
      <dgm:prSet/>
      <dgm:spPr/>
      <dgm:t>
        <a:bodyPr/>
        <a:lstStyle/>
        <a:p>
          <a:endParaRPr lang="en-US" b="0"/>
        </a:p>
      </dgm:t>
    </dgm:pt>
    <dgm:pt modelId="{9F5879FB-B6AC-4B32-AA3D-5E58501645D8}">
      <dgm:prSet phldrT="[Text]"/>
      <dgm:spPr/>
      <dgm:t>
        <a:bodyPr/>
        <a:lstStyle/>
        <a:p>
          <a:r>
            <a:rPr lang="en-US" b="0" dirty="0"/>
            <a:t>Is the intervention acceptable to key stakeholders?</a:t>
          </a:r>
        </a:p>
      </dgm:t>
    </dgm:pt>
    <dgm:pt modelId="{4BF6B202-DBDE-431D-BECB-38E23F8A3A7A}" type="parTrans" cxnId="{B4985D2D-EC97-4612-BF37-261E7E6C077C}">
      <dgm:prSet/>
      <dgm:spPr/>
      <dgm:t>
        <a:bodyPr/>
        <a:lstStyle/>
        <a:p>
          <a:endParaRPr lang="en-US" b="0"/>
        </a:p>
      </dgm:t>
    </dgm:pt>
    <dgm:pt modelId="{806D249D-BF0C-4095-AEEE-F28AB78E5FD6}" type="sibTrans" cxnId="{B4985D2D-EC97-4612-BF37-261E7E6C077C}">
      <dgm:prSet/>
      <dgm:spPr/>
      <dgm:t>
        <a:bodyPr/>
        <a:lstStyle/>
        <a:p>
          <a:endParaRPr lang="en-US" b="0"/>
        </a:p>
      </dgm:t>
    </dgm:pt>
    <dgm:pt modelId="{9D7882AA-2A2F-42F5-BFBE-8CF976913C14}">
      <dgm:prSet phldrT="[Text]"/>
      <dgm:spPr/>
      <dgm:t>
        <a:bodyPr/>
        <a:lstStyle/>
        <a:p>
          <a:r>
            <a:rPr lang="en-US" b="0" dirty="0"/>
            <a:t>Is the intervention a reasonable and efficient allocation of resources?</a:t>
          </a:r>
        </a:p>
      </dgm:t>
    </dgm:pt>
    <dgm:pt modelId="{D2AAFF00-BC9A-4D50-83A5-1A6ABC179B25}" type="parTrans" cxnId="{4EA7EE91-21B8-4798-A8AF-AB2198967F56}">
      <dgm:prSet/>
      <dgm:spPr/>
      <dgm:t>
        <a:bodyPr/>
        <a:lstStyle/>
        <a:p>
          <a:endParaRPr lang="en-US" b="0"/>
        </a:p>
      </dgm:t>
    </dgm:pt>
    <dgm:pt modelId="{376C5AF3-F66E-4F0B-9C94-BE3C34658648}" type="sibTrans" cxnId="{4EA7EE91-21B8-4798-A8AF-AB2198967F56}">
      <dgm:prSet/>
      <dgm:spPr/>
      <dgm:t>
        <a:bodyPr/>
        <a:lstStyle/>
        <a:p>
          <a:endParaRPr lang="en-US" b="0"/>
        </a:p>
      </dgm:t>
    </dgm:pt>
    <dgm:pt modelId="{D6EEBB4B-A1DD-4DE6-82B0-10D3266F3E16}">
      <dgm:prSet phldrT="[Text]"/>
      <dgm:spPr/>
      <dgm:t>
        <a:bodyPr/>
        <a:lstStyle/>
        <a:p>
          <a:r>
            <a:rPr lang="en-US" b="0" dirty="0"/>
            <a:t>Is there a public health need?</a:t>
          </a:r>
        </a:p>
      </dgm:t>
    </dgm:pt>
    <dgm:pt modelId="{B9D186CD-161A-47AC-A743-48026827F4AE}" type="parTrans" cxnId="{9E55D7C4-CD02-482A-A0CC-129DDC1C3FB7}">
      <dgm:prSet/>
      <dgm:spPr/>
      <dgm:t>
        <a:bodyPr/>
        <a:lstStyle/>
        <a:p>
          <a:endParaRPr lang="en-US" b="0"/>
        </a:p>
      </dgm:t>
    </dgm:pt>
    <dgm:pt modelId="{6317733E-BE8C-44FA-9643-9DC9C38EF465}" type="sibTrans" cxnId="{9E55D7C4-CD02-482A-A0CC-129DDC1C3FB7}">
      <dgm:prSet/>
      <dgm:spPr/>
      <dgm:t>
        <a:bodyPr/>
        <a:lstStyle/>
        <a:p>
          <a:endParaRPr lang="en-US" b="0"/>
        </a:p>
      </dgm:t>
    </dgm:pt>
    <dgm:pt modelId="{8BC2DAFF-2AA7-41A8-BF6A-57FBECDE00FB}">
      <dgm:prSet phldrT="[Text]"/>
      <dgm:spPr/>
      <dgm:t>
        <a:bodyPr/>
        <a:lstStyle/>
        <a:p>
          <a:r>
            <a:rPr lang="en-US" b="0" dirty="0"/>
            <a:t>Is the intervention feasible to implement?</a:t>
          </a:r>
        </a:p>
      </dgm:t>
    </dgm:pt>
    <dgm:pt modelId="{D827A1B4-9E01-43D9-B264-8C07BFB6F44E}" type="parTrans" cxnId="{1A842F3E-BFBF-47BD-9D00-9EF3E4DBAC85}">
      <dgm:prSet/>
      <dgm:spPr/>
      <dgm:t>
        <a:bodyPr/>
        <a:lstStyle/>
        <a:p>
          <a:endParaRPr lang="en-US" b="0"/>
        </a:p>
      </dgm:t>
    </dgm:pt>
    <dgm:pt modelId="{5A28A2CA-1458-4217-A1B1-04267381D5AD}" type="sibTrans" cxnId="{1A842F3E-BFBF-47BD-9D00-9EF3E4DBAC85}">
      <dgm:prSet/>
      <dgm:spPr/>
      <dgm:t>
        <a:bodyPr/>
        <a:lstStyle/>
        <a:p>
          <a:endParaRPr lang="en-US" b="0"/>
        </a:p>
      </dgm:t>
    </dgm:pt>
    <dgm:pt modelId="{21483FE1-75E3-46BD-91CE-4B94B68DBEE3}">
      <dgm:prSet phldrT="[Text]"/>
      <dgm:spPr/>
      <dgm:t>
        <a:bodyPr/>
        <a:lstStyle/>
        <a:p>
          <a:r>
            <a:rPr lang="en-US" b="0" dirty="0"/>
            <a:t>Does the target population value this intervention?</a:t>
          </a:r>
        </a:p>
      </dgm:t>
    </dgm:pt>
    <dgm:pt modelId="{760D459D-F429-42D9-9D44-5C93FFAC2FF2}" type="parTrans" cxnId="{1FD8F247-CC29-429F-AE73-AEB4C713364D}">
      <dgm:prSet/>
      <dgm:spPr/>
      <dgm:t>
        <a:bodyPr/>
        <a:lstStyle/>
        <a:p>
          <a:endParaRPr lang="en-US"/>
        </a:p>
      </dgm:t>
    </dgm:pt>
    <dgm:pt modelId="{219DE2AA-81C6-4AFC-A348-D182913D1AEC}" type="sibTrans" cxnId="{1FD8F247-CC29-429F-AE73-AEB4C713364D}">
      <dgm:prSet/>
      <dgm:spPr/>
      <dgm:t>
        <a:bodyPr/>
        <a:lstStyle/>
        <a:p>
          <a:endParaRPr lang="en-US"/>
        </a:p>
      </dgm:t>
    </dgm:pt>
    <dgm:pt modelId="{5CDBD975-4968-4129-8BD1-34E75AE6EED4}">
      <dgm:prSet phldrT="[Text]"/>
      <dgm:spPr/>
      <dgm:t>
        <a:bodyPr/>
        <a:lstStyle/>
        <a:p>
          <a:r>
            <a:rPr lang="en-US" b="0" dirty="0"/>
            <a:t>What is the overall certainty of evidence for the critical outcomes?</a:t>
          </a:r>
        </a:p>
      </dgm:t>
    </dgm:pt>
    <dgm:pt modelId="{60A0B7DC-9A31-42C6-8557-0C67574CABD5}" type="parTrans" cxnId="{E9740AEA-02E3-4CB4-9FF5-0C799316D02B}">
      <dgm:prSet/>
      <dgm:spPr/>
      <dgm:t>
        <a:bodyPr/>
        <a:lstStyle/>
        <a:p>
          <a:endParaRPr lang="en-US"/>
        </a:p>
      </dgm:t>
    </dgm:pt>
    <dgm:pt modelId="{1172C735-9499-49C0-9289-DD69BCE5DA75}" type="sibTrans" cxnId="{E9740AEA-02E3-4CB4-9FF5-0C799316D02B}">
      <dgm:prSet/>
      <dgm:spPr/>
      <dgm:t>
        <a:bodyPr/>
        <a:lstStyle/>
        <a:p>
          <a:endParaRPr lang="en-US"/>
        </a:p>
      </dgm:t>
    </dgm:pt>
    <dgm:pt modelId="{82284A4E-DDB6-4FE5-9DAC-99936ABB496B}" type="pres">
      <dgm:prSet presAssocID="{9798A44B-4299-40D4-A814-0F18B7F2D2AC}" presName="Name0" presStyleCnt="0">
        <dgm:presLayoutVars>
          <dgm:chPref val="1"/>
          <dgm:dir/>
          <dgm:animOne val="branch"/>
          <dgm:animLvl val="lvl"/>
          <dgm:resizeHandles val="exact"/>
        </dgm:presLayoutVars>
      </dgm:prSet>
      <dgm:spPr/>
    </dgm:pt>
    <dgm:pt modelId="{9190F55B-48D3-4483-AC69-973AF42057E3}" type="pres">
      <dgm:prSet presAssocID="{A398B5B2-702E-4598-B3B3-1308A1664FF4}" presName="root1" presStyleCnt="0"/>
      <dgm:spPr/>
    </dgm:pt>
    <dgm:pt modelId="{2073A012-19A6-43D3-B091-25A9DB52EE2A}" type="pres">
      <dgm:prSet presAssocID="{A398B5B2-702E-4598-B3B3-1308A1664FF4}" presName="LevelOneTextNode" presStyleLbl="node0" presStyleIdx="0" presStyleCnt="1" custAng="5400000" custScaleX="243211" custScaleY="80154" custLinFactX="-58583" custLinFactNeighborX="-100000" custLinFactNeighborY="-3223">
        <dgm:presLayoutVars>
          <dgm:chPref val="3"/>
        </dgm:presLayoutVars>
      </dgm:prSet>
      <dgm:spPr/>
    </dgm:pt>
    <dgm:pt modelId="{7EBCAF81-4EA7-4B56-9DC3-51C141FFD3AE}" type="pres">
      <dgm:prSet presAssocID="{A398B5B2-702E-4598-B3B3-1308A1664FF4}" presName="level2hierChild" presStyleCnt="0"/>
      <dgm:spPr/>
    </dgm:pt>
    <dgm:pt modelId="{FAED4CBC-D6A1-42F9-BF7C-62DA9096BE11}" type="pres">
      <dgm:prSet presAssocID="{B9D186CD-161A-47AC-A743-48026827F4AE}" presName="conn2-1" presStyleLbl="parChTrans1D2" presStyleIdx="0" presStyleCnt="7"/>
      <dgm:spPr/>
    </dgm:pt>
    <dgm:pt modelId="{3F7C1AC7-20B4-4FCA-BC77-DD9C85EF757E}" type="pres">
      <dgm:prSet presAssocID="{B9D186CD-161A-47AC-A743-48026827F4AE}" presName="connTx" presStyleLbl="parChTrans1D2" presStyleIdx="0" presStyleCnt="7"/>
      <dgm:spPr/>
    </dgm:pt>
    <dgm:pt modelId="{4BBBF60B-2FD7-47A6-AF32-E028BE989785}" type="pres">
      <dgm:prSet presAssocID="{D6EEBB4B-A1DD-4DE6-82B0-10D3266F3E16}" presName="root2" presStyleCnt="0"/>
      <dgm:spPr/>
    </dgm:pt>
    <dgm:pt modelId="{B0B6904C-B974-4F28-BCDE-55B8DAE7F158}" type="pres">
      <dgm:prSet presAssocID="{D6EEBB4B-A1DD-4DE6-82B0-10D3266F3E16}" presName="LevelTwoTextNode" presStyleLbl="node2" presStyleIdx="0" presStyleCnt="7">
        <dgm:presLayoutVars>
          <dgm:chPref val="3"/>
        </dgm:presLayoutVars>
      </dgm:prSet>
      <dgm:spPr/>
    </dgm:pt>
    <dgm:pt modelId="{6DC8AC17-727D-4372-A530-44D7BC8CC0DF}" type="pres">
      <dgm:prSet presAssocID="{D6EEBB4B-A1DD-4DE6-82B0-10D3266F3E16}" presName="level3hierChild" presStyleCnt="0"/>
      <dgm:spPr/>
    </dgm:pt>
    <dgm:pt modelId="{6987BC0C-1310-49C0-8871-87C28E04B52E}" type="pres">
      <dgm:prSet presAssocID="{5DB4664E-DF4A-4DDC-99C6-4AE88B07BAD5}" presName="conn2-1" presStyleLbl="parChTrans1D2" presStyleIdx="1" presStyleCnt="7"/>
      <dgm:spPr/>
    </dgm:pt>
    <dgm:pt modelId="{1EA28986-329E-44A1-8213-D1B8FAA3A576}" type="pres">
      <dgm:prSet presAssocID="{5DB4664E-DF4A-4DDC-99C6-4AE88B07BAD5}" presName="connTx" presStyleLbl="parChTrans1D2" presStyleIdx="1" presStyleCnt="7"/>
      <dgm:spPr/>
    </dgm:pt>
    <dgm:pt modelId="{6395ADD0-E0C3-4A3A-AAE2-BDCFEC0A375C}" type="pres">
      <dgm:prSet presAssocID="{6947B6C9-CC43-44C1-B8A8-75341463BC6E}" presName="root2" presStyleCnt="0"/>
      <dgm:spPr/>
    </dgm:pt>
    <dgm:pt modelId="{FD994ED9-1128-44BF-802E-BF7E20BD9D49}" type="pres">
      <dgm:prSet presAssocID="{6947B6C9-CC43-44C1-B8A8-75341463BC6E}" presName="LevelTwoTextNode" presStyleLbl="node2" presStyleIdx="1" presStyleCnt="7">
        <dgm:presLayoutVars>
          <dgm:chPref val="3"/>
        </dgm:presLayoutVars>
      </dgm:prSet>
      <dgm:spPr/>
    </dgm:pt>
    <dgm:pt modelId="{3E4E937B-5A8F-4F6B-A937-544232861C98}" type="pres">
      <dgm:prSet presAssocID="{6947B6C9-CC43-44C1-B8A8-75341463BC6E}" presName="level3hierChild" presStyleCnt="0"/>
      <dgm:spPr/>
    </dgm:pt>
    <dgm:pt modelId="{BAB5779C-7528-444D-BD33-34F6ADF7D547}" type="pres">
      <dgm:prSet presAssocID="{60A0B7DC-9A31-42C6-8557-0C67574CABD5}" presName="conn2-1" presStyleLbl="parChTrans1D2" presStyleIdx="2" presStyleCnt="7"/>
      <dgm:spPr/>
    </dgm:pt>
    <dgm:pt modelId="{926C6ED0-51B9-455C-B5C4-1F8D17CEA567}" type="pres">
      <dgm:prSet presAssocID="{60A0B7DC-9A31-42C6-8557-0C67574CABD5}" presName="connTx" presStyleLbl="parChTrans1D2" presStyleIdx="2" presStyleCnt="7"/>
      <dgm:spPr/>
    </dgm:pt>
    <dgm:pt modelId="{A6714503-A841-4990-83CD-DA2251111A76}" type="pres">
      <dgm:prSet presAssocID="{5CDBD975-4968-4129-8BD1-34E75AE6EED4}" presName="root2" presStyleCnt="0"/>
      <dgm:spPr/>
    </dgm:pt>
    <dgm:pt modelId="{7A467840-2C0E-48CA-AEBE-1AFB4354208B}" type="pres">
      <dgm:prSet presAssocID="{5CDBD975-4968-4129-8BD1-34E75AE6EED4}" presName="LevelTwoTextNode" presStyleLbl="node2" presStyleIdx="2" presStyleCnt="7">
        <dgm:presLayoutVars>
          <dgm:chPref val="3"/>
        </dgm:presLayoutVars>
      </dgm:prSet>
      <dgm:spPr/>
    </dgm:pt>
    <dgm:pt modelId="{12476308-A215-4C79-B194-6736055FC4F0}" type="pres">
      <dgm:prSet presAssocID="{5CDBD975-4968-4129-8BD1-34E75AE6EED4}" presName="level3hierChild" presStyleCnt="0"/>
      <dgm:spPr/>
    </dgm:pt>
    <dgm:pt modelId="{744134E7-FB82-4BAF-BD10-D9621015B0BC}" type="pres">
      <dgm:prSet presAssocID="{760D459D-F429-42D9-9D44-5C93FFAC2FF2}" presName="conn2-1" presStyleLbl="parChTrans1D2" presStyleIdx="3" presStyleCnt="7"/>
      <dgm:spPr/>
    </dgm:pt>
    <dgm:pt modelId="{43FDCBAB-6DB8-4555-A305-DCA5004E1E55}" type="pres">
      <dgm:prSet presAssocID="{760D459D-F429-42D9-9D44-5C93FFAC2FF2}" presName="connTx" presStyleLbl="parChTrans1D2" presStyleIdx="3" presStyleCnt="7"/>
      <dgm:spPr/>
    </dgm:pt>
    <dgm:pt modelId="{5B2AF431-3EFE-45C3-BFDE-8BE3689BD015}" type="pres">
      <dgm:prSet presAssocID="{21483FE1-75E3-46BD-91CE-4B94B68DBEE3}" presName="root2" presStyleCnt="0"/>
      <dgm:spPr/>
    </dgm:pt>
    <dgm:pt modelId="{2CD5C5EA-5C90-4391-A1B2-F8EE7AB084CC}" type="pres">
      <dgm:prSet presAssocID="{21483FE1-75E3-46BD-91CE-4B94B68DBEE3}" presName="LevelTwoTextNode" presStyleLbl="node2" presStyleIdx="3" presStyleCnt="7">
        <dgm:presLayoutVars>
          <dgm:chPref val="3"/>
        </dgm:presLayoutVars>
      </dgm:prSet>
      <dgm:spPr/>
    </dgm:pt>
    <dgm:pt modelId="{8CA96170-F672-4C86-8766-80F1D8049A12}" type="pres">
      <dgm:prSet presAssocID="{21483FE1-75E3-46BD-91CE-4B94B68DBEE3}" presName="level3hierChild" presStyleCnt="0"/>
      <dgm:spPr/>
    </dgm:pt>
    <dgm:pt modelId="{A0E2934C-2191-4574-93C1-821E2343ED35}" type="pres">
      <dgm:prSet presAssocID="{4BF6B202-DBDE-431D-BECB-38E23F8A3A7A}" presName="conn2-1" presStyleLbl="parChTrans1D2" presStyleIdx="4" presStyleCnt="7"/>
      <dgm:spPr/>
    </dgm:pt>
    <dgm:pt modelId="{A323218D-C6C0-4B82-9A1C-8050872154F2}" type="pres">
      <dgm:prSet presAssocID="{4BF6B202-DBDE-431D-BECB-38E23F8A3A7A}" presName="connTx" presStyleLbl="parChTrans1D2" presStyleIdx="4" presStyleCnt="7"/>
      <dgm:spPr/>
    </dgm:pt>
    <dgm:pt modelId="{0697EFC7-7C01-4883-8204-00F4DCCC599A}" type="pres">
      <dgm:prSet presAssocID="{9F5879FB-B6AC-4B32-AA3D-5E58501645D8}" presName="root2" presStyleCnt="0"/>
      <dgm:spPr/>
    </dgm:pt>
    <dgm:pt modelId="{E428CA9B-7C02-4BA9-B4D9-87A0D7490036}" type="pres">
      <dgm:prSet presAssocID="{9F5879FB-B6AC-4B32-AA3D-5E58501645D8}" presName="LevelTwoTextNode" presStyleLbl="node2" presStyleIdx="4" presStyleCnt="7">
        <dgm:presLayoutVars>
          <dgm:chPref val="3"/>
        </dgm:presLayoutVars>
      </dgm:prSet>
      <dgm:spPr/>
    </dgm:pt>
    <dgm:pt modelId="{9AAB75BB-96F4-4FFB-9C5B-BFA1597BCA2C}" type="pres">
      <dgm:prSet presAssocID="{9F5879FB-B6AC-4B32-AA3D-5E58501645D8}" presName="level3hierChild" presStyleCnt="0"/>
      <dgm:spPr/>
    </dgm:pt>
    <dgm:pt modelId="{78091449-97ED-4B52-BE13-48C167BAAC0D}" type="pres">
      <dgm:prSet presAssocID="{D2AAFF00-BC9A-4D50-83A5-1A6ABC179B25}" presName="conn2-1" presStyleLbl="parChTrans1D2" presStyleIdx="5" presStyleCnt="7"/>
      <dgm:spPr/>
    </dgm:pt>
    <dgm:pt modelId="{97DE5C89-B2C6-4234-B2FA-730680412D73}" type="pres">
      <dgm:prSet presAssocID="{D2AAFF00-BC9A-4D50-83A5-1A6ABC179B25}" presName="connTx" presStyleLbl="parChTrans1D2" presStyleIdx="5" presStyleCnt="7"/>
      <dgm:spPr/>
    </dgm:pt>
    <dgm:pt modelId="{89687DAA-D131-4993-9312-715B8824486E}" type="pres">
      <dgm:prSet presAssocID="{9D7882AA-2A2F-42F5-BFBE-8CF976913C14}" presName="root2" presStyleCnt="0"/>
      <dgm:spPr/>
    </dgm:pt>
    <dgm:pt modelId="{78F940AE-9759-425F-BCA6-5A0D818EA74B}" type="pres">
      <dgm:prSet presAssocID="{9D7882AA-2A2F-42F5-BFBE-8CF976913C14}" presName="LevelTwoTextNode" presStyleLbl="node2" presStyleIdx="5" presStyleCnt="7">
        <dgm:presLayoutVars>
          <dgm:chPref val="3"/>
        </dgm:presLayoutVars>
      </dgm:prSet>
      <dgm:spPr/>
    </dgm:pt>
    <dgm:pt modelId="{50377D9B-4D00-4D28-89D0-8D8FB2718171}" type="pres">
      <dgm:prSet presAssocID="{9D7882AA-2A2F-42F5-BFBE-8CF976913C14}" presName="level3hierChild" presStyleCnt="0"/>
      <dgm:spPr/>
    </dgm:pt>
    <dgm:pt modelId="{92B45722-51F4-42D2-899B-EC552451B40D}" type="pres">
      <dgm:prSet presAssocID="{D827A1B4-9E01-43D9-B264-8C07BFB6F44E}" presName="conn2-1" presStyleLbl="parChTrans1D2" presStyleIdx="6" presStyleCnt="7"/>
      <dgm:spPr/>
    </dgm:pt>
    <dgm:pt modelId="{C6A066C9-F74C-4CB6-AE81-918FDD32AD6C}" type="pres">
      <dgm:prSet presAssocID="{D827A1B4-9E01-43D9-B264-8C07BFB6F44E}" presName="connTx" presStyleLbl="parChTrans1D2" presStyleIdx="6" presStyleCnt="7"/>
      <dgm:spPr/>
    </dgm:pt>
    <dgm:pt modelId="{7699C4C1-9A7A-49A6-92DD-A53AA99E2A7A}" type="pres">
      <dgm:prSet presAssocID="{8BC2DAFF-2AA7-41A8-BF6A-57FBECDE00FB}" presName="root2" presStyleCnt="0"/>
      <dgm:spPr/>
    </dgm:pt>
    <dgm:pt modelId="{4391341F-95CE-4323-8A7B-1045485F3705}" type="pres">
      <dgm:prSet presAssocID="{8BC2DAFF-2AA7-41A8-BF6A-57FBECDE00FB}" presName="LevelTwoTextNode" presStyleLbl="node2" presStyleIdx="6" presStyleCnt="7">
        <dgm:presLayoutVars>
          <dgm:chPref val="3"/>
        </dgm:presLayoutVars>
      </dgm:prSet>
      <dgm:spPr/>
    </dgm:pt>
    <dgm:pt modelId="{FAC8776C-B2BC-44B6-8FBF-E979D87F2BB4}" type="pres">
      <dgm:prSet presAssocID="{8BC2DAFF-2AA7-41A8-BF6A-57FBECDE00FB}" presName="level3hierChild" presStyleCnt="0"/>
      <dgm:spPr/>
    </dgm:pt>
  </dgm:ptLst>
  <dgm:cxnLst>
    <dgm:cxn modelId="{1CB84304-FA7F-4EBB-A877-D909E0CAA092}" type="presOf" srcId="{B9D186CD-161A-47AC-A743-48026827F4AE}" destId="{FAED4CBC-D6A1-42F9-BF7C-62DA9096BE11}" srcOrd="0" destOrd="0" presId="urn:microsoft.com/office/officeart/2008/layout/HorizontalMultiLevelHierarchy"/>
    <dgm:cxn modelId="{8ED46C1B-03DC-474B-B5A7-898C64FE51B3}" type="presOf" srcId="{60A0B7DC-9A31-42C6-8557-0C67574CABD5}" destId="{BAB5779C-7528-444D-BD33-34F6ADF7D547}" srcOrd="0" destOrd="0" presId="urn:microsoft.com/office/officeart/2008/layout/HorizontalMultiLevelHierarchy"/>
    <dgm:cxn modelId="{96AD0620-00A3-4165-B0A1-C6EB2A4B101B}" type="presOf" srcId="{9F5879FB-B6AC-4B32-AA3D-5E58501645D8}" destId="{E428CA9B-7C02-4BA9-B4D9-87A0D7490036}" srcOrd="0" destOrd="0" presId="urn:microsoft.com/office/officeart/2008/layout/HorizontalMultiLevelHierarchy"/>
    <dgm:cxn modelId="{BFA10D28-151F-4284-B7CD-8CB3BCF18578}" type="presOf" srcId="{D2AAFF00-BC9A-4D50-83A5-1A6ABC179B25}" destId="{78091449-97ED-4B52-BE13-48C167BAAC0D}" srcOrd="0" destOrd="0" presId="urn:microsoft.com/office/officeart/2008/layout/HorizontalMultiLevelHierarchy"/>
    <dgm:cxn modelId="{B4985D2D-EC97-4612-BF37-261E7E6C077C}" srcId="{A398B5B2-702E-4598-B3B3-1308A1664FF4}" destId="{9F5879FB-B6AC-4B32-AA3D-5E58501645D8}" srcOrd="4" destOrd="0" parTransId="{4BF6B202-DBDE-431D-BECB-38E23F8A3A7A}" sibTransId="{806D249D-BF0C-4095-AEEE-F28AB78E5FD6}"/>
    <dgm:cxn modelId="{1A842F3E-BFBF-47BD-9D00-9EF3E4DBAC85}" srcId="{A398B5B2-702E-4598-B3B3-1308A1664FF4}" destId="{8BC2DAFF-2AA7-41A8-BF6A-57FBECDE00FB}" srcOrd="6" destOrd="0" parTransId="{D827A1B4-9E01-43D9-B264-8C07BFB6F44E}" sibTransId="{5A28A2CA-1458-4217-A1B1-04267381D5AD}"/>
    <dgm:cxn modelId="{1FD8F247-CC29-429F-AE73-AEB4C713364D}" srcId="{A398B5B2-702E-4598-B3B3-1308A1664FF4}" destId="{21483FE1-75E3-46BD-91CE-4B94B68DBEE3}" srcOrd="3" destOrd="0" parTransId="{760D459D-F429-42D9-9D44-5C93FFAC2FF2}" sibTransId="{219DE2AA-81C6-4AFC-A348-D182913D1AEC}"/>
    <dgm:cxn modelId="{0525224D-BDC5-4FFD-9729-FF93E738FAC7}" type="presOf" srcId="{760D459D-F429-42D9-9D44-5C93FFAC2FF2}" destId="{744134E7-FB82-4BAF-BD10-D9621015B0BC}" srcOrd="0" destOrd="0" presId="urn:microsoft.com/office/officeart/2008/layout/HorizontalMultiLevelHierarchy"/>
    <dgm:cxn modelId="{2AC8B16D-B39C-497D-A073-5C0C642A6177}" type="presOf" srcId="{A398B5B2-702E-4598-B3B3-1308A1664FF4}" destId="{2073A012-19A6-43D3-B091-25A9DB52EE2A}" srcOrd="0" destOrd="0" presId="urn:microsoft.com/office/officeart/2008/layout/HorizontalMultiLevelHierarchy"/>
    <dgm:cxn modelId="{F0A5306E-490F-4D9F-B0E9-D0369E6AD05C}" type="presOf" srcId="{D827A1B4-9E01-43D9-B264-8C07BFB6F44E}" destId="{C6A066C9-F74C-4CB6-AE81-918FDD32AD6C}" srcOrd="1" destOrd="0" presId="urn:microsoft.com/office/officeart/2008/layout/HorizontalMultiLevelHierarchy"/>
    <dgm:cxn modelId="{84424E76-239A-49D5-8915-9803B84508DA}" type="presOf" srcId="{B9D186CD-161A-47AC-A743-48026827F4AE}" destId="{3F7C1AC7-20B4-4FCA-BC77-DD9C85EF757E}" srcOrd="1" destOrd="0" presId="urn:microsoft.com/office/officeart/2008/layout/HorizontalMultiLevelHierarchy"/>
    <dgm:cxn modelId="{62F95D90-2AB4-4CA4-9FA7-DE6DCF77C65E}" type="presOf" srcId="{21483FE1-75E3-46BD-91CE-4B94B68DBEE3}" destId="{2CD5C5EA-5C90-4391-A1B2-F8EE7AB084CC}" srcOrd="0" destOrd="0" presId="urn:microsoft.com/office/officeart/2008/layout/HorizontalMultiLevelHierarchy"/>
    <dgm:cxn modelId="{4EA7EE91-21B8-4798-A8AF-AB2198967F56}" srcId="{A398B5B2-702E-4598-B3B3-1308A1664FF4}" destId="{9D7882AA-2A2F-42F5-BFBE-8CF976913C14}" srcOrd="5" destOrd="0" parTransId="{D2AAFF00-BC9A-4D50-83A5-1A6ABC179B25}" sibTransId="{376C5AF3-F66E-4F0B-9C94-BE3C34658648}"/>
    <dgm:cxn modelId="{7709D49A-BBA0-4D99-8CCB-EE9AD7739985}" type="presOf" srcId="{6947B6C9-CC43-44C1-B8A8-75341463BC6E}" destId="{FD994ED9-1128-44BF-802E-BF7E20BD9D49}" srcOrd="0" destOrd="0" presId="urn:microsoft.com/office/officeart/2008/layout/HorizontalMultiLevelHierarchy"/>
    <dgm:cxn modelId="{2EF7D49D-44E5-4D64-A474-D08766AA3D52}" type="presOf" srcId="{9798A44B-4299-40D4-A814-0F18B7F2D2AC}" destId="{82284A4E-DDB6-4FE5-9DAC-99936ABB496B}" srcOrd="0" destOrd="0" presId="urn:microsoft.com/office/officeart/2008/layout/HorizontalMultiLevelHierarchy"/>
    <dgm:cxn modelId="{676C4FB1-2CE2-467A-997E-3455C05703EC}" type="presOf" srcId="{9D7882AA-2A2F-42F5-BFBE-8CF976913C14}" destId="{78F940AE-9759-425F-BCA6-5A0D818EA74B}" srcOrd="0" destOrd="0" presId="urn:microsoft.com/office/officeart/2008/layout/HorizontalMultiLevelHierarchy"/>
    <dgm:cxn modelId="{8AF24CC3-3B7C-4DE5-A36C-8A74FD0E79BD}" type="presOf" srcId="{5CDBD975-4968-4129-8BD1-34E75AE6EED4}" destId="{7A467840-2C0E-48CA-AEBE-1AFB4354208B}" srcOrd="0" destOrd="0" presId="urn:microsoft.com/office/officeart/2008/layout/HorizontalMultiLevelHierarchy"/>
    <dgm:cxn modelId="{9E55D7C4-CD02-482A-A0CC-129DDC1C3FB7}" srcId="{A398B5B2-702E-4598-B3B3-1308A1664FF4}" destId="{D6EEBB4B-A1DD-4DE6-82B0-10D3266F3E16}" srcOrd="0" destOrd="0" parTransId="{B9D186CD-161A-47AC-A743-48026827F4AE}" sibTransId="{6317733E-BE8C-44FA-9643-9DC9C38EF465}"/>
    <dgm:cxn modelId="{9CAD8CC7-B14E-4095-9AA5-9ECE6936E978}" type="presOf" srcId="{D6EEBB4B-A1DD-4DE6-82B0-10D3266F3E16}" destId="{B0B6904C-B974-4F28-BCDE-55B8DAE7F158}" srcOrd="0" destOrd="0" presId="urn:microsoft.com/office/officeart/2008/layout/HorizontalMultiLevelHierarchy"/>
    <dgm:cxn modelId="{FB198CC8-529E-4617-B5D7-C4F075F87009}" srcId="{9798A44B-4299-40D4-A814-0F18B7F2D2AC}" destId="{A398B5B2-702E-4598-B3B3-1308A1664FF4}" srcOrd="0" destOrd="0" parTransId="{B653BCD1-5D02-4297-A215-01927D4B8FAE}" sibTransId="{C100A7CE-D774-4D7D-A492-0EA697125159}"/>
    <dgm:cxn modelId="{BA63D7D5-B818-4EBF-8862-BD56A04BE26A}" type="presOf" srcId="{4BF6B202-DBDE-431D-BECB-38E23F8A3A7A}" destId="{A0E2934C-2191-4574-93C1-821E2343ED35}" srcOrd="0" destOrd="0" presId="urn:microsoft.com/office/officeart/2008/layout/HorizontalMultiLevelHierarchy"/>
    <dgm:cxn modelId="{04C353DD-C06D-4AAC-9F53-3DFB1D32D043}" type="presOf" srcId="{D2AAFF00-BC9A-4D50-83A5-1A6ABC179B25}" destId="{97DE5C89-B2C6-4234-B2FA-730680412D73}" srcOrd="1" destOrd="0" presId="urn:microsoft.com/office/officeart/2008/layout/HorizontalMultiLevelHierarchy"/>
    <dgm:cxn modelId="{75C5D0E3-0B2A-488D-BB92-F8D96465FB8C}" type="presOf" srcId="{8BC2DAFF-2AA7-41A8-BF6A-57FBECDE00FB}" destId="{4391341F-95CE-4323-8A7B-1045485F3705}" srcOrd="0" destOrd="0" presId="urn:microsoft.com/office/officeart/2008/layout/HorizontalMultiLevelHierarchy"/>
    <dgm:cxn modelId="{E9740AEA-02E3-4CB4-9FF5-0C799316D02B}" srcId="{A398B5B2-702E-4598-B3B3-1308A1664FF4}" destId="{5CDBD975-4968-4129-8BD1-34E75AE6EED4}" srcOrd="2" destOrd="0" parTransId="{60A0B7DC-9A31-42C6-8557-0C67574CABD5}" sibTransId="{1172C735-9499-49C0-9289-DD69BCE5DA75}"/>
    <dgm:cxn modelId="{6153ABEF-577A-42A9-9BD4-68C76117FD0C}" type="presOf" srcId="{60A0B7DC-9A31-42C6-8557-0C67574CABD5}" destId="{926C6ED0-51B9-455C-B5C4-1F8D17CEA567}" srcOrd="1" destOrd="0" presId="urn:microsoft.com/office/officeart/2008/layout/HorizontalMultiLevelHierarchy"/>
    <dgm:cxn modelId="{A62976F3-17E2-4FAE-BDF9-5F18B6938A3E}" type="presOf" srcId="{4BF6B202-DBDE-431D-BECB-38E23F8A3A7A}" destId="{A323218D-C6C0-4B82-9A1C-8050872154F2}" srcOrd="1" destOrd="0" presId="urn:microsoft.com/office/officeart/2008/layout/HorizontalMultiLevelHierarchy"/>
    <dgm:cxn modelId="{D1A08EF6-050C-4B58-BCF6-08A06ACA9031}" type="presOf" srcId="{5DB4664E-DF4A-4DDC-99C6-4AE88B07BAD5}" destId="{6987BC0C-1310-49C0-8871-87C28E04B52E}" srcOrd="0" destOrd="0" presId="urn:microsoft.com/office/officeart/2008/layout/HorizontalMultiLevelHierarchy"/>
    <dgm:cxn modelId="{42690DF7-CA40-4C07-BA06-B25865DC77BE}" type="presOf" srcId="{5DB4664E-DF4A-4DDC-99C6-4AE88B07BAD5}" destId="{1EA28986-329E-44A1-8213-D1B8FAA3A576}" srcOrd="1" destOrd="0" presId="urn:microsoft.com/office/officeart/2008/layout/HorizontalMultiLevelHierarchy"/>
    <dgm:cxn modelId="{6DEDCBF9-5B94-4480-99B0-97AEAA1C0B71}" type="presOf" srcId="{760D459D-F429-42D9-9D44-5C93FFAC2FF2}" destId="{43FDCBAB-6DB8-4555-A305-DCA5004E1E55}" srcOrd="1" destOrd="0" presId="urn:microsoft.com/office/officeart/2008/layout/HorizontalMultiLevelHierarchy"/>
    <dgm:cxn modelId="{F0C220FB-B6B8-4B14-BD2F-EC1BAE7B6A5A}" srcId="{A398B5B2-702E-4598-B3B3-1308A1664FF4}" destId="{6947B6C9-CC43-44C1-B8A8-75341463BC6E}" srcOrd="1" destOrd="0" parTransId="{5DB4664E-DF4A-4DDC-99C6-4AE88B07BAD5}" sibTransId="{6F244848-1971-441B-B475-EC0FCC7287B0}"/>
    <dgm:cxn modelId="{C146E8FC-6568-45FE-8E7C-44D4FFCC503C}" type="presOf" srcId="{D827A1B4-9E01-43D9-B264-8C07BFB6F44E}" destId="{92B45722-51F4-42D2-899B-EC552451B40D}" srcOrd="0" destOrd="0" presId="urn:microsoft.com/office/officeart/2008/layout/HorizontalMultiLevelHierarchy"/>
    <dgm:cxn modelId="{C31F5E44-BAEE-4FEF-9278-77197CC079DC}" type="presParOf" srcId="{82284A4E-DDB6-4FE5-9DAC-99936ABB496B}" destId="{9190F55B-48D3-4483-AC69-973AF42057E3}" srcOrd="0" destOrd="0" presId="urn:microsoft.com/office/officeart/2008/layout/HorizontalMultiLevelHierarchy"/>
    <dgm:cxn modelId="{A91EFAA7-DA84-43D7-9F2A-03C509BBB4AB}" type="presParOf" srcId="{9190F55B-48D3-4483-AC69-973AF42057E3}" destId="{2073A012-19A6-43D3-B091-25A9DB52EE2A}" srcOrd="0" destOrd="0" presId="urn:microsoft.com/office/officeart/2008/layout/HorizontalMultiLevelHierarchy"/>
    <dgm:cxn modelId="{DF9A636A-C307-4601-BFFD-0F35EEFFF1FD}" type="presParOf" srcId="{9190F55B-48D3-4483-AC69-973AF42057E3}" destId="{7EBCAF81-4EA7-4B56-9DC3-51C141FFD3AE}" srcOrd="1" destOrd="0" presId="urn:microsoft.com/office/officeart/2008/layout/HorizontalMultiLevelHierarchy"/>
    <dgm:cxn modelId="{0C370A31-C11B-47E7-A2B3-B5D0AC966BEF}" type="presParOf" srcId="{7EBCAF81-4EA7-4B56-9DC3-51C141FFD3AE}" destId="{FAED4CBC-D6A1-42F9-BF7C-62DA9096BE11}" srcOrd="0" destOrd="0" presId="urn:microsoft.com/office/officeart/2008/layout/HorizontalMultiLevelHierarchy"/>
    <dgm:cxn modelId="{DFA66392-286A-41FD-B290-A39CF7D0C472}" type="presParOf" srcId="{FAED4CBC-D6A1-42F9-BF7C-62DA9096BE11}" destId="{3F7C1AC7-20B4-4FCA-BC77-DD9C85EF757E}" srcOrd="0" destOrd="0" presId="urn:microsoft.com/office/officeart/2008/layout/HorizontalMultiLevelHierarchy"/>
    <dgm:cxn modelId="{86103423-EAD8-4783-924D-B03C55EF054C}" type="presParOf" srcId="{7EBCAF81-4EA7-4B56-9DC3-51C141FFD3AE}" destId="{4BBBF60B-2FD7-47A6-AF32-E028BE989785}" srcOrd="1" destOrd="0" presId="urn:microsoft.com/office/officeart/2008/layout/HorizontalMultiLevelHierarchy"/>
    <dgm:cxn modelId="{608F383E-6B25-4FA5-823B-ADB16F75A3C3}" type="presParOf" srcId="{4BBBF60B-2FD7-47A6-AF32-E028BE989785}" destId="{B0B6904C-B974-4F28-BCDE-55B8DAE7F158}" srcOrd="0" destOrd="0" presId="urn:microsoft.com/office/officeart/2008/layout/HorizontalMultiLevelHierarchy"/>
    <dgm:cxn modelId="{3C00F6E5-4EEF-4C84-BBEE-E222DF25F4EB}" type="presParOf" srcId="{4BBBF60B-2FD7-47A6-AF32-E028BE989785}" destId="{6DC8AC17-727D-4372-A530-44D7BC8CC0DF}" srcOrd="1" destOrd="0" presId="urn:microsoft.com/office/officeart/2008/layout/HorizontalMultiLevelHierarchy"/>
    <dgm:cxn modelId="{DE9DAEDC-5166-47C1-AC2C-0E11916D9A08}" type="presParOf" srcId="{7EBCAF81-4EA7-4B56-9DC3-51C141FFD3AE}" destId="{6987BC0C-1310-49C0-8871-87C28E04B52E}" srcOrd="2" destOrd="0" presId="urn:microsoft.com/office/officeart/2008/layout/HorizontalMultiLevelHierarchy"/>
    <dgm:cxn modelId="{83D7D8E7-2204-475C-8BA7-01E594CBBFEF}" type="presParOf" srcId="{6987BC0C-1310-49C0-8871-87C28E04B52E}" destId="{1EA28986-329E-44A1-8213-D1B8FAA3A576}" srcOrd="0" destOrd="0" presId="urn:microsoft.com/office/officeart/2008/layout/HorizontalMultiLevelHierarchy"/>
    <dgm:cxn modelId="{4132CB19-AC8B-41A0-B1F7-B43D92632D13}" type="presParOf" srcId="{7EBCAF81-4EA7-4B56-9DC3-51C141FFD3AE}" destId="{6395ADD0-E0C3-4A3A-AAE2-BDCFEC0A375C}" srcOrd="3" destOrd="0" presId="urn:microsoft.com/office/officeart/2008/layout/HorizontalMultiLevelHierarchy"/>
    <dgm:cxn modelId="{E75B7659-DE82-4808-BD05-C61D8284B596}" type="presParOf" srcId="{6395ADD0-E0C3-4A3A-AAE2-BDCFEC0A375C}" destId="{FD994ED9-1128-44BF-802E-BF7E20BD9D49}" srcOrd="0" destOrd="0" presId="urn:microsoft.com/office/officeart/2008/layout/HorizontalMultiLevelHierarchy"/>
    <dgm:cxn modelId="{9EFD249F-648C-43AE-9EB9-E838DA623BB0}" type="presParOf" srcId="{6395ADD0-E0C3-4A3A-AAE2-BDCFEC0A375C}" destId="{3E4E937B-5A8F-4F6B-A937-544232861C98}" srcOrd="1" destOrd="0" presId="urn:microsoft.com/office/officeart/2008/layout/HorizontalMultiLevelHierarchy"/>
    <dgm:cxn modelId="{42F4932C-1DED-4197-AAE3-3DE758ADAAE6}" type="presParOf" srcId="{7EBCAF81-4EA7-4B56-9DC3-51C141FFD3AE}" destId="{BAB5779C-7528-444D-BD33-34F6ADF7D547}" srcOrd="4" destOrd="0" presId="urn:microsoft.com/office/officeart/2008/layout/HorizontalMultiLevelHierarchy"/>
    <dgm:cxn modelId="{6CC9458C-C78A-407B-B020-E57B863DE435}" type="presParOf" srcId="{BAB5779C-7528-444D-BD33-34F6ADF7D547}" destId="{926C6ED0-51B9-455C-B5C4-1F8D17CEA567}" srcOrd="0" destOrd="0" presId="urn:microsoft.com/office/officeart/2008/layout/HorizontalMultiLevelHierarchy"/>
    <dgm:cxn modelId="{FA4CA70E-CDF4-4A31-B5C2-E9C20F5E895A}" type="presParOf" srcId="{7EBCAF81-4EA7-4B56-9DC3-51C141FFD3AE}" destId="{A6714503-A841-4990-83CD-DA2251111A76}" srcOrd="5" destOrd="0" presId="urn:microsoft.com/office/officeart/2008/layout/HorizontalMultiLevelHierarchy"/>
    <dgm:cxn modelId="{9C700D62-061E-4A04-87D7-54EF33FB7E2A}" type="presParOf" srcId="{A6714503-A841-4990-83CD-DA2251111A76}" destId="{7A467840-2C0E-48CA-AEBE-1AFB4354208B}" srcOrd="0" destOrd="0" presId="urn:microsoft.com/office/officeart/2008/layout/HorizontalMultiLevelHierarchy"/>
    <dgm:cxn modelId="{1528D0DE-F696-4B1D-BA35-43D7868BBC12}" type="presParOf" srcId="{A6714503-A841-4990-83CD-DA2251111A76}" destId="{12476308-A215-4C79-B194-6736055FC4F0}" srcOrd="1" destOrd="0" presId="urn:microsoft.com/office/officeart/2008/layout/HorizontalMultiLevelHierarchy"/>
    <dgm:cxn modelId="{F6D2903D-BE52-4FDC-BDAF-4B616B2A960A}" type="presParOf" srcId="{7EBCAF81-4EA7-4B56-9DC3-51C141FFD3AE}" destId="{744134E7-FB82-4BAF-BD10-D9621015B0BC}" srcOrd="6" destOrd="0" presId="urn:microsoft.com/office/officeart/2008/layout/HorizontalMultiLevelHierarchy"/>
    <dgm:cxn modelId="{AEE9363A-0510-4074-92B2-6F67E984EA00}" type="presParOf" srcId="{744134E7-FB82-4BAF-BD10-D9621015B0BC}" destId="{43FDCBAB-6DB8-4555-A305-DCA5004E1E55}" srcOrd="0" destOrd="0" presId="urn:microsoft.com/office/officeart/2008/layout/HorizontalMultiLevelHierarchy"/>
    <dgm:cxn modelId="{22441C25-AFC8-498D-A7DC-C8EC9FEA8DD3}" type="presParOf" srcId="{7EBCAF81-4EA7-4B56-9DC3-51C141FFD3AE}" destId="{5B2AF431-3EFE-45C3-BFDE-8BE3689BD015}" srcOrd="7" destOrd="0" presId="urn:microsoft.com/office/officeart/2008/layout/HorizontalMultiLevelHierarchy"/>
    <dgm:cxn modelId="{283E4EBE-1E12-4329-8A75-14D7A94EFD35}" type="presParOf" srcId="{5B2AF431-3EFE-45C3-BFDE-8BE3689BD015}" destId="{2CD5C5EA-5C90-4391-A1B2-F8EE7AB084CC}" srcOrd="0" destOrd="0" presId="urn:microsoft.com/office/officeart/2008/layout/HorizontalMultiLevelHierarchy"/>
    <dgm:cxn modelId="{F1A3F54A-E992-460F-923B-089EA6CD8E27}" type="presParOf" srcId="{5B2AF431-3EFE-45C3-BFDE-8BE3689BD015}" destId="{8CA96170-F672-4C86-8766-80F1D8049A12}" srcOrd="1" destOrd="0" presId="urn:microsoft.com/office/officeart/2008/layout/HorizontalMultiLevelHierarchy"/>
    <dgm:cxn modelId="{D9723B07-A825-4CB0-8962-DC64D4F780A3}" type="presParOf" srcId="{7EBCAF81-4EA7-4B56-9DC3-51C141FFD3AE}" destId="{A0E2934C-2191-4574-93C1-821E2343ED35}" srcOrd="8" destOrd="0" presId="urn:microsoft.com/office/officeart/2008/layout/HorizontalMultiLevelHierarchy"/>
    <dgm:cxn modelId="{C358E66F-79CC-4D1C-B9A7-77802201A26D}" type="presParOf" srcId="{A0E2934C-2191-4574-93C1-821E2343ED35}" destId="{A323218D-C6C0-4B82-9A1C-8050872154F2}" srcOrd="0" destOrd="0" presId="urn:microsoft.com/office/officeart/2008/layout/HorizontalMultiLevelHierarchy"/>
    <dgm:cxn modelId="{1C7AA2AC-4103-4865-9E03-2CDE76F711B4}" type="presParOf" srcId="{7EBCAF81-4EA7-4B56-9DC3-51C141FFD3AE}" destId="{0697EFC7-7C01-4883-8204-00F4DCCC599A}" srcOrd="9" destOrd="0" presId="urn:microsoft.com/office/officeart/2008/layout/HorizontalMultiLevelHierarchy"/>
    <dgm:cxn modelId="{CA3F27DB-CCCE-4400-92AC-6186681CE99E}" type="presParOf" srcId="{0697EFC7-7C01-4883-8204-00F4DCCC599A}" destId="{E428CA9B-7C02-4BA9-B4D9-87A0D7490036}" srcOrd="0" destOrd="0" presId="urn:microsoft.com/office/officeart/2008/layout/HorizontalMultiLevelHierarchy"/>
    <dgm:cxn modelId="{8A7F1670-E997-4FD9-B674-F158494C803F}" type="presParOf" srcId="{0697EFC7-7C01-4883-8204-00F4DCCC599A}" destId="{9AAB75BB-96F4-4FFB-9C5B-BFA1597BCA2C}" srcOrd="1" destOrd="0" presId="urn:microsoft.com/office/officeart/2008/layout/HorizontalMultiLevelHierarchy"/>
    <dgm:cxn modelId="{CF407EB1-64F3-4E67-B4ED-66907878B829}" type="presParOf" srcId="{7EBCAF81-4EA7-4B56-9DC3-51C141FFD3AE}" destId="{78091449-97ED-4B52-BE13-48C167BAAC0D}" srcOrd="10" destOrd="0" presId="urn:microsoft.com/office/officeart/2008/layout/HorizontalMultiLevelHierarchy"/>
    <dgm:cxn modelId="{94376E7F-A44E-480E-85F1-BF396447F9D5}" type="presParOf" srcId="{78091449-97ED-4B52-BE13-48C167BAAC0D}" destId="{97DE5C89-B2C6-4234-B2FA-730680412D73}" srcOrd="0" destOrd="0" presId="urn:microsoft.com/office/officeart/2008/layout/HorizontalMultiLevelHierarchy"/>
    <dgm:cxn modelId="{77C5BB8D-0568-4D9B-B379-B99B6104D138}" type="presParOf" srcId="{7EBCAF81-4EA7-4B56-9DC3-51C141FFD3AE}" destId="{89687DAA-D131-4993-9312-715B8824486E}" srcOrd="11" destOrd="0" presId="urn:microsoft.com/office/officeart/2008/layout/HorizontalMultiLevelHierarchy"/>
    <dgm:cxn modelId="{D3BC8476-3A84-4BC9-BA18-F8027AB62FFF}" type="presParOf" srcId="{89687DAA-D131-4993-9312-715B8824486E}" destId="{78F940AE-9759-425F-BCA6-5A0D818EA74B}" srcOrd="0" destOrd="0" presId="urn:microsoft.com/office/officeart/2008/layout/HorizontalMultiLevelHierarchy"/>
    <dgm:cxn modelId="{DE96C92B-D776-450A-AA55-1FC341F57E88}" type="presParOf" srcId="{89687DAA-D131-4993-9312-715B8824486E}" destId="{50377D9B-4D00-4D28-89D0-8D8FB2718171}" srcOrd="1" destOrd="0" presId="urn:microsoft.com/office/officeart/2008/layout/HorizontalMultiLevelHierarchy"/>
    <dgm:cxn modelId="{5C8C0607-7BC2-4D86-8043-DDB43FED8FE5}" type="presParOf" srcId="{7EBCAF81-4EA7-4B56-9DC3-51C141FFD3AE}" destId="{92B45722-51F4-42D2-899B-EC552451B40D}" srcOrd="12" destOrd="0" presId="urn:microsoft.com/office/officeart/2008/layout/HorizontalMultiLevelHierarchy"/>
    <dgm:cxn modelId="{032216A5-D5F7-4ACD-A758-6527AAD58FAF}" type="presParOf" srcId="{92B45722-51F4-42D2-899B-EC552451B40D}" destId="{C6A066C9-F74C-4CB6-AE81-918FDD32AD6C}" srcOrd="0" destOrd="0" presId="urn:microsoft.com/office/officeart/2008/layout/HorizontalMultiLevelHierarchy"/>
    <dgm:cxn modelId="{801F42AF-84A9-43C4-846F-4EB1EB50E85D}" type="presParOf" srcId="{7EBCAF81-4EA7-4B56-9DC3-51C141FFD3AE}" destId="{7699C4C1-9A7A-49A6-92DD-A53AA99E2A7A}" srcOrd="13" destOrd="0" presId="urn:microsoft.com/office/officeart/2008/layout/HorizontalMultiLevelHierarchy"/>
    <dgm:cxn modelId="{4839D4BC-1E0F-4F9E-8F84-4C2F853DC281}" type="presParOf" srcId="{7699C4C1-9A7A-49A6-92DD-A53AA99E2A7A}" destId="{4391341F-95CE-4323-8A7B-1045485F3705}" srcOrd="0" destOrd="0" presId="urn:microsoft.com/office/officeart/2008/layout/HorizontalMultiLevelHierarchy"/>
    <dgm:cxn modelId="{8851EDB2-C250-49C5-AA9D-D502BC9A567A}" type="presParOf" srcId="{7699C4C1-9A7A-49A6-92DD-A53AA99E2A7A}" destId="{FAC8776C-B2BC-44B6-8FBF-E979D87F2BB4}" srcOrd="1" destOrd="0" presId="urn:microsoft.com/office/officeart/2008/layout/HorizontalMultiLevelHierarchy"/>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3.xml><?xml version="1.0" encoding="utf-8"?>
<dgm:dataModel xmlns:dgm="http://schemas.openxmlformats.org/drawingml/2006/diagram" xmlns:a="http://schemas.openxmlformats.org/drawingml/2006/main">
  <dgm:ptLst>
    <dgm:pt modelId="{9798A44B-4299-40D4-A814-0F18B7F2D2AC}" type="doc">
      <dgm:prSet loTypeId="urn:microsoft.com/office/officeart/2008/layout/HorizontalMultiLevelHierarchy" loCatId="hierarchy" qsTypeId="urn:microsoft.com/office/officeart/2005/8/quickstyle/simple1" qsCatId="simple" csTypeId="urn:microsoft.com/office/officeart/2005/8/colors/accent1_2" csCatId="accent1" phldr="1"/>
      <dgm:spPr/>
      <dgm:t>
        <a:bodyPr/>
        <a:lstStyle/>
        <a:p>
          <a:endParaRPr lang="en-US"/>
        </a:p>
      </dgm:t>
    </dgm:pt>
    <dgm:pt modelId="{A398B5B2-702E-4598-B3B3-1308A1664FF4}">
      <dgm:prSet phldrT="[Text]"/>
      <dgm:spPr>
        <a:solidFill>
          <a:schemeClr val="bg1"/>
        </a:solidFill>
      </dgm:spPr>
      <dgm:t>
        <a:bodyPr/>
        <a:lstStyle/>
        <a:p>
          <a:r>
            <a:rPr lang="en-US" b="1" dirty="0">
              <a:solidFill>
                <a:schemeClr val="bg1"/>
              </a:solidFill>
            </a:rPr>
            <a:t>ACIP should recommend the use of RZV among immunocompetent adults aged 50 years and older for the prevention of shingles and related complications</a:t>
          </a:r>
        </a:p>
      </dgm:t>
    </dgm:pt>
    <dgm:pt modelId="{B653BCD1-5D02-4297-A215-01927D4B8FAE}" type="parTrans" cxnId="{FB198CC8-529E-4617-B5D7-C4F075F87009}">
      <dgm:prSet/>
      <dgm:spPr/>
      <dgm:t>
        <a:bodyPr/>
        <a:lstStyle/>
        <a:p>
          <a:endParaRPr lang="en-US" b="1"/>
        </a:p>
      </dgm:t>
    </dgm:pt>
    <dgm:pt modelId="{C100A7CE-D774-4D7D-A492-0EA697125159}" type="sibTrans" cxnId="{FB198CC8-529E-4617-B5D7-C4F075F87009}">
      <dgm:prSet/>
      <dgm:spPr/>
      <dgm:t>
        <a:bodyPr/>
        <a:lstStyle/>
        <a:p>
          <a:endParaRPr lang="en-US" b="1"/>
        </a:p>
      </dgm:t>
    </dgm:pt>
    <dgm:pt modelId="{6947B6C9-CC43-44C1-B8A8-75341463BC6E}">
      <dgm:prSet phldrT="[Text]"/>
      <dgm:spPr>
        <a:solidFill>
          <a:schemeClr val="bg1"/>
        </a:solidFill>
      </dgm:spPr>
      <dgm:t>
        <a:bodyPr/>
        <a:lstStyle/>
        <a:p>
          <a:r>
            <a:rPr lang="en-US" b="1" dirty="0"/>
            <a:t>Benefits from the intervention outweigh the harms.</a:t>
          </a:r>
        </a:p>
      </dgm:t>
    </dgm:pt>
    <dgm:pt modelId="{5DB4664E-DF4A-4DDC-99C6-4AE88B07BAD5}" type="parTrans" cxnId="{F0C220FB-B6B8-4B14-BD2F-EC1BAE7B6A5A}">
      <dgm:prSet/>
      <dgm:spPr>
        <a:ln>
          <a:solidFill>
            <a:schemeClr val="bg1"/>
          </a:solidFill>
        </a:ln>
      </dgm:spPr>
      <dgm:t>
        <a:bodyPr/>
        <a:lstStyle/>
        <a:p>
          <a:endParaRPr lang="en-US" b="1"/>
        </a:p>
      </dgm:t>
    </dgm:pt>
    <dgm:pt modelId="{6F244848-1971-441B-B475-EC0FCC7287B0}" type="sibTrans" cxnId="{F0C220FB-B6B8-4B14-BD2F-EC1BAE7B6A5A}">
      <dgm:prSet/>
      <dgm:spPr/>
      <dgm:t>
        <a:bodyPr/>
        <a:lstStyle/>
        <a:p>
          <a:endParaRPr lang="en-US" b="1"/>
        </a:p>
      </dgm:t>
    </dgm:pt>
    <dgm:pt modelId="{9F5879FB-B6AC-4B32-AA3D-5E58501645D8}">
      <dgm:prSet phldrT="[Text]"/>
      <dgm:spPr>
        <a:solidFill>
          <a:schemeClr val="bg1"/>
        </a:solidFill>
      </dgm:spPr>
      <dgm:t>
        <a:bodyPr/>
        <a:lstStyle/>
        <a:p>
          <a:r>
            <a:rPr lang="en-US" b="1" dirty="0"/>
            <a:t>RZV will most likely be an acceptable intervention to providers and patients</a:t>
          </a:r>
        </a:p>
      </dgm:t>
    </dgm:pt>
    <dgm:pt modelId="{4BF6B202-DBDE-431D-BECB-38E23F8A3A7A}" type="parTrans" cxnId="{B4985D2D-EC97-4612-BF37-261E7E6C077C}">
      <dgm:prSet/>
      <dgm:spPr>
        <a:ln>
          <a:solidFill>
            <a:schemeClr val="bg1"/>
          </a:solidFill>
        </a:ln>
      </dgm:spPr>
      <dgm:t>
        <a:bodyPr/>
        <a:lstStyle/>
        <a:p>
          <a:endParaRPr lang="en-US" b="1"/>
        </a:p>
      </dgm:t>
    </dgm:pt>
    <dgm:pt modelId="{806D249D-BF0C-4095-AEEE-F28AB78E5FD6}" type="sibTrans" cxnId="{B4985D2D-EC97-4612-BF37-261E7E6C077C}">
      <dgm:prSet/>
      <dgm:spPr/>
      <dgm:t>
        <a:bodyPr/>
        <a:lstStyle/>
        <a:p>
          <a:endParaRPr lang="en-US" b="1"/>
        </a:p>
      </dgm:t>
    </dgm:pt>
    <dgm:pt modelId="{9D7882AA-2A2F-42F5-BFBE-8CF976913C14}">
      <dgm:prSet phldrT="[Text]"/>
      <dgm:spPr>
        <a:solidFill>
          <a:schemeClr val="bg1"/>
        </a:solidFill>
      </dgm:spPr>
      <dgm:t>
        <a:bodyPr/>
        <a:lstStyle/>
        <a:p>
          <a:r>
            <a:rPr lang="en-US" b="1" dirty="0"/>
            <a:t>The intervention appears to be a reasonable use of resources to prevent disease</a:t>
          </a:r>
        </a:p>
      </dgm:t>
    </dgm:pt>
    <dgm:pt modelId="{D2AAFF00-BC9A-4D50-83A5-1A6ABC179B25}" type="parTrans" cxnId="{4EA7EE91-21B8-4798-A8AF-AB2198967F56}">
      <dgm:prSet/>
      <dgm:spPr>
        <a:ln>
          <a:solidFill>
            <a:schemeClr val="bg1"/>
          </a:solidFill>
        </a:ln>
      </dgm:spPr>
      <dgm:t>
        <a:bodyPr/>
        <a:lstStyle/>
        <a:p>
          <a:endParaRPr lang="en-US" b="1"/>
        </a:p>
      </dgm:t>
    </dgm:pt>
    <dgm:pt modelId="{376C5AF3-F66E-4F0B-9C94-BE3C34658648}" type="sibTrans" cxnId="{4EA7EE91-21B8-4798-A8AF-AB2198967F56}">
      <dgm:prSet/>
      <dgm:spPr/>
      <dgm:t>
        <a:bodyPr/>
        <a:lstStyle/>
        <a:p>
          <a:endParaRPr lang="en-US" b="1"/>
        </a:p>
      </dgm:t>
    </dgm:pt>
    <dgm:pt modelId="{D6EEBB4B-A1DD-4DE6-82B0-10D3266F3E16}">
      <dgm:prSet phldrT="[Text]"/>
      <dgm:spPr>
        <a:solidFill>
          <a:schemeClr val="accent6">
            <a:lumMod val="50000"/>
          </a:schemeClr>
        </a:solidFill>
      </dgm:spPr>
      <dgm:t>
        <a:bodyPr/>
        <a:lstStyle/>
        <a:p>
          <a:r>
            <a:rPr lang="en-US" b="1" dirty="0"/>
            <a:t>There a public health need for this vaccine</a:t>
          </a:r>
        </a:p>
      </dgm:t>
    </dgm:pt>
    <dgm:pt modelId="{B9D186CD-161A-47AC-A743-48026827F4AE}" type="parTrans" cxnId="{9E55D7C4-CD02-482A-A0CC-129DDC1C3FB7}">
      <dgm:prSet/>
      <dgm:spPr>
        <a:solidFill>
          <a:schemeClr val="bg1"/>
        </a:solidFill>
        <a:ln>
          <a:solidFill>
            <a:schemeClr val="bg1"/>
          </a:solidFill>
        </a:ln>
      </dgm:spPr>
      <dgm:t>
        <a:bodyPr/>
        <a:lstStyle/>
        <a:p>
          <a:endParaRPr lang="en-US" b="1"/>
        </a:p>
      </dgm:t>
    </dgm:pt>
    <dgm:pt modelId="{6317733E-BE8C-44FA-9643-9DC9C38EF465}" type="sibTrans" cxnId="{9E55D7C4-CD02-482A-A0CC-129DDC1C3FB7}">
      <dgm:prSet/>
      <dgm:spPr/>
      <dgm:t>
        <a:bodyPr/>
        <a:lstStyle/>
        <a:p>
          <a:endParaRPr lang="en-US" b="1"/>
        </a:p>
      </dgm:t>
    </dgm:pt>
    <dgm:pt modelId="{8BC2DAFF-2AA7-41A8-BF6A-57FBECDE00FB}">
      <dgm:prSet phldrT="[Text]"/>
      <dgm:spPr>
        <a:solidFill>
          <a:schemeClr val="bg1"/>
        </a:solidFill>
      </dgm:spPr>
      <dgm:t>
        <a:bodyPr/>
        <a:lstStyle/>
        <a:p>
          <a:r>
            <a:rPr lang="en-US" b="1" dirty="0"/>
            <a:t>This intervention will most likely be feasible to implement.</a:t>
          </a:r>
        </a:p>
      </dgm:t>
    </dgm:pt>
    <dgm:pt modelId="{D827A1B4-9E01-43D9-B264-8C07BFB6F44E}" type="parTrans" cxnId="{1A842F3E-BFBF-47BD-9D00-9EF3E4DBAC85}">
      <dgm:prSet/>
      <dgm:spPr>
        <a:ln>
          <a:solidFill>
            <a:schemeClr val="bg1"/>
          </a:solidFill>
        </a:ln>
      </dgm:spPr>
      <dgm:t>
        <a:bodyPr/>
        <a:lstStyle/>
        <a:p>
          <a:endParaRPr lang="en-US" b="1"/>
        </a:p>
      </dgm:t>
    </dgm:pt>
    <dgm:pt modelId="{5A28A2CA-1458-4217-A1B1-04267381D5AD}" type="sibTrans" cxnId="{1A842F3E-BFBF-47BD-9D00-9EF3E4DBAC85}">
      <dgm:prSet/>
      <dgm:spPr/>
      <dgm:t>
        <a:bodyPr/>
        <a:lstStyle/>
        <a:p>
          <a:endParaRPr lang="en-US" b="1"/>
        </a:p>
      </dgm:t>
    </dgm:pt>
    <dgm:pt modelId="{21483FE1-75E3-46BD-91CE-4B94B68DBEE3}">
      <dgm:prSet phldrT="[Text]"/>
      <dgm:spPr>
        <a:solidFill>
          <a:schemeClr val="bg1"/>
        </a:solidFill>
      </dgm:spPr>
      <dgm:t>
        <a:bodyPr/>
        <a:lstStyle/>
        <a:p>
          <a:r>
            <a:rPr lang="en-US" b="1" dirty="0"/>
            <a:t>Older adults most likely value an intervention that will prevent shingles and PHN</a:t>
          </a:r>
        </a:p>
      </dgm:t>
    </dgm:pt>
    <dgm:pt modelId="{760D459D-F429-42D9-9D44-5C93FFAC2FF2}" type="parTrans" cxnId="{1FD8F247-CC29-429F-AE73-AEB4C713364D}">
      <dgm:prSet/>
      <dgm:spPr>
        <a:ln>
          <a:solidFill>
            <a:schemeClr val="bg1"/>
          </a:solidFill>
        </a:ln>
      </dgm:spPr>
      <dgm:t>
        <a:bodyPr/>
        <a:lstStyle/>
        <a:p>
          <a:endParaRPr lang="en-US" b="1"/>
        </a:p>
      </dgm:t>
    </dgm:pt>
    <dgm:pt modelId="{219DE2AA-81C6-4AFC-A348-D182913D1AEC}" type="sibTrans" cxnId="{1FD8F247-CC29-429F-AE73-AEB4C713364D}">
      <dgm:prSet/>
      <dgm:spPr/>
      <dgm:t>
        <a:bodyPr/>
        <a:lstStyle/>
        <a:p>
          <a:endParaRPr lang="en-US" b="1"/>
        </a:p>
      </dgm:t>
    </dgm:pt>
    <dgm:pt modelId="{5CDBD975-4968-4129-8BD1-34E75AE6EED4}">
      <dgm:prSet phldrT="[Text]"/>
      <dgm:spPr>
        <a:solidFill>
          <a:schemeClr val="bg1"/>
        </a:solidFill>
      </dgm:spPr>
      <dgm:t>
        <a:bodyPr/>
        <a:lstStyle/>
        <a:p>
          <a:r>
            <a:rPr lang="en-US" b="1" dirty="0"/>
            <a:t>We have high confidence in the evidence for critical outcomes.</a:t>
          </a:r>
        </a:p>
      </dgm:t>
    </dgm:pt>
    <dgm:pt modelId="{60A0B7DC-9A31-42C6-8557-0C67574CABD5}" type="parTrans" cxnId="{E9740AEA-02E3-4CB4-9FF5-0C799316D02B}">
      <dgm:prSet/>
      <dgm:spPr>
        <a:ln>
          <a:solidFill>
            <a:schemeClr val="bg1"/>
          </a:solidFill>
        </a:ln>
      </dgm:spPr>
      <dgm:t>
        <a:bodyPr/>
        <a:lstStyle/>
        <a:p>
          <a:endParaRPr lang="en-US" b="1"/>
        </a:p>
      </dgm:t>
    </dgm:pt>
    <dgm:pt modelId="{1172C735-9499-49C0-9289-DD69BCE5DA75}" type="sibTrans" cxnId="{E9740AEA-02E3-4CB4-9FF5-0C799316D02B}">
      <dgm:prSet/>
      <dgm:spPr/>
      <dgm:t>
        <a:bodyPr/>
        <a:lstStyle/>
        <a:p>
          <a:endParaRPr lang="en-US" b="1"/>
        </a:p>
      </dgm:t>
    </dgm:pt>
    <dgm:pt modelId="{82284A4E-DDB6-4FE5-9DAC-99936ABB496B}" type="pres">
      <dgm:prSet presAssocID="{9798A44B-4299-40D4-A814-0F18B7F2D2AC}" presName="Name0" presStyleCnt="0">
        <dgm:presLayoutVars>
          <dgm:chPref val="1"/>
          <dgm:dir/>
          <dgm:animOne val="branch"/>
          <dgm:animLvl val="lvl"/>
          <dgm:resizeHandles val="exact"/>
        </dgm:presLayoutVars>
      </dgm:prSet>
      <dgm:spPr/>
    </dgm:pt>
    <dgm:pt modelId="{9190F55B-48D3-4483-AC69-973AF42057E3}" type="pres">
      <dgm:prSet presAssocID="{A398B5B2-702E-4598-B3B3-1308A1664FF4}" presName="root1" presStyleCnt="0"/>
      <dgm:spPr/>
    </dgm:pt>
    <dgm:pt modelId="{2073A012-19A6-43D3-B091-25A9DB52EE2A}" type="pres">
      <dgm:prSet presAssocID="{A398B5B2-702E-4598-B3B3-1308A1664FF4}" presName="LevelOneTextNode" presStyleLbl="node0" presStyleIdx="0" presStyleCnt="1" custAng="5400000" custScaleX="243211" custScaleY="80154" custLinFactX="-58583" custLinFactNeighborX="-100000" custLinFactNeighborY="-3223">
        <dgm:presLayoutVars>
          <dgm:chPref val="3"/>
        </dgm:presLayoutVars>
      </dgm:prSet>
      <dgm:spPr/>
    </dgm:pt>
    <dgm:pt modelId="{7EBCAF81-4EA7-4B56-9DC3-51C141FFD3AE}" type="pres">
      <dgm:prSet presAssocID="{A398B5B2-702E-4598-B3B3-1308A1664FF4}" presName="level2hierChild" presStyleCnt="0"/>
      <dgm:spPr/>
    </dgm:pt>
    <dgm:pt modelId="{FAED4CBC-D6A1-42F9-BF7C-62DA9096BE11}" type="pres">
      <dgm:prSet presAssocID="{B9D186CD-161A-47AC-A743-48026827F4AE}" presName="conn2-1" presStyleLbl="parChTrans1D2" presStyleIdx="0" presStyleCnt="7"/>
      <dgm:spPr/>
    </dgm:pt>
    <dgm:pt modelId="{3F7C1AC7-20B4-4FCA-BC77-DD9C85EF757E}" type="pres">
      <dgm:prSet presAssocID="{B9D186CD-161A-47AC-A743-48026827F4AE}" presName="connTx" presStyleLbl="parChTrans1D2" presStyleIdx="0" presStyleCnt="7"/>
      <dgm:spPr/>
    </dgm:pt>
    <dgm:pt modelId="{4BBBF60B-2FD7-47A6-AF32-E028BE989785}" type="pres">
      <dgm:prSet presAssocID="{D6EEBB4B-A1DD-4DE6-82B0-10D3266F3E16}" presName="root2" presStyleCnt="0"/>
      <dgm:spPr/>
    </dgm:pt>
    <dgm:pt modelId="{B0B6904C-B974-4F28-BCDE-55B8DAE7F158}" type="pres">
      <dgm:prSet presAssocID="{D6EEBB4B-A1DD-4DE6-82B0-10D3266F3E16}" presName="LevelTwoTextNode" presStyleLbl="node2" presStyleIdx="0" presStyleCnt="7">
        <dgm:presLayoutVars>
          <dgm:chPref val="3"/>
        </dgm:presLayoutVars>
      </dgm:prSet>
      <dgm:spPr/>
    </dgm:pt>
    <dgm:pt modelId="{6DC8AC17-727D-4372-A530-44D7BC8CC0DF}" type="pres">
      <dgm:prSet presAssocID="{D6EEBB4B-A1DD-4DE6-82B0-10D3266F3E16}" presName="level3hierChild" presStyleCnt="0"/>
      <dgm:spPr/>
    </dgm:pt>
    <dgm:pt modelId="{6987BC0C-1310-49C0-8871-87C28E04B52E}" type="pres">
      <dgm:prSet presAssocID="{5DB4664E-DF4A-4DDC-99C6-4AE88B07BAD5}" presName="conn2-1" presStyleLbl="parChTrans1D2" presStyleIdx="1" presStyleCnt="7"/>
      <dgm:spPr/>
    </dgm:pt>
    <dgm:pt modelId="{1EA28986-329E-44A1-8213-D1B8FAA3A576}" type="pres">
      <dgm:prSet presAssocID="{5DB4664E-DF4A-4DDC-99C6-4AE88B07BAD5}" presName="connTx" presStyleLbl="parChTrans1D2" presStyleIdx="1" presStyleCnt="7"/>
      <dgm:spPr/>
    </dgm:pt>
    <dgm:pt modelId="{6395ADD0-E0C3-4A3A-AAE2-BDCFEC0A375C}" type="pres">
      <dgm:prSet presAssocID="{6947B6C9-CC43-44C1-B8A8-75341463BC6E}" presName="root2" presStyleCnt="0"/>
      <dgm:spPr/>
    </dgm:pt>
    <dgm:pt modelId="{FD994ED9-1128-44BF-802E-BF7E20BD9D49}" type="pres">
      <dgm:prSet presAssocID="{6947B6C9-CC43-44C1-B8A8-75341463BC6E}" presName="LevelTwoTextNode" presStyleLbl="node2" presStyleIdx="1" presStyleCnt="7">
        <dgm:presLayoutVars>
          <dgm:chPref val="3"/>
        </dgm:presLayoutVars>
      </dgm:prSet>
      <dgm:spPr/>
    </dgm:pt>
    <dgm:pt modelId="{3E4E937B-5A8F-4F6B-A937-544232861C98}" type="pres">
      <dgm:prSet presAssocID="{6947B6C9-CC43-44C1-B8A8-75341463BC6E}" presName="level3hierChild" presStyleCnt="0"/>
      <dgm:spPr/>
    </dgm:pt>
    <dgm:pt modelId="{BAB5779C-7528-444D-BD33-34F6ADF7D547}" type="pres">
      <dgm:prSet presAssocID="{60A0B7DC-9A31-42C6-8557-0C67574CABD5}" presName="conn2-1" presStyleLbl="parChTrans1D2" presStyleIdx="2" presStyleCnt="7"/>
      <dgm:spPr/>
    </dgm:pt>
    <dgm:pt modelId="{926C6ED0-51B9-455C-B5C4-1F8D17CEA567}" type="pres">
      <dgm:prSet presAssocID="{60A0B7DC-9A31-42C6-8557-0C67574CABD5}" presName="connTx" presStyleLbl="parChTrans1D2" presStyleIdx="2" presStyleCnt="7"/>
      <dgm:spPr/>
    </dgm:pt>
    <dgm:pt modelId="{A6714503-A841-4990-83CD-DA2251111A76}" type="pres">
      <dgm:prSet presAssocID="{5CDBD975-4968-4129-8BD1-34E75AE6EED4}" presName="root2" presStyleCnt="0"/>
      <dgm:spPr/>
    </dgm:pt>
    <dgm:pt modelId="{7A467840-2C0E-48CA-AEBE-1AFB4354208B}" type="pres">
      <dgm:prSet presAssocID="{5CDBD975-4968-4129-8BD1-34E75AE6EED4}" presName="LevelTwoTextNode" presStyleLbl="node2" presStyleIdx="2" presStyleCnt="7">
        <dgm:presLayoutVars>
          <dgm:chPref val="3"/>
        </dgm:presLayoutVars>
      </dgm:prSet>
      <dgm:spPr/>
    </dgm:pt>
    <dgm:pt modelId="{12476308-A215-4C79-B194-6736055FC4F0}" type="pres">
      <dgm:prSet presAssocID="{5CDBD975-4968-4129-8BD1-34E75AE6EED4}" presName="level3hierChild" presStyleCnt="0"/>
      <dgm:spPr/>
    </dgm:pt>
    <dgm:pt modelId="{744134E7-FB82-4BAF-BD10-D9621015B0BC}" type="pres">
      <dgm:prSet presAssocID="{760D459D-F429-42D9-9D44-5C93FFAC2FF2}" presName="conn2-1" presStyleLbl="parChTrans1D2" presStyleIdx="3" presStyleCnt="7"/>
      <dgm:spPr/>
    </dgm:pt>
    <dgm:pt modelId="{43FDCBAB-6DB8-4555-A305-DCA5004E1E55}" type="pres">
      <dgm:prSet presAssocID="{760D459D-F429-42D9-9D44-5C93FFAC2FF2}" presName="connTx" presStyleLbl="parChTrans1D2" presStyleIdx="3" presStyleCnt="7"/>
      <dgm:spPr/>
    </dgm:pt>
    <dgm:pt modelId="{5B2AF431-3EFE-45C3-BFDE-8BE3689BD015}" type="pres">
      <dgm:prSet presAssocID="{21483FE1-75E3-46BD-91CE-4B94B68DBEE3}" presName="root2" presStyleCnt="0"/>
      <dgm:spPr/>
    </dgm:pt>
    <dgm:pt modelId="{2CD5C5EA-5C90-4391-A1B2-F8EE7AB084CC}" type="pres">
      <dgm:prSet presAssocID="{21483FE1-75E3-46BD-91CE-4B94B68DBEE3}" presName="LevelTwoTextNode" presStyleLbl="node2" presStyleIdx="3" presStyleCnt="7">
        <dgm:presLayoutVars>
          <dgm:chPref val="3"/>
        </dgm:presLayoutVars>
      </dgm:prSet>
      <dgm:spPr/>
    </dgm:pt>
    <dgm:pt modelId="{8CA96170-F672-4C86-8766-80F1D8049A12}" type="pres">
      <dgm:prSet presAssocID="{21483FE1-75E3-46BD-91CE-4B94B68DBEE3}" presName="level3hierChild" presStyleCnt="0"/>
      <dgm:spPr/>
    </dgm:pt>
    <dgm:pt modelId="{A0E2934C-2191-4574-93C1-821E2343ED35}" type="pres">
      <dgm:prSet presAssocID="{4BF6B202-DBDE-431D-BECB-38E23F8A3A7A}" presName="conn2-1" presStyleLbl="parChTrans1D2" presStyleIdx="4" presStyleCnt="7"/>
      <dgm:spPr/>
    </dgm:pt>
    <dgm:pt modelId="{A323218D-C6C0-4B82-9A1C-8050872154F2}" type="pres">
      <dgm:prSet presAssocID="{4BF6B202-DBDE-431D-BECB-38E23F8A3A7A}" presName="connTx" presStyleLbl="parChTrans1D2" presStyleIdx="4" presStyleCnt="7"/>
      <dgm:spPr/>
    </dgm:pt>
    <dgm:pt modelId="{0697EFC7-7C01-4883-8204-00F4DCCC599A}" type="pres">
      <dgm:prSet presAssocID="{9F5879FB-B6AC-4B32-AA3D-5E58501645D8}" presName="root2" presStyleCnt="0"/>
      <dgm:spPr/>
    </dgm:pt>
    <dgm:pt modelId="{E428CA9B-7C02-4BA9-B4D9-87A0D7490036}" type="pres">
      <dgm:prSet presAssocID="{9F5879FB-B6AC-4B32-AA3D-5E58501645D8}" presName="LevelTwoTextNode" presStyleLbl="node2" presStyleIdx="4" presStyleCnt="7">
        <dgm:presLayoutVars>
          <dgm:chPref val="3"/>
        </dgm:presLayoutVars>
      </dgm:prSet>
      <dgm:spPr/>
    </dgm:pt>
    <dgm:pt modelId="{9AAB75BB-96F4-4FFB-9C5B-BFA1597BCA2C}" type="pres">
      <dgm:prSet presAssocID="{9F5879FB-B6AC-4B32-AA3D-5E58501645D8}" presName="level3hierChild" presStyleCnt="0"/>
      <dgm:spPr/>
    </dgm:pt>
    <dgm:pt modelId="{78091449-97ED-4B52-BE13-48C167BAAC0D}" type="pres">
      <dgm:prSet presAssocID="{D2AAFF00-BC9A-4D50-83A5-1A6ABC179B25}" presName="conn2-1" presStyleLbl="parChTrans1D2" presStyleIdx="5" presStyleCnt="7"/>
      <dgm:spPr/>
    </dgm:pt>
    <dgm:pt modelId="{97DE5C89-B2C6-4234-B2FA-730680412D73}" type="pres">
      <dgm:prSet presAssocID="{D2AAFF00-BC9A-4D50-83A5-1A6ABC179B25}" presName="connTx" presStyleLbl="parChTrans1D2" presStyleIdx="5" presStyleCnt="7"/>
      <dgm:spPr/>
    </dgm:pt>
    <dgm:pt modelId="{89687DAA-D131-4993-9312-715B8824486E}" type="pres">
      <dgm:prSet presAssocID="{9D7882AA-2A2F-42F5-BFBE-8CF976913C14}" presName="root2" presStyleCnt="0"/>
      <dgm:spPr/>
    </dgm:pt>
    <dgm:pt modelId="{78F940AE-9759-425F-BCA6-5A0D818EA74B}" type="pres">
      <dgm:prSet presAssocID="{9D7882AA-2A2F-42F5-BFBE-8CF976913C14}" presName="LevelTwoTextNode" presStyleLbl="node2" presStyleIdx="5" presStyleCnt="7">
        <dgm:presLayoutVars>
          <dgm:chPref val="3"/>
        </dgm:presLayoutVars>
      </dgm:prSet>
      <dgm:spPr/>
    </dgm:pt>
    <dgm:pt modelId="{50377D9B-4D00-4D28-89D0-8D8FB2718171}" type="pres">
      <dgm:prSet presAssocID="{9D7882AA-2A2F-42F5-BFBE-8CF976913C14}" presName="level3hierChild" presStyleCnt="0"/>
      <dgm:spPr/>
    </dgm:pt>
    <dgm:pt modelId="{92B45722-51F4-42D2-899B-EC552451B40D}" type="pres">
      <dgm:prSet presAssocID="{D827A1B4-9E01-43D9-B264-8C07BFB6F44E}" presName="conn2-1" presStyleLbl="parChTrans1D2" presStyleIdx="6" presStyleCnt="7"/>
      <dgm:spPr/>
    </dgm:pt>
    <dgm:pt modelId="{C6A066C9-F74C-4CB6-AE81-918FDD32AD6C}" type="pres">
      <dgm:prSet presAssocID="{D827A1B4-9E01-43D9-B264-8C07BFB6F44E}" presName="connTx" presStyleLbl="parChTrans1D2" presStyleIdx="6" presStyleCnt="7"/>
      <dgm:spPr/>
    </dgm:pt>
    <dgm:pt modelId="{7699C4C1-9A7A-49A6-92DD-A53AA99E2A7A}" type="pres">
      <dgm:prSet presAssocID="{8BC2DAFF-2AA7-41A8-BF6A-57FBECDE00FB}" presName="root2" presStyleCnt="0"/>
      <dgm:spPr/>
    </dgm:pt>
    <dgm:pt modelId="{4391341F-95CE-4323-8A7B-1045485F3705}" type="pres">
      <dgm:prSet presAssocID="{8BC2DAFF-2AA7-41A8-BF6A-57FBECDE00FB}" presName="LevelTwoTextNode" presStyleLbl="node2" presStyleIdx="6" presStyleCnt="7">
        <dgm:presLayoutVars>
          <dgm:chPref val="3"/>
        </dgm:presLayoutVars>
      </dgm:prSet>
      <dgm:spPr/>
    </dgm:pt>
    <dgm:pt modelId="{FAC8776C-B2BC-44B6-8FBF-E979D87F2BB4}" type="pres">
      <dgm:prSet presAssocID="{8BC2DAFF-2AA7-41A8-BF6A-57FBECDE00FB}" presName="level3hierChild" presStyleCnt="0"/>
      <dgm:spPr/>
    </dgm:pt>
  </dgm:ptLst>
  <dgm:cxnLst>
    <dgm:cxn modelId="{1CB84304-FA7F-4EBB-A877-D909E0CAA092}" type="presOf" srcId="{B9D186CD-161A-47AC-A743-48026827F4AE}" destId="{FAED4CBC-D6A1-42F9-BF7C-62DA9096BE11}" srcOrd="0" destOrd="0" presId="urn:microsoft.com/office/officeart/2008/layout/HorizontalMultiLevelHierarchy"/>
    <dgm:cxn modelId="{8ED46C1B-03DC-474B-B5A7-898C64FE51B3}" type="presOf" srcId="{60A0B7DC-9A31-42C6-8557-0C67574CABD5}" destId="{BAB5779C-7528-444D-BD33-34F6ADF7D547}" srcOrd="0" destOrd="0" presId="urn:microsoft.com/office/officeart/2008/layout/HorizontalMultiLevelHierarchy"/>
    <dgm:cxn modelId="{96AD0620-00A3-4165-B0A1-C6EB2A4B101B}" type="presOf" srcId="{9F5879FB-B6AC-4B32-AA3D-5E58501645D8}" destId="{E428CA9B-7C02-4BA9-B4D9-87A0D7490036}" srcOrd="0" destOrd="0" presId="urn:microsoft.com/office/officeart/2008/layout/HorizontalMultiLevelHierarchy"/>
    <dgm:cxn modelId="{BFA10D28-151F-4284-B7CD-8CB3BCF18578}" type="presOf" srcId="{D2AAFF00-BC9A-4D50-83A5-1A6ABC179B25}" destId="{78091449-97ED-4B52-BE13-48C167BAAC0D}" srcOrd="0" destOrd="0" presId="urn:microsoft.com/office/officeart/2008/layout/HorizontalMultiLevelHierarchy"/>
    <dgm:cxn modelId="{B4985D2D-EC97-4612-BF37-261E7E6C077C}" srcId="{A398B5B2-702E-4598-B3B3-1308A1664FF4}" destId="{9F5879FB-B6AC-4B32-AA3D-5E58501645D8}" srcOrd="4" destOrd="0" parTransId="{4BF6B202-DBDE-431D-BECB-38E23F8A3A7A}" sibTransId="{806D249D-BF0C-4095-AEEE-F28AB78E5FD6}"/>
    <dgm:cxn modelId="{1A842F3E-BFBF-47BD-9D00-9EF3E4DBAC85}" srcId="{A398B5B2-702E-4598-B3B3-1308A1664FF4}" destId="{8BC2DAFF-2AA7-41A8-BF6A-57FBECDE00FB}" srcOrd="6" destOrd="0" parTransId="{D827A1B4-9E01-43D9-B264-8C07BFB6F44E}" sibTransId="{5A28A2CA-1458-4217-A1B1-04267381D5AD}"/>
    <dgm:cxn modelId="{1FD8F247-CC29-429F-AE73-AEB4C713364D}" srcId="{A398B5B2-702E-4598-B3B3-1308A1664FF4}" destId="{21483FE1-75E3-46BD-91CE-4B94B68DBEE3}" srcOrd="3" destOrd="0" parTransId="{760D459D-F429-42D9-9D44-5C93FFAC2FF2}" sibTransId="{219DE2AA-81C6-4AFC-A348-D182913D1AEC}"/>
    <dgm:cxn modelId="{0525224D-BDC5-4FFD-9729-FF93E738FAC7}" type="presOf" srcId="{760D459D-F429-42D9-9D44-5C93FFAC2FF2}" destId="{744134E7-FB82-4BAF-BD10-D9621015B0BC}" srcOrd="0" destOrd="0" presId="urn:microsoft.com/office/officeart/2008/layout/HorizontalMultiLevelHierarchy"/>
    <dgm:cxn modelId="{2AC8B16D-B39C-497D-A073-5C0C642A6177}" type="presOf" srcId="{A398B5B2-702E-4598-B3B3-1308A1664FF4}" destId="{2073A012-19A6-43D3-B091-25A9DB52EE2A}" srcOrd="0" destOrd="0" presId="urn:microsoft.com/office/officeart/2008/layout/HorizontalMultiLevelHierarchy"/>
    <dgm:cxn modelId="{F0A5306E-490F-4D9F-B0E9-D0369E6AD05C}" type="presOf" srcId="{D827A1B4-9E01-43D9-B264-8C07BFB6F44E}" destId="{C6A066C9-F74C-4CB6-AE81-918FDD32AD6C}" srcOrd="1" destOrd="0" presId="urn:microsoft.com/office/officeart/2008/layout/HorizontalMultiLevelHierarchy"/>
    <dgm:cxn modelId="{84424E76-239A-49D5-8915-9803B84508DA}" type="presOf" srcId="{B9D186CD-161A-47AC-A743-48026827F4AE}" destId="{3F7C1AC7-20B4-4FCA-BC77-DD9C85EF757E}" srcOrd="1" destOrd="0" presId="urn:microsoft.com/office/officeart/2008/layout/HorizontalMultiLevelHierarchy"/>
    <dgm:cxn modelId="{62F95D90-2AB4-4CA4-9FA7-DE6DCF77C65E}" type="presOf" srcId="{21483FE1-75E3-46BD-91CE-4B94B68DBEE3}" destId="{2CD5C5EA-5C90-4391-A1B2-F8EE7AB084CC}" srcOrd="0" destOrd="0" presId="urn:microsoft.com/office/officeart/2008/layout/HorizontalMultiLevelHierarchy"/>
    <dgm:cxn modelId="{4EA7EE91-21B8-4798-A8AF-AB2198967F56}" srcId="{A398B5B2-702E-4598-B3B3-1308A1664FF4}" destId="{9D7882AA-2A2F-42F5-BFBE-8CF976913C14}" srcOrd="5" destOrd="0" parTransId="{D2AAFF00-BC9A-4D50-83A5-1A6ABC179B25}" sibTransId="{376C5AF3-F66E-4F0B-9C94-BE3C34658648}"/>
    <dgm:cxn modelId="{7709D49A-BBA0-4D99-8CCB-EE9AD7739985}" type="presOf" srcId="{6947B6C9-CC43-44C1-B8A8-75341463BC6E}" destId="{FD994ED9-1128-44BF-802E-BF7E20BD9D49}" srcOrd="0" destOrd="0" presId="urn:microsoft.com/office/officeart/2008/layout/HorizontalMultiLevelHierarchy"/>
    <dgm:cxn modelId="{2EF7D49D-44E5-4D64-A474-D08766AA3D52}" type="presOf" srcId="{9798A44B-4299-40D4-A814-0F18B7F2D2AC}" destId="{82284A4E-DDB6-4FE5-9DAC-99936ABB496B}" srcOrd="0" destOrd="0" presId="urn:microsoft.com/office/officeart/2008/layout/HorizontalMultiLevelHierarchy"/>
    <dgm:cxn modelId="{676C4FB1-2CE2-467A-997E-3455C05703EC}" type="presOf" srcId="{9D7882AA-2A2F-42F5-BFBE-8CF976913C14}" destId="{78F940AE-9759-425F-BCA6-5A0D818EA74B}" srcOrd="0" destOrd="0" presId="urn:microsoft.com/office/officeart/2008/layout/HorizontalMultiLevelHierarchy"/>
    <dgm:cxn modelId="{8AF24CC3-3B7C-4DE5-A36C-8A74FD0E79BD}" type="presOf" srcId="{5CDBD975-4968-4129-8BD1-34E75AE6EED4}" destId="{7A467840-2C0E-48CA-AEBE-1AFB4354208B}" srcOrd="0" destOrd="0" presId="urn:microsoft.com/office/officeart/2008/layout/HorizontalMultiLevelHierarchy"/>
    <dgm:cxn modelId="{9E55D7C4-CD02-482A-A0CC-129DDC1C3FB7}" srcId="{A398B5B2-702E-4598-B3B3-1308A1664FF4}" destId="{D6EEBB4B-A1DD-4DE6-82B0-10D3266F3E16}" srcOrd="0" destOrd="0" parTransId="{B9D186CD-161A-47AC-A743-48026827F4AE}" sibTransId="{6317733E-BE8C-44FA-9643-9DC9C38EF465}"/>
    <dgm:cxn modelId="{9CAD8CC7-B14E-4095-9AA5-9ECE6936E978}" type="presOf" srcId="{D6EEBB4B-A1DD-4DE6-82B0-10D3266F3E16}" destId="{B0B6904C-B974-4F28-BCDE-55B8DAE7F158}" srcOrd="0" destOrd="0" presId="urn:microsoft.com/office/officeart/2008/layout/HorizontalMultiLevelHierarchy"/>
    <dgm:cxn modelId="{FB198CC8-529E-4617-B5D7-C4F075F87009}" srcId="{9798A44B-4299-40D4-A814-0F18B7F2D2AC}" destId="{A398B5B2-702E-4598-B3B3-1308A1664FF4}" srcOrd="0" destOrd="0" parTransId="{B653BCD1-5D02-4297-A215-01927D4B8FAE}" sibTransId="{C100A7CE-D774-4D7D-A492-0EA697125159}"/>
    <dgm:cxn modelId="{BA63D7D5-B818-4EBF-8862-BD56A04BE26A}" type="presOf" srcId="{4BF6B202-DBDE-431D-BECB-38E23F8A3A7A}" destId="{A0E2934C-2191-4574-93C1-821E2343ED35}" srcOrd="0" destOrd="0" presId="urn:microsoft.com/office/officeart/2008/layout/HorizontalMultiLevelHierarchy"/>
    <dgm:cxn modelId="{04C353DD-C06D-4AAC-9F53-3DFB1D32D043}" type="presOf" srcId="{D2AAFF00-BC9A-4D50-83A5-1A6ABC179B25}" destId="{97DE5C89-B2C6-4234-B2FA-730680412D73}" srcOrd="1" destOrd="0" presId="urn:microsoft.com/office/officeart/2008/layout/HorizontalMultiLevelHierarchy"/>
    <dgm:cxn modelId="{75C5D0E3-0B2A-488D-BB92-F8D96465FB8C}" type="presOf" srcId="{8BC2DAFF-2AA7-41A8-BF6A-57FBECDE00FB}" destId="{4391341F-95CE-4323-8A7B-1045485F3705}" srcOrd="0" destOrd="0" presId="urn:microsoft.com/office/officeart/2008/layout/HorizontalMultiLevelHierarchy"/>
    <dgm:cxn modelId="{E9740AEA-02E3-4CB4-9FF5-0C799316D02B}" srcId="{A398B5B2-702E-4598-B3B3-1308A1664FF4}" destId="{5CDBD975-4968-4129-8BD1-34E75AE6EED4}" srcOrd="2" destOrd="0" parTransId="{60A0B7DC-9A31-42C6-8557-0C67574CABD5}" sibTransId="{1172C735-9499-49C0-9289-DD69BCE5DA75}"/>
    <dgm:cxn modelId="{6153ABEF-577A-42A9-9BD4-68C76117FD0C}" type="presOf" srcId="{60A0B7DC-9A31-42C6-8557-0C67574CABD5}" destId="{926C6ED0-51B9-455C-B5C4-1F8D17CEA567}" srcOrd="1" destOrd="0" presId="urn:microsoft.com/office/officeart/2008/layout/HorizontalMultiLevelHierarchy"/>
    <dgm:cxn modelId="{A62976F3-17E2-4FAE-BDF9-5F18B6938A3E}" type="presOf" srcId="{4BF6B202-DBDE-431D-BECB-38E23F8A3A7A}" destId="{A323218D-C6C0-4B82-9A1C-8050872154F2}" srcOrd="1" destOrd="0" presId="urn:microsoft.com/office/officeart/2008/layout/HorizontalMultiLevelHierarchy"/>
    <dgm:cxn modelId="{D1A08EF6-050C-4B58-BCF6-08A06ACA9031}" type="presOf" srcId="{5DB4664E-DF4A-4DDC-99C6-4AE88B07BAD5}" destId="{6987BC0C-1310-49C0-8871-87C28E04B52E}" srcOrd="0" destOrd="0" presId="urn:microsoft.com/office/officeart/2008/layout/HorizontalMultiLevelHierarchy"/>
    <dgm:cxn modelId="{42690DF7-CA40-4C07-BA06-B25865DC77BE}" type="presOf" srcId="{5DB4664E-DF4A-4DDC-99C6-4AE88B07BAD5}" destId="{1EA28986-329E-44A1-8213-D1B8FAA3A576}" srcOrd="1" destOrd="0" presId="urn:microsoft.com/office/officeart/2008/layout/HorizontalMultiLevelHierarchy"/>
    <dgm:cxn modelId="{6DEDCBF9-5B94-4480-99B0-97AEAA1C0B71}" type="presOf" srcId="{760D459D-F429-42D9-9D44-5C93FFAC2FF2}" destId="{43FDCBAB-6DB8-4555-A305-DCA5004E1E55}" srcOrd="1" destOrd="0" presId="urn:microsoft.com/office/officeart/2008/layout/HorizontalMultiLevelHierarchy"/>
    <dgm:cxn modelId="{F0C220FB-B6B8-4B14-BD2F-EC1BAE7B6A5A}" srcId="{A398B5B2-702E-4598-B3B3-1308A1664FF4}" destId="{6947B6C9-CC43-44C1-B8A8-75341463BC6E}" srcOrd="1" destOrd="0" parTransId="{5DB4664E-DF4A-4DDC-99C6-4AE88B07BAD5}" sibTransId="{6F244848-1971-441B-B475-EC0FCC7287B0}"/>
    <dgm:cxn modelId="{C146E8FC-6568-45FE-8E7C-44D4FFCC503C}" type="presOf" srcId="{D827A1B4-9E01-43D9-B264-8C07BFB6F44E}" destId="{92B45722-51F4-42D2-899B-EC552451B40D}" srcOrd="0" destOrd="0" presId="urn:microsoft.com/office/officeart/2008/layout/HorizontalMultiLevelHierarchy"/>
    <dgm:cxn modelId="{C31F5E44-BAEE-4FEF-9278-77197CC079DC}" type="presParOf" srcId="{82284A4E-DDB6-4FE5-9DAC-99936ABB496B}" destId="{9190F55B-48D3-4483-AC69-973AF42057E3}" srcOrd="0" destOrd="0" presId="urn:microsoft.com/office/officeart/2008/layout/HorizontalMultiLevelHierarchy"/>
    <dgm:cxn modelId="{A91EFAA7-DA84-43D7-9F2A-03C509BBB4AB}" type="presParOf" srcId="{9190F55B-48D3-4483-AC69-973AF42057E3}" destId="{2073A012-19A6-43D3-B091-25A9DB52EE2A}" srcOrd="0" destOrd="0" presId="urn:microsoft.com/office/officeart/2008/layout/HorizontalMultiLevelHierarchy"/>
    <dgm:cxn modelId="{DF9A636A-C307-4601-BFFD-0F35EEFFF1FD}" type="presParOf" srcId="{9190F55B-48D3-4483-AC69-973AF42057E3}" destId="{7EBCAF81-4EA7-4B56-9DC3-51C141FFD3AE}" srcOrd="1" destOrd="0" presId="urn:microsoft.com/office/officeart/2008/layout/HorizontalMultiLevelHierarchy"/>
    <dgm:cxn modelId="{0C370A31-C11B-47E7-A2B3-B5D0AC966BEF}" type="presParOf" srcId="{7EBCAF81-4EA7-4B56-9DC3-51C141FFD3AE}" destId="{FAED4CBC-D6A1-42F9-BF7C-62DA9096BE11}" srcOrd="0" destOrd="0" presId="urn:microsoft.com/office/officeart/2008/layout/HorizontalMultiLevelHierarchy"/>
    <dgm:cxn modelId="{DFA66392-286A-41FD-B290-A39CF7D0C472}" type="presParOf" srcId="{FAED4CBC-D6A1-42F9-BF7C-62DA9096BE11}" destId="{3F7C1AC7-20B4-4FCA-BC77-DD9C85EF757E}" srcOrd="0" destOrd="0" presId="urn:microsoft.com/office/officeart/2008/layout/HorizontalMultiLevelHierarchy"/>
    <dgm:cxn modelId="{86103423-EAD8-4783-924D-B03C55EF054C}" type="presParOf" srcId="{7EBCAF81-4EA7-4B56-9DC3-51C141FFD3AE}" destId="{4BBBF60B-2FD7-47A6-AF32-E028BE989785}" srcOrd="1" destOrd="0" presId="urn:microsoft.com/office/officeart/2008/layout/HorizontalMultiLevelHierarchy"/>
    <dgm:cxn modelId="{608F383E-6B25-4FA5-823B-ADB16F75A3C3}" type="presParOf" srcId="{4BBBF60B-2FD7-47A6-AF32-E028BE989785}" destId="{B0B6904C-B974-4F28-BCDE-55B8DAE7F158}" srcOrd="0" destOrd="0" presId="urn:microsoft.com/office/officeart/2008/layout/HorizontalMultiLevelHierarchy"/>
    <dgm:cxn modelId="{3C00F6E5-4EEF-4C84-BBEE-E222DF25F4EB}" type="presParOf" srcId="{4BBBF60B-2FD7-47A6-AF32-E028BE989785}" destId="{6DC8AC17-727D-4372-A530-44D7BC8CC0DF}" srcOrd="1" destOrd="0" presId="urn:microsoft.com/office/officeart/2008/layout/HorizontalMultiLevelHierarchy"/>
    <dgm:cxn modelId="{DE9DAEDC-5166-47C1-AC2C-0E11916D9A08}" type="presParOf" srcId="{7EBCAF81-4EA7-4B56-9DC3-51C141FFD3AE}" destId="{6987BC0C-1310-49C0-8871-87C28E04B52E}" srcOrd="2" destOrd="0" presId="urn:microsoft.com/office/officeart/2008/layout/HorizontalMultiLevelHierarchy"/>
    <dgm:cxn modelId="{83D7D8E7-2204-475C-8BA7-01E594CBBFEF}" type="presParOf" srcId="{6987BC0C-1310-49C0-8871-87C28E04B52E}" destId="{1EA28986-329E-44A1-8213-D1B8FAA3A576}" srcOrd="0" destOrd="0" presId="urn:microsoft.com/office/officeart/2008/layout/HorizontalMultiLevelHierarchy"/>
    <dgm:cxn modelId="{4132CB19-AC8B-41A0-B1F7-B43D92632D13}" type="presParOf" srcId="{7EBCAF81-4EA7-4B56-9DC3-51C141FFD3AE}" destId="{6395ADD0-E0C3-4A3A-AAE2-BDCFEC0A375C}" srcOrd="3" destOrd="0" presId="urn:microsoft.com/office/officeart/2008/layout/HorizontalMultiLevelHierarchy"/>
    <dgm:cxn modelId="{E75B7659-DE82-4808-BD05-C61D8284B596}" type="presParOf" srcId="{6395ADD0-E0C3-4A3A-AAE2-BDCFEC0A375C}" destId="{FD994ED9-1128-44BF-802E-BF7E20BD9D49}" srcOrd="0" destOrd="0" presId="urn:microsoft.com/office/officeart/2008/layout/HorizontalMultiLevelHierarchy"/>
    <dgm:cxn modelId="{9EFD249F-648C-43AE-9EB9-E838DA623BB0}" type="presParOf" srcId="{6395ADD0-E0C3-4A3A-AAE2-BDCFEC0A375C}" destId="{3E4E937B-5A8F-4F6B-A937-544232861C98}" srcOrd="1" destOrd="0" presId="urn:microsoft.com/office/officeart/2008/layout/HorizontalMultiLevelHierarchy"/>
    <dgm:cxn modelId="{42F4932C-1DED-4197-AAE3-3DE758ADAAE6}" type="presParOf" srcId="{7EBCAF81-4EA7-4B56-9DC3-51C141FFD3AE}" destId="{BAB5779C-7528-444D-BD33-34F6ADF7D547}" srcOrd="4" destOrd="0" presId="urn:microsoft.com/office/officeart/2008/layout/HorizontalMultiLevelHierarchy"/>
    <dgm:cxn modelId="{6CC9458C-C78A-407B-B020-E57B863DE435}" type="presParOf" srcId="{BAB5779C-7528-444D-BD33-34F6ADF7D547}" destId="{926C6ED0-51B9-455C-B5C4-1F8D17CEA567}" srcOrd="0" destOrd="0" presId="urn:microsoft.com/office/officeart/2008/layout/HorizontalMultiLevelHierarchy"/>
    <dgm:cxn modelId="{FA4CA70E-CDF4-4A31-B5C2-E9C20F5E895A}" type="presParOf" srcId="{7EBCAF81-4EA7-4B56-9DC3-51C141FFD3AE}" destId="{A6714503-A841-4990-83CD-DA2251111A76}" srcOrd="5" destOrd="0" presId="urn:microsoft.com/office/officeart/2008/layout/HorizontalMultiLevelHierarchy"/>
    <dgm:cxn modelId="{9C700D62-061E-4A04-87D7-54EF33FB7E2A}" type="presParOf" srcId="{A6714503-A841-4990-83CD-DA2251111A76}" destId="{7A467840-2C0E-48CA-AEBE-1AFB4354208B}" srcOrd="0" destOrd="0" presId="urn:microsoft.com/office/officeart/2008/layout/HorizontalMultiLevelHierarchy"/>
    <dgm:cxn modelId="{1528D0DE-F696-4B1D-BA35-43D7868BBC12}" type="presParOf" srcId="{A6714503-A841-4990-83CD-DA2251111A76}" destId="{12476308-A215-4C79-B194-6736055FC4F0}" srcOrd="1" destOrd="0" presId="urn:microsoft.com/office/officeart/2008/layout/HorizontalMultiLevelHierarchy"/>
    <dgm:cxn modelId="{F6D2903D-BE52-4FDC-BDAF-4B616B2A960A}" type="presParOf" srcId="{7EBCAF81-4EA7-4B56-9DC3-51C141FFD3AE}" destId="{744134E7-FB82-4BAF-BD10-D9621015B0BC}" srcOrd="6" destOrd="0" presId="urn:microsoft.com/office/officeart/2008/layout/HorizontalMultiLevelHierarchy"/>
    <dgm:cxn modelId="{AEE9363A-0510-4074-92B2-6F67E984EA00}" type="presParOf" srcId="{744134E7-FB82-4BAF-BD10-D9621015B0BC}" destId="{43FDCBAB-6DB8-4555-A305-DCA5004E1E55}" srcOrd="0" destOrd="0" presId="urn:microsoft.com/office/officeart/2008/layout/HorizontalMultiLevelHierarchy"/>
    <dgm:cxn modelId="{22441C25-AFC8-498D-A7DC-C8EC9FEA8DD3}" type="presParOf" srcId="{7EBCAF81-4EA7-4B56-9DC3-51C141FFD3AE}" destId="{5B2AF431-3EFE-45C3-BFDE-8BE3689BD015}" srcOrd="7" destOrd="0" presId="urn:microsoft.com/office/officeart/2008/layout/HorizontalMultiLevelHierarchy"/>
    <dgm:cxn modelId="{283E4EBE-1E12-4329-8A75-14D7A94EFD35}" type="presParOf" srcId="{5B2AF431-3EFE-45C3-BFDE-8BE3689BD015}" destId="{2CD5C5EA-5C90-4391-A1B2-F8EE7AB084CC}" srcOrd="0" destOrd="0" presId="urn:microsoft.com/office/officeart/2008/layout/HorizontalMultiLevelHierarchy"/>
    <dgm:cxn modelId="{F1A3F54A-E992-460F-923B-089EA6CD8E27}" type="presParOf" srcId="{5B2AF431-3EFE-45C3-BFDE-8BE3689BD015}" destId="{8CA96170-F672-4C86-8766-80F1D8049A12}" srcOrd="1" destOrd="0" presId="urn:microsoft.com/office/officeart/2008/layout/HorizontalMultiLevelHierarchy"/>
    <dgm:cxn modelId="{D9723B07-A825-4CB0-8962-DC64D4F780A3}" type="presParOf" srcId="{7EBCAF81-4EA7-4B56-9DC3-51C141FFD3AE}" destId="{A0E2934C-2191-4574-93C1-821E2343ED35}" srcOrd="8" destOrd="0" presId="urn:microsoft.com/office/officeart/2008/layout/HorizontalMultiLevelHierarchy"/>
    <dgm:cxn modelId="{C358E66F-79CC-4D1C-B9A7-77802201A26D}" type="presParOf" srcId="{A0E2934C-2191-4574-93C1-821E2343ED35}" destId="{A323218D-C6C0-4B82-9A1C-8050872154F2}" srcOrd="0" destOrd="0" presId="urn:microsoft.com/office/officeart/2008/layout/HorizontalMultiLevelHierarchy"/>
    <dgm:cxn modelId="{1C7AA2AC-4103-4865-9E03-2CDE76F711B4}" type="presParOf" srcId="{7EBCAF81-4EA7-4B56-9DC3-51C141FFD3AE}" destId="{0697EFC7-7C01-4883-8204-00F4DCCC599A}" srcOrd="9" destOrd="0" presId="urn:microsoft.com/office/officeart/2008/layout/HorizontalMultiLevelHierarchy"/>
    <dgm:cxn modelId="{CA3F27DB-CCCE-4400-92AC-6186681CE99E}" type="presParOf" srcId="{0697EFC7-7C01-4883-8204-00F4DCCC599A}" destId="{E428CA9B-7C02-4BA9-B4D9-87A0D7490036}" srcOrd="0" destOrd="0" presId="urn:microsoft.com/office/officeart/2008/layout/HorizontalMultiLevelHierarchy"/>
    <dgm:cxn modelId="{8A7F1670-E997-4FD9-B674-F158494C803F}" type="presParOf" srcId="{0697EFC7-7C01-4883-8204-00F4DCCC599A}" destId="{9AAB75BB-96F4-4FFB-9C5B-BFA1597BCA2C}" srcOrd="1" destOrd="0" presId="urn:microsoft.com/office/officeart/2008/layout/HorizontalMultiLevelHierarchy"/>
    <dgm:cxn modelId="{CF407EB1-64F3-4E67-B4ED-66907878B829}" type="presParOf" srcId="{7EBCAF81-4EA7-4B56-9DC3-51C141FFD3AE}" destId="{78091449-97ED-4B52-BE13-48C167BAAC0D}" srcOrd="10" destOrd="0" presId="urn:microsoft.com/office/officeart/2008/layout/HorizontalMultiLevelHierarchy"/>
    <dgm:cxn modelId="{94376E7F-A44E-480E-85F1-BF396447F9D5}" type="presParOf" srcId="{78091449-97ED-4B52-BE13-48C167BAAC0D}" destId="{97DE5C89-B2C6-4234-B2FA-730680412D73}" srcOrd="0" destOrd="0" presId="urn:microsoft.com/office/officeart/2008/layout/HorizontalMultiLevelHierarchy"/>
    <dgm:cxn modelId="{77C5BB8D-0568-4D9B-B379-B99B6104D138}" type="presParOf" srcId="{7EBCAF81-4EA7-4B56-9DC3-51C141FFD3AE}" destId="{89687DAA-D131-4993-9312-715B8824486E}" srcOrd="11" destOrd="0" presId="urn:microsoft.com/office/officeart/2008/layout/HorizontalMultiLevelHierarchy"/>
    <dgm:cxn modelId="{D3BC8476-3A84-4BC9-BA18-F8027AB62FFF}" type="presParOf" srcId="{89687DAA-D131-4993-9312-715B8824486E}" destId="{78F940AE-9759-425F-BCA6-5A0D818EA74B}" srcOrd="0" destOrd="0" presId="urn:microsoft.com/office/officeart/2008/layout/HorizontalMultiLevelHierarchy"/>
    <dgm:cxn modelId="{DE96C92B-D776-450A-AA55-1FC341F57E88}" type="presParOf" srcId="{89687DAA-D131-4993-9312-715B8824486E}" destId="{50377D9B-4D00-4D28-89D0-8D8FB2718171}" srcOrd="1" destOrd="0" presId="urn:microsoft.com/office/officeart/2008/layout/HorizontalMultiLevelHierarchy"/>
    <dgm:cxn modelId="{5C8C0607-7BC2-4D86-8043-DDB43FED8FE5}" type="presParOf" srcId="{7EBCAF81-4EA7-4B56-9DC3-51C141FFD3AE}" destId="{92B45722-51F4-42D2-899B-EC552451B40D}" srcOrd="12" destOrd="0" presId="urn:microsoft.com/office/officeart/2008/layout/HorizontalMultiLevelHierarchy"/>
    <dgm:cxn modelId="{032216A5-D5F7-4ACD-A758-6527AAD58FAF}" type="presParOf" srcId="{92B45722-51F4-42D2-899B-EC552451B40D}" destId="{C6A066C9-F74C-4CB6-AE81-918FDD32AD6C}" srcOrd="0" destOrd="0" presId="urn:microsoft.com/office/officeart/2008/layout/HorizontalMultiLevelHierarchy"/>
    <dgm:cxn modelId="{801F42AF-84A9-43C4-846F-4EB1EB50E85D}" type="presParOf" srcId="{7EBCAF81-4EA7-4B56-9DC3-51C141FFD3AE}" destId="{7699C4C1-9A7A-49A6-92DD-A53AA99E2A7A}" srcOrd="13" destOrd="0" presId="urn:microsoft.com/office/officeart/2008/layout/HorizontalMultiLevelHierarchy"/>
    <dgm:cxn modelId="{4839D4BC-1E0F-4F9E-8F84-4C2F853DC281}" type="presParOf" srcId="{7699C4C1-9A7A-49A6-92DD-A53AA99E2A7A}" destId="{4391341F-95CE-4323-8A7B-1045485F3705}" srcOrd="0" destOrd="0" presId="urn:microsoft.com/office/officeart/2008/layout/HorizontalMultiLevelHierarchy"/>
    <dgm:cxn modelId="{8851EDB2-C250-49C5-AA9D-D502BC9A567A}" type="presParOf" srcId="{7699C4C1-9A7A-49A6-92DD-A53AA99E2A7A}" destId="{FAC8776C-B2BC-44B6-8FBF-E979D87F2BB4}" srcOrd="1" destOrd="0" presId="urn:microsoft.com/office/officeart/2008/layout/HorizontalMultiLevelHierarchy"/>
  </dgm:cxnLst>
  <dgm:bg>
    <a:noFill/>
  </dgm:bg>
  <dgm:whole/>
  <dgm:extLst>
    <a:ext uri="http://schemas.microsoft.com/office/drawing/2008/diagram">
      <dsp:dataModelExt xmlns:dsp="http://schemas.microsoft.com/office/drawing/2008/diagram" relId="rId7" minVer="http://schemas.openxmlformats.org/drawingml/2006/diagram"/>
    </a:ext>
  </dgm:extLst>
</dgm:dataModel>
</file>

<file path=ppt/diagrams/data14.xml><?xml version="1.0" encoding="utf-8"?>
<dgm:dataModel xmlns:dgm="http://schemas.openxmlformats.org/drawingml/2006/diagram" xmlns:a="http://schemas.openxmlformats.org/drawingml/2006/main">
  <dgm:ptLst>
    <dgm:pt modelId="{9798A44B-4299-40D4-A814-0F18B7F2D2AC}" type="doc">
      <dgm:prSet loTypeId="urn:microsoft.com/office/officeart/2008/layout/HorizontalMultiLevelHierarchy" loCatId="hierarchy" qsTypeId="urn:microsoft.com/office/officeart/2005/8/quickstyle/simple1" qsCatId="simple" csTypeId="urn:microsoft.com/office/officeart/2005/8/colors/accent1_2" csCatId="accent1" phldr="1"/>
      <dgm:spPr/>
      <dgm:t>
        <a:bodyPr/>
        <a:lstStyle/>
        <a:p>
          <a:endParaRPr lang="en-US"/>
        </a:p>
      </dgm:t>
    </dgm:pt>
    <dgm:pt modelId="{A398B5B2-702E-4598-B3B3-1308A1664FF4}">
      <dgm:prSet phldrT="[Text]"/>
      <dgm:spPr>
        <a:solidFill>
          <a:srgbClr val="00B0F0"/>
        </a:solidFill>
      </dgm:spPr>
      <dgm:t>
        <a:bodyPr/>
        <a:lstStyle/>
        <a:p>
          <a:r>
            <a:rPr lang="en-US" b="0" dirty="0">
              <a:solidFill>
                <a:schemeClr val="bg1"/>
              </a:solidFill>
            </a:rPr>
            <a:t>Should ACIP recommend RZV [or </a:t>
          </a:r>
          <a:r>
            <a:rPr lang="en-US" b="0" dirty="0" err="1">
              <a:solidFill>
                <a:schemeClr val="bg1"/>
              </a:solidFill>
            </a:rPr>
            <a:t>Shingrix</a:t>
          </a:r>
          <a:r>
            <a:rPr lang="en-US" b="0" dirty="0">
              <a:solidFill>
                <a:schemeClr val="bg1"/>
              </a:solidFill>
            </a:rPr>
            <a:t>] for use in immunocompetent adults aged 50 years and older to prevent shingles?</a:t>
          </a:r>
        </a:p>
      </dgm:t>
    </dgm:pt>
    <dgm:pt modelId="{B653BCD1-5D02-4297-A215-01927D4B8FAE}" type="parTrans" cxnId="{FB198CC8-529E-4617-B5D7-C4F075F87009}">
      <dgm:prSet/>
      <dgm:spPr/>
      <dgm:t>
        <a:bodyPr/>
        <a:lstStyle/>
        <a:p>
          <a:endParaRPr lang="en-US" b="0"/>
        </a:p>
      </dgm:t>
    </dgm:pt>
    <dgm:pt modelId="{C100A7CE-D774-4D7D-A492-0EA697125159}" type="sibTrans" cxnId="{FB198CC8-529E-4617-B5D7-C4F075F87009}">
      <dgm:prSet/>
      <dgm:spPr/>
      <dgm:t>
        <a:bodyPr/>
        <a:lstStyle/>
        <a:p>
          <a:endParaRPr lang="en-US" b="0"/>
        </a:p>
      </dgm:t>
    </dgm:pt>
    <dgm:pt modelId="{6947B6C9-CC43-44C1-B8A8-75341463BC6E}">
      <dgm:prSet phldrT="[Text]"/>
      <dgm:spPr/>
      <dgm:t>
        <a:bodyPr/>
        <a:lstStyle/>
        <a:p>
          <a:r>
            <a:rPr lang="en-US" b="0" dirty="0"/>
            <a:t>Do benefits from the intervention outweigh the harms?</a:t>
          </a:r>
        </a:p>
      </dgm:t>
    </dgm:pt>
    <dgm:pt modelId="{5DB4664E-DF4A-4DDC-99C6-4AE88B07BAD5}" type="parTrans" cxnId="{F0C220FB-B6B8-4B14-BD2F-EC1BAE7B6A5A}">
      <dgm:prSet/>
      <dgm:spPr/>
      <dgm:t>
        <a:bodyPr/>
        <a:lstStyle/>
        <a:p>
          <a:endParaRPr lang="en-US" b="0"/>
        </a:p>
      </dgm:t>
    </dgm:pt>
    <dgm:pt modelId="{6F244848-1971-441B-B475-EC0FCC7287B0}" type="sibTrans" cxnId="{F0C220FB-B6B8-4B14-BD2F-EC1BAE7B6A5A}">
      <dgm:prSet/>
      <dgm:spPr/>
      <dgm:t>
        <a:bodyPr/>
        <a:lstStyle/>
        <a:p>
          <a:endParaRPr lang="en-US" b="0"/>
        </a:p>
      </dgm:t>
    </dgm:pt>
    <dgm:pt modelId="{9F5879FB-B6AC-4B32-AA3D-5E58501645D8}">
      <dgm:prSet phldrT="[Text]"/>
      <dgm:spPr/>
      <dgm:t>
        <a:bodyPr/>
        <a:lstStyle/>
        <a:p>
          <a:r>
            <a:rPr lang="en-US" b="0" dirty="0"/>
            <a:t>Is the intervention acceptable to key stakeholders?</a:t>
          </a:r>
        </a:p>
      </dgm:t>
    </dgm:pt>
    <dgm:pt modelId="{4BF6B202-DBDE-431D-BECB-38E23F8A3A7A}" type="parTrans" cxnId="{B4985D2D-EC97-4612-BF37-261E7E6C077C}">
      <dgm:prSet/>
      <dgm:spPr/>
      <dgm:t>
        <a:bodyPr/>
        <a:lstStyle/>
        <a:p>
          <a:endParaRPr lang="en-US" b="0"/>
        </a:p>
      </dgm:t>
    </dgm:pt>
    <dgm:pt modelId="{806D249D-BF0C-4095-AEEE-F28AB78E5FD6}" type="sibTrans" cxnId="{B4985D2D-EC97-4612-BF37-261E7E6C077C}">
      <dgm:prSet/>
      <dgm:spPr/>
      <dgm:t>
        <a:bodyPr/>
        <a:lstStyle/>
        <a:p>
          <a:endParaRPr lang="en-US" b="0"/>
        </a:p>
      </dgm:t>
    </dgm:pt>
    <dgm:pt modelId="{9D7882AA-2A2F-42F5-BFBE-8CF976913C14}">
      <dgm:prSet phldrT="[Text]"/>
      <dgm:spPr/>
      <dgm:t>
        <a:bodyPr/>
        <a:lstStyle/>
        <a:p>
          <a:r>
            <a:rPr lang="en-US" b="0" dirty="0"/>
            <a:t>Is the intervention a reasonable and efficient allocation of resources?</a:t>
          </a:r>
        </a:p>
      </dgm:t>
    </dgm:pt>
    <dgm:pt modelId="{D2AAFF00-BC9A-4D50-83A5-1A6ABC179B25}" type="parTrans" cxnId="{4EA7EE91-21B8-4798-A8AF-AB2198967F56}">
      <dgm:prSet/>
      <dgm:spPr/>
      <dgm:t>
        <a:bodyPr/>
        <a:lstStyle/>
        <a:p>
          <a:endParaRPr lang="en-US" b="0"/>
        </a:p>
      </dgm:t>
    </dgm:pt>
    <dgm:pt modelId="{376C5AF3-F66E-4F0B-9C94-BE3C34658648}" type="sibTrans" cxnId="{4EA7EE91-21B8-4798-A8AF-AB2198967F56}">
      <dgm:prSet/>
      <dgm:spPr/>
      <dgm:t>
        <a:bodyPr/>
        <a:lstStyle/>
        <a:p>
          <a:endParaRPr lang="en-US" b="0"/>
        </a:p>
      </dgm:t>
    </dgm:pt>
    <dgm:pt modelId="{D6EEBB4B-A1DD-4DE6-82B0-10D3266F3E16}">
      <dgm:prSet phldrT="[Text]"/>
      <dgm:spPr/>
      <dgm:t>
        <a:bodyPr/>
        <a:lstStyle/>
        <a:p>
          <a:r>
            <a:rPr lang="en-US" b="0" dirty="0"/>
            <a:t>Is there a public health need?</a:t>
          </a:r>
        </a:p>
      </dgm:t>
    </dgm:pt>
    <dgm:pt modelId="{B9D186CD-161A-47AC-A743-48026827F4AE}" type="parTrans" cxnId="{9E55D7C4-CD02-482A-A0CC-129DDC1C3FB7}">
      <dgm:prSet/>
      <dgm:spPr/>
      <dgm:t>
        <a:bodyPr/>
        <a:lstStyle/>
        <a:p>
          <a:endParaRPr lang="en-US" b="0"/>
        </a:p>
      </dgm:t>
    </dgm:pt>
    <dgm:pt modelId="{6317733E-BE8C-44FA-9643-9DC9C38EF465}" type="sibTrans" cxnId="{9E55D7C4-CD02-482A-A0CC-129DDC1C3FB7}">
      <dgm:prSet/>
      <dgm:spPr/>
      <dgm:t>
        <a:bodyPr/>
        <a:lstStyle/>
        <a:p>
          <a:endParaRPr lang="en-US" b="0"/>
        </a:p>
      </dgm:t>
    </dgm:pt>
    <dgm:pt modelId="{8BC2DAFF-2AA7-41A8-BF6A-57FBECDE00FB}">
      <dgm:prSet phldrT="[Text]"/>
      <dgm:spPr/>
      <dgm:t>
        <a:bodyPr/>
        <a:lstStyle/>
        <a:p>
          <a:r>
            <a:rPr lang="en-US" b="0" dirty="0"/>
            <a:t>Is the intervention feasible to implement?</a:t>
          </a:r>
        </a:p>
      </dgm:t>
    </dgm:pt>
    <dgm:pt modelId="{D827A1B4-9E01-43D9-B264-8C07BFB6F44E}" type="parTrans" cxnId="{1A842F3E-BFBF-47BD-9D00-9EF3E4DBAC85}">
      <dgm:prSet/>
      <dgm:spPr/>
      <dgm:t>
        <a:bodyPr/>
        <a:lstStyle/>
        <a:p>
          <a:endParaRPr lang="en-US" b="0"/>
        </a:p>
      </dgm:t>
    </dgm:pt>
    <dgm:pt modelId="{5A28A2CA-1458-4217-A1B1-04267381D5AD}" type="sibTrans" cxnId="{1A842F3E-BFBF-47BD-9D00-9EF3E4DBAC85}">
      <dgm:prSet/>
      <dgm:spPr/>
      <dgm:t>
        <a:bodyPr/>
        <a:lstStyle/>
        <a:p>
          <a:endParaRPr lang="en-US" b="0"/>
        </a:p>
      </dgm:t>
    </dgm:pt>
    <dgm:pt modelId="{21483FE1-75E3-46BD-91CE-4B94B68DBEE3}">
      <dgm:prSet phldrT="[Text]"/>
      <dgm:spPr/>
      <dgm:t>
        <a:bodyPr/>
        <a:lstStyle/>
        <a:p>
          <a:r>
            <a:rPr lang="en-US" b="0" dirty="0"/>
            <a:t>Does the target population value this intervention?</a:t>
          </a:r>
        </a:p>
      </dgm:t>
    </dgm:pt>
    <dgm:pt modelId="{760D459D-F429-42D9-9D44-5C93FFAC2FF2}" type="parTrans" cxnId="{1FD8F247-CC29-429F-AE73-AEB4C713364D}">
      <dgm:prSet/>
      <dgm:spPr/>
      <dgm:t>
        <a:bodyPr/>
        <a:lstStyle/>
        <a:p>
          <a:endParaRPr lang="en-US"/>
        </a:p>
      </dgm:t>
    </dgm:pt>
    <dgm:pt modelId="{219DE2AA-81C6-4AFC-A348-D182913D1AEC}" type="sibTrans" cxnId="{1FD8F247-CC29-429F-AE73-AEB4C713364D}">
      <dgm:prSet/>
      <dgm:spPr/>
      <dgm:t>
        <a:bodyPr/>
        <a:lstStyle/>
        <a:p>
          <a:endParaRPr lang="en-US"/>
        </a:p>
      </dgm:t>
    </dgm:pt>
    <dgm:pt modelId="{5CDBD975-4968-4129-8BD1-34E75AE6EED4}">
      <dgm:prSet phldrT="[Text]"/>
      <dgm:spPr/>
      <dgm:t>
        <a:bodyPr/>
        <a:lstStyle/>
        <a:p>
          <a:r>
            <a:rPr lang="en-US" b="0" dirty="0"/>
            <a:t>What is the overall certainty of evidence for the critical outcomes?</a:t>
          </a:r>
        </a:p>
      </dgm:t>
    </dgm:pt>
    <dgm:pt modelId="{60A0B7DC-9A31-42C6-8557-0C67574CABD5}" type="parTrans" cxnId="{E9740AEA-02E3-4CB4-9FF5-0C799316D02B}">
      <dgm:prSet/>
      <dgm:spPr/>
      <dgm:t>
        <a:bodyPr/>
        <a:lstStyle/>
        <a:p>
          <a:endParaRPr lang="en-US"/>
        </a:p>
      </dgm:t>
    </dgm:pt>
    <dgm:pt modelId="{1172C735-9499-49C0-9289-DD69BCE5DA75}" type="sibTrans" cxnId="{E9740AEA-02E3-4CB4-9FF5-0C799316D02B}">
      <dgm:prSet/>
      <dgm:spPr/>
      <dgm:t>
        <a:bodyPr/>
        <a:lstStyle/>
        <a:p>
          <a:endParaRPr lang="en-US"/>
        </a:p>
      </dgm:t>
    </dgm:pt>
    <dgm:pt modelId="{82284A4E-DDB6-4FE5-9DAC-99936ABB496B}" type="pres">
      <dgm:prSet presAssocID="{9798A44B-4299-40D4-A814-0F18B7F2D2AC}" presName="Name0" presStyleCnt="0">
        <dgm:presLayoutVars>
          <dgm:chPref val="1"/>
          <dgm:dir/>
          <dgm:animOne val="branch"/>
          <dgm:animLvl val="lvl"/>
          <dgm:resizeHandles val="exact"/>
        </dgm:presLayoutVars>
      </dgm:prSet>
      <dgm:spPr/>
    </dgm:pt>
    <dgm:pt modelId="{9190F55B-48D3-4483-AC69-973AF42057E3}" type="pres">
      <dgm:prSet presAssocID="{A398B5B2-702E-4598-B3B3-1308A1664FF4}" presName="root1" presStyleCnt="0"/>
      <dgm:spPr/>
    </dgm:pt>
    <dgm:pt modelId="{2073A012-19A6-43D3-B091-25A9DB52EE2A}" type="pres">
      <dgm:prSet presAssocID="{A398B5B2-702E-4598-B3B3-1308A1664FF4}" presName="LevelOneTextNode" presStyleLbl="node0" presStyleIdx="0" presStyleCnt="1" custAng="5400000" custScaleX="200514" custScaleY="65637" custLinFactX="-12330" custLinFactNeighborX="-100000" custLinFactNeighborY="-2722">
        <dgm:presLayoutVars>
          <dgm:chPref val="3"/>
        </dgm:presLayoutVars>
      </dgm:prSet>
      <dgm:spPr/>
    </dgm:pt>
    <dgm:pt modelId="{7EBCAF81-4EA7-4B56-9DC3-51C141FFD3AE}" type="pres">
      <dgm:prSet presAssocID="{A398B5B2-702E-4598-B3B3-1308A1664FF4}" presName="level2hierChild" presStyleCnt="0"/>
      <dgm:spPr/>
    </dgm:pt>
    <dgm:pt modelId="{FAED4CBC-D6A1-42F9-BF7C-62DA9096BE11}" type="pres">
      <dgm:prSet presAssocID="{B9D186CD-161A-47AC-A743-48026827F4AE}" presName="conn2-1" presStyleLbl="parChTrans1D2" presStyleIdx="0" presStyleCnt="7"/>
      <dgm:spPr/>
    </dgm:pt>
    <dgm:pt modelId="{3F7C1AC7-20B4-4FCA-BC77-DD9C85EF757E}" type="pres">
      <dgm:prSet presAssocID="{B9D186CD-161A-47AC-A743-48026827F4AE}" presName="connTx" presStyleLbl="parChTrans1D2" presStyleIdx="0" presStyleCnt="7"/>
      <dgm:spPr/>
    </dgm:pt>
    <dgm:pt modelId="{4BBBF60B-2FD7-47A6-AF32-E028BE989785}" type="pres">
      <dgm:prSet presAssocID="{D6EEBB4B-A1DD-4DE6-82B0-10D3266F3E16}" presName="root2" presStyleCnt="0"/>
      <dgm:spPr/>
    </dgm:pt>
    <dgm:pt modelId="{B0B6904C-B974-4F28-BCDE-55B8DAE7F158}" type="pres">
      <dgm:prSet presAssocID="{D6EEBB4B-A1DD-4DE6-82B0-10D3266F3E16}" presName="LevelTwoTextNode" presStyleLbl="node2" presStyleIdx="0" presStyleCnt="7">
        <dgm:presLayoutVars>
          <dgm:chPref val="3"/>
        </dgm:presLayoutVars>
      </dgm:prSet>
      <dgm:spPr/>
    </dgm:pt>
    <dgm:pt modelId="{6DC8AC17-727D-4372-A530-44D7BC8CC0DF}" type="pres">
      <dgm:prSet presAssocID="{D6EEBB4B-A1DD-4DE6-82B0-10D3266F3E16}" presName="level3hierChild" presStyleCnt="0"/>
      <dgm:spPr/>
    </dgm:pt>
    <dgm:pt modelId="{6987BC0C-1310-49C0-8871-87C28E04B52E}" type="pres">
      <dgm:prSet presAssocID="{5DB4664E-DF4A-4DDC-99C6-4AE88B07BAD5}" presName="conn2-1" presStyleLbl="parChTrans1D2" presStyleIdx="1" presStyleCnt="7"/>
      <dgm:spPr/>
    </dgm:pt>
    <dgm:pt modelId="{1EA28986-329E-44A1-8213-D1B8FAA3A576}" type="pres">
      <dgm:prSet presAssocID="{5DB4664E-DF4A-4DDC-99C6-4AE88B07BAD5}" presName="connTx" presStyleLbl="parChTrans1D2" presStyleIdx="1" presStyleCnt="7"/>
      <dgm:spPr/>
    </dgm:pt>
    <dgm:pt modelId="{6395ADD0-E0C3-4A3A-AAE2-BDCFEC0A375C}" type="pres">
      <dgm:prSet presAssocID="{6947B6C9-CC43-44C1-B8A8-75341463BC6E}" presName="root2" presStyleCnt="0"/>
      <dgm:spPr/>
    </dgm:pt>
    <dgm:pt modelId="{FD994ED9-1128-44BF-802E-BF7E20BD9D49}" type="pres">
      <dgm:prSet presAssocID="{6947B6C9-CC43-44C1-B8A8-75341463BC6E}" presName="LevelTwoTextNode" presStyleLbl="node2" presStyleIdx="1" presStyleCnt="7">
        <dgm:presLayoutVars>
          <dgm:chPref val="3"/>
        </dgm:presLayoutVars>
      </dgm:prSet>
      <dgm:spPr/>
    </dgm:pt>
    <dgm:pt modelId="{3E4E937B-5A8F-4F6B-A937-544232861C98}" type="pres">
      <dgm:prSet presAssocID="{6947B6C9-CC43-44C1-B8A8-75341463BC6E}" presName="level3hierChild" presStyleCnt="0"/>
      <dgm:spPr/>
    </dgm:pt>
    <dgm:pt modelId="{BAB5779C-7528-444D-BD33-34F6ADF7D547}" type="pres">
      <dgm:prSet presAssocID="{60A0B7DC-9A31-42C6-8557-0C67574CABD5}" presName="conn2-1" presStyleLbl="parChTrans1D2" presStyleIdx="2" presStyleCnt="7"/>
      <dgm:spPr/>
    </dgm:pt>
    <dgm:pt modelId="{926C6ED0-51B9-455C-B5C4-1F8D17CEA567}" type="pres">
      <dgm:prSet presAssocID="{60A0B7DC-9A31-42C6-8557-0C67574CABD5}" presName="connTx" presStyleLbl="parChTrans1D2" presStyleIdx="2" presStyleCnt="7"/>
      <dgm:spPr/>
    </dgm:pt>
    <dgm:pt modelId="{A6714503-A841-4990-83CD-DA2251111A76}" type="pres">
      <dgm:prSet presAssocID="{5CDBD975-4968-4129-8BD1-34E75AE6EED4}" presName="root2" presStyleCnt="0"/>
      <dgm:spPr/>
    </dgm:pt>
    <dgm:pt modelId="{7A467840-2C0E-48CA-AEBE-1AFB4354208B}" type="pres">
      <dgm:prSet presAssocID="{5CDBD975-4968-4129-8BD1-34E75AE6EED4}" presName="LevelTwoTextNode" presStyleLbl="node2" presStyleIdx="2" presStyleCnt="7">
        <dgm:presLayoutVars>
          <dgm:chPref val="3"/>
        </dgm:presLayoutVars>
      </dgm:prSet>
      <dgm:spPr/>
    </dgm:pt>
    <dgm:pt modelId="{12476308-A215-4C79-B194-6736055FC4F0}" type="pres">
      <dgm:prSet presAssocID="{5CDBD975-4968-4129-8BD1-34E75AE6EED4}" presName="level3hierChild" presStyleCnt="0"/>
      <dgm:spPr/>
    </dgm:pt>
    <dgm:pt modelId="{744134E7-FB82-4BAF-BD10-D9621015B0BC}" type="pres">
      <dgm:prSet presAssocID="{760D459D-F429-42D9-9D44-5C93FFAC2FF2}" presName="conn2-1" presStyleLbl="parChTrans1D2" presStyleIdx="3" presStyleCnt="7"/>
      <dgm:spPr/>
    </dgm:pt>
    <dgm:pt modelId="{43FDCBAB-6DB8-4555-A305-DCA5004E1E55}" type="pres">
      <dgm:prSet presAssocID="{760D459D-F429-42D9-9D44-5C93FFAC2FF2}" presName="connTx" presStyleLbl="parChTrans1D2" presStyleIdx="3" presStyleCnt="7"/>
      <dgm:spPr/>
    </dgm:pt>
    <dgm:pt modelId="{5B2AF431-3EFE-45C3-BFDE-8BE3689BD015}" type="pres">
      <dgm:prSet presAssocID="{21483FE1-75E3-46BD-91CE-4B94B68DBEE3}" presName="root2" presStyleCnt="0"/>
      <dgm:spPr/>
    </dgm:pt>
    <dgm:pt modelId="{2CD5C5EA-5C90-4391-A1B2-F8EE7AB084CC}" type="pres">
      <dgm:prSet presAssocID="{21483FE1-75E3-46BD-91CE-4B94B68DBEE3}" presName="LevelTwoTextNode" presStyleLbl="node2" presStyleIdx="3" presStyleCnt="7">
        <dgm:presLayoutVars>
          <dgm:chPref val="3"/>
        </dgm:presLayoutVars>
      </dgm:prSet>
      <dgm:spPr/>
    </dgm:pt>
    <dgm:pt modelId="{8CA96170-F672-4C86-8766-80F1D8049A12}" type="pres">
      <dgm:prSet presAssocID="{21483FE1-75E3-46BD-91CE-4B94B68DBEE3}" presName="level3hierChild" presStyleCnt="0"/>
      <dgm:spPr/>
    </dgm:pt>
    <dgm:pt modelId="{A0E2934C-2191-4574-93C1-821E2343ED35}" type="pres">
      <dgm:prSet presAssocID="{4BF6B202-DBDE-431D-BECB-38E23F8A3A7A}" presName="conn2-1" presStyleLbl="parChTrans1D2" presStyleIdx="4" presStyleCnt="7"/>
      <dgm:spPr/>
    </dgm:pt>
    <dgm:pt modelId="{A323218D-C6C0-4B82-9A1C-8050872154F2}" type="pres">
      <dgm:prSet presAssocID="{4BF6B202-DBDE-431D-BECB-38E23F8A3A7A}" presName="connTx" presStyleLbl="parChTrans1D2" presStyleIdx="4" presStyleCnt="7"/>
      <dgm:spPr/>
    </dgm:pt>
    <dgm:pt modelId="{0697EFC7-7C01-4883-8204-00F4DCCC599A}" type="pres">
      <dgm:prSet presAssocID="{9F5879FB-B6AC-4B32-AA3D-5E58501645D8}" presName="root2" presStyleCnt="0"/>
      <dgm:spPr/>
    </dgm:pt>
    <dgm:pt modelId="{E428CA9B-7C02-4BA9-B4D9-87A0D7490036}" type="pres">
      <dgm:prSet presAssocID="{9F5879FB-B6AC-4B32-AA3D-5E58501645D8}" presName="LevelTwoTextNode" presStyleLbl="node2" presStyleIdx="4" presStyleCnt="7">
        <dgm:presLayoutVars>
          <dgm:chPref val="3"/>
        </dgm:presLayoutVars>
      </dgm:prSet>
      <dgm:spPr/>
    </dgm:pt>
    <dgm:pt modelId="{9AAB75BB-96F4-4FFB-9C5B-BFA1597BCA2C}" type="pres">
      <dgm:prSet presAssocID="{9F5879FB-B6AC-4B32-AA3D-5E58501645D8}" presName="level3hierChild" presStyleCnt="0"/>
      <dgm:spPr/>
    </dgm:pt>
    <dgm:pt modelId="{78091449-97ED-4B52-BE13-48C167BAAC0D}" type="pres">
      <dgm:prSet presAssocID="{D2AAFF00-BC9A-4D50-83A5-1A6ABC179B25}" presName="conn2-1" presStyleLbl="parChTrans1D2" presStyleIdx="5" presStyleCnt="7"/>
      <dgm:spPr/>
    </dgm:pt>
    <dgm:pt modelId="{97DE5C89-B2C6-4234-B2FA-730680412D73}" type="pres">
      <dgm:prSet presAssocID="{D2AAFF00-BC9A-4D50-83A5-1A6ABC179B25}" presName="connTx" presStyleLbl="parChTrans1D2" presStyleIdx="5" presStyleCnt="7"/>
      <dgm:spPr/>
    </dgm:pt>
    <dgm:pt modelId="{89687DAA-D131-4993-9312-715B8824486E}" type="pres">
      <dgm:prSet presAssocID="{9D7882AA-2A2F-42F5-BFBE-8CF976913C14}" presName="root2" presStyleCnt="0"/>
      <dgm:spPr/>
    </dgm:pt>
    <dgm:pt modelId="{78F940AE-9759-425F-BCA6-5A0D818EA74B}" type="pres">
      <dgm:prSet presAssocID="{9D7882AA-2A2F-42F5-BFBE-8CF976913C14}" presName="LevelTwoTextNode" presStyleLbl="node2" presStyleIdx="5" presStyleCnt="7">
        <dgm:presLayoutVars>
          <dgm:chPref val="3"/>
        </dgm:presLayoutVars>
      </dgm:prSet>
      <dgm:spPr/>
    </dgm:pt>
    <dgm:pt modelId="{50377D9B-4D00-4D28-89D0-8D8FB2718171}" type="pres">
      <dgm:prSet presAssocID="{9D7882AA-2A2F-42F5-BFBE-8CF976913C14}" presName="level3hierChild" presStyleCnt="0"/>
      <dgm:spPr/>
    </dgm:pt>
    <dgm:pt modelId="{92B45722-51F4-42D2-899B-EC552451B40D}" type="pres">
      <dgm:prSet presAssocID="{D827A1B4-9E01-43D9-B264-8C07BFB6F44E}" presName="conn2-1" presStyleLbl="parChTrans1D2" presStyleIdx="6" presStyleCnt="7"/>
      <dgm:spPr/>
    </dgm:pt>
    <dgm:pt modelId="{C6A066C9-F74C-4CB6-AE81-918FDD32AD6C}" type="pres">
      <dgm:prSet presAssocID="{D827A1B4-9E01-43D9-B264-8C07BFB6F44E}" presName="connTx" presStyleLbl="parChTrans1D2" presStyleIdx="6" presStyleCnt="7"/>
      <dgm:spPr/>
    </dgm:pt>
    <dgm:pt modelId="{7699C4C1-9A7A-49A6-92DD-A53AA99E2A7A}" type="pres">
      <dgm:prSet presAssocID="{8BC2DAFF-2AA7-41A8-BF6A-57FBECDE00FB}" presName="root2" presStyleCnt="0"/>
      <dgm:spPr/>
    </dgm:pt>
    <dgm:pt modelId="{4391341F-95CE-4323-8A7B-1045485F3705}" type="pres">
      <dgm:prSet presAssocID="{8BC2DAFF-2AA7-41A8-BF6A-57FBECDE00FB}" presName="LevelTwoTextNode" presStyleLbl="node2" presStyleIdx="6" presStyleCnt="7">
        <dgm:presLayoutVars>
          <dgm:chPref val="3"/>
        </dgm:presLayoutVars>
      </dgm:prSet>
      <dgm:spPr/>
    </dgm:pt>
    <dgm:pt modelId="{FAC8776C-B2BC-44B6-8FBF-E979D87F2BB4}" type="pres">
      <dgm:prSet presAssocID="{8BC2DAFF-2AA7-41A8-BF6A-57FBECDE00FB}" presName="level3hierChild" presStyleCnt="0"/>
      <dgm:spPr/>
    </dgm:pt>
  </dgm:ptLst>
  <dgm:cxnLst>
    <dgm:cxn modelId="{1CB84304-FA7F-4EBB-A877-D909E0CAA092}" type="presOf" srcId="{B9D186CD-161A-47AC-A743-48026827F4AE}" destId="{FAED4CBC-D6A1-42F9-BF7C-62DA9096BE11}" srcOrd="0" destOrd="0" presId="urn:microsoft.com/office/officeart/2008/layout/HorizontalMultiLevelHierarchy"/>
    <dgm:cxn modelId="{8ED46C1B-03DC-474B-B5A7-898C64FE51B3}" type="presOf" srcId="{60A0B7DC-9A31-42C6-8557-0C67574CABD5}" destId="{BAB5779C-7528-444D-BD33-34F6ADF7D547}" srcOrd="0" destOrd="0" presId="urn:microsoft.com/office/officeart/2008/layout/HorizontalMultiLevelHierarchy"/>
    <dgm:cxn modelId="{96AD0620-00A3-4165-B0A1-C6EB2A4B101B}" type="presOf" srcId="{9F5879FB-B6AC-4B32-AA3D-5E58501645D8}" destId="{E428CA9B-7C02-4BA9-B4D9-87A0D7490036}" srcOrd="0" destOrd="0" presId="urn:microsoft.com/office/officeart/2008/layout/HorizontalMultiLevelHierarchy"/>
    <dgm:cxn modelId="{BFA10D28-151F-4284-B7CD-8CB3BCF18578}" type="presOf" srcId="{D2AAFF00-BC9A-4D50-83A5-1A6ABC179B25}" destId="{78091449-97ED-4B52-BE13-48C167BAAC0D}" srcOrd="0" destOrd="0" presId="urn:microsoft.com/office/officeart/2008/layout/HorizontalMultiLevelHierarchy"/>
    <dgm:cxn modelId="{B4985D2D-EC97-4612-BF37-261E7E6C077C}" srcId="{A398B5B2-702E-4598-B3B3-1308A1664FF4}" destId="{9F5879FB-B6AC-4B32-AA3D-5E58501645D8}" srcOrd="4" destOrd="0" parTransId="{4BF6B202-DBDE-431D-BECB-38E23F8A3A7A}" sibTransId="{806D249D-BF0C-4095-AEEE-F28AB78E5FD6}"/>
    <dgm:cxn modelId="{1A842F3E-BFBF-47BD-9D00-9EF3E4DBAC85}" srcId="{A398B5B2-702E-4598-B3B3-1308A1664FF4}" destId="{8BC2DAFF-2AA7-41A8-BF6A-57FBECDE00FB}" srcOrd="6" destOrd="0" parTransId="{D827A1B4-9E01-43D9-B264-8C07BFB6F44E}" sibTransId="{5A28A2CA-1458-4217-A1B1-04267381D5AD}"/>
    <dgm:cxn modelId="{1FD8F247-CC29-429F-AE73-AEB4C713364D}" srcId="{A398B5B2-702E-4598-B3B3-1308A1664FF4}" destId="{21483FE1-75E3-46BD-91CE-4B94B68DBEE3}" srcOrd="3" destOrd="0" parTransId="{760D459D-F429-42D9-9D44-5C93FFAC2FF2}" sibTransId="{219DE2AA-81C6-4AFC-A348-D182913D1AEC}"/>
    <dgm:cxn modelId="{0525224D-BDC5-4FFD-9729-FF93E738FAC7}" type="presOf" srcId="{760D459D-F429-42D9-9D44-5C93FFAC2FF2}" destId="{744134E7-FB82-4BAF-BD10-D9621015B0BC}" srcOrd="0" destOrd="0" presId="urn:microsoft.com/office/officeart/2008/layout/HorizontalMultiLevelHierarchy"/>
    <dgm:cxn modelId="{2AC8B16D-B39C-497D-A073-5C0C642A6177}" type="presOf" srcId="{A398B5B2-702E-4598-B3B3-1308A1664FF4}" destId="{2073A012-19A6-43D3-B091-25A9DB52EE2A}" srcOrd="0" destOrd="0" presId="urn:microsoft.com/office/officeart/2008/layout/HorizontalMultiLevelHierarchy"/>
    <dgm:cxn modelId="{F0A5306E-490F-4D9F-B0E9-D0369E6AD05C}" type="presOf" srcId="{D827A1B4-9E01-43D9-B264-8C07BFB6F44E}" destId="{C6A066C9-F74C-4CB6-AE81-918FDD32AD6C}" srcOrd="1" destOrd="0" presId="urn:microsoft.com/office/officeart/2008/layout/HorizontalMultiLevelHierarchy"/>
    <dgm:cxn modelId="{84424E76-239A-49D5-8915-9803B84508DA}" type="presOf" srcId="{B9D186CD-161A-47AC-A743-48026827F4AE}" destId="{3F7C1AC7-20B4-4FCA-BC77-DD9C85EF757E}" srcOrd="1" destOrd="0" presId="urn:microsoft.com/office/officeart/2008/layout/HorizontalMultiLevelHierarchy"/>
    <dgm:cxn modelId="{62F95D90-2AB4-4CA4-9FA7-DE6DCF77C65E}" type="presOf" srcId="{21483FE1-75E3-46BD-91CE-4B94B68DBEE3}" destId="{2CD5C5EA-5C90-4391-A1B2-F8EE7AB084CC}" srcOrd="0" destOrd="0" presId="urn:microsoft.com/office/officeart/2008/layout/HorizontalMultiLevelHierarchy"/>
    <dgm:cxn modelId="{4EA7EE91-21B8-4798-A8AF-AB2198967F56}" srcId="{A398B5B2-702E-4598-B3B3-1308A1664FF4}" destId="{9D7882AA-2A2F-42F5-BFBE-8CF976913C14}" srcOrd="5" destOrd="0" parTransId="{D2AAFF00-BC9A-4D50-83A5-1A6ABC179B25}" sibTransId="{376C5AF3-F66E-4F0B-9C94-BE3C34658648}"/>
    <dgm:cxn modelId="{7709D49A-BBA0-4D99-8CCB-EE9AD7739985}" type="presOf" srcId="{6947B6C9-CC43-44C1-B8A8-75341463BC6E}" destId="{FD994ED9-1128-44BF-802E-BF7E20BD9D49}" srcOrd="0" destOrd="0" presId="urn:microsoft.com/office/officeart/2008/layout/HorizontalMultiLevelHierarchy"/>
    <dgm:cxn modelId="{2EF7D49D-44E5-4D64-A474-D08766AA3D52}" type="presOf" srcId="{9798A44B-4299-40D4-A814-0F18B7F2D2AC}" destId="{82284A4E-DDB6-4FE5-9DAC-99936ABB496B}" srcOrd="0" destOrd="0" presId="urn:microsoft.com/office/officeart/2008/layout/HorizontalMultiLevelHierarchy"/>
    <dgm:cxn modelId="{676C4FB1-2CE2-467A-997E-3455C05703EC}" type="presOf" srcId="{9D7882AA-2A2F-42F5-BFBE-8CF976913C14}" destId="{78F940AE-9759-425F-BCA6-5A0D818EA74B}" srcOrd="0" destOrd="0" presId="urn:microsoft.com/office/officeart/2008/layout/HorizontalMultiLevelHierarchy"/>
    <dgm:cxn modelId="{8AF24CC3-3B7C-4DE5-A36C-8A74FD0E79BD}" type="presOf" srcId="{5CDBD975-4968-4129-8BD1-34E75AE6EED4}" destId="{7A467840-2C0E-48CA-AEBE-1AFB4354208B}" srcOrd="0" destOrd="0" presId="urn:microsoft.com/office/officeart/2008/layout/HorizontalMultiLevelHierarchy"/>
    <dgm:cxn modelId="{9E55D7C4-CD02-482A-A0CC-129DDC1C3FB7}" srcId="{A398B5B2-702E-4598-B3B3-1308A1664FF4}" destId="{D6EEBB4B-A1DD-4DE6-82B0-10D3266F3E16}" srcOrd="0" destOrd="0" parTransId="{B9D186CD-161A-47AC-A743-48026827F4AE}" sibTransId="{6317733E-BE8C-44FA-9643-9DC9C38EF465}"/>
    <dgm:cxn modelId="{9CAD8CC7-B14E-4095-9AA5-9ECE6936E978}" type="presOf" srcId="{D6EEBB4B-A1DD-4DE6-82B0-10D3266F3E16}" destId="{B0B6904C-B974-4F28-BCDE-55B8DAE7F158}" srcOrd="0" destOrd="0" presId="urn:microsoft.com/office/officeart/2008/layout/HorizontalMultiLevelHierarchy"/>
    <dgm:cxn modelId="{FB198CC8-529E-4617-B5D7-C4F075F87009}" srcId="{9798A44B-4299-40D4-A814-0F18B7F2D2AC}" destId="{A398B5B2-702E-4598-B3B3-1308A1664FF4}" srcOrd="0" destOrd="0" parTransId="{B653BCD1-5D02-4297-A215-01927D4B8FAE}" sibTransId="{C100A7CE-D774-4D7D-A492-0EA697125159}"/>
    <dgm:cxn modelId="{BA63D7D5-B818-4EBF-8862-BD56A04BE26A}" type="presOf" srcId="{4BF6B202-DBDE-431D-BECB-38E23F8A3A7A}" destId="{A0E2934C-2191-4574-93C1-821E2343ED35}" srcOrd="0" destOrd="0" presId="urn:microsoft.com/office/officeart/2008/layout/HorizontalMultiLevelHierarchy"/>
    <dgm:cxn modelId="{04C353DD-C06D-4AAC-9F53-3DFB1D32D043}" type="presOf" srcId="{D2AAFF00-BC9A-4D50-83A5-1A6ABC179B25}" destId="{97DE5C89-B2C6-4234-B2FA-730680412D73}" srcOrd="1" destOrd="0" presId="urn:microsoft.com/office/officeart/2008/layout/HorizontalMultiLevelHierarchy"/>
    <dgm:cxn modelId="{75C5D0E3-0B2A-488D-BB92-F8D96465FB8C}" type="presOf" srcId="{8BC2DAFF-2AA7-41A8-BF6A-57FBECDE00FB}" destId="{4391341F-95CE-4323-8A7B-1045485F3705}" srcOrd="0" destOrd="0" presId="urn:microsoft.com/office/officeart/2008/layout/HorizontalMultiLevelHierarchy"/>
    <dgm:cxn modelId="{E9740AEA-02E3-4CB4-9FF5-0C799316D02B}" srcId="{A398B5B2-702E-4598-B3B3-1308A1664FF4}" destId="{5CDBD975-4968-4129-8BD1-34E75AE6EED4}" srcOrd="2" destOrd="0" parTransId="{60A0B7DC-9A31-42C6-8557-0C67574CABD5}" sibTransId="{1172C735-9499-49C0-9289-DD69BCE5DA75}"/>
    <dgm:cxn modelId="{6153ABEF-577A-42A9-9BD4-68C76117FD0C}" type="presOf" srcId="{60A0B7DC-9A31-42C6-8557-0C67574CABD5}" destId="{926C6ED0-51B9-455C-B5C4-1F8D17CEA567}" srcOrd="1" destOrd="0" presId="urn:microsoft.com/office/officeart/2008/layout/HorizontalMultiLevelHierarchy"/>
    <dgm:cxn modelId="{A62976F3-17E2-4FAE-BDF9-5F18B6938A3E}" type="presOf" srcId="{4BF6B202-DBDE-431D-BECB-38E23F8A3A7A}" destId="{A323218D-C6C0-4B82-9A1C-8050872154F2}" srcOrd="1" destOrd="0" presId="urn:microsoft.com/office/officeart/2008/layout/HorizontalMultiLevelHierarchy"/>
    <dgm:cxn modelId="{D1A08EF6-050C-4B58-BCF6-08A06ACA9031}" type="presOf" srcId="{5DB4664E-DF4A-4DDC-99C6-4AE88B07BAD5}" destId="{6987BC0C-1310-49C0-8871-87C28E04B52E}" srcOrd="0" destOrd="0" presId="urn:microsoft.com/office/officeart/2008/layout/HorizontalMultiLevelHierarchy"/>
    <dgm:cxn modelId="{42690DF7-CA40-4C07-BA06-B25865DC77BE}" type="presOf" srcId="{5DB4664E-DF4A-4DDC-99C6-4AE88B07BAD5}" destId="{1EA28986-329E-44A1-8213-D1B8FAA3A576}" srcOrd="1" destOrd="0" presId="urn:microsoft.com/office/officeart/2008/layout/HorizontalMultiLevelHierarchy"/>
    <dgm:cxn modelId="{6DEDCBF9-5B94-4480-99B0-97AEAA1C0B71}" type="presOf" srcId="{760D459D-F429-42D9-9D44-5C93FFAC2FF2}" destId="{43FDCBAB-6DB8-4555-A305-DCA5004E1E55}" srcOrd="1" destOrd="0" presId="urn:microsoft.com/office/officeart/2008/layout/HorizontalMultiLevelHierarchy"/>
    <dgm:cxn modelId="{F0C220FB-B6B8-4B14-BD2F-EC1BAE7B6A5A}" srcId="{A398B5B2-702E-4598-B3B3-1308A1664FF4}" destId="{6947B6C9-CC43-44C1-B8A8-75341463BC6E}" srcOrd="1" destOrd="0" parTransId="{5DB4664E-DF4A-4DDC-99C6-4AE88B07BAD5}" sibTransId="{6F244848-1971-441B-B475-EC0FCC7287B0}"/>
    <dgm:cxn modelId="{C146E8FC-6568-45FE-8E7C-44D4FFCC503C}" type="presOf" srcId="{D827A1B4-9E01-43D9-B264-8C07BFB6F44E}" destId="{92B45722-51F4-42D2-899B-EC552451B40D}" srcOrd="0" destOrd="0" presId="urn:microsoft.com/office/officeart/2008/layout/HorizontalMultiLevelHierarchy"/>
    <dgm:cxn modelId="{C31F5E44-BAEE-4FEF-9278-77197CC079DC}" type="presParOf" srcId="{82284A4E-DDB6-4FE5-9DAC-99936ABB496B}" destId="{9190F55B-48D3-4483-AC69-973AF42057E3}" srcOrd="0" destOrd="0" presId="urn:microsoft.com/office/officeart/2008/layout/HorizontalMultiLevelHierarchy"/>
    <dgm:cxn modelId="{A91EFAA7-DA84-43D7-9F2A-03C509BBB4AB}" type="presParOf" srcId="{9190F55B-48D3-4483-AC69-973AF42057E3}" destId="{2073A012-19A6-43D3-B091-25A9DB52EE2A}" srcOrd="0" destOrd="0" presId="urn:microsoft.com/office/officeart/2008/layout/HorizontalMultiLevelHierarchy"/>
    <dgm:cxn modelId="{DF9A636A-C307-4601-BFFD-0F35EEFFF1FD}" type="presParOf" srcId="{9190F55B-48D3-4483-AC69-973AF42057E3}" destId="{7EBCAF81-4EA7-4B56-9DC3-51C141FFD3AE}" srcOrd="1" destOrd="0" presId="urn:microsoft.com/office/officeart/2008/layout/HorizontalMultiLevelHierarchy"/>
    <dgm:cxn modelId="{0C370A31-C11B-47E7-A2B3-B5D0AC966BEF}" type="presParOf" srcId="{7EBCAF81-4EA7-4B56-9DC3-51C141FFD3AE}" destId="{FAED4CBC-D6A1-42F9-BF7C-62DA9096BE11}" srcOrd="0" destOrd="0" presId="urn:microsoft.com/office/officeart/2008/layout/HorizontalMultiLevelHierarchy"/>
    <dgm:cxn modelId="{DFA66392-286A-41FD-B290-A39CF7D0C472}" type="presParOf" srcId="{FAED4CBC-D6A1-42F9-BF7C-62DA9096BE11}" destId="{3F7C1AC7-20B4-4FCA-BC77-DD9C85EF757E}" srcOrd="0" destOrd="0" presId="urn:microsoft.com/office/officeart/2008/layout/HorizontalMultiLevelHierarchy"/>
    <dgm:cxn modelId="{86103423-EAD8-4783-924D-B03C55EF054C}" type="presParOf" srcId="{7EBCAF81-4EA7-4B56-9DC3-51C141FFD3AE}" destId="{4BBBF60B-2FD7-47A6-AF32-E028BE989785}" srcOrd="1" destOrd="0" presId="urn:microsoft.com/office/officeart/2008/layout/HorizontalMultiLevelHierarchy"/>
    <dgm:cxn modelId="{608F383E-6B25-4FA5-823B-ADB16F75A3C3}" type="presParOf" srcId="{4BBBF60B-2FD7-47A6-AF32-E028BE989785}" destId="{B0B6904C-B974-4F28-BCDE-55B8DAE7F158}" srcOrd="0" destOrd="0" presId="urn:microsoft.com/office/officeart/2008/layout/HorizontalMultiLevelHierarchy"/>
    <dgm:cxn modelId="{3C00F6E5-4EEF-4C84-BBEE-E222DF25F4EB}" type="presParOf" srcId="{4BBBF60B-2FD7-47A6-AF32-E028BE989785}" destId="{6DC8AC17-727D-4372-A530-44D7BC8CC0DF}" srcOrd="1" destOrd="0" presId="urn:microsoft.com/office/officeart/2008/layout/HorizontalMultiLevelHierarchy"/>
    <dgm:cxn modelId="{DE9DAEDC-5166-47C1-AC2C-0E11916D9A08}" type="presParOf" srcId="{7EBCAF81-4EA7-4B56-9DC3-51C141FFD3AE}" destId="{6987BC0C-1310-49C0-8871-87C28E04B52E}" srcOrd="2" destOrd="0" presId="urn:microsoft.com/office/officeart/2008/layout/HorizontalMultiLevelHierarchy"/>
    <dgm:cxn modelId="{83D7D8E7-2204-475C-8BA7-01E594CBBFEF}" type="presParOf" srcId="{6987BC0C-1310-49C0-8871-87C28E04B52E}" destId="{1EA28986-329E-44A1-8213-D1B8FAA3A576}" srcOrd="0" destOrd="0" presId="urn:microsoft.com/office/officeart/2008/layout/HorizontalMultiLevelHierarchy"/>
    <dgm:cxn modelId="{4132CB19-AC8B-41A0-B1F7-B43D92632D13}" type="presParOf" srcId="{7EBCAF81-4EA7-4B56-9DC3-51C141FFD3AE}" destId="{6395ADD0-E0C3-4A3A-AAE2-BDCFEC0A375C}" srcOrd="3" destOrd="0" presId="urn:microsoft.com/office/officeart/2008/layout/HorizontalMultiLevelHierarchy"/>
    <dgm:cxn modelId="{E75B7659-DE82-4808-BD05-C61D8284B596}" type="presParOf" srcId="{6395ADD0-E0C3-4A3A-AAE2-BDCFEC0A375C}" destId="{FD994ED9-1128-44BF-802E-BF7E20BD9D49}" srcOrd="0" destOrd="0" presId="urn:microsoft.com/office/officeart/2008/layout/HorizontalMultiLevelHierarchy"/>
    <dgm:cxn modelId="{9EFD249F-648C-43AE-9EB9-E838DA623BB0}" type="presParOf" srcId="{6395ADD0-E0C3-4A3A-AAE2-BDCFEC0A375C}" destId="{3E4E937B-5A8F-4F6B-A937-544232861C98}" srcOrd="1" destOrd="0" presId="urn:microsoft.com/office/officeart/2008/layout/HorizontalMultiLevelHierarchy"/>
    <dgm:cxn modelId="{42F4932C-1DED-4197-AAE3-3DE758ADAAE6}" type="presParOf" srcId="{7EBCAF81-4EA7-4B56-9DC3-51C141FFD3AE}" destId="{BAB5779C-7528-444D-BD33-34F6ADF7D547}" srcOrd="4" destOrd="0" presId="urn:microsoft.com/office/officeart/2008/layout/HorizontalMultiLevelHierarchy"/>
    <dgm:cxn modelId="{6CC9458C-C78A-407B-B020-E57B863DE435}" type="presParOf" srcId="{BAB5779C-7528-444D-BD33-34F6ADF7D547}" destId="{926C6ED0-51B9-455C-B5C4-1F8D17CEA567}" srcOrd="0" destOrd="0" presId="urn:microsoft.com/office/officeart/2008/layout/HorizontalMultiLevelHierarchy"/>
    <dgm:cxn modelId="{FA4CA70E-CDF4-4A31-B5C2-E9C20F5E895A}" type="presParOf" srcId="{7EBCAF81-4EA7-4B56-9DC3-51C141FFD3AE}" destId="{A6714503-A841-4990-83CD-DA2251111A76}" srcOrd="5" destOrd="0" presId="urn:microsoft.com/office/officeart/2008/layout/HorizontalMultiLevelHierarchy"/>
    <dgm:cxn modelId="{9C700D62-061E-4A04-87D7-54EF33FB7E2A}" type="presParOf" srcId="{A6714503-A841-4990-83CD-DA2251111A76}" destId="{7A467840-2C0E-48CA-AEBE-1AFB4354208B}" srcOrd="0" destOrd="0" presId="urn:microsoft.com/office/officeart/2008/layout/HorizontalMultiLevelHierarchy"/>
    <dgm:cxn modelId="{1528D0DE-F696-4B1D-BA35-43D7868BBC12}" type="presParOf" srcId="{A6714503-A841-4990-83CD-DA2251111A76}" destId="{12476308-A215-4C79-B194-6736055FC4F0}" srcOrd="1" destOrd="0" presId="urn:microsoft.com/office/officeart/2008/layout/HorizontalMultiLevelHierarchy"/>
    <dgm:cxn modelId="{F6D2903D-BE52-4FDC-BDAF-4B616B2A960A}" type="presParOf" srcId="{7EBCAF81-4EA7-4B56-9DC3-51C141FFD3AE}" destId="{744134E7-FB82-4BAF-BD10-D9621015B0BC}" srcOrd="6" destOrd="0" presId="urn:microsoft.com/office/officeart/2008/layout/HorizontalMultiLevelHierarchy"/>
    <dgm:cxn modelId="{AEE9363A-0510-4074-92B2-6F67E984EA00}" type="presParOf" srcId="{744134E7-FB82-4BAF-BD10-D9621015B0BC}" destId="{43FDCBAB-6DB8-4555-A305-DCA5004E1E55}" srcOrd="0" destOrd="0" presId="urn:microsoft.com/office/officeart/2008/layout/HorizontalMultiLevelHierarchy"/>
    <dgm:cxn modelId="{22441C25-AFC8-498D-A7DC-C8EC9FEA8DD3}" type="presParOf" srcId="{7EBCAF81-4EA7-4B56-9DC3-51C141FFD3AE}" destId="{5B2AF431-3EFE-45C3-BFDE-8BE3689BD015}" srcOrd="7" destOrd="0" presId="urn:microsoft.com/office/officeart/2008/layout/HorizontalMultiLevelHierarchy"/>
    <dgm:cxn modelId="{283E4EBE-1E12-4329-8A75-14D7A94EFD35}" type="presParOf" srcId="{5B2AF431-3EFE-45C3-BFDE-8BE3689BD015}" destId="{2CD5C5EA-5C90-4391-A1B2-F8EE7AB084CC}" srcOrd="0" destOrd="0" presId="urn:microsoft.com/office/officeart/2008/layout/HorizontalMultiLevelHierarchy"/>
    <dgm:cxn modelId="{F1A3F54A-E992-460F-923B-089EA6CD8E27}" type="presParOf" srcId="{5B2AF431-3EFE-45C3-BFDE-8BE3689BD015}" destId="{8CA96170-F672-4C86-8766-80F1D8049A12}" srcOrd="1" destOrd="0" presId="urn:microsoft.com/office/officeart/2008/layout/HorizontalMultiLevelHierarchy"/>
    <dgm:cxn modelId="{D9723B07-A825-4CB0-8962-DC64D4F780A3}" type="presParOf" srcId="{7EBCAF81-4EA7-4B56-9DC3-51C141FFD3AE}" destId="{A0E2934C-2191-4574-93C1-821E2343ED35}" srcOrd="8" destOrd="0" presId="urn:microsoft.com/office/officeart/2008/layout/HorizontalMultiLevelHierarchy"/>
    <dgm:cxn modelId="{C358E66F-79CC-4D1C-B9A7-77802201A26D}" type="presParOf" srcId="{A0E2934C-2191-4574-93C1-821E2343ED35}" destId="{A323218D-C6C0-4B82-9A1C-8050872154F2}" srcOrd="0" destOrd="0" presId="urn:microsoft.com/office/officeart/2008/layout/HorizontalMultiLevelHierarchy"/>
    <dgm:cxn modelId="{1C7AA2AC-4103-4865-9E03-2CDE76F711B4}" type="presParOf" srcId="{7EBCAF81-4EA7-4B56-9DC3-51C141FFD3AE}" destId="{0697EFC7-7C01-4883-8204-00F4DCCC599A}" srcOrd="9" destOrd="0" presId="urn:microsoft.com/office/officeart/2008/layout/HorizontalMultiLevelHierarchy"/>
    <dgm:cxn modelId="{CA3F27DB-CCCE-4400-92AC-6186681CE99E}" type="presParOf" srcId="{0697EFC7-7C01-4883-8204-00F4DCCC599A}" destId="{E428CA9B-7C02-4BA9-B4D9-87A0D7490036}" srcOrd="0" destOrd="0" presId="urn:microsoft.com/office/officeart/2008/layout/HorizontalMultiLevelHierarchy"/>
    <dgm:cxn modelId="{8A7F1670-E997-4FD9-B674-F158494C803F}" type="presParOf" srcId="{0697EFC7-7C01-4883-8204-00F4DCCC599A}" destId="{9AAB75BB-96F4-4FFB-9C5B-BFA1597BCA2C}" srcOrd="1" destOrd="0" presId="urn:microsoft.com/office/officeart/2008/layout/HorizontalMultiLevelHierarchy"/>
    <dgm:cxn modelId="{CF407EB1-64F3-4E67-B4ED-66907878B829}" type="presParOf" srcId="{7EBCAF81-4EA7-4B56-9DC3-51C141FFD3AE}" destId="{78091449-97ED-4B52-BE13-48C167BAAC0D}" srcOrd="10" destOrd="0" presId="urn:microsoft.com/office/officeart/2008/layout/HorizontalMultiLevelHierarchy"/>
    <dgm:cxn modelId="{94376E7F-A44E-480E-85F1-BF396447F9D5}" type="presParOf" srcId="{78091449-97ED-4B52-BE13-48C167BAAC0D}" destId="{97DE5C89-B2C6-4234-B2FA-730680412D73}" srcOrd="0" destOrd="0" presId="urn:microsoft.com/office/officeart/2008/layout/HorizontalMultiLevelHierarchy"/>
    <dgm:cxn modelId="{77C5BB8D-0568-4D9B-B379-B99B6104D138}" type="presParOf" srcId="{7EBCAF81-4EA7-4B56-9DC3-51C141FFD3AE}" destId="{89687DAA-D131-4993-9312-715B8824486E}" srcOrd="11" destOrd="0" presId="urn:microsoft.com/office/officeart/2008/layout/HorizontalMultiLevelHierarchy"/>
    <dgm:cxn modelId="{D3BC8476-3A84-4BC9-BA18-F8027AB62FFF}" type="presParOf" srcId="{89687DAA-D131-4993-9312-715B8824486E}" destId="{78F940AE-9759-425F-BCA6-5A0D818EA74B}" srcOrd="0" destOrd="0" presId="urn:microsoft.com/office/officeart/2008/layout/HorizontalMultiLevelHierarchy"/>
    <dgm:cxn modelId="{DE96C92B-D776-450A-AA55-1FC341F57E88}" type="presParOf" srcId="{89687DAA-D131-4993-9312-715B8824486E}" destId="{50377D9B-4D00-4D28-89D0-8D8FB2718171}" srcOrd="1" destOrd="0" presId="urn:microsoft.com/office/officeart/2008/layout/HorizontalMultiLevelHierarchy"/>
    <dgm:cxn modelId="{5C8C0607-7BC2-4D86-8043-DDB43FED8FE5}" type="presParOf" srcId="{7EBCAF81-4EA7-4B56-9DC3-51C141FFD3AE}" destId="{92B45722-51F4-42D2-899B-EC552451B40D}" srcOrd="12" destOrd="0" presId="urn:microsoft.com/office/officeart/2008/layout/HorizontalMultiLevelHierarchy"/>
    <dgm:cxn modelId="{032216A5-D5F7-4ACD-A758-6527AAD58FAF}" type="presParOf" srcId="{92B45722-51F4-42D2-899B-EC552451B40D}" destId="{C6A066C9-F74C-4CB6-AE81-918FDD32AD6C}" srcOrd="0" destOrd="0" presId="urn:microsoft.com/office/officeart/2008/layout/HorizontalMultiLevelHierarchy"/>
    <dgm:cxn modelId="{801F42AF-84A9-43C4-846F-4EB1EB50E85D}" type="presParOf" srcId="{7EBCAF81-4EA7-4B56-9DC3-51C141FFD3AE}" destId="{7699C4C1-9A7A-49A6-92DD-A53AA99E2A7A}" srcOrd="13" destOrd="0" presId="urn:microsoft.com/office/officeart/2008/layout/HorizontalMultiLevelHierarchy"/>
    <dgm:cxn modelId="{4839D4BC-1E0F-4F9E-8F84-4C2F853DC281}" type="presParOf" srcId="{7699C4C1-9A7A-49A6-92DD-A53AA99E2A7A}" destId="{4391341F-95CE-4323-8A7B-1045485F3705}" srcOrd="0" destOrd="0" presId="urn:microsoft.com/office/officeart/2008/layout/HorizontalMultiLevelHierarchy"/>
    <dgm:cxn modelId="{8851EDB2-C250-49C5-AA9D-D502BC9A567A}" type="presParOf" srcId="{7699C4C1-9A7A-49A6-92DD-A53AA99E2A7A}" destId="{FAC8776C-B2BC-44B6-8FBF-E979D87F2BB4}" srcOrd="1" destOrd="0" presId="urn:microsoft.com/office/officeart/2008/layout/HorizontalMultiLevelHierarchy"/>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15.xml><?xml version="1.0" encoding="utf-8"?>
<dgm:dataModel xmlns:dgm="http://schemas.openxmlformats.org/drawingml/2006/diagram" xmlns:a="http://schemas.openxmlformats.org/drawingml/2006/main">
  <dgm:ptLst>
    <dgm:pt modelId="{9798A44B-4299-40D4-A814-0F18B7F2D2AC}" type="doc">
      <dgm:prSet loTypeId="urn:microsoft.com/office/officeart/2008/layout/HorizontalMultiLevelHierarchy" loCatId="hierarchy" qsTypeId="urn:microsoft.com/office/officeart/2005/8/quickstyle/simple1" qsCatId="simple" csTypeId="urn:microsoft.com/office/officeart/2005/8/colors/accent1_2" csCatId="accent1" phldr="1"/>
      <dgm:spPr/>
      <dgm:t>
        <a:bodyPr/>
        <a:lstStyle/>
        <a:p>
          <a:endParaRPr lang="en-US"/>
        </a:p>
      </dgm:t>
    </dgm:pt>
    <dgm:pt modelId="{A398B5B2-702E-4598-B3B3-1308A1664FF4}">
      <dgm:prSet phldrT="[Text]"/>
      <dgm:spPr>
        <a:solidFill>
          <a:schemeClr val="bg1"/>
        </a:solidFill>
      </dgm:spPr>
      <dgm:t>
        <a:bodyPr/>
        <a:lstStyle/>
        <a:p>
          <a:r>
            <a:rPr lang="en-US" b="1" dirty="0">
              <a:solidFill>
                <a:schemeClr val="bg1"/>
              </a:solidFill>
            </a:rPr>
            <a:t>ACIP should recommend the use of RZV among immunocompetent adults aged 50 years and older for the prevention of shingles and related complications</a:t>
          </a:r>
        </a:p>
      </dgm:t>
    </dgm:pt>
    <dgm:pt modelId="{B653BCD1-5D02-4297-A215-01927D4B8FAE}" type="parTrans" cxnId="{FB198CC8-529E-4617-B5D7-C4F075F87009}">
      <dgm:prSet/>
      <dgm:spPr/>
      <dgm:t>
        <a:bodyPr/>
        <a:lstStyle/>
        <a:p>
          <a:endParaRPr lang="en-US" b="1"/>
        </a:p>
      </dgm:t>
    </dgm:pt>
    <dgm:pt modelId="{C100A7CE-D774-4D7D-A492-0EA697125159}" type="sibTrans" cxnId="{FB198CC8-529E-4617-B5D7-C4F075F87009}">
      <dgm:prSet/>
      <dgm:spPr/>
      <dgm:t>
        <a:bodyPr/>
        <a:lstStyle/>
        <a:p>
          <a:endParaRPr lang="en-US" b="1"/>
        </a:p>
      </dgm:t>
    </dgm:pt>
    <dgm:pt modelId="{6947B6C9-CC43-44C1-B8A8-75341463BC6E}">
      <dgm:prSet phldrT="[Text]"/>
      <dgm:spPr>
        <a:solidFill>
          <a:schemeClr val="accent6">
            <a:lumMod val="50000"/>
          </a:schemeClr>
        </a:solidFill>
      </dgm:spPr>
      <dgm:t>
        <a:bodyPr/>
        <a:lstStyle/>
        <a:p>
          <a:r>
            <a:rPr lang="en-US" b="1" dirty="0"/>
            <a:t>Benefits from the intervention outweigh the harms.</a:t>
          </a:r>
        </a:p>
      </dgm:t>
    </dgm:pt>
    <dgm:pt modelId="{5DB4664E-DF4A-4DDC-99C6-4AE88B07BAD5}" type="parTrans" cxnId="{F0C220FB-B6B8-4B14-BD2F-EC1BAE7B6A5A}">
      <dgm:prSet/>
      <dgm:spPr>
        <a:ln>
          <a:solidFill>
            <a:schemeClr val="bg1"/>
          </a:solidFill>
        </a:ln>
      </dgm:spPr>
      <dgm:t>
        <a:bodyPr/>
        <a:lstStyle/>
        <a:p>
          <a:endParaRPr lang="en-US" b="1"/>
        </a:p>
      </dgm:t>
    </dgm:pt>
    <dgm:pt modelId="{6F244848-1971-441B-B475-EC0FCC7287B0}" type="sibTrans" cxnId="{F0C220FB-B6B8-4B14-BD2F-EC1BAE7B6A5A}">
      <dgm:prSet/>
      <dgm:spPr/>
      <dgm:t>
        <a:bodyPr/>
        <a:lstStyle/>
        <a:p>
          <a:endParaRPr lang="en-US" b="1"/>
        </a:p>
      </dgm:t>
    </dgm:pt>
    <dgm:pt modelId="{9F5879FB-B6AC-4B32-AA3D-5E58501645D8}">
      <dgm:prSet phldrT="[Text]"/>
      <dgm:spPr>
        <a:solidFill>
          <a:schemeClr val="bg1"/>
        </a:solidFill>
      </dgm:spPr>
      <dgm:t>
        <a:bodyPr/>
        <a:lstStyle/>
        <a:p>
          <a:r>
            <a:rPr lang="en-US" b="1" dirty="0"/>
            <a:t>RZV will most likely be an acceptable intervention to providers and patients</a:t>
          </a:r>
        </a:p>
      </dgm:t>
    </dgm:pt>
    <dgm:pt modelId="{4BF6B202-DBDE-431D-BECB-38E23F8A3A7A}" type="parTrans" cxnId="{B4985D2D-EC97-4612-BF37-261E7E6C077C}">
      <dgm:prSet/>
      <dgm:spPr>
        <a:ln>
          <a:solidFill>
            <a:schemeClr val="bg1"/>
          </a:solidFill>
        </a:ln>
      </dgm:spPr>
      <dgm:t>
        <a:bodyPr/>
        <a:lstStyle/>
        <a:p>
          <a:endParaRPr lang="en-US" b="1"/>
        </a:p>
      </dgm:t>
    </dgm:pt>
    <dgm:pt modelId="{806D249D-BF0C-4095-AEEE-F28AB78E5FD6}" type="sibTrans" cxnId="{B4985D2D-EC97-4612-BF37-261E7E6C077C}">
      <dgm:prSet/>
      <dgm:spPr/>
      <dgm:t>
        <a:bodyPr/>
        <a:lstStyle/>
        <a:p>
          <a:endParaRPr lang="en-US" b="1"/>
        </a:p>
      </dgm:t>
    </dgm:pt>
    <dgm:pt modelId="{9D7882AA-2A2F-42F5-BFBE-8CF976913C14}">
      <dgm:prSet phldrT="[Text]"/>
      <dgm:spPr>
        <a:solidFill>
          <a:schemeClr val="bg1"/>
        </a:solidFill>
      </dgm:spPr>
      <dgm:t>
        <a:bodyPr/>
        <a:lstStyle/>
        <a:p>
          <a:r>
            <a:rPr lang="en-US" b="1" dirty="0"/>
            <a:t>The intervention appears to be a reasonable use of resources to prevent disease</a:t>
          </a:r>
        </a:p>
      </dgm:t>
    </dgm:pt>
    <dgm:pt modelId="{D2AAFF00-BC9A-4D50-83A5-1A6ABC179B25}" type="parTrans" cxnId="{4EA7EE91-21B8-4798-A8AF-AB2198967F56}">
      <dgm:prSet/>
      <dgm:spPr>
        <a:ln>
          <a:solidFill>
            <a:schemeClr val="bg1"/>
          </a:solidFill>
        </a:ln>
      </dgm:spPr>
      <dgm:t>
        <a:bodyPr/>
        <a:lstStyle/>
        <a:p>
          <a:endParaRPr lang="en-US" b="1"/>
        </a:p>
      </dgm:t>
    </dgm:pt>
    <dgm:pt modelId="{376C5AF3-F66E-4F0B-9C94-BE3C34658648}" type="sibTrans" cxnId="{4EA7EE91-21B8-4798-A8AF-AB2198967F56}">
      <dgm:prSet/>
      <dgm:spPr/>
      <dgm:t>
        <a:bodyPr/>
        <a:lstStyle/>
        <a:p>
          <a:endParaRPr lang="en-US" b="1"/>
        </a:p>
      </dgm:t>
    </dgm:pt>
    <dgm:pt modelId="{D6EEBB4B-A1DD-4DE6-82B0-10D3266F3E16}">
      <dgm:prSet phldrT="[Text]"/>
      <dgm:spPr>
        <a:solidFill>
          <a:schemeClr val="accent6">
            <a:lumMod val="50000"/>
          </a:schemeClr>
        </a:solidFill>
      </dgm:spPr>
      <dgm:t>
        <a:bodyPr/>
        <a:lstStyle/>
        <a:p>
          <a:r>
            <a:rPr lang="en-US" b="1" dirty="0"/>
            <a:t>There a public health need for this vaccine</a:t>
          </a:r>
        </a:p>
      </dgm:t>
    </dgm:pt>
    <dgm:pt modelId="{B9D186CD-161A-47AC-A743-48026827F4AE}" type="parTrans" cxnId="{9E55D7C4-CD02-482A-A0CC-129DDC1C3FB7}">
      <dgm:prSet/>
      <dgm:spPr>
        <a:solidFill>
          <a:schemeClr val="bg1"/>
        </a:solidFill>
        <a:ln>
          <a:solidFill>
            <a:schemeClr val="bg1"/>
          </a:solidFill>
        </a:ln>
      </dgm:spPr>
      <dgm:t>
        <a:bodyPr/>
        <a:lstStyle/>
        <a:p>
          <a:endParaRPr lang="en-US" b="1"/>
        </a:p>
      </dgm:t>
    </dgm:pt>
    <dgm:pt modelId="{6317733E-BE8C-44FA-9643-9DC9C38EF465}" type="sibTrans" cxnId="{9E55D7C4-CD02-482A-A0CC-129DDC1C3FB7}">
      <dgm:prSet/>
      <dgm:spPr/>
      <dgm:t>
        <a:bodyPr/>
        <a:lstStyle/>
        <a:p>
          <a:endParaRPr lang="en-US" b="1"/>
        </a:p>
      </dgm:t>
    </dgm:pt>
    <dgm:pt modelId="{8BC2DAFF-2AA7-41A8-BF6A-57FBECDE00FB}">
      <dgm:prSet phldrT="[Text]"/>
      <dgm:spPr>
        <a:solidFill>
          <a:schemeClr val="bg1"/>
        </a:solidFill>
      </dgm:spPr>
      <dgm:t>
        <a:bodyPr/>
        <a:lstStyle/>
        <a:p>
          <a:r>
            <a:rPr lang="en-US" b="1" dirty="0"/>
            <a:t>This intervention will most likely be feasible to implement.</a:t>
          </a:r>
        </a:p>
      </dgm:t>
    </dgm:pt>
    <dgm:pt modelId="{D827A1B4-9E01-43D9-B264-8C07BFB6F44E}" type="parTrans" cxnId="{1A842F3E-BFBF-47BD-9D00-9EF3E4DBAC85}">
      <dgm:prSet/>
      <dgm:spPr>
        <a:ln>
          <a:solidFill>
            <a:schemeClr val="bg1"/>
          </a:solidFill>
        </a:ln>
      </dgm:spPr>
      <dgm:t>
        <a:bodyPr/>
        <a:lstStyle/>
        <a:p>
          <a:endParaRPr lang="en-US" b="1"/>
        </a:p>
      </dgm:t>
    </dgm:pt>
    <dgm:pt modelId="{5A28A2CA-1458-4217-A1B1-04267381D5AD}" type="sibTrans" cxnId="{1A842F3E-BFBF-47BD-9D00-9EF3E4DBAC85}">
      <dgm:prSet/>
      <dgm:spPr/>
      <dgm:t>
        <a:bodyPr/>
        <a:lstStyle/>
        <a:p>
          <a:endParaRPr lang="en-US" b="1"/>
        </a:p>
      </dgm:t>
    </dgm:pt>
    <dgm:pt modelId="{21483FE1-75E3-46BD-91CE-4B94B68DBEE3}">
      <dgm:prSet phldrT="[Text]"/>
      <dgm:spPr>
        <a:solidFill>
          <a:schemeClr val="bg1"/>
        </a:solidFill>
      </dgm:spPr>
      <dgm:t>
        <a:bodyPr/>
        <a:lstStyle/>
        <a:p>
          <a:r>
            <a:rPr lang="en-US" b="1" dirty="0"/>
            <a:t>Older adults most likely value an intervention that will prevent shingles and PHN</a:t>
          </a:r>
        </a:p>
      </dgm:t>
    </dgm:pt>
    <dgm:pt modelId="{760D459D-F429-42D9-9D44-5C93FFAC2FF2}" type="parTrans" cxnId="{1FD8F247-CC29-429F-AE73-AEB4C713364D}">
      <dgm:prSet/>
      <dgm:spPr>
        <a:ln>
          <a:solidFill>
            <a:schemeClr val="bg1"/>
          </a:solidFill>
        </a:ln>
      </dgm:spPr>
      <dgm:t>
        <a:bodyPr/>
        <a:lstStyle/>
        <a:p>
          <a:endParaRPr lang="en-US" b="1"/>
        </a:p>
      </dgm:t>
    </dgm:pt>
    <dgm:pt modelId="{219DE2AA-81C6-4AFC-A348-D182913D1AEC}" type="sibTrans" cxnId="{1FD8F247-CC29-429F-AE73-AEB4C713364D}">
      <dgm:prSet/>
      <dgm:spPr/>
      <dgm:t>
        <a:bodyPr/>
        <a:lstStyle/>
        <a:p>
          <a:endParaRPr lang="en-US" b="1"/>
        </a:p>
      </dgm:t>
    </dgm:pt>
    <dgm:pt modelId="{5CDBD975-4968-4129-8BD1-34E75AE6EED4}">
      <dgm:prSet phldrT="[Text]"/>
      <dgm:spPr>
        <a:solidFill>
          <a:schemeClr val="bg1"/>
        </a:solidFill>
      </dgm:spPr>
      <dgm:t>
        <a:bodyPr/>
        <a:lstStyle/>
        <a:p>
          <a:r>
            <a:rPr lang="en-US" b="1" dirty="0"/>
            <a:t>We have high confidence in the evidence for critical outcomes.</a:t>
          </a:r>
        </a:p>
      </dgm:t>
    </dgm:pt>
    <dgm:pt modelId="{60A0B7DC-9A31-42C6-8557-0C67574CABD5}" type="parTrans" cxnId="{E9740AEA-02E3-4CB4-9FF5-0C799316D02B}">
      <dgm:prSet/>
      <dgm:spPr>
        <a:ln>
          <a:solidFill>
            <a:schemeClr val="bg1"/>
          </a:solidFill>
        </a:ln>
      </dgm:spPr>
      <dgm:t>
        <a:bodyPr/>
        <a:lstStyle/>
        <a:p>
          <a:endParaRPr lang="en-US" b="1"/>
        </a:p>
      </dgm:t>
    </dgm:pt>
    <dgm:pt modelId="{1172C735-9499-49C0-9289-DD69BCE5DA75}" type="sibTrans" cxnId="{E9740AEA-02E3-4CB4-9FF5-0C799316D02B}">
      <dgm:prSet/>
      <dgm:spPr/>
      <dgm:t>
        <a:bodyPr/>
        <a:lstStyle/>
        <a:p>
          <a:endParaRPr lang="en-US" b="1"/>
        </a:p>
      </dgm:t>
    </dgm:pt>
    <dgm:pt modelId="{82284A4E-DDB6-4FE5-9DAC-99936ABB496B}" type="pres">
      <dgm:prSet presAssocID="{9798A44B-4299-40D4-A814-0F18B7F2D2AC}" presName="Name0" presStyleCnt="0">
        <dgm:presLayoutVars>
          <dgm:chPref val="1"/>
          <dgm:dir/>
          <dgm:animOne val="branch"/>
          <dgm:animLvl val="lvl"/>
          <dgm:resizeHandles val="exact"/>
        </dgm:presLayoutVars>
      </dgm:prSet>
      <dgm:spPr/>
    </dgm:pt>
    <dgm:pt modelId="{9190F55B-48D3-4483-AC69-973AF42057E3}" type="pres">
      <dgm:prSet presAssocID="{A398B5B2-702E-4598-B3B3-1308A1664FF4}" presName="root1" presStyleCnt="0"/>
      <dgm:spPr/>
    </dgm:pt>
    <dgm:pt modelId="{2073A012-19A6-43D3-B091-25A9DB52EE2A}" type="pres">
      <dgm:prSet presAssocID="{A398B5B2-702E-4598-B3B3-1308A1664FF4}" presName="LevelOneTextNode" presStyleLbl="node0" presStyleIdx="0" presStyleCnt="1" custAng="5400000" custScaleX="243211" custScaleY="80154" custLinFactX="-58583" custLinFactNeighborX="-100000" custLinFactNeighborY="-3223">
        <dgm:presLayoutVars>
          <dgm:chPref val="3"/>
        </dgm:presLayoutVars>
      </dgm:prSet>
      <dgm:spPr/>
    </dgm:pt>
    <dgm:pt modelId="{7EBCAF81-4EA7-4B56-9DC3-51C141FFD3AE}" type="pres">
      <dgm:prSet presAssocID="{A398B5B2-702E-4598-B3B3-1308A1664FF4}" presName="level2hierChild" presStyleCnt="0"/>
      <dgm:spPr/>
    </dgm:pt>
    <dgm:pt modelId="{FAED4CBC-D6A1-42F9-BF7C-62DA9096BE11}" type="pres">
      <dgm:prSet presAssocID="{B9D186CD-161A-47AC-A743-48026827F4AE}" presName="conn2-1" presStyleLbl="parChTrans1D2" presStyleIdx="0" presStyleCnt="7"/>
      <dgm:spPr/>
    </dgm:pt>
    <dgm:pt modelId="{3F7C1AC7-20B4-4FCA-BC77-DD9C85EF757E}" type="pres">
      <dgm:prSet presAssocID="{B9D186CD-161A-47AC-A743-48026827F4AE}" presName="connTx" presStyleLbl="parChTrans1D2" presStyleIdx="0" presStyleCnt="7"/>
      <dgm:spPr/>
    </dgm:pt>
    <dgm:pt modelId="{4BBBF60B-2FD7-47A6-AF32-E028BE989785}" type="pres">
      <dgm:prSet presAssocID="{D6EEBB4B-A1DD-4DE6-82B0-10D3266F3E16}" presName="root2" presStyleCnt="0"/>
      <dgm:spPr/>
    </dgm:pt>
    <dgm:pt modelId="{B0B6904C-B974-4F28-BCDE-55B8DAE7F158}" type="pres">
      <dgm:prSet presAssocID="{D6EEBB4B-A1DD-4DE6-82B0-10D3266F3E16}" presName="LevelTwoTextNode" presStyleLbl="node2" presStyleIdx="0" presStyleCnt="7">
        <dgm:presLayoutVars>
          <dgm:chPref val="3"/>
        </dgm:presLayoutVars>
      </dgm:prSet>
      <dgm:spPr/>
    </dgm:pt>
    <dgm:pt modelId="{6DC8AC17-727D-4372-A530-44D7BC8CC0DF}" type="pres">
      <dgm:prSet presAssocID="{D6EEBB4B-A1DD-4DE6-82B0-10D3266F3E16}" presName="level3hierChild" presStyleCnt="0"/>
      <dgm:spPr/>
    </dgm:pt>
    <dgm:pt modelId="{6987BC0C-1310-49C0-8871-87C28E04B52E}" type="pres">
      <dgm:prSet presAssocID="{5DB4664E-DF4A-4DDC-99C6-4AE88B07BAD5}" presName="conn2-1" presStyleLbl="parChTrans1D2" presStyleIdx="1" presStyleCnt="7"/>
      <dgm:spPr/>
    </dgm:pt>
    <dgm:pt modelId="{1EA28986-329E-44A1-8213-D1B8FAA3A576}" type="pres">
      <dgm:prSet presAssocID="{5DB4664E-DF4A-4DDC-99C6-4AE88B07BAD5}" presName="connTx" presStyleLbl="parChTrans1D2" presStyleIdx="1" presStyleCnt="7"/>
      <dgm:spPr/>
    </dgm:pt>
    <dgm:pt modelId="{6395ADD0-E0C3-4A3A-AAE2-BDCFEC0A375C}" type="pres">
      <dgm:prSet presAssocID="{6947B6C9-CC43-44C1-B8A8-75341463BC6E}" presName="root2" presStyleCnt="0"/>
      <dgm:spPr/>
    </dgm:pt>
    <dgm:pt modelId="{FD994ED9-1128-44BF-802E-BF7E20BD9D49}" type="pres">
      <dgm:prSet presAssocID="{6947B6C9-CC43-44C1-B8A8-75341463BC6E}" presName="LevelTwoTextNode" presStyleLbl="node2" presStyleIdx="1" presStyleCnt="7">
        <dgm:presLayoutVars>
          <dgm:chPref val="3"/>
        </dgm:presLayoutVars>
      </dgm:prSet>
      <dgm:spPr/>
    </dgm:pt>
    <dgm:pt modelId="{3E4E937B-5A8F-4F6B-A937-544232861C98}" type="pres">
      <dgm:prSet presAssocID="{6947B6C9-CC43-44C1-B8A8-75341463BC6E}" presName="level3hierChild" presStyleCnt="0"/>
      <dgm:spPr/>
    </dgm:pt>
    <dgm:pt modelId="{BAB5779C-7528-444D-BD33-34F6ADF7D547}" type="pres">
      <dgm:prSet presAssocID="{60A0B7DC-9A31-42C6-8557-0C67574CABD5}" presName="conn2-1" presStyleLbl="parChTrans1D2" presStyleIdx="2" presStyleCnt="7"/>
      <dgm:spPr/>
    </dgm:pt>
    <dgm:pt modelId="{926C6ED0-51B9-455C-B5C4-1F8D17CEA567}" type="pres">
      <dgm:prSet presAssocID="{60A0B7DC-9A31-42C6-8557-0C67574CABD5}" presName="connTx" presStyleLbl="parChTrans1D2" presStyleIdx="2" presStyleCnt="7"/>
      <dgm:spPr/>
    </dgm:pt>
    <dgm:pt modelId="{A6714503-A841-4990-83CD-DA2251111A76}" type="pres">
      <dgm:prSet presAssocID="{5CDBD975-4968-4129-8BD1-34E75AE6EED4}" presName="root2" presStyleCnt="0"/>
      <dgm:spPr/>
    </dgm:pt>
    <dgm:pt modelId="{7A467840-2C0E-48CA-AEBE-1AFB4354208B}" type="pres">
      <dgm:prSet presAssocID="{5CDBD975-4968-4129-8BD1-34E75AE6EED4}" presName="LevelTwoTextNode" presStyleLbl="node2" presStyleIdx="2" presStyleCnt="7">
        <dgm:presLayoutVars>
          <dgm:chPref val="3"/>
        </dgm:presLayoutVars>
      </dgm:prSet>
      <dgm:spPr/>
    </dgm:pt>
    <dgm:pt modelId="{12476308-A215-4C79-B194-6736055FC4F0}" type="pres">
      <dgm:prSet presAssocID="{5CDBD975-4968-4129-8BD1-34E75AE6EED4}" presName="level3hierChild" presStyleCnt="0"/>
      <dgm:spPr/>
    </dgm:pt>
    <dgm:pt modelId="{744134E7-FB82-4BAF-BD10-D9621015B0BC}" type="pres">
      <dgm:prSet presAssocID="{760D459D-F429-42D9-9D44-5C93FFAC2FF2}" presName="conn2-1" presStyleLbl="parChTrans1D2" presStyleIdx="3" presStyleCnt="7"/>
      <dgm:spPr/>
    </dgm:pt>
    <dgm:pt modelId="{43FDCBAB-6DB8-4555-A305-DCA5004E1E55}" type="pres">
      <dgm:prSet presAssocID="{760D459D-F429-42D9-9D44-5C93FFAC2FF2}" presName="connTx" presStyleLbl="parChTrans1D2" presStyleIdx="3" presStyleCnt="7"/>
      <dgm:spPr/>
    </dgm:pt>
    <dgm:pt modelId="{5B2AF431-3EFE-45C3-BFDE-8BE3689BD015}" type="pres">
      <dgm:prSet presAssocID="{21483FE1-75E3-46BD-91CE-4B94B68DBEE3}" presName="root2" presStyleCnt="0"/>
      <dgm:spPr/>
    </dgm:pt>
    <dgm:pt modelId="{2CD5C5EA-5C90-4391-A1B2-F8EE7AB084CC}" type="pres">
      <dgm:prSet presAssocID="{21483FE1-75E3-46BD-91CE-4B94B68DBEE3}" presName="LevelTwoTextNode" presStyleLbl="node2" presStyleIdx="3" presStyleCnt="7">
        <dgm:presLayoutVars>
          <dgm:chPref val="3"/>
        </dgm:presLayoutVars>
      </dgm:prSet>
      <dgm:spPr/>
    </dgm:pt>
    <dgm:pt modelId="{8CA96170-F672-4C86-8766-80F1D8049A12}" type="pres">
      <dgm:prSet presAssocID="{21483FE1-75E3-46BD-91CE-4B94B68DBEE3}" presName="level3hierChild" presStyleCnt="0"/>
      <dgm:spPr/>
    </dgm:pt>
    <dgm:pt modelId="{A0E2934C-2191-4574-93C1-821E2343ED35}" type="pres">
      <dgm:prSet presAssocID="{4BF6B202-DBDE-431D-BECB-38E23F8A3A7A}" presName="conn2-1" presStyleLbl="parChTrans1D2" presStyleIdx="4" presStyleCnt="7"/>
      <dgm:spPr/>
    </dgm:pt>
    <dgm:pt modelId="{A323218D-C6C0-4B82-9A1C-8050872154F2}" type="pres">
      <dgm:prSet presAssocID="{4BF6B202-DBDE-431D-BECB-38E23F8A3A7A}" presName="connTx" presStyleLbl="parChTrans1D2" presStyleIdx="4" presStyleCnt="7"/>
      <dgm:spPr/>
    </dgm:pt>
    <dgm:pt modelId="{0697EFC7-7C01-4883-8204-00F4DCCC599A}" type="pres">
      <dgm:prSet presAssocID="{9F5879FB-B6AC-4B32-AA3D-5E58501645D8}" presName="root2" presStyleCnt="0"/>
      <dgm:spPr/>
    </dgm:pt>
    <dgm:pt modelId="{E428CA9B-7C02-4BA9-B4D9-87A0D7490036}" type="pres">
      <dgm:prSet presAssocID="{9F5879FB-B6AC-4B32-AA3D-5E58501645D8}" presName="LevelTwoTextNode" presStyleLbl="node2" presStyleIdx="4" presStyleCnt="7">
        <dgm:presLayoutVars>
          <dgm:chPref val="3"/>
        </dgm:presLayoutVars>
      </dgm:prSet>
      <dgm:spPr/>
    </dgm:pt>
    <dgm:pt modelId="{9AAB75BB-96F4-4FFB-9C5B-BFA1597BCA2C}" type="pres">
      <dgm:prSet presAssocID="{9F5879FB-B6AC-4B32-AA3D-5E58501645D8}" presName="level3hierChild" presStyleCnt="0"/>
      <dgm:spPr/>
    </dgm:pt>
    <dgm:pt modelId="{78091449-97ED-4B52-BE13-48C167BAAC0D}" type="pres">
      <dgm:prSet presAssocID="{D2AAFF00-BC9A-4D50-83A5-1A6ABC179B25}" presName="conn2-1" presStyleLbl="parChTrans1D2" presStyleIdx="5" presStyleCnt="7"/>
      <dgm:spPr/>
    </dgm:pt>
    <dgm:pt modelId="{97DE5C89-B2C6-4234-B2FA-730680412D73}" type="pres">
      <dgm:prSet presAssocID="{D2AAFF00-BC9A-4D50-83A5-1A6ABC179B25}" presName="connTx" presStyleLbl="parChTrans1D2" presStyleIdx="5" presStyleCnt="7"/>
      <dgm:spPr/>
    </dgm:pt>
    <dgm:pt modelId="{89687DAA-D131-4993-9312-715B8824486E}" type="pres">
      <dgm:prSet presAssocID="{9D7882AA-2A2F-42F5-BFBE-8CF976913C14}" presName="root2" presStyleCnt="0"/>
      <dgm:spPr/>
    </dgm:pt>
    <dgm:pt modelId="{78F940AE-9759-425F-BCA6-5A0D818EA74B}" type="pres">
      <dgm:prSet presAssocID="{9D7882AA-2A2F-42F5-BFBE-8CF976913C14}" presName="LevelTwoTextNode" presStyleLbl="node2" presStyleIdx="5" presStyleCnt="7">
        <dgm:presLayoutVars>
          <dgm:chPref val="3"/>
        </dgm:presLayoutVars>
      </dgm:prSet>
      <dgm:spPr/>
    </dgm:pt>
    <dgm:pt modelId="{50377D9B-4D00-4D28-89D0-8D8FB2718171}" type="pres">
      <dgm:prSet presAssocID="{9D7882AA-2A2F-42F5-BFBE-8CF976913C14}" presName="level3hierChild" presStyleCnt="0"/>
      <dgm:spPr/>
    </dgm:pt>
    <dgm:pt modelId="{92B45722-51F4-42D2-899B-EC552451B40D}" type="pres">
      <dgm:prSet presAssocID="{D827A1B4-9E01-43D9-B264-8C07BFB6F44E}" presName="conn2-1" presStyleLbl="parChTrans1D2" presStyleIdx="6" presStyleCnt="7"/>
      <dgm:spPr/>
    </dgm:pt>
    <dgm:pt modelId="{C6A066C9-F74C-4CB6-AE81-918FDD32AD6C}" type="pres">
      <dgm:prSet presAssocID="{D827A1B4-9E01-43D9-B264-8C07BFB6F44E}" presName="connTx" presStyleLbl="parChTrans1D2" presStyleIdx="6" presStyleCnt="7"/>
      <dgm:spPr/>
    </dgm:pt>
    <dgm:pt modelId="{7699C4C1-9A7A-49A6-92DD-A53AA99E2A7A}" type="pres">
      <dgm:prSet presAssocID="{8BC2DAFF-2AA7-41A8-BF6A-57FBECDE00FB}" presName="root2" presStyleCnt="0"/>
      <dgm:spPr/>
    </dgm:pt>
    <dgm:pt modelId="{4391341F-95CE-4323-8A7B-1045485F3705}" type="pres">
      <dgm:prSet presAssocID="{8BC2DAFF-2AA7-41A8-BF6A-57FBECDE00FB}" presName="LevelTwoTextNode" presStyleLbl="node2" presStyleIdx="6" presStyleCnt="7">
        <dgm:presLayoutVars>
          <dgm:chPref val="3"/>
        </dgm:presLayoutVars>
      </dgm:prSet>
      <dgm:spPr/>
    </dgm:pt>
    <dgm:pt modelId="{FAC8776C-B2BC-44B6-8FBF-E979D87F2BB4}" type="pres">
      <dgm:prSet presAssocID="{8BC2DAFF-2AA7-41A8-BF6A-57FBECDE00FB}" presName="level3hierChild" presStyleCnt="0"/>
      <dgm:spPr/>
    </dgm:pt>
  </dgm:ptLst>
  <dgm:cxnLst>
    <dgm:cxn modelId="{1CB84304-FA7F-4EBB-A877-D909E0CAA092}" type="presOf" srcId="{B9D186CD-161A-47AC-A743-48026827F4AE}" destId="{FAED4CBC-D6A1-42F9-BF7C-62DA9096BE11}" srcOrd="0" destOrd="0" presId="urn:microsoft.com/office/officeart/2008/layout/HorizontalMultiLevelHierarchy"/>
    <dgm:cxn modelId="{8ED46C1B-03DC-474B-B5A7-898C64FE51B3}" type="presOf" srcId="{60A0B7DC-9A31-42C6-8557-0C67574CABD5}" destId="{BAB5779C-7528-444D-BD33-34F6ADF7D547}" srcOrd="0" destOrd="0" presId="urn:microsoft.com/office/officeart/2008/layout/HorizontalMultiLevelHierarchy"/>
    <dgm:cxn modelId="{96AD0620-00A3-4165-B0A1-C6EB2A4B101B}" type="presOf" srcId="{9F5879FB-B6AC-4B32-AA3D-5E58501645D8}" destId="{E428CA9B-7C02-4BA9-B4D9-87A0D7490036}" srcOrd="0" destOrd="0" presId="urn:microsoft.com/office/officeart/2008/layout/HorizontalMultiLevelHierarchy"/>
    <dgm:cxn modelId="{BFA10D28-151F-4284-B7CD-8CB3BCF18578}" type="presOf" srcId="{D2AAFF00-BC9A-4D50-83A5-1A6ABC179B25}" destId="{78091449-97ED-4B52-BE13-48C167BAAC0D}" srcOrd="0" destOrd="0" presId="urn:microsoft.com/office/officeart/2008/layout/HorizontalMultiLevelHierarchy"/>
    <dgm:cxn modelId="{B4985D2D-EC97-4612-BF37-261E7E6C077C}" srcId="{A398B5B2-702E-4598-B3B3-1308A1664FF4}" destId="{9F5879FB-B6AC-4B32-AA3D-5E58501645D8}" srcOrd="4" destOrd="0" parTransId="{4BF6B202-DBDE-431D-BECB-38E23F8A3A7A}" sibTransId="{806D249D-BF0C-4095-AEEE-F28AB78E5FD6}"/>
    <dgm:cxn modelId="{1A842F3E-BFBF-47BD-9D00-9EF3E4DBAC85}" srcId="{A398B5B2-702E-4598-B3B3-1308A1664FF4}" destId="{8BC2DAFF-2AA7-41A8-BF6A-57FBECDE00FB}" srcOrd="6" destOrd="0" parTransId="{D827A1B4-9E01-43D9-B264-8C07BFB6F44E}" sibTransId="{5A28A2CA-1458-4217-A1B1-04267381D5AD}"/>
    <dgm:cxn modelId="{1FD8F247-CC29-429F-AE73-AEB4C713364D}" srcId="{A398B5B2-702E-4598-B3B3-1308A1664FF4}" destId="{21483FE1-75E3-46BD-91CE-4B94B68DBEE3}" srcOrd="3" destOrd="0" parTransId="{760D459D-F429-42D9-9D44-5C93FFAC2FF2}" sibTransId="{219DE2AA-81C6-4AFC-A348-D182913D1AEC}"/>
    <dgm:cxn modelId="{0525224D-BDC5-4FFD-9729-FF93E738FAC7}" type="presOf" srcId="{760D459D-F429-42D9-9D44-5C93FFAC2FF2}" destId="{744134E7-FB82-4BAF-BD10-D9621015B0BC}" srcOrd="0" destOrd="0" presId="urn:microsoft.com/office/officeart/2008/layout/HorizontalMultiLevelHierarchy"/>
    <dgm:cxn modelId="{2AC8B16D-B39C-497D-A073-5C0C642A6177}" type="presOf" srcId="{A398B5B2-702E-4598-B3B3-1308A1664FF4}" destId="{2073A012-19A6-43D3-B091-25A9DB52EE2A}" srcOrd="0" destOrd="0" presId="urn:microsoft.com/office/officeart/2008/layout/HorizontalMultiLevelHierarchy"/>
    <dgm:cxn modelId="{F0A5306E-490F-4D9F-B0E9-D0369E6AD05C}" type="presOf" srcId="{D827A1B4-9E01-43D9-B264-8C07BFB6F44E}" destId="{C6A066C9-F74C-4CB6-AE81-918FDD32AD6C}" srcOrd="1" destOrd="0" presId="urn:microsoft.com/office/officeart/2008/layout/HorizontalMultiLevelHierarchy"/>
    <dgm:cxn modelId="{84424E76-239A-49D5-8915-9803B84508DA}" type="presOf" srcId="{B9D186CD-161A-47AC-A743-48026827F4AE}" destId="{3F7C1AC7-20B4-4FCA-BC77-DD9C85EF757E}" srcOrd="1" destOrd="0" presId="urn:microsoft.com/office/officeart/2008/layout/HorizontalMultiLevelHierarchy"/>
    <dgm:cxn modelId="{62F95D90-2AB4-4CA4-9FA7-DE6DCF77C65E}" type="presOf" srcId="{21483FE1-75E3-46BD-91CE-4B94B68DBEE3}" destId="{2CD5C5EA-5C90-4391-A1B2-F8EE7AB084CC}" srcOrd="0" destOrd="0" presId="urn:microsoft.com/office/officeart/2008/layout/HorizontalMultiLevelHierarchy"/>
    <dgm:cxn modelId="{4EA7EE91-21B8-4798-A8AF-AB2198967F56}" srcId="{A398B5B2-702E-4598-B3B3-1308A1664FF4}" destId="{9D7882AA-2A2F-42F5-BFBE-8CF976913C14}" srcOrd="5" destOrd="0" parTransId="{D2AAFF00-BC9A-4D50-83A5-1A6ABC179B25}" sibTransId="{376C5AF3-F66E-4F0B-9C94-BE3C34658648}"/>
    <dgm:cxn modelId="{7709D49A-BBA0-4D99-8CCB-EE9AD7739985}" type="presOf" srcId="{6947B6C9-CC43-44C1-B8A8-75341463BC6E}" destId="{FD994ED9-1128-44BF-802E-BF7E20BD9D49}" srcOrd="0" destOrd="0" presId="urn:microsoft.com/office/officeart/2008/layout/HorizontalMultiLevelHierarchy"/>
    <dgm:cxn modelId="{2EF7D49D-44E5-4D64-A474-D08766AA3D52}" type="presOf" srcId="{9798A44B-4299-40D4-A814-0F18B7F2D2AC}" destId="{82284A4E-DDB6-4FE5-9DAC-99936ABB496B}" srcOrd="0" destOrd="0" presId="urn:microsoft.com/office/officeart/2008/layout/HorizontalMultiLevelHierarchy"/>
    <dgm:cxn modelId="{676C4FB1-2CE2-467A-997E-3455C05703EC}" type="presOf" srcId="{9D7882AA-2A2F-42F5-BFBE-8CF976913C14}" destId="{78F940AE-9759-425F-BCA6-5A0D818EA74B}" srcOrd="0" destOrd="0" presId="urn:microsoft.com/office/officeart/2008/layout/HorizontalMultiLevelHierarchy"/>
    <dgm:cxn modelId="{8AF24CC3-3B7C-4DE5-A36C-8A74FD0E79BD}" type="presOf" srcId="{5CDBD975-4968-4129-8BD1-34E75AE6EED4}" destId="{7A467840-2C0E-48CA-AEBE-1AFB4354208B}" srcOrd="0" destOrd="0" presId="urn:microsoft.com/office/officeart/2008/layout/HorizontalMultiLevelHierarchy"/>
    <dgm:cxn modelId="{9E55D7C4-CD02-482A-A0CC-129DDC1C3FB7}" srcId="{A398B5B2-702E-4598-B3B3-1308A1664FF4}" destId="{D6EEBB4B-A1DD-4DE6-82B0-10D3266F3E16}" srcOrd="0" destOrd="0" parTransId="{B9D186CD-161A-47AC-A743-48026827F4AE}" sibTransId="{6317733E-BE8C-44FA-9643-9DC9C38EF465}"/>
    <dgm:cxn modelId="{9CAD8CC7-B14E-4095-9AA5-9ECE6936E978}" type="presOf" srcId="{D6EEBB4B-A1DD-4DE6-82B0-10D3266F3E16}" destId="{B0B6904C-B974-4F28-BCDE-55B8DAE7F158}" srcOrd="0" destOrd="0" presId="urn:microsoft.com/office/officeart/2008/layout/HorizontalMultiLevelHierarchy"/>
    <dgm:cxn modelId="{FB198CC8-529E-4617-B5D7-C4F075F87009}" srcId="{9798A44B-4299-40D4-A814-0F18B7F2D2AC}" destId="{A398B5B2-702E-4598-B3B3-1308A1664FF4}" srcOrd="0" destOrd="0" parTransId="{B653BCD1-5D02-4297-A215-01927D4B8FAE}" sibTransId="{C100A7CE-D774-4D7D-A492-0EA697125159}"/>
    <dgm:cxn modelId="{BA63D7D5-B818-4EBF-8862-BD56A04BE26A}" type="presOf" srcId="{4BF6B202-DBDE-431D-BECB-38E23F8A3A7A}" destId="{A0E2934C-2191-4574-93C1-821E2343ED35}" srcOrd="0" destOrd="0" presId="urn:microsoft.com/office/officeart/2008/layout/HorizontalMultiLevelHierarchy"/>
    <dgm:cxn modelId="{04C353DD-C06D-4AAC-9F53-3DFB1D32D043}" type="presOf" srcId="{D2AAFF00-BC9A-4D50-83A5-1A6ABC179B25}" destId="{97DE5C89-B2C6-4234-B2FA-730680412D73}" srcOrd="1" destOrd="0" presId="urn:microsoft.com/office/officeart/2008/layout/HorizontalMultiLevelHierarchy"/>
    <dgm:cxn modelId="{75C5D0E3-0B2A-488D-BB92-F8D96465FB8C}" type="presOf" srcId="{8BC2DAFF-2AA7-41A8-BF6A-57FBECDE00FB}" destId="{4391341F-95CE-4323-8A7B-1045485F3705}" srcOrd="0" destOrd="0" presId="urn:microsoft.com/office/officeart/2008/layout/HorizontalMultiLevelHierarchy"/>
    <dgm:cxn modelId="{E9740AEA-02E3-4CB4-9FF5-0C799316D02B}" srcId="{A398B5B2-702E-4598-B3B3-1308A1664FF4}" destId="{5CDBD975-4968-4129-8BD1-34E75AE6EED4}" srcOrd="2" destOrd="0" parTransId="{60A0B7DC-9A31-42C6-8557-0C67574CABD5}" sibTransId="{1172C735-9499-49C0-9289-DD69BCE5DA75}"/>
    <dgm:cxn modelId="{6153ABEF-577A-42A9-9BD4-68C76117FD0C}" type="presOf" srcId="{60A0B7DC-9A31-42C6-8557-0C67574CABD5}" destId="{926C6ED0-51B9-455C-B5C4-1F8D17CEA567}" srcOrd="1" destOrd="0" presId="urn:microsoft.com/office/officeart/2008/layout/HorizontalMultiLevelHierarchy"/>
    <dgm:cxn modelId="{A62976F3-17E2-4FAE-BDF9-5F18B6938A3E}" type="presOf" srcId="{4BF6B202-DBDE-431D-BECB-38E23F8A3A7A}" destId="{A323218D-C6C0-4B82-9A1C-8050872154F2}" srcOrd="1" destOrd="0" presId="urn:microsoft.com/office/officeart/2008/layout/HorizontalMultiLevelHierarchy"/>
    <dgm:cxn modelId="{D1A08EF6-050C-4B58-BCF6-08A06ACA9031}" type="presOf" srcId="{5DB4664E-DF4A-4DDC-99C6-4AE88B07BAD5}" destId="{6987BC0C-1310-49C0-8871-87C28E04B52E}" srcOrd="0" destOrd="0" presId="urn:microsoft.com/office/officeart/2008/layout/HorizontalMultiLevelHierarchy"/>
    <dgm:cxn modelId="{42690DF7-CA40-4C07-BA06-B25865DC77BE}" type="presOf" srcId="{5DB4664E-DF4A-4DDC-99C6-4AE88B07BAD5}" destId="{1EA28986-329E-44A1-8213-D1B8FAA3A576}" srcOrd="1" destOrd="0" presId="urn:microsoft.com/office/officeart/2008/layout/HorizontalMultiLevelHierarchy"/>
    <dgm:cxn modelId="{6DEDCBF9-5B94-4480-99B0-97AEAA1C0B71}" type="presOf" srcId="{760D459D-F429-42D9-9D44-5C93FFAC2FF2}" destId="{43FDCBAB-6DB8-4555-A305-DCA5004E1E55}" srcOrd="1" destOrd="0" presId="urn:microsoft.com/office/officeart/2008/layout/HorizontalMultiLevelHierarchy"/>
    <dgm:cxn modelId="{F0C220FB-B6B8-4B14-BD2F-EC1BAE7B6A5A}" srcId="{A398B5B2-702E-4598-B3B3-1308A1664FF4}" destId="{6947B6C9-CC43-44C1-B8A8-75341463BC6E}" srcOrd="1" destOrd="0" parTransId="{5DB4664E-DF4A-4DDC-99C6-4AE88B07BAD5}" sibTransId="{6F244848-1971-441B-B475-EC0FCC7287B0}"/>
    <dgm:cxn modelId="{C146E8FC-6568-45FE-8E7C-44D4FFCC503C}" type="presOf" srcId="{D827A1B4-9E01-43D9-B264-8C07BFB6F44E}" destId="{92B45722-51F4-42D2-899B-EC552451B40D}" srcOrd="0" destOrd="0" presId="urn:microsoft.com/office/officeart/2008/layout/HorizontalMultiLevelHierarchy"/>
    <dgm:cxn modelId="{C31F5E44-BAEE-4FEF-9278-77197CC079DC}" type="presParOf" srcId="{82284A4E-DDB6-4FE5-9DAC-99936ABB496B}" destId="{9190F55B-48D3-4483-AC69-973AF42057E3}" srcOrd="0" destOrd="0" presId="urn:microsoft.com/office/officeart/2008/layout/HorizontalMultiLevelHierarchy"/>
    <dgm:cxn modelId="{A91EFAA7-DA84-43D7-9F2A-03C509BBB4AB}" type="presParOf" srcId="{9190F55B-48D3-4483-AC69-973AF42057E3}" destId="{2073A012-19A6-43D3-B091-25A9DB52EE2A}" srcOrd="0" destOrd="0" presId="urn:microsoft.com/office/officeart/2008/layout/HorizontalMultiLevelHierarchy"/>
    <dgm:cxn modelId="{DF9A636A-C307-4601-BFFD-0F35EEFFF1FD}" type="presParOf" srcId="{9190F55B-48D3-4483-AC69-973AF42057E3}" destId="{7EBCAF81-4EA7-4B56-9DC3-51C141FFD3AE}" srcOrd="1" destOrd="0" presId="urn:microsoft.com/office/officeart/2008/layout/HorizontalMultiLevelHierarchy"/>
    <dgm:cxn modelId="{0C370A31-C11B-47E7-A2B3-B5D0AC966BEF}" type="presParOf" srcId="{7EBCAF81-4EA7-4B56-9DC3-51C141FFD3AE}" destId="{FAED4CBC-D6A1-42F9-BF7C-62DA9096BE11}" srcOrd="0" destOrd="0" presId="urn:microsoft.com/office/officeart/2008/layout/HorizontalMultiLevelHierarchy"/>
    <dgm:cxn modelId="{DFA66392-286A-41FD-B290-A39CF7D0C472}" type="presParOf" srcId="{FAED4CBC-D6A1-42F9-BF7C-62DA9096BE11}" destId="{3F7C1AC7-20B4-4FCA-BC77-DD9C85EF757E}" srcOrd="0" destOrd="0" presId="urn:microsoft.com/office/officeart/2008/layout/HorizontalMultiLevelHierarchy"/>
    <dgm:cxn modelId="{86103423-EAD8-4783-924D-B03C55EF054C}" type="presParOf" srcId="{7EBCAF81-4EA7-4B56-9DC3-51C141FFD3AE}" destId="{4BBBF60B-2FD7-47A6-AF32-E028BE989785}" srcOrd="1" destOrd="0" presId="urn:microsoft.com/office/officeart/2008/layout/HorizontalMultiLevelHierarchy"/>
    <dgm:cxn modelId="{608F383E-6B25-4FA5-823B-ADB16F75A3C3}" type="presParOf" srcId="{4BBBF60B-2FD7-47A6-AF32-E028BE989785}" destId="{B0B6904C-B974-4F28-BCDE-55B8DAE7F158}" srcOrd="0" destOrd="0" presId="urn:microsoft.com/office/officeart/2008/layout/HorizontalMultiLevelHierarchy"/>
    <dgm:cxn modelId="{3C00F6E5-4EEF-4C84-BBEE-E222DF25F4EB}" type="presParOf" srcId="{4BBBF60B-2FD7-47A6-AF32-E028BE989785}" destId="{6DC8AC17-727D-4372-A530-44D7BC8CC0DF}" srcOrd="1" destOrd="0" presId="urn:microsoft.com/office/officeart/2008/layout/HorizontalMultiLevelHierarchy"/>
    <dgm:cxn modelId="{DE9DAEDC-5166-47C1-AC2C-0E11916D9A08}" type="presParOf" srcId="{7EBCAF81-4EA7-4B56-9DC3-51C141FFD3AE}" destId="{6987BC0C-1310-49C0-8871-87C28E04B52E}" srcOrd="2" destOrd="0" presId="urn:microsoft.com/office/officeart/2008/layout/HorizontalMultiLevelHierarchy"/>
    <dgm:cxn modelId="{83D7D8E7-2204-475C-8BA7-01E594CBBFEF}" type="presParOf" srcId="{6987BC0C-1310-49C0-8871-87C28E04B52E}" destId="{1EA28986-329E-44A1-8213-D1B8FAA3A576}" srcOrd="0" destOrd="0" presId="urn:microsoft.com/office/officeart/2008/layout/HorizontalMultiLevelHierarchy"/>
    <dgm:cxn modelId="{4132CB19-AC8B-41A0-B1F7-B43D92632D13}" type="presParOf" srcId="{7EBCAF81-4EA7-4B56-9DC3-51C141FFD3AE}" destId="{6395ADD0-E0C3-4A3A-AAE2-BDCFEC0A375C}" srcOrd="3" destOrd="0" presId="urn:microsoft.com/office/officeart/2008/layout/HorizontalMultiLevelHierarchy"/>
    <dgm:cxn modelId="{E75B7659-DE82-4808-BD05-C61D8284B596}" type="presParOf" srcId="{6395ADD0-E0C3-4A3A-AAE2-BDCFEC0A375C}" destId="{FD994ED9-1128-44BF-802E-BF7E20BD9D49}" srcOrd="0" destOrd="0" presId="urn:microsoft.com/office/officeart/2008/layout/HorizontalMultiLevelHierarchy"/>
    <dgm:cxn modelId="{9EFD249F-648C-43AE-9EB9-E838DA623BB0}" type="presParOf" srcId="{6395ADD0-E0C3-4A3A-AAE2-BDCFEC0A375C}" destId="{3E4E937B-5A8F-4F6B-A937-544232861C98}" srcOrd="1" destOrd="0" presId="urn:microsoft.com/office/officeart/2008/layout/HorizontalMultiLevelHierarchy"/>
    <dgm:cxn modelId="{42F4932C-1DED-4197-AAE3-3DE758ADAAE6}" type="presParOf" srcId="{7EBCAF81-4EA7-4B56-9DC3-51C141FFD3AE}" destId="{BAB5779C-7528-444D-BD33-34F6ADF7D547}" srcOrd="4" destOrd="0" presId="urn:microsoft.com/office/officeart/2008/layout/HorizontalMultiLevelHierarchy"/>
    <dgm:cxn modelId="{6CC9458C-C78A-407B-B020-E57B863DE435}" type="presParOf" srcId="{BAB5779C-7528-444D-BD33-34F6ADF7D547}" destId="{926C6ED0-51B9-455C-B5C4-1F8D17CEA567}" srcOrd="0" destOrd="0" presId="urn:microsoft.com/office/officeart/2008/layout/HorizontalMultiLevelHierarchy"/>
    <dgm:cxn modelId="{FA4CA70E-CDF4-4A31-B5C2-E9C20F5E895A}" type="presParOf" srcId="{7EBCAF81-4EA7-4B56-9DC3-51C141FFD3AE}" destId="{A6714503-A841-4990-83CD-DA2251111A76}" srcOrd="5" destOrd="0" presId="urn:microsoft.com/office/officeart/2008/layout/HorizontalMultiLevelHierarchy"/>
    <dgm:cxn modelId="{9C700D62-061E-4A04-87D7-54EF33FB7E2A}" type="presParOf" srcId="{A6714503-A841-4990-83CD-DA2251111A76}" destId="{7A467840-2C0E-48CA-AEBE-1AFB4354208B}" srcOrd="0" destOrd="0" presId="urn:microsoft.com/office/officeart/2008/layout/HorizontalMultiLevelHierarchy"/>
    <dgm:cxn modelId="{1528D0DE-F696-4B1D-BA35-43D7868BBC12}" type="presParOf" srcId="{A6714503-A841-4990-83CD-DA2251111A76}" destId="{12476308-A215-4C79-B194-6736055FC4F0}" srcOrd="1" destOrd="0" presId="urn:microsoft.com/office/officeart/2008/layout/HorizontalMultiLevelHierarchy"/>
    <dgm:cxn modelId="{F6D2903D-BE52-4FDC-BDAF-4B616B2A960A}" type="presParOf" srcId="{7EBCAF81-4EA7-4B56-9DC3-51C141FFD3AE}" destId="{744134E7-FB82-4BAF-BD10-D9621015B0BC}" srcOrd="6" destOrd="0" presId="urn:microsoft.com/office/officeart/2008/layout/HorizontalMultiLevelHierarchy"/>
    <dgm:cxn modelId="{AEE9363A-0510-4074-92B2-6F67E984EA00}" type="presParOf" srcId="{744134E7-FB82-4BAF-BD10-D9621015B0BC}" destId="{43FDCBAB-6DB8-4555-A305-DCA5004E1E55}" srcOrd="0" destOrd="0" presId="urn:microsoft.com/office/officeart/2008/layout/HorizontalMultiLevelHierarchy"/>
    <dgm:cxn modelId="{22441C25-AFC8-498D-A7DC-C8EC9FEA8DD3}" type="presParOf" srcId="{7EBCAF81-4EA7-4B56-9DC3-51C141FFD3AE}" destId="{5B2AF431-3EFE-45C3-BFDE-8BE3689BD015}" srcOrd="7" destOrd="0" presId="urn:microsoft.com/office/officeart/2008/layout/HorizontalMultiLevelHierarchy"/>
    <dgm:cxn modelId="{283E4EBE-1E12-4329-8A75-14D7A94EFD35}" type="presParOf" srcId="{5B2AF431-3EFE-45C3-BFDE-8BE3689BD015}" destId="{2CD5C5EA-5C90-4391-A1B2-F8EE7AB084CC}" srcOrd="0" destOrd="0" presId="urn:microsoft.com/office/officeart/2008/layout/HorizontalMultiLevelHierarchy"/>
    <dgm:cxn modelId="{F1A3F54A-E992-460F-923B-089EA6CD8E27}" type="presParOf" srcId="{5B2AF431-3EFE-45C3-BFDE-8BE3689BD015}" destId="{8CA96170-F672-4C86-8766-80F1D8049A12}" srcOrd="1" destOrd="0" presId="urn:microsoft.com/office/officeart/2008/layout/HorizontalMultiLevelHierarchy"/>
    <dgm:cxn modelId="{D9723B07-A825-4CB0-8962-DC64D4F780A3}" type="presParOf" srcId="{7EBCAF81-4EA7-4B56-9DC3-51C141FFD3AE}" destId="{A0E2934C-2191-4574-93C1-821E2343ED35}" srcOrd="8" destOrd="0" presId="urn:microsoft.com/office/officeart/2008/layout/HorizontalMultiLevelHierarchy"/>
    <dgm:cxn modelId="{C358E66F-79CC-4D1C-B9A7-77802201A26D}" type="presParOf" srcId="{A0E2934C-2191-4574-93C1-821E2343ED35}" destId="{A323218D-C6C0-4B82-9A1C-8050872154F2}" srcOrd="0" destOrd="0" presId="urn:microsoft.com/office/officeart/2008/layout/HorizontalMultiLevelHierarchy"/>
    <dgm:cxn modelId="{1C7AA2AC-4103-4865-9E03-2CDE76F711B4}" type="presParOf" srcId="{7EBCAF81-4EA7-4B56-9DC3-51C141FFD3AE}" destId="{0697EFC7-7C01-4883-8204-00F4DCCC599A}" srcOrd="9" destOrd="0" presId="urn:microsoft.com/office/officeart/2008/layout/HorizontalMultiLevelHierarchy"/>
    <dgm:cxn modelId="{CA3F27DB-CCCE-4400-92AC-6186681CE99E}" type="presParOf" srcId="{0697EFC7-7C01-4883-8204-00F4DCCC599A}" destId="{E428CA9B-7C02-4BA9-B4D9-87A0D7490036}" srcOrd="0" destOrd="0" presId="urn:microsoft.com/office/officeart/2008/layout/HorizontalMultiLevelHierarchy"/>
    <dgm:cxn modelId="{8A7F1670-E997-4FD9-B674-F158494C803F}" type="presParOf" srcId="{0697EFC7-7C01-4883-8204-00F4DCCC599A}" destId="{9AAB75BB-96F4-4FFB-9C5B-BFA1597BCA2C}" srcOrd="1" destOrd="0" presId="urn:microsoft.com/office/officeart/2008/layout/HorizontalMultiLevelHierarchy"/>
    <dgm:cxn modelId="{CF407EB1-64F3-4E67-B4ED-66907878B829}" type="presParOf" srcId="{7EBCAF81-4EA7-4B56-9DC3-51C141FFD3AE}" destId="{78091449-97ED-4B52-BE13-48C167BAAC0D}" srcOrd="10" destOrd="0" presId="urn:microsoft.com/office/officeart/2008/layout/HorizontalMultiLevelHierarchy"/>
    <dgm:cxn modelId="{94376E7F-A44E-480E-85F1-BF396447F9D5}" type="presParOf" srcId="{78091449-97ED-4B52-BE13-48C167BAAC0D}" destId="{97DE5C89-B2C6-4234-B2FA-730680412D73}" srcOrd="0" destOrd="0" presId="urn:microsoft.com/office/officeart/2008/layout/HorizontalMultiLevelHierarchy"/>
    <dgm:cxn modelId="{77C5BB8D-0568-4D9B-B379-B99B6104D138}" type="presParOf" srcId="{7EBCAF81-4EA7-4B56-9DC3-51C141FFD3AE}" destId="{89687DAA-D131-4993-9312-715B8824486E}" srcOrd="11" destOrd="0" presId="urn:microsoft.com/office/officeart/2008/layout/HorizontalMultiLevelHierarchy"/>
    <dgm:cxn modelId="{D3BC8476-3A84-4BC9-BA18-F8027AB62FFF}" type="presParOf" srcId="{89687DAA-D131-4993-9312-715B8824486E}" destId="{78F940AE-9759-425F-BCA6-5A0D818EA74B}" srcOrd="0" destOrd="0" presId="urn:microsoft.com/office/officeart/2008/layout/HorizontalMultiLevelHierarchy"/>
    <dgm:cxn modelId="{DE96C92B-D776-450A-AA55-1FC341F57E88}" type="presParOf" srcId="{89687DAA-D131-4993-9312-715B8824486E}" destId="{50377D9B-4D00-4D28-89D0-8D8FB2718171}" srcOrd="1" destOrd="0" presId="urn:microsoft.com/office/officeart/2008/layout/HorizontalMultiLevelHierarchy"/>
    <dgm:cxn modelId="{5C8C0607-7BC2-4D86-8043-DDB43FED8FE5}" type="presParOf" srcId="{7EBCAF81-4EA7-4B56-9DC3-51C141FFD3AE}" destId="{92B45722-51F4-42D2-899B-EC552451B40D}" srcOrd="12" destOrd="0" presId="urn:microsoft.com/office/officeart/2008/layout/HorizontalMultiLevelHierarchy"/>
    <dgm:cxn modelId="{032216A5-D5F7-4ACD-A758-6527AAD58FAF}" type="presParOf" srcId="{92B45722-51F4-42D2-899B-EC552451B40D}" destId="{C6A066C9-F74C-4CB6-AE81-918FDD32AD6C}" srcOrd="0" destOrd="0" presId="urn:microsoft.com/office/officeart/2008/layout/HorizontalMultiLevelHierarchy"/>
    <dgm:cxn modelId="{801F42AF-84A9-43C4-846F-4EB1EB50E85D}" type="presParOf" srcId="{7EBCAF81-4EA7-4B56-9DC3-51C141FFD3AE}" destId="{7699C4C1-9A7A-49A6-92DD-A53AA99E2A7A}" srcOrd="13" destOrd="0" presId="urn:microsoft.com/office/officeart/2008/layout/HorizontalMultiLevelHierarchy"/>
    <dgm:cxn modelId="{4839D4BC-1E0F-4F9E-8F84-4C2F853DC281}" type="presParOf" srcId="{7699C4C1-9A7A-49A6-92DD-A53AA99E2A7A}" destId="{4391341F-95CE-4323-8A7B-1045485F3705}" srcOrd="0" destOrd="0" presId="urn:microsoft.com/office/officeart/2008/layout/HorizontalMultiLevelHierarchy"/>
    <dgm:cxn modelId="{8851EDB2-C250-49C5-AA9D-D502BC9A567A}" type="presParOf" srcId="{7699C4C1-9A7A-49A6-92DD-A53AA99E2A7A}" destId="{FAC8776C-B2BC-44B6-8FBF-E979D87F2BB4}" srcOrd="1" destOrd="0" presId="urn:microsoft.com/office/officeart/2008/layout/HorizontalMultiLevelHierarchy"/>
  </dgm:cxnLst>
  <dgm:bg>
    <a:noFill/>
  </dgm:bg>
  <dgm:whole/>
  <dgm:extLst>
    <a:ext uri="http://schemas.microsoft.com/office/drawing/2008/diagram">
      <dsp:dataModelExt xmlns:dsp="http://schemas.microsoft.com/office/drawing/2008/diagram" relId="rId6" minVer="http://schemas.openxmlformats.org/drawingml/2006/diagram"/>
    </a:ext>
  </dgm:extLst>
</dgm:dataModel>
</file>

<file path=ppt/diagrams/data16.xml><?xml version="1.0" encoding="utf-8"?>
<dgm:dataModel xmlns:dgm="http://schemas.openxmlformats.org/drawingml/2006/diagram" xmlns:a="http://schemas.openxmlformats.org/drawingml/2006/main">
  <dgm:ptLst>
    <dgm:pt modelId="{9798A44B-4299-40D4-A814-0F18B7F2D2AC}" type="doc">
      <dgm:prSet loTypeId="urn:microsoft.com/office/officeart/2008/layout/HorizontalMultiLevelHierarchy" loCatId="hierarchy" qsTypeId="urn:microsoft.com/office/officeart/2005/8/quickstyle/simple1" qsCatId="simple" csTypeId="urn:microsoft.com/office/officeart/2005/8/colors/accent1_2" csCatId="accent1" phldr="1"/>
      <dgm:spPr/>
      <dgm:t>
        <a:bodyPr/>
        <a:lstStyle/>
        <a:p>
          <a:endParaRPr lang="en-US"/>
        </a:p>
      </dgm:t>
    </dgm:pt>
    <dgm:pt modelId="{A398B5B2-702E-4598-B3B3-1308A1664FF4}">
      <dgm:prSet phldrT="[Text]"/>
      <dgm:spPr>
        <a:solidFill>
          <a:srgbClr val="00B0F0"/>
        </a:solidFill>
      </dgm:spPr>
      <dgm:t>
        <a:bodyPr/>
        <a:lstStyle/>
        <a:p>
          <a:r>
            <a:rPr lang="en-US" b="0" dirty="0">
              <a:solidFill>
                <a:schemeClr val="bg1"/>
              </a:solidFill>
            </a:rPr>
            <a:t>Should ACIP recommend RZV [or </a:t>
          </a:r>
          <a:r>
            <a:rPr lang="en-US" b="0" dirty="0" err="1">
              <a:solidFill>
                <a:schemeClr val="bg1"/>
              </a:solidFill>
            </a:rPr>
            <a:t>Shingrix</a:t>
          </a:r>
          <a:r>
            <a:rPr lang="en-US" b="0" dirty="0">
              <a:solidFill>
                <a:schemeClr val="bg1"/>
              </a:solidFill>
            </a:rPr>
            <a:t>] for use in immunocompetent adults aged 50 years and older to prevent shingles?</a:t>
          </a:r>
        </a:p>
      </dgm:t>
    </dgm:pt>
    <dgm:pt modelId="{B653BCD1-5D02-4297-A215-01927D4B8FAE}" type="parTrans" cxnId="{FB198CC8-529E-4617-B5D7-C4F075F87009}">
      <dgm:prSet/>
      <dgm:spPr/>
      <dgm:t>
        <a:bodyPr/>
        <a:lstStyle/>
        <a:p>
          <a:endParaRPr lang="en-US" b="0"/>
        </a:p>
      </dgm:t>
    </dgm:pt>
    <dgm:pt modelId="{C100A7CE-D774-4D7D-A492-0EA697125159}" type="sibTrans" cxnId="{FB198CC8-529E-4617-B5D7-C4F075F87009}">
      <dgm:prSet/>
      <dgm:spPr/>
      <dgm:t>
        <a:bodyPr/>
        <a:lstStyle/>
        <a:p>
          <a:endParaRPr lang="en-US" b="0"/>
        </a:p>
      </dgm:t>
    </dgm:pt>
    <dgm:pt modelId="{6947B6C9-CC43-44C1-B8A8-75341463BC6E}">
      <dgm:prSet phldrT="[Text]"/>
      <dgm:spPr/>
      <dgm:t>
        <a:bodyPr/>
        <a:lstStyle/>
        <a:p>
          <a:r>
            <a:rPr lang="en-US" b="0" dirty="0"/>
            <a:t>Do benefits from the intervention outweigh the harms?</a:t>
          </a:r>
        </a:p>
      </dgm:t>
    </dgm:pt>
    <dgm:pt modelId="{5DB4664E-DF4A-4DDC-99C6-4AE88B07BAD5}" type="parTrans" cxnId="{F0C220FB-B6B8-4B14-BD2F-EC1BAE7B6A5A}">
      <dgm:prSet/>
      <dgm:spPr/>
      <dgm:t>
        <a:bodyPr/>
        <a:lstStyle/>
        <a:p>
          <a:endParaRPr lang="en-US" b="0"/>
        </a:p>
      </dgm:t>
    </dgm:pt>
    <dgm:pt modelId="{6F244848-1971-441B-B475-EC0FCC7287B0}" type="sibTrans" cxnId="{F0C220FB-B6B8-4B14-BD2F-EC1BAE7B6A5A}">
      <dgm:prSet/>
      <dgm:spPr/>
      <dgm:t>
        <a:bodyPr/>
        <a:lstStyle/>
        <a:p>
          <a:endParaRPr lang="en-US" b="0"/>
        </a:p>
      </dgm:t>
    </dgm:pt>
    <dgm:pt modelId="{9F5879FB-B6AC-4B32-AA3D-5E58501645D8}">
      <dgm:prSet phldrT="[Text]"/>
      <dgm:spPr/>
      <dgm:t>
        <a:bodyPr/>
        <a:lstStyle/>
        <a:p>
          <a:r>
            <a:rPr lang="en-US" b="0" dirty="0"/>
            <a:t>Is the intervention acceptable to key stakeholders?</a:t>
          </a:r>
        </a:p>
      </dgm:t>
    </dgm:pt>
    <dgm:pt modelId="{4BF6B202-DBDE-431D-BECB-38E23F8A3A7A}" type="parTrans" cxnId="{B4985D2D-EC97-4612-BF37-261E7E6C077C}">
      <dgm:prSet/>
      <dgm:spPr/>
      <dgm:t>
        <a:bodyPr/>
        <a:lstStyle/>
        <a:p>
          <a:endParaRPr lang="en-US" b="0"/>
        </a:p>
      </dgm:t>
    </dgm:pt>
    <dgm:pt modelId="{806D249D-BF0C-4095-AEEE-F28AB78E5FD6}" type="sibTrans" cxnId="{B4985D2D-EC97-4612-BF37-261E7E6C077C}">
      <dgm:prSet/>
      <dgm:spPr/>
      <dgm:t>
        <a:bodyPr/>
        <a:lstStyle/>
        <a:p>
          <a:endParaRPr lang="en-US" b="0"/>
        </a:p>
      </dgm:t>
    </dgm:pt>
    <dgm:pt modelId="{9D7882AA-2A2F-42F5-BFBE-8CF976913C14}">
      <dgm:prSet phldrT="[Text]"/>
      <dgm:spPr/>
      <dgm:t>
        <a:bodyPr/>
        <a:lstStyle/>
        <a:p>
          <a:r>
            <a:rPr lang="en-US" b="0" dirty="0"/>
            <a:t>Is the intervention a reasonable and efficient allocation of resources?</a:t>
          </a:r>
        </a:p>
      </dgm:t>
    </dgm:pt>
    <dgm:pt modelId="{D2AAFF00-BC9A-4D50-83A5-1A6ABC179B25}" type="parTrans" cxnId="{4EA7EE91-21B8-4798-A8AF-AB2198967F56}">
      <dgm:prSet/>
      <dgm:spPr/>
      <dgm:t>
        <a:bodyPr/>
        <a:lstStyle/>
        <a:p>
          <a:endParaRPr lang="en-US" b="0"/>
        </a:p>
      </dgm:t>
    </dgm:pt>
    <dgm:pt modelId="{376C5AF3-F66E-4F0B-9C94-BE3C34658648}" type="sibTrans" cxnId="{4EA7EE91-21B8-4798-A8AF-AB2198967F56}">
      <dgm:prSet/>
      <dgm:spPr/>
      <dgm:t>
        <a:bodyPr/>
        <a:lstStyle/>
        <a:p>
          <a:endParaRPr lang="en-US" b="0"/>
        </a:p>
      </dgm:t>
    </dgm:pt>
    <dgm:pt modelId="{D6EEBB4B-A1DD-4DE6-82B0-10D3266F3E16}">
      <dgm:prSet phldrT="[Text]"/>
      <dgm:spPr/>
      <dgm:t>
        <a:bodyPr/>
        <a:lstStyle/>
        <a:p>
          <a:r>
            <a:rPr lang="en-US" b="0" dirty="0"/>
            <a:t>Is there a public health need?</a:t>
          </a:r>
        </a:p>
      </dgm:t>
    </dgm:pt>
    <dgm:pt modelId="{B9D186CD-161A-47AC-A743-48026827F4AE}" type="parTrans" cxnId="{9E55D7C4-CD02-482A-A0CC-129DDC1C3FB7}">
      <dgm:prSet/>
      <dgm:spPr/>
      <dgm:t>
        <a:bodyPr/>
        <a:lstStyle/>
        <a:p>
          <a:endParaRPr lang="en-US" b="0"/>
        </a:p>
      </dgm:t>
    </dgm:pt>
    <dgm:pt modelId="{6317733E-BE8C-44FA-9643-9DC9C38EF465}" type="sibTrans" cxnId="{9E55D7C4-CD02-482A-A0CC-129DDC1C3FB7}">
      <dgm:prSet/>
      <dgm:spPr/>
      <dgm:t>
        <a:bodyPr/>
        <a:lstStyle/>
        <a:p>
          <a:endParaRPr lang="en-US" b="0"/>
        </a:p>
      </dgm:t>
    </dgm:pt>
    <dgm:pt modelId="{8BC2DAFF-2AA7-41A8-BF6A-57FBECDE00FB}">
      <dgm:prSet phldrT="[Text]"/>
      <dgm:spPr/>
      <dgm:t>
        <a:bodyPr/>
        <a:lstStyle/>
        <a:p>
          <a:r>
            <a:rPr lang="en-US" b="0" dirty="0"/>
            <a:t>Is the intervention feasible to implement?</a:t>
          </a:r>
        </a:p>
      </dgm:t>
    </dgm:pt>
    <dgm:pt modelId="{D827A1B4-9E01-43D9-B264-8C07BFB6F44E}" type="parTrans" cxnId="{1A842F3E-BFBF-47BD-9D00-9EF3E4DBAC85}">
      <dgm:prSet/>
      <dgm:spPr/>
      <dgm:t>
        <a:bodyPr/>
        <a:lstStyle/>
        <a:p>
          <a:endParaRPr lang="en-US" b="0"/>
        </a:p>
      </dgm:t>
    </dgm:pt>
    <dgm:pt modelId="{5A28A2CA-1458-4217-A1B1-04267381D5AD}" type="sibTrans" cxnId="{1A842F3E-BFBF-47BD-9D00-9EF3E4DBAC85}">
      <dgm:prSet/>
      <dgm:spPr/>
      <dgm:t>
        <a:bodyPr/>
        <a:lstStyle/>
        <a:p>
          <a:endParaRPr lang="en-US" b="0"/>
        </a:p>
      </dgm:t>
    </dgm:pt>
    <dgm:pt modelId="{21483FE1-75E3-46BD-91CE-4B94B68DBEE3}">
      <dgm:prSet phldrT="[Text]"/>
      <dgm:spPr/>
      <dgm:t>
        <a:bodyPr/>
        <a:lstStyle/>
        <a:p>
          <a:r>
            <a:rPr lang="en-US" b="0" dirty="0"/>
            <a:t>Does the target population value this intervention?</a:t>
          </a:r>
        </a:p>
      </dgm:t>
    </dgm:pt>
    <dgm:pt modelId="{760D459D-F429-42D9-9D44-5C93FFAC2FF2}" type="parTrans" cxnId="{1FD8F247-CC29-429F-AE73-AEB4C713364D}">
      <dgm:prSet/>
      <dgm:spPr/>
      <dgm:t>
        <a:bodyPr/>
        <a:lstStyle/>
        <a:p>
          <a:endParaRPr lang="en-US"/>
        </a:p>
      </dgm:t>
    </dgm:pt>
    <dgm:pt modelId="{219DE2AA-81C6-4AFC-A348-D182913D1AEC}" type="sibTrans" cxnId="{1FD8F247-CC29-429F-AE73-AEB4C713364D}">
      <dgm:prSet/>
      <dgm:spPr/>
      <dgm:t>
        <a:bodyPr/>
        <a:lstStyle/>
        <a:p>
          <a:endParaRPr lang="en-US"/>
        </a:p>
      </dgm:t>
    </dgm:pt>
    <dgm:pt modelId="{5CDBD975-4968-4129-8BD1-34E75AE6EED4}">
      <dgm:prSet phldrT="[Text]"/>
      <dgm:spPr/>
      <dgm:t>
        <a:bodyPr/>
        <a:lstStyle/>
        <a:p>
          <a:r>
            <a:rPr lang="en-US" b="0" dirty="0"/>
            <a:t>What is the overall certainty of evidence for the critical outcomes?</a:t>
          </a:r>
        </a:p>
      </dgm:t>
    </dgm:pt>
    <dgm:pt modelId="{60A0B7DC-9A31-42C6-8557-0C67574CABD5}" type="parTrans" cxnId="{E9740AEA-02E3-4CB4-9FF5-0C799316D02B}">
      <dgm:prSet/>
      <dgm:spPr/>
      <dgm:t>
        <a:bodyPr/>
        <a:lstStyle/>
        <a:p>
          <a:endParaRPr lang="en-US"/>
        </a:p>
      </dgm:t>
    </dgm:pt>
    <dgm:pt modelId="{1172C735-9499-49C0-9289-DD69BCE5DA75}" type="sibTrans" cxnId="{E9740AEA-02E3-4CB4-9FF5-0C799316D02B}">
      <dgm:prSet/>
      <dgm:spPr/>
      <dgm:t>
        <a:bodyPr/>
        <a:lstStyle/>
        <a:p>
          <a:endParaRPr lang="en-US"/>
        </a:p>
      </dgm:t>
    </dgm:pt>
    <dgm:pt modelId="{82284A4E-DDB6-4FE5-9DAC-99936ABB496B}" type="pres">
      <dgm:prSet presAssocID="{9798A44B-4299-40D4-A814-0F18B7F2D2AC}" presName="Name0" presStyleCnt="0">
        <dgm:presLayoutVars>
          <dgm:chPref val="1"/>
          <dgm:dir/>
          <dgm:animOne val="branch"/>
          <dgm:animLvl val="lvl"/>
          <dgm:resizeHandles val="exact"/>
        </dgm:presLayoutVars>
      </dgm:prSet>
      <dgm:spPr/>
    </dgm:pt>
    <dgm:pt modelId="{9190F55B-48D3-4483-AC69-973AF42057E3}" type="pres">
      <dgm:prSet presAssocID="{A398B5B2-702E-4598-B3B3-1308A1664FF4}" presName="root1" presStyleCnt="0"/>
      <dgm:spPr/>
    </dgm:pt>
    <dgm:pt modelId="{2073A012-19A6-43D3-B091-25A9DB52EE2A}" type="pres">
      <dgm:prSet presAssocID="{A398B5B2-702E-4598-B3B3-1308A1664FF4}" presName="LevelOneTextNode" presStyleLbl="node0" presStyleIdx="0" presStyleCnt="1" custAng="5400000" custScaleX="200514" custScaleY="65637" custLinFactX="-12330" custLinFactNeighborX="-100000" custLinFactNeighborY="-2722">
        <dgm:presLayoutVars>
          <dgm:chPref val="3"/>
        </dgm:presLayoutVars>
      </dgm:prSet>
      <dgm:spPr/>
    </dgm:pt>
    <dgm:pt modelId="{7EBCAF81-4EA7-4B56-9DC3-51C141FFD3AE}" type="pres">
      <dgm:prSet presAssocID="{A398B5B2-702E-4598-B3B3-1308A1664FF4}" presName="level2hierChild" presStyleCnt="0"/>
      <dgm:spPr/>
    </dgm:pt>
    <dgm:pt modelId="{FAED4CBC-D6A1-42F9-BF7C-62DA9096BE11}" type="pres">
      <dgm:prSet presAssocID="{B9D186CD-161A-47AC-A743-48026827F4AE}" presName="conn2-1" presStyleLbl="parChTrans1D2" presStyleIdx="0" presStyleCnt="7"/>
      <dgm:spPr/>
    </dgm:pt>
    <dgm:pt modelId="{3F7C1AC7-20B4-4FCA-BC77-DD9C85EF757E}" type="pres">
      <dgm:prSet presAssocID="{B9D186CD-161A-47AC-A743-48026827F4AE}" presName="connTx" presStyleLbl="parChTrans1D2" presStyleIdx="0" presStyleCnt="7"/>
      <dgm:spPr/>
    </dgm:pt>
    <dgm:pt modelId="{4BBBF60B-2FD7-47A6-AF32-E028BE989785}" type="pres">
      <dgm:prSet presAssocID="{D6EEBB4B-A1DD-4DE6-82B0-10D3266F3E16}" presName="root2" presStyleCnt="0"/>
      <dgm:spPr/>
    </dgm:pt>
    <dgm:pt modelId="{B0B6904C-B974-4F28-BCDE-55B8DAE7F158}" type="pres">
      <dgm:prSet presAssocID="{D6EEBB4B-A1DD-4DE6-82B0-10D3266F3E16}" presName="LevelTwoTextNode" presStyleLbl="node2" presStyleIdx="0" presStyleCnt="7">
        <dgm:presLayoutVars>
          <dgm:chPref val="3"/>
        </dgm:presLayoutVars>
      </dgm:prSet>
      <dgm:spPr/>
    </dgm:pt>
    <dgm:pt modelId="{6DC8AC17-727D-4372-A530-44D7BC8CC0DF}" type="pres">
      <dgm:prSet presAssocID="{D6EEBB4B-A1DD-4DE6-82B0-10D3266F3E16}" presName="level3hierChild" presStyleCnt="0"/>
      <dgm:spPr/>
    </dgm:pt>
    <dgm:pt modelId="{6987BC0C-1310-49C0-8871-87C28E04B52E}" type="pres">
      <dgm:prSet presAssocID="{5DB4664E-DF4A-4DDC-99C6-4AE88B07BAD5}" presName="conn2-1" presStyleLbl="parChTrans1D2" presStyleIdx="1" presStyleCnt="7"/>
      <dgm:spPr/>
    </dgm:pt>
    <dgm:pt modelId="{1EA28986-329E-44A1-8213-D1B8FAA3A576}" type="pres">
      <dgm:prSet presAssocID="{5DB4664E-DF4A-4DDC-99C6-4AE88B07BAD5}" presName="connTx" presStyleLbl="parChTrans1D2" presStyleIdx="1" presStyleCnt="7"/>
      <dgm:spPr/>
    </dgm:pt>
    <dgm:pt modelId="{6395ADD0-E0C3-4A3A-AAE2-BDCFEC0A375C}" type="pres">
      <dgm:prSet presAssocID="{6947B6C9-CC43-44C1-B8A8-75341463BC6E}" presName="root2" presStyleCnt="0"/>
      <dgm:spPr/>
    </dgm:pt>
    <dgm:pt modelId="{FD994ED9-1128-44BF-802E-BF7E20BD9D49}" type="pres">
      <dgm:prSet presAssocID="{6947B6C9-CC43-44C1-B8A8-75341463BC6E}" presName="LevelTwoTextNode" presStyleLbl="node2" presStyleIdx="1" presStyleCnt="7">
        <dgm:presLayoutVars>
          <dgm:chPref val="3"/>
        </dgm:presLayoutVars>
      </dgm:prSet>
      <dgm:spPr/>
    </dgm:pt>
    <dgm:pt modelId="{3E4E937B-5A8F-4F6B-A937-544232861C98}" type="pres">
      <dgm:prSet presAssocID="{6947B6C9-CC43-44C1-B8A8-75341463BC6E}" presName="level3hierChild" presStyleCnt="0"/>
      <dgm:spPr/>
    </dgm:pt>
    <dgm:pt modelId="{BAB5779C-7528-444D-BD33-34F6ADF7D547}" type="pres">
      <dgm:prSet presAssocID="{60A0B7DC-9A31-42C6-8557-0C67574CABD5}" presName="conn2-1" presStyleLbl="parChTrans1D2" presStyleIdx="2" presStyleCnt="7"/>
      <dgm:spPr/>
    </dgm:pt>
    <dgm:pt modelId="{926C6ED0-51B9-455C-B5C4-1F8D17CEA567}" type="pres">
      <dgm:prSet presAssocID="{60A0B7DC-9A31-42C6-8557-0C67574CABD5}" presName="connTx" presStyleLbl="parChTrans1D2" presStyleIdx="2" presStyleCnt="7"/>
      <dgm:spPr/>
    </dgm:pt>
    <dgm:pt modelId="{A6714503-A841-4990-83CD-DA2251111A76}" type="pres">
      <dgm:prSet presAssocID="{5CDBD975-4968-4129-8BD1-34E75AE6EED4}" presName="root2" presStyleCnt="0"/>
      <dgm:spPr/>
    </dgm:pt>
    <dgm:pt modelId="{7A467840-2C0E-48CA-AEBE-1AFB4354208B}" type="pres">
      <dgm:prSet presAssocID="{5CDBD975-4968-4129-8BD1-34E75AE6EED4}" presName="LevelTwoTextNode" presStyleLbl="node2" presStyleIdx="2" presStyleCnt="7">
        <dgm:presLayoutVars>
          <dgm:chPref val="3"/>
        </dgm:presLayoutVars>
      </dgm:prSet>
      <dgm:spPr/>
    </dgm:pt>
    <dgm:pt modelId="{12476308-A215-4C79-B194-6736055FC4F0}" type="pres">
      <dgm:prSet presAssocID="{5CDBD975-4968-4129-8BD1-34E75AE6EED4}" presName="level3hierChild" presStyleCnt="0"/>
      <dgm:spPr/>
    </dgm:pt>
    <dgm:pt modelId="{744134E7-FB82-4BAF-BD10-D9621015B0BC}" type="pres">
      <dgm:prSet presAssocID="{760D459D-F429-42D9-9D44-5C93FFAC2FF2}" presName="conn2-1" presStyleLbl="parChTrans1D2" presStyleIdx="3" presStyleCnt="7"/>
      <dgm:spPr/>
    </dgm:pt>
    <dgm:pt modelId="{43FDCBAB-6DB8-4555-A305-DCA5004E1E55}" type="pres">
      <dgm:prSet presAssocID="{760D459D-F429-42D9-9D44-5C93FFAC2FF2}" presName="connTx" presStyleLbl="parChTrans1D2" presStyleIdx="3" presStyleCnt="7"/>
      <dgm:spPr/>
    </dgm:pt>
    <dgm:pt modelId="{5B2AF431-3EFE-45C3-BFDE-8BE3689BD015}" type="pres">
      <dgm:prSet presAssocID="{21483FE1-75E3-46BD-91CE-4B94B68DBEE3}" presName="root2" presStyleCnt="0"/>
      <dgm:spPr/>
    </dgm:pt>
    <dgm:pt modelId="{2CD5C5EA-5C90-4391-A1B2-F8EE7AB084CC}" type="pres">
      <dgm:prSet presAssocID="{21483FE1-75E3-46BD-91CE-4B94B68DBEE3}" presName="LevelTwoTextNode" presStyleLbl="node2" presStyleIdx="3" presStyleCnt="7">
        <dgm:presLayoutVars>
          <dgm:chPref val="3"/>
        </dgm:presLayoutVars>
      </dgm:prSet>
      <dgm:spPr/>
    </dgm:pt>
    <dgm:pt modelId="{8CA96170-F672-4C86-8766-80F1D8049A12}" type="pres">
      <dgm:prSet presAssocID="{21483FE1-75E3-46BD-91CE-4B94B68DBEE3}" presName="level3hierChild" presStyleCnt="0"/>
      <dgm:spPr/>
    </dgm:pt>
    <dgm:pt modelId="{A0E2934C-2191-4574-93C1-821E2343ED35}" type="pres">
      <dgm:prSet presAssocID="{4BF6B202-DBDE-431D-BECB-38E23F8A3A7A}" presName="conn2-1" presStyleLbl="parChTrans1D2" presStyleIdx="4" presStyleCnt="7"/>
      <dgm:spPr/>
    </dgm:pt>
    <dgm:pt modelId="{A323218D-C6C0-4B82-9A1C-8050872154F2}" type="pres">
      <dgm:prSet presAssocID="{4BF6B202-DBDE-431D-BECB-38E23F8A3A7A}" presName="connTx" presStyleLbl="parChTrans1D2" presStyleIdx="4" presStyleCnt="7"/>
      <dgm:spPr/>
    </dgm:pt>
    <dgm:pt modelId="{0697EFC7-7C01-4883-8204-00F4DCCC599A}" type="pres">
      <dgm:prSet presAssocID="{9F5879FB-B6AC-4B32-AA3D-5E58501645D8}" presName="root2" presStyleCnt="0"/>
      <dgm:spPr/>
    </dgm:pt>
    <dgm:pt modelId="{E428CA9B-7C02-4BA9-B4D9-87A0D7490036}" type="pres">
      <dgm:prSet presAssocID="{9F5879FB-B6AC-4B32-AA3D-5E58501645D8}" presName="LevelTwoTextNode" presStyleLbl="node2" presStyleIdx="4" presStyleCnt="7">
        <dgm:presLayoutVars>
          <dgm:chPref val="3"/>
        </dgm:presLayoutVars>
      </dgm:prSet>
      <dgm:spPr/>
    </dgm:pt>
    <dgm:pt modelId="{9AAB75BB-96F4-4FFB-9C5B-BFA1597BCA2C}" type="pres">
      <dgm:prSet presAssocID="{9F5879FB-B6AC-4B32-AA3D-5E58501645D8}" presName="level3hierChild" presStyleCnt="0"/>
      <dgm:spPr/>
    </dgm:pt>
    <dgm:pt modelId="{78091449-97ED-4B52-BE13-48C167BAAC0D}" type="pres">
      <dgm:prSet presAssocID="{D2AAFF00-BC9A-4D50-83A5-1A6ABC179B25}" presName="conn2-1" presStyleLbl="parChTrans1D2" presStyleIdx="5" presStyleCnt="7"/>
      <dgm:spPr/>
    </dgm:pt>
    <dgm:pt modelId="{97DE5C89-B2C6-4234-B2FA-730680412D73}" type="pres">
      <dgm:prSet presAssocID="{D2AAFF00-BC9A-4D50-83A5-1A6ABC179B25}" presName="connTx" presStyleLbl="parChTrans1D2" presStyleIdx="5" presStyleCnt="7"/>
      <dgm:spPr/>
    </dgm:pt>
    <dgm:pt modelId="{89687DAA-D131-4993-9312-715B8824486E}" type="pres">
      <dgm:prSet presAssocID="{9D7882AA-2A2F-42F5-BFBE-8CF976913C14}" presName="root2" presStyleCnt="0"/>
      <dgm:spPr/>
    </dgm:pt>
    <dgm:pt modelId="{78F940AE-9759-425F-BCA6-5A0D818EA74B}" type="pres">
      <dgm:prSet presAssocID="{9D7882AA-2A2F-42F5-BFBE-8CF976913C14}" presName="LevelTwoTextNode" presStyleLbl="node2" presStyleIdx="5" presStyleCnt="7">
        <dgm:presLayoutVars>
          <dgm:chPref val="3"/>
        </dgm:presLayoutVars>
      </dgm:prSet>
      <dgm:spPr/>
    </dgm:pt>
    <dgm:pt modelId="{50377D9B-4D00-4D28-89D0-8D8FB2718171}" type="pres">
      <dgm:prSet presAssocID="{9D7882AA-2A2F-42F5-BFBE-8CF976913C14}" presName="level3hierChild" presStyleCnt="0"/>
      <dgm:spPr/>
    </dgm:pt>
    <dgm:pt modelId="{92B45722-51F4-42D2-899B-EC552451B40D}" type="pres">
      <dgm:prSet presAssocID="{D827A1B4-9E01-43D9-B264-8C07BFB6F44E}" presName="conn2-1" presStyleLbl="parChTrans1D2" presStyleIdx="6" presStyleCnt="7"/>
      <dgm:spPr/>
    </dgm:pt>
    <dgm:pt modelId="{C6A066C9-F74C-4CB6-AE81-918FDD32AD6C}" type="pres">
      <dgm:prSet presAssocID="{D827A1B4-9E01-43D9-B264-8C07BFB6F44E}" presName="connTx" presStyleLbl="parChTrans1D2" presStyleIdx="6" presStyleCnt="7"/>
      <dgm:spPr/>
    </dgm:pt>
    <dgm:pt modelId="{7699C4C1-9A7A-49A6-92DD-A53AA99E2A7A}" type="pres">
      <dgm:prSet presAssocID="{8BC2DAFF-2AA7-41A8-BF6A-57FBECDE00FB}" presName="root2" presStyleCnt="0"/>
      <dgm:spPr/>
    </dgm:pt>
    <dgm:pt modelId="{4391341F-95CE-4323-8A7B-1045485F3705}" type="pres">
      <dgm:prSet presAssocID="{8BC2DAFF-2AA7-41A8-BF6A-57FBECDE00FB}" presName="LevelTwoTextNode" presStyleLbl="node2" presStyleIdx="6" presStyleCnt="7">
        <dgm:presLayoutVars>
          <dgm:chPref val="3"/>
        </dgm:presLayoutVars>
      </dgm:prSet>
      <dgm:spPr/>
    </dgm:pt>
    <dgm:pt modelId="{FAC8776C-B2BC-44B6-8FBF-E979D87F2BB4}" type="pres">
      <dgm:prSet presAssocID="{8BC2DAFF-2AA7-41A8-BF6A-57FBECDE00FB}" presName="level3hierChild" presStyleCnt="0"/>
      <dgm:spPr/>
    </dgm:pt>
  </dgm:ptLst>
  <dgm:cxnLst>
    <dgm:cxn modelId="{1CB84304-FA7F-4EBB-A877-D909E0CAA092}" type="presOf" srcId="{B9D186CD-161A-47AC-A743-48026827F4AE}" destId="{FAED4CBC-D6A1-42F9-BF7C-62DA9096BE11}" srcOrd="0" destOrd="0" presId="urn:microsoft.com/office/officeart/2008/layout/HorizontalMultiLevelHierarchy"/>
    <dgm:cxn modelId="{8ED46C1B-03DC-474B-B5A7-898C64FE51B3}" type="presOf" srcId="{60A0B7DC-9A31-42C6-8557-0C67574CABD5}" destId="{BAB5779C-7528-444D-BD33-34F6ADF7D547}" srcOrd="0" destOrd="0" presId="urn:microsoft.com/office/officeart/2008/layout/HorizontalMultiLevelHierarchy"/>
    <dgm:cxn modelId="{96AD0620-00A3-4165-B0A1-C6EB2A4B101B}" type="presOf" srcId="{9F5879FB-B6AC-4B32-AA3D-5E58501645D8}" destId="{E428CA9B-7C02-4BA9-B4D9-87A0D7490036}" srcOrd="0" destOrd="0" presId="urn:microsoft.com/office/officeart/2008/layout/HorizontalMultiLevelHierarchy"/>
    <dgm:cxn modelId="{BFA10D28-151F-4284-B7CD-8CB3BCF18578}" type="presOf" srcId="{D2AAFF00-BC9A-4D50-83A5-1A6ABC179B25}" destId="{78091449-97ED-4B52-BE13-48C167BAAC0D}" srcOrd="0" destOrd="0" presId="urn:microsoft.com/office/officeart/2008/layout/HorizontalMultiLevelHierarchy"/>
    <dgm:cxn modelId="{B4985D2D-EC97-4612-BF37-261E7E6C077C}" srcId="{A398B5B2-702E-4598-B3B3-1308A1664FF4}" destId="{9F5879FB-B6AC-4B32-AA3D-5E58501645D8}" srcOrd="4" destOrd="0" parTransId="{4BF6B202-DBDE-431D-BECB-38E23F8A3A7A}" sibTransId="{806D249D-BF0C-4095-AEEE-F28AB78E5FD6}"/>
    <dgm:cxn modelId="{1A842F3E-BFBF-47BD-9D00-9EF3E4DBAC85}" srcId="{A398B5B2-702E-4598-B3B3-1308A1664FF4}" destId="{8BC2DAFF-2AA7-41A8-BF6A-57FBECDE00FB}" srcOrd="6" destOrd="0" parTransId="{D827A1B4-9E01-43D9-B264-8C07BFB6F44E}" sibTransId="{5A28A2CA-1458-4217-A1B1-04267381D5AD}"/>
    <dgm:cxn modelId="{1FD8F247-CC29-429F-AE73-AEB4C713364D}" srcId="{A398B5B2-702E-4598-B3B3-1308A1664FF4}" destId="{21483FE1-75E3-46BD-91CE-4B94B68DBEE3}" srcOrd="3" destOrd="0" parTransId="{760D459D-F429-42D9-9D44-5C93FFAC2FF2}" sibTransId="{219DE2AA-81C6-4AFC-A348-D182913D1AEC}"/>
    <dgm:cxn modelId="{0525224D-BDC5-4FFD-9729-FF93E738FAC7}" type="presOf" srcId="{760D459D-F429-42D9-9D44-5C93FFAC2FF2}" destId="{744134E7-FB82-4BAF-BD10-D9621015B0BC}" srcOrd="0" destOrd="0" presId="urn:microsoft.com/office/officeart/2008/layout/HorizontalMultiLevelHierarchy"/>
    <dgm:cxn modelId="{2AC8B16D-B39C-497D-A073-5C0C642A6177}" type="presOf" srcId="{A398B5B2-702E-4598-B3B3-1308A1664FF4}" destId="{2073A012-19A6-43D3-B091-25A9DB52EE2A}" srcOrd="0" destOrd="0" presId="urn:microsoft.com/office/officeart/2008/layout/HorizontalMultiLevelHierarchy"/>
    <dgm:cxn modelId="{F0A5306E-490F-4D9F-B0E9-D0369E6AD05C}" type="presOf" srcId="{D827A1B4-9E01-43D9-B264-8C07BFB6F44E}" destId="{C6A066C9-F74C-4CB6-AE81-918FDD32AD6C}" srcOrd="1" destOrd="0" presId="urn:microsoft.com/office/officeart/2008/layout/HorizontalMultiLevelHierarchy"/>
    <dgm:cxn modelId="{84424E76-239A-49D5-8915-9803B84508DA}" type="presOf" srcId="{B9D186CD-161A-47AC-A743-48026827F4AE}" destId="{3F7C1AC7-20B4-4FCA-BC77-DD9C85EF757E}" srcOrd="1" destOrd="0" presId="urn:microsoft.com/office/officeart/2008/layout/HorizontalMultiLevelHierarchy"/>
    <dgm:cxn modelId="{62F95D90-2AB4-4CA4-9FA7-DE6DCF77C65E}" type="presOf" srcId="{21483FE1-75E3-46BD-91CE-4B94B68DBEE3}" destId="{2CD5C5EA-5C90-4391-A1B2-F8EE7AB084CC}" srcOrd="0" destOrd="0" presId="urn:microsoft.com/office/officeart/2008/layout/HorizontalMultiLevelHierarchy"/>
    <dgm:cxn modelId="{4EA7EE91-21B8-4798-A8AF-AB2198967F56}" srcId="{A398B5B2-702E-4598-B3B3-1308A1664FF4}" destId="{9D7882AA-2A2F-42F5-BFBE-8CF976913C14}" srcOrd="5" destOrd="0" parTransId="{D2AAFF00-BC9A-4D50-83A5-1A6ABC179B25}" sibTransId="{376C5AF3-F66E-4F0B-9C94-BE3C34658648}"/>
    <dgm:cxn modelId="{7709D49A-BBA0-4D99-8CCB-EE9AD7739985}" type="presOf" srcId="{6947B6C9-CC43-44C1-B8A8-75341463BC6E}" destId="{FD994ED9-1128-44BF-802E-BF7E20BD9D49}" srcOrd="0" destOrd="0" presId="urn:microsoft.com/office/officeart/2008/layout/HorizontalMultiLevelHierarchy"/>
    <dgm:cxn modelId="{2EF7D49D-44E5-4D64-A474-D08766AA3D52}" type="presOf" srcId="{9798A44B-4299-40D4-A814-0F18B7F2D2AC}" destId="{82284A4E-DDB6-4FE5-9DAC-99936ABB496B}" srcOrd="0" destOrd="0" presId="urn:microsoft.com/office/officeart/2008/layout/HorizontalMultiLevelHierarchy"/>
    <dgm:cxn modelId="{676C4FB1-2CE2-467A-997E-3455C05703EC}" type="presOf" srcId="{9D7882AA-2A2F-42F5-BFBE-8CF976913C14}" destId="{78F940AE-9759-425F-BCA6-5A0D818EA74B}" srcOrd="0" destOrd="0" presId="urn:microsoft.com/office/officeart/2008/layout/HorizontalMultiLevelHierarchy"/>
    <dgm:cxn modelId="{8AF24CC3-3B7C-4DE5-A36C-8A74FD0E79BD}" type="presOf" srcId="{5CDBD975-4968-4129-8BD1-34E75AE6EED4}" destId="{7A467840-2C0E-48CA-AEBE-1AFB4354208B}" srcOrd="0" destOrd="0" presId="urn:microsoft.com/office/officeart/2008/layout/HorizontalMultiLevelHierarchy"/>
    <dgm:cxn modelId="{9E55D7C4-CD02-482A-A0CC-129DDC1C3FB7}" srcId="{A398B5B2-702E-4598-B3B3-1308A1664FF4}" destId="{D6EEBB4B-A1DD-4DE6-82B0-10D3266F3E16}" srcOrd="0" destOrd="0" parTransId="{B9D186CD-161A-47AC-A743-48026827F4AE}" sibTransId="{6317733E-BE8C-44FA-9643-9DC9C38EF465}"/>
    <dgm:cxn modelId="{9CAD8CC7-B14E-4095-9AA5-9ECE6936E978}" type="presOf" srcId="{D6EEBB4B-A1DD-4DE6-82B0-10D3266F3E16}" destId="{B0B6904C-B974-4F28-BCDE-55B8DAE7F158}" srcOrd="0" destOrd="0" presId="urn:microsoft.com/office/officeart/2008/layout/HorizontalMultiLevelHierarchy"/>
    <dgm:cxn modelId="{FB198CC8-529E-4617-B5D7-C4F075F87009}" srcId="{9798A44B-4299-40D4-A814-0F18B7F2D2AC}" destId="{A398B5B2-702E-4598-B3B3-1308A1664FF4}" srcOrd="0" destOrd="0" parTransId="{B653BCD1-5D02-4297-A215-01927D4B8FAE}" sibTransId="{C100A7CE-D774-4D7D-A492-0EA697125159}"/>
    <dgm:cxn modelId="{BA63D7D5-B818-4EBF-8862-BD56A04BE26A}" type="presOf" srcId="{4BF6B202-DBDE-431D-BECB-38E23F8A3A7A}" destId="{A0E2934C-2191-4574-93C1-821E2343ED35}" srcOrd="0" destOrd="0" presId="urn:microsoft.com/office/officeart/2008/layout/HorizontalMultiLevelHierarchy"/>
    <dgm:cxn modelId="{04C353DD-C06D-4AAC-9F53-3DFB1D32D043}" type="presOf" srcId="{D2AAFF00-BC9A-4D50-83A5-1A6ABC179B25}" destId="{97DE5C89-B2C6-4234-B2FA-730680412D73}" srcOrd="1" destOrd="0" presId="urn:microsoft.com/office/officeart/2008/layout/HorizontalMultiLevelHierarchy"/>
    <dgm:cxn modelId="{75C5D0E3-0B2A-488D-BB92-F8D96465FB8C}" type="presOf" srcId="{8BC2DAFF-2AA7-41A8-BF6A-57FBECDE00FB}" destId="{4391341F-95CE-4323-8A7B-1045485F3705}" srcOrd="0" destOrd="0" presId="urn:microsoft.com/office/officeart/2008/layout/HorizontalMultiLevelHierarchy"/>
    <dgm:cxn modelId="{E9740AEA-02E3-4CB4-9FF5-0C799316D02B}" srcId="{A398B5B2-702E-4598-B3B3-1308A1664FF4}" destId="{5CDBD975-4968-4129-8BD1-34E75AE6EED4}" srcOrd="2" destOrd="0" parTransId="{60A0B7DC-9A31-42C6-8557-0C67574CABD5}" sibTransId="{1172C735-9499-49C0-9289-DD69BCE5DA75}"/>
    <dgm:cxn modelId="{6153ABEF-577A-42A9-9BD4-68C76117FD0C}" type="presOf" srcId="{60A0B7DC-9A31-42C6-8557-0C67574CABD5}" destId="{926C6ED0-51B9-455C-B5C4-1F8D17CEA567}" srcOrd="1" destOrd="0" presId="urn:microsoft.com/office/officeart/2008/layout/HorizontalMultiLevelHierarchy"/>
    <dgm:cxn modelId="{A62976F3-17E2-4FAE-BDF9-5F18B6938A3E}" type="presOf" srcId="{4BF6B202-DBDE-431D-BECB-38E23F8A3A7A}" destId="{A323218D-C6C0-4B82-9A1C-8050872154F2}" srcOrd="1" destOrd="0" presId="urn:microsoft.com/office/officeart/2008/layout/HorizontalMultiLevelHierarchy"/>
    <dgm:cxn modelId="{D1A08EF6-050C-4B58-BCF6-08A06ACA9031}" type="presOf" srcId="{5DB4664E-DF4A-4DDC-99C6-4AE88B07BAD5}" destId="{6987BC0C-1310-49C0-8871-87C28E04B52E}" srcOrd="0" destOrd="0" presId="urn:microsoft.com/office/officeart/2008/layout/HorizontalMultiLevelHierarchy"/>
    <dgm:cxn modelId="{42690DF7-CA40-4C07-BA06-B25865DC77BE}" type="presOf" srcId="{5DB4664E-DF4A-4DDC-99C6-4AE88B07BAD5}" destId="{1EA28986-329E-44A1-8213-D1B8FAA3A576}" srcOrd="1" destOrd="0" presId="urn:microsoft.com/office/officeart/2008/layout/HorizontalMultiLevelHierarchy"/>
    <dgm:cxn modelId="{6DEDCBF9-5B94-4480-99B0-97AEAA1C0B71}" type="presOf" srcId="{760D459D-F429-42D9-9D44-5C93FFAC2FF2}" destId="{43FDCBAB-6DB8-4555-A305-DCA5004E1E55}" srcOrd="1" destOrd="0" presId="urn:microsoft.com/office/officeart/2008/layout/HorizontalMultiLevelHierarchy"/>
    <dgm:cxn modelId="{F0C220FB-B6B8-4B14-BD2F-EC1BAE7B6A5A}" srcId="{A398B5B2-702E-4598-B3B3-1308A1664FF4}" destId="{6947B6C9-CC43-44C1-B8A8-75341463BC6E}" srcOrd="1" destOrd="0" parTransId="{5DB4664E-DF4A-4DDC-99C6-4AE88B07BAD5}" sibTransId="{6F244848-1971-441B-B475-EC0FCC7287B0}"/>
    <dgm:cxn modelId="{C146E8FC-6568-45FE-8E7C-44D4FFCC503C}" type="presOf" srcId="{D827A1B4-9E01-43D9-B264-8C07BFB6F44E}" destId="{92B45722-51F4-42D2-899B-EC552451B40D}" srcOrd="0" destOrd="0" presId="urn:microsoft.com/office/officeart/2008/layout/HorizontalMultiLevelHierarchy"/>
    <dgm:cxn modelId="{C31F5E44-BAEE-4FEF-9278-77197CC079DC}" type="presParOf" srcId="{82284A4E-DDB6-4FE5-9DAC-99936ABB496B}" destId="{9190F55B-48D3-4483-AC69-973AF42057E3}" srcOrd="0" destOrd="0" presId="urn:microsoft.com/office/officeart/2008/layout/HorizontalMultiLevelHierarchy"/>
    <dgm:cxn modelId="{A91EFAA7-DA84-43D7-9F2A-03C509BBB4AB}" type="presParOf" srcId="{9190F55B-48D3-4483-AC69-973AF42057E3}" destId="{2073A012-19A6-43D3-B091-25A9DB52EE2A}" srcOrd="0" destOrd="0" presId="urn:microsoft.com/office/officeart/2008/layout/HorizontalMultiLevelHierarchy"/>
    <dgm:cxn modelId="{DF9A636A-C307-4601-BFFD-0F35EEFFF1FD}" type="presParOf" srcId="{9190F55B-48D3-4483-AC69-973AF42057E3}" destId="{7EBCAF81-4EA7-4B56-9DC3-51C141FFD3AE}" srcOrd="1" destOrd="0" presId="urn:microsoft.com/office/officeart/2008/layout/HorizontalMultiLevelHierarchy"/>
    <dgm:cxn modelId="{0C370A31-C11B-47E7-A2B3-B5D0AC966BEF}" type="presParOf" srcId="{7EBCAF81-4EA7-4B56-9DC3-51C141FFD3AE}" destId="{FAED4CBC-D6A1-42F9-BF7C-62DA9096BE11}" srcOrd="0" destOrd="0" presId="urn:microsoft.com/office/officeart/2008/layout/HorizontalMultiLevelHierarchy"/>
    <dgm:cxn modelId="{DFA66392-286A-41FD-B290-A39CF7D0C472}" type="presParOf" srcId="{FAED4CBC-D6A1-42F9-BF7C-62DA9096BE11}" destId="{3F7C1AC7-20B4-4FCA-BC77-DD9C85EF757E}" srcOrd="0" destOrd="0" presId="urn:microsoft.com/office/officeart/2008/layout/HorizontalMultiLevelHierarchy"/>
    <dgm:cxn modelId="{86103423-EAD8-4783-924D-B03C55EF054C}" type="presParOf" srcId="{7EBCAF81-4EA7-4B56-9DC3-51C141FFD3AE}" destId="{4BBBF60B-2FD7-47A6-AF32-E028BE989785}" srcOrd="1" destOrd="0" presId="urn:microsoft.com/office/officeart/2008/layout/HorizontalMultiLevelHierarchy"/>
    <dgm:cxn modelId="{608F383E-6B25-4FA5-823B-ADB16F75A3C3}" type="presParOf" srcId="{4BBBF60B-2FD7-47A6-AF32-E028BE989785}" destId="{B0B6904C-B974-4F28-BCDE-55B8DAE7F158}" srcOrd="0" destOrd="0" presId="urn:microsoft.com/office/officeart/2008/layout/HorizontalMultiLevelHierarchy"/>
    <dgm:cxn modelId="{3C00F6E5-4EEF-4C84-BBEE-E222DF25F4EB}" type="presParOf" srcId="{4BBBF60B-2FD7-47A6-AF32-E028BE989785}" destId="{6DC8AC17-727D-4372-A530-44D7BC8CC0DF}" srcOrd="1" destOrd="0" presId="urn:microsoft.com/office/officeart/2008/layout/HorizontalMultiLevelHierarchy"/>
    <dgm:cxn modelId="{DE9DAEDC-5166-47C1-AC2C-0E11916D9A08}" type="presParOf" srcId="{7EBCAF81-4EA7-4B56-9DC3-51C141FFD3AE}" destId="{6987BC0C-1310-49C0-8871-87C28E04B52E}" srcOrd="2" destOrd="0" presId="urn:microsoft.com/office/officeart/2008/layout/HorizontalMultiLevelHierarchy"/>
    <dgm:cxn modelId="{83D7D8E7-2204-475C-8BA7-01E594CBBFEF}" type="presParOf" srcId="{6987BC0C-1310-49C0-8871-87C28E04B52E}" destId="{1EA28986-329E-44A1-8213-D1B8FAA3A576}" srcOrd="0" destOrd="0" presId="urn:microsoft.com/office/officeart/2008/layout/HorizontalMultiLevelHierarchy"/>
    <dgm:cxn modelId="{4132CB19-AC8B-41A0-B1F7-B43D92632D13}" type="presParOf" srcId="{7EBCAF81-4EA7-4B56-9DC3-51C141FFD3AE}" destId="{6395ADD0-E0C3-4A3A-AAE2-BDCFEC0A375C}" srcOrd="3" destOrd="0" presId="urn:microsoft.com/office/officeart/2008/layout/HorizontalMultiLevelHierarchy"/>
    <dgm:cxn modelId="{E75B7659-DE82-4808-BD05-C61D8284B596}" type="presParOf" srcId="{6395ADD0-E0C3-4A3A-AAE2-BDCFEC0A375C}" destId="{FD994ED9-1128-44BF-802E-BF7E20BD9D49}" srcOrd="0" destOrd="0" presId="urn:microsoft.com/office/officeart/2008/layout/HorizontalMultiLevelHierarchy"/>
    <dgm:cxn modelId="{9EFD249F-648C-43AE-9EB9-E838DA623BB0}" type="presParOf" srcId="{6395ADD0-E0C3-4A3A-AAE2-BDCFEC0A375C}" destId="{3E4E937B-5A8F-4F6B-A937-544232861C98}" srcOrd="1" destOrd="0" presId="urn:microsoft.com/office/officeart/2008/layout/HorizontalMultiLevelHierarchy"/>
    <dgm:cxn modelId="{42F4932C-1DED-4197-AAE3-3DE758ADAAE6}" type="presParOf" srcId="{7EBCAF81-4EA7-4B56-9DC3-51C141FFD3AE}" destId="{BAB5779C-7528-444D-BD33-34F6ADF7D547}" srcOrd="4" destOrd="0" presId="urn:microsoft.com/office/officeart/2008/layout/HorizontalMultiLevelHierarchy"/>
    <dgm:cxn modelId="{6CC9458C-C78A-407B-B020-E57B863DE435}" type="presParOf" srcId="{BAB5779C-7528-444D-BD33-34F6ADF7D547}" destId="{926C6ED0-51B9-455C-B5C4-1F8D17CEA567}" srcOrd="0" destOrd="0" presId="urn:microsoft.com/office/officeart/2008/layout/HorizontalMultiLevelHierarchy"/>
    <dgm:cxn modelId="{FA4CA70E-CDF4-4A31-B5C2-E9C20F5E895A}" type="presParOf" srcId="{7EBCAF81-4EA7-4B56-9DC3-51C141FFD3AE}" destId="{A6714503-A841-4990-83CD-DA2251111A76}" srcOrd="5" destOrd="0" presId="urn:microsoft.com/office/officeart/2008/layout/HorizontalMultiLevelHierarchy"/>
    <dgm:cxn modelId="{9C700D62-061E-4A04-87D7-54EF33FB7E2A}" type="presParOf" srcId="{A6714503-A841-4990-83CD-DA2251111A76}" destId="{7A467840-2C0E-48CA-AEBE-1AFB4354208B}" srcOrd="0" destOrd="0" presId="urn:microsoft.com/office/officeart/2008/layout/HorizontalMultiLevelHierarchy"/>
    <dgm:cxn modelId="{1528D0DE-F696-4B1D-BA35-43D7868BBC12}" type="presParOf" srcId="{A6714503-A841-4990-83CD-DA2251111A76}" destId="{12476308-A215-4C79-B194-6736055FC4F0}" srcOrd="1" destOrd="0" presId="urn:microsoft.com/office/officeart/2008/layout/HorizontalMultiLevelHierarchy"/>
    <dgm:cxn modelId="{F6D2903D-BE52-4FDC-BDAF-4B616B2A960A}" type="presParOf" srcId="{7EBCAF81-4EA7-4B56-9DC3-51C141FFD3AE}" destId="{744134E7-FB82-4BAF-BD10-D9621015B0BC}" srcOrd="6" destOrd="0" presId="urn:microsoft.com/office/officeart/2008/layout/HorizontalMultiLevelHierarchy"/>
    <dgm:cxn modelId="{AEE9363A-0510-4074-92B2-6F67E984EA00}" type="presParOf" srcId="{744134E7-FB82-4BAF-BD10-D9621015B0BC}" destId="{43FDCBAB-6DB8-4555-A305-DCA5004E1E55}" srcOrd="0" destOrd="0" presId="urn:microsoft.com/office/officeart/2008/layout/HorizontalMultiLevelHierarchy"/>
    <dgm:cxn modelId="{22441C25-AFC8-498D-A7DC-C8EC9FEA8DD3}" type="presParOf" srcId="{7EBCAF81-4EA7-4B56-9DC3-51C141FFD3AE}" destId="{5B2AF431-3EFE-45C3-BFDE-8BE3689BD015}" srcOrd="7" destOrd="0" presId="urn:microsoft.com/office/officeart/2008/layout/HorizontalMultiLevelHierarchy"/>
    <dgm:cxn modelId="{283E4EBE-1E12-4329-8A75-14D7A94EFD35}" type="presParOf" srcId="{5B2AF431-3EFE-45C3-BFDE-8BE3689BD015}" destId="{2CD5C5EA-5C90-4391-A1B2-F8EE7AB084CC}" srcOrd="0" destOrd="0" presId="urn:microsoft.com/office/officeart/2008/layout/HorizontalMultiLevelHierarchy"/>
    <dgm:cxn modelId="{F1A3F54A-E992-460F-923B-089EA6CD8E27}" type="presParOf" srcId="{5B2AF431-3EFE-45C3-BFDE-8BE3689BD015}" destId="{8CA96170-F672-4C86-8766-80F1D8049A12}" srcOrd="1" destOrd="0" presId="urn:microsoft.com/office/officeart/2008/layout/HorizontalMultiLevelHierarchy"/>
    <dgm:cxn modelId="{D9723B07-A825-4CB0-8962-DC64D4F780A3}" type="presParOf" srcId="{7EBCAF81-4EA7-4B56-9DC3-51C141FFD3AE}" destId="{A0E2934C-2191-4574-93C1-821E2343ED35}" srcOrd="8" destOrd="0" presId="urn:microsoft.com/office/officeart/2008/layout/HorizontalMultiLevelHierarchy"/>
    <dgm:cxn modelId="{C358E66F-79CC-4D1C-B9A7-77802201A26D}" type="presParOf" srcId="{A0E2934C-2191-4574-93C1-821E2343ED35}" destId="{A323218D-C6C0-4B82-9A1C-8050872154F2}" srcOrd="0" destOrd="0" presId="urn:microsoft.com/office/officeart/2008/layout/HorizontalMultiLevelHierarchy"/>
    <dgm:cxn modelId="{1C7AA2AC-4103-4865-9E03-2CDE76F711B4}" type="presParOf" srcId="{7EBCAF81-4EA7-4B56-9DC3-51C141FFD3AE}" destId="{0697EFC7-7C01-4883-8204-00F4DCCC599A}" srcOrd="9" destOrd="0" presId="urn:microsoft.com/office/officeart/2008/layout/HorizontalMultiLevelHierarchy"/>
    <dgm:cxn modelId="{CA3F27DB-CCCE-4400-92AC-6186681CE99E}" type="presParOf" srcId="{0697EFC7-7C01-4883-8204-00F4DCCC599A}" destId="{E428CA9B-7C02-4BA9-B4D9-87A0D7490036}" srcOrd="0" destOrd="0" presId="urn:microsoft.com/office/officeart/2008/layout/HorizontalMultiLevelHierarchy"/>
    <dgm:cxn modelId="{8A7F1670-E997-4FD9-B674-F158494C803F}" type="presParOf" srcId="{0697EFC7-7C01-4883-8204-00F4DCCC599A}" destId="{9AAB75BB-96F4-4FFB-9C5B-BFA1597BCA2C}" srcOrd="1" destOrd="0" presId="urn:microsoft.com/office/officeart/2008/layout/HorizontalMultiLevelHierarchy"/>
    <dgm:cxn modelId="{CF407EB1-64F3-4E67-B4ED-66907878B829}" type="presParOf" srcId="{7EBCAF81-4EA7-4B56-9DC3-51C141FFD3AE}" destId="{78091449-97ED-4B52-BE13-48C167BAAC0D}" srcOrd="10" destOrd="0" presId="urn:microsoft.com/office/officeart/2008/layout/HorizontalMultiLevelHierarchy"/>
    <dgm:cxn modelId="{94376E7F-A44E-480E-85F1-BF396447F9D5}" type="presParOf" srcId="{78091449-97ED-4B52-BE13-48C167BAAC0D}" destId="{97DE5C89-B2C6-4234-B2FA-730680412D73}" srcOrd="0" destOrd="0" presId="urn:microsoft.com/office/officeart/2008/layout/HorizontalMultiLevelHierarchy"/>
    <dgm:cxn modelId="{77C5BB8D-0568-4D9B-B379-B99B6104D138}" type="presParOf" srcId="{7EBCAF81-4EA7-4B56-9DC3-51C141FFD3AE}" destId="{89687DAA-D131-4993-9312-715B8824486E}" srcOrd="11" destOrd="0" presId="urn:microsoft.com/office/officeart/2008/layout/HorizontalMultiLevelHierarchy"/>
    <dgm:cxn modelId="{D3BC8476-3A84-4BC9-BA18-F8027AB62FFF}" type="presParOf" srcId="{89687DAA-D131-4993-9312-715B8824486E}" destId="{78F940AE-9759-425F-BCA6-5A0D818EA74B}" srcOrd="0" destOrd="0" presId="urn:microsoft.com/office/officeart/2008/layout/HorizontalMultiLevelHierarchy"/>
    <dgm:cxn modelId="{DE96C92B-D776-450A-AA55-1FC341F57E88}" type="presParOf" srcId="{89687DAA-D131-4993-9312-715B8824486E}" destId="{50377D9B-4D00-4D28-89D0-8D8FB2718171}" srcOrd="1" destOrd="0" presId="urn:microsoft.com/office/officeart/2008/layout/HorizontalMultiLevelHierarchy"/>
    <dgm:cxn modelId="{5C8C0607-7BC2-4D86-8043-DDB43FED8FE5}" type="presParOf" srcId="{7EBCAF81-4EA7-4B56-9DC3-51C141FFD3AE}" destId="{92B45722-51F4-42D2-899B-EC552451B40D}" srcOrd="12" destOrd="0" presId="urn:microsoft.com/office/officeart/2008/layout/HorizontalMultiLevelHierarchy"/>
    <dgm:cxn modelId="{032216A5-D5F7-4ACD-A758-6527AAD58FAF}" type="presParOf" srcId="{92B45722-51F4-42D2-899B-EC552451B40D}" destId="{C6A066C9-F74C-4CB6-AE81-918FDD32AD6C}" srcOrd="0" destOrd="0" presId="urn:microsoft.com/office/officeart/2008/layout/HorizontalMultiLevelHierarchy"/>
    <dgm:cxn modelId="{801F42AF-84A9-43C4-846F-4EB1EB50E85D}" type="presParOf" srcId="{7EBCAF81-4EA7-4B56-9DC3-51C141FFD3AE}" destId="{7699C4C1-9A7A-49A6-92DD-A53AA99E2A7A}" srcOrd="13" destOrd="0" presId="urn:microsoft.com/office/officeart/2008/layout/HorizontalMultiLevelHierarchy"/>
    <dgm:cxn modelId="{4839D4BC-1E0F-4F9E-8F84-4C2F853DC281}" type="presParOf" srcId="{7699C4C1-9A7A-49A6-92DD-A53AA99E2A7A}" destId="{4391341F-95CE-4323-8A7B-1045485F3705}" srcOrd="0" destOrd="0" presId="urn:microsoft.com/office/officeart/2008/layout/HorizontalMultiLevelHierarchy"/>
    <dgm:cxn modelId="{8851EDB2-C250-49C5-AA9D-D502BC9A567A}" type="presParOf" srcId="{7699C4C1-9A7A-49A6-92DD-A53AA99E2A7A}" destId="{FAC8776C-B2BC-44B6-8FBF-E979D87F2BB4}" srcOrd="1" destOrd="0" presId="urn:microsoft.com/office/officeart/2008/layout/HorizontalMultiLevelHierarchy"/>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17.xml><?xml version="1.0" encoding="utf-8"?>
<dgm:dataModel xmlns:dgm="http://schemas.openxmlformats.org/drawingml/2006/diagram" xmlns:a="http://schemas.openxmlformats.org/drawingml/2006/main">
  <dgm:ptLst>
    <dgm:pt modelId="{9798A44B-4299-40D4-A814-0F18B7F2D2AC}" type="doc">
      <dgm:prSet loTypeId="urn:microsoft.com/office/officeart/2008/layout/HorizontalMultiLevelHierarchy" loCatId="hierarchy" qsTypeId="urn:microsoft.com/office/officeart/2005/8/quickstyle/simple1" qsCatId="simple" csTypeId="urn:microsoft.com/office/officeart/2005/8/colors/accent1_2" csCatId="accent1" phldr="1"/>
      <dgm:spPr/>
      <dgm:t>
        <a:bodyPr/>
        <a:lstStyle/>
        <a:p>
          <a:endParaRPr lang="en-US"/>
        </a:p>
      </dgm:t>
    </dgm:pt>
    <dgm:pt modelId="{A398B5B2-702E-4598-B3B3-1308A1664FF4}">
      <dgm:prSet phldrT="[Text]"/>
      <dgm:spPr>
        <a:solidFill>
          <a:schemeClr val="bg1"/>
        </a:solidFill>
      </dgm:spPr>
      <dgm:t>
        <a:bodyPr/>
        <a:lstStyle/>
        <a:p>
          <a:r>
            <a:rPr lang="en-US" b="1" dirty="0">
              <a:solidFill>
                <a:schemeClr val="bg1"/>
              </a:solidFill>
            </a:rPr>
            <a:t>ACIP should recommend the use of RZV among immunocompetent adults aged 50 years and older for the prevention of shingles and related complications</a:t>
          </a:r>
        </a:p>
      </dgm:t>
    </dgm:pt>
    <dgm:pt modelId="{B653BCD1-5D02-4297-A215-01927D4B8FAE}" type="parTrans" cxnId="{FB198CC8-529E-4617-B5D7-C4F075F87009}">
      <dgm:prSet/>
      <dgm:spPr/>
      <dgm:t>
        <a:bodyPr/>
        <a:lstStyle/>
        <a:p>
          <a:endParaRPr lang="en-US" b="1"/>
        </a:p>
      </dgm:t>
    </dgm:pt>
    <dgm:pt modelId="{C100A7CE-D774-4D7D-A492-0EA697125159}" type="sibTrans" cxnId="{FB198CC8-529E-4617-B5D7-C4F075F87009}">
      <dgm:prSet/>
      <dgm:spPr/>
      <dgm:t>
        <a:bodyPr/>
        <a:lstStyle/>
        <a:p>
          <a:endParaRPr lang="en-US" b="1"/>
        </a:p>
      </dgm:t>
    </dgm:pt>
    <dgm:pt modelId="{6947B6C9-CC43-44C1-B8A8-75341463BC6E}">
      <dgm:prSet phldrT="[Text]"/>
      <dgm:spPr>
        <a:solidFill>
          <a:schemeClr val="accent6">
            <a:lumMod val="50000"/>
          </a:schemeClr>
        </a:solidFill>
      </dgm:spPr>
      <dgm:t>
        <a:bodyPr/>
        <a:lstStyle/>
        <a:p>
          <a:r>
            <a:rPr lang="en-US" b="1" dirty="0"/>
            <a:t>Benefits from the intervention outweigh the harms.</a:t>
          </a:r>
        </a:p>
      </dgm:t>
    </dgm:pt>
    <dgm:pt modelId="{5DB4664E-DF4A-4DDC-99C6-4AE88B07BAD5}" type="parTrans" cxnId="{F0C220FB-B6B8-4B14-BD2F-EC1BAE7B6A5A}">
      <dgm:prSet/>
      <dgm:spPr>
        <a:ln>
          <a:solidFill>
            <a:schemeClr val="bg1"/>
          </a:solidFill>
        </a:ln>
      </dgm:spPr>
      <dgm:t>
        <a:bodyPr/>
        <a:lstStyle/>
        <a:p>
          <a:endParaRPr lang="en-US" b="1"/>
        </a:p>
      </dgm:t>
    </dgm:pt>
    <dgm:pt modelId="{6F244848-1971-441B-B475-EC0FCC7287B0}" type="sibTrans" cxnId="{F0C220FB-B6B8-4B14-BD2F-EC1BAE7B6A5A}">
      <dgm:prSet/>
      <dgm:spPr/>
      <dgm:t>
        <a:bodyPr/>
        <a:lstStyle/>
        <a:p>
          <a:endParaRPr lang="en-US" b="1"/>
        </a:p>
      </dgm:t>
    </dgm:pt>
    <dgm:pt modelId="{9F5879FB-B6AC-4B32-AA3D-5E58501645D8}">
      <dgm:prSet phldrT="[Text]"/>
      <dgm:spPr>
        <a:solidFill>
          <a:schemeClr val="bg1"/>
        </a:solidFill>
      </dgm:spPr>
      <dgm:t>
        <a:bodyPr/>
        <a:lstStyle/>
        <a:p>
          <a:r>
            <a:rPr lang="en-US" b="1" dirty="0"/>
            <a:t>RZV will most likely be an acceptable intervention to providers and patients</a:t>
          </a:r>
        </a:p>
      </dgm:t>
    </dgm:pt>
    <dgm:pt modelId="{4BF6B202-DBDE-431D-BECB-38E23F8A3A7A}" type="parTrans" cxnId="{B4985D2D-EC97-4612-BF37-261E7E6C077C}">
      <dgm:prSet/>
      <dgm:spPr>
        <a:ln>
          <a:solidFill>
            <a:schemeClr val="bg1"/>
          </a:solidFill>
        </a:ln>
      </dgm:spPr>
      <dgm:t>
        <a:bodyPr/>
        <a:lstStyle/>
        <a:p>
          <a:endParaRPr lang="en-US" b="1"/>
        </a:p>
      </dgm:t>
    </dgm:pt>
    <dgm:pt modelId="{806D249D-BF0C-4095-AEEE-F28AB78E5FD6}" type="sibTrans" cxnId="{B4985D2D-EC97-4612-BF37-261E7E6C077C}">
      <dgm:prSet/>
      <dgm:spPr/>
      <dgm:t>
        <a:bodyPr/>
        <a:lstStyle/>
        <a:p>
          <a:endParaRPr lang="en-US" b="1"/>
        </a:p>
      </dgm:t>
    </dgm:pt>
    <dgm:pt modelId="{9D7882AA-2A2F-42F5-BFBE-8CF976913C14}">
      <dgm:prSet phldrT="[Text]"/>
      <dgm:spPr>
        <a:solidFill>
          <a:schemeClr val="bg1"/>
        </a:solidFill>
      </dgm:spPr>
      <dgm:t>
        <a:bodyPr/>
        <a:lstStyle/>
        <a:p>
          <a:r>
            <a:rPr lang="en-US" b="1" dirty="0"/>
            <a:t>The intervention appears to be a reasonable use of resources to prevent disease</a:t>
          </a:r>
        </a:p>
      </dgm:t>
    </dgm:pt>
    <dgm:pt modelId="{D2AAFF00-BC9A-4D50-83A5-1A6ABC179B25}" type="parTrans" cxnId="{4EA7EE91-21B8-4798-A8AF-AB2198967F56}">
      <dgm:prSet/>
      <dgm:spPr>
        <a:ln>
          <a:solidFill>
            <a:schemeClr val="bg1"/>
          </a:solidFill>
        </a:ln>
      </dgm:spPr>
      <dgm:t>
        <a:bodyPr/>
        <a:lstStyle/>
        <a:p>
          <a:endParaRPr lang="en-US" b="1"/>
        </a:p>
      </dgm:t>
    </dgm:pt>
    <dgm:pt modelId="{376C5AF3-F66E-4F0B-9C94-BE3C34658648}" type="sibTrans" cxnId="{4EA7EE91-21B8-4798-A8AF-AB2198967F56}">
      <dgm:prSet/>
      <dgm:spPr/>
      <dgm:t>
        <a:bodyPr/>
        <a:lstStyle/>
        <a:p>
          <a:endParaRPr lang="en-US" b="1"/>
        </a:p>
      </dgm:t>
    </dgm:pt>
    <dgm:pt modelId="{D6EEBB4B-A1DD-4DE6-82B0-10D3266F3E16}">
      <dgm:prSet phldrT="[Text]"/>
      <dgm:spPr>
        <a:solidFill>
          <a:schemeClr val="accent6">
            <a:lumMod val="50000"/>
          </a:schemeClr>
        </a:solidFill>
      </dgm:spPr>
      <dgm:t>
        <a:bodyPr/>
        <a:lstStyle/>
        <a:p>
          <a:r>
            <a:rPr lang="en-US" b="1" dirty="0"/>
            <a:t>There a public health need for this vaccine</a:t>
          </a:r>
        </a:p>
      </dgm:t>
    </dgm:pt>
    <dgm:pt modelId="{B9D186CD-161A-47AC-A743-48026827F4AE}" type="parTrans" cxnId="{9E55D7C4-CD02-482A-A0CC-129DDC1C3FB7}">
      <dgm:prSet/>
      <dgm:spPr>
        <a:solidFill>
          <a:schemeClr val="bg1"/>
        </a:solidFill>
        <a:ln>
          <a:solidFill>
            <a:schemeClr val="bg1"/>
          </a:solidFill>
        </a:ln>
      </dgm:spPr>
      <dgm:t>
        <a:bodyPr/>
        <a:lstStyle/>
        <a:p>
          <a:endParaRPr lang="en-US" b="1"/>
        </a:p>
      </dgm:t>
    </dgm:pt>
    <dgm:pt modelId="{6317733E-BE8C-44FA-9643-9DC9C38EF465}" type="sibTrans" cxnId="{9E55D7C4-CD02-482A-A0CC-129DDC1C3FB7}">
      <dgm:prSet/>
      <dgm:spPr/>
      <dgm:t>
        <a:bodyPr/>
        <a:lstStyle/>
        <a:p>
          <a:endParaRPr lang="en-US" b="1"/>
        </a:p>
      </dgm:t>
    </dgm:pt>
    <dgm:pt modelId="{8BC2DAFF-2AA7-41A8-BF6A-57FBECDE00FB}">
      <dgm:prSet phldrT="[Text]"/>
      <dgm:spPr>
        <a:solidFill>
          <a:schemeClr val="bg1"/>
        </a:solidFill>
      </dgm:spPr>
      <dgm:t>
        <a:bodyPr/>
        <a:lstStyle/>
        <a:p>
          <a:r>
            <a:rPr lang="en-US" b="1" dirty="0"/>
            <a:t>This intervention will most likely be feasible to implement.</a:t>
          </a:r>
        </a:p>
      </dgm:t>
    </dgm:pt>
    <dgm:pt modelId="{D827A1B4-9E01-43D9-B264-8C07BFB6F44E}" type="parTrans" cxnId="{1A842F3E-BFBF-47BD-9D00-9EF3E4DBAC85}">
      <dgm:prSet/>
      <dgm:spPr>
        <a:ln>
          <a:solidFill>
            <a:schemeClr val="bg1"/>
          </a:solidFill>
        </a:ln>
      </dgm:spPr>
      <dgm:t>
        <a:bodyPr/>
        <a:lstStyle/>
        <a:p>
          <a:endParaRPr lang="en-US" b="1"/>
        </a:p>
      </dgm:t>
    </dgm:pt>
    <dgm:pt modelId="{5A28A2CA-1458-4217-A1B1-04267381D5AD}" type="sibTrans" cxnId="{1A842F3E-BFBF-47BD-9D00-9EF3E4DBAC85}">
      <dgm:prSet/>
      <dgm:spPr/>
      <dgm:t>
        <a:bodyPr/>
        <a:lstStyle/>
        <a:p>
          <a:endParaRPr lang="en-US" b="1"/>
        </a:p>
      </dgm:t>
    </dgm:pt>
    <dgm:pt modelId="{21483FE1-75E3-46BD-91CE-4B94B68DBEE3}">
      <dgm:prSet phldrT="[Text]"/>
      <dgm:spPr>
        <a:solidFill>
          <a:schemeClr val="bg1"/>
        </a:solidFill>
      </dgm:spPr>
      <dgm:t>
        <a:bodyPr/>
        <a:lstStyle/>
        <a:p>
          <a:r>
            <a:rPr lang="en-US" b="1" dirty="0"/>
            <a:t>Older adults most likely value an intervention that will prevent shingles and PHN</a:t>
          </a:r>
        </a:p>
      </dgm:t>
    </dgm:pt>
    <dgm:pt modelId="{760D459D-F429-42D9-9D44-5C93FFAC2FF2}" type="parTrans" cxnId="{1FD8F247-CC29-429F-AE73-AEB4C713364D}">
      <dgm:prSet/>
      <dgm:spPr>
        <a:ln>
          <a:solidFill>
            <a:schemeClr val="bg1"/>
          </a:solidFill>
        </a:ln>
      </dgm:spPr>
      <dgm:t>
        <a:bodyPr/>
        <a:lstStyle/>
        <a:p>
          <a:endParaRPr lang="en-US" b="1"/>
        </a:p>
      </dgm:t>
    </dgm:pt>
    <dgm:pt modelId="{219DE2AA-81C6-4AFC-A348-D182913D1AEC}" type="sibTrans" cxnId="{1FD8F247-CC29-429F-AE73-AEB4C713364D}">
      <dgm:prSet/>
      <dgm:spPr/>
      <dgm:t>
        <a:bodyPr/>
        <a:lstStyle/>
        <a:p>
          <a:endParaRPr lang="en-US" b="1"/>
        </a:p>
      </dgm:t>
    </dgm:pt>
    <dgm:pt modelId="{5CDBD975-4968-4129-8BD1-34E75AE6EED4}">
      <dgm:prSet phldrT="[Text]"/>
      <dgm:spPr>
        <a:solidFill>
          <a:schemeClr val="accent6">
            <a:lumMod val="50000"/>
          </a:schemeClr>
        </a:solidFill>
      </dgm:spPr>
      <dgm:t>
        <a:bodyPr/>
        <a:lstStyle/>
        <a:p>
          <a:r>
            <a:rPr lang="en-US" b="1" dirty="0"/>
            <a:t>We have high confidence in the evidence for critical outcomes.</a:t>
          </a:r>
        </a:p>
      </dgm:t>
    </dgm:pt>
    <dgm:pt modelId="{60A0B7DC-9A31-42C6-8557-0C67574CABD5}" type="parTrans" cxnId="{E9740AEA-02E3-4CB4-9FF5-0C799316D02B}">
      <dgm:prSet/>
      <dgm:spPr>
        <a:ln>
          <a:solidFill>
            <a:schemeClr val="bg1"/>
          </a:solidFill>
        </a:ln>
      </dgm:spPr>
      <dgm:t>
        <a:bodyPr/>
        <a:lstStyle/>
        <a:p>
          <a:endParaRPr lang="en-US" b="1"/>
        </a:p>
      </dgm:t>
    </dgm:pt>
    <dgm:pt modelId="{1172C735-9499-49C0-9289-DD69BCE5DA75}" type="sibTrans" cxnId="{E9740AEA-02E3-4CB4-9FF5-0C799316D02B}">
      <dgm:prSet/>
      <dgm:spPr/>
      <dgm:t>
        <a:bodyPr/>
        <a:lstStyle/>
        <a:p>
          <a:endParaRPr lang="en-US" b="1"/>
        </a:p>
      </dgm:t>
    </dgm:pt>
    <dgm:pt modelId="{82284A4E-DDB6-4FE5-9DAC-99936ABB496B}" type="pres">
      <dgm:prSet presAssocID="{9798A44B-4299-40D4-A814-0F18B7F2D2AC}" presName="Name0" presStyleCnt="0">
        <dgm:presLayoutVars>
          <dgm:chPref val="1"/>
          <dgm:dir/>
          <dgm:animOne val="branch"/>
          <dgm:animLvl val="lvl"/>
          <dgm:resizeHandles val="exact"/>
        </dgm:presLayoutVars>
      </dgm:prSet>
      <dgm:spPr/>
    </dgm:pt>
    <dgm:pt modelId="{9190F55B-48D3-4483-AC69-973AF42057E3}" type="pres">
      <dgm:prSet presAssocID="{A398B5B2-702E-4598-B3B3-1308A1664FF4}" presName="root1" presStyleCnt="0"/>
      <dgm:spPr/>
    </dgm:pt>
    <dgm:pt modelId="{2073A012-19A6-43D3-B091-25A9DB52EE2A}" type="pres">
      <dgm:prSet presAssocID="{A398B5B2-702E-4598-B3B3-1308A1664FF4}" presName="LevelOneTextNode" presStyleLbl="node0" presStyleIdx="0" presStyleCnt="1" custAng="5400000" custScaleX="243211" custScaleY="80154" custLinFactX="-58583" custLinFactNeighborX="-100000" custLinFactNeighborY="-3223">
        <dgm:presLayoutVars>
          <dgm:chPref val="3"/>
        </dgm:presLayoutVars>
      </dgm:prSet>
      <dgm:spPr/>
    </dgm:pt>
    <dgm:pt modelId="{7EBCAF81-4EA7-4B56-9DC3-51C141FFD3AE}" type="pres">
      <dgm:prSet presAssocID="{A398B5B2-702E-4598-B3B3-1308A1664FF4}" presName="level2hierChild" presStyleCnt="0"/>
      <dgm:spPr/>
    </dgm:pt>
    <dgm:pt modelId="{FAED4CBC-D6A1-42F9-BF7C-62DA9096BE11}" type="pres">
      <dgm:prSet presAssocID="{B9D186CD-161A-47AC-A743-48026827F4AE}" presName="conn2-1" presStyleLbl="parChTrans1D2" presStyleIdx="0" presStyleCnt="7"/>
      <dgm:spPr/>
    </dgm:pt>
    <dgm:pt modelId="{3F7C1AC7-20B4-4FCA-BC77-DD9C85EF757E}" type="pres">
      <dgm:prSet presAssocID="{B9D186CD-161A-47AC-A743-48026827F4AE}" presName="connTx" presStyleLbl="parChTrans1D2" presStyleIdx="0" presStyleCnt="7"/>
      <dgm:spPr/>
    </dgm:pt>
    <dgm:pt modelId="{4BBBF60B-2FD7-47A6-AF32-E028BE989785}" type="pres">
      <dgm:prSet presAssocID="{D6EEBB4B-A1DD-4DE6-82B0-10D3266F3E16}" presName="root2" presStyleCnt="0"/>
      <dgm:spPr/>
    </dgm:pt>
    <dgm:pt modelId="{B0B6904C-B974-4F28-BCDE-55B8DAE7F158}" type="pres">
      <dgm:prSet presAssocID="{D6EEBB4B-A1DD-4DE6-82B0-10D3266F3E16}" presName="LevelTwoTextNode" presStyleLbl="node2" presStyleIdx="0" presStyleCnt="7">
        <dgm:presLayoutVars>
          <dgm:chPref val="3"/>
        </dgm:presLayoutVars>
      </dgm:prSet>
      <dgm:spPr/>
    </dgm:pt>
    <dgm:pt modelId="{6DC8AC17-727D-4372-A530-44D7BC8CC0DF}" type="pres">
      <dgm:prSet presAssocID="{D6EEBB4B-A1DD-4DE6-82B0-10D3266F3E16}" presName="level3hierChild" presStyleCnt="0"/>
      <dgm:spPr/>
    </dgm:pt>
    <dgm:pt modelId="{6987BC0C-1310-49C0-8871-87C28E04B52E}" type="pres">
      <dgm:prSet presAssocID="{5DB4664E-DF4A-4DDC-99C6-4AE88B07BAD5}" presName="conn2-1" presStyleLbl="parChTrans1D2" presStyleIdx="1" presStyleCnt="7"/>
      <dgm:spPr/>
    </dgm:pt>
    <dgm:pt modelId="{1EA28986-329E-44A1-8213-D1B8FAA3A576}" type="pres">
      <dgm:prSet presAssocID="{5DB4664E-DF4A-4DDC-99C6-4AE88B07BAD5}" presName="connTx" presStyleLbl="parChTrans1D2" presStyleIdx="1" presStyleCnt="7"/>
      <dgm:spPr/>
    </dgm:pt>
    <dgm:pt modelId="{6395ADD0-E0C3-4A3A-AAE2-BDCFEC0A375C}" type="pres">
      <dgm:prSet presAssocID="{6947B6C9-CC43-44C1-B8A8-75341463BC6E}" presName="root2" presStyleCnt="0"/>
      <dgm:spPr/>
    </dgm:pt>
    <dgm:pt modelId="{FD994ED9-1128-44BF-802E-BF7E20BD9D49}" type="pres">
      <dgm:prSet presAssocID="{6947B6C9-CC43-44C1-B8A8-75341463BC6E}" presName="LevelTwoTextNode" presStyleLbl="node2" presStyleIdx="1" presStyleCnt="7">
        <dgm:presLayoutVars>
          <dgm:chPref val="3"/>
        </dgm:presLayoutVars>
      </dgm:prSet>
      <dgm:spPr/>
    </dgm:pt>
    <dgm:pt modelId="{3E4E937B-5A8F-4F6B-A937-544232861C98}" type="pres">
      <dgm:prSet presAssocID="{6947B6C9-CC43-44C1-B8A8-75341463BC6E}" presName="level3hierChild" presStyleCnt="0"/>
      <dgm:spPr/>
    </dgm:pt>
    <dgm:pt modelId="{BAB5779C-7528-444D-BD33-34F6ADF7D547}" type="pres">
      <dgm:prSet presAssocID="{60A0B7DC-9A31-42C6-8557-0C67574CABD5}" presName="conn2-1" presStyleLbl="parChTrans1D2" presStyleIdx="2" presStyleCnt="7"/>
      <dgm:spPr/>
    </dgm:pt>
    <dgm:pt modelId="{926C6ED0-51B9-455C-B5C4-1F8D17CEA567}" type="pres">
      <dgm:prSet presAssocID="{60A0B7DC-9A31-42C6-8557-0C67574CABD5}" presName="connTx" presStyleLbl="parChTrans1D2" presStyleIdx="2" presStyleCnt="7"/>
      <dgm:spPr/>
    </dgm:pt>
    <dgm:pt modelId="{A6714503-A841-4990-83CD-DA2251111A76}" type="pres">
      <dgm:prSet presAssocID="{5CDBD975-4968-4129-8BD1-34E75AE6EED4}" presName="root2" presStyleCnt="0"/>
      <dgm:spPr/>
    </dgm:pt>
    <dgm:pt modelId="{7A467840-2C0E-48CA-AEBE-1AFB4354208B}" type="pres">
      <dgm:prSet presAssocID="{5CDBD975-4968-4129-8BD1-34E75AE6EED4}" presName="LevelTwoTextNode" presStyleLbl="node2" presStyleIdx="2" presStyleCnt="7">
        <dgm:presLayoutVars>
          <dgm:chPref val="3"/>
        </dgm:presLayoutVars>
      </dgm:prSet>
      <dgm:spPr/>
    </dgm:pt>
    <dgm:pt modelId="{12476308-A215-4C79-B194-6736055FC4F0}" type="pres">
      <dgm:prSet presAssocID="{5CDBD975-4968-4129-8BD1-34E75AE6EED4}" presName="level3hierChild" presStyleCnt="0"/>
      <dgm:spPr/>
    </dgm:pt>
    <dgm:pt modelId="{744134E7-FB82-4BAF-BD10-D9621015B0BC}" type="pres">
      <dgm:prSet presAssocID="{760D459D-F429-42D9-9D44-5C93FFAC2FF2}" presName="conn2-1" presStyleLbl="parChTrans1D2" presStyleIdx="3" presStyleCnt="7"/>
      <dgm:spPr/>
    </dgm:pt>
    <dgm:pt modelId="{43FDCBAB-6DB8-4555-A305-DCA5004E1E55}" type="pres">
      <dgm:prSet presAssocID="{760D459D-F429-42D9-9D44-5C93FFAC2FF2}" presName="connTx" presStyleLbl="parChTrans1D2" presStyleIdx="3" presStyleCnt="7"/>
      <dgm:spPr/>
    </dgm:pt>
    <dgm:pt modelId="{5B2AF431-3EFE-45C3-BFDE-8BE3689BD015}" type="pres">
      <dgm:prSet presAssocID="{21483FE1-75E3-46BD-91CE-4B94B68DBEE3}" presName="root2" presStyleCnt="0"/>
      <dgm:spPr/>
    </dgm:pt>
    <dgm:pt modelId="{2CD5C5EA-5C90-4391-A1B2-F8EE7AB084CC}" type="pres">
      <dgm:prSet presAssocID="{21483FE1-75E3-46BD-91CE-4B94B68DBEE3}" presName="LevelTwoTextNode" presStyleLbl="node2" presStyleIdx="3" presStyleCnt="7">
        <dgm:presLayoutVars>
          <dgm:chPref val="3"/>
        </dgm:presLayoutVars>
      </dgm:prSet>
      <dgm:spPr/>
    </dgm:pt>
    <dgm:pt modelId="{8CA96170-F672-4C86-8766-80F1D8049A12}" type="pres">
      <dgm:prSet presAssocID="{21483FE1-75E3-46BD-91CE-4B94B68DBEE3}" presName="level3hierChild" presStyleCnt="0"/>
      <dgm:spPr/>
    </dgm:pt>
    <dgm:pt modelId="{A0E2934C-2191-4574-93C1-821E2343ED35}" type="pres">
      <dgm:prSet presAssocID="{4BF6B202-DBDE-431D-BECB-38E23F8A3A7A}" presName="conn2-1" presStyleLbl="parChTrans1D2" presStyleIdx="4" presStyleCnt="7"/>
      <dgm:spPr/>
    </dgm:pt>
    <dgm:pt modelId="{A323218D-C6C0-4B82-9A1C-8050872154F2}" type="pres">
      <dgm:prSet presAssocID="{4BF6B202-DBDE-431D-BECB-38E23F8A3A7A}" presName="connTx" presStyleLbl="parChTrans1D2" presStyleIdx="4" presStyleCnt="7"/>
      <dgm:spPr/>
    </dgm:pt>
    <dgm:pt modelId="{0697EFC7-7C01-4883-8204-00F4DCCC599A}" type="pres">
      <dgm:prSet presAssocID="{9F5879FB-B6AC-4B32-AA3D-5E58501645D8}" presName="root2" presStyleCnt="0"/>
      <dgm:spPr/>
    </dgm:pt>
    <dgm:pt modelId="{E428CA9B-7C02-4BA9-B4D9-87A0D7490036}" type="pres">
      <dgm:prSet presAssocID="{9F5879FB-B6AC-4B32-AA3D-5E58501645D8}" presName="LevelTwoTextNode" presStyleLbl="node2" presStyleIdx="4" presStyleCnt="7">
        <dgm:presLayoutVars>
          <dgm:chPref val="3"/>
        </dgm:presLayoutVars>
      </dgm:prSet>
      <dgm:spPr/>
    </dgm:pt>
    <dgm:pt modelId="{9AAB75BB-96F4-4FFB-9C5B-BFA1597BCA2C}" type="pres">
      <dgm:prSet presAssocID="{9F5879FB-B6AC-4B32-AA3D-5E58501645D8}" presName="level3hierChild" presStyleCnt="0"/>
      <dgm:spPr/>
    </dgm:pt>
    <dgm:pt modelId="{78091449-97ED-4B52-BE13-48C167BAAC0D}" type="pres">
      <dgm:prSet presAssocID="{D2AAFF00-BC9A-4D50-83A5-1A6ABC179B25}" presName="conn2-1" presStyleLbl="parChTrans1D2" presStyleIdx="5" presStyleCnt="7"/>
      <dgm:spPr/>
    </dgm:pt>
    <dgm:pt modelId="{97DE5C89-B2C6-4234-B2FA-730680412D73}" type="pres">
      <dgm:prSet presAssocID="{D2AAFF00-BC9A-4D50-83A5-1A6ABC179B25}" presName="connTx" presStyleLbl="parChTrans1D2" presStyleIdx="5" presStyleCnt="7"/>
      <dgm:spPr/>
    </dgm:pt>
    <dgm:pt modelId="{89687DAA-D131-4993-9312-715B8824486E}" type="pres">
      <dgm:prSet presAssocID="{9D7882AA-2A2F-42F5-BFBE-8CF976913C14}" presName="root2" presStyleCnt="0"/>
      <dgm:spPr/>
    </dgm:pt>
    <dgm:pt modelId="{78F940AE-9759-425F-BCA6-5A0D818EA74B}" type="pres">
      <dgm:prSet presAssocID="{9D7882AA-2A2F-42F5-BFBE-8CF976913C14}" presName="LevelTwoTextNode" presStyleLbl="node2" presStyleIdx="5" presStyleCnt="7">
        <dgm:presLayoutVars>
          <dgm:chPref val="3"/>
        </dgm:presLayoutVars>
      </dgm:prSet>
      <dgm:spPr/>
    </dgm:pt>
    <dgm:pt modelId="{50377D9B-4D00-4D28-89D0-8D8FB2718171}" type="pres">
      <dgm:prSet presAssocID="{9D7882AA-2A2F-42F5-BFBE-8CF976913C14}" presName="level3hierChild" presStyleCnt="0"/>
      <dgm:spPr/>
    </dgm:pt>
    <dgm:pt modelId="{92B45722-51F4-42D2-899B-EC552451B40D}" type="pres">
      <dgm:prSet presAssocID="{D827A1B4-9E01-43D9-B264-8C07BFB6F44E}" presName="conn2-1" presStyleLbl="parChTrans1D2" presStyleIdx="6" presStyleCnt="7"/>
      <dgm:spPr/>
    </dgm:pt>
    <dgm:pt modelId="{C6A066C9-F74C-4CB6-AE81-918FDD32AD6C}" type="pres">
      <dgm:prSet presAssocID="{D827A1B4-9E01-43D9-B264-8C07BFB6F44E}" presName="connTx" presStyleLbl="parChTrans1D2" presStyleIdx="6" presStyleCnt="7"/>
      <dgm:spPr/>
    </dgm:pt>
    <dgm:pt modelId="{7699C4C1-9A7A-49A6-92DD-A53AA99E2A7A}" type="pres">
      <dgm:prSet presAssocID="{8BC2DAFF-2AA7-41A8-BF6A-57FBECDE00FB}" presName="root2" presStyleCnt="0"/>
      <dgm:spPr/>
    </dgm:pt>
    <dgm:pt modelId="{4391341F-95CE-4323-8A7B-1045485F3705}" type="pres">
      <dgm:prSet presAssocID="{8BC2DAFF-2AA7-41A8-BF6A-57FBECDE00FB}" presName="LevelTwoTextNode" presStyleLbl="node2" presStyleIdx="6" presStyleCnt="7">
        <dgm:presLayoutVars>
          <dgm:chPref val="3"/>
        </dgm:presLayoutVars>
      </dgm:prSet>
      <dgm:spPr/>
    </dgm:pt>
    <dgm:pt modelId="{FAC8776C-B2BC-44B6-8FBF-E979D87F2BB4}" type="pres">
      <dgm:prSet presAssocID="{8BC2DAFF-2AA7-41A8-BF6A-57FBECDE00FB}" presName="level3hierChild" presStyleCnt="0"/>
      <dgm:spPr/>
    </dgm:pt>
  </dgm:ptLst>
  <dgm:cxnLst>
    <dgm:cxn modelId="{1CB84304-FA7F-4EBB-A877-D909E0CAA092}" type="presOf" srcId="{B9D186CD-161A-47AC-A743-48026827F4AE}" destId="{FAED4CBC-D6A1-42F9-BF7C-62DA9096BE11}" srcOrd="0" destOrd="0" presId="urn:microsoft.com/office/officeart/2008/layout/HorizontalMultiLevelHierarchy"/>
    <dgm:cxn modelId="{8ED46C1B-03DC-474B-B5A7-898C64FE51B3}" type="presOf" srcId="{60A0B7DC-9A31-42C6-8557-0C67574CABD5}" destId="{BAB5779C-7528-444D-BD33-34F6ADF7D547}" srcOrd="0" destOrd="0" presId="urn:microsoft.com/office/officeart/2008/layout/HorizontalMultiLevelHierarchy"/>
    <dgm:cxn modelId="{96AD0620-00A3-4165-B0A1-C6EB2A4B101B}" type="presOf" srcId="{9F5879FB-B6AC-4B32-AA3D-5E58501645D8}" destId="{E428CA9B-7C02-4BA9-B4D9-87A0D7490036}" srcOrd="0" destOrd="0" presId="urn:microsoft.com/office/officeart/2008/layout/HorizontalMultiLevelHierarchy"/>
    <dgm:cxn modelId="{BFA10D28-151F-4284-B7CD-8CB3BCF18578}" type="presOf" srcId="{D2AAFF00-BC9A-4D50-83A5-1A6ABC179B25}" destId="{78091449-97ED-4B52-BE13-48C167BAAC0D}" srcOrd="0" destOrd="0" presId="urn:microsoft.com/office/officeart/2008/layout/HorizontalMultiLevelHierarchy"/>
    <dgm:cxn modelId="{B4985D2D-EC97-4612-BF37-261E7E6C077C}" srcId="{A398B5B2-702E-4598-B3B3-1308A1664FF4}" destId="{9F5879FB-B6AC-4B32-AA3D-5E58501645D8}" srcOrd="4" destOrd="0" parTransId="{4BF6B202-DBDE-431D-BECB-38E23F8A3A7A}" sibTransId="{806D249D-BF0C-4095-AEEE-F28AB78E5FD6}"/>
    <dgm:cxn modelId="{1A842F3E-BFBF-47BD-9D00-9EF3E4DBAC85}" srcId="{A398B5B2-702E-4598-B3B3-1308A1664FF4}" destId="{8BC2DAFF-2AA7-41A8-BF6A-57FBECDE00FB}" srcOrd="6" destOrd="0" parTransId="{D827A1B4-9E01-43D9-B264-8C07BFB6F44E}" sibTransId="{5A28A2CA-1458-4217-A1B1-04267381D5AD}"/>
    <dgm:cxn modelId="{1FD8F247-CC29-429F-AE73-AEB4C713364D}" srcId="{A398B5B2-702E-4598-B3B3-1308A1664FF4}" destId="{21483FE1-75E3-46BD-91CE-4B94B68DBEE3}" srcOrd="3" destOrd="0" parTransId="{760D459D-F429-42D9-9D44-5C93FFAC2FF2}" sibTransId="{219DE2AA-81C6-4AFC-A348-D182913D1AEC}"/>
    <dgm:cxn modelId="{0525224D-BDC5-4FFD-9729-FF93E738FAC7}" type="presOf" srcId="{760D459D-F429-42D9-9D44-5C93FFAC2FF2}" destId="{744134E7-FB82-4BAF-BD10-D9621015B0BC}" srcOrd="0" destOrd="0" presId="urn:microsoft.com/office/officeart/2008/layout/HorizontalMultiLevelHierarchy"/>
    <dgm:cxn modelId="{2AC8B16D-B39C-497D-A073-5C0C642A6177}" type="presOf" srcId="{A398B5B2-702E-4598-B3B3-1308A1664FF4}" destId="{2073A012-19A6-43D3-B091-25A9DB52EE2A}" srcOrd="0" destOrd="0" presId="urn:microsoft.com/office/officeart/2008/layout/HorizontalMultiLevelHierarchy"/>
    <dgm:cxn modelId="{F0A5306E-490F-4D9F-B0E9-D0369E6AD05C}" type="presOf" srcId="{D827A1B4-9E01-43D9-B264-8C07BFB6F44E}" destId="{C6A066C9-F74C-4CB6-AE81-918FDD32AD6C}" srcOrd="1" destOrd="0" presId="urn:microsoft.com/office/officeart/2008/layout/HorizontalMultiLevelHierarchy"/>
    <dgm:cxn modelId="{84424E76-239A-49D5-8915-9803B84508DA}" type="presOf" srcId="{B9D186CD-161A-47AC-A743-48026827F4AE}" destId="{3F7C1AC7-20B4-4FCA-BC77-DD9C85EF757E}" srcOrd="1" destOrd="0" presId="urn:microsoft.com/office/officeart/2008/layout/HorizontalMultiLevelHierarchy"/>
    <dgm:cxn modelId="{62F95D90-2AB4-4CA4-9FA7-DE6DCF77C65E}" type="presOf" srcId="{21483FE1-75E3-46BD-91CE-4B94B68DBEE3}" destId="{2CD5C5EA-5C90-4391-A1B2-F8EE7AB084CC}" srcOrd="0" destOrd="0" presId="urn:microsoft.com/office/officeart/2008/layout/HorizontalMultiLevelHierarchy"/>
    <dgm:cxn modelId="{4EA7EE91-21B8-4798-A8AF-AB2198967F56}" srcId="{A398B5B2-702E-4598-B3B3-1308A1664FF4}" destId="{9D7882AA-2A2F-42F5-BFBE-8CF976913C14}" srcOrd="5" destOrd="0" parTransId="{D2AAFF00-BC9A-4D50-83A5-1A6ABC179B25}" sibTransId="{376C5AF3-F66E-4F0B-9C94-BE3C34658648}"/>
    <dgm:cxn modelId="{7709D49A-BBA0-4D99-8CCB-EE9AD7739985}" type="presOf" srcId="{6947B6C9-CC43-44C1-B8A8-75341463BC6E}" destId="{FD994ED9-1128-44BF-802E-BF7E20BD9D49}" srcOrd="0" destOrd="0" presId="urn:microsoft.com/office/officeart/2008/layout/HorizontalMultiLevelHierarchy"/>
    <dgm:cxn modelId="{2EF7D49D-44E5-4D64-A474-D08766AA3D52}" type="presOf" srcId="{9798A44B-4299-40D4-A814-0F18B7F2D2AC}" destId="{82284A4E-DDB6-4FE5-9DAC-99936ABB496B}" srcOrd="0" destOrd="0" presId="urn:microsoft.com/office/officeart/2008/layout/HorizontalMultiLevelHierarchy"/>
    <dgm:cxn modelId="{676C4FB1-2CE2-467A-997E-3455C05703EC}" type="presOf" srcId="{9D7882AA-2A2F-42F5-BFBE-8CF976913C14}" destId="{78F940AE-9759-425F-BCA6-5A0D818EA74B}" srcOrd="0" destOrd="0" presId="urn:microsoft.com/office/officeart/2008/layout/HorizontalMultiLevelHierarchy"/>
    <dgm:cxn modelId="{8AF24CC3-3B7C-4DE5-A36C-8A74FD0E79BD}" type="presOf" srcId="{5CDBD975-4968-4129-8BD1-34E75AE6EED4}" destId="{7A467840-2C0E-48CA-AEBE-1AFB4354208B}" srcOrd="0" destOrd="0" presId="urn:microsoft.com/office/officeart/2008/layout/HorizontalMultiLevelHierarchy"/>
    <dgm:cxn modelId="{9E55D7C4-CD02-482A-A0CC-129DDC1C3FB7}" srcId="{A398B5B2-702E-4598-B3B3-1308A1664FF4}" destId="{D6EEBB4B-A1DD-4DE6-82B0-10D3266F3E16}" srcOrd="0" destOrd="0" parTransId="{B9D186CD-161A-47AC-A743-48026827F4AE}" sibTransId="{6317733E-BE8C-44FA-9643-9DC9C38EF465}"/>
    <dgm:cxn modelId="{9CAD8CC7-B14E-4095-9AA5-9ECE6936E978}" type="presOf" srcId="{D6EEBB4B-A1DD-4DE6-82B0-10D3266F3E16}" destId="{B0B6904C-B974-4F28-BCDE-55B8DAE7F158}" srcOrd="0" destOrd="0" presId="urn:microsoft.com/office/officeart/2008/layout/HorizontalMultiLevelHierarchy"/>
    <dgm:cxn modelId="{FB198CC8-529E-4617-B5D7-C4F075F87009}" srcId="{9798A44B-4299-40D4-A814-0F18B7F2D2AC}" destId="{A398B5B2-702E-4598-B3B3-1308A1664FF4}" srcOrd="0" destOrd="0" parTransId="{B653BCD1-5D02-4297-A215-01927D4B8FAE}" sibTransId="{C100A7CE-D774-4D7D-A492-0EA697125159}"/>
    <dgm:cxn modelId="{BA63D7D5-B818-4EBF-8862-BD56A04BE26A}" type="presOf" srcId="{4BF6B202-DBDE-431D-BECB-38E23F8A3A7A}" destId="{A0E2934C-2191-4574-93C1-821E2343ED35}" srcOrd="0" destOrd="0" presId="urn:microsoft.com/office/officeart/2008/layout/HorizontalMultiLevelHierarchy"/>
    <dgm:cxn modelId="{04C353DD-C06D-4AAC-9F53-3DFB1D32D043}" type="presOf" srcId="{D2AAFF00-BC9A-4D50-83A5-1A6ABC179B25}" destId="{97DE5C89-B2C6-4234-B2FA-730680412D73}" srcOrd="1" destOrd="0" presId="urn:microsoft.com/office/officeart/2008/layout/HorizontalMultiLevelHierarchy"/>
    <dgm:cxn modelId="{75C5D0E3-0B2A-488D-BB92-F8D96465FB8C}" type="presOf" srcId="{8BC2DAFF-2AA7-41A8-BF6A-57FBECDE00FB}" destId="{4391341F-95CE-4323-8A7B-1045485F3705}" srcOrd="0" destOrd="0" presId="urn:microsoft.com/office/officeart/2008/layout/HorizontalMultiLevelHierarchy"/>
    <dgm:cxn modelId="{E9740AEA-02E3-4CB4-9FF5-0C799316D02B}" srcId="{A398B5B2-702E-4598-B3B3-1308A1664FF4}" destId="{5CDBD975-4968-4129-8BD1-34E75AE6EED4}" srcOrd="2" destOrd="0" parTransId="{60A0B7DC-9A31-42C6-8557-0C67574CABD5}" sibTransId="{1172C735-9499-49C0-9289-DD69BCE5DA75}"/>
    <dgm:cxn modelId="{6153ABEF-577A-42A9-9BD4-68C76117FD0C}" type="presOf" srcId="{60A0B7DC-9A31-42C6-8557-0C67574CABD5}" destId="{926C6ED0-51B9-455C-B5C4-1F8D17CEA567}" srcOrd="1" destOrd="0" presId="urn:microsoft.com/office/officeart/2008/layout/HorizontalMultiLevelHierarchy"/>
    <dgm:cxn modelId="{A62976F3-17E2-4FAE-BDF9-5F18B6938A3E}" type="presOf" srcId="{4BF6B202-DBDE-431D-BECB-38E23F8A3A7A}" destId="{A323218D-C6C0-4B82-9A1C-8050872154F2}" srcOrd="1" destOrd="0" presId="urn:microsoft.com/office/officeart/2008/layout/HorizontalMultiLevelHierarchy"/>
    <dgm:cxn modelId="{D1A08EF6-050C-4B58-BCF6-08A06ACA9031}" type="presOf" srcId="{5DB4664E-DF4A-4DDC-99C6-4AE88B07BAD5}" destId="{6987BC0C-1310-49C0-8871-87C28E04B52E}" srcOrd="0" destOrd="0" presId="urn:microsoft.com/office/officeart/2008/layout/HorizontalMultiLevelHierarchy"/>
    <dgm:cxn modelId="{42690DF7-CA40-4C07-BA06-B25865DC77BE}" type="presOf" srcId="{5DB4664E-DF4A-4DDC-99C6-4AE88B07BAD5}" destId="{1EA28986-329E-44A1-8213-D1B8FAA3A576}" srcOrd="1" destOrd="0" presId="urn:microsoft.com/office/officeart/2008/layout/HorizontalMultiLevelHierarchy"/>
    <dgm:cxn modelId="{6DEDCBF9-5B94-4480-99B0-97AEAA1C0B71}" type="presOf" srcId="{760D459D-F429-42D9-9D44-5C93FFAC2FF2}" destId="{43FDCBAB-6DB8-4555-A305-DCA5004E1E55}" srcOrd="1" destOrd="0" presId="urn:microsoft.com/office/officeart/2008/layout/HorizontalMultiLevelHierarchy"/>
    <dgm:cxn modelId="{F0C220FB-B6B8-4B14-BD2F-EC1BAE7B6A5A}" srcId="{A398B5B2-702E-4598-B3B3-1308A1664FF4}" destId="{6947B6C9-CC43-44C1-B8A8-75341463BC6E}" srcOrd="1" destOrd="0" parTransId="{5DB4664E-DF4A-4DDC-99C6-4AE88B07BAD5}" sibTransId="{6F244848-1971-441B-B475-EC0FCC7287B0}"/>
    <dgm:cxn modelId="{C146E8FC-6568-45FE-8E7C-44D4FFCC503C}" type="presOf" srcId="{D827A1B4-9E01-43D9-B264-8C07BFB6F44E}" destId="{92B45722-51F4-42D2-899B-EC552451B40D}" srcOrd="0" destOrd="0" presId="urn:microsoft.com/office/officeart/2008/layout/HorizontalMultiLevelHierarchy"/>
    <dgm:cxn modelId="{C31F5E44-BAEE-4FEF-9278-77197CC079DC}" type="presParOf" srcId="{82284A4E-DDB6-4FE5-9DAC-99936ABB496B}" destId="{9190F55B-48D3-4483-AC69-973AF42057E3}" srcOrd="0" destOrd="0" presId="urn:microsoft.com/office/officeart/2008/layout/HorizontalMultiLevelHierarchy"/>
    <dgm:cxn modelId="{A91EFAA7-DA84-43D7-9F2A-03C509BBB4AB}" type="presParOf" srcId="{9190F55B-48D3-4483-AC69-973AF42057E3}" destId="{2073A012-19A6-43D3-B091-25A9DB52EE2A}" srcOrd="0" destOrd="0" presId="urn:microsoft.com/office/officeart/2008/layout/HorizontalMultiLevelHierarchy"/>
    <dgm:cxn modelId="{DF9A636A-C307-4601-BFFD-0F35EEFFF1FD}" type="presParOf" srcId="{9190F55B-48D3-4483-AC69-973AF42057E3}" destId="{7EBCAF81-4EA7-4B56-9DC3-51C141FFD3AE}" srcOrd="1" destOrd="0" presId="urn:microsoft.com/office/officeart/2008/layout/HorizontalMultiLevelHierarchy"/>
    <dgm:cxn modelId="{0C370A31-C11B-47E7-A2B3-B5D0AC966BEF}" type="presParOf" srcId="{7EBCAF81-4EA7-4B56-9DC3-51C141FFD3AE}" destId="{FAED4CBC-D6A1-42F9-BF7C-62DA9096BE11}" srcOrd="0" destOrd="0" presId="urn:microsoft.com/office/officeart/2008/layout/HorizontalMultiLevelHierarchy"/>
    <dgm:cxn modelId="{DFA66392-286A-41FD-B290-A39CF7D0C472}" type="presParOf" srcId="{FAED4CBC-D6A1-42F9-BF7C-62DA9096BE11}" destId="{3F7C1AC7-20B4-4FCA-BC77-DD9C85EF757E}" srcOrd="0" destOrd="0" presId="urn:microsoft.com/office/officeart/2008/layout/HorizontalMultiLevelHierarchy"/>
    <dgm:cxn modelId="{86103423-EAD8-4783-924D-B03C55EF054C}" type="presParOf" srcId="{7EBCAF81-4EA7-4B56-9DC3-51C141FFD3AE}" destId="{4BBBF60B-2FD7-47A6-AF32-E028BE989785}" srcOrd="1" destOrd="0" presId="urn:microsoft.com/office/officeart/2008/layout/HorizontalMultiLevelHierarchy"/>
    <dgm:cxn modelId="{608F383E-6B25-4FA5-823B-ADB16F75A3C3}" type="presParOf" srcId="{4BBBF60B-2FD7-47A6-AF32-E028BE989785}" destId="{B0B6904C-B974-4F28-BCDE-55B8DAE7F158}" srcOrd="0" destOrd="0" presId="urn:microsoft.com/office/officeart/2008/layout/HorizontalMultiLevelHierarchy"/>
    <dgm:cxn modelId="{3C00F6E5-4EEF-4C84-BBEE-E222DF25F4EB}" type="presParOf" srcId="{4BBBF60B-2FD7-47A6-AF32-E028BE989785}" destId="{6DC8AC17-727D-4372-A530-44D7BC8CC0DF}" srcOrd="1" destOrd="0" presId="urn:microsoft.com/office/officeart/2008/layout/HorizontalMultiLevelHierarchy"/>
    <dgm:cxn modelId="{DE9DAEDC-5166-47C1-AC2C-0E11916D9A08}" type="presParOf" srcId="{7EBCAF81-4EA7-4B56-9DC3-51C141FFD3AE}" destId="{6987BC0C-1310-49C0-8871-87C28E04B52E}" srcOrd="2" destOrd="0" presId="urn:microsoft.com/office/officeart/2008/layout/HorizontalMultiLevelHierarchy"/>
    <dgm:cxn modelId="{83D7D8E7-2204-475C-8BA7-01E594CBBFEF}" type="presParOf" srcId="{6987BC0C-1310-49C0-8871-87C28E04B52E}" destId="{1EA28986-329E-44A1-8213-D1B8FAA3A576}" srcOrd="0" destOrd="0" presId="urn:microsoft.com/office/officeart/2008/layout/HorizontalMultiLevelHierarchy"/>
    <dgm:cxn modelId="{4132CB19-AC8B-41A0-B1F7-B43D92632D13}" type="presParOf" srcId="{7EBCAF81-4EA7-4B56-9DC3-51C141FFD3AE}" destId="{6395ADD0-E0C3-4A3A-AAE2-BDCFEC0A375C}" srcOrd="3" destOrd="0" presId="urn:microsoft.com/office/officeart/2008/layout/HorizontalMultiLevelHierarchy"/>
    <dgm:cxn modelId="{E75B7659-DE82-4808-BD05-C61D8284B596}" type="presParOf" srcId="{6395ADD0-E0C3-4A3A-AAE2-BDCFEC0A375C}" destId="{FD994ED9-1128-44BF-802E-BF7E20BD9D49}" srcOrd="0" destOrd="0" presId="urn:microsoft.com/office/officeart/2008/layout/HorizontalMultiLevelHierarchy"/>
    <dgm:cxn modelId="{9EFD249F-648C-43AE-9EB9-E838DA623BB0}" type="presParOf" srcId="{6395ADD0-E0C3-4A3A-AAE2-BDCFEC0A375C}" destId="{3E4E937B-5A8F-4F6B-A937-544232861C98}" srcOrd="1" destOrd="0" presId="urn:microsoft.com/office/officeart/2008/layout/HorizontalMultiLevelHierarchy"/>
    <dgm:cxn modelId="{42F4932C-1DED-4197-AAE3-3DE758ADAAE6}" type="presParOf" srcId="{7EBCAF81-4EA7-4B56-9DC3-51C141FFD3AE}" destId="{BAB5779C-7528-444D-BD33-34F6ADF7D547}" srcOrd="4" destOrd="0" presId="urn:microsoft.com/office/officeart/2008/layout/HorizontalMultiLevelHierarchy"/>
    <dgm:cxn modelId="{6CC9458C-C78A-407B-B020-E57B863DE435}" type="presParOf" srcId="{BAB5779C-7528-444D-BD33-34F6ADF7D547}" destId="{926C6ED0-51B9-455C-B5C4-1F8D17CEA567}" srcOrd="0" destOrd="0" presId="urn:microsoft.com/office/officeart/2008/layout/HorizontalMultiLevelHierarchy"/>
    <dgm:cxn modelId="{FA4CA70E-CDF4-4A31-B5C2-E9C20F5E895A}" type="presParOf" srcId="{7EBCAF81-4EA7-4B56-9DC3-51C141FFD3AE}" destId="{A6714503-A841-4990-83CD-DA2251111A76}" srcOrd="5" destOrd="0" presId="urn:microsoft.com/office/officeart/2008/layout/HorizontalMultiLevelHierarchy"/>
    <dgm:cxn modelId="{9C700D62-061E-4A04-87D7-54EF33FB7E2A}" type="presParOf" srcId="{A6714503-A841-4990-83CD-DA2251111A76}" destId="{7A467840-2C0E-48CA-AEBE-1AFB4354208B}" srcOrd="0" destOrd="0" presId="urn:microsoft.com/office/officeart/2008/layout/HorizontalMultiLevelHierarchy"/>
    <dgm:cxn modelId="{1528D0DE-F696-4B1D-BA35-43D7868BBC12}" type="presParOf" srcId="{A6714503-A841-4990-83CD-DA2251111A76}" destId="{12476308-A215-4C79-B194-6736055FC4F0}" srcOrd="1" destOrd="0" presId="urn:microsoft.com/office/officeart/2008/layout/HorizontalMultiLevelHierarchy"/>
    <dgm:cxn modelId="{F6D2903D-BE52-4FDC-BDAF-4B616B2A960A}" type="presParOf" srcId="{7EBCAF81-4EA7-4B56-9DC3-51C141FFD3AE}" destId="{744134E7-FB82-4BAF-BD10-D9621015B0BC}" srcOrd="6" destOrd="0" presId="urn:microsoft.com/office/officeart/2008/layout/HorizontalMultiLevelHierarchy"/>
    <dgm:cxn modelId="{AEE9363A-0510-4074-92B2-6F67E984EA00}" type="presParOf" srcId="{744134E7-FB82-4BAF-BD10-D9621015B0BC}" destId="{43FDCBAB-6DB8-4555-A305-DCA5004E1E55}" srcOrd="0" destOrd="0" presId="urn:microsoft.com/office/officeart/2008/layout/HorizontalMultiLevelHierarchy"/>
    <dgm:cxn modelId="{22441C25-AFC8-498D-A7DC-C8EC9FEA8DD3}" type="presParOf" srcId="{7EBCAF81-4EA7-4B56-9DC3-51C141FFD3AE}" destId="{5B2AF431-3EFE-45C3-BFDE-8BE3689BD015}" srcOrd="7" destOrd="0" presId="urn:microsoft.com/office/officeart/2008/layout/HorizontalMultiLevelHierarchy"/>
    <dgm:cxn modelId="{283E4EBE-1E12-4329-8A75-14D7A94EFD35}" type="presParOf" srcId="{5B2AF431-3EFE-45C3-BFDE-8BE3689BD015}" destId="{2CD5C5EA-5C90-4391-A1B2-F8EE7AB084CC}" srcOrd="0" destOrd="0" presId="urn:microsoft.com/office/officeart/2008/layout/HorizontalMultiLevelHierarchy"/>
    <dgm:cxn modelId="{F1A3F54A-E992-460F-923B-089EA6CD8E27}" type="presParOf" srcId="{5B2AF431-3EFE-45C3-BFDE-8BE3689BD015}" destId="{8CA96170-F672-4C86-8766-80F1D8049A12}" srcOrd="1" destOrd="0" presId="urn:microsoft.com/office/officeart/2008/layout/HorizontalMultiLevelHierarchy"/>
    <dgm:cxn modelId="{D9723B07-A825-4CB0-8962-DC64D4F780A3}" type="presParOf" srcId="{7EBCAF81-4EA7-4B56-9DC3-51C141FFD3AE}" destId="{A0E2934C-2191-4574-93C1-821E2343ED35}" srcOrd="8" destOrd="0" presId="urn:microsoft.com/office/officeart/2008/layout/HorizontalMultiLevelHierarchy"/>
    <dgm:cxn modelId="{C358E66F-79CC-4D1C-B9A7-77802201A26D}" type="presParOf" srcId="{A0E2934C-2191-4574-93C1-821E2343ED35}" destId="{A323218D-C6C0-4B82-9A1C-8050872154F2}" srcOrd="0" destOrd="0" presId="urn:microsoft.com/office/officeart/2008/layout/HorizontalMultiLevelHierarchy"/>
    <dgm:cxn modelId="{1C7AA2AC-4103-4865-9E03-2CDE76F711B4}" type="presParOf" srcId="{7EBCAF81-4EA7-4B56-9DC3-51C141FFD3AE}" destId="{0697EFC7-7C01-4883-8204-00F4DCCC599A}" srcOrd="9" destOrd="0" presId="urn:microsoft.com/office/officeart/2008/layout/HorizontalMultiLevelHierarchy"/>
    <dgm:cxn modelId="{CA3F27DB-CCCE-4400-92AC-6186681CE99E}" type="presParOf" srcId="{0697EFC7-7C01-4883-8204-00F4DCCC599A}" destId="{E428CA9B-7C02-4BA9-B4D9-87A0D7490036}" srcOrd="0" destOrd="0" presId="urn:microsoft.com/office/officeart/2008/layout/HorizontalMultiLevelHierarchy"/>
    <dgm:cxn modelId="{8A7F1670-E997-4FD9-B674-F158494C803F}" type="presParOf" srcId="{0697EFC7-7C01-4883-8204-00F4DCCC599A}" destId="{9AAB75BB-96F4-4FFB-9C5B-BFA1597BCA2C}" srcOrd="1" destOrd="0" presId="urn:microsoft.com/office/officeart/2008/layout/HorizontalMultiLevelHierarchy"/>
    <dgm:cxn modelId="{CF407EB1-64F3-4E67-B4ED-66907878B829}" type="presParOf" srcId="{7EBCAF81-4EA7-4B56-9DC3-51C141FFD3AE}" destId="{78091449-97ED-4B52-BE13-48C167BAAC0D}" srcOrd="10" destOrd="0" presId="urn:microsoft.com/office/officeart/2008/layout/HorizontalMultiLevelHierarchy"/>
    <dgm:cxn modelId="{94376E7F-A44E-480E-85F1-BF396447F9D5}" type="presParOf" srcId="{78091449-97ED-4B52-BE13-48C167BAAC0D}" destId="{97DE5C89-B2C6-4234-B2FA-730680412D73}" srcOrd="0" destOrd="0" presId="urn:microsoft.com/office/officeart/2008/layout/HorizontalMultiLevelHierarchy"/>
    <dgm:cxn modelId="{77C5BB8D-0568-4D9B-B379-B99B6104D138}" type="presParOf" srcId="{7EBCAF81-4EA7-4B56-9DC3-51C141FFD3AE}" destId="{89687DAA-D131-4993-9312-715B8824486E}" srcOrd="11" destOrd="0" presId="urn:microsoft.com/office/officeart/2008/layout/HorizontalMultiLevelHierarchy"/>
    <dgm:cxn modelId="{D3BC8476-3A84-4BC9-BA18-F8027AB62FFF}" type="presParOf" srcId="{89687DAA-D131-4993-9312-715B8824486E}" destId="{78F940AE-9759-425F-BCA6-5A0D818EA74B}" srcOrd="0" destOrd="0" presId="urn:microsoft.com/office/officeart/2008/layout/HorizontalMultiLevelHierarchy"/>
    <dgm:cxn modelId="{DE96C92B-D776-450A-AA55-1FC341F57E88}" type="presParOf" srcId="{89687DAA-D131-4993-9312-715B8824486E}" destId="{50377D9B-4D00-4D28-89D0-8D8FB2718171}" srcOrd="1" destOrd="0" presId="urn:microsoft.com/office/officeart/2008/layout/HorizontalMultiLevelHierarchy"/>
    <dgm:cxn modelId="{5C8C0607-7BC2-4D86-8043-DDB43FED8FE5}" type="presParOf" srcId="{7EBCAF81-4EA7-4B56-9DC3-51C141FFD3AE}" destId="{92B45722-51F4-42D2-899B-EC552451B40D}" srcOrd="12" destOrd="0" presId="urn:microsoft.com/office/officeart/2008/layout/HorizontalMultiLevelHierarchy"/>
    <dgm:cxn modelId="{032216A5-D5F7-4ACD-A758-6527AAD58FAF}" type="presParOf" srcId="{92B45722-51F4-42D2-899B-EC552451B40D}" destId="{C6A066C9-F74C-4CB6-AE81-918FDD32AD6C}" srcOrd="0" destOrd="0" presId="urn:microsoft.com/office/officeart/2008/layout/HorizontalMultiLevelHierarchy"/>
    <dgm:cxn modelId="{801F42AF-84A9-43C4-846F-4EB1EB50E85D}" type="presParOf" srcId="{7EBCAF81-4EA7-4B56-9DC3-51C141FFD3AE}" destId="{7699C4C1-9A7A-49A6-92DD-A53AA99E2A7A}" srcOrd="13" destOrd="0" presId="urn:microsoft.com/office/officeart/2008/layout/HorizontalMultiLevelHierarchy"/>
    <dgm:cxn modelId="{4839D4BC-1E0F-4F9E-8F84-4C2F853DC281}" type="presParOf" srcId="{7699C4C1-9A7A-49A6-92DD-A53AA99E2A7A}" destId="{4391341F-95CE-4323-8A7B-1045485F3705}" srcOrd="0" destOrd="0" presId="urn:microsoft.com/office/officeart/2008/layout/HorizontalMultiLevelHierarchy"/>
    <dgm:cxn modelId="{8851EDB2-C250-49C5-AA9D-D502BC9A567A}" type="presParOf" srcId="{7699C4C1-9A7A-49A6-92DD-A53AA99E2A7A}" destId="{FAC8776C-B2BC-44B6-8FBF-E979D87F2BB4}" srcOrd="1" destOrd="0" presId="urn:microsoft.com/office/officeart/2008/layout/HorizontalMultiLevelHierarchy"/>
  </dgm:cxnLst>
  <dgm:bg>
    <a:noFill/>
  </dgm:bg>
  <dgm:whole/>
  <dgm:extLst>
    <a:ext uri="http://schemas.microsoft.com/office/drawing/2008/diagram">
      <dsp:dataModelExt xmlns:dsp="http://schemas.microsoft.com/office/drawing/2008/diagram" relId="rId6" minVer="http://schemas.openxmlformats.org/drawingml/2006/diagram"/>
    </a:ext>
  </dgm:extLst>
</dgm:dataModel>
</file>

<file path=ppt/diagrams/data18.xml><?xml version="1.0" encoding="utf-8"?>
<dgm:dataModel xmlns:dgm="http://schemas.openxmlformats.org/drawingml/2006/diagram" xmlns:a="http://schemas.openxmlformats.org/drawingml/2006/main">
  <dgm:ptLst>
    <dgm:pt modelId="{9798A44B-4299-40D4-A814-0F18B7F2D2AC}" type="doc">
      <dgm:prSet loTypeId="urn:microsoft.com/office/officeart/2008/layout/HorizontalMultiLevelHierarchy" loCatId="hierarchy" qsTypeId="urn:microsoft.com/office/officeart/2005/8/quickstyle/simple1" qsCatId="simple" csTypeId="urn:microsoft.com/office/officeart/2005/8/colors/accent1_2" csCatId="accent1" phldr="1"/>
      <dgm:spPr/>
      <dgm:t>
        <a:bodyPr/>
        <a:lstStyle/>
        <a:p>
          <a:endParaRPr lang="en-US"/>
        </a:p>
      </dgm:t>
    </dgm:pt>
    <dgm:pt modelId="{A398B5B2-702E-4598-B3B3-1308A1664FF4}">
      <dgm:prSet phldrT="[Text]"/>
      <dgm:spPr>
        <a:solidFill>
          <a:srgbClr val="00B0F0"/>
        </a:solidFill>
      </dgm:spPr>
      <dgm:t>
        <a:bodyPr/>
        <a:lstStyle/>
        <a:p>
          <a:r>
            <a:rPr lang="en-US" b="0" dirty="0">
              <a:solidFill>
                <a:schemeClr val="bg1"/>
              </a:solidFill>
            </a:rPr>
            <a:t>Should ACIP recommend RZV [or </a:t>
          </a:r>
          <a:r>
            <a:rPr lang="en-US" b="0" dirty="0" err="1">
              <a:solidFill>
                <a:schemeClr val="bg1"/>
              </a:solidFill>
            </a:rPr>
            <a:t>Shingrix</a:t>
          </a:r>
          <a:r>
            <a:rPr lang="en-US" b="0" dirty="0">
              <a:solidFill>
                <a:schemeClr val="bg1"/>
              </a:solidFill>
            </a:rPr>
            <a:t>] for use in immunocompetent adults aged 50 years and older to prevent shingles?</a:t>
          </a:r>
        </a:p>
      </dgm:t>
    </dgm:pt>
    <dgm:pt modelId="{B653BCD1-5D02-4297-A215-01927D4B8FAE}" type="parTrans" cxnId="{FB198CC8-529E-4617-B5D7-C4F075F87009}">
      <dgm:prSet/>
      <dgm:spPr/>
      <dgm:t>
        <a:bodyPr/>
        <a:lstStyle/>
        <a:p>
          <a:endParaRPr lang="en-US" b="0"/>
        </a:p>
      </dgm:t>
    </dgm:pt>
    <dgm:pt modelId="{C100A7CE-D774-4D7D-A492-0EA697125159}" type="sibTrans" cxnId="{FB198CC8-529E-4617-B5D7-C4F075F87009}">
      <dgm:prSet/>
      <dgm:spPr/>
      <dgm:t>
        <a:bodyPr/>
        <a:lstStyle/>
        <a:p>
          <a:endParaRPr lang="en-US" b="0"/>
        </a:p>
      </dgm:t>
    </dgm:pt>
    <dgm:pt modelId="{6947B6C9-CC43-44C1-B8A8-75341463BC6E}">
      <dgm:prSet phldrT="[Text]"/>
      <dgm:spPr/>
      <dgm:t>
        <a:bodyPr/>
        <a:lstStyle/>
        <a:p>
          <a:r>
            <a:rPr lang="en-US" b="0" dirty="0"/>
            <a:t>Do benefits from the intervention outweigh the harms?</a:t>
          </a:r>
        </a:p>
      </dgm:t>
    </dgm:pt>
    <dgm:pt modelId="{5DB4664E-DF4A-4DDC-99C6-4AE88B07BAD5}" type="parTrans" cxnId="{F0C220FB-B6B8-4B14-BD2F-EC1BAE7B6A5A}">
      <dgm:prSet/>
      <dgm:spPr/>
      <dgm:t>
        <a:bodyPr/>
        <a:lstStyle/>
        <a:p>
          <a:endParaRPr lang="en-US" b="0"/>
        </a:p>
      </dgm:t>
    </dgm:pt>
    <dgm:pt modelId="{6F244848-1971-441B-B475-EC0FCC7287B0}" type="sibTrans" cxnId="{F0C220FB-B6B8-4B14-BD2F-EC1BAE7B6A5A}">
      <dgm:prSet/>
      <dgm:spPr/>
      <dgm:t>
        <a:bodyPr/>
        <a:lstStyle/>
        <a:p>
          <a:endParaRPr lang="en-US" b="0"/>
        </a:p>
      </dgm:t>
    </dgm:pt>
    <dgm:pt modelId="{9F5879FB-B6AC-4B32-AA3D-5E58501645D8}">
      <dgm:prSet phldrT="[Text]"/>
      <dgm:spPr/>
      <dgm:t>
        <a:bodyPr/>
        <a:lstStyle/>
        <a:p>
          <a:r>
            <a:rPr lang="en-US" b="0" dirty="0"/>
            <a:t>Is the intervention acceptable to key stakeholders?</a:t>
          </a:r>
        </a:p>
      </dgm:t>
    </dgm:pt>
    <dgm:pt modelId="{4BF6B202-DBDE-431D-BECB-38E23F8A3A7A}" type="parTrans" cxnId="{B4985D2D-EC97-4612-BF37-261E7E6C077C}">
      <dgm:prSet/>
      <dgm:spPr/>
      <dgm:t>
        <a:bodyPr/>
        <a:lstStyle/>
        <a:p>
          <a:endParaRPr lang="en-US" b="0"/>
        </a:p>
      </dgm:t>
    </dgm:pt>
    <dgm:pt modelId="{806D249D-BF0C-4095-AEEE-F28AB78E5FD6}" type="sibTrans" cxnId="{B4985D2D-EC97-4612-BF37-261E7E6C077C}">
      <dgm:prSet/>
      <dgm:spPr/>
      <dgm:t>
        <a:bodyPr/>
        <a:lstStyle/>
        <a:p>
          <a:endParaRPr lang="en-US" b="0"/>
        </a:p>
      </dgm:t>
    </dgm:pt>
    <dgm:pt modelId="{9D7882AA-2A2F-42F5-BFBE-8CF976913C14}">
      <dgm:prSet phldrT="[Text]"/>
      <dgm:spPr/>
      <dgm:t>
        <a:bodyPr/>
        <a:lstStyle/>
        <a:p>
          <a:r>
            <a:rPr lang="en-US" b="0" dirty="0"/>
            <a:t>Is the intervention a reasonable and efficient allocation of resources?</a:t>
          </a:r>
        </a:p>
      </dgm:t>
    </dgm:pt>
    <dgm:pt modelId="{D2AAFF00-BC9A-4D50-83A5-1A6ABC179B25}" type="parTrans" cxnId="{4EA7EE91-21B8-4798-A8AF-AB2198967F56}">
      <dgm:prSet/>
      <dgm:spPr/>
      <dgm:t>
        <a:bodyPr/>
        <a:lstStyle/>
        <a:p>
          <a:endParaRPr lang="en-US" b="0"/>
        </a:p>
      </dgm:t>
    </dgm:pt>
    <dgm:pt modelId="{376C5AF3-F66E-4F0B-9C94-BE3C34658648}" type="sibTrans" cxnId="{4EA7EE91-21B8-4798-A8AF-AB2198967F56}">
      <dgm:prSet/>
      <dgm:spPr/>
      <dgm:t>
        <a:bodyPr/>
        <a:lstStyle/>
        <a:p>
          <a:endParaRPr lang="en-US" b="0"/>
        </a:p>
      </dgm:t>
    </dgm:pt>
    <dgm:pt modelId="{D6EEBB4B-A1DD-4DE6-82B0-10D3266F3E16}">
      <dgm:prSet phldrT="[Text]"/>
      <dgm:spPr/>
      <dgm:t>
        <a:bodyPr/>
        <a:lstStyle/>
        <a:p>
          <a:r>
            <a:rPr lang="en-US" b="0" dirty="0"/>
            <a:t>Is there a public health need?</a:t>
          </a:r>
        </a:p>
      </dgm:t>
    </dgm:pt>
    <dgm:pt modelId="{B9D186CD-161A-47AC-A743-48026827F4AE}" type="parTrans" cxnId="{9E55D7C4-CD02-482A-A0CC-129DDC1C3FB7}">
      <dgm:prSet/>
      <dgm:spPr/>
      <dgm:t>
        <a:bodyPr/>
        <a:lstStyle/>
        <a:p>
          <a:endParaRPr lang="en-US" b="0"/>
        </a:p>
      </dgm:t>
    </dgm:pt>
    <dgm:pt modelId="{6317733E-BE8C-44FA-9643-9DC9C38EF465}" type="sibTrans" cxnId="{9E55D7C4-CD02-482A-A0CC-129DDC1C3FB7}">
      <dgm:prSet/>
      <dgm:spPr/>
      <dgm:t>
        <a:bodyPr/>
        <a:lstStyle/>
        <a:p>
          <a:endParaRPr lang="en-US" b="0"/>
        </a:p>
      </dgm:t>
    </dgm:pt>
    <dgm:pt modelId="{8BC2DAFF-2AA7-41A8-BF6A-57FBECDE00FB}">
      <dgm:prSet phldrT="[Text]"/>
      <dgm:spPr/>
      <dgm:t>
        <a:bodyPr/>
        <a:lstStyle/>
        <a:p>
          <a:r>
            <a:rPr lang="en-US" b="0" dirty="0"/>
            <a:t>Is the intervention feasible to implement?</a:t>
          </a:r>
        </a:p>
      </dgm:t>
    </dgm:pt>
    <dgm:pt modelId="{D827A1B4-9E01-43D9-B264-8C07BFB6F44E}" type="parTrans" cxnId="{1A842F3E-BFBF-47BD-9D00-9EF3E4DBAC85}">
      <dgm:prSet/>
      <dgm:spPr/>
      <dgm:t>
        <a:bodyPr/>
        <a:lstStyle/>
        <a:p>
          <a:endParaRPr lang="en-US" b="0"/>
        </a:p>
      </dgm:t>
    </dgm:pt>
    <dgm:pt modelId="{5A28A2CA-1458-4217-A1B1-04267381D5AD}" type="sibTrans" cxnId="{1A842F3E-BFBF-47BD-9D00-9EF3E4DBAC85}">
      <dgm:prSet/>
      <dgm:spPr/>
      <dgm:t>
        <a:bodyPr/>
        <a:lstStyle/>
        <a:p>
          <a:endParaRPr lang="en-US" b="0"/>
        </a:p>
      </dgm:t>
    </dgm:pt>
    <dgm:pt modelId="{21483FE1-75E3-46BD-91CE-4B94B68DBEE3}">
      <dgm:prSet phldrT="[Text]"/>
      <dgm:spPr/>
      <dgm:t>
        <a:bodyPr/>
        <a:lstStyle/>
        <a:p>
          <a:r>
            <a:rPr lang="en-US" b="0" dirty="0"/>
            <a:t>Does the target population value this intervention?</a:t>
          </a:r>
        </a:p>
      </dgm:t>
    </dgm:pt>
    <dgm:pt modelId="{760D459D-F429-42D9-9D44-5C93FFAC2FF2}" type="parTrans" cxnId="{1FD8F247-CC29-429F-AE73-AEB4C713364D}">
      <dgm:prSet/>
      <dgm:spPr/>
      <dgm:t>
        <a:bodyPr/>
        <a:lstStyle/>
        <a:p>
          <a:endParaRPr lang="en-US"/>
        </a:p>
      </dgm:t>
    </dgm:pt>
    <dgm:pt modelId="{219DE2AA-81C6-4AFC-A348-D182913D1AEC}" type="sibTrans" cxnId="{1FD8F247-CC29-429F-AE73-AEB4C713364D}">
      <dgm:prSet/>
      <dgm:spPr/>
      <dgm:t>
        <a:bodyPr/>
        <a:lstStyle/>
        <a:p>
          <a:endParaRPr lang="en-US"/>
        </a:p>
      </dgm:t>
    </dgm:pt>
    <dgm:pt modelId="{5CDBD975-4968-4129-8BD1-34E75AE6EED4}">
      <dgm:prSet phldrT="[Text]"/>
      <dgm:spPr/>
      <dgm:t>
        <a:bodyPr/>
        <a:lstStyle/>
        <a:p>
          <a:r>
            <a:rPr lang="en-US" b="0" dirty="0"/>
            <a:t>What is the overall certainty of evidence for the critical outcomes?</a:t>
          </a:r>
        </a:p>
      </dgm:t>
    </dgm:pt>
    <dgm:pt modelId="{60A0B7DC-9A31-42C6-8557-0C67574CABD5}" type="parTrans" cxnId="{E9740AEA-02E3-4CB4-9FF5-0C799316D02B}">
      <dgm:prSet/>
      <dgm:spPr/>
      <dgm:t>
        <a:bodyPr/>
        <a:lstStyle/>
        <a:p>
          <a:endParaRPr lang="en-US"/>
        </a:p>
      </dgm:t>
    </dgm:pt>
    <dgm:pt modelId="{1172C735-9499-49C0-9289-DD69BCE5DA75}" type="sibTrans" cxnId="{E9740AEA-02E3-4CB4-9FF5-0C799316D02B}">
      <dgm:prSet/>
      <dgm:spPr/>
      <dgm:t>
        <a:bodyPr/>
        <a:lstStyle/>
        <a:p>
          <a:endParaRPr lang="en-US"/>
        </a:p>
      </dgm:t>
    </dgm:pt>
    <dgm:pt modelId="{82284A4E-DDB6-4FE5-9DAC-99936ABB496B}" type="pres">
      <dgm:prSet presAssocID="{9798A44B-4299-40D4-A814-0F18B7F2D2AC}" presName="Name0" presStyleCnt="0">
        <dgm:presLayoutVars>
          <dgm:chPref val="1"/>
          <dgm:dir/>
          <dgm:animOne val="branch"/>
          <dgm:animLvl val="lvl"/>
          <dgm:resizeHandles val="exact"/>
        </dgm:presLayoutVars>
      </dgm:prSet>
      <dgm:spPr/>
    </dgm:pt>
    <dgm:pt modelId="{9190F55B-48D3-4483-AC69-973AF42057E3}" type="pres">
      <dgm:prSet presAssocID="{A398B5B2-702E-4598-B3B3-1308A1664FF4}" presName="root1" presStyleCnt="0"/>
      <dgm:spPr/>
    </dgm:pt>
    <dgm:pt modelId="{2073A012-19A6-43D3-B091-25A9DB52EE2A}" type="pres">
      <dgm:prSet presAssocID="{A398B5B2-702E-4598-B3B3-1308A1664FF4}" presName="LevelOneTextNode" presStyleLbl="node0" presStyleIdx="0" presStyleCnt="1" custAng="5400000" custScaleX="200514" custScaleY="65637" custLinFactX="-12330" custLinFactNeighborX="-100000" custLinFactNeighborY="-2722">
        <dgm:presLayoutVars>
          <dgm:chPref val="3"/>
        </dgm:presLayoutVars>
      </dgm:prSet>
      <dgm:spPr/>
    </dgm:pt>
    <dgm:pt modelId="{7EBCAF81-4EA7-4B56-9DC3-51C141FFD3AE}" type="pres">
      <dgm:prSet presAssocID="{A398B5B2-702E-4598-B3B3-1308A1664FF4}" presName="level2hierChild" presStyleCnt="0"/>
      <dgm:spPr/>
    </dgm:pt>
    <dgm:pt modelId="{FAED4CBC-D6A1-42F9-BF7C-62DA9096BE11}" type="pres">
      <dgm:prSet presAssocID="{B9D186CD-161A-47AC-A743-48026827F4AE}" presName="conn2-1" presStyleLbl="parChTrans1D2" presStyleIdx="0" presStyleCnt="7"/>
      <dgm:spPr/>
    </dgm:pt>
    <dgm:pt modelId="{3F7C1AC7-20B4-4FCA-BC77-DD9C85EF757E}" type="pres">
      <dgm:prSet presAssocID="{B9D186CD-161A-47AC-A743-48026827F4AE}" presName="connTx" presStyleLbl="parChTrans1D2" presStyleIdx="0" presStyleCnt="7"/>
      <dgm:spPr/>
    </dgm:pt>
    <dgm:pt modelId="{4BBBF60B-2FD7-47A6-AF32-E028BE989785}" type="pres">
      <dgm:prSet presAssocID="{D6EEBB4B-A1DD-4DE6-82B0-10D3266F3E16}" presName="root2" presStyleCnt="0"/>
      <dgm:spPr/>
    </dgm:pt>
    <dgm:pt modelId="{B0B6904C-B974-4F28-BCDE-55B8DAE7F158}" type="pres">
      <dgm:prSet presAssocID="{D6EEBB4B-A1DD-4DE6-82B0-10D3266F3E16}" presName="LevelTwoTextNode" presStyleLbl="node2" presStyleIdx="0" presStyleCnt="7">
        <dgm:presLayoutVars>
          <dgm:chPref val="3"/>
        </dgm:presLayoutVars>
      </dgm:prSet>
      <dgm:spPr/>
    </dgm:pt>
    <dgm:pt modelId="{6DC8AC17-727D-4372-A530-44D7BC8CC0DF}" type="pres">
      <dgm:prSet presAssocID="{D6EEBB4B-A1DD-4DE6-82B0-10D3266F3E16}" presName="level3hierChild" presStyleCnt="0"/>
      <dgm:spPr/>
    </dgm:pt>
    <dgm:pt modelId="{6987BC0C-1310-49C0-8871-87C28E04B52E}" type="pres">
      <dgm:prSet presAssocID="{5DB4664E-DF4A-4DDC-99C6-4AE88B07BAD5}" presName="conn2-1" presStyleLbl="parChTrans1D2" presStyleIdx="1" presStyleCnt="7"/>
      <dgm:spPr/>
    </dgm:pt>
    <dgm:pt modelId="{1EA28986-329E-44A1-8213-D1B8FAA3A576}" type="pres">
      <dgm:prSet presAssocID="{5DB4664E-DF4A-4DDC-99C6-4AE88B07BAD5}" presName="connTx" presStyleLbl="parChTrans1D2" presStyleIdx="1" presStyleCnt="7"/>
      <dgm:spPr/>
    </dgm:pt>
    <dgm:pt modelId="{6395ADD0-E0C3-4A3A-AAE2-BDCFEC0A375C}" type="pres">
      <dgm:prSet presAssocID="{6947B6C9-CC43-44C1-B8A8-75341463BC6E}" presName="root2" presStyleCnt="0"/>
      <dgm:spPr/>
    </dgm:pt>
    <dgm:pt modelId="{FD994ED9-1128-44BF-802E-BF7E20BD9D49}" type="pres">
      <dgm:prSet presAssocID="{6947B6C9-CC43-44C1-B8A8-75341463BC6E}" presName="LevelTwoTextNode" presStyleLbl="node2" presStyleIdx="1" presStyleCnt="7">
        <dgm:presLayoutVars>
          <dgm:chPref val="3"/>
        </dgm:presLayoutVars>
      </dgm:prSet>
      <dgm:spPr/>
    </dgm:pt>
    <dgm:pt modelId="{3E4E937B-5A8F-4F6B-A937-544232861C98}" type="pres">
      <dgm:prSet presAssocID="{6947B6C9-CC43-44C1-B8A8-75341463BC6E}" presName="level3hierChild" presStyleCnt="0"/>
      <dgm:spPr/>
    </dgm:pt>
    <dgm:pt modelId="{BAB5779C-7528-444D-BD33-34F6ADF7D547}" type="pres">
      <dgm:prSet presAssocID="{60A0B7DC-9A31-42C6-8557-0C67574CABD5}" presName="conn2-1" presStyleLbl="parChTrans1D2" presStyleIdx="2" presStyleCnt="7"/>
      <dgm:spPr/>
    </dgm:pt>
    <dgm:pt modelId="{926C6ED0-51B9-455C-B5C4-1F8D17CEA567}" type="pres">
      <dgm:prSet presAssocID="{60A0B7DC-9A31-42C6-8557-0C67574CABD5}" presName="connTx" presStyleLbl="parChTrans1D2" presStyleIdx="2" presStyleCnt="7"/>
      <dgm:spPr/>
    </dgm:pt>
    <dgm:pt modelId="{A6714503-A841-4990-83CD-DA2251111A76}" type="pres">
      <dgm:prSet presAssocID="{5CDBD975-4968-4129-8BD1-34E75AE6EED4}" presName="root2" presStyleCnt="0"/>
      <dgm:spPr/>
    </dgm:pt>
    <dgm:pt modelId="{7A467840-2C0E-48CA-AEBE-1AFB4354208B}" type="pres">
      <dgm:prSet presAssocID="{5CDBD975-4968-4129-8BD1-34E75AE6EED4}" presName="LevelTwoTextNode" presStyleLbl="node2" presStyleIdx="2" presStyleCnt="7">
        <dgm:presLayoutVars>
          <dgm:chPref val="3"/>
        </dgm:presLayoutVars>
      </dgm:prSet>
      <dgm:spPr/>
    </dgm:pt>
    <dgm:pt modelId="{12476308-A215-4C79-B194-6736055FC4F0}" type="pres">
      <dgm:prSet presAssocID="{5CDBD975-4968-4129-8BD1-34E75AE6EED4}" presName="level3hierChild" presStyleCnt="0"/>
      <dgm:spPr/>
    </dgm:pt>
    <dgm:pt modelId="{744134E7-FB82-4BAF-BD10-D9621015B0BC}" type="pres">
      <dgm:prSet presAssocID="{760D459D-F429-42D9-9D44-5C93FFAC2FF2}" presName="conn2-1" presStyleLbl="parChTrans1D2" presStyleIdx="3" presStyleCnt="7"/>
      <dgm:spPr/>
    </dgm:pt>
    <dgm:pt modelId="{43FDCBAB-6DB8-4555-A305-DCA5004E1E55}" type="pres">
      <dgm:prSet presAssocID="{760D459D-F429-42D9-9D44-5C93FFAC2FF2}" presName="connTx" presStyleLbl="parChTrans1D2" presStyleIdx="3" presStyleCnt="7"/>
      <dgm:spPr/>
    </dgm:pt>
    <dgm:pt modelId="{5B2AF431-3EFE-45C3-BFDE-8BE3689BD015}" type="pres">
      <dgm:prSet presAssocID="{21483FE1-75E3-46BD-91CE-4B94B68DBEE3}" presName="root2" presStyleCnt="0"/>
      <dgm:spPr/>
    </dgm:pt>
    <dgm:pt modelId="{2CD5C5EA-5C90-4391-A1B2-F8EE7AB084CC}" type="pres">
      <dgm:prSet presAssocID="{21483FE1-75E3-46BD-91CE-4B94B68DBEE3}" presName="LevelTwoTextNode" presStyleLbl="node2" presStyleIdx="3" presStyleCnt="7">
        <dgm:presLayoutVars>
          <dgm:chPref val="3"/>
        </dgm:presLayoutVars>
      </dgm:prSet>
      <dgm:spPr/>
    </dgm:pt>
    <dgm:pt modelId="{8CA96170-F672-4C86-8766-80F1D8049A12}" type="pres">
      <dgm:prSet presAssocID="{21483FE1-75E3-46BD-91CE-4B94B68DBEE3}" presName="level3hierChild" presStyleCnt="0"/>
      <dgm:spPr/>
    </dgm:pt>
    <dgm:pt modelId="{A0E2934C-2191-4574-93C1-821E2343ED35}" type="pres">
      <dgm:prSet presAssocID="{4BF6B202-DBDE-431D-BECB-38E23F8A3A7A}" presName="conn2-1" presStyleLbl="parChTrans1D2" presStyleIdx="4" presStyleCnt="7"/>
      <dgm:spPr/>
    </dgm:pt>
    <dgm:pt modelId="{A323218D-C6C0-4B82-9A1C-8050872154F2}" type="pres">
      <dgm:prSet presAssocID="{4BF6B202-DBDE-431D-BECB-38E23F8A3A7A}" presName="connTx" presStyleLbl="parChTrans1D2" presStyleIdx="4" presStyleCnt="7"/>
      <dgm:spPr/>
    </dgm:pt>
    <dgm:pt modelId="{0697EFC7-7C01-4883-8204-00F4DCCC599A}" type="pres">
      <dgm:prSet presAssocID="{9F5879FB-B6AC-4B32-AA3D-5E58501645D8}" presName="root2" presStyleCnt="0"/>
      <dgm:spPr/>
    </dgm:pt>
    <dgm:pt modelId="{E428CA9B-7C02-4BA9-B4D9-87A0D7490036}" type="pres">
      <dgm:prSet presAssocID="{9F5879FB-B6AC-4B32-AA3D-5E58501645D8}" presName="LevelTwoTextNode" presStyleLbl="node2" presStyleIdx="4" presStyleCnt="7">
        <dgm:presLayoutVars>
          <dgm:chPref val="3"/>
        </dgm:presLayoutVars>
      </dgm:prSet>
      <dgm:spPr/>
    </dgm:pt>
    <dgm:pt modelId="{9AAB75BB-96F4-4FFB-9C5B-BFA1597BCA2C}" type="pres">
      <dgm:prSet presAssocID="{9F5879FB-B6AC-4B32-AA3D-5E58501645D8}" presName="level3hierChild" presStyleCnt="0"/>
      <dgm:spPr/>
    </dgm:pt>
    <dgm:pt modelId="{78091449-97ED-4B52-BE13-48C167BAAC0D}" type="pres">
      <dgm:prSet presAssocID="{D2AAFF00-BC9A-4D50-83A5-1A6ABC179B25}" presName="conn2-1" presStyleLbl="parChTrans1D2" presStyleIdx="5" presStyleCnt="7"/>
      <dgm:spPr/>
    </dgm:pt>
    <dgm:pt modelId="{97DE5C89-B2C6-4234-B2FA-730680412D73}" type="pres">
      <dgm:prSet presAssocID="{D2AAFF00-BC9A-4D50-83A5-1A6ABC179B25}" presName="connTx" presStyleLbl="parChTrans1D2" presStyleIdx="5" presStyleCnt="7"/>
      <dgm:spPr/>
    </dgm:pt>
    <dgm:pt modelId="{89687DAA-D131-4993-9312-715B8824486E}" type="pres">
      <dgm:prSet presAssocID="{9D7882AA-2A2F-42F5-BFBE-8CF976913C14}" presName="root2" presStyleCnt="0"/>
      <dgm:spPr/>
    </dgm:pt>
    <dgm:pt modelId="{78F940AE-9759-425F-BCA6-5A0D818EA74B}" type="pres">
      <dgm:prSet presAssocID="{9D7882AA-2A2F-42F5-BFBE-8CF976913C14}" presName="LevelTwoTextNode" presStyleLbl="node2" presStyleIdx="5" presStyleCnt="7">
        <dgm:presLayoutVars>
          <dgm:chPref val="3"/>
        </dgm:presLayoutVars>
      </dgm:prSet>
      <dgm:spPr/>
    </dgm:pt>
    <dgm:pt modelId="{50377D9B-4D00-4D28-89D0-8D8FB2718171}" type="pres">
      <dgm:prSet presAssocID="{9D7882AA-2A2F-42F5-BFBE-8CF976913C14}" presName="level3hierChild" presStyleCnt="0"/>
      <dgm:spPr/>
    </dgm:pt>
    <dgm:pt modelId="{92B45722-51F4-42D2-899B-EC552451B40D}" type="pres">
      <dgm:prSet presAssocID="{D827A1B4-9E01-43D9-B264-8C07BFB6F44E}" presName="conn2-1" presStyleLbl="parChTrans1D2" presStyleIdx="6" presStyleCnt="7"/>
      <dgm:spPr/>
    </dgm:pt>
    <dgm:pt modelId="{C6A066C9-F74C-4CB6-AE81-918FDD32AD6C}" type="pres">
      <dgm:prSet presAssocID="{D827A1B4-9E01-43D9-B264-8C07BFB6F44E}" presName="connTx" presStyleLbl="parChTrans1D2" presStyleIdx="6" presStyleCnt="7"/>
      <dgm:spPr/>
    </dgm:pt>
    <dgm:pt modelId="{7699C4C1-9A7A-49A6-92DD-A53AA99E2A7A}" type="pres">
      <dgm:prSet presAssocID="{8BC2DAFF-2AA7-41A8-BF6A-57FBECDE00FB}" presName="root2" presStyleCnt="0"/>
      <dgm:spPr/>
    </dgm:pt>
    <dgm:pt modelId="{4391341F-95CE-4323-8A7B-1045485F3705}" type="pres">
      <dgm:prSet presAssocID="{8BC2DAFF-2AA7-41A8-BF6A-57FBECDE00FB}" presName="LevelTwoTextNode" presStyleLbl="node2" presStyleIdx="6" presStyleCnt="7">
        <dgm:presLayoutVars>
          <dgm:chPref val="3"/>
        </dgm:presLayoutVars>
      </dgm:prSet>
      <dgm:spPr/>
    </dgm:pt>
    <dgm:pt modelId="{FAC8776C-B2BC-44B6-8FBF-E979D87F2BB4}" type="pres">
      <dgm:prSet presAssocID="{8BC2DAFF-2AA7-41A8-BF6A-57FBECDE00FB}" presName="level3hierChild" presStyleCnt="0"/>
      <dgm:spPr/>
    </dgm:pt>
  </dgm:ptLst>
  <dgm:cxnLst>
    <dgm:cxn modelId="{1CB84304-FA7F-4EBB-A877-D909E0CAA092}" type="presOf" srcId="{B9D186CD-161A-47AC-A743-48026827F4AE}" destId="{FAED4CBC-D6A1-42F9-BF7C-62DA9096BE11}" srcOrd="0" destOrd="0" presId="urn:microsoft.com/office/officeart/2008/layout/HorizontalMultiLevelHierarchy"/>
    <dgm:cxn modelId="{8ED46C1B-03DC-474B-B5A7-898C64FE51B3}" type="presOf" srcId="{60A0B7DC-9A31-42C6-8557-0C67574CABD5}" destId="{BAB5779C-7528-444D-BD33-34F6ADF7D547}" srcOrd="0" destOrd="0" presId="urn:microsoft.com/office/officeart/2008/layout/HorizontalMultiLevelHierarchy"/>
    <dgm:cxn modelId="{96AD0620-00A3-4165-B0A1-C6EB2A4B101B}" type="presOf" srcId="{9F5879FB-B6AC-4B32-AA3D-5E58501645D8}" destId="{E428CA9B-7C02-4BA9-B4D9-87A0D7490036}" srcOrd="0" destOrd="0" presId="urn:microsoft.com/office/officeart/2008/layout/HorizontalMultiLevelHierarchy"/>
    <dgm:cxn modelId="{BFA10D28-151F-4284-B7CD-8CB3BCF18578}" type="presOf" srcId="{D2AAFF00-BC9A-4D50-83A5-1A6ABC179B25}" destId="{78091449-97ED-4B52-BE13-48C167BAAC0D}" srcOrd="0" destOrd="0" presId="urn:microsoft.com/office/officeart/2008/layout/HorizontalMultiLevelHierarchy"/>
    <dgm:cxn modelId="{B4985D2D-EC97-4612-BF37-261E7E6C077C}" srcId="{A398B5B2-702E-4598-B3B3-1308A1664FF4}" destId="{9F5879FB-B6AC-4B32-AA3D-5E58501645D8}" srcOrd="4" destOrd="0" parTransId="{4BF6B202-DBDE-431D-BECB-38E23F8A3A7A}" sibTransId="{806D249D-BF0C-4095-AEEE-F28AB78E5FD6}"/>
    <dgm:cxn modelId="{1A842F3E-BFBF-47BD-9D00-9EF3E4DBAC85}" srcId="{A398B5B2-702E-4598-B3B3-1308A1664FF4}" destId="{8BC2DAFF-2AA7-41A8-BF6A-57FBECDE00FB}" srcOrd="6" destOrd="0" parTransId="{D827A1B4-9E01-43D9-B264-8C07BFB6F44E}" sibTransId="{5A28A2CA-1458-4217-A1B1-04267381D5AD}"/>
    <dgm:cxn modelId="{1FD8F247-CC29-429F-AE73-AEB4C713364D}" srcId="{A398B5B2-702E-4598-B3B3-1308A1664FF4}" destId="{21483FE1-75E3-46BD-91CE-4B94B68DBEE3}" srcOrd="3" destOrd="0" parTransId="{760D459D-F429-42D9-9D44-5C93FFAC2FF2}" sibTransId="{219DE2AA-81C6-4AFC-A348-D182913D1AEC}"/>
    <dgm:cxn modelId="{0525224D-BDC5-4FFD-9729-FF93E738FAC7}" type="presOf" srcId="{760D459D-F429-42D9-9D44-5C93FFAC2FF2}" destId="{744134E7-FB82-4BAF-BD10-D9621015B0BC}" srcOrd="0" destOrd="0" presId="urn:microsoft.com/office/officeart/2008/layout/HorizontalMultiLevelHierarchy"/>
    <dgm:cxn modelId="{2AC8B16D-B39C-497D-A073-5C0C642A6177}" type="presOf" srcId="{A398B5B2-702E-4598-B3B3-1308A1664FF4}" destId="{2073A012-19A6-43D3-B091-25A9DB52EE2A}" srcOrd="0" destOrd="0" presId="urn:microsoft.com/office/officeart/2008/layout/HorizontalMultiLevelHierarchy"/>
    <dgm:cxn modelId="{F0A5306E-490F-4D9F-B0E9-D0369E6AD05C}" type="presOf" srcId="{D827A1B4-9E01-43D9-B264-8C07BFB6F44E}" destId="{C6A066C9-F74C-4CB6-AE81-918FDD32AD6C}" srcOrd="1" destOrd="0" presId="urn:microsoft.com/office/officeart/2008/layout/HorizontalMultiLevelHierarchy"/>
    <dgm:cxn modelId="{84424E76-239A-49D5-8915-9803B84508DA}" type="presOf" srcId="{B9D186CD-161A-47AC-A743-48026827F4AE}" destId="{3F7C1AC7-20B4-4FCA-BC77-DD9C85EF757E}" srcOrd="1" destOrd="0" presId="urn:microsoft.com/office/officeart/2008/layout/HorizontalMultiLevelHierarchy"/>
    <dgm:cxn modelId="{62F95D90-2AB4-4CA4-9FA7-DE6DCF77C65E}" type="presOf" srcId="{21483FE1-75E3-46BD-91CE-4B94B68DBEE3}" destId="{2CD5C5EA-5C90-4391-A1B2-F8EE7AB084CC}" srcOrd="0" destOrd="0" presId="urn:microsoft.com/office/officeart/2008/layout/HorizontalMultiLevelHierarchy"/>
    <dgm:cxn modelId="{4EA7EE91-21B8-4798-A8AF-AB2198967F56}" srcId="{A398B5B2-702E-4598-B3B3-1308A1664FF4}" destId="{9D7882AA-2A2F-42F5-BFBE-8CF976913C14}" srcOrd="5" destOrd="0" parTransId="{D2AAFF00-BC9A-4D50-83A5-1A6ABC179B25}" sibTransId="{376C5AF3-F66E-4F0B-9C94-BE3C34658648}"/>
    <dgm:cxn modelId="{7709D49A-BBA0-4D99-8CCB-EE9AD7739985}" type="presOf" srcId="{6947B6C9-CC43-44C1-B8A8-75341463BC6E}" destId="{FD994ED9-1128-44BF-802E-BF7E20BD9D49}" srcOrd="0" destOrd="0" presId="urn:microsoft.com/office/officeart/2008/layout/HorizontalMultiLevelHierarchy"/>
    <dgm:cxn modelId="{2EF7D49D-44E5-4D64-A474-D08766AA3D52}" type="presOf" srcId="{9798A44B-4299-40D4-A814-0F18B7F2D2AC}" destId="{82284A4E-DDB6-4FE5-9DAC-99936ABB496B}" srcOrd="0" destOrd="0" presId="urn:microsoft.com/office/officeart/2008/layout/HorizontalMultiLevelHierarchy"/>
    <dgm:cxn modelId="{676C4FB1-2CE2-467A-997E-3455C05703EC}" type="presOf" srcId="{9D7882AA-2A2F-42F5-BFBE-8CF976913C14}" destId="{78F940AE-9759-425F-BCA6-5A0D818EA74B}" srcOrd="0" destOrd="0" presId="urn:microsoft.com/office/officeart/2008/layout/HorizontalMultiLevelHierarchy"/>
    <dgm:cxn modelId="{8AF24CC3-3B7C-4DE5-A36C-8A74FD0E79BD}" type="presOf" srcId="{5CDBD975-4968-4129-8BD1-34E75AE6EED4}" destId="{7A467840-2C0E-48CA-AEBE-1AFB4354208B}" srcOrd="0" destOrd="0" presId="urn:microsoft.com/office/officeart/2008/layout/HorizontalMultiLevelHierarchy"/>
    <dgm:cxn modelId="{9E55D7C4-CD02-482A-A0CC-129DDC1C3FB7}" srcId="{A398B5B2-702E-4598-B3B3-1308A1664FF4}" destId="{D6EEBB4B-A1DD-4DE6-82B0-10D3266F3E16}" srcOrd="0" destOrd="0" parTransId="{B9D186CD-161A-47AC-A743-48026827F4AE}" sibTransId="{6317733E-BE8C-44FA-9643-9DC9C38EF465}"/>
    <dgm:cxn modelId="{9CAD8CC7-B14E-4095-9AA5-9ECE6936E978}" type="presOf" srcId="{D6EEBB4B-A1DD-4DE6-82B0-10D3266F3E16}" destId="{B0B6904C-B974-4F28-BCDE-55B8DAE7F158}" srcOrd="0" destOrd="0" presId="urn:microsoft.com/office/officeart/2008/layout/HorizontalMultiLevelHierarchy"/>
    <dgm:cxn modelId="{FB198CC8-529E-4617-B5D7-C4F075F87009}" srcId="{9798A44B-4299-40D4-A814-0F18B7F2D2AC}" destId="{A398B5B2-702E-4598-B3B3-1308A1664FF4}" srcOrd="0" destOrd="0" parTransId="{B653BCD1-5D02-4297-A215-01927D4B8FAE}" sibTransId="{C100A7CE-D774-4D7D-A492-0EA697125159}"/>
    <dgm:cxn modelId="{BA63D7D5-B818-4EBF-8862-BD56A04BE26A}" type="presOf" srcId="{4BF6B202-DBDE-431D-BECB-38E23F8A3A7A}" destId="{A0E2934C-2191-4574-93C1-821E2343ED35}" srcOrd="0" destOrd="0" presId="urn:microsoft.com/office/officeart/2008/layout/HorizontalMultiLevelHierarchy"/>
    <dgm:cxn modelId="{04C353DD-C06D-4AAC-9F53-3DFB1D32D043}" type="presOf" srcId="{D2AAFF00-BC9A-4D50-83A5-1A6ABC179B25}" destId="{97DE5C89-B2C6-4234-B2FA-730680412D73}" srcOrd="1" destOrd="0" presId="urn:microsoft.com/office/officeart/2008/layout/HorizontalMultiLevelHierarchy"/>
    <dgm:cxn modelId="{75C5D0E3-0B2A-488D-BB92-F8D96465FB8C}" type="presOf" srcId="{8BC2DAFF-2AA7-41A8-BF6A-57FBECDE00FB}" destId="{4391341F-95CE-4323-8A7B-1045485F3705}" srcOrd="0" destOrd="0" presId="urn:microsoft.com/office/officeart/2008/layout/HorizontalMultiLevelHierarchy"/>
    <dgm:cxn modelId="{E9740AEA-02E3-4CB4-9FF5-0C799316D02B}" srcId="{A398B5B2-702E-4598-B3B3-1308A1664FF4}" destId="{5CDBD975-4968-4129-8BD1-34E75AE6EED4}" srcOrd="2" destOrd="0" parTransId="{60A0B7DC-9A31-42C6-8557-0C67574CABD5}" sibTransId="{1172C735-9499-49C0-9289-DD69BCE5DA75}"/>
    <dgm:cxn modelId="{6153ABEF-577A-42A9-9BD4-68C76117FD0C}" type="presOf" srcId="{60A0B7DC-9A31-42C6-8557-0C67574CABD5}" destId="{926C6ED0-51B9-455C-B5C4-1F8D17CEA567}" srcOrd="1" destOrd="0" presId="urn:microsoft.com/office/officeart/2008/layout/HorizontalMultiLevelHierarchy"/>
    <dgm:cxn modelId="{A62976F3-17E2-4FAE-BDF9-5F18B6938A3E}" type="presOf" srcId="{4BF6B202-DBDE-431D-BECB-38E23F8A3A7A}" destId="{A323218D-C6C0-4B82-9A1C-8050872154F2}" srcOrd="1" destOrd="0" presId="urn:microsoft.com/office/officeart/2008/layout/HorizontalMultiLevelHierarchy"/>
    <dgm:cxn modelId="{D1A08EF6-050C-4B58-BCF6-08A06ACA9031}" type="presOf" srcId="{5DB4664E-DF4A-4DDC-99C6-4AE88B07BAD5}" destId="{6987BC0C-1310-49C0-8871-87C28E04B52E}" srcOrd="0" destOrd="0" presId="urn:microsoft.com/office/officeart/2008/layout/HorizontalMultiLevelHierarchy"/>
    <dgm:cxn modelId="{42690DF7-CA40-4C07-BA06-B25865DC77BE}" type="presOf" srcId="{5DB4664E-DF4A-4DDC-99C6-4AE88B07BAD5}" destId="{1EA28986-329E-44A1-8213-D1B8FAA3A576}" srcOrd="1" destOrd="0" presId="urn:microsoft.com/office/officeart/2008/layout/HorizontalMultiLevelHierarchy"/>
    <dgm:cxn modelId="{6DEDCBF9-5B94-4480-99B0-97AEAA1C0B71}" type="presOf" srcId="{760D459D-F429-42D9-9D44-5C93FFAC2FF2}" destId="{43FDCBAB-6DB8-4555-A305-DCA5004E1E55}" srcOrd="1" destOrd="0" presId="urn:microsoft.com/office/officeart/2008/layout/HorizontalMultiLevelHierarchy"/>
    <dgm:cxn modelId="{F0C220FB-B6B8-4B14-BD2F-EC1BAE7B6A5A}" srcId="{A398B5B2-702E-4598-B3B3-1308A1664FF4}" destId="{6947B6C9-CC43-44C1-B8A8-75341463BC6E}" srcOrd="1" destOrd="0" parTransId="{5DB4664E-DF4A-4DDC-99C6-4AE88B07BAD5}" sibTransId="{6F244848-1971-441B-B475-EC0FCC7287B0}"/>
    <dgm:cxn modelId="{C146E8FC-6568-45FE-8E7C-44D4FFCC503C}" type="presOf" srcId="{D827A1B4-9E01-43D9-B264-8C07BFB6F44E}" destId="{92B45722-51F4-42D2-899B-EC552451B40D}" srcOrd="0" destOrd="0" presId="urn:microsoft.com/office/officeart/2008/layout/HorizontalMultiLevelHierarchy"/>
    <dgm:cxn modelId="{C31F5E44-BAEE-4FEF-9278-77197CC079DC}" type="presParOf" srcId="{82284A4E-DDB6-4FE5-9DAC-99936ABB496B}" destId="{9190F55B-48D3-4483-AC69-973AF42057E3}" srcOrd="0" destOrd="0" presId="urn:microsoft.com/office/officeart/2008/layout/HorizontalMultiLevelHierarchy"/>
    <dgm:cxn modelId="{A91EFAA7-DA84-43D7-9F2A-03C509BBB4AB}" type="presParOf" srcId="{9190F55B-48D3-4483-AC69-973AF42057E3}" destId="{2073A012-19A6-43D3-B091-25A9DB52EE2A}" srcOrd="0" destOrd="0" presId="urn:microsoft.com/office/officeart/2008/layout/HorizontalMultiLevelHierarchy"/>
    <dgm:cxn modelId="{DF9A636A-C307-4601-BFFD-0F35EEFFF1FD}" type="presParOf" srcId="{9190F55B-48D3-4483-AC69-973AF42057E3}" destId="{7EBCAF81-4EA7-4B56-9DC3-51C141FFD3AE}" srcOrd="1" destOrd="0" presId="urn:microsoft.com/office/officeart/2008/layout/HorizontalMultiLevelHierarchy"/>
    <dgm:cxn modelId="{0C370A31-C11B-47E7-A2B3-B5D0AC966BEF}" type="presParOf" srcId="{7EBCAF81-4EA7-4B56-9DC3-51C141FFD3AE}" destId="{FAED4CBC-D6A1-42F9-BF7C-62DA9096BE11}" srcOrd="0" destOrd="0" presId="urn:microsoft.com/office/officeart/2008/layout/HorizontalMultiLevelHierarchy"/>
    <dgm:cxn modelId="{DFA66392-286A-41FD-B290-A39CF7D0C472}" type="presParOf" srcId="{FAED4CBC-D6A1-42F9-BF7C-62DA9096BE11}" destId="{3F7C1AC7-20B4-4FCA-BC77-DD9C85EF757E}" srcOrd="0" destOrd="0" presId="urn:microsoft.com/office/officeart/2008/layout/HorizontalMultiLevelHierarchy"/>
    <dgm:cxn modelId="{86103423-EAD8-4783-924D-B03C55EF054C}" type="presParOf" srcId="{7EBCAF81-4EA7-4B56-9DC3-51C141FFD3AE}" destId="{4BBBF60B-2FD7-47A6-AF32-E028BE989785}" srcOrd="1" destOrd="0" presId="urn:microsoft.com/office/officeart/2008/layout/HorizontalMultiLevelHierarchy"/>
    <dgm:cxn modelId="{608F383E-6B25-4FA5-823B-ADB16F75A3C3}" type="presParOf" srcId="{4BBBF60B-2FD7-47A6-AF32-E028BE989785}" destId="{B0B6904C-B974-4F28-BCDE-55B8DAE7F158}" srcOrd="0" destOrd="0" presId="urn:microsoft.com/office/officeart/2008/layout/HorizontalMultiLevelHierarchy"/>
    <dgm:cxn modelId="{3C00F6E5-4EEF-4C84-BBEE-E222DF25F4EB}" type="presParOf" srcId="{4BBBF60B-2FD7-47A6-AF32-E028BE989785}" destId="{6DC8AC17-727D-4372-A530-44D7BC8CC0DF}" srcOrd="1" destOrd="0" presId="urn:microsoft.com/office/officeart/2008/layout/HorizontalMultiLevelHierarchy"/>
    <dgm:cxn modelId="{DE9DAEDC-5166-47C1-AC2C-0E11916D9A08}" type="presParOf" srcId="{7EBCAF81-4EA7-4B56-9DC3-51C141FFD3AE}" destId="{6987BC0C-1310-49C0-8871-87C28E04B52E}" srcOrd="2" destOrd="0" presId="urn:microsoft.com/office/officeart/2008/layout/HorizontalMultiLevelHierarchy"/>
    <dgm:cxn modelId="{83D7D8E7-2204-475C-8BA7-01E594CBBFEF}" type="presParOf" srcId="{6987BC0C-1310-49C0-8871-87C28E04B52E}" destId="{1EA28986-329E-44A1-8213-D1B8FAA3A576}" srcOrd="0" destOrd="0" presId="urn:microsoft.com/office/officeart/2008/layout/HorizontalMultiLevelHierarchy"/>
    <dgm:cxn modelId="{4132CB19-AC8B-41A0-B1F7-B43D92632D13}" type="presParOf" srcId="{7EBCAF81-4EA7-4B56-9DC3-51C141FFD3AE}" destId="{6395ADD0-E0C3-4A3A-AAE2-BDCFEC0A375C}" srcOrd="3" destOrd="0" presId="urn:microsoft.com/office/officeart/2008/layout/HorizontalMultiLevelHierarchy"/>
    <dgm:cxn modelId="{E75B7659-DE82-4808-BD05-C61D8284B596}" type="presParOf" srcId="{6395ADD0-E0C3-4A3A-AAE2-BDCFEC0A375C}" destId="{FD994ED9-1128-44BF-802E-BF7E20BD9D49}" srcOrd="0" destOrd="0" presId="urn:microsoft.com/office/officeart/2008/layout/HorizontalMultiLevelHierarchy"/>
    <dgm:cxn modelId="{9EFD249F-648C-43AE-9EB9-E838DA623BB0}" type="presParOf" srcId="{6395ADD0-E0C3-4A3A-AAE2-BDCFEC0A375C}" destId="{3E4E937B-5A8F-4F6B-A937-544232861C98}" srcOrd="1" destOrd="0" presId="urn:microsoft.com/office/officeart/2008/layout/HorizontalMultiLevelHierarchy"/>
    <dgm:cxn modelId="{42F4932C-1DED-4197-AAE3-3DE758ADAAE6}" type="presParOf" srcId="{7EBCAF81-4EA7-4B56-9DC3-51C141FFD3AE}" destId="{BAB5779C-7528-444D-BD33-34F6ADF7D547}" srcOrd="4" destOrd="0" presId="urn:microsoft.com/office/officeart/2008/layout/HorizontalMultiLevelHierarchy"/>
    <dgm:cxn modelId="{6CC9458C-C78A-407B-B020-E57B863DE435}" type="presParOf" srcId="{BAB5779C-7528-444D-BD33-34F6ADF7D547}" destId="{926C6ED0-51B9-455C-B5C4-1F8D17CEA567}" srcOrd="0" destOrd="0" presId="urn:microsoft.com/office/officeart/2008/layout/HorizontalMultiLevelHierarchy"/>
    <dgm:cxn modelId="{FA4CA70E-CDF4-4A31-B5C2-E9C20F5E895A}" type="presParOf" srcId="{7EBCAF81-4EA7-4B56-9DC3-51C141FFD3AE}" destId="{A6714503-A841-4990-83CD-DA2251111A76}" srcOrd="5" destOrd="0" presId="urn:microsoft.com/office/officeart/2008/layout/HorizontalMultiLevelHierarchy"/>
    <dgm:cxn modelId="{9C700D62-061E-4A04-87D7-54EF33FB7E2A}" type="presParOf" srcId="{A6714503-A841-4990-83CD-DA2251111A76}" destId="{7A467840-2C0E-48CA-AEBE-1AFB4354208B}" srcOrd="0" destOrd="0" presId="urn:microsoft.com/office/officeart/2008/layout/HorizontalMultiLevelHierarchy"/>
    <dgm:cxn modelId="{1528D0DE-F696-4B1D-BA35-43D7868BBC12}" type="presParOf" srcId="{A6714503-A841-4990-83CD-DA2251111A76}" destId="{12476308-A215-4C79-B194-6736055FC4F0}" srcOrd="1" destOrd="0" presId="urn:microsoft.com/office/officeart/2008/layout/HorizontalMultiLevelHierarchy"/>
    <dgm:cxn modelId="{F6D2903D-BE52-4FDC-BDAF-4B616B2A960A}" type="presParOf" srcId="{7EBCAF81-4EA7-4B56-9DC3-51C141FFD3AE}" destId="{744134E7-FB82-4BAF-BD10-D9621015B0BC}" srcOrd="6" destOrd="0" presId="urn:microsoft.com/office/officeart/2008/layout/HorizontalMultiLevelHierarchy"/>
    <dgm:cxn modelId="{AEE9363A-0510-4074-92B2-6F67E984EA00}" type="presParOf" srcId="{744134E7-FB82-4BAF-BD10-D9621015B0BC}" destId="{43FDCBAB-6DB8-4555-A305-DCA5004E1E55}" srcOrd="0" destOrd="0" presId="urn:microsoft.com/office/officeart/2008/layout/HorizontalMultiLevelHierarchy"/>
    <dgm:cxn modelId="{22441C25-AFC8-498D-A7DC-C8EC9FEA8DD3}" type="presParOf" srcId="{7EBCAF81-4EA7-4B56-9DC3-51C141FFD3AE}" destId="{5B2AF431-3EFE-45C3-BFDE-8BE3689BD015}" srcOrd="7" destOrd="0" presId="urn:microsoft.com/office/officeart/2008/layout/HorizontalMultiLevelHierarchy"/>
    <dgm:cxn modelId="{283E4EBE-1E12-4329-8A75-14D7A94EFD35}" type="presParOf" srcId="{5B2AF431-3EFE-45C3-BFDE-8BE3689BD015}" destId="{2CD5C5EA-5C90-4391-A1B2-F8EE7AB084CC}" srcOrd="0" destOrd="0" presId="urn:microsoft.com/office/officeart/2008/layout/HorizontalMultiLevelHierarchy"/>
    <dgm:cxn modelId="{F1A3F54A-E992-460F-923B-089EA6CD8E27}" type="presParOf" srcId="{5B2AF431-3EFE-45C3-BFDE-8BE3689BD015}" destId="{8CA96170-F672-4C86-8766-80F1D8049A12}" srcOrd="1" destOrd="0" presId="urn:microsoft.com/office/officeart/2008/layout/HorizontalMultiLevelHierarchy"/>
    <dgm:cxn modelId="{D9723B07-A825-4CB0-8962-DC64D4F780A3}" type="presParOf" srcId="{7EBCAF81-4EA7-4B56-9DC3-51C141FFD3AE}" destId="{A0E2934C-2191-4574-93C1-821E2343ED35}" srcOrd="8" destOrd="0" presId="urn:microsoft.com/office/officeart/2008/layout/HorizontalMultiLevelHierarchy"/>
    <dgm:cxn modelId="{C358E66F-79CC-4D1C-B9A7-77802201A26D}" type="presParOf" srcId="{A0E2934C-2191-4574-93C1-821E2343ED35}" destId="{A323218D-C6C0-4B82-9A1C-8050872154F2}" srcOrd="0" destOrd="0" presId="urn:microsoft.com/office/officeart/2008/layout/HorizontalMultiLevelHierarchy"/>
    <dgm:cxn modelId="{1C7AA2AC-4103-4865-9E03-2CDE76F711B4}" type="presParOf" srcId="{7EBCAF81-4EA7-4B56-9DC3-51C141FFD3AE}" destId="{0697EFC7-7C01-4883-8204-00F4DCCC599A}" srcOrd="9" destOrd="0" presId="urn:microsoft.com/office/officeart/2008/layout/HorizontalMultiLevelHierarchy"/>
    <dgm:cxn modelId="{CA3F27DB-CCCE-4400-92AC-6186681CE99E}" type="presParOf" srcId="{0697EFC7-7C01-4883-8204-00F4DCCC599A}" destId="{E428CA9B-7C02-4BA9-B4D9-87A0D7490036}" srcOrd="0" destOrd="0" presId="urn:microsoft.com/office/officeart/2008/layout/HorizontalMultiLevelHierarchy"/>
    <dgm:cxn modelId="{8A7F1670-E997-4FD9-B674-F158494C803F}" type="presParOf" srcId="{0697EFC7-7C01-4883-8204-00F4DCCC599A}" destId="{9AAB75BB-96F4-4FFB-9C5B-BFA1597BCA2C}" srcOrd="1" destOrd="0" presId="urn:microsoft.com/office/officeart/2008/layout/HorizontalMultiLevelHierarchy"/>
    <dgm:cxn modelId="{CF407EB1-64F3-4E67-B4ED-66907878B829}" type="presParOf" srcId="{7EBCAF81-4EA7-4B56-9DC3-51C141FFD3AE}" destId="{78091449-97ED-4B52-BE13-48C167BAAC0D}" srcOrd="10" destOrd="0" presId="urn:microsoft.com/office/officeart/2008/layout/HorizontalMultiLevelHierarchy"/>
    <dgm:cxn modelId="{94376E7F-A44E-480E-85F1-BF396447F9D5}" type="presParOf" srcId="{78091449-97ED-4B52-BE13-48C167BAAC0D}" destId="{97DE5C89-B2C6-4234-B2FA-730680412D73}" srcOrd="0" destOrd="0" presId="urn:microsoft.com/office/officeart/2008/layout/HorizontalMultiLevelHierarchy"/>
    <dgm:cxn modelId="{77C5BB8D-0568-4D9B-B379-B99B6104D138}" type="presParOf" srcId="{7EBCAF81-4EA7-4B56-9DC3-51C141FFD3AE}" destId="{89687DAA-D131-4993-9312-715B8824486E}" srcOrd="11" destOrd="0" presId="urn:microsoft.com/office/officeart/2008/layout/HorizontalMultiLevelHierarchy"/>
    <dgm:cxn modelId="{D3BC8476-3A84-4BC9-BA18-F8027AB62FFF}" type="presParOf" srcId="{89687DAA-D131-4993-9312-715B8824486E}" destId="{78F940AE-9759-425F-BCA6-5A0D818EA74B}" srcOrd="0" destOrd="0" presId="urn:microsoft.com/office/officeart/2008/layout/HorizontalMultiLevelHierarchy"/>
    <dgm:cxn modelId="{DE96C92B-D776-450A-AA55-1FC341F57E88}" type="presParOf" srcId="{89687DAA-D131-4993-9312-715B8824486E}" destId="{50377D9B-4D00-4D28-89D0-8D8FB2718171}" srcOrd="1" destOrd="0" presId="urn:microsoft.com/office/officeart/2008/layout/HorizontalMultiLevelHierarchy"/>
    <dgm:cxn modelId="{5C8C0607-7BC2-4D86-8043-DDB43FED8FE5}" type="presParOf" srcId="{7EBCAF81-4EA7-4B56-9DC3-51C141FFD3AE}" destId="{92B45722-51F4-42D2-899B-EC552451B40D}" srcOrd="12" destOrd="0" presId="urn:microsoft.com/office/officeart/2008/layout/HorizontalMultiLevelHierarchy"/>
    <dgm:cxn modelId="{032216A5-D5F7-4ACD-A758-6527AAD58FAF}" type="presParOf" srcId="{92B45722-51F4-42D2-899B-EC552451B40D}" destId="{C6A066C9-F74C-4CB6-AE81-918FDD32AD6C}" srcOrd="0" destOrd="0" presId="urn:microsoft.com/office/officeart/2008/layout/HorizontalMultiLevelHierarchy"/>
    <dgm:cxn modelId="{801F42AF-84A9-43C4-846F-4EB1EB50E85D}" type="presParOf" srcId="{7EBCAF81-4EA7-4B56-9DC3-51C141FFD3AE}" destId="{7699C4C1-9A7A-49A6-92DD-A53AA99E2A7A}" srcOrd="13" destOrd="0" presId="urn:microsoft.com/office/officeart/2008/layout/HorizontalMultiLevelHierarchy"/>
    <dgm:cxn modelId="{4839D4BC-1E0F-4F9E-8F84-4C2F853DC281}" type="presParOf" srcId="{7699C4C1-9A7A-49A6-92DD-A53AA99E2A7A}" destId="{4391341F-95CE-4323-8A7B-1045485F3705}" srcOrd="0" destOrd="0" presId="urn:microsoft.com/office/officeart/2008/layout/HorizontalMultiLevelHierarchy"/>
    <dgm:cxn modelId="{8851EDB2-C250-49C5-AA9D-D502BC9A567A}" type="presParOf" srcId="{7699C4C1-9A7A-49A6-92DD-A53AA99E2A7A}" destId="{FAC8776C-B2BC-44B6-8FBF-E979D87F2BB4}" srcOrd="1" destOrd="0" presId="urn:microsoft.com/office/officeart/2008/layout/HorizontalMultiLevelHierarchy"/>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19.xml><?xml version="1.0" encoding="utf-8"?>
<dgm:dataModel xmlns:dgm="http://schemas.openxmlformats.org/drawingml/2006/diagram" xmlns:a="http://schemas.openxmlformats.org/drawingml/2006/main">
  <dgm:ptLst>
    <dgm:pt modelId="{9798A44B-4299-40D4-A814-0F18B7F2D2AC}" type="doc">
      <dgm:prSet loTypeId="urn:microsoft.com/office/officeart/2008/layout/HorizontalMultiLevelHierarchy" loCatId="hierarchy" qsTypeId="urn:microsoft.com/office/officeart/2005/8/quickstyle/simple1" qsCatId="simple" csTypeId="urn:microsoft.com/office/officeart/2005/8/colors/accent1_2" csCatId="accent1" phldr="1"/>
      <dgm:spPr/>
      <dgm:t>
        <a:bodyPr/>
        <a:lstStyle/>
        <a:p>
          <a:endParaRPr lang="en-US"/>
        </a:p>
      </dgm:t>
    </dgm:pt>
    <dgm:pt modelId="{A398B5B2-702E-4598-B3B3-1308A1664FF4}">
      <dgm:prSet phldrT="[Text]"/>
      <dgm:spPr>
        <a:solidFill>
          <a:schemeClr val="bg1"/>
        </a:solidFill>
      </dgm:spPr>
      <dgm:t>
        <a:bodyPr/>
        <a:lstStyle/>
        <a:p>
          <a:r>
            <a:rPr lang="en-US" b="1" dirty="0">
              <a:solidFill>
                <a:schemeClr val="bg1"/>
              </a:solidFill>
            </a:rPr>
            <a:t>ACIP should recommend the use of RZV among immunocompetent adults aged 50 years and older for the prevention of shingles and related complications</a:t>
          </a:r>
        </a:p>
      </dgm:t>
    </dgm:pt>
    <dgm:pt modelId="{B653BCD1-5D02-4297-A215-01927D4B8FAE}" type="parTrans" cxnId="{FB198CC8-529E-4617-B5D7-C4F075F87009}">
      <dgm:prSet/>
      <dgm:spPr/>
      <dgm:t>
        <a:bodyPr/>
        <a:lstStyle/>
        <a:p>
          <a:endParaRPr lang="en-US" b="1"/>
        </a:p>
      </dgm:t>
    </dgm:pt>
    <dgm:pt modelId="{C100A7CE-D774-4D7D-A492-0EA697125159}" type="sibTrans" cxnId="{FB198CC8-529E-4617-B5D7-C4F075F87009}">
      <dgm:prSet/>
      <dgm:spPr/>
      <dgm:t>
        <a:bodyPr/>
        <a:lstStyle/>
        <a:p>
          <a:endParaRPr lang="en-US" b="1"/>
        </a:p>
      </dgm:t>
    </dgm:pt>
    <dgm:pt modelId="{6947B6C9-CC43-44C1-B8A8-75341463BC6E}">
      <dgm:prSet phldrT="[Text]"/>
      <dgm:spPr>
        <a:solidFill>
          <a:schemeClr val="accent6">
            <a:lumMod val="50000"/>
          </a:schemeClr>
        </a:solidFill>
      </dgm:spPr>
      <dgm:t>
        <a:bodyPr/>
        <a:lstStyle/>
        <a:p>
          <a:r>
            <a:rPr lang="en-US" b="1" dirty="0"/>
            <a:t>Benefits from the intervention outweigh the harms.</a:t>
          </a:r>
        </a:p>
      </dgm:t>
    </dgm:pt>
    <dgm:pt modelId="{5DB4664E-DF4A-4DDC-99C6-4AE88B07BAD5}" type="parTrans" cxnId="{F0C220FB-B6B8-4B14-BD2F-EC1BAE7B6A5A}">
      <dgm:prSet/>
      <dgm:spPr>
        <a:ln>
          <a:solidFill>
            <a:schemeClr val="bg1"/>
          </a:solidFill>
        </a:ln>
      </dgm:spPr>
      <dgm:t>
        <a:bodyPr/>
        <a:lstStyle/>
        <a:p>
          <a:endParaRPr lang="en-US" b="1"/>
        </a:p>
      </dgm:t>
    </dgm:pt>
    <dgm:pt modelId="{6F244848-1971-441B-B475-EC0FCC7287B0}" type="sibTrans" cxnId="{F0C220FB-B6B8-4B14-BD2F-EC1BAE7B6A5A}">
      <dgm:prSet/>
      <dgm:spPr/>
      <dgm:t>
        <a:bodyPr/>
        <a:lstStyle/>
        <a:p>
          <a:endParaRPr lang="en-US" b="1"/>
        </a:p>
      </dgm:t>
    </dgm:pt>
    <dgm:pt modelId="{9F5879FB-B6AC-4B32-AA3D-5E58501645D8}">
      <dgm:prSet phldrT="[Text]"/>
      <dgm:spPr>
        <a:solidFill>
          <a:schemeClr val="bg1"/>
        </a:solidFill>
      </dgm:spPr>
      <dgm:t>
        <a:bodyPr/>
        <a:lstStyle/>
        <a:p>
          <a:r>
            <a:rPr lang="en-US" b="1" dirty="0"/>
            <a:t>RZV will most likely be an acceptable intervention to providers and patients</a:t>
          </a:r>
        </a:p>
      </dgm:t>
    </dgm:pt>
    <dgm:pt modelId="{4BF6B202-DBDE-431D-BECB-38E23F8A3A7A}" type="parTrans" cxnId="{B4985D2D-EC97-4612-BF37-261E7E6C077C}">
      <dgm:prSet/>
      <dgm:spPr>
        <a:ln>
          <a:solidFill>
            <a:schemeClr val="bg1"/>
          </a:solidFill>
        </a:ln>
      </dgm:spPr>
      <dgm:t>
        <a:bodyPr/>
        <a:lstStyle/>
        <a:p>
          <a:endParaRPr lang="en-US" b="1"/>
        </a:p>
      </dgm:t>
    </dgm:pt>
    <dgm:pt modelId="{806D249D-BF0C-4095-AEEE-F28AB78E5FD6}" type="sibTrans" cxnId="{B4985D2D-EC97-4612-BF37-261E7E6C077C}">
      <dgm:prSet/>
      <dgm:spPr/>
      <dgm:t>
        <a:bodyPr/>
        <a:lstStyle/>
        <a:p>
          <a:endParaRPr lang="en-US" b="1"/>
        </a:p>
      </dgm:t>
    </dgm:pt>
    <dgm:pt modelId="{9D7882AA-2A2F-42F5-BFBE-8CF976913C14}">
      <dgm:prSet phldrT="[Text]"/>
      <dgm:spPr>
        <a:solidFill>
          <a:schemeClr val="bg1"/>
        </a:solidFill>
      </dgm:spPr>
      <dgm:t>
        <a:bodyPr/>
        <a:lstStyle/>
        <a:p>
          <a:r>
            <a:rPr lang="en-US" b="1" dirty="0"/>
            <a:t>The intervention appears to be a reasonable use of resources to prevent disease</a:t>
          </a:r>
        </a:p>
      </dgm:t>
    </dgm:pt>
    <dgm:pt modelId="{D2AAFF00-BC9A-4D50-83A5-1A6ABC179B25}" type="parTrans" cxnId="{4EA7EE91-21B8-4798-A8AF-AB2198967F56}">
      <dgm:prSet/>
      <dgm:spPr>
        <a:ln>
          <a:solidFill>
            <a:schemeClr val="bg1"/>
          </a:solidFill>
        </a:ln>
      </dgm:spPr>
      <dgm:t>
        <a:bodyPr/>
        <a:lstStyle/>
        <a:p>
          <a:endParaRPr lang="en-US" b="1"/>
        </a:p>
      </dgm:t>
    </dgm:pt>
    <dgm:pt modelId="{376C5AF3-F66E-4F0B-9C94-BE3C34658648}" type="sibTrans" cxnId="{4EA7EE91-21B8-4798-A8AF-AB2198967F56}">
      <dgm:prSet/>
      <dgm:spPr/>
      <dgm:t>
        <a:bodyPr/>
        <a:lstStyle/>
        <a:p>
          <a:endParaRPr lang="en-US" b="1"/>
        </a:p>
      </dgm:t>
    </dgm:pt>
    <dgm:pt modelId="{D6EEBB4B-A1DD-4DE6-82B0-10D3266F3E16}">
      <dgm:prSet phldrT="[Text]"/>
      <dgm:spPr>
        <a:solidFill>
          <a:schemeClr val="accent6">
            <a:lumMod val="50000"/>
          </a:schemeClr>
        </a:solidFill>
      </dgm:spPr>
      <dgm:t>
        <a:bodyPr/>
        <a:lstStyle/>
        <a:p>
          <a:r>
            <a:rPr lang="en-US" b="1" dirty="0"/>
            <a:t>There a public health need for this vaccine</a:t>
          </a:r>
        </a:p>
      </dgm:t>
    </dgm:pt>
    <dgm:pt modelId="{B9D186CD-161A-47AC-A743-48026827F4AE}" type="parTrans" cxnId="{9E55D7C4-CD02-482A-A0CC-129DDC1C3FB7}">
      <dgm:prSet/>
      <dgm:spPr>
        <a:solidFill>
          <a:schemeClr val="bg1"/>
        </a:solidFill>
        <a:ln>
          <a:solidFill>
            <a:schemeClr val="bg1"/>
          </a:solidFill>
        </a:ln>
      </dgm:spPr>
      <dgm:t>
        <a:bodyPr/>
        <a:lstStyle/>
        <a:p>
          <a:endParaRPr lang="en-US" b="1"/>
        </a:p>
      </dgm:t>
    </dgm:pt>
    <dgm:pt modelId="{6317733E-BE8C-44FA-9643-9DC9C38EF465}" type="sibTrans" cxnId="{9E55D7C4-CD02-482A-A0CC-129DDC1C3FB7}">
      <dgm:prSet/>
      <dgm:spPr/>
      <dgm:t>
        <a:bodyPr/>
        <a:lstStyle/>
        <a:p>
          <a:endParaRPr lang="en-US" b="1"/>
        </a:p>
      </dgm:t>
    </dgm:pt>
    <dgm:pt modelId="{8BC2DAFF-2AA7-41A8-BF6A-57FBECDE00FB}">
      <dgm:prSet phldrT="[Text]"/>
      <dgm:spPr>
        <a:solidFill>
          <a:schemeClr val="bg1"/>
        </a:solidFill>
      </dgm:spPr>
      <dgm:t>
        <a:bodyPr/>
        <a:lstStyle/>
        <a:p>
          <a:r>
            <a:rPr lang="en-US" b="1" dirty="0"/>
            <a:t>This intervention will most likely be feasible to implement.</a:t>
          </a:r>
        </a:p>
      </dgm:t>
    </dgm:pt>
    <dgm:pt modelId="{D827A1B4-9E01-43D9-B264-8C07BFB6F44E}" type="parTrans" cxnId="{1A842F3E-BFBF-47BD-9D00-9EF3E4DBAC85}">
      <dgm:prSet/>
      <dgm:spPr>
        <a:ln>
          <a:solidFill>
            <a:schemeClr val="bg1"/>
          </a:solidFill>
        </a:ln>
      </dgm:spPr>
      <dgm:t>
        <a:bodyPr/>
        <a:lstStyle/>
        <a:p>
          <a:endParaRPr lang="en-US" b="1"/>
        </a:p>
      </dgm:t>
    </dgm:pt>
    <dgm:pt modelId="{5A28A2CA-1458-4217-A1B1-04267381D5AD}" type="sibTrans" cxnId="{1A842F3E-BFBF-47BD-9D00-9EF3E4DBAC85}">
      <dgm:prSet/>
      <dgm:spPr/>
      <dgm:t>
        <a:bodyPr/>
        <a:lstStyle/>
        <a:p>
          <a:endParaRPr lang="en-US" b="1"/>
        </a:p>
      </dgm:t>
    </dgm:pt>
    <dgm:pt modelId="{21483FE1-75E3-46BD-91CE-4B94B68DBEE3}">
      <dgm:prSet phldrT="[Text]"/>
      <dgm:spPr>
        <a:solidFill>
          <a:schemeClr val="accent6"/>
        </a:solidFill>
      </dgm:spPr>
      <dgm:t>
        <a:bodyPr/>
        <a:lstStyle/>
        <a:p>
          <a:r>
            <a:rPr lang="en-US" b="1" dirty="0"/>
            <a:t>Older adults most likely value an intervention that will prevent shingles and PHN</a:t>
          </a:r>
        </a:p>
      </dgm:t>
    </dgm:pt>
    <dgm:pt modelId="{760D459D-F429-42D9-9D44-5C93FFAC2FF2}" type="parTrans" cxnId="{1FD8F247-CC29-429F-AE73-AEB4C713364D}">
      <dgm:prSet/>
      <dgm:spPr>
        <a:ln>
          <a:solidFill>
            <a:schemeClr val="bg1"/>
          </a:solidFill>
        </a:ln>
      </dgm:spPr>
      <dgm:t>
        <a:bodyPr/>
        <a:lstStyle/>
        <a:p>
          <a:endParaRPr lang="en-US" b="1"/>
        </a:p>
      </dgm:t>
    </dgm:pt>
    <dgm:pt modelId="{219DE2AA-81C6-4AFC-A348-D182913D1AEC}" type="sibTrans" cxnId="{1FD8F247-CC29-429F-AE73-AEB4C713364D}">
      <dgm:prSet/>
      <dgm:spPr/>
      <dgm:t>
        <a:bodyPr/>
        <a:lstStyle/>
        <a:p>
          <a:endParaRPr lang="en-US" b="1"/>
        </a:p>
      </dgm:t>
    </dgm:pt>
    <dgm:pt modelId="{5CDBD975-4968-4129-8BD1-34E75AE6EED4}">
      <dgm:prSet phldrT="[Text]"/>
      <dgm:spPr>
        <a:solidFill>
          <a:schemeClr val="accent6">
            <a:lumMod val="50000"/>
          </a:schemeClr>
        </a:solidFill>
      </dgm:spPr>
      <dgm:t>
        <a:bodyPr/>
        <a:lstStyle/>
        <a:p>
          <a:r>
            <a:rPr lang="en-US" b="1" dirty="0"/>
            <a:t>We have high confidence in the evidence for critical outcomes.</a:t>
          </a:r>
        </a:p>
      </dgm:t>
    </dgm:pt>
    <dgm:pt modelId="{60A0B7DC-9A31-42C6-8557-0C67574CABD5}" type="parTrans" cxnId="{E9740AEA-02E3-4CB4-9FF5-0C799316D02B}">
      <dgm:prSet/>
      <dgm:spPr>
        <a:ln>
          <a:solidFill>
            <a:schemeClr val="bg1"/>
          </a:solidFill>
        </a:ln>
      </dgm:spPr>
      <dgm:t>
        <a:bodyPr/>
        <a:lstStyle/>
        <a:p>
          <a:endParaRPr lang="en-US" b="1"/>
        </a:p>
      </dgm:t>
    </dgm:pt>
    <dgm:pt modelId="{1172C735-9499-49C0-9289-DD69BCE5DA75}" type="sibTrans" cxnId="{E9740AEA-02E3-4CB4-9FF5-0C799316D02B}">
      <dgm:prSet/>
      <dgm:spPr/>
      <dgm:t>
        <a:bodyPr/>
        <a:lstStyle/>
        <a:p>
          <a:endParaRPr lang="en-US" b="1"/>
        </a:p>
      </dgm:t>
    </dgm:pt>
    <dgm:pt modelId="{82284A4E-DDB6-4FE5-9DAC-99936ABB496B}" type="pres">
      <dgm:prSet presAssocID="{9798A44B-4299-40D4-A814-0F18B7F2D2AC}" presName="Name0" presStyleCnt="0">
        <dgm:presLayoutVars>
          <dgm:chPref val="1"/>
          <dgm:dir/>
          <dgm:animOne val="branch"/>
          <dgm:animLvl val="lvl"/>
          <dgm:resizeHandles val="exact"/>
        </dgm:presLayoutVars>
      </dgm:prSet>
      <dgm:spPr/>
    </dgm:pt>
    <dgm:pt modelId="{9190F55B-48D3-4483-AC69-973AF42057E3}" type="pres">
      <dgm:prSet presAssocID="{A398B5B2-702E-4598-B3B3-1308A1664FF4}" presName="root1" presStyleCnt="0"/>
      <dgm:spPr/>
    </dgm:pt>
    <dgm:pt modelId="{2073A012-19A6-43D3-B091-25A9DB52EE2A}" type="pres">
      <dgm:prSet presAssocID="{A398B5B2-702E-4598-B3B3-1308A1664FF4}" presName="LevelOneTextNode" presStyleLbl="node0" presStyleIdx="0" presStyleCnt="1" custAng="5400000" custScaleX="243211" custScaleY="80154" custLinFactX="-58583" custLinFactNeighborX="-100000" custLinFactNeighborY="-3223">
        <dgm:presLayoutVars>
          <dgm:chPref val="3"/>
        </dgm:presLayoutVars>
      </dgm:prSet>
      <dgm:spPr/>
    </dgm:pt>
    <dgm:pt modelId="{7EBCAF81-4EA7-4B56-9DC3-51C141FFD3AE}" type="pres">
      <dgm:prSet presAssocID="{A398B5B2-702E-4598-B3B3-1308A1664FF4}" presName="level2hierChild" presStyleCnt="0"/>
      <dgm:spPr/>
    </dgm:pt>
    <dgm:pt modelId="{FAED4CBC-D6A1-42F9-BF7C-62DA9096BE11}" type="pres">
      <dgm:prSet presAssocID="{B9D186CD-161A-47AC-A743-48026827F4AE}" presName="conn2-1" presStyleLbl="parChTrans1D2" presStyleIdx="0" presStyleCnt="7"/>
      <dgm:spPr/>
    </dgm:pt>
    <dgm:pt modelId="{3F7C1AC7-20B4-4FCA-BC77-DD9C85EF757E}" type="pres">
      <dgm:prSet presAssocID="{B9D186CD-161A-47AC-A743-48026827F4AE}" presName="connTx" presStyleLbl="parChTrans1D2" presStyleIdx="0" presStyleCnt="7"/>
      <dgm:spPr/>
    </dgm:pt>
    <dgm:pt modelId="{4BBBF60B-2FD7-47A6-AF32-E028BE989785}" type="pres">
      <dgm:prSet presAssocID="{D6EEBB4B-A1DD-4DE6-82B0-10D3266F3E16}" presName="root2" presStyleCnt="0"/>
      <dgm:spPr/>
    </dgm:pt>
    <dgm:pt modelId="{B0B6904C-B974-4F28-BCDE-55B8DAE7F158}" type="pres">
      <dgm:prSet presAssocID="{D6EEBB4B-A1DD-4DE6-82B0-10D3266F3E16}" presName="LevelTwoTextNode" presStyleLbl="node2" presStyleIdx="0" presStyleCnt="7">
        <dgm:presLayoutVars>
          <dgm:chPref val="3"/>
        </dgm:presLayoutVars>
      </dgm:prSet>
      <dgm:spPr/>
    </dgm:pt>
    <dgm:pt modelId="{6DC8AC17-727D-4372-A530-44D7BC8CC0DF}" type="pres">
      <dgm:prSet presAssocID="{D6EEBB4B-A1DD-4DE6-82B0-10D3266F3E16}" presName="level3hierChild" presStyleCnt="0"/>
      <dgm:spPr/>
    </dgm:pt>
    <dgm:pt modelId="{6987BC0C-1310-49C0-8871-87C28E04B52E}" type="pres">
      <dgm:prSet presAssocID="{5DB4664E-DF4A-4DDC-99C6-4AE88B07BAD5}" presName="conn2-1" presStyleLbl="parChTrans1D2" presStyleIdx="1" presStyleCnt="7"/>
      <dgm:spPr/>
    </dgm:pt>
    <dgm:pt modelId="{1EA28986-329E-44A1-8213-D1B8FAA3A576}" type="pres">
      <dgm:prSet presAssocID="{5DB4664E-DF4A-4DDC-99C6-4AE88B07BAD5}" presName="connTx" presStyleLbl="parChTrans1D2" presStyleIdx="1" presStyleCnt="7"/>
      <dgm:spPr/>
    </dgm:pt>
    <dgm:pt modelId="{6395ADD0-E0C3-4A3A-AAE2-BDCFEC0A375C}" type="pres">
      <dgm:prSet presAssocID="{6947B6C9-CC43-44C1-B8A8-75341463BC6E}" presName="root2" presStyleCnt="0"/>
      <dgm:spPr/>
    </dgm:pt>
    <dgm:pt modelId="{FD994ED9-1128-44BF-802E-BF7E20BD9D49}" type="pres">
      <dgm:prSet presAssocID="{6947B6C9-CC43-44C1-B8A8-75341463BC6E}" presName="LevelTwoTextNode" presStyleLbl="node2" presStyleIdx="1" presStyleCnt="7">
        <dgm:presLayoutVars>
          <dgm:chPref val="3"/>
        </dgm:presLayoutVars>
      </dgm:prSet>
      <dgm:spPr/>
    </dgm:pt>
    <dgm:pt modelId="{3E4E937B-5A8F-4F6B-A937-544232861C98}" type="pres">
      <dgm:prSet presAssocID="{6947B6C9-CC43-44C1-B8A8-75341463BC6E}" presName="level3hierChild" presStyleCnt="0"/>
      <dgm:spPr/>
    </dgm:pt>
    <dgm:pt modelId="{BAB5779C-7528-444D-BD33-34F6ADF7D547}" type="pres">
      <dgm:prSet presAssocID="{60A0B7DC-9A31-42C6-8557-0C67574CABD5}" presName="conn2-1" presStyleLbl="parChTrans1D2" presStyleIdx="2" presStyleCnt="7"/>
      <dgm:spPr/>
    </dgm:pt>
    <dgm:pt modelId="{926C6ED0-51B9-455C-B5C4-1F8D17CEA567}" type="pres">
      <dgm:prSet presAssocID="{60A0B7DC-9A31-42C6-8557-0C67574CABD5}" presName="connTx" presStyleLbl="parChTrans1D2" presStyleIdx="2" presStyleCnt="7"/>
      <dgm:spPr/>
    </dgm:pt>
    <dgm:pt modelId="{A6714503-A841-4990-83CD-DA2251111A76}" type="pres">
      <dgm:prSet presAssocID="{5CDBD975-4968-4129-8BD1-34E75AE6EED4}" presName="root2" presStyleCnt="0"/>
      <dgm:spPr/>
    </dgm:pt>
    <dgm:pt modelId="{7A467840-2C0E-48CA-AEBE-1AFB4354208B}" type="pres">
      <dgm:prSet presAssocID="{5CDBD975-4968-4129-8BD1-34E75AE6EED4}" presName="LevelTwoTextNode" presStyleLbl="node2" presStyleIdx="2" presStyleCnt="7">
        <dgm:presLayoutVars>
          <dgm:chPref val="3"/>
        </dgm:presLayoutVars>
      </dgm:prSet>
      <dgm:spPr/>
    </dgm:pt>
    <dgm:pt modelId="{12476308-A215-4C79-B194-6736055FC4F0}" type="pres">
      <dgm:prSet presAssocID="{5CDBD975-4968-4129-8BD1-34E75AE6EED4}" presName="level3hierChild" presStyleCnt="0"/>
      <dgm:spPr/>
    </dgm:pt>
    <dgm:pt modelId="{744134E7-FB82-4BAF-BD10-D9621015B0BC}" type="pres">
      <dgm:prSet presAssocID="{760D459D-F429-42D9-9D44-5C93FFAC2FF2}" presName="conn2-1" presStyleLbl="parChTrans1D2" presStyleIdx="3" presStyleCnt="7"/>
      <dgm:spPr/>
    </dgm:pt>
    <dgm:pt modelId="{43FDCBAB-6DB8-4555-A305-DCA5004E1E55}" type="pres">
      <dgm:prSet presAssocID="{760D459D-F429-42D9-9D44-5C93FFAC2FF2}" presName="connTx" presStyleLbl="parChTrans1D2" presStyleIdx="3" presStyleCnt="7"/>
      <dgm:spPr/>
    </dgm:pt>
    <dgm:pt modelId="{5B2AF431-3EFE-45C3-BFDE-8BE3689BD015}" type="pres">
      <dgm:prSet presAssocID="{21483FE1-75E3-46BD-91CE-4B94B68DBEE3}" presName="root2" presStyleCnt="0"/>
      <dgm:spPr/>
    </dgm:pt>
    <dgm:pt modelId="{2CD5C5EA-5C90-4391-A1B2-F8EE7AB084CC}" type="pres">
      <dgm:prSet presAssocID="{21483FE1-75E3-46BD-91CE-4B94B68DBEE3}" presName="LevelTwoTextNode" presStyleLbl="node2" presStyleIdx="3" presStyleCnt="7">
        <dgm:presLayoutVars>
          <dgm:chPref val="3"/>
        </dgm:presLayoutVars>
      </dgm:prSet>
      <dgm:spPr/>
    </dgm:pt>
    <dgm:pt modelId="{8CA96170-F672-4C86-8766-80F1D8049A12}" type="pres">
      <dgm:prSet presAssocID="{21483FE1-75E3-46BD-91CE-4B94B68DBEE3}" presName="level3hierChild" presStyleCnt="0"/>
      <dgm:spPr/>
    </dgm:pt>
    <dgm:pt modelId="{A0E2934C-2191-4574-93C1-821E2343ED35}" type="pres">
      <dgm:prSet presAssocID="{4BF6B202-DBDE-431D-BECB-38E23F8A3A7A}" presName="conn2-1" presStyleLbl="parChTrans1D2" presStyleIdx="4" presStyleCnt="7"/>
      <dgm:spPr/>
    </dgm:pt>
    <dgm:pt modelId="{A323218D-C6C0-4B82-9A1C-8050872154F2}" type="pres">
      <dgm:prSet presAssocID="{4BF6B202-DBDE-431D-BECB-38E23F8A3A7A}" presName="connTx" presStyleLbl="parChTrans1D2" presStyleIdx="4" presStyleCnt="7"/>
      <dgm:spPr/>
    </dgm:pt>
    <dgm:pt modelId="{0697EFC7-7C01-4883-8204-00F4DCCC599A}" type="pres">
      <dgm:prSet presAssocID="{9F5879FB-B6AC-4B32-AA3D-5E58501645D8}" presName="root2" presStyleCnt="0"/>
      <dgm:spPr/>
    </dgm:pt>
    <dgm:pt modelId="{E428CA9B-7C02-4BA9-B4D9-87A0D7490036}" type="pres">
      <dgm:prSet presAssocID="{9F5879FB-B6AC-4B32-AA3D-5E58501645D8}" presName="LevelTwoTextNode" presStyleLbl="node2" presStyleIdx="4" presStyleCnt="7">
        <dgm:presLayoutVars>
          <dgm:chPref val="3"/>
        </dgm:presLayoutVars>
      </dgm:prSet>
      <dgm:spPr/>
    </dgm:pt>
    <dgm:pt modelId="{9AAB75BB-96F4-4FFB-9C5B-BFA1597BCA2C}" type="pres">
      <dgm:prSet presAssocID="{9F5879FB-B6AC-4B32-AA3D-5E58501645D8}" presName="level3hierChild" presStyleCnt="0"/>
      <dgm:spPr/>
    </dgm:pt>
    <dgm:pt modelId="{78091449-97ED-4B52-BE13-48C167BAAC0D}" type="pres">
      <dgm:prSet presAssocID="{D2AAFF00-BC9A-4D50-83A5-1A6ABC179B25}" presName="conn2-1" presStyleLbl="parChTrans1D2" presStyleIdx="5" presStyleCnt="7"/>
      <dgm:spPr/>
    </dgm:pt>
    <dgm:pt modelId="{97DE5C89-B2C6-4234-B2FA-730680412D73}" type="pres">
      <dgm:prSet presAssocID="{D2AAFF00-BC9A-4D50-83A5-1A6ABC179B25}" presName="connTx" presStyleLbl="parChTrans1D2" presStyleIdx="5" presStyleCnt="7"/>
      <dgm:spPr/>
    </dgm:pt>
    <dgm:pt modelId="{89687DAA-D131-4993-9312-715B8824486E}" type="pres">
      <dgm:prSet presAssocID="{9D7882AA-2A2F-42F5-BFBE-8CF976913C14}" presName="root2" presStyleCnt="0"/>
      <dgm:spPr/>
    </dgm:pt>
    <dgm:pt modelId="{78F940AE-9759-425F-BCA6-5A0D818EA74B}" type="pres">
      <dgm:prSet presAssocID="{9D7882AA-2A2F-42F5-BFBE-8CF976913C14}" presName="LevelTwoTextNode" presStyleLbl="node2" presStyleIdx="5" presStyleCnt="7">
        <dgm:presLayoutVars>
          <dgm:chPref val="3"/>
        </dgm:presLayoutVars>
      </dgm:prSet>
      <dgm:spPr/>
    </dgm:pt>
    <dgm:pt modelId="{50377D9B-4D00-4D28-89D0-8D8FB2718171}" type="pres">
      <dgm:prSet presAssocID="{9D7882AA-2A2F-42F5-BFBE-8CF976913C14}" presName="level3hierChild" presStyleCnt="0"/>
      <dgm:spPr/>
    </dgm:pt>
    <dgm:pt modelId="{92B45722-51F4-42D2-899B-EC552451B40D}" type="pres">
      <dgm:prSet presAssocID="{D827A1B4-9E01-43D9-B264-8C07BFB6F44E}" presName="conn2-1" presStyleLbl="parChTrans1D2" presStyleIdx="6" presStyleCnt="7"/>
      <dgm:spPr/>
    </dgm:pt>
    <dgm:pt modelId="{C6A066C9-F74C-4CB6-AE81-918FDD32AD6C}" type="pres">
      <dgm:prSet presAssocID="{D827A1B4-9E01-43D9-B264-8C07BFB6F44E}" presName="connTx" presStyleLbl="parChTrans1D2" presStyleIdx="6" presStyleCnt="7"/>
      <dgm:spPr/>
    </dgm:pt>
    <dgm:pt modelId="{7699C4C1-9A7A-49A6-92DD-A53AA99E2A7A}" type="pres">
      <dgm:prSet presAssocID="{8BC2DAFF-2AA7-41A8-BF6A-57FBECDE00FB}" presName="root2" presStyleCnt="0"/>
      <dgm:spPr/>
    </dgm:pt>
    <dgm:pt modelId="{4391341F-95CE-4323-8A7B-1045485F3705}" type="pres">
      <dgm:prSet presAssocID="{8BC2DAFF-2AA7-41A8-BF6A-57FBECDE00FB}" presName="LevelTwoTextNode" presStyleLbl="node2" presStyleIdx="6" presStyleCnt="7">
        <dgm:presLayoutVars>
          <dgm:chPref val="3"/>
        </dgm:presLayoutVars>
      </dgm:prSet>
      <dgm:spPr/>
    </dgm:pt>
    <dgm:pt modelId="{FAC8776C-B2BC-44B6-8FBF-E979D87F2BB4}" type="pres">
      <dgm:prSet presAssocID="{8BC2DAFF-2AA7-41A8-BF6A-57FBECDE00FB}" presName="level3hierChild" presStyleCnt="0"/>
      <dgm:spPr/>
    </dgm:pt>
  </dgm:ptLst>
  <dgm:cxnLst>
    <dgm:cxn modelId="{1CB84304-FA7F-4EBB-A877-D909E0CAA092}" type="presOf" srcId="{B9D186CD-161A-47AC-A743-48026827F4AE}" destId="{FAED4CBC-D6A1-42F9-BF7C-62DA9096BE11}" srcOrd="0" destOrd="0" presId="urn:microsoft.com/office/officeart/2008/layout/HorizontalMultiLevelHierarchy"/>
    <dgm:cxn modelId="{8ED46C1B-03DC-474B-B5A7-898C64FE51B3}" type="presOf" srcId="{60A0B7DC-9A31-42C6-8557-0C67574CABD5}" destId="{BAB5779C-7528-444D-BD33-34F6ADF7D547}" srcOrd="0" destOrd="0" presId="urn:microsoft.com/office/officeart/2008/layout/HorizontalMultiLevelHierarchy"/>
    <dgm:cxn modelId="{96AD0620-00A3-4165-B0A1-C6EB2A4B101B}" type="presOf" srcId="{9F5879FB-B6AC-4B32-AA3D-5E58501645D8}" destId="{E428CA9B-7C02-4BA9-B4D9-87A0D7490036}" srcOrd="0" destOrd="0" presId="urn:microsoft.com/office/officeart/2008/layout/HorizontalMultiLevelHierarchy"/>
    <dgm:cxn modelId="{BFA10D28-151F-4284-B7CD-8CB3BCF18578}" type="presOf" srcId="{D2AAFF00-BC9A-4D50-83A5-1A6ABC179B25}" destId="{78091449-97ED-4B52-BE13-48C167BAAC0D}" srcOrd="0" destOrd="0" presId="urn:microsoft.com/office/officeart/2008/layout/HorizontalMultiLevelHierarchy"/>
    <dgm:cxn modelId="{B4985D2D-EC97-4612-BF37-261E7E6C077C}" srcId="{A398B5B2-702E-4598-B3B3-1308A1664FF4}" destId="{9F5879FB-B6AC-4B32-AA3D-5E58501645D8}" srcOrd="4" destOrd="0" parTransId="{4BF6B202-DBDE-431D-BECB-38E23F8A3A7A}" sibTransId="{806D249D-BF0C-4095-AEEE-F28AB78E5FD6}"/>
    <dgm:cxn modelId="{1A842F3E-BFBF-47BD-9D00-9EF3E4DBAC85}" srcId="{A398B5B2-702E-4598-B3B3-1308A1664FF4}" destId="{8BC2DAFF-2AA7-41A8-BF6A-57FBECDE00FB}" srcOrd="6" destOrd="0" parTransId="{D827A1B4-9E01-43D9-B264-8C07BFB6F44E}" sibTransId="{5A28A2CA-1458-4217-A1B1-04267381D5AD}"/>
    <dgm:cxn modelId="{1FD8F247-CC29-429F-AE73-AEB4C713364D}" srcId="{A398B5B2-702E-4598-B3B3-1308A1664FF4}" destId="{21483FE1-75E3-46BD-91CE-4B94B68DBEE3}" srcOrd="3" destOrd="0" parTransId="{760D459D-F429-42D9-9D44-5C93FFAC2FF2}" sibTransId="{219DE2AA-81C6-4AFC-A348-D182913D1AEC}"/>
    <dgm:cxn modelId="{0525224D-BDC5-4FFD-9729-FF93E738FAC7}" type="presOf" srcId="{760D459D-F429-42D9-9D44-5C93FFAC2FF2}" destId="{744134E7-FB82-4BAF-BD10-D9621015B0BC}" srcOrd="0" destOrd="0" presId="urn:microsoft.com/office/officeart/2008/layout/HorizontalMultiLevelHierarchy"/>
    <dgm:cxn modelId="{2AC8B16D-B39C-497D-A073-5C0C642A6177}" type="presOf" srcId="{A398B5B2-702E-4598-B3B3-1308A1664FF4}" destId="{2073A012-19A6-43D3-B091-25A9DB52EE2A}" srcOrd="0" destOrd="0" presId="urn:microsoft.com/office/officeart/2008/layout/HorizontalMultiLevelHierarchy"/>
    <dgm:cxn modelId="{F0A5306E-490F-4D9F-B0E9-D0369E6AD05C}" type="presOf" srcId="{D827A1B4-9E01-43D9-B264-8C07BFB6F44E}" destId="{C6A066C9-F74C-4CB6-AE81-918FDD32AD6C}" srcOrd="1" destOrd="0" presId="urn:microsoft.com/office/officeart/2008/layout/HorizontalMultiLevelHierarchy"/>
    <dgm:cxn modelId="{84424E76-239A-49D5-8915-9803B84508DA}" type="presOf" srcId="{B9D186CD-161A-47AC-A743-48026827F4AE}" destId="{3F7C1AC7-20B4-4FCA-BC77-DD9C85EF757E}" srcOrd="1" destOrd="0" presId="urn:microsoft.com/office/officeart/2008/layout/HorizontalMultiLevelHierarchy"/>
    <dgm:cxn modelId="{62F95D90-2AB4-4CA4-9FA7-DE6DCF77C65E}" type="presOf" srcId="{21483FE1-75E3-46BD-91CE-4B94B68DBEE3}" destId="{2CD5C5EA-5C90-4391-A1B2-F8EE7AB084CC}" srcOrd="0" destOrd="0" presId="urn:microsoft.com/office/officeart/2008/layout/HorizontalMultiLevelHierarchy"/>
    <dgm:cxn modelId="{4EA7EE91-21B8-4798-A8AF-AB2198967F56}" srcId="{A398B5B2-702E-4598-B3B3-1308A1664FF4}" destId="{9D7882AA-2A2F-42F5-BFBE-8CF976913C14}" srcOrd="5" destOrd="0" parTransId="{D2AAFF00-BC9A-4D50-83A5-1A6ABC179B25}" sibTransId="{376C5AF3-F66E-4F0B-9C94-BE3C34658648}"/>
    <dgm:cxn modelId="{7709D49A-BBA0-4D99-8CCB-EE9AD7739985}" type="presOf" srcId="{6947B6C9-CC43-44C1-B8A8-75341463BC6E}" destId="{FD994ED9-1128-44BF-802E-BF7E20BD9D49}" srcOrd="0" destOrd="0" presId="urn:microsoft.com/office/officeart/2008/layout/HorizontalMultiLevelHierarchy"/>
    <dgm:cxn modelId="{2EF7D49D-44E5-4D64-A474-D08766AA3D52}" type="presOf" srcId="{9798A44B-4299-40D4-A814-0F18B7F2D2AC}" destId="{82284A4E-DDB6-4FE5-9DAC-99936ABB496B}" srcOrd="0" destOrd="0" presId="urn:microsoft.com/office/officeart/2008/layout/HorizontalMultiLevelHierarchy"/>
    <dgm:cxn modelId="{676C4FB1-2CE2-467A-997E-3455C05703EC}" type="presOf" srcId="{9D7882AA-2A2F-42F5-BFBE-8CF976913C14}" destId="{78F940AE-9759-425F-BCA6-5A0D818EA74B}" srcOrd="0" destOrd="0" presId="urn:microsoft.com/office/officeart/2008/layout/HorizontalMultiLevelHierarchy"/>
    <dgm:cxn modelId="{8AF24CC3-3B7C-4DE5-A36C-8A74FD0E79BD}" type="presOf" srcId="{5CDBD975-4968-4129-8BD1-34E75AE6EED4}" destId="{7A467840-2C0E-48CA-AEBE-1AFB4354208B}" srcOrd="0" destOrd="0" presId="urn:microsoft.com/office/officeart/2008/layout/HorizontalMultiLevelHierarchy"/>
    <dgm:cxn modelId="{9E55D7C4-CD02-482A-A0CC-129DDC1C3FB7}" srcId="{A398B5B2-702E-4598-B3B3-1308A1664FF4}" destId="{D6EEBB4B-A1DD-4DE6-82B0-10D3266F3E16}" srcOrd="0" destOrd="0" parTransId="{B9D186CD-161A-47AC-A743-48026827F4AE}" sibTransId="{6317733E-BE8C-44FA-9643-9DC9C38EF465}"/>
    <dgm:cxn modelId="{9CAD8CC7-B14E-4095-9AA5-9ECE6936E978}" type="presOf" srcId="{D6EEBB4B-A1DD-4DE6-82B0-10D3266F3E16}" destId="{B0B6904C-B974-4F28-BCDE-55B8DAE7F158}" srcOrd="0" destOrd="0" presId="urn:microsoft.com/office/officeart/2008/layout/HorizontalMultiLevelHierarchy"/>
    <dgm:cxn modelId="{FB198CC8-529E-4617-B5D7-C4F075F87009}" srcId="{9798A44B-4299-40D4-A814-0F18B7F2D2AC}" destId="{A398B5B2-702E-4598-B3B3-1308A1664FF4}" srcOrd="0" destOrd="0" parTransId="{B653BCD1-5D02-4297-A215-01927D4B8FAE}" sibTransId="{C100A7CE-D774-4D7D-A492-0EA697125159}"/>
    <dgm:cxn modelId="{BA63D7D5-B818-4EBF-8862-BD56A04BE26A}" type="presOf" srcId="{4BF6B202-DBDE-431D-BECB-38E23F8A3A7A}" destId="{A0E2934C-2191-4574-93C1-821E2343ED35}" srcOrd="0" destOrd="0" presId="urn:microsoft.com/office/officeart/2008/layout/HorizontalMultiLevelHierarchy"/>
    <dgm:cxn modelId="{04C353DD-C06D-4AAC-9F53-3DFB1D32D043}" type="presOf" srcId="{D2AAFF00-BC9A-4D50-83A5-1A6ABC179B25}" destId="{97DE5C89-B2C6-4234-B2FA-730680412D73}" srcOrd="1" destOrd="0" presId="urn:microsoft.com/office/officeart/2008/layout/HorizontalMultiLevelHierarchy"/>
    <dgm:cxn modelId="{75C5D0E3-0B2A-488D-BB92-F8D96465FB8C}" type="presOf" srcId="{8BC2DAFF-2AA7-41A8-BF6A-57FBECDE00FB}" destId="{4391341F-95CE-4323-8A7B-1045485F3705}" srcOrd="0" destOrd="0" presId="urn:microsoft.com/office/officeart/2008/layout/HorizontalMultiLevelHierarchy"/>
    <dgm:cxn modelId="{E9740AEA-02E3-4CB4-9FF5-0C799316D02B}" srcId="{A398B5B2-702E-4598-B3B3-1308A1664FF4}" destId="{5CDBD975-4968-4129-8BD1-34E75AE6EED4}" srcOrd="2" destOrd="0" parTransId="{60A0B7DC-9A31-42C6-8557-0C67574CABD5}" sibTransId="{1172C735-9499-49C0-9289-DD69BCE5DA75}"/>
    <dgm:cxn modelId="{6153ABEF-577A-42A9-9BD4-68C76117FD0C}" type="presOf" srcId="{60A0B7DC-9A31-42C6-8557-0C67574CABD5}" destId="{926C6ED0-51B9-455C-B5C4-1F8D17CEA567}" srcOrd="1" destOrd="0" presId="urn:microsoft.com/office/officeart/2008/layout/HorizontalMultiLevelHierarchy"/>
    <dgm:cxn modelId="{A62976F3-17E2-4FAE-BDF9-5F18B6938A3E}" type="presOf" srcId="{4BF6B202-DBDE-431D-BECB-38E23F8A3A7A}" destId="{A323218D-C6C0-4B82-9A1C-8050872154F2}" srcOrd="1" destOrd="0" presId="urn:microsoft.com/office/officeart/2008/layout/HorizontalMultiLevelHierarchy"/>
    <dgm:cxn modelId="{D1A08EF6-050C-4B58-BCF6-08A06ACA9031}" type="presOf" srcId="{5DB4664E-DF4A-4DDC-99C6-4AE88B07BAD5}" destId="{6987BC0C-1310-49C0-8871-87C28E04B52E}" srcOrd="0" destOrd="0" presId="urn:microsoft.com/office/officeart/2008/layout/HorizontalMultiLevelHierarchy"/>
    <dgm:cxn modelId="{42690DF7-CA40-4C07-BA06-B25865DC77BE}" type="presOf" srcId="{5DB4664E-DF4A-4DDC-99C6-4AE88B07BAD5}" destId="{1EA28986-329E-44A1-8213-D1B8FAA3A576}" srcOrd="1" destOrd="0" presId="urn:microsoft.com/office/officeart/2008/layout/HorizontalMultiLevelHierarchy"/>
    <dgm:cxn modelId="{6DEDCBF9-5B94-4480-99B0-97AEAA1C0B71}" type="presOf" srcId="{760D459D-F429-42D9-9D44-5C93FFAC2FF2}" destId="{43FDCBAB-6DB8-4555-A305-DCA5004E1E55}" srcOrd="1" destOrd="0" presId="urn:microsoft.com/office/officeart/2008/layout/HorizontalMultiLevelHierarchy"/>
    <dgm:cxn modelId="{F0C220FB-B6B8-4B14-BD2F-EC1BAE7B6A5A}" srcId="{A398B5B2-702E-4598-B3B3-1308A1664FF4}" destId="{6947B6C9-CC43-44C1-B8A8-75341463BC6E}" srcOrd="1" destOrd="0" parTransId="{5DB4664E-DF4A-4DDC-99C6-4AE88B07BAD5}" sibTransId="{6F244848-1971-441B-B475-EC0FCC7287B0}"/>
    <dgm:cxn modelId="{C146E8FC-6568-45FE-8E7C-44D4FFCC503C}" type="presOf" srcId="{D827A1B4-9E01-43D9-B264-8C07BFB6F44E}" destId="{92B45722-51F4-42D2-899B-EC552451B40D}" srcOrd="0" destOrd="0" presId="urn:microsoft.com/office/officeart/2008/layout/HorizontalMultiLevelHierarchy"/>
    <dgm:cxn modelId="{C31F5E44-BAEE-4FEF-9278-77197CC079DC}" type="presParOf" srcId="{82284A4E-DDB6-4FE5-9DAC-99936ABB496B}" destId="{9190F55B-48D3-4483-AC69-973AF42057E3}" srcOrd="0" destOrd="0" presId="urn:microsoft.com/office/officeart/2008/layout/HorizontalMultiLevelHierarchy"/>
    <dgm:cxn modelId="{A91EFAA7-DA84-43D7-9F2A-03C509BBB4AB}" type="presParOf" srcId="{9190F55B-48D3-4483-AC69-973AF42057E3}" destId="{2073A012-19A6-43D3-B091-25A9DB52EE2A}" srcOrd="0" destOrd="0" presId="urn:microsoft.com/office/officeart/2008/layout/HorizontalMultiLevelHierarchy"/>
    <dgm:cxn modelId="{DF9A636A-C307-4601-BFFD-0F35EEFFF1FD}" type="presParOf" srcId="{9190F55B-48D3-4483-AC69-973AF42057E3}" destId="{7EBCAF81-4EA7-4B56-9DC3-51C141FFD3AE}" srcOrd="1" destOrd="0" presId="urn:microsoft.com/office/officeart/2008/layout/HorizontalMultiLevelHierarchy"/>
    <dgm:cxn modelId="{0C370A31-C11B-47E7-A2B3-B5D0AC966BEF}" type="presParOf" srcId="{7EBCAF81-4EA7-4B56-9DC3-51C141FFD3AE}" destId="{FAED4CBC-D6A1-42F9-BF7C-62DA9096BE11}" srcOrd="0" destOrd="0" presId="urn:microsoft.com/office/officeart/2008/layout/HorizontalMultiLevelHierarchy"/>
    <dgm:cxn modelId="{DFA66392-286A-41FD-B290-A39CF7D0C472}" type="presParOf" srcId="{FAED4CBC-D6A1-42F9-BF7C-62DA9096BE11}" destId="{3F7C1AC7-20B4-4FCA-BC77-DD9C85EF757E}" srcOrd="0" destOrd="0" presId="urn:microsoft.com/office/officeart/2008/layout/HorizontalMultiLevelHierarchy"/>
    <dgm:cxn modelId="{86103423-EAD8-4783-924D-B03C55EF054C}" type="presParOf" srcId="{7EBCAF81-4EA7-4B56-9DC3-51C141FFD3AE}" destId="{4BBBF60B-2FD7-47A6-AF32-E028BE989785}" srcOrd="1" destOrd="0" presId="urn:microsoft.com/office/officeart/2008/layout/HorizontalMultiLevelHierarchy"/>
    <dgm:cxn modelId="{608F383E-6B25-4FA5-823B-ADB16F75A3C3}" type="presParOf" srcId="{4BBBF60B-2FD7-47A6-AF32-E028BE989785}" destId="{B0B6904C-B974-4F28-BCDE-55B8DAE7F158}" srcOrd="0" destOrd="0" presId="urn:microsoft.com/office/officeart/2008/layout/HorizontalMultiLevelHierarchy"/>
    <dgm:cxn modelId="{3C00F6E5-4EEF-4C84-BBEE-E222DF25F4EB}" type="presParOf" srcId="{4BBBF60B-2FD7-47A6-AF32-E028BE989785}" destId="{6DC8AC17-727D-4372-A530-44D7BC8CC0DF}" srcOrd="1" destOrd="0" presId="urn:microsoft.com/office/officeart/2008/layout/HorizontalMultiLevelHierarchy"/>
    <dgm:cxn modelId="{DE9DAEDC-5166-47C1-AC2C-0E11916D9A08}" type="presParOf" srcId="{7EBCAF81-4EA7-4B56-9DC3-51C141FFD3AE}" destId="{6987BC0C-1310-49C0-8871-87C28E04B52E}" srcOrd="2" destOrd="0" presId="urn:microsoft.com/office/officeart/2008/layout/HorizontalMultiLevelHierarchy"/>
    <dgm:cxn modelId="{83D7D8E7-2204-475C-8BA7-01E594CBBFEF}" type="presParOf" srcId="{6987BC0C-1310-49C0-8871-87C28E04B52E}" destId="{1EA28986-329E-44A1-8213-D1B8FAA3A576}" srcOrd="0" destOrd="0" presId="urn:microsoft.com/office/officeart/2008/layout/HorizontalMultiLevelHierarchy"/>
    <dgm:cxn modelId="{4132CB19-AC8B-41A0-B1F7-B43D92632D13}" type="presParOf" srcId="{7EBCAF81-4EA7-4B56-9DC3-51C141FFD3AE}" destId="{6395ADD0-E0C3-4A3A-AAE2-BDCFEC0A375C}" srcOrd="3" destOrd="0" presId="urn:microsoft.com/office/officeart/2008/layout/HorizontalMultiLevelHierarchy"/>
    <dgm:cxn modelId="{E75B7659-DE82-4808-BD05-C61D8284B596}" type="presParOf" srcId="{6395ADD0-E0C3-4A3A-AAE2-BDCFEC0A375C}" destId="{FD994ED9-1128-44BF-802E-BF7E20BD9D49}" srcOrd="0" destOrd="0" presId="urn:microsoft.com/office/officeart/2008/layout/HorizontalMultiLevelHierarchy"/>
    <dgm:cxn modelId="{9EFD249F-648C-43AE-9EB9-E838DA623BB0}" type="presParOf" srcId="{6395ADD0-E0C3-4A3A-AAE2-BDCFEC0A375C}" destId="{3E4E937B-5A8F-4F6B-A937-544232861C98}" srcOrd="1" destOrd="0" presId="urn:microsoft.com/office/officeart/2008/layout/HorizontalMultiLevelHierarchy"/>
    <dgm:cxn modelId="{42F4932C-1DED-4197-AAE3-3DE758ADAAE6}" type="presParOf" srcId="{7EBCAF81-4EA7-4B56-9DC3-51C141FFD3AE}" destId="{BAB5779C-7528-444D-BD33-34F6ADF7D547}" srcOrd="4" destOrd="0" presId="urn:microsoft.com/office/officeart/2008/layout/HorizontalMultiLevelHierarchy"/>
    <dgm:cxn modelId="{6CC9458C-C78A-407B-B020-E57B863DE435}" type="presParOf" srcId="{BAB5779C-7528-444D-BD33-34F6ADF7D547}" destId="{926C6ED0-51B9-455C-B5C4-1F8D17CEA567}" srcOrd="0" destOrd="0" presId="urn:microsoft.com/office/officeart/2008/layout/HorizontalMultiLevelHierarchy"/>
    <dgm:cxn modelId="{FA4CA70E-CDF4-4A31-B5C2-E9C20F5E895A}" type="presParOf" srcId="{7EBCAF81-4EA7-4B56-9DC3-51C141FFD3AE}" destId="{A6714503-A841-4990-83CD-DA2251111A76}" srcOrd="5" destOrd="0" presId="urn:microsoft.com/office/officeart/2008/layout/HorizontalMultiLevelHierarchy"/>
    <dgm:cxn modelId="{9C700D62-061E-4A04-87D7-54EF33FB7E2A}" type="presParOf" srcId="{A6714503-A841-4990-83CD-DA2251111A76}" destId="{7A467840-2C0E-48CA-AEBE-1AFB4354208B}" srcOrd="0" destOrd="0" presId="urn:microsoft.com/office/officeart/2008/layout/HorizontalMultiLevelHierarchy"/>
    <dgm:cxn modelId="{1528D0DE-F696-4B1D-BA35-43D7868BBC12}" type="presParOf" srcId="{A6714503-A841-4990-83CD-DA2251111A76}" destId="{12476308-A215-4C79-B194-6736055FC4F0}" srcOrd="1" destOrd="0" presId="urn:microsoft.com/office/officeart/2008/layout/HorizontalMultiLevelHierarchy"/>
    <dgm:cxn modelId="{F6D2903D-BE52-4FDC-BDAF-4B616B2A960A}" type="presParOf" srcId="{7EBCAF81-4EA7-4B56-9DC3-51C141FFD3AE}" destId="{744134E7-FB82-4BAF-BD10-D9621015B0BC}" srcOrd="6" destOrd="0" presId="urn:microsoft.com/office/officeart/2008/layout/HorizontalMultiLevelHierarchy"/>
    <dgm:cxn modelId="{AEE9363A-0510-4074-92B2-6F67E984EA00}" type="presParOf" srcId="{744134E7-FB82-4BAF-BD10-D9621015B0BC}" destId="{43FDCBAB-6DB8-4555-A305-DCA5004E1E55}" srcOrd="0" destOrd="0" presId="urn:microsoft.com/office/officeart/2008/layout/HorizontalMultiLevelHierarchy"/>
    <dgm:cxn modelId="{22441C25-AFC8-498D-A7DC-C8EC9FEA8DD3}" type="presParOf" srcId="{7EBCAF81-4EA7-4B56-9DC3-51C141FFD3AE}" destId="{5B2AF431-3EFE-45C3-BFDE-8BE3689BD015}" srcOrd="7" destOrd="0" presId="urn:microsoft.com/office/officeart/2008/layout/HorizontalMultiLevelHierarchy"/>
    <dgm:cxn modelId="{283E4EBE-1E12-4329-8A75-14D7A94EFD35}" type="presParOf" srcId="{5B2AF431-3EFE-45C3-BFDE-8BE3689BD015}" destId="{2CD5C5EA-5C90-4391-A1B2-F8EE7AB084CC}" srcOrd="0" destOrd="0" presId="urn:microsoft.com/office/officeart/2008/layout/HorizontalMultiLevelHierarchy"/>
    <dgm:cxn modelId="{F1A3F54A-E992-460F-923B-089EA6CD8E27}" type="presParOf" srcId="{5B2AF431-3EFE-45C3-BFDE-8BE3689BD015}" destId="{8CA96170-F672-4C86-8766-80F1D8049A12}" srcOrd="1" destOrd="0" presId="urn:microsoft.com/office/officeart/2008/layout/HorizontalMultiLevelHierarchy"/>
    <dgm:cxn modelId="{D9723B07-A825-4CB0-8962-DC64D4F780A3}" type="presParOf" srcId="{7EBCAF81-4EA7-4B56-9DC3-51C141FFD3AE}" destId="{A0E2934C-2191-4574-93C1-821E2343ED35}" srcOrd="8" destOrd="0" presId="urn:microsoft.com/office/officeart/2008/layout/HorizontalMultiLevelHierarchy"/>
    <dgm:cxn modelId="{C358E66F-79CC-4D1C-B9A7-77802201A26D}" type="presParOf" srcId="{A0E2934C-2191-4574-93C1-821E2343ED35}" destId="{A323218D-C6C0-4B82-9A1C-8050872154F2}" srcOrd="0" destOrd="0" presId="urn:microsoft.com/office/officeart/2008/layout/HorizontalMultiLevelHierarchy"/>
    <dgm:cxn modelId="{1C7AA2AC-4103-4865-9E03-2CDE76F711B4}" type="presParOf" srcId="{7EBCAF81-4EA7-4B56-9DC3-51C141FFD3AE}" destId="{0697EFC7-7C01-4883-8204-00F4DCCC599A}" srcOrd="9" destOrd="0" presId="urn:microsoft.com/office/officeart/2008/layout/HorizontalMultiLevelHierarchy"/>
    <dgm:cxn modelId="{CA3F27DB-CCCE-4400-92AC-6186681CE99E}" type="presParOf" srcId="{0697EFC7-7C01-4883-8204-00F4DCCC599A}" destId="{E428CA9B-7C02-4BA9-B4D9-87A0D7490036}" srcOrd="0" destOrd="0" presId="urn:microsoft.com/office/officeart/2008/layout/HorizontalMultiLevelHierarchy"/>
    <dgm:cxn modelId="{8A7F1670-E997-4FD9-B674-F158494C803F}" type="presParOf" srcId="{0697EFC7-7C01-4883-8204-00F4DCCC599A}" destId="{9AAB75BB-96F4-4FFB-9C5B-BFA1597BCA2C}" srcOrd="1" destOrd="0" presId="urn:microsoft.com/office/officeart/2008/layout/HorizontalMultiLevelHierarchy"/>
    <dgm:cxn modelId="{CF407EB1-64F3-4E67-B4ED-66907878B829}" type="presParOf" srcId="{7EBCAF81-4EA7-4B56-9DC3-51C141FFD3AE}" destId="{78091449-97ED-4B52-BE13-48C167BAAC0D}" srcOrd="10" destOrd="0" presId="urn:microsoft.com/office/officeart/2008/layout/HorizontalMultiLevelHierarchy"/>
    <dgm:cxn modelId="{94376E7F-A44E-480E-85F1-BF396447F9D5}" type="presParOf" srcId="{78091449-97ED-4B52-BE13-48C167BAAC0D}" destId="{97DE5C89-B2C6-4234-B2FA-730680412D73}" srcOrd="0" destOrd="0" presId="urn:microsoft.com/office/officeart/2008/layout/HorizontalMultiLevelHierarchy"/>
    <dgm:cxn modelId="{77C5BB8D-0568-4D9B-B379-B99B6104D138}" type="presParOf" srcId="{7EBCAF81-4EA7-4B56-9DC3-51C141FFD3AE}" destId="{89687DAA-D131-4993-9312-715B8824486E}" srcOrd="11" destOrd="0" presId="urn:microsoft.com/office/officeart/2008/layout/HorizontalMultiLevelHierarchy"/>
    <dgm:cxn modelId="{D3BC8476-3A84-4BC9-BA18-F8027AB62FFF}" type="presParOf" srcId="{89687DAA-D131-4993-9312-715B8824486E}" destId="{78F940AE-9759-425F-BCA6-5A0D818EA74B}" srcOrd="0" destOrd="0" presId="urn:microsoft.com/office/officeart/2008/layout/HorizontalMultiLevelHierarchy"/>
    <dgm:cxn modelId="{DE96C92B-D776-450A-AA55-1FC341F57E88}" type="presParOf" srcId="{89687DAA-D131-4993-9312-715B8824486E}" destId="{50377D9B-4D00-4D28-89D0-8D8FB2718171}" srcOrd="1" destOrd="0" presId="urn:microsoft.com/office/officeart/2008/layout/HorizontalMultiLevelHierarchy"/>
    <dgm:cxn modelId="{5C8C0607-7BC2-4D86-8043-DDB43FED8FE5}" type="presParOf" srcId="{7EBCAF81-4EA7-4B56-9DC3-51C141FFD3AE}" destId="{92B45722-51F4-42D2-899B-EC552451B40D}" srcOrd="12" destOrd="0" presId="urn:microsoft.com/office/officeart/2008/layout/HorizontalMultiLevelHierarchy"/>
    <dgm:cxn modelId="{032216A5-D5F7-4ACD-A758-6527AAD58FAF}" type="presParOf" srcId="{92B45722-51F4-42D2-899B-EC552451B40D}" destId="{C6A066C9-F74C-4CB6-AE81-918FDD32AD6C}" srcOrd="0" destOrd="0" presId="urn:microsoft.com/office/officeart/2008/layout/HorizontalMultiLevelHierarchy"/>
    <dgm:cxn modelId="{801F42AF-84A9-43C4-846F-4EB1EB50E85D}" type="presParOf" srcId="{7EBCAF81-4EA7-4B56-9DC3-51C141FFD3AE}" destId="{7699C4C1-9A7A-49A6-92DD-A53AA99E2A7A}" srcOrd="13" destOrd="0" presId="urn:microsoft.com/office/officeart/2008/layout/HorizontalMultiLevelHierarchy"/>
    <dgm:cxn modelId="{4839D4BC-1E0F-4F9E-8F84-4C2F853DC281}" type="presParOf" srcId="{7699C4C1-9A7A-49A6-92DD-A53AA99E2A7A}" destId="{4391341F-95CE-4323-8A7B-1045485F3705}" srcOrd="0" destOrd="0" presId="urn:microsoft.com/office/officeart/2008/layout/HorizontalMultiLevelHierarchy"/>
    <dgm:cxn modelId="{8851EDB2-C250-49C5-AA9D-D502BC9A567A}" type="presParOf" srcId="{7699C4C1-9A7A-49A6-92DD-A53AA99E2A7A}" destId="{FAC8776C-B2BC-44B6-8FBF-E979D87F2BB4}" srcOrd="1" destOrd="0" presId="urn:microsoft.com/office/officeart/2008/layout/HorizontalMultiLevelHierarchy"/>
  </dgm:cxnLst>
  <dgm:bg>
    <a:noFill/>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377F8D9F-8F46-455A-9495-F7E302CFE0CC}" type="doc">
      <dgm:prSet loTypeId="urn:microsoft.com/office/officeart/2005/8/layout/default" loCatId="list" qsTypeId="urn:microsoft.com/office/officeart/2005/8/quickstyle/simple1" qsCatId="simple" csTypeId="urn:microsoft.com/office/officeart/2005/8/colors/colorful1" csCatId="colorful" phldr="1"/>
      <dgm:spPr/>
      <dgm:t>
        <a:bodyPr/>
        <a:lstStyle/>
        <a:p>
          <a:endParaRPr lang="en-US"/>
        </a:p>
      </dgm:t>
    </dgm:pt>
    <dgm:pt modelId="{085B6919-E146-425B-9C97-A18650ABF4F2}">
      <dgm:prSet/>
      <dgm:spPr>
        <a:xfrm>
          <a:off x="644851" y="998"/>
          <a:ext cx="2781421" cy="1668852"/>
        </a:xfrm>
        <a:prstGeom prst="rect">
          <a:avLst/>
        </a:prstGeom>
        <a:solidFill>
          <a:srgbClr val="ED7D31">
            <a:hueOff val="0"/>
            <a:satOff val="0"/>
            <a:lumOff val="0"/>
            <a:alphaOff val="0"/>
          </a:srgbClr>
        </a:solidFill>
        <a:ln w="12700" cap="flat" cmpd="sng" algn="ctr">
          <a:solidFill>
            <a:sysClr val="window" lastClr="FFFFFF">
              <a:hueOff val="0"/>
              <a:satOff val="0"/>
              <a:lumOff val="0"/>
              <a:alphaOff val="0"/>
            </a:sysClr>
          </a:solidFill>
          <a:prstDash val="solid"/>
          <a:miter lim="800000"/>
        </a:ln>
        <a:effectLst/>
      </dgm:spPr>
      <dgm:t>
        <a:bodyPr/>
        <a:lstStyle/>
        <a:p>
          <a:pPr>
            <a:lnSpc>
              <a:spcPct val="100000"/>
            </a:lnSpc>
            <a:buNone/>
          </a:pPr>
          <a:r>
            <a:rPr lang="en-US" dirty="0">
              <a:solidFill>
                <a:sysClr val="window" lastClr="FFFFFF"/>
              </a:solidFill>
              <a:latin typeface="Calibri" panose="020F0502020204030204"/>
              <a:ea typeface="+mn-ea"/>
              <a:cs typeface="+mn-cs"/>
            </a:rPr>
            <a:t>Improves transparency</a:t>
          </a:r>
        </a:p>
      </dgm:t>
    </dgm:pt>
    <dgm:pt modelId="{416A8E68-5555-4176-9C47-F5105E650C2C}" type="parTrans" cxnId="{7452E5EB-0E08-4903-839B-E46A3EE58EF5}">
      <dgm:prSet/>
      <dgm:spPr/>
      <dgm:t>
        <a:bodyPr/>
        <a:lstStyle/>
        <a:p>
          <a:endParaRPr lang="en-US" sz="2400"/>
        </a:p>
      </dgm:t>
    </dgm:pt>
    <dgm:pt modelId="{79741BEC-1CAE-4570-9F6C-ABE30B3BD7FF}" type="sibTrans" cxnId="{7452E5EB-0E08-4903-839B-E46A3EE58EF5}">
      <dgm:prSet/>
      <dgm:spPr/>
      <dgm:t>
        <a:bodyPr/>
        <a:lstStyle/>
        <a:p>
          <a:endParaRPr lang="en-US"/>
        </a:p>
      </dgm:t>
    </dgm:pt>
    <dgm:pt modelId="{D06B4293-3229-4BEF-BC98-2D0CD91CC80E}">
      <dgm:prSet/>
      <dgm:spPr>
        <a:xfrm>
          <a:off x="3704415" y="998"/>
          <a:ext cx="2781421" cy="1668852"/>
        </a:xfrm>
        <a:prstGeom prst="rect">
          <a:avLst/>
        </a:prstGeom>
        <a:solidFill>
          <a:srgbClr val="A5A5A5">
            <a:hueOff val="0"/>
            <a:satOff val="0"/>
            <a:lumOff val="0"/>
            <a:alphaOff val="0"/>
          </a:srgbClr>
        </a:solidFill>
        <a:ln w="12700" cap="flat" cmpd="sng" algn="ctr">
          <a:solidFill>
            <a:sysClr val="window" lastClr="FFFFFF">
              <a:hueOff val="0"/>
              <a:satOff val="0"/>
              <a:lumOff val="0"/>
              <a:alphaOff val="0"/>
            </a:sysClr>
          </a:solidFill>
          <a:prstDash val="solid"/>
          <a:miter lim="800000"/>
        </a:ln>
        <a:effectLst/>
      </dgm:spPr>
      <dgm:t>
        <a:bodyPr/>
        <a:lstStyle/>
        <a:p>
          <a:pPr>
            <a:lnSpc>
              <a:spcPct val="100000"/>
            </a:lnSpc>
            <a:buNone/>
          </a:pPr>
          <a:r>
            <a:rPr lang="en-US">
              <a:solidFill>
                <a:sysClr val="window" lastClr="FFFFFF"/>
              </a:solidFill>
              <a:latin typeface="Calibri" panose="020F0502020204030204"/>
              <a:ea typeface="+mn-ea"/>
              <a:cs typeface="+mn-cs"/>
            </a:rPr>
            <a:t>Ensures all critical factors are considered</a:t>
          </a:r>
        </a:p>
      </dgm:t>
    </dgm:pt>
    <dgm:pt modelId="{DA055853-3F54-42FF-9804-BD6663E1293A}" type="parTrans" cxnId="{432FE40A-BAF3-4FBE-A2E9-72AF0EF291D2}">
      <dgm:prSet/>
      <dgm:spPr/>
      <dgm:t>
        <a:bodyPr/>
        <a:lstStyle/>
        <a:p>
          <a:endParaRPr lang="en-US" sz="2400"/>
        </a:p>
      </dgm:t>
    </dgm:pt>
    <dgm:pt modelId="{ECFA0226-2E0D-47F8-BF47-A5F0B94FBA93}" type="sibTrans" cxnId="{432FE40A-BAF3-4FBE-A2E9-72AF0EF291D2}">
      <dgm:prSet/>
      <dgm:spPr/>
      <dgm:t>
        <a:bodyPr/>
        <a:lstStyle/>
        <a:p>
          <a:endParaRPr lang="en-US"/>
        </a:p>
      </dgm:t>
    </dgm:pt>
    <dgm:pt modelId="{AC5762F9-3473-4F7F-AAA8-E795DAEE90A1}">
      <dgm:prSet/>
      <dgm:spPr>
        <a:xfrm>
          <a:off x="6763978" y="998"/>
          <a:ext cx="2781421" cy="1668852"/>
        </a:xfrm>
        <a:prstGeom prst="rect">
          <a:avLst/>
        </a:prstGeom>
        <a:solidFill>
          <a:srgbClr val="FFC000">
            <a:hueOff val="0"/>
            <a:satOff val="0"/>
            <a:lumOff val="0"/>
            <a:alphaOff val="0"/>
          </a:srgbClr>
        </a:solidFill>
        <a:ln w="12700" cap="flat" cmpd="sng" algn="ctr">
          <a:solidFill>
            <a:sysClr val="window" lastClr="FFFFFF">
              <a:hueOff val="0"/>
              <a:satOff val="0"/>
              <a:lumOff val="0"/>
              <a:alphaOff val="0"/>
            </a:sysClr>
          </a:solidFill>
          <a:prstDash val="solid"/>
          <a:miter lim="800000"/>
        </a:ln>
        <a:effectLst/>
      </dgm:spPr>
      <dgm:t>
        <a:bodyPr/>
        <a:lstStyle/>
        <a:p>
          <a:pPr>
            <a:lnSpc>
              <a:spcPct val="100000"/>
            </a:lnSpc>
            <a:buNone/>
          </a:pPr>
          <a:r>
            <a:rPr lang="en-US">
              <a:solidFill>
                <a:sysClr val="window" lastClr="FFFFFF"/>
              </a:solidFill>
              <a:latin typeface="Calibri" panose="020F0502020204030204"/>
              <a:ea typeface="+mn-ea"/>
              <a:cs typeface="+mn-cs"/>
            </a:rPr>
            <a:t>Provides structure and standardization</a:t>
          </a:r>
        </a:p>
      </dgm:t>
    </dgm:pt>
    <dgm:pt modelId="{9A63FF68-B5CF-4490-BAC8-D59338F09894}" type="parTrans" cxnId="{4791B60C-827C-490C-A95E-16BE9AF9101C}">
      <dgm:prSet/>
      <dgm:spPr/>
      <dgm:t>
        <a:bodyPr/>
        <a:lstStyle/>
        <a:p>
          <a:endParaRPr lang="en-US" sz="2400"/>
        </a:p>
      </dgm:t>
    </dgm:pt>
    <dgm:pt modelId="{4A65757C-D26F-4712-8816-B0CEA1B6ACB9}" type="sibTrans" cxnId="{4791B60C-827C-490C-A95E-16BE9AF9101C}">
      <dgm:prSet/>
      <dgm:spPr/>
      <dgm:t>
        <a:bodyPr/>
        <a:lstStyle/>
        <a:p>
          <a:endParaRPr lang="en-US"/>
        </a:p>
      </dgm:t>
    </dgm:pt>
    <dgm:pt modelId="{F5A0184C-5848-409A-A40B-6CE50931F7A8}">
      <dgm:prSet/>
      <dgm:spPr>
        <a:xfrm>
          <a:off x="2174633" y="1947993"/>
          <a:ext cx="2781421" cy="1668852"/>
        </a:xfrm>
        <a:prstGeom prst="rect">
          <a:avLst/>
        </a:prstGeom>
        <a:solidFill>
          <a:srgbClr val="5B9BD5">
            <a:hueOff val="0"/>
            <a:satOff val="0"/>
            <a:lumOff val="0"/>
            <a:alphaOff val="0"/>
          </a:srgbClr>
        </a:solidFill>
        <a:ln w="12700" cap="flat" cmpd="sng" algn="ctr">
          <a:solidFill>
            <a:sysClr val="window" lastClr="FFFFFF">
              <a:hueOff val="0"/>
              <a:satOff val="0"/>
              <a:lumOff val="0"/>
              <a:alphaOff val="0"/>
            </a:sysClr>
          </a:solidFill>
          <a:prstDash val="solid"/>
          <a:miter lim="800000"/>
        </a:ln>
        <a:effectLst/>
      </dgm:spPr>
      <dgm:t>
        <a:bodyPr/>
        <a:lstStyle/>
        <a:p>
          <a:pPr>
            <a:lnSpc>
              <a:spcPct val="100000"/>
            </a:lnSpc>
            <a:buNone/>
          </a:pPr>
          <a:r>
            <a:rPr lang="en-US" dirty="0">
              <a:solidFill>
                <a:sysClr val="window" lastClr="FFFFFF"/>
              </a:solidFill>
              <a:latin typeface="Calibri" panose="020F0502020204030204"/>
              <a:ea typeface="+mn-ea"/>
              <a:cs typeface="+mn-cs"/>
            </a:rPr>
            <a:t>Helps deal with uncertainty</a:t>
          </a:r>
        </a:p>
      </dgm:t>
    </dgm:pt>
    <dgm:pt modelId="{57F2DD98-1BE7-4DF5-A0B7-1D83ED5A29BD}" type="parTrans" cxnId="{7A077922-93F1-4088-9B6B-15FDB795D3B0}">
      <dgm:prSet/>
      <dgm:spPr/>
      <dgm:t>
        <a:bodyPr/>
        <a:lstStyle/>
        <a:p>
          <a:endParaRPr lang="en-US" sz="2400"/>
        </a:p>
      </dgm:t>
    </dgm:pt>
    <dgm:pt modelId="{8E4E04B2-F7D4-4DA4-B261-62344C16CEFA}" type="sibTrans" cxnId="{7A077922-93F1-4088-9B6B-15FDB795D3B0}">
      <dgm:prSet/>
      <dgm:spPr/>
      <dgm:t>
        <a:bodyPr/>
        <a:lstStyle/>
        <a:p>
          <a:endParaRPr lang="en-US"/>
        </a:p>
      </dgm:t>
    </dgm:pt>
    <dgm:pt modelId="{D041C270-40A1-4FC0-B58B-10DF6A66A73D}">
      <dgm:prSet/>
      <dgm:spPr>
        <a:xfrm>
          <a:off x="5234197" y="1947993"/>
          <a:ext cx="2781421" cy="1668852"/>
        </a:xfrm>
        <a:prstGeom prst="rect">
          <a:avLst/>
        </a:prstGeom>
        <a:solidFill>
          <a:srgbClr val="70AD47">
            <a:hueOff val="0"/>
            <a:satOff val="0"/>
            <a:lumOff val="0"/>
            <a:alphaOff val="0"/>
          </a:srgbClr>
        </a:solidFill>
        <a:ln w="12700" cap="flat" cmpd="sng" algn="ctr">
          <a:solidFill>
            <a:sysClr val="window" lastClr="FFFFFF">
              <a:hueOff val="0"/>
              <a:satOff val="0"/>
              <a:lumOff val="0"/>
              <a:alphaOff val="0"/>
            </a:sysClr>
          </a:solidFill>
          <a:prstDash val="solid"/>
          <a:miter lim="800000"/>
        </a:ln>
        <a:effectLst/>
      </dgm:spPr>
      <dgm:t>
        <a:bodyPr/>
        <a:lstStyle/>
        <a:p>
          <a:pPr>
            <a:lnSpc>
              <a:spcPct val="100000"/>
            </a:lnSpc>
            <a:buNone/>
          </a:pPr>
          <a:r>
            <a:rPr lang="en-US" dirty="0">
              <a:solidFill>
                <a:sysClr val="window" lastClr="FFFFFF"/>
              </a:solidFill>
              <a:latin typeface="Calibri" panose="020F0502020204030204"/>
              <a:ea typeface="+mn-ea"/>
              <a:cs typeface="+mn-cs"/>
            </a:rPr>
            <a:t>Documentation</a:t>
          </a:r>
        </a:p>
      </dgm:t>
    </dgm:pt>
    <dgm:pt modelId="{2856A4E4-BCC2-43BA-8C03-FD9FB6885844}" type="parTrans" cxnId="{3891A1BF-4966-4714-A6B3-17765C312881}">
      <dgm:prSet/>
      <dgm:spPr/>
      <dgm:t>
        <a:bodyPr/>
        <a:lstStyle/>
        <a:p>
          <a:endParaRPr lang="en-US" sz="2400"/>
        </a:p>
      </dgm:t>
    </dgm:pt>
    <dgm:pt modelId="{88E81D15-5890-49C2-B6F2-A1C398291F64}" type="sibTrans" cxnId="{3891A1BF-4966-4714-A6B3-17765C312881}">
      <dgm:prSet/>
      <dgm:spPr/>
      <dgm:t>
        <a:bodyPr/>
        <a:lstStyle/>
        <a:p>
          <a:endParaRPr lang="en-US"/>
        </a:p>
      </dgm:t>
    </dgm:pt>
    <dgm:pt modelId="{BE5E0663-7D88-49D1-82A2-038BFB863965}" type="pres">
      <dgm:prSet presAssocID="{377F8D9F-8F46-455A-9495-F7E302CFE0CC}" presName="diagram" presStyleCnt="0">
        <dgm:presLayoutVars>
          <dgm:dir/>
          <dgm:resizeHandles val="exact"/>
        </dgm:presLayoutVars>
      </dgm:prSet>
      <dgm:spPr/>
    </dgm:pt>
    <dgm:pt modelId="{0B8D2275-1E34-49E9-81C0-45B710F75125}" type="pres">
      <dgm:prSet presAssocID="{085B6919-E146-425B-9C97-A18650ABF4F2}" presName="node" presStyleLbl="node1" presStyleIdx="0" presStyleCnt="5">
        <dgm:presLayoutVars>
          <dgm:bulletEnabled val="1"/>
        </dgm:presLayoutVars>
      </dgm:prSet>
      <dgm:spPr/>
    </dgm:pt>
    <dgm:pt modelId="{890637AE-A9CD-423E-A14A-782D13525C61}" type="pres">
      <dgm:prSet presAssocID="{79741BEC-1CAE-4570-9F6C-ABE30B3BD7FF}" presName="sibTrans" presStyleCnt="0"/>
      <dgm:spPr/>
    </dgm:pt>
    <dgm:pt modelId="{CE11DEF3-4D75-435B-A4AD-E5FF9F63ABB0}" type="pres">
      <dgm:prSet presAssocID="{D06B4293-3229-4BEF-BC98-2D0CD91CC80E}" presName="node" presStyleLbl="node1" presStyleIdx="1" presStyleCnt="5">
        <dgm:presLayoutVars>
          <dgm:bulletEnabled val="1"/>
        </dgm:presLayoutVars>
      </dgm:prSet>
      <dgm:spPr/>
    </dgm:pt>
    <dgm:pt modelId="{1137F282-E072-4C80-8DA8-63065B58966A}" type="pres">
      <dgm:prSet presAssocID="{ECFA0226-2E0D-47F8-BF47-A5F0B94FBA93}" presName="sibTrans" presStyleCnt="0"/>
      <dgm:spPr/>
    </dgm:pt>
    <dgm:pt modelId="{8890444A-C863-448C-929F-E3A8685E6508}" type="pres">
      <dgm:prSet presAssocID="{AC5762F9-3473-4F7F-AAA8-E795DAEE90A1}" presName="node" presStyleLbl="node1" presStyleIdx="2" presStyleCnt="5">
        <dgm:presLayoutVars>
          <dgm:bulletEnabled val="1"/>
        </dgm:presLayoutVars>
      </dgm:prSet>
      <dgm:spPr/>
    </dgm:pt>
    <dgm:pt modelId="{AA76CE2E-D7EC-42B9-9878-48BBA9EC0E0D}" type="pres">
      <dgm:prSet presAssocID="{4A65757C-D26F-4712-8816-B0CEA1B6ACB9}" presName="sibTrans" presStyleCnt="0"/>
      <dgm:spPr/>
    </dgm:pt>
    <dgm:pt modelId="{C50C88FE-396F-4684-976C-7DD7488AD696}" type="pres">
      <dgm:prSet presAssocID="{F5A0184C-5848-409A-A40B-6CE50931F7A8}" presName="node" presStyleLbl="node1" presStyleIdx="3" presStyleCnt="5">
        <dgm:presLayoutVars>
          <dgm:bulletEnabled val="1"/>
        </dgm:presLayoutVars>
      </dgm:prSet>
      <dgm:spPr/>
    </dgm:pt>
    <dgm:pt modelId="{9BEBCEDA-10FD-4F03-A020-E5712DAB929C}" type="pres">
      <dgm:prSet presAssocID="{8E4E04B2-F7D4-4DA4-B261-62344C16CEFA}" presName="sibTrans" presStyleCnt="0"/>
      <dgm:spPr/>
    </dgm:pt>
    <dgm:pt modelId="{E65A365A-27AE-46D5-94E8-50D38219CC7D}" type="pres">
      <dgm:prSet presAssocID="{D041C270-40A1-4FC0-B58B-10DF6A66A73D}" presName="node" presStyleLbl="node1" presStyleIdx="4" presStyleCnt="5">
        <dgm:presLayoutVars>
          <dgm:bulletEnabled val="1"/>
        </dgm:presLayoutVars>
      </dgm:prSet>
      <dgm:spPr/>
    </dgm:pt>
  </dgm:ptLst>
  <dgm:cxnLst>
    <dgm:cxn modelId="{432FE40A-BAF3-4FBE-A2E9-72AF0EF291D2}" srcId="{377F8D9F-8F46-455A-9495-F7E302CFE0CC}" destId="{D06B4293-3229-4BEF-BC98-2D0CD91CC80E}" srcOrd="1" destOrd="0" parTransId="{DA055853-3F54-42FF-9804-BD6663E1293A}" sibTransId="{ECFA0226-2E0D-47F8-BF47-A5F0B94FBA93}"/>
    <dgm:cxn modelId="{4791B60C-827C-490C-A95E-16BE9AF9101C}" srcId="{377F8D9F-8F46-455A-9495-F7E302CFE0CC}" destId="{AC5762F9-3473-4F7F-AAA8-E795DAEE90A1}" srcOrd="2" destOrd="0" parTransId="{9A63FF68-B5CF-4490-BAC8-D59338F09894}" sibTransId="{4A65757C-D26F-4712-8816-B0CEA1B6ACB9}"/>
    <dgm:cxn modelId="{7A077922-93F1-4088-9B6B-15FDB795D3B0}" srcId="{377F8D9F-8F46-455A-9495-F7E302CFE0CC}" destId="{F5A0184C-5848-409A-A40B-6CE50931F7A8}" srcOrd="3" destOrd="0" parTransId="{57F2DD98-1BE7-4DF5-A0B7-1D83ED5A29BD}" sibTransId="{8E4E04B2-F7D4-4DA4-B261-62344C16CEFA}"/>
    <dgm:cxn modelId="{6226AD2D-B41C-4EFC-8663-CE9D55428F36}" type="presOf" srcId="{D06B4293-3229-4BEF-BC98-2D0CD91CC80E}" destId="{CE11DEF3-4D75-435B-A4AD-E5FF9F63ABB0}" srcOrd="0" destOrd="0" presId="urn:microsoft.com/office/officeart/2005/8/layout/default"/>
    <dgm:cxn modelId="{850CBF4A-D058-4116-9620-D86841E1F65E}" type="presOf" srcId="{AC5762F9-3473-4F7F-AAA8-E795DAEE90A1}" destId="{8890444A-C863-448C-929F-E3A8685E6508}" srcOrd="0" destOrd="0" presId="urn:microsoft.com/office/officeart/2005/8/layout/default"/>
    <dgm:cxn modelId="{B0225779-183B-4FF5-865D-A50196484E44}" type="presOf" srcId="{F5A0184C-5848-409A-A40B-6CE50931F7A8}" destId="{C50C88FE-396F-4684-976C-7DD7488AD696}" srcOrd="0" destOrd="0" presId="urn:microsoft.com/office/officeart/2005/8/layout/default"/>
    <dgm:cxn modelId="{429F5B8E-3203-487B-9308-2BC93A61109B}" type="presOf" srcId="{D041C270-40A1-4FC0-B58B-10DF6A66A73D}" destId="{E65A365A-27AE-46D5-94E8-50D38219CC7D}" srcOrd="0" destOrd="0" presId="urn:microsoft.com/office/officeart/2005/8/layout/default"/>
    <dgm:cxn modelId="{429503AB-BF13-411C-A5C5-FF183ADBD54E}" type="presOf" srcId="{377F8D9F-8F46-455A-9495-F7E302CFE0CC}" destId="{BE5E0663-7D88-49D1-82A2-038BFB863965}" srcOrd="0" destOrd="0" presId="urn:microsoft.com/office/officeart/2005/8/layout/default"/>
    <dgm:cxn modelId="{B20661AB-4474-4CB4-8151-00383DB432DE}" type="presOf" srcId="{085B6919-E146-425B-9C97-A18650ABF4F2}" destId="{0B8D2275-1E34-49E9-81C0-45B710F75125}" srcOrd="0" destOrd="0" presId="urn:microsoft.com/office/officeart/2005/8/layout/default"/>
    <dgm:cxn modelId="{3891A1BF-4966-4714-A6B3-17765C312881}" srcId="{377F8D9F-8F46-455A-9495-F7E302CFE0CC}" destId="{D041C270-40A1-4FC0-B58B-10DF6A66A73D}" srcOrd="4" destOrd="0" parTransId="{2856A4E4-BCC2-43BA-8C03-FD9FB6885844}" sibTransId="{88E81D15-5890-49C2-B6F2-A1C398291F64}"/>
    <dgm:cxn modelId="{7452E5EB-0E08-4903-839B-E46A3EE58EF5}" srcId="{377F8D9F-8F46-455A-9495-F7E302CFE0CC}" destId="{085B6919-E146-425B-9C97-A18650ABF4F2}" srcOrd="0" destOrd="0" parTransId="{416A8E68-5555-4176-9C47-F5105E650C2C}" sibTransId="{79741BEC-1CAE-4570-9F6C-ABE30B3BD7FF}"/>
    <dgm:cxn modelId="{7081FA08-CAB8-47E0-9B6B-6089E01413BC}" type="presParOf" srcId="{BE5E0663-7D88-49D1-82A2-038BFB863965}" destId="{0B8D2275-1E34-49E9-81C0-45B710F75125}" srcOrd="0" destOrd="0" presId="urn:microsoft.com/office/officeart/2005/8/layout/default"/>
    <dgm:cxn modelId="{D10D1D1C-FD39-4504-AE9B-1F597A54190F}" type="presParOf" srcId="{BE5E0663-7D88-49D1-82A2-038BFB863965}" destId="{890637AE-A9CD-423E-A14A-782D13525C61}" srcOrd="1" destOrd="0" presId="urn:microsoft.com/office/officeart/2005/8/layout/default"/>
    <dgm:cxn modelId="{0CD0DD97-A2B9-4E54-9B85-415B90E23EEB}" type="presParOf" srcId="{BE5E0663-7D88-49D1-82A2-038BFB863965}" destId="{CE11DEF3-4D75-435B-A4AD-E5FF9F63ABB0}" srcOrd="2" destOrd="0" presId="urn:microsoft.com/office/officeart/2005/8/layout/default"/>
    <dgm:cxn modelId="{27E8C0E2-D861-4E11-82DC-8E45FABC8C98}" type="presParOf" srcId="{BE5E0663-7D88-49D1-82A2-038BFB863965}" destId="{1137F282-E072-4C80-8DA8-63065B58966A}" srcOrd="3" destOrd="0" presId="urn:microsoft.com/office/officeart/2005/8/layout/default"/>
    <dgm:cxn modelId="{2F83EEA9-C5EC-4BCC-ADC0-138FB1B589E2}" type="presParOf" srcId="{BE5E0663-7D88-49D1-82A2-038BFB863965}" destId="{8890444A-C863-448C-929F-E3A8685E6508}" srcOrd="4" destOrd="0" presId="urn:microsoft.com/office/officeart/2005/8/layout/default"/>
    <dgm:cxn modelId="{76D9DD6C-DDF8-4AC9-A985-491F3A0930FF}" type="presParOf" srcId="{BE5E0663-7D88-49D1-82A2-038BFB863965}" destId="{AA76CE2E-D7EC-42B9-9878-48BBA9EC0E0D}" srcOrd="5" destOrd="0" presId="urn:microsoft.com/office/officeart/2005/8/layout/default"/>
    <dgm:cxn modelId="{27B52BE8-5829-4F35-B6DA-0D5F0C48D0F1}" type="presParOf" srcId="{BE5E0663-7D88-49D1-82A2-038BFB863965}" destId="{C50C88FE-396F-4684-976C-7DD7488AD696}" srcOrd="6" destOrd="0" presId="urn:microsoft.com/office/officeart/2005/8/layout/default"/>
    <dgm:cxn modelId="{A520DC89-38C4-40C1-ACCF-67BDC54FB5AB}" type="presParOf" srcId="{BE5E0663-7D88-49D1-82A2-038BFB863965}" destId="{9BEBCEDA-10FD-4F03-A020-E5712DAB929C}" srcOrd="7" destOrd="0" presId="urn:microsoft.com/office/officeart/2005/8/layout/default"/>
    <dgm:cxn modelId="{9E6C773F-A9B7-46FE-8B8C-5B07FAB73C29}" type="presParOf" srcId="{BE5E0663-7D88-49D1-82A2-038BFB863965}" destId="{E65A365A-27AE-46D5-94E8-50D38219CC7D}" srcOrd="8"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0.xml><?xml version="1.0" encoding="utf-8"?>
<dgm:dataModel xmlns:dgm="http://schemas.openxmlformats.org/drawingml/2006/diagram" xmlns:a="http://schemas.openxmlformats.org/drawingml/2006/main">
  <dgm:ptLst>
    <dgm:pt modelId="{9798A44B-4299-40D4-A814-0F18B7F2D2AC}" type="doc">
      <dgm:prSet loTypeId="urn:microsoft.com/office/officeart/2008/layout/HorizontalMultiLevelHierarchy" loCatId="hierarchy" qsTypeId="urn:microsoft.com/office/officeart/2005/8/quickstyle/simple1" qsCatId="simple" csTypeId="urn:microsoft.com/office/officeart/2005/8/colors/accent1_2" csCatId="accent1" phldr="1"/>
      <dgm:spPr/>
      <dgm:t>
        <a:bodyPr/>
        <a:lstStyle/>
        <a:p>
          <a:endParaRPr lang="en-US"/>
        </a:p>
      </dgm:t>
    </dgm:pt>
    <dgm:pt modelId="{A398B5B2-702E-4598-B3B3-1308A1664FF4}">
      <dgm:prSet phldrT="[Text]"/>
      <dgm:spPr>
        <a:solidFill>
          <a:srgbClr val="00B0F0"/>
        </a:solidFill>
      </dgm:spPr>
      <dgm:t>
        <a:bodyPr/>
        <a:lstStyle/>
        <a:p>
          <a:r>
            <a:rPr lang="en-US" b="0" dirty="0">
              <a:solidFill>
                <a:schemeClr val="bg1"/>
              </a:solidFill>
            </a:rPr>
            <a:t>Should ACIP recommend RZV [or </a:t>
          </a:r>
          <a:r>
            <a:rPr lang="en-US" b="0" dirty="0" err="1">
              <a:solidFill>
                <a:schemeClr val="bg1"/>
              </a:solidFill>
            </a:rPr>
            <a:t>Shingrix</a:t>
          </a:r>
          <a:r>
            <a:rPr lang="en-US" b="0" dirty="0">
              <a:solidFill>
                <a:schemeClr val="bg1"/>
              </a:solidFill>
            </a:rPr>
            <a:t>] for use in immunocompetent adults aged 50 years and older to prevent shingles?</a:t>
          </a:r>
        </a:p>
      </dgm:t>
    </dgm:pt>
    <dgm:pt modelId="{B653BCD1-5D02-4297-A215-01927D4B8FAE}" type="parTrans" cxnId="{FB198CC8-529E-4617-B5D7-C4F075F87009}">
      <dgm:prSet/>
      <dgm:spPr/>
      <dgm:t>
        <a:bodyPr/>
        <a:lstStyle/>
        <a:p>
          <a:endParaRPr lang="en-US" b="0"/>
        </a:p>
      </dgm:t>
    </dgm:pt>
    <dgm:pt modelId="{C100A7CE-D774-4D7D-A492-0EA697125159}" type="sibTrans" cxnId="{FB198CC8-529E-4617-B5D7-C4F075F87009}">
      <dgm:prSet/>
      <dgm:spPr/>
      <dgm:t>
        <a:bodyPr/>
        <a:lstStyle/>
        <a:p>
          <a:endParaRPr lang="en-US" b="0"/>
        </a:p>
      </dgm:t>
    </dgm:pt>
    <dgm:pt modelId="{6947B6C9-CC43-44C1-B8A8-75341463BC6E}">
      <dgm:prSet phldrT="[Text]"/>
      <dgm:spPr/>
      <dgm:t>
        <a:bodyPr/>
        <a:lstStyle/>
        <a:p>
          <a:r>
            <a:rPr lang="en-US" b="0" dirty="0"/>
            <a:t>Do benefits from the intervention outweigh the harms?</a:t>
          </a:r>
        </a:p>
      </dgm:t>
    </dgm:pt>
    <dgm:pt modelId="{5DB4664E-DF4A-4DDC-99C6-4AE88B07BAD5}" type="parTrans" cxnId="{F0C220FB-B6B8-4B14-BD2F-EC1BAE7B6A5A}">
      <dgm:prSet/>
      <dgm:spPr/>
      <dgm:t>
        <a:bodyPr/>
        <a:lstStyle/>
        <a:p>
          <a:endParaRPr lang="en-US" b="0"/>
        </a:p>
      </dgm:t>
    </dgm:pt>
    <dgm:pt modelId="{6F244848-1971-441B-B475-EC0FCC7287B0}" type="sibTrans" cxnId="{F0C220FB-B6B8-4B14-BD2F-EC1BAE7B6A5A}">
      <dgm:prSet/>
      <dgm:spPr/>
      <dgm:t>
        <a:bodyPr/>
        <a:lstStyle/>
        <a:p>
          <a:endParaRPr lang="en-US" b="0"/>
        </a:p>
      </dgm:t>
    </dgm:pt>
    <dgm:pt modelId="{9F5879FB-B6AC-4B32-AA3D-5E58501645D8}">
      <dgm:prSet phldrT="[Text]"/>
      <dgm:spPr/>
      <dgm:t>
        <a:bodyPr/>
        <a:lstStyle/>
        <a:p>
          <a:r>
            <a:rPr lang="en-US" b="0" dirty="0"/>
            <a:t>Is the intervention acceptable to key stakeholders?</a:t>
          </a:r>
        </a:p>
      </dgm:t>
    </dgm:pt>
    <dgm:pt modelId="{4BF6B202-DBDE-431D-BECB-38E23F8A3A7A}" type="parTrans" cxnId="{B4985D2D-EC97-4612-BF37-261E7E6C077C}">
      <dgm:prSet/>
      <dgm:spPr/>
      <dgm:t>
        <a:bodyPr/>
        <a:lstStyle/>
        <a:p>
          <a:endParaRPr lang="en-US" b="0"/>
        </a:p>
      </dgm:t>
    </dgm:pt>
    <dgm:pt modelId="{806D249D-BF0C-4095-AEEE-F28AB78E5FD6}" type="sibTrans" cxnId="{B4985D2D-EC97-4612-BF37-261E7E6C077C}">
      <dgm:prSet/>
      <dgm:spPr/>
      <dgm:t>
        <a:bodyPr/>
        <a:lstStyle/>
        <a:p>
          <a:endParaRPr lang="en-US" b="0"/>
        </a:p>
      </dgm:t>
    </dgm:pt>
    <dgm:pt modelId="{9D7882AA-2A2F-42F5-BFBE-8CF976913C14}">
      <dgm:prSet phldrT="[Text]"/>
      <dgm:spPr/>
      <dgm:t>
        <a:bodyPr/>
        <a:lstStyle/>
        <a:p>
          <a:r>
            <a:rPr lang="en-US" b="0" dirty="0"/>
            <a:t>Is the intervention a reasonable and efficient allocation of resources?</a:t>
          </a:r>
        </a:p>
      </dgm:t>
    </dgm:pt>
    <dgm:pt modelId="{D2AAFF00-BC9A-4D50-83A5-1A6ABC179B25}" type="parTrans" cxnId="{4EA7EE91-21B8-4798-A8AF-AB2198967F56}">
      <dgm:prSet/>
      <dgm:spPr/>
      <dgm:t>
        <a:bodyPr/>
        <a:lstStyle/>
        <a:p>
          <a:endParaRPr lang="en-US" b="0"/>
        </a:p>
      </dgm:t>
    </dgm:pt>
    <dgm:pt modelId="{376C5AF3-F66E-4F0B-9C94-BE3C34658648}" type="sibTrans" cxnId="{4EA7EE91-21B8-4798-A8AF-AB2198967F56}">
      <dgm:prSet/>
      <dgm:spPr/>
      <dgm:t>
        <a:bodyPr/>
        <a:lstStyle/>
        <a:p>
          <a:endParaRPr lang="en-US" b="0"/>
        </a:p>
      </dgm:t>
    </dgm:pt>
    <dgm:pt modelId="{D6EEBB4B-A1DD-4DE6-82B0-10D3266F3E16}">
      <dgm:prSet phldrT="[Text]"/>
      <dgm:spPr/>
      <dgm:t>
        <a:bodyPr/>
        <a:lstStyle/>
        <a:p>
          <a:r>
            <a:rPr lang="en-US" b="0" dirty="0"/>
            <a:t>Is there a public health need?</a:t>
          </a:r>
        </a:p>
      </dgm:t>
    </dgm:pt>
    <dgm:pt modelId="{B9D186CD-161A-47AC-A743-48026827F4AE}" type="parTrans" cxnId="{9E55D7C4-CD02-482A-A0CC-129DDC1C3FB7}">
      <dgm:prSet/>
      <dgm:spPr/>
      <dgm:t>
        <a:bodyPr/>
        <a:lstStyle/>
        <a:p>
          <a:endParaRPr lang="en-US" b="0"/>
        </a:p>
      </dgm:t>
    </dgm:pt>
    <dgm:pt modelId="{6317733E-BE8C-44FA-9643-9DC9C38EF465}" type="sibTrans" cxnId="{9E55D7C4-CD02-482A-A0CC-129DDC1C3FB7}">
      <dgm:prSet/>
      <dgm:spPr/>
      <dgm:t>
        <a:bodyPr/>
        <a:lstStyle/>
        <a:p>
          <a:endParaRPr lang="en-US" b="0"/>
        </a:p>
      </dgm:t>
    </dgm:pt>
    <dgm:pt modelId="{8BC2DAFF-2AA7-41A8-BF6A-57FBECDE00FB}">
      <dgm:prSet phldrT="[Text]"/>
      <dgm:spPr/>
      <dgm:t>
        <a:bodyPr/>
        <a:lstStyle/>
        <a:p>
          <a:r>
            <a:rPr lang="en-US" b="0" dirty="0"/>
            <a:t>Is the intervention feasible to implement?</a:t>
          </a:r>
        </a:p>
      </dgm:t>
    </dgm:pt>
    <dgm:pt modelId="{D827A1B4-9E01-43D9-B264-8C07BFB6F44E}" type="parTrans" cxnId="{1A842F3E-BFBF-47BD-9D00-9EF3E4DBAC85}">
      <dgm:prSet/>
      <dgm:spPr/>
      <dgm:t>
        <a:bodyPr/>
        <a:lstStyle/>
        <a:p>
          <a:endParaRPr lang="en-US" b="0"/>
        </a:p>
      </dgm:t>
    </dgm:pt>
    <dgm:pt modelId="{5A28A2CA-1458-4217-A1B1-04267381D5AD}" type="sibTrans" cxnId="{1A842F3E-BFBF-47BD-9D00-9EF3E4DBAC85}">
      <dgm:prSet/>
      <dgm:spPr/>
      <dgm:t>
        <a:bodyPr/>
        <a:lstStyle/>
        <a:p>
          <a:endParaRPr lang="en-US" b="0"/>
        </a:p>
      </dgm:t>
    </dgm:pt>
    <dgm:pt modelId="{21483FE1-75E3-46BD-91CE-4B94B68DBEE3}">
      <dgm:prSet phldrT="[Text]"/>
      <dgm:spPr/>
      <dgm:t>
        <a:bodyPr/>
        <a:lstStyle/>
        <a:p>
          <a:r>
            <a:rPr lang="en-US" b="0" dirty="0"/>
            <a:t>Does the target population value this intervention?</a:t>
          </a:r>
        </a:p>
      </dgm:t>
    </dgm:pt>
    <dgm:pt modelId="{760D459D-F429-42D9-9D44-5C93FFAC2FF2}" type="parTrans" cxnId="{1FD8F247-CC29-429F-AE73-AEB4C713364D}">
      <dgm:prSet/>
      <dgm:spPr/>
      <dgm:t>
        <a:bodyPr/>
        <a:lstStyle/>
        <a:p>
          <a:endParaRPr lang="en-US"/>
        </a:p>
      </dgm:t>
    </dgm:pt>
    <dgm:pt modelId="{219DE2AA-81C6-4AFC-A348-D182913D1AEC}" type="sibTrans" cxnId="{1FD8F247-CC29-429F-AE73-AEB4C713364D}">
      <dgm:prSet/>
      <dgm:spPr/>
      <dgm:t>
        <a:bodyPr/>
        <a:lstStyle/>
        <a:p>
          <a:endParaRPr lang="en-US"/>
        </a:p>
      </dgm:t>
    </dgm:pt>
    <dgm:pt modelId="{5CDBD975-4968-4129-8BD1-34E75AE6EED4}">
      <dgm:prSet phldrT="[Text]"/>
      <dgm:spPr/>
      <dgm:t>
        <a:bodyPr/>
        <a:lstStyle/>
        <a:p>
          <a:r>
            <a:rPr lang="en-US" b="0" dirty="0"/>
            <a:t>What is the overall certainty of evidence for the critical outcomes?</a:t>
          </a:r>
        </a:p>
      </dgm:t>
    </dgm:pt>
    <dgm:pt modelId="{60A0B7DC-9A31-42C6-8557-0C67574CABD5}" type="parTrans" cxnId="{E9740AEA-02E3-4CB4-9FF5-0C799316D02B}">
      <dgm:prSet/>
      <dgm:spPr/>
      <dgm:t>
        <a:bodyPr/>
        <a:lstStyle/>
        <a:p>
          <a:endParaRPr lang="en-US"/>
        </a:p>
      </dgm:t>
    </dgm:pt>
    <dgm:pt modelId="{1172C735-9499-49C0-9289-DD69BCE5DA75}" type="sibTrans" cxnId="{E9740AEA-02E3-4CB4-9FF5-0C799316D02B}">
      <dgm:prSet/>
      <dgm:spPr/>
      <dgm:t>
        <a:bodyPr/>
        <a:lstStyle/>
        <a:p>
          <a:endParaRPr lang="en-US"/>
        </a:p>
      </dgm:t>
    </dgm:pt>
    <dgm:pt modelId="{82284A4E-DDB6-4FE5-9DAC-99936ABB496B}" type="pres">
      <dgm:prSet presAssocID="{9798A44B-4299-40D4-A814-0F18B7F2D2AC}" presName="Name0" presStyleCnt="0">
        <dgm:presLayoutVars>
          <dgm:chPref val="1"/>
          <dgm:dir/>
          <dgm:animOne val="branch"/>
          <dgm:animLvl val="lvl"/>
          <dgm:resizeHandles val="exact"/>
        </dgm:presLayoutVars>
      </dgm:prSet>
      <dgm:spPr/>
    </dgm:pt>
    <dgm:pt modelId="{9190F55B-48D3-4483-AC69-973AF42057E3}" type="pres">
      <dgm:prSet presAssocID="{A398B5B2-702E-4598-B3B3-1308A1664FF4}" presName="root1" presStyleCnt="0"/>
      <dgm:spPr/>
    </dgm:pt>
    <dgm:pt modelId="{2073A012-19A6-43D3-B091-25A9DB52EE2A}" type="pres">
      <dgm:prSet presAssocID="{A398B5B2-702E-4598-B3B3-1308A1664FF4}" presName="LevelOneTextNode" presStyleLbl="node0" presStyleIdx="0" presStyleCnt="1" custAng="5400000" custScaleX="200514" custScaleY="65637" custLinFactX="-12330" custLinFactNeighborX="-100000" custLinFactNeighborY="-2722">
        <dgm:presLayoutVars>
          <dgm:chPref val="3"/>
        </dgm:presLayoutVars>
      </dgm:prSet>
      <dgm:spPr/>
    </dgm:pt>
    <dgm:pt modelId="{7EBCAF81-4EA7-4B56-9DC3-51C141FFD3AE}" type="pres">
      <dgm:prSet presAssocID="{A398B5B2-702E-4598-B3B3-1308A1664FF4}" presName="level2hierChild" presStyleCnt="0"/>
      <dgm:spPr/>
    </dgm:pt>
    <dgm:pt modelId="{FAED4CBC-D6A1-42F9-BF7C-62DA9096BE11}" type="pres">
      <dgm:prSet presAssocID="{B9D186CD-161A-47AC-A743-48026827F4AE}" presName="conn2-1" presStyleLbl="parChTrans1D2" presStyleIdx="0" presStyleCnt="7"/>
      <dgm:spPr/>
    </dgm:pt>
    <dgm:pt modelId="{3F7C1AC7-20B4-4FCA-BC77-DD9C85EF757E}" type="pres">
      <dgm:prSet presAssocID="{B9D186CD-161A-47AC-A743-48026827F4AE}" presName="connTx" presStyleLbl="parChTrans1D2" presStyleIdx="0" presStyleCnt="7"/>
      <dgm:spPr/>
    </dgm:pt>
    <dgm:pt modelId="{4BBBF60B-2FD7-47A6-AF32-E028BE989785}" type="pres">
      <dgm:prSet presAssocID="{D6EEBB4B-A1DD-4DE6-82B0-10D3266F3E16}" presName="root2" presStyleCnt="0"/>
      <dgm:spPr/>
    </dgm:pt>
    <dgm:pt modelId="{B0B6904C-B974-4F28-BCDE-55B8DAE7F158}" type="pres">
      <dgm:prSet presAssocID="{D6EEBB4B-A1DD-4DE6-82B0-10D3266F3E16}" presName="LevelTwoTextNode" presStyleLbl="node2" presStyleIdx="0" presStyleCnt="7">
        <dgm:presLayoutVars>
          <dgm:chPref val="3"/>
        </dgm:presLayoutVars>
      </dgm:prSet>
      <dgm:spPr/>
    </dgm:pt>
    <dgm:pt modelId="{6DC8AC17-727D-4372-A530-44D7BC8CC0DF}" type="pres">
      <dgm:prSet presAssocID="{D6EEBB4B-A1DD-4DE6-82B0-10D3266F3E16}" presName="level3hierChild" presStyleCnt="0"/>
      <dgm:spPr/>
    </dgm:pt>
    <dgm:pt modelId="{6987BC0C-1310-49C0-8871-87C28E04B52E}" type="pres">
      <dgm:prSet presAssocID="{5DB4664E-DF4A-4DDC-99C6-4AE88B07BAD5}" presName="conn2-1" presStyleLbl="parChTrans1D2" presStyleIdx="1" presStyleCnt="7"/>
      <dgm:spPr/>
    </dgm:pt>
    <dgm:pt modelId="{1EA28986-329E-44A1-8213-D1B8FAA3A576}" type="pres">
      <dgm:prSet presAssocID="{5DB4664E-DF4A-4DDC-99C6-4AE88B07BAD5}" presName="connTx" presStyleLbl="parChTrans1D2" presStyleIdx="1" presStyleCnt="7"/>
      <dgm:spPr/>
    </dgm:pt>
    <dgm:pt modelId="{6395ADD0-E0C3-4A3A-AAE2-BDCFEC0A375C}" type="pres">
      <dgm:prSet presAssocID="{6947B6C9-CC43-44C1-B8A8-75341463BC6E}" presName="root2" presStyleCnt="0"/>
      <dgm:spPr/>
    </dgm:pt>
    <dgm:pt modelId="{FD994ED9-1128-44BF-802E-BF7E20BD9D49}" type="pres">
      <dgm:prSet presAssocID="{6947B6C9-CC43-44C1-B8A8-75341463BC6E}" presName="LevelTwoTextNode" presStyleLbl="node2" presStyleIdx="1" presStyleCnt="7">
        <dgm:presLayoutVars>
          <dgm:chPref val="3"/>
        </dgm:presLayoutVars>
      </dgm:prSet>
      <dgm:spPr/>
    </dgm:pt>
    <dgm:pt modelId="{3E4E937B-5A8F-4F6B-A937-544232861C98}" type="pres">
      <dgm:prSet presAssocID="{6947B6C9-CC43-44C1-B8A8-75341463BC6E}" presName="level3hierChild" presStyleCnt="0"/>
      <dgm:spPr/>
    </dgm:pt>
    <dgm:pt modelId="{BAB5779C-7528-444D-BD33-34F6ADF7D547}" type="pres">
      <dgm:prSet presAssocID="{60A0B7DC-9A31-42C6-8557-0C67574CABD5}" presName="conn2-1" presStyleLbl="parChTrans1D2" presStyleIdx="2" presStyleCnt="7"/>
      <dgm:spPr/>
    </dgm:pt>
    <dgm:pt modelId="{926C6ED0-51B9-455C-B5C4-1F8D17CEA567}" type="pres">
      <dgm:prSet presAssocID="{60A0B7DC-9A31-42C6-8557-0C67574CABD5}" presName="connTx" presStyleLbl="parChTrans1D2" presStyleIdx="2" presStyleCnt="7"/>
      <dgm:spPr/>
    </dgm:pt>
    <dgm:pt modelId="{A6714503-A841-4990-83CD-DA2251111A76}" type="pres">
      <dgm:prSet presAssocID="{5CDBD975-4968-4129-8BD1-34E75AE6EED4}" presName="root2" presStyleCnt="0"/>
      <dgm:spPr/>
    </dgm:pt>
    <dgm:pt modelId="{7A467840-2C0E-48CA-AEBE-1AFB4354208B}" type="pres">
      <dgm:prSet presAssocID="{5CDBD975-4968-4129-8BD1-34E75AE6EED4}" presName="LevelTwoTextNode" presStyleLbl="node2" presStyleIdx="2" presStyleCnt="7">
        <dgm:presLayoutVars>
          <dgm:chPref val="3"/>
        </dgm:presLayoutVars>
      </dgm:prSet>
      <dgm:spPr/>
    </dgm:pt>
    <dgm:pt modelId="{12476308-A215-4C79-B194-6736055FC4F0}" type="pres">
      <dgm:prSet presAssocID="{5CDBD975-4968-4129-8BD1-34E75AE6EED4}" presName="level3hierChild" presStyleCnt="0"/>
      <dgm:spPr/>
    </dgm:pt>
    <dgm:pt modelId="{744134E7-FB82-4BAF-BD10-D9621015B0BC}" type="pres">
      <dgm:prSet presAssocID="{760D459D-F429-42D9-9D44-5C93FFAC2FF2}" presName="conn2-1" presStyleLbl="parChTrans1D2" presStyleIdx="3" presStyleCnt="7"/>
      <dgm:spPr/>
    </dgm:pt>
    <dgm:pt modelId="{43FDCBAB-6DB8-4555-A305-DCA5004E1E55}" type="pres">
      <dgm:prSet presAssocID="{760D459D-F429-42D9-9D44-5C93FFAC2FF2}" presName="connTx" presStyleLbl="parChTrans1D2" presStyleIdx="3" presStyleCnt="7"/>
      <dgm:spPr/>
    </dgm:pt>
    <dgm:pt modelId="{5B2AF431-3EFE-45C3-BFDE-8BE3689BD015}" type="pres">
      <dgm:prSet presAssocID="{21483FE1-75E3-46BD-91CE-4B94B68DBEE3}" presName="root2" presStyleCnt="0"/>
      <dgm:spPr/>
    </dgm:pt>
    <dgm:pt modelId="{2CD5C5EA-5C90-4391-A1B2-F8EE7AB084CC}" type="pres">
      <dgm:prSet presAssocID="{21483FE1-75E3-46BD-91CE-4B94B68DBEE3}" presName="LevelTwoTextNode" presStyleLbl="node2" presStyleIdx="3" presStyleCnt="7">
        <dgm:presLayoutVars>
          <dgm:chPref val="3"/>
        </dgm:presLayoutVars>
      </dgm:prSet>
      <dgm:spPr/>
    </dgm:pt>
    <dgm:pt modelId="{8CA96170-F672-4C86-8766-80F1D8049A12}" type="pres">
      <dgm:prSet presAssocID="{21483FE1-75E3-46BD-91CE-4B94B68DBEE3}" presName="level3hierChild" presStyleCnt="0"/>
      <dgm:spPr/>
    </dgm:pt>
    <dgm:pt modelId="{A0E2934C-2191-4574-93C1-821E2343ED35}" type="pres">
      <dgm:prSet presAssocID="{4BF6B202-DBDE-431D-BECB-38E23F8A3A7A}" presName="conn2-1" presStyleLbl="parChTrans1D2" presStyleIdx="4" presStyleCnt="7"/>
      <dgm:spPr/>
    </dgm:pt>
    <dgm:pt modelId="{A323218D-C6C0-4B82-9A1C-8050872154F2}" type="pres">
      <dgm:prSet presAssocID="{4BF6B202-DBDE-431D-BECB-38E23F8A3A7A}" presName="connTx" presStyleLbl="parChTrans1D2" presStyleIdx="4" presStyleCnt="7"/>
      <dgm:spPr/>
    </dgm:pt>
    <dgm:pt modelId="{0697EFC7-7C01-4883-8204-00F4DCCC599A}" type="pres">
      <dgm:prSet presAssocID="{9F5879FB-B6AC-4B32-AA3D-5E58501645D8}" presName="root2" presStyleCnt="0"/>
      <dgm:spPr/>
    </dgm:pt>
    <dgm:pt modelId="{E428CA9B-7C02-4BA9-B4D9-87A0D7490036}" type="pres">
      <dgm:prSet presAssocID="{9F5879FB-B6AC-4B32-AA3D-5E58501645D8}" presName="LevelTwoTextNode" presStyleLbl="node2" presStyleIdx="4" presStyleCnt="7">
        <dgm:presLayoutVars>
          <dgm:chPref val="3"/>
        </dgm:presLayoutVars>
      </dgm:prSet>
      <dgm:spPr/>
    </dgm:pt>
    <dgm:pt modelId="{9AAB75BB-96F4-4FFB-9C5B-BFA1597BCA2C}" type="pres">
      <dgm:prSet presAssocID="{9F5879FB-B6AC-4B32-AA3D-5E58501645D8}" presName="level3hierChild" presStyleCnt="0"/>
      <dgm:spPr/>
    </dgm:pt>
    <dgm:pt modelId="{78091449-97ED-4B52-BE13-48C167BAAC0D}" type="pres">
      <dgm:prSet presAssocID="{D2AAFF00-BC9A-4D50-83A5-1A6ABC179B25}" presName="conn2-1" presStyleLbl="parChTrans1D2" presStyleIdx="5" presStyleCnt="7"/>
      <dgm:spPr/>
    </dgm:pt>
    <dgm:pt modelId="{97DE5C89-B2C6-4234-B2FA-730680412D73}" type="pres">
      <dgm:prSet presAssocID="{D2AAFF00-BC9A-4D50-83A5-1A6ABC179B25}" presName="connTx" presStyleLbl="parChTrans1D2" presStyleIdx="5" presStyleCnt="7"/>
      <dgm:spPr/>
    </dgm:pt>
    <dgm:pt modelId="{89687DAA-D131-4993-9312-715B8824486E}" type="pres">
      <dgm:prSet presAssocID="{9D7882AA-2A2F-42F5-BFBE-8CF976913C14}" presName="root2" presStyleCnt="0"/>
      <dgm:spPr/>
    </dgm:pt>
    <dgm:pt modelId="{78F940AE-9759-425F-BCA6-5A0D818EA74B}" type="pres">
      <dgm:prSet presAssocID="{9D7882AA-2A2F-42F5-BFBE-8CF976913C14}" presName="LevelTwoTextNode" presStyleLbl="node2" presStyleIdx="5" presStyleCnt="7">
        <dgm:presLayoutVars>
          <dgm:chPref val="3"/>
        </dgm:presLayoutVars>
      </dgm:prSet>
      <dgm:spPr/>
    </dgm:pt>
    <dgm:pt modelId="{50377D9B-4D00-4D28-89D0-8D8FB2718171}" type="pres">
      <dgm:prSet presAssocID="{9D7882AA-2A2F-42F5-BFBE-8CF976913C14}" presName="level3hierChild" presStyleCnt="0"/>
      <dgm:spPr/>
    </dgm:pt>
    <dgm:pt modelId="{92B45722-51F4-42D2-899B-EC552451B40D}" type="pres">
      <dgm:prSet presAssocID="{D827A1B4-9E01-43D9-B264-8C07BFB6F44E}" presName="conn2-1" presStyleLbl="parChTrans1D2" presStyleIdx="6" presStyleCnt="7"/>
      <dgm:spPr/>
    </dgm:pt>
    <dgm:pt modelId="{C6A066C9-F74C-4CB6-AE81-918FDD32AD6C}" type="pres">
      <dgm:prSet presAssocID="{D827A1B4-9E01-43D9-B264-8C07BFB6F44E}" presName="connTx" presStyleLbl="parChTrans1D2" presStyleIdx="6" presStyleCnt="7"/>
      <dgm:spPr/>
    </dgm:pt>
    <dgm:pt modelId="{7699C4C1-9A7A-49A6-92DD-A53AA99E2A7A}" type="pres">
      <dgm:prSet presAssocID="{8BC2DAFF-2AA7-41A8-BF6A-57FBECDE00FB}" presName="root2" presStyleCnt="0"/>
      <dgm:spPr/>
    </dgm:pt>
    <dgm:pt modelId="{4391341F-95CE-4323-8A7B-1045485F3705}" type="pres">
      <dgm:prSet presAssocID="{8BC2DAFF-2AA7-41A8-BF6A-57FBECDE00FB}" presName="LevelTwoTextNode" presStyleLbl="node2" presStyleIdx="6" presStyleCnt="7">
        <dgm:presLayoutVars>
          <dgm:chPref val="3"/>
        </dgm:presLayoutVars>
      </dgm:prSet>
      <dgm:spPr/>
    </dgm:pt>
    <dgm:pt modelId="{FAC8776C-B2BC-44B6-8FBF-E979D87F2BB4}" type="pres">
      <dgm:prSet presAssocID="{8BC2DAFF-2AA7-41A8-BF6A-57FBECDE00FB}" presName="level3hierChild" presStyleCnt="0"/>
      <dgm:spPr/>
    </dgm:pt>
  </dgm:ptLst>
  <dgm:cxnLst>
    <dgm:cxn modelId="{1CB84304-FA7F-4EBB-A877-D909E0CAA092}" type="presOf" srcId="{B9D186CD-161A-47AC-A743-48026827F4AE}" destId="{FAED4CBC-D6A1-42F9-BF7C-62DA9096BE11}" srcOrd="0" destOrd="0" presId="urn:microsoft.com/office/officeart/2008/layout/HorizontalMultiLevelHierarchy"/>
    <dgm:cxn modelId="{8ED46C1B-03DC-474B-B5A7-898C64FE51B3}" type="presOf" srcId="{60A0B7DC-9A31-42C6-8557-0C67574CABD5}" destId="{BAB5779C-7528-444D-BD33-34F6ADF7D547}" srcOrd="0" destOrd="0" presId="urn:microsoft.com/office/officeart/2008/layout/HorizontalMultiLevelHierarchy"/>
    <dgm:cxn modelId="{96AD0620-00A3-4165-B0A1-C6EB2A4B101B}" type="presOf" srcId="{9F5879FB-B6AC-4B32-AA3D-5E58501645D8}" destId="{E428CA9B-7C02-4BA9-B4D9-87A0D7490036}" srcOrd="0" destOrd="0" presId="urn:microsoft.com/office/officeart/2008/layout/HorizontalMultiLevelHierarchy"/>
    <dgm:cxn modelId="{BFA10D28-151F-4284-B7CD-8CB3BCF18578}" type="presOf" srcId="{D2AAFF00-BC9A-4D50-83A5-1A6ABC179B25}" destId="{78091449-97ED-4B52-BE13-48C167BAAC0D}" srcOrd="0" destOrd="0" presId="urn:microsoft.com/office/officeart/2008/layout/HorizontalMultiLevelHierarchy"/>
    <dgm:cxn modelId="{B4985D2D-EC97-4612-BF37-261E7E6C077C}" srcId="{A398B5B2-702E-4598-B3B3-1308A1664FF4}" destId="{9F5879FB-B6AC-4B32-AA3D-5E58501645D8}" srcOrd="4" destOrd="0" parTransId="{4BF6B202-DBDE-431D-BECB-38E23F8A3A7A}" sibTransId="{806D249D-BF0C-4095-AEEE-F28AB78E5FD6}"/>
    <dgm:cxn modelId="{1A842F3E-BFBF-47BD-9D00-9EF3E4DBAC85}" srcId="{A398B5B2-702E-4598-B3B3-1308A1664FF4}" destId="{8BC2DAFF-2AA7-41A8-BF6A-57FBECDE00FB}" srcOrd="6" destOrd="0" parTransId="{D827A1B4-9E01-43D9-B264-8C07BFB6F44E}" sibTransId="{5A28A2CA-1458-4217-A1B1-04267381D5AD}"/>
    <dgm:cxn modelId="{1FD8F247-CC29-429F-AE73-AEB4C713364D}" srcId="{A398B5B2-702E-4598-B3B3-1308A1664FF4}" destId="{21483FE1-75E3-46BD-91CE-4B94B68DBEE3}" srcOrd="3" destOrd="0" parTransId="{760D459D-F429-42D9-9D44-5C93FFAC2FF2}" sibTransId="{219DE2AA-81C6-4AFC-A348-D182913D1AEC}"/>
    <dgm:cxn modelId="{0525224D-BDC5-4FFD-9729-FF93E738FAC7}" type="presOf" srcId="{760D459D-F429-42D9-9D44-5C93FFAC2FF2}" destId="{744134E7-FB82-4BAF-BD10-D9621015B0BC}" srcOrd="0" destOrd="0" presId="urn:microsoft.com/office/officeart/2008/layout/HorizontalMultiLevelHierarchy"/>
    <dgm:cxn modelId="{2AC8B16D-B39C-497D-A073-5C0C642A6177}" type="presOf" srcId="{A398B5B2-702E-4598-B3B3-1308A1664FF4}" destId="{2073A012-19A6-43D3-B091-25A9DB52EE2A}" srcOrd="0" destOrd="0" presId="urn:microsoft.com/office/officeart/2008/layout/HorizontalMultiLevelHierarchy"/>
    <dgm:cxn modelId="{F0A5306E-490F-4D9F-B0E9-D0369E6AD05C}" type="presOf" srcId="{D827A1B4-9E01-43D9-B264-8C07BFB6F44E}" destId="{C6A066C9-F74C-4CB6-AE81-918FDD32AD6C}" srcOrd="1" destOrd="0" presId="urn:microsoft.com/office/officeart/2008/layout/HorizontalMultiLevelHierarchy"/>
    <dgm:cxn modelId="{84424E76-239A-49D5-8915-9803B84508DA}" type="presOf" srcId="{B9D186CD-161A-47AC-A743-48026827F4AE}" destId="{3F7C1AC7-20B4-4FCA-BC77-DD9C85EF757E}" srcOrd="1" destOrd="0" presId="urn:microsoft.com/office/officeart/2008/layout/HorizontalMultiLevelHierarchy"/>
    <dgm:cxn modelId="{62F95D90-2AB4-4CA4-9FA7-DE6DCF77C65E}" type="presOf" srcId="{21483FE1-75E3-46BD-91CE-4B94B68DBEE3}" destId="{2CD5C5EA-5C90-4391-A1B2-F8EE7AB084CC}" srcOrd="0" destOrd="0" presId="urn:microsoft.com/office/officeart/2008/layout/HorizontalMultiLevelHierarchy"/>
    <dgm:cxn modelId="{4EA7EE91-21B8-4798-A8AF-AB2198967F56}" srcId="{A398B5B2-702E-4598-B3B3-1308A1664FF4}" destId="{9D7882AA-2A2F-42F5-BFBE-8CF976913C14}" srcOrd="5" destOrd="0" parTransId="{D2AAFF00-BC9A-4D50-83A5-1A6ABC179B25}" sibTransId="{376C5AF3-F66E-4F0B-9C94-BE3C34658648}"/>
    <dgm:cxn modelId="{7709D49A-BBA0-4D99-8CCB-EE9AD7739985}" type="presOf" srcId="{6947B6C9-CC43-44C1-B8A8-75341463BC6E}" destId="{FD994ED9-1128-44BF-802E-BF7E20BD9D49}" srcOrd="0" destOrd="0" presId="urn:microsoft.com/office/officeart/2008/layout/HorizontalMultiLevelHierarchy"/>
    <dgm:cxn modelId="{2EF7D49D-44E5-4D64-A474-D08766AA3D52}" type="presOf" srcId="{9798A44B-4299-40D4-A814-0F18B7F2D2AC}" destId="{82284A4E-DDB6-4FE5-9DAC-99936ABB496B}" srcOrd="0" destOrd="0" presId="urn:microsoft.com/office/officeart/2008/layout/HorizontalMultiLevelHierarchy"/>
    <dgm:cxn modelId="{676C4FB1-2CE2-467A-997E-3455C05703EC}" type="presOf" srcId="{9D7882AA-2A2F-42F5-BFBE-8CF976913C14}" destId="{78F940AE-9759-425F-BCA6-5A0D818EA74B}" srcOrd="0" destOrd="0" presId="urn:microsoft.com/office/officeart/2008/layout/HorizontalMultiLevelHierarchy"/>
    <dgm:cxn modelId="{8AF24CC3-3B7C-4DE5-A36C-8A74FD0E79BD}" type="presOf" srcId="{5CDBD975-4968-4129-8BD1-34E75AE6EED4}" destId="{7A467840-2C0E-48CA-AEBE-1AFB4354208B}" srcOrd="0" destOrd="0" presId="urn:microsoft.com/office/officeart/2008/layout/HorizontalMultiLevelHierarchy"/>
    <dgm:cxn modelId="{9E55D7C4-CD02-482A-A0CC-129DDC1C3FB7}" srcId="{A398B5B2-702E-4598-B3B3-1308A1664FF4}" destId="{D6EEBB4B-A1DD-4DE6-82B0-10D3266F3E16}" srcOrd="0" destOrd="0" parTransId="{B9D186CD-161A-47AC-A743-48026827F4AE}" sibTransId="{6317733E-BE8C-44FA-9643-9DC9C38EF465}"/>
    <dgm:cxn modelId="{9CAD8CC7-B14E-4095-9AA5-9ECE6936E978}" type="presOf" srcId="{D6EEBB4B-A1DD-4DE6-82B0-10D3266F3E16}" destId="{B0B6904C-B974-4F28-BCDE-55B8DAE7F158}" srcOrd="0" destOrd="0" presId="urn:microsoft.com/office/officeart/2008/layout/HorizontalMultiLevelHierarchy"/>
    <dgm:cxn modelId="{FB198CC8-529E-4617-B5D7-C4F075F87009}" srcId="{9798A44B-4299-40D4-A814-0F18B7F2D2AC}" destId="{A398B5B2-702E-4598-B3B3-1308A1664FF4}" srcOrd="0" destOrd="0" parTransId="{B653BCD1-5D02-4297-A215-01927D4B8FAE}" sibTransId="{C100A7CE-D774-4D7D-A492-0EA697125159}"/>
    <dgm:cxn modelId="{BA63D7D5-B818-4EBF-8862-BD56A04BE26A}" type="presOf" srcId="{4BF6B202-DBDE-431D-BECB-38E23F8A3A7A}" destId="{A0E2934C-2191-4574-93C1-821E2343ED35}" srcOrd="0" destOrd="0" presId="urn:microsoft.com/office/officeart/2008/layout/HorizontalMultiLevelHierarchy"/>
    <dgm:cxn modelId="{04C353DD-C06D-4AAC-9F53-3DFB1D32D043}" type="presOf" srcId="{D2AAFF00-BC9A-4D50-83A5-1A6ABC179B25}" destId="{97DE5C89-B2C6-4234-B2FA-730680412D73}" srcOrd="1" destOrd="0" presId="urn:microsoft.com/office/officeart/2008/layout/HorizontalMultiLevelHierarchy"/>
    <dgm:cxn modelId="{75C5D0E3-0B2A-488D-BB92-F8D96465FB8C}" type="presOf" srcId="{8BC2DAFF-2AA7-41A8-BF6A-57FBECDE00FB}" destId="{4391341F-95CE-4323-8A7B-1045485F3705}" srcOrd="0" destOrd="0" presId="urn:microsoft.com/office/officeart/2008/layout/HorizontalMultiLevelHierarchy"/>
    <dgm:cxn modelId="{E9740AEA-02E3-4CB4-9FF5-0C799316D02B}" srcId="{A398B5B2-702E-4598-B3B3-1308A1664FF4}" destId="{5CDBD975-4968-4129-8BD1-34E75AE6EED4}" srcOrd="2" destOrd="0" parTransId="{60A0B7DC-9A31-42C6-8557-0C67574CABD5}" sibTransId="{1172C735-9499-49C0-9289-DD69BCE5DA75}"/>
    <dgm:cxn modelId="{6153ABEF-577A-42A9-9BD4-68C76117FD0C}" type="presOf" srcId="{60A0B7DC-9A31-42C6-8557-0C67574CABD5}" destId="{926C6ED0-51B9-455C-B5C4-1F8D17CEA567}" srcOrd="1" destOrd="0" presId="urn:microsoft.com/office/officeart/2008/layout/HorizontalMultiLevelHierarchy"/>
    <dgm:cxn modelId="{A62976F3-17E2-4FAE-BDF9-5F18B6938A3E}" type="presOf" srcId="{4BF6B202-DBDE-431D-BECB-38E23F8A3A7A}" destId="{A323218D-C6C0-4B82-9A1C-8050872154F2}" srcOrd="1" destOrd="0" presId="urn:microsoft.com/office/officeart/2008/layout/HorizontalMultiLevelHierarchy"/>
    <dgm:cxn modelId="{D1A08EF6-050C-4B58-BCF6-08A06ACA9031}" type="presOf" srcId="{5DB4664E-DF4A-4DDC-99C6-4AE88B07BAD5}" destId="{6987BC0C-1310-49C0-8871-87C28E04B52E}" srcOrd="0" destOrd="0" presId="urn:microsoft.com/office/officeart/2008/layout/HorizontalMultiLevelHierarchy"/>
    <dgm:cxn modelId="{42690DF7-CA40-4C07-BA06-B25865DC77BE}" type="presOf" srcId="{5DB4664E-DF4A-4DDC-99C6-4AE88B07BAD5}" destId="{1EA28986-329E-44A1-8213-D1B8FAA3A576}" srcOrd="1" destOrd="0" presId="urn:microsoft.com/office/officeart/2008/layout/HorizontalMultiLevelHierarchy"/>
    <dgm:cxn modelId="{6DEDCBF9-5B94-4480-99B0-97AEAA1C0B71}" type="presOf" srcId="{760D459D-F429-42D9-9D44-5C93FFAC2FF2}" destId="{43FDCBAB-6DB8-4555-A305-DCA5004E1E55}" srcOrd="1" destOrd="0" presId="urn:microsoft.com/office/officeart/2008/layout/HorizontalMultiLevelHierarchy"/>
    <dgm:cxn modelId="{F0C220FB-B6B8-4B14-BD2F-EC1BAE7B6A5A}" srcId="{A398B5B2-702E-4598-B3B3-1308A1664FF4}" destId="{6947B6C9-CC43-44C1-B8A8-75341463BC6E}" srcOrd="1" destOrd="0" parTransId="{5DB4664E-DF4A-4DDC-99C6-4AE88B07BAD5}" sibTransId="{6F244848-1971-441B-B475-EC0FCC7287B0}"/>
    <dgm:cxn modelId="{C146E8FC-6568-45FE-8E7C-44D4FFCC503C}" type="presOf" srcId="{D827A1B4-9E01-43D9-B264-8C07BFB6F44E}" destId="{92B45722-51F4-42D2-899B-EC552451B40D}" srcOrd="0" destOrd="0" presId="urn:microsoft.com/office/officeart/2008/layout/HorizontalMultiLevelHierarchy"/>
    <dgm:cxn modelId="{C31F5E44-BAEE-4FEF-9278-77197CC079DC}" type="presParOf" srcId="{82284A4E-DDB6-4FE5-9DAC-99936ABB496B}" destId="{9190F55B-48D3-4483-AC69-973AF42057E3}" srcOrd="0" destOrd="0" presId="urn:microsoft.com/office/officeart/2008/layout/HorizontalMultiLevelHierarchy"/>
    <dgm:cxn modelId="{A91EFAA7-DA84-43D7-9F2A-03C509BBB4AB}" type="presParOf" srcId="{9190F55B-48D3-4483-AC69-973AF42057E3}" destId="{2073A012-19A6-43D3-B091-25A9DB52EE2A}" srcOrd="0" destOrd="0" presId="urn:microsoft.com/office/officeart/2008/layout/HorizontalMultiLevelHierarchy"/>
    <dgm:cxn modelId="{DF9A636A-C307-4601-BFFD-0F35EEFFF1FD}" type="presParOf" srcId="{9190F55B-48D3-4483-AC69-973AF42057E3}" destId="{7EBCAF81-4EA7-4B56-9DC3-51C141FFD3AE}" srcOrd="1" destOrd="0" presId="urn:microsoft.com/office/officeart/2008/layout/HorizontalMultiLevelHierarchy"/>
    <dgm:cxn modelId="{0C370A31-C11B-47E7-A2B3-B5D0AC966BEF}" type="presParOf" srcId="{7EBCAF81-4EA7-4B56-9DC3-51C141FFD3AE}" destId="{FAED4CBC-D6A1-42F9-BF7C-62DA9096BE11}" srcOrd="0" destOrd="0" presId="urn:microsoft.com/office/officeart/2008/layout/HorizontalMultiLevelHierarchy"/>
    <dgm:cxn modelId="{DFA66392-286A-41FD-B290-A39CF7D0C472}" type="presParOf" srcId="{FAED4CBC-D6A1-42F9-BF7C-62DA9096BE11}" destId="{3F7C1AC7-20B4-4FCA-BC77-DD9C85EF757E}" srcOrd="0" destOrd="0" presId="urn:microsoft.com/office/officeart/2008/layout/HorizontalMultiLevelHierarchy"/>
    <dgm:cxn modelId="{86103423-EAD8-4783-924D-B03C55EF054C}" type="presParOf" srcId="{7EBCAF81-4EA7-4B56-9DC3-51C141FFD3AE}" destId="{4BBBF60B-2FD7-47A6-AF32-E028BE989785}" srcOrd="1" destOrd="0" presId="urn:microsoft.com/office/officeart/2008/layout/HorizontalMultiLevelHierarchy"/>
    <dgm:cxn modelId="{608F383E-6B25-4FA5-823B-ADB16F75A3C3}" type="presParOf" srcId="{4BBBF60B-2FD7-47A6-AF32-E028BE989785}" destId="{B0B6904C-B974-4F28-BCDE-55B8DAE7F158}" srcOrd="0" destOrd="0" presId="urn:microsoft.com/office/officeart/2008/layout/HorizontalMultiLevelHierarchy"/>
    <dgm:cxn modelId="{3C00F6E5-4EEF-4C84-BBEE-E222DF25F4EB}" type="presParOf" srcId="{4BBBF60B-2FD7-47A6-AF32-E028BE989785}" destId="{6DC8AC17-727D-4372-A530-44D7BC8CC0DF}" srcOrd="1" destOrd="0" presId="urn:microsoft.com/office/officeart/2008/layout/HorizontalMultiLevelHierarchy"/>
    <dgm:cxn modelId="{DE9DAEDC-5166-47C1-AC2C-0E11916D9A08}" type="presParOf" srcId="{7EBCAF81-4EA7-4B56-9DC3-51C141FFD3AE}" destId="{6987BC0C-1310-49C0-8871-87C28E04B52E}" srcOrd="2" destOrd="0" presId="urn:microsoft.com/office/officeart/2008/layout/HorizontalMultiLevelHierarchy"/>
    <dgm:cxn modelId="{83D7D8E7-2204-475C-8BA7-01E594CBBFEF}" type="presParOf" srcId="{6987BC0C-1310-49C0-8871-87C28E04B52E}" destId="{1EA28986-329E-44A1-8213-D1B8FAA3A576}" srcOrd="0" destOrd="0" presId="urn:microsoft.com/office/officeart/2008/layout/HorizontalMultiLevelHierarchy"/>
    <dgm:cxn modelId="{4132CB19-AC8B-41A0-B1F7-B43D92632D13}" type="presParOf" srcId="{7EBCAF81-4EA7-4B56-9DC3-51C141FFD3AE}" destId="{6395ADD0-E0C3-4A3A-AAE2-BDCFEC0A375C}" srcOrd="3" destOrd="0" presId="urn:microsoft.com/office/officeart/2008/layout/HorizontalMultiLevelHierarchy"/>
    <dgm:cxn modelId="{E75B7659-DE82-4808-BD05-C61D8284B596}" type="presParOf" srcId="{6395ADD0-E0C3-4A3A-AAE2-BDCFEC0A375C}" destId="{FD994ED9-1128-44BF-802E-BF7E20BD9D49}" srcOrd="0" destOrd="0" presId="urn:microsoft.com/office/officeart/2008/layout/HorizontalMultiLevelHierarchy"/>
    <dgm:cxn modelId="{9EFD249F-648C-43AE-9EB9-E838DA623BB0}" type="presParOf" srcId="{6395ADD0-E0C3-4A3A-AAE2-BDCFEC0A375C}" destId="{3E4E937B-5A8F-4F6B-A937-544232861C98}" srcOrd="1" destOrd="0" presId="urn:microsoft.com/office/officeart/2008/layout/HorizontalMultiLevelHierarchy"/>
    <dgm:cxn modelId="{42F4932C-1DED-4197-AAE3-3DE758ADAAE6}" type="presParOf" srcId="{7EBCAF81-4EA7-4B56-9DC3-51C141FFD3AE}" destId="{BAB5779C-7528-444D-BD33-34F6ADF7D547}" srcOrd="4" destOrd="0" presId="urn:microsoft.com/office/officeart/2008/layout/HorizontalMultiLevelHierarchy"/>
    <dgm:cxn modelId="{6CC9458C-C78A-407B-B020-E57B863DE435}" type="presParOf" srcId="{BAB5779C-7528-444D-BD33-34F6ADF7D547}" destId="{926C6ED0-51B9-455C-B5C4-1F8D17CEA567}" srcOrd="0" destOrd="0" presId="urn:microsoft.com/office/officeart/2008/layout/HorizontalMultiLevelHierarchy"/>
    <dgm:cxn modelId="{FA4CA70E-CDF4-4A31-B5C2-E9C20F5E895A}" type="presParOf" srcId="{7EBCAF81-4EA7-4B56-9DC3-51C141FFD3AE}" destId="{A6714503-A841-4990-83CD-DA2251111A76}" srcOrd="5" destOrd="0" presId="urn:microsoft.com/office/officeart/2008/layout/HorizontalMultiLevelHierarchy"/>
    <dgm:cxn modelId="{9C700D62-061E-4A04-87D7-54EF33FB7E2A}" type="presParOf" srcId="{A6714503-A841-4990-83CD-DA2251111A76}" destId="{7A467840-2C0E-48CA-AEBE-1AFB4354208B}" srcOrd="0" destOrd="0" presId="urn:microsoft.com/office/officeart/2008/layout/HorizontalMultiLevelHierarchy"/>
    <dgm:cxn modelId="{1528D0DE-F696-4B1D-BA35-43D7868BBC12}" type="presParOf" srcId="{A6714503-A841-4990-83CD-DA2251111A76}" destId="{12476308-A215-4C79-B194-6736055FC4F0}" srcOrd="1" destOrd="0" presId="urn:microsoft.com/office/officeart/2008/layout/HorizontalMultiLevelHierarchy"/>
    <dgm:cxn modelId="{F6D2903D-BE52-4FDC-BDAF-4B616B2A960A}" type="presParOf" srcId="{7EBCAF81-4EA7-4B56-9DC3-51C141FFD3AE}" destId="{744134E7-FB82-4BAF-BD10-D9621015B0BC}" srcOrd="6" destOrd="0" presId="urn:microsoft.com/office/officeart/2008/layout/HorizontalMultiLevelHierarchy"/>
    <dgm:cxn modelId="{AEE9363A-0510-4074-92B2-6F67E984EA00}" type="presParOf" srcId="{744134E7-FB82-4BAF-BD10-D9621015B0BC}" destId="{43FDCBAB-6DB8-4555-A305-DCA5004E1E55}" srcOrd="0" destOrd="0" presId="urn:microsoft.com/office/officeart/2008/layout/HorizontalMultiLevelHierarchy"/>
    <dgm:cxn modelId="{22441C25-AFC8-498D-A7DC-C8EC9FEA8DD3}" type="presParOf" srcId="{7EBCAF81-4EA7-4B56-9DC3-51C141FFD3AE}" destId="{5B2AF431-3EFE-45C3-BFDE-8BE3689BD015}" srcOrd="7" destOrd="0" presId="urn:microsoft.com/office/officeart/2008/layout/HorizontalMultiLevelHierarchy"/>
    <dgm:cxn modelId="{283E4EBE-1E12-4329-8A75-14D7A94EFD35}" type="presParOf" srcId="{5B2AF431-3EFE-45C3-BFDE-8BE3689BD015}" destId="{2CD5C5EA-5C90-4391-A1B2-F8EE7AB084CC}" srcOrd="0" destOrd="0" presId="urn:microsoft.com/office/officeart/2008/layout/HorizontalMultiLevelHierarchy"/>
    <dgm:cxn modelId="{F1A3F54A-E992-460F-923B-089EA6CD8E27}" type="presParOf" srcId="{5B2AF431-3EFE-45C3-BFDE-8BE3689BD015}" destId="{8CA96170-F672-4C86-8766-80F1D8049A12}" srcOrd="1" destOrd="0" presId="urn:microsoft.com/office/officeart/2008/layout/HorizontalMultiLevelHierarchy"/>
    <dgm:cxn modelId="{D9723B07-A825-4CB0-8962-DC64D4F780A3}" type="presParOf" srcId="{7EBCAF81-4EA7-4B56-9DC3-51C141FFD3AE}" destId="{A0E2934C-2191-4574-93C1-821E2343ED35}" srcOrd="8" destOrd="0" presId="urn:microsoft.com/office/officeart/2008/layout/HorizontalMultiLevelHierarchy"/>
    <dgm:cxn modelId="{C358E66F-79CC-4D1C-B9A7-77802201A26D}" type="presParOf" srcId="{A0E2934C-2191-4574-93C1-821E2343ED35}" destId="{A323218D-C6C0-4B82-9A1C-8050872154F2}" srcOrd="0" destOrd="0" presId="urn:microsoft.com/office/officeart/2008/layout/HorizontalMultiLevelHierarchy"/>
    <dgm:cxn modelId="{1C7AA2AC-4103-4865-9E03-2CDE76F711B4}" type="presParOf" srcId="{7EBCAF81-4EA7-4B56-9DC3-51C141FFD3AE}" destId="{0697EFC7-7C01-4883-8204-00F4DCCC599A}" srcOrd="9" destOrd="0" presId="urn:microsoft.com/office/officeart/2008/layout/HorizontalMultiLevelHierarchy"/>
    <dgm:cxn modelId="{CA3F27DB-CCCE-4400-92AC-6186681CE99E}" type="presParOf" srcId="{0697EFC7-7C01-4883-8204-00F4DCCC599A}" destId="{E428CA9B-7C02-4BA9-B4D9-87A0D7490036}" srcOrd="0" destOrd="0" presId="urn:microsoft.com/office/officeart/2008/layout/HorizontalMultiLevelHierarchy"/>
    <dgm:cxn modelId="{8A7F1670-E997-4FD9-B674-F158494C803F}" type="presParOf" srcId="{0697EFC7-7C01-4883-8204-00F4DCCC599A}" destId="{9AAB75BB-96F4-4FFB-9C5B-BFA1597BCA2C}" srcOrd="1" destOrd="0" presId="urn:microsoft.com/office/officeart/2008/layout/HorizontalMultiLevelHierarchy"/>
    <dgm:cxn modelId="{CF407EB1-64F3-4E67-B4ED-66907878B829}" type="presParOf" srcId="{7EBCAF81-4EA7-4B56-9DC3-51C141FFD3AE}" destId="{78091449-97ED-4B52-BE13-48C167BAAC0D}" srcOrd="10" destOrd="0" presId="urn:microsoft.com/office/officeart/2008/layout/HorizontalMultiLevelHierarchy"/>
    <dgm:cxn modelId="{94376E7F-A44E-480E-85F1-BF396447F9D5}" type="presParOf" srcId="{78091449-97ED-4B52-BE13-48C167BAAC0D}" destId="{97DE5C89-B2C6-4234-B2FA-730680412D73}" srcOrd="0" destOrd="0" presId="urn:microsoft.com/office/officeart/2008/layout/HorizontalMultiLevelHierarchy"/>
    <dgm:cxn modelId="{77C5BB8D-0568-4D9B-B379-B99B6104D138}" type="presParOf" srcId="{7EBCAF81-4EA7-4B56-9DC3-51C141FFD3AE}" destId="{89687DAA-D131-4993-9312-715B8824486E}" srcOrd="11" destOrd="0" presId="urn:microsoft.com/office/officeart/2008/layout/HorizontalMultiLevelHierarchy"/>
    <dgm:cxn modelId="{D3BC8476-3A84-4BC9-BA18-F8027AB62FFF}" type="presParOf" srcId="{89687DAA-D131-4993-9312-715B8824486E}" destId="{78F940AE-9759-425F-BCA6-5A0D818EA74B}" srcOrd="0" destOrd="0" presId="urn:microsoft.com/office/officeart/2008/layout/HorizontalMultiLevelHierarchy"/>
    <dgm:cxn modelId="{DE96C92B-D776-450A-AA55-1FC341F57E88}" type="presParOf" srcId="{89687DAA-D131-4993-9312-715B8824486E}" destId="{50377D9B-4D00-4D28-89D0-8D8FB2718171}" srcOrd="1" destOrd="0" presId="urn:microsoft.com/office/officeart/2008/layout/HorizontalMultiLevelHierarchy"/>
    <dgm:cxn modelId="{5C8C0607-7BC2-4D86-8043-DDB43FED8FE5}" type="presParOf" srcId="{7EBCAF81-4EA7-4B56-9DC3-51C141FFD3AE}" destId="{92B45722-51F4-42D2-899B-EC552451B40D}" srcOrd="12" destOrd="0" presId="urn:microsoft.com/office/officeart/2008/layout/HorizontalMultiLevelHierarchy"/>
    <dgm:cxn modelId="{032216A5-D5F7-4ACD-A758-6527AAD58FAF}" type="presParOf" srcId="{92B45722-51F4-42D2-899B-EC552451B40D}" destId="{C6A066C9-F74C-4CB6-AE81-918FDD32AD6C}" srcOrd="0" destOrd="0" presId="urn:microsoft.com/office/officeart/2008/layout/HorizontalMultiLevelHierarchy"/>
    <dgm:cxn modelId="{801F42AF-84A9-43C4-846F-4EB1EB50E85D}" type="presParOf" srcId="{7EBCAF81-4EA7-4B56-9DC3-51C141FFD3AE}" destId="{7699C4C1-9A7A-49A6-92DD-A53AA99E2A7A}" srcOrd="13" destOrd="0" presId="urn:microsoft.com/office/officeart/2008/layout/HorizontalMultiLevelHierarchy"/>
    <dgm:cxn modelId="{4839D4BC-1E0F-4F9E-8F84-4C2F853DC281}" type="presParOf" srcId="{7699C4C1-9A7A-49A6-92DD-A53AA99E2A7A}" destId="{4391341F-95CE-4323-8A7B-1045485F3705}" srcOrd="0" destOrd="0" presId="urn:microsoft.com/office/officeart/2008/layout/HorizontalMultiLevelHierarchy"/>
    <dgm:cxn modelId="{8851EDB2-C250-49C5-AA9D-D502BC9A567A}" type="presParOf" srcId="{7699C4C1-9A7A-49A6-92DD-A53AA99E2A7A}" destId="{FAC8776C-B2BC-44B6-8FBF-E979D87F2BB4}" srcOrd="1" destOrd="0" presId="urn:microsoft.com/office/officeart/2008/layout/HorizontalMultiLevelHierarchy"/>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21.xml><?xml version="1.0" encoding="utf-8"?>
<dgm:dataModel xmlns:dgm="http://schemas.openxmlformats.org/drawingml/2006/diagram" xmlns:a="http://schemas.openxmlformats.org/drawingml/2006/main">
  <dgm:ptLst>
    <dgm:pt modelId="{9798A44B-4299-40D4-A814-0F18B7F2D2AC}" type="doc">
      <dgm:prSet loTypeId="urn:microsoft.com/office/officeart/2008/layout/HorizontalMultiLevelHierarchy" loCatId="hierarchy" qsTypeId="urn:microsoft.com/office/officeart/2005/8/quickstyle/simple1" qsCatId="simple" csTypeId="urn:microsoft.com/office/officeart/2005/8/colors/accent1_2" csCatId="accent1" phldr="1"/>
      <dgm:spPr/>
      <dgm:t>
        <a:bodyPr/>
        <a:lstStyle/>
        <a:p>
          <a:endParaRPr lang="en-US"/>
        </a:p>
      </dgm:t>
    </dgm:pt>
    <dgm:pt modelId="{A398B5B2-702E-4598-B3B3-1308A1664FF4}">
      <dgm:prSet phldrT="[Text]"/>
      <dgm:spPr>
        <a:solidFill>
          <a:schemeClr val="bg1"/>
        </a:solidFill>
      </dgm:spPr>
      <dgm:t>
        <a:bodyPr/>
        <a:lstStyle/>
        <a:p>
          <a:r>
            <a:rPr lang="en-US" b="1" dirty="0">
              <a:solidFill>
                <a:schemeClr val="bg1"/>
              </a:solidFill>
            </a:rPr>
            <a:t>ACIP should recommend the use of RZV among immunocompetent adults aged 50 years and older for the prevention of shingles and related complications</a:t>
          </a:r>
        </a:p>
      </dgm:t>
    </dgm:pt>
    <dgm:pt modelId="{B653BCD1-5D02-4297-A215-01927D4B8FAE}" type="parTrans" cxnId="{FB198CC8-529E-4617-B5D7-C4F075F87009}">
      <dgm:prSet/>
      <dgm:spPr/>
      <dgm:t>
        <a:bodyPr/>
        <a:lstStyle/>
        <a:p>
          <a:endParaRPr lang="en-US" b="1"/>
        </a:p>
      </dgm:t>
    </dgm:pt>
    <dgm:pt modelId="{C100A7CE-D774-4D7D-A492-0EA697125159}" type="sibTrans" cxnId="{FB198CC8-529E-4617-B5D7-C4F075F87009}">
      <dgm:prSet/>
      <dgm:spPr/>
      <dgm:t>
        <a:bodyPr/>
        <a:lstStyle/>
        <a:p>
          <a:endParaRPr lang="en-US" b="1"/>
        </a:p>
      </dgm:t>
    </dgm:pt>
    <dgm:pt modelId="{6947B6C9-CC43-44C1-B8A8-75341463BC6E}">
      <dgm:prSet phldrT="[Text]"/>
      <dgm:spPr>
        <a:solidFill>
          <a:schemeClr val="accent6">
            <a:lumMod val="50000"/>
          </a:schemeClr>
        </a:solidFill>
      </dgm:spPr>
      <dgm:t>
        <a:bodyPr/>
        <a:lstStyle/>
        <a:p>
          <a:r>
            <a:rPr lang="en-US" b="1" dirty="0"/>
            <a:t>Benefits from the intervention outweigh the harms.</a:t>
          </a:r>
        </a:p>
      </dgm:t>
    </dgm:pt>
    <dgm:pt modelId="{5DB4664E-DF4A-4DDC-99C6-4AE88B07BAD5}" type="parTrans" cxnId="{F0C220FB-B6B8-4B14-BD2F-EC1BAE7B6A5A}">
      <dgm:prSet/>
      <dgm:spPr>
        <a:ln>
          <a:solidFill>
            <a:schemeClr val="bg1"/>
          </a:solidFill>
        </a:ln>
      </dgm:spPr>
      <dgm:t>
        <a:bodyPr/>
        <a:lstStyle/>
        <a:p>
          <a:endParaRPr lang="en-US" b="1"/>
        </a:p>
      </dgm:t>
    </dgm:pt>
    <dgm:pt modelId="{6F244848-1971-441B-B475-EC0FCC7287B0}" type="sibTrans" cxnId="{F0C220FB-B6B8-4B14-BD2F-EC1BAE7B6A5A}">
      <dgm:prSet/>
      <dgm:spPr/>
      <dgm:t>
        <a:bodyPr/>
        <a:lstStyle/>
        <a:p>
          <a:endParaRPr lang="en-US" b="1"/>
        </a:p>
      </dgm:t>
    </dgm:pt>
    <dgm:pt modelId="{9F5879FB-B6AC-4B32-AA3D-5E58501645D8}">
      <dgm:prSet phldrT="[Text]"/>
      <dgm:spPr>
        <a:solidFill>
          <a:schemeClr val="accent6"/>
        </a:solidFill>
      </dgm:spPr>
      <dgm:t>
        <a:bodyPr/>
        <a:lstStyle/>
        <a:p>
          <a:r>
            <a:rPr lang="en-US" b="1" dirty="0"/>
            <a:t>RZV will most likely be an acceptable intervention to providers and patients</a:t>
          </a:r>
        </a:p>
      </dgm:t>
    </dgm:pt>
    <dgm:pt modelId="{4BF6B202-DBDE-431D-BECB-38E23F8A3A7A}" type="parTrans" cxnId="{B4985D2D-EC97-4612-BF37-261E7E6C077C}">
      <dgm:prSet/>
      <dgm:spPr>
        <a:ln>
          <a:solidFill>
            <a:schemeClr val="bg1"/>
          </a:solidFill>
        </a:ln>
      </dgm:spPr>
      <dgm:t>
        <a:bodyPr/>
        <a:lstStyle/>
        <a:p>
          <a:endParaRPr lang="en-US" b="1"/>
        </a:p>
      </dgm:t>
    </dgm:pt>
    <dgm:pt modelId="{806D249D-BF0C-4095-AEEE-F28AB78E5FD6}" type="sibTrans" cxnId="{B4985D2D-EC97-4612-BF37-261E7E6C077C}">
      <dgm:prSet/>
      <dgm:spPr/>
      <dgm:t>
        <a:bodyPr/>
        <a:lstStyle/>
        <a:p>
          <a:endParaRPr lang="en-US" b="1"/>
        </a:p>
      </dgm:t>
    </dgm:pt>
    <dgm:pt modelId="{9D7882AA-2A2F-42F5-BFBE-8CF976913C14}">
      <dgm:prSet phldrT="[Text]"/>
      <dgm:spPr>
        <a:solidFill>
          <a:schemeClr val="bg1"/>
        </a:solidFill>
      </dgm:spPr>
      <dgm:t>
        <a:bodyPr/>
        <a:lstStyle/>
        <a:p>
          <a:r>
            <a:rPr lang="en-US" b="1" dirty="0"/>
            <a:t>The intervention appears to be a reasonable use of resources to prevent disease</a:t>
          </a:r>
        </a:p>
      </dgm:t>
    </dgm:pt>
    <dgm:pt modelId="{D2AAFF00-BC9A-4D50-83A5-1A6ABC179B25}" type="parTrans" cxnId="{4EA7EE91-21B8-4798-A8AF-AB2198967F56}">
      <dgm:prSet/>
      <dgm:spPr>
        <a:ln>
          <a:solidFill>
            <a:schemeClr val="bg1"/>
          </a:solidFill>
        </a:ln>
      </dgm:spPr>
      <dgm:t>
        <a:bodyPr/>
        <a:lstStyle/>
        <a:p>
          <a:endParaRPr lang="en-US" b="1"/>
        </a:p>
      </dgm:t>
    </dgm:pt>
    <dgm:pt modelId="{376C5AF3-F66E-4F0B-9C94-BE3C34658648}" type="sibTrans" cxnId="{4EA7EE91-21B8-4798-A8AF-AB2198967F56}">
      <dgm:prSet/>
      <dgm:spPr/>
      <dgm:t>
        <a:bodyPr/>
        <a:lstStyle/>
        <a:p>
          <a:endParaRPr lang="en-US" b="1"/>
        </a:p>
      </dgm:t>
    </dgm:pt>
    <dgm:pt modelId="{D6EEBB4B-A1DD-4DE6-82B0-10D3266F3E16}">
      <dgm:prSet phldrT="[Text]"/>
      <dgm:spPr>
        <a:solidFill>
          <a:schemeClr val="accent6">
            <a:lumMod val="50000"/>
          </a:schemeClr>
        </a:solidFill>
      </dgm:spPr>
      <dgm:t>
        <a:bodyPr/>
        <a:lstStyle/>
        <a:p>
          <a:r>
            <a:rPr lang="en-US" b="1" dirty="0"/>
            <a:t>There a public health need for this vaccine</a:t>
          </a:r>
        </a:p>
      </dgm:t>
    </dgm:pt>
    <dgm:pt modelId="{B9D186CD-161A-47AC-A743-48026827F4AE}" type="parTrans" cxnId="{9E55D7C4-CD02-482A-A0CC-129DDC1C3FB7}">
      <dgm:prSet/>
      <dgm:spPr>
        <a:solidFill>
          <a:schemeClr val="bg1"/>
        </a:solidFill>
        <a:ln>
          <a:solidFill>
            <a:schemeClr val="bg1"/>
          </a:solidFill>
        </a:ln>
      </dgm:spPr>
      <dgm:t>
        <a:bodyPr/>
        <a:lstStyle/>
        <a:p>
          <a:endParaRPr lang="en-US" b="1"/>
        </a:p>
      </dgm:t>
    </dgm:pt>
    <dgm:pt modelId="{6317733E-BE8C-44FA-9643-9DC9C38EF465}" type="sibTrans" cxnId="{9E55D7C4-CD02-482A-A0CC-129DDC1C3FB7}">
      <dgm:prSet/>
      <dgm:spPr/>
      <dgm:t>
        <a:bodyPr/>
        <a:lstStyle/>
        <a:p>
          <a:endParaRPr lang="en-US" b="1"/>
        </a:p>
      </dgm:t>
    </dgm:pt>
    <dgm:pt modelId="{8BC2DAFF-2AA7-41A8-BF6A-57FBECDE00FB}">
      <dgm:prSet phldrT="[Text]"/>
      <dgm:spPr>
        <a:solidFill>
          <a:schemeClr val="bg1"/>
        </a:solidFill>
      </dgm:spPr>
      <dgm:t>
        <a:bodyPr/>
        <a:lstStyle/>
        <a:p>
          <a:r>
            <a:rPr lang="en-US" b="1" dirty="0"/>
            <a:t>This intervention will most likely be feasible to implement.</a:t>
          </a:r>
        </a:p>
      </dgm:t>
    </dgm:pt>
    <dgm:pt modelId="{D827A1B4-9E01-43D9-B264-8C07BFB6F44E}" type="parTrans" cxnId="{1A842F3E-BFBF-47BD-9D00-9EF3E4DBAC85}">
      <dgm:prSet/>
      <dgm:spPr>
        <a:ln>
          <a:solidFill>
            <a:schemeClr val="bg1"/>
          </a:solidFill>
        </a:ln>
      </dgm:spPr>
      <dgm:t>
        <a:bodyPr/>
        <a:lstStyle/>
        <a:p>
          <a:endParaRPr lang="en-US" b="1"/>
        </a:p>
      </dgm:t>
    </dgm:pt>
    <dgm:pt modelId="{5A28A2CA-1458-4217-A1B1-04267381D5AD}" type="sibTrans" cxnId="{1A842F3E-BFBF-47BD-9D00-9EF3E4DBAC85}">
      <dgm:prSet/>
      <dgm:spPr/>
      <dgm:t>
        <a:bodyPr/>
        <a:lstStyle/>
        <a:p>
          <a:endParaRPr lang="en-US" b="1"/>
        </a:p>
      </dgm:t>
    </dgm:pt>
    <dgm:pt modelId="{21483FE1-75E3-46BD-91CE-4B94B68DBEE3}">
      <dgm:prSet phldrT="[Text]"/>
      <dgm:spPr>
        <a:solidFill>
          <a:schemeClr val="accent6"/>
        </a:solidFill>
      </dgm:spPr>
      <dgm:t>
        <a:bodyPr/>
        <a:lstStyle/>
        <a:p>
          <a:r>
            <a:rPr lang="en-US" b="1" dirty="0"/>
            <a:t>Older adults most likely value an intervention that will prevent shingles and PHN</a:t>
          </a:r>
        </a:p>
      </dgm:t>
    </dgm:pt>
    <dgm:pt modelId="{760D459D-F429-42D9-9D44-5C93FFAC2FF2}" type="parTrans" cxnId="{1FD8F247-CC29-429F-AE73-AEB4C713364D}">
      <dgm:prSet/>
      <dgm:spPr>
        <a:ln>
          <a:solidFill>
            <a:schemeClr val="bg1"/>
          </a:solidFill>
        </a:ln>
      </dgm:spPr>
      <dgm:t>
        <a:bodyPr/>
        <a:lstStyle/>
        <a:p>
          <a:endParaRPr lang="en-US" b="1"/>
        </a:p>
      </dgm:t>
    </dgm:pt>
    <dgm:pt modelId="{219DE2AA-81C6-4AFC-A348-D182913D1AEC}" type="sibTrans" cxnId="{1FD8F247-CC29-429F-AE73-AEB4C713364D}">
      <dgm:prSet/>
      <dgm:spPr/>
      <dgm:t>
        <a:bodyPr/>
        <a:lstStyle/>
        <a:p>
          <a:endParaRPr lang="en-US" b="1"/>
        </a:p>
      </dgm:t>
    </dgm:pt>
    <dgm:pt modelId="{5CDBD975-4968-4129-8BD1-34E75AE6EED4}">
      <dgm:prSet phldrT="[Text]"/>
      <dgm:spPr>
        <a:solidFill>
          <a:schemeClr val="accent6">
            <a:lumMod val="50000"/>
          </a:schemeClr>
        </a:solidFill>
      </dgm:spPr>
      <dgm:t>
        <a:bodyPr/>
        <a:lstStyle/>
        <a:p>
          <a:r>
            <a:rPr lang="en-US" b="1" dirty="0"/>
            <a:t>We have high confidence in the evidence for critical outcomes.</a:t>
          </a:r>
        </a:p>
      </dgm:t>
    </dgm:pt>
    <dgm:pt modelId="{60A0B7DC-9A31-42C6-8557-0C67574CABD5}" type="parTrans" cxnId="{E9740AEA-02E3-4CB4-9FF5-0C799316D02B}">
      <dgm:prSet/>
      <dgm:spPr>
        <a:ln>
          <a:solidFill>
            <a:schemeClr val="bg1"/>
          </a:solidFill>
        </a:ln>
      </dgm:spPr>
      <dgm:t>
        <a:bodyPr/>
        <a:lstStyle/>
        <a:p>
          <a:endParaRPr lang="en-US" b="1"/>
        </a:p>
      </dgm:t>
    </dgm:pt>
    <dgm:pt modelId="{1172C735-9499-49C0-9289-DD69BCE5DA75}" type="sibTrans" cxnId="{E9740AEA-02E3-4CB4-9FF5-0C799316D02B}">
      <dgm:prSet/>
      <dgm:spPr/>
      <dgm:t>
        <a:bodyPr/>
        <a:lstStyle/>
        <a:p>
          <a:endParaRPr lang="en-US" b="1"/>
        </a:p>
      </dgm:t>
    </dgm:pt>
    <dgm:pt modelId="{82284A4E-DDB6-4FE5-9DAC-99936ABB496B}" type="pres">
      <dgm:prSet presAssocID="{9798A44B-4299-40D4-A814-0F18B7F2D2AC}" presName="Name0" presStyleCnt="0">
        <dgm:presLayoutVars>
          <dgm:chPref val="1"/>
          <dgm:dir/>
          <dgm:animOne val="branch"/>
          <dgm:animLvl val="lvl"/>
          <dgm:resizeHandles val="exact"/>
        </dgm:presLayoutVars>
      </dgm:prSet>
      <dgm:spPr/>
    </dgm:pt>
    <dgm:pt modelId="{9190F55B-48D3-4483-AC69-973AF42057E3}" type="pres">
      <dgm:prSet presAssocID="{A398B5B2-702E-4598-B3B3-1308A1664FF4}" presName="root1" presStyleCnt="0"/>
      <dgm:spPr/>
    </dgm:pt>
    <dgm:pt modelId="{2073A012-19A6-43D3-B091-25A9DB52EE2A}" type="pres">
      <dgm:prSet presAssocID="{A398B5B2-702E-4598-B3B3-1308A1664FF4}" presName="LevelOneTextNode" presStyleLbl="node0" presStyleIdx="0" presStyleCnt="1" custAng="5400000" custScaleX="243211" custScaleY="80154" custLinFactX="-58583" custLinFactNeighborX="-100000" custLinFactNeighborY="-3223">
        <dgm:presLayoutVars>
          <dgm:chPref val="3"/>
        </dgm:presLayoutVars>
      </dgm:prSet>
      <dgm:spPr/>
    </dgm:pt>
    <dgm:pt modelId="{7EBCAF81-4EA7-4B56-9DC3-51C141FFD3AE}" type="pres">
      <dgm:prSet presAssocID="{A398B5B2-702E-4598-B3B3-1308A1664FF4}" presName="level2hierChild" presStyleCnt="0"/>
      <dgm:spPr/>
    </dgm:pt>
    <dgm:pt modelId="{FAED4CBC-D6A1-42F9-BF7C-62DA9096BE11}" type="pres">
      <dgm:prSet presAssocID="{B9D186CD-161A-47AC-A743-48026827F4AE}" presName="conn2-1" presStyleLbl="parChTrans1D2" presStyleIdx="0" presStyleCnt="7"/>
      <dgm:spPr/>
    </dgm:pt>
    <dgm:pt modelId="{3F7C1AC7-20B4-4FCA-BC77-DD9C85EF757E}" type="pres">
      <dgm:prSet presAssocID="{B9D186CD-161A-47AC-A743-48026827F4AE}" presName="connTx" presStyleLbl="parChTrans1D2" presStyleIdx="0" presStyleCnt="7"/>
      <dgm:spPr/>
    </dgm:pt>
    <dgm:pt modelId="{4BBBF60B-2FD7-47A6-AF32-E028BE989785}" type="pres">
      <dgm:prSet presAssocID="{D6EEBB4B-A1DD-4DE6-82B0-10D3266F3E16}" presName="root2" presStyleCnt="0"/>
      <dgm:spPr/>
    </dgm:pt>
    <dgm:pt modelId="{B0B6904C-B974-4F28-BCDE-55B8DAE7F158}" type="pres">
      <dgm:prSet presAssocID="{D6EEBB4B-A1DD-4DE6-82B0-10D3266F3E16}" presName="LevelTwoTextNode" presStyleLbl="node2" presStyleIdx="0" presStyleCnt="7">
        <dgm:presLayoutVars>
          <dgm:chPref val="3"/>
        </dgm:presLayoutVars>
      </dgm:prSet>
      <dgm:spPr/>
    </dgm:pt>
    <dgm:pt modelId="{6DC8AC17-727D-4372-A530-44D7BC8CC0DF}" type="pres">
      <dgm:prSet presAssocID="{D6EEBB4B-A1DD-4DE6-82B0-10D3266F3E16}" presName="level3hierChild" presStyleCnt="0"/>
      <dgm:spPr/>
    </dgm:pt>
    <dgm:pt modelId="{6987BC0C-1310-49C0-8871-87C28E04B52E}" type="pres">
      <dgm:prSet presAssocID="{5DB4664E-DF4A-4DDC-99C6-4AE88B07BAD5}" presName="conn2-1" presStyleLbl="parChTrans1D2" presStyleIdx="1" presStyleCnt="7"/>
      <dgm:spPr/>
    </dgm:pt>
    <dgm:pt modelId="{1EA28986-329E-44A1-8213-D1B8FAA3A576}" type="pres">
      <dgm:prSet presAssocID="{5DB4664E-DF4A-4DDC-99C6-4AE88B07BAD5}" presName="connTx" presStyleLbl="parChTrans1D2" presStyleIdx="1" presStyleCnt="7"/>
      <dgm:spPr/>
    </dgm:pt>
    <dgm:pt modelId="{6395ADD0-E0C3-4A3A-AAE2-BDCFEC0A375C}" type="pres">
      <dgm:prSet presAssocID="{6947B6C9-CC43-44C1-B8A8-75341463BC6E}" presName="root2" presStyleCnt="0"/>
      <dgm:spPr/>
    </dgm:pt>
    <dgm:pt modelId="{FD994ED9-1128-44BF-802E-BF7E20BD9D49}" type="pres">
      <dgm:prSet presAssocID="{6947B6C9-CC43-44C1-B8A8-75341463BC6E}" presName="LevelTwoTextNode" presStyleLbl="node2" presStyleIdx="1" presStyleCnt="7">
        <dgm:presLayoutVars>
          <dgm:chPref val="3"/>
        </dgm:presLayoutVars>
      </dgm:prSet>
      <dgm:spPr/>
    </dgm:pt>
    <dgm:pt modelId="{3E4E937B-5A8F-4F6B-A937-544232861C98}" type="pres">
      <dgm:prSet presAssocID="{6947B6C9-CC43-44C1-B8A8-75341463BC6E}" presName="level3hierChild" presStyleCnt="0"/>
      <dgm:spPr/>
    </dgm:pt>
    <dgm:pt modelId="{BAB5779C-7528-444D-BD33-34F6ADF7D547}" type="pres">
      <dgm:prSet presAssocID="{60A0B7DC-9A31-42C6-8557-0C67574CABD5}" presName="conn2-1" presStyleLbl="parChTrans1D2" presStyleIdx="2" presStyleCnt="7"/>
      <dgm:spPr/>
    </dgm:pt>
    <dgm:pt modelId="{926C6ED0-51B9-455C-B5C4-1F8D17CEA567}" type="pres">
      <dgm:prSet presAssocID="{60A0B7DC-9A31-42C6-8557-0C67574CABD5}" presName="connTx" presStyleLbl="parChTrans1D2" presStyleIdx="2" presStyleCnt="7"/>
      <dgm:spPr/>
    </dgm:pt>
    <dgm:pt modelId="{A6714503-A841-4990-83CD-DA2251111A76}" type="pres">
      <dgm:prSet presAssocID="{5CDBD975-4968-4129-8BD1-34E75AE6EED4}" presName="root2" presStyleCnt="0"/>
      <dgm:spPr/>
    </dgm:pt>
    <dgm:pt modelId="{7A467840-2C0E-48CA-AEBE-1AFB4354208B}" type="pres">
      <dgm:prSet presAssocID="{5CDBD975-4968-4129-8BD1-34E75AE6EED4}" presName="LevelTwoTextNode" presStyleLbl="node2" presStyleIdx="2" presStyleCnt="7">
        <dgm:presLayoutVars>
          <dgm:chPref val="3"/>
        </dgm:presLayoutVars>
      </dgm:prSet>
      <dgm:spPr/>
    </dgm:pt>
    <dgm:pt modelId="{12476308-A215-4C79-B194-6736055FC4F0}" type="pres">
      <dgm:prSet presAssocID="{5CDBD975-4968-4129-8BD1-34E75AE6EED4}" presName="level3hierChild" presStyleCnt="0"/>
      <dgm:spPr/>
    </dgm:pt>
    <dgm:pt modelId="{744134E7-FB82-4BAF-BD10-D9621015B0BC}" type="pres">
      <dgm:prSet presAssocID="{760D459D-F429-42D9-9D44-5C93FFAC2FF2}" presName="conn2-1" presStyleLbl="parChTrans1D2" presStyleIdx="3" presStyleCnt="7"/>
      <dgm:spPr/>
    </dgm:pt>
    <dgm:pt modelId="{43FDCBAB-6DB8-4555-A305-DCA5004E1E55}" type="pres">
      <dgm:prSet presAssocID="{760D459D-F429-42D9-9D44-5C93FFAC2FF2}" presName="connTx" presStyleLbl="parChTrans1D2" presStyleIdx="3" presStyleCnt="7"/>
      <dgm:spPr/>
    </dgm:pt>
    <dgm:pt modelId="{5B2AF431-3EFE-45C3-BFDE-8BE3689BD015}" type="pres">
      <dgm:prSet presAssocID="{21483FE1-75E3-46BD-91CE-4B94B68DBEE3}" presName="root2" presStyleCnt="0"/>
      <dgm:spPr/>
    </dgm:pt>
    <dgm:pt modelId="{2CD5C5EA-5C90-4391-A1B2-F8EE7AB084CC}" type="pres">
      <dgm:prSet presAssocID="{21483FE1-75E3-46BD-91CE-4B94B68DBEE3}" presName="LevelTwoTextNode" presStyleLbl="node2" presStyleIdx="3" presStyleCnt="7">
        <dgm:presLayoutVars>
          <dgm:chPref val="3"/>
        </dgm:presLayoutVars>
      </dgm:prSet>
      <dgm:spPr/>
    </dgm:pt>
    <dgm:pt modelId="{8CA96170-F672-4C86-8766-80F1D8049A12}" type="pres">
      <dgm:prSet presAssocID="{21483FE1-75E3-46BD-91CE-4B94B68DBEE3}" presName="level3hierChild" presStyleCnt="0"/>
      <dgm:spPr/>
    </dgm:pt>
    <dgm:pt modelId="{A0E2934C-2191-4574-93C1-821E2343ED35}" type="pres">
      <dgm:prSet presAssocID="{4BF6B202-DBDE-431D-BECB-38E23F8A3A7A}" presName="conn2-1" presStyleLbl="parChTrans1D2" presStyleIdx="4" presStyleCnt="7"/>
      <dgm:spPr/>
    </dgm:pt>
    <dgm:pt modelId="{A323218D-C6C0-4B82-9A1C-8050872154F2}" type="pres">
      <dgm:prSet presAssocID="{4BF6B202-DBDE-431D-BECB-38E23F8A3A7A}" presName="connTx" presStyleLbl="parChTrans1D2" presStyleIdx="4" presStyleCnt="7"/>
      <dgm:spPr/>
    </dgm:pt>
    <dgm:pt modelId="{0697EFC7-7C01-4883-8204-00F4DCCC599A}" type="pres">
      <dgm:prSet presAssocID="{9F5879FB-B6AC-4B32-AA3D-5E58501645D8}" presName="root2" presStyleCnt="0"/>
      <dgm:spPr/>
    </dgm:pt>
    <dgm:pt modelId="{E428CA9B-7C02-4BA9-B4D9-87A0D7490036}" type="pres">
      <dgm:prSet presAssocID="{9F5879FB-B6AC-4B32-AA3D-5E58501645D8}" presName="LevelTwoTextNode" presStyleLbl="node2" presStyleIdx="4" presStyleCnt="7">
        <dgm:presLayoutVars>
          <dgm:chPref val="3"/>
        </dgm:presLayoutVars>
      </dgm:prSet>
      <dgm:spPr/>
    </dgm:pt>
    <dgm:pt modelId="{9AAB75BB-96F4-4FFB-9C5B-BFA1597BCA2C}" type="pres">
      <dgm:prSet presAssocID="{9F5879FB-B6AC-4B32-AA3D-5E58501645D8}" presName="level3hierChild" presStyleCnt="0"/>
      <dgm:spPr/>
    </dgm:pt>
    <dgm:pt modelId="{78091449-97ED-4B52-BE13-48C167BAAC0D}" type="pres">
      <dgm:prSet presAssocID="{D2AAFF00-BC9A-4D50-83A5-1A6ABC179B25}" presName="conn2-1" presStyleLbl="parChTrans1D2" presStyleIdx="5" presStyleCnt="7"/>
      <dgm:spPr/>
    </dgm:pt>
    <dgm:pt modelId="{97DE5C89-B2C6-4234-B2FA-730680412D73}" type="pres">
      <dgm:prSet presAssocID="{D2AAFF00-BC9A-4D50-83A5-1A6ABC179B25}" presName="connTx" presStyleLbl="parChTrans1D2" presStyleIdx="5" presStyleCnt="7"/>
      <dgm:spPr/>
    </dgm:pt>
    <dgm:pt modelId="{89687DAA-D131-4993-9312-715B8824486E}" type="pres">
      <dgm:prSet presAssocID="{9D7882AA-2A2F-42F5-BFBE-8CF976913C14}" presName="root2" presStyleCnt="0"/>
      <dgm:spPr/>
    </dgm:pt>
    <dgm:pt modelId="{78F940AE-9759-425F-BCA6-5A0D818EA74B}" type="pres">
      <dgm:prSet presAssocID="{9D7882AA-2A2F-42F5-BFBE-8CF976913C14}" presName="LevelTwoTextNode" presStyleLbl="node2" presStyleIdx="5" presStyleCnt="7">
        <dgm:presLayoutVars>
          <dgm:chPref val="3"/>
        </dgm:presLayoutVars>
      </dgm:prSet>
      <dgm:spPr/>
    </dgm:pt>
    <dgm:pt modelId="{50377D9B-4D00-4D28-89D0-8D8FB2718171}" type="pres">
      <dgm:prSet presAssocID="{9D7882AA-2A2F-42F5-BFBE-8CF976913C14}" presName="level3hierChild" presStyleCnt="0"/>
      <dgm:spPr/>
    </dgm:pt>
    <dgm:pt modelId="{92B45722-51F4-42D2-899B-EC552451B40D}" type="pres">
      <dgm:prSet presAssocID="{D827A1B4-9E01-43D9-B264-8C07BFB6F44E}" presName="conn2-1" presStyleLbl="parChTrans1D2" presStyleIdx="6" presStyleCnt="7"/>
      <dgm:spPr/>
    </dgm:pt>
    <dgm:pt modelId="{C6A066C9-F74C-4CB6-AE81-918FDD32AD6C}" type="pres">
      <dgm:prSet presAssocID="{D827A1B4-9E01-43D9-B264-8C07BFB6F44E}" presName="connTx" presStyleLbl="parChTrans1D2" presStyleIdx="6" presStyleCnt="7"/>
      <dgm:spPr/>
    </dgm:pt>
    <dgm:pt modelId="{7699C4C1-9A7A-49A6-92DD-A53AA99E2A7A}" type="pres">
      <dgm:prSet presAssocID="{8BC2DAFF-2AA7-41A8-BF6A-57FBECDE00FB}" presName="root2" presStyleCnt="0"/>
      <dgm:spPr/>
    </dgm:pt>
    <dgm:pt modelId="{4391341F-95CE-4323-8A7B-1045485F3705}" type="pres">
      <dgm:prSet presAssocID="{8BC2DAFF-2AA7-41A8-BF6A-57FBECDE00FB}" presName="LevelTwoTextNode" presStyleLbl="node2" presStyleIdx="6" presStyleCnt="7">
        <dgm:presLayoutVars>
          <dgm:chPref val="3"/>
        </dgm:presLayoutVars>
      </dgm:prSet>
      <dgm:spPr/>
    </dgm:pt>
    <dgm:pt modelId="{FAC8776C-B2BC-44B6-8FBF-E979D87F2BB4}" type="pres">
      <dgm:prSet presAssocID="{8BC2DAFF-2AA7-41A8-BF6A-57FBECDE00FB}" presName="level3hierChild" presStyleCnt="0"/>
      <dgm:spPr/>
    </dgm:pt>
  </dgm:ptLst>
  <dgm:cxnLst>
    <dgm:cxn modelId="{1CB84304-FA7F-4EBB-A877-D909E0CAA092}" type="presOf" srcId="{B9D186CD-161A-47AC-A743-48026827F4AE}" destId="{FAED4CBC-D6A1-42F9-BF7C-62DA9096BE11}" srcOrd="0" destOrd="0" presId="urn:microsoft.com/office/officeart/2008/layout/HorizontalMultiLevelHierarchy"/>
    <dgm:cxn modelId="{8ED46C1B-03DC-474B-B5A7-898C64FE51B3}" type="presOf" srcId="{60A0B7DC-9A31-42C6-8557-0C67574CABD5}" destId="{BAB5779C-7528-444D-BD33-34F6ADF7D547}" srcOrd="0" destOrd="0" presId="urn:microsoft.com/office/officeart/2008/layout/HorizontalMultiLevelHierarchy"/>
    <dgm:cxn modelId="{96AD0620-00A3-4165-B0A1-C6EB2A4B101B}" type="presOf" srcId="{9F5879FB-B6AC-4B32-AA3D-5E58501645D8}" destId="{E428CA9B-7C02-4BA9-B4D9-87A0D7490036}" srcOrd="0" destOrd="0" presId="urn:microsoft.com/office/officeart/2008/layout/HorizontalMultiLevelHierarchy"/>
    <dgm:cxn modelId="{BFA10D28-151F-4284-B7CD-8CB3BCF18578}" type="presOf" srcId="{D2AAFF00-BC9A-4D50-83A5-1A6ABC179B25}" destId="{78091449-97ED-4B52-BE13-48C167BAAC0D}" srcOrd="0" destOrd="0" presId="urn:microsoft.com/office/officeart/2008/layout/HorizontalMultiLevelHierarchy"/>
    <dgm:cxn modelId="{B4985D2D-EC97-4612-BF37-261E7E6C077C}" srcId="{A398B5B2-702E-4598-B3B3-1308A1664FF4}" destId="{9F5879FB-B6AC-4B32-AA3D-5E58501645D8}" srcOrd="4" destOrd="0" parTransId="{4BF6B202-DBDE-431D-BECB-38E23F8A3A7A}" sibTransId="{806D249D-BF0C-4095-AEEE-F28AB78E5FD6}"/>
    <dgm:cxn modelId="{1A842F3E-BFBF-47BD-9D00-9EF3E4DBAC85}" srcId="{A398B5B2-702E-4598-B3B3-1308A1664FF4}" destId="{8BC2DAFF-2AA7-41A8-BF6A-57FBECDE00FB}" srcOrd="6" destOrd="0" parTransId="{D827A1B4-9E01-43D9-B264-8C07BFB6F44E}" sibTransId="{5A28A2CA-1458-4217-A1B1-04267381D5AD}"/>
    <dgm:cxn modelId="{1FD8F247-CC29-429F-AE73-AEB4C713364D}" srcId="{A398B5B2-702E-4598-B3B3-1308A1664FF4}" destId="{21483FE1-75E3-46BD-91CE-4B94B68DBEE3}" srcOrd="3" destOrd="0" parTransId="{760D459D-F429-42D9-9D44-5C93FFAC2FF2}" sibTransId="{219DE2AA-81C6-4AFC-A348-D182913D1AEC}"/>
    <dgm:cxn modelId="{0525224D-BDC5-4FFD-9729-FF93E738FAC7}" type="presOf" srcId="{760D459D-F429-42D9-9D44-5C93FFAC2FF2}" destId="{744134E7-FB82-4BAF-BD10-D9621015B0BC}" srcOrd="0" destOrd="0" presId="urn:microsoft.com/office/officeart/2008/layout/HorizontalMultiLevelHierarchy"/>
    <dgm:cxn modelId="{2AC8B16D-B39C-497D-A073-5C0C642A6177}" type="presOf" srcId="{A398B5B2-702E-4598-B3B3-1308A1664FF4}" destId="{2073A012-19A6-43D3-B091-25A9DB52EE2A}" srcOrd="0" destOrd="0" presId="urn:microsoft.com/office/officeart/2008/layout/HorizontalMultiLevelHierarchy"/>
    <dgm:cxn modelId="{F0A5306E-490F-4D9F-B0E9-D0369E6AD05C}" type="presOf" srcId="{D827A1B4-9E01-43D9-B264-8C07BFB6F44E}" destId="{C6A066C9-F74C-4CB6-AE81-918FDD32AD6C}" srcOrd="1" destOrd="0" presId="urn:microsoft.com/office/officeart/2008/layout/HorizontalMultiLevelHierarchy"/>
    <dgm:cxn modelId="{84424E76-239A-49D5-8915-9803B84508DA}" type="presOf" srcId="{B9D186CD-161A-47AC-A743-48026827F4AE}" destId="{3F7C1AC7-20B4-4FCA-BC77-DD9C85EF757E}" srcOrd="1" destOrd="0" presId="urn:microsoft.com/office/officeart/2008/layout/HorizontalMultiLevelHierarchy"/>
    <dgm:cxn modelId="{62F95D90-2AB4-4CA4-9FA7-DE6DCF77C65E}" type="presOf" srcId="{21483FE1-75E3-46BD-91CE-4B94B68DBEE3}" destId="{2CD5C5EA-5C90-4391-A1B2-F8EE7AB084CC}" srcOrd="0" destOrd="0" presId="urn:microsoft.com/office/officeart/2008/layout/HorizontalMultiLevelHierarchy"/>
    <dgm:cxn modelId="{4EA7EE91-21B8-4798-A8AF-AB2198967F56}" srcId="{A398B5B2-702E-4598-B3B3-1308A1664FF4}" destId="{9D7882AA-2A2F-42F5-BFBE-8CF976913C14}" srcOrd="5" destOrd="0" parTransId="{D2AAFF00-BC9A-4D50-83A5-1A6ABC179B25}" sibTransId="{376C5AF3-F66E-4F0B-9C94-BE3C34658648}"/>
    <dgm:cxn modelId="{7709D49A-BBA0-4D99-8CCB-EE9AD7739985}" type="presOf" srcId="{6947B6C9-CC43-44C1-B8A8-75341463BC6E}" destId="{FD994ED9-1128-44BF-802E-BF7E20BD9D49}" srcOrd="0" destOrd="0" presId="urn:microsoft.com/office/officeart/2008/layout/HorizontalMultiLevelHierarchy"/>
    <dgm:cxn modelId="{2EF7D49D-44E5-4D64-A474-D08766AA3D52}" type="presOf" srcId="{9798A44B-4299-40D4-A814-0F18B7F2D2AC}" destId="{82284A4E-DDB6-4FE5-9DAC-99936ABB496B}" srcOrd="0" destOrd="0" presId="urn:microsoft.com/office/officeart/2008/layout/HorizontalMultiLevelHierarchy"/>
    <dgm:cxn modelId="{676C4FB1-2CE2-467A-997E-3455C05703EC}" type="presOf" srcId="{9D7882AA-2A2F-42F5-BFBE-8CF976913C14}" destId="{78F940AE-9759-425F-BCA6-5A0D818EA74B}" srcOrd="0" destOrd="0" presId="urn:microsoft.com/office/officeart/2008/layout/HorizontalMultiLevelHierarchy"/>
    <dgm:cxn modelId="{8AF24CC3-3B7C-4DE5-A36C-8A74FD0E79BD}" type="presOf" srcId="{5CDBD975-4968-4129-8BD1-34E75AE6EED4}" destId="{7A467840-2C0E-48CA-AEBE-1AFB4354208B}" srcOrd="0" destOrd="0" presId="urn:microsoft.com/office/officeart/2008/layout/HorizontalMultiLevelHierarchy"/>
    <dgm:cxn modelId="{9E55D7C4-CD02-482A-A0CC-129DDC1C3FB7}" srcId="{A398B5B2-702E-4598-B3B3-1308A1664FF4}" destId="{D6EEBB4B-A1DD-4DE6-82B0-10D3266F3E16}" srcOrd="0" destOrd="0" parTransId="{B9D186CD-161A-47AC-A743-48026827F4AE}" sibTransId="{6317733E-BE8C-44FA-9643-9DC9C38EF465}"/>
    <dgm:cxn modelId="{9CAD8CC7-B14E-4095-9AA5-9ECE6936E978}" type="presOf" srcId="{D6EEBB4B-A1DD-4DE6-82B0-10D3266F3E16}" destId="{B0B6904C-B974-4F28-BCDE-55B8DAE7F158}" srcOrd="0" destOrd="0" presId="urn:microsoft.com/office/officeart/2008/layout/HorizontalMultiLevelHierarchy"/>
    <dgm:cxn modelId="{FB198CC8-529E-4617-B5D7-C4F075F87009}" srcId="{9798A44B-4299-40D4-A814-0F18B7F2D2AC}" destId="{A398B5B2-702E-4598-B3B3-1308A1664FF4}" srcOrd="0" destOrd="0" parTransId="{B653BCD1-5D02-4297-A215-01927D4B8FAE}" sibTransId="{C100A7CE-D774-4D7D-A492-0EA697125159}"/>
    <dgm:cxn modelId="{BA63D7D5-B818-4EBF-8862-BD56A04BE26A}" type="presOf" srcId="{4BF6B202-DBDE-431D-BECB-38E23F8A3A7A}" destId="{A0E2934C-2191-4574-93C1-821E2343ED35}" srcOrd="0" destOrd="0" presId="urn:microsoft.com/office/officeart/2008/layout/HorizontalMultiLevelHierarchy"/>
    <dgm:cxn modelId="{04C353DD-C06D-4AAC-9F53-3DFB1D32D043}" type="presOf" srcId="{D2AAFF00-BC9A-4D50-83A5-1A6ABC179B25}" destId="{97DE5C89-B2C6-4234-B2FA-730680412D73}" srcOrd="1" destOrd="0" presId="urn:microsoft.com/office/officeart/2008/layout/HorizontalMultiLevelHierarchy"/>
    <dgm:cxn modelId="{75C5D0E3-0B2A-488D-BB92-F8D96465FB8C}" type="presOf" srcId="{8BC2DAFF-2AA7-41A8-BF6A-57FBECDE00FB}" destId="{4391341F-95CE-4323-8A7B-1045485F3705}" srcOrd="0" destOrd="0" presId="urn:microsoft.com/office/officeart/2008/layout/HorizontalMultiLevelHierarchy"/>
    <dgm:cxn modelId="{E9740AEA-02E3-4CB4-9FF5-0C799316D02B}" srcId="{A398B5B2-702E-4598-B3B3-1308A1664FF4}" destId="{5CDBD975-4968-4129-8BD1-34E75AE6EED4}" srcOrd="2" destOrd="0" parTransId="{60A0B7DC-9A31-42C6-8557-0C67574CABD5}" sibTransId="{1172C735-9499-49C0-9289-DD69BCE5DA75}"/>
    <dgm:cxn modelId="{6153ABEF-577A-42A9-9BD4-68C76117FD0C}" type="presOf" srcId="{60A0B7DC-9A31-42C6-8557-0C67574CABD5}" destId="{926C6ED0-51B9-455C-B5C4-1F8D17CEA567}" srcOrd="1" destOrd="0" presId="urn:microsoft.com/office/officeart/2008/layout/HorizontalMultiLevelHierarchy"/>
    <dgm:cxn modelId="{A62976F3-17E2-4FAE-BDF9-5F18B6938A3E}" type="presOf" srcId="{4BF6B202-DBDE-431D-BECB-38E23F8A3A7A}" destId="{A323218D-C6C0-4B82-9A1C-8050872154F2}" srcOrd="1" destOrd="0" presId="urn:microsoft.com/office/officeart/2008/layout/HorizontalMultiLevelHierarchy"/>
    <dgm:cxn modelId="{D1A08EF6-050C-4B58-BCF6-08A06ACA9031}" type="presOf" srcId="{5DB4664E-DF4A-4DDC-99C6-4AE88B07BAD5}" destId="{6987BC0C-1310-49C0-8871-87C28E04B52E}" srcOrd="0" destOrd="0" presId="urn:microsoft.com/office/officeart/2008/layout/HorizontalMultiLevelHierarchy"/>
    <dgm:cxn modelId="{42690DF7-CA40-4C07-BA06-B25865DC77BE}" type="presOf" srcId="{5DB4664E-DF4A-4DDC-99C6-4AE88B07BAD5}" destId="{1EA28986-329E-44A1-8213-D1B8FAA3A576}" srcOrd="1" destOrd="0" presId="urn:microsoft.com/office/officeart/2008/layout/HorizontalMultiLevelHierarchy"/>
    <dgm:cxn modelId="{6DEDCBF9-5B94-4480-99B0-97AEAA1C0B71}" type="presOf" srcId="{760D459D-F429-42D9-9D44-5C93FFAC2FF2}" destId="{43FDCBAB-6DB8-4555-A305-DCA5004E1E55}" srcOrd="1" destOrd="0" presId="urn:microsoft.com/office/officeart/2008/layout/HorizontalMultiLevelHierarchy"/>
    <dgm:cxn modelId="{F0C220FB-B6B8-4B14-BD2F-EC1BAE7B6A5A}" srcId="{A398B5B2-702E-4598-B3B3-1308A1664FF4}" destId="{6947B6C9-CC43-44C1-B8A8-75341463BC6E}" srcOrd="1" destOrd="0" parTransId="{5DB4664E-DF4A-4DDC-99C6-4AE88B07BAD5}" sibTransId="{6F244848-1971-441B-B475-EC0FCC7287B0}"/>
    <dgm:cxn modelId="{C146E8FC-6568-45FE-8E7C-44D4FFCC503C}" type="presOf" srcId="{D827A1B4-9E01-43D9-B264-8C07BFB6F44E}" destId="{92B45722-51F4-42D2-899B-EC552451B40D}" srcOrd="0" destOrd="0" presId="urn:microsoft.com/office/officeart/2008/layout/HorizontalMultiLevelHierarchy"/>
    <dgm:cxn modelId="{C31F5E44-BAEE-4FEF-9278-77197CC079DC}" type="presParOf" srcId="{82284A4E-DDB6-4FE5-9DAC-99936ABB496B}" destId="{9190F55B-48D3-4483-AC69-973AF42057E3}" srcOrd="0" destOrd="0" presId="urn:microsoft.com/office/officeart/2008/layout/HorizontalMultiLevelHierarchy"/>
    <dgm:cxn modelId="{A91EFAA7-DA84-43D7-9F2A-03C509BBB4AB}" type="presParOf" srcId="{9190F55B-48D3-4483-AC69-973AF42057E3}" destId="{2073A012-19A6-43D3-B091-25A9DB52EE2A}" srcOrd="0" destOrd="0" presId="urn:microsoft.com/office/officeart/2008/layout/HorizontalMultiLevelHierarchy"/>
    <dgm:cxn modelId="{DF9A636A-C307-4601-BFFD-0F35EEFFF1FD}" type="presParOf" srcId="{9190F55B-48D3-4483-AC69-973AF42057E3}" destId="{7EBCAF81-4EA7-4B56-9DC3-51C141FFD3AE}" srcOrd="1" destOrd="0" presId="urn:microsoft.com/office/officeart/2008/layout/HorizontalMultiLevelHierarchy"/>
    <dgm:cxn modelId="{0C370A31-C11B-47E7-A2B3-B5D0AC966BEF}" type="presParOf" srcId="{7EBCAF81-4EA7-4B56-9DC3-51C141FFD3AE}" destId="{FAED4CBC-D6A1-42F9-BF7C-62DA9096BE11}" srcOrd="0" destOrd="0" presId="urn:microsoft.com/office/officeart/2008/layout/HorizontalMultiLevelHierarchy"/>
    <dgm:cxn modelId="{DFA66392-286A-41FD-B290-A39CF7D0C472}" type="presParOf" srcId="{FAED4CBC-D6A1-42F9-BF7C-62DA9096BE11}" destId="{3F7C1AC7-20B4-4FCA-BC77-DD9C85EF757E}" srcOrd="0" destOrd="0" presId="urn:microsoft.com/office/officeart/2008/layout/HorizontalMultiLevelHierarchy"/>
    <dgm:cxn modelId="{86103423-EAD8-4783-924D-B03C55EF054C}" type="presParOf" srcId="{7EBCAF81-4EA7-4B56-9DC3-51C141FFD3AE}" destId="{4BBBF60B-2FD7-47A6-AF32-E028BE989785}" srcOrd="1" destOrd="0" presId="urn:microsoft.com/office/officeart/2008/layout/HorizontalMultiLevelHierarchy"/>
    <dgm:cxn modelId="{608F383E-6B25-4FA5-823B-ADB16F75A3C3}" type="presParOf" srcId="{4BBBF60B-2FD7-47A6-AF32-E028BE989785}" destId="{B0B6904C-B974-4F28-BCDE-55B8DAE7F158}" srcOrd="0" destOrd="0" presId="urn:microsoft.com/office/officeart/2008/layout/HorizontalMultiLevelHierarchy"/>
    <dgm:cxn modelId="{3C00F6E5-4EEF-4C84-BBEE-E222DF25F4EB}" type="presParOf" srcId="{4BBBF60B-2FD7-47A6-AF32-E028BE989785}" destId="{6DC8AC17-727D-4372-A530-44D7BC8CC0DF}" srcOrd="1" destOrd="0" presId="urn:microsoft.com/office/officeart/2008/layout/HorizontalMultiLevelHierarchy"/>
    <dgm:cxn modelId="{DE9DAEDC-5166-47C1-AC2C-0E11916D9A08}" type="presParOf" srcId="{7EBCAF81-4EA7-4B56-9DC3-51C141FFD3AE}" destId="{6987BC0C-1310-49C0-8871-87C28E04B52E}" srcOrd="2" destOrd="0" presId="urn:microsoft.com/office/officeart/2008/layout/HorizontalMultiLevelHierarchy"/>
    <dgm:cxn modelId="{83D7D8E7-2204-475C-8BA7-01E594CBBFEF}" type="presParOf" srcId="{6987BC0C-1310-49C0-8871-87C28E04B52E}" destId="{1EA28986-329E-44A1-8213-D1B8FAA3A576}" srcOrd="0" destOrd="0" presId="urn:microsoft.com/office/officeart/2008/layout/HorizontalMultiLevelHierarchy"/>
    <dgm:cxn modelId="{4132CB19-AC8B-41A0-B1F7-B43D92632D13}" type="presParOf" srcId="{7EBCAF81-4EA7-4B56-9DC3-51C141FFD3AE}" destId="{6395ADD0-E0C3-4A3A-AAE2-BDCFEC0A375C}" srcOrd="3" destOrd="0" presId="urn:microsoft.com/office/officeart/2008/layout/HorizontalMultiLevelHierarchy"/>
    <dgm:cxn modelId="{E75B7659-DE82-4808-BD05-C61D8284B596}" type="presParOf" srcId="{6395ADD0-E0C3-4A3A-AAE2-BDCFEC0A375C}" destId="{FD994ED9-1128-44BF-802E-BF7E20BD9D49}" srcOrd="0" destOrd="0" presId="urn:microsoft.com/office/officeart/2008/layout/HorizontalMultiLevelHierarchy"/>
    <dgm:cxn modelId="{9EFD249F-648C-43AE-9EB9-E838DA623BB0}" type="presParOf" srcId="{6395ADD0-E0C3-4A3A-AAE2-BDCFEC0A375C}" destId="{3E4E937B-5A8F-4F6B-A937-544232861C98}" srcOrd="1" destOrd="0" presId="urn:microsoft.com/office/officeart/2008/layout/HorizontalMultiLevelHierarchy"/>
    <dgm:cxn modelId="{42F4932C-1DED-4197-AAE3-3DE758ADAAE6}" type="presParOf" srcId="{7EBCAF81-4EA7-4B56-9DC3-51C141FFD3AE}" destId="{BAB5779C-7528-444D-BD33-34F6ADF7D547}" srcOrd="4" destOrd="0" presId="urn:microsoft.com/office/officeart/2008/layout/HorizontalMultiLevelHierarchy"/>
    <dgm:cxn modelId="{6CC9458C-C78A-407B-B020-E57B863DE435}" type="presParOf" srcId="{BAB5779C-7528-444D-BD33-34F6ADF7D547}" destId="{926C6ED0-51B9-455C-B5C4-1F8D17CEA567}" srcOrd="0" destOrd="0" presId="urn:microsoft.com/office/officeart/2008/layout/HorizontalMultiLevelHierarchy"/>
    <dgm:cxn modelId="{FA4CA70E-CDF4-4A31-B5C2-E9C20F5E895A}" type="presParOf" srcId="{7EBCAF81-4EA7-4B56-9DC3-51C141FFD3AE}" destId="{A6714503-A841-4990-83CD-DA2251111A76}" srcOrd="5" destOrd="0" presId="urn:microsoft.com/office/officeart/2008/layout/HorizontalMultiLevelHierarchy"/>
    <dgm:cxn modelId="{9C700D62-061E-4A04-87D7-54EF33FB7E2A}" type="presParOf" srcId="{A6714503-A841-4990-83CD-DA2251111A76}" destId="{7A467840-2C0E-48CA-AEBE-1AFB4354208B}" srcOrd="0" destOrd="0" presId="urn:microsoft.com/office/officeart/2008/layout/HorizontalMultiLevelHierarchy"/>
    <dgm:cxn modelId="{1528D0DE-F696-4B1D-BA35-43D7868BBC12}" type="presParOf" srcId="{A6714503-A841-4990-83CD-DA2251111A76}" destId="{12476308-A215-4C79-B194-6736055FC4F0}" srcOrd="1" destOrd="0" presId="urn:microsoft.com/office/officeart/2008/layout/HorizontalMultiLevelHierarchy"/>
    <dgm:cxn modelId="{F6D2903D-BE52-4FDC-BDAF-4B616B2A960A}" type="presParOf" srcId="{7EBCAF81-4EA7-4B56-9DC3-51C141FFD3AE}" destId="{744134E7-FB82-4BAF-BD10-D9621015B0BC}" srcOrd="6" destOrd="0" presId="urn:microsoft.com/office/officeart/2008/layout/HorizontalMultiLevelHierarchy"/>
    <dgm:cxn modelId="{AEE9363A-0510-4074-92B2-6F67E984EA00}" type="presParOf" srcId="{744134E7-FB82-4BAF-BD10-D9621015B0BC}" destId="{43FDCBAB-6DB8-4555-A305-DCA5004E1E55}" srcOrd="0" destOrd="0" presId="urn:microsoft.com/office/officeart/2008/layout/HorizontalMultiLevelHierarchy"/>
    <dgm:cxn modelId="{22441C25-AFC8-498D-A7DC-C8EC9FEA8DD3}" type="presParOf" srcId="{7EBCAF81-4EA7-4B56-9DC3-51C141FFD3AE}" destId="{5B2AF431-3EFE-45C3-BFDE-8BE3689BD015}" srcOrd="7" destOrd="0" presId="urn:microsoft.com/office/officeart/2008/layout/HorizontalMultiLevelHierarchy"/>
    <dgm:cxn modelId="{283E4EBE-1E12-4329-8A75-14D7A94EFD35}" type="presParOf" srcId="{5B2AF431-3EFE-45C3-BFDE-8BE3689BD015}" destId="{2CD5C5EA-5C90-4391-A1B2-F8EE7AB084CC}" srcOrd="0" destOrd="0" presId="urn:microsoft.com/office/officeart/2008/layout/HorizontalMultiLevelHierarchy"/>
    <dgm:cxn modelId="{F1A3F54A-E992-460F-923B-089EA6CD8E27}" type="presParOf" srcId="{5B2AF431-3EFE-45C3-BFDE-8BE3689BD015}" destId="{8CA96170-F672-4C86-8766-80F1D8049A12}" srcOrd="1" destOrd="0" presId="urn:microsoft.com/office/officeart/2008/layout/HorizontalMultiLevelHierarchy"/>
    <dgm:cxn modelId="{D9723B07-A825-4CB0-8962-DC64D4F780A3}" type="presParOf" srcId="{7EBCAF81-4EA7-4B56-9DC3-51C141FFD3AE}" destId="{A0E2934C-2191-4574-93C1-821E2343ED35}" srcOrd="8" destOrd="0" presId="urn:microsoft.com/office/officeart/2008/layout/HorizontalMultiLevelHierarchy"/>
    <dgm:cxn modelId="{C358E66F-79CC-4D1C-B9A7-77802201A26D}" type="presParOf" srcId="{A0E2934C-2191-4574-93C1-821E2343ED35}" destId="{A323218D-C6C0-4B82-9A1C-8050872154F2}" srcOrd="0" destOrd="0" presId="urn:microsoft.com/office/officeart/2008/layout/HorizontalMultiLevelHierarchy"/>
    <dgm:cxn modelId="{1C7AA2AC-4103-4865-9E03-2CDE76F711B4}" type="presParOf" srcId="{7EBCAF81-4EA7-4B56-9DC3-51C141FFD3AE}" destId="{0697EFC7-7C01-4883-8204-00F4DCCC599A}" srcOrd="9" destOrd="0" presId="urn:microsoft.com/office/officeart/2008/layout/HorizontalMultiLevelHierarchy"/>
    <dgm:cxn modelId="{CA3F27DB-CCCE-4400-92AC-6186681CE99E}" type="presParOf" srcId="{0697EFC7-7C01-4883-8204-00F4DCCC599A}" destId="{E428CA9B-7C02-4BA9-B4D9-87A0D7490036}" srcOrd="0" destOrd="0" presId="urn:microsoft.com/office/officeart/2008/layout/HorizontalMultiLevelHierarchy"/>
    <dgm:cxn modelId="{8A7F1670-E997-4FD9-B674-F158494C803F}" type="presParOf" srcId="{0697EFC7-7C01-4883-8204-00F4DCCC599A}" destId="{9AAB75BB-96F4-4FFB-9C5B-BFA1597BCA2C}" srcOrd="1" destOrd="0" presId="urn:microsoft.com/office/officeart/2008/layout/HorizontalMultiLevelHierarchy"/>
    <dgm:cxn modelId="{CF407EB1-64F3-4E67-B4ED-66907878B829}" type="presParOf" srcId="{7EBCAF81-4EA7-4B56-9DC3-51C141FFD3AE}" destId="{78091449-97ED-4B52-BE13-48C167BAAC0D}" srcOrd="10" destOrd="0" presId="urn:microsoft.com/office/officeart/2008/layout/HorizontalMultiLevelHierarchy"/>
    <dgm:cxn modelId="{94376E7F-A44E-480E-85F1-BF396447F9D5}" type="presParOf" srcId="{78091449-97ED-4B52-BE13-48C167BAAC0D}" destId="{97DE5C89-B2C6-4234-B2FA-730680412D73}" srcOrd="0" destOrd="0" presId="urn:microsoft.com/office/officeart/2008/layout/HorizontalMultiLevelHierarchy"/>
    <dgm:cxn modelId="{77C5BB8D-0568-4D9B-B379-B99B6104D138}" type="presParOf" srcId="{7EBCAF81-4EA7-4B56-9DC3-51C141FFD3AE}" destId="{89687DAA-D131-4993-9312-715B8824486E}" srcOrd="11" destOrd="0" presId="urn:microsoft.com/office/officeart/2008/layout/HorizontalMultiLevelHierarchy"/>
    <dgm:cxn modelId="{D3BC8476-3A84-4BC9-BA18-F8027AB62FFF}" type="presParOf" srcId="{89687DAA-D131-4993-9312-715B8824486E}" destId="{78F940AE-9759-425F-BCA6-5A0D818EA74B}" srcOrd="0" destOrd="0" presId="urn:microsoft.com/office/officeart/2008/layout/HorizontalMultiLevelHierarchy"/>
    <dgm:cxn modelId="{DE96C92B-D776-450A-AA55-1FC341F57E88}" type="presParOf" srcId="{89687DAA-D131-4993-9312-715B8824486E}" destId="{50377D9B-4D00-4D28-89D0-8D8FB2718171}" srcOrd="1" destOrd="0" presId="urn:microsoft.com/office/officeart/2008/layout/HorizontalMultiLevelHierarchy"/>
    <dgm:cxn modelId="{5C8C0607-7BC2-4D86-8043-DDB43FED8FE5}" type="presParOf" srcId="{7EBCAF81-4EA7-4B56-9DC3-51C141FFD3AE}" destId="{92B45722-51F4-42D2-899B-EC552451B40D}" srcOrd="12" destOrd="0" presId="urn:microsoft.com/office/officeart/2008/layout/HorizontalMultiLevelHierarchy"/>
    <dgm:cxn modelId="{032216A5-D5F7-4ACD-A758-6527AAD58FAF}" type="presParOf" srcId="{92B45722-51F4-42D2-899B-EC552451B40D}" destId="{C6A066C9-F74C-4CB6-AE81-918FDD32AD6C}" srcOrd="0" destOrd="0" presId="urn:microsoft.com/office/officeart/2008/layout/HorizontalMultiLevelHierarchy"/>
    <dgm:cxn modelId="{801F42AF-84A9-43C4-846F-4EB1EB50E85D}" type="presParOf" srcId="{7EBCAF81-4EA7-4B56-9DC3-51C141FFD3AE}" destId="{7699C4C1-9A7A-49A6-92DD-A53AA99E2A7A}" srcOrd="13" destOrd="0" presId="urn:microsoft.com/office/officeart/2008/layout/HorizontalMultiLevelHierarchy"/>
    <dgm:cxn modelId="{4839D4BC-1E0F-4F9E-8F84-4C2F853DC281}" type="presParOf" srcId="{7699C4C1-9A7A-49A6-92DD-A53AA99E2A7A}" destId="{4391341F-95CE-4323-8A7B-1045485F3705}" srcOrd="0" destOrd="0" presId="urn:microsoft.com/office/officeart/2008/layout/HorizontalMultiLevelHierarchy"/>
    <dgm:cxn modelId="{8851EDB2-C250-49C5-AA9D-D502BC9A567A}" type="presParOf" srcId="{7699C4C1-9A7A-49A6-92DD-A53AA99E2A7A}" destId="{FAC8776C-B2BC-44B6-8FBF-E979D87F2BB4}" srcOrd="1" destOrd="0" presId="urn:microsoft.com/office/officeart/2008/layout/HorizontalMultiLevelHierarchy"/>
  </dgm:cxnLst>
  <dgm:bg>
    <a:noFill/>
  </dgm:bg>
  <dgm:whole/>
  <dgm:extLst>
    <a:ext uri="http://schemas.microsoft.com/office/drawing/2008/diagram">
      <dsp:dataModelExt xmlns:dsp="http://schemas.microsoft.com/office/drawing/2008/diagram" relId="rId6" minVer="http://schemas.openxmlformats.org/drawingml/2006/diagram"/>
    </a:ext>
  </dgm:extLst>
</dgm:dataModel>
</file>

<file path=ppt/diagrams/data22.xml><?xml version="1.0" encoding="utf-8"?>
<dgm:dataModel xmlns:dgm="http://schemas.openxmlformats.org/drawingml/2006/diagram" xmlns:a="http://schemas.openxmlformats.org/drawingml/2006/main">
  <dgm:ptLst>
    <dgm:pt modelId="{9798A44B-4299-40D4-A814-0F18B7F2D2AC}" type="doc">
      <dgm:prSet loTypeId="urn:microsoft.com/office/officeart/2008/layout/HorizontalMultiLevelHierarchy" loCatId="hierarchy" qsTypeId="urn:microsoft.com/office/officeart/2005/8/quickstyle/simple1" qsCatId="simple" csTypeId="urn:microsoft.com/office/officeart/2005/8/colors/accent1_2" csCatId="accent1" phldr="1"/>
      <dgm:spPr/>
      <dgm:t>
        <a:bodyPr/>
        <a:lstStyle/>
        <a:p>
          <a:endParaRPr lang="en-US"/>
        </a:p>
      </dgm:t>
    </dgm:pt>
    <dgm:pt modelId="{A398B5B2-702E-4598-B3B3-1308A1664FF4}">
      <dgm:prSet phldrT="[Text]"/>
      <dgm:spPr>
        <a:solidFill>
          <a:srgbClr val="00B0F0"/>
        </a:solidFill>
      </dgm:spPr>
      <dgm:t>
        <a:bodyPr/>
        <a:lstStyle/>
        <a:p>
          <a:r>
            <a:rPr lang="en-US" b="0" dirty="0">
              <a:solidFill>
                <a:schemeClr val="bg1"/>
              </a:solidFill>
            </a:rPr>
            <a:t>Should ACIP recommend RZV [or </a:t>
          </a:r>
          <a:r>
            <a:rPr lang="en-US" b="0" dirty="0" err="1">
              <a:solidFill>
                <a:schemeClr val="bg1"/>
              </a:solidFill>
            </a:rPr>
            <a:t>Shingrix</a:t>
          </a:r>
          <a:r>
            <a:rPr lang="en-US" b="0" dirty="0">
              <a:solidFill>
                <a:schemeClr val="bg1"/>
              </a:solidFill>
            </a:rPr>
            <a:t>] for use in immunocompetent adults aged 50 years and older to prevent shingles?</a:t>
          </a:r>
        </a:p>
      </dgm:t>
    </dgm:pt>
    <dgm:pt modelId="{B653BCD1-5D02-4297-A215-01927D4B8FAE}" type="parTrans" cxnId="{FB198CC8-529E-4617-B5D7-C4F075F87009}">
      <dgm:prSet/>
      <dgm:spPr/>
      <dgm:t>
        <a:bodyPr/>
        <a:lstStyle/>
        <a:p>
          <a:endParaRPr lang="en-US" b="0"/>
        </a:p>
      </dgm:t>
    </dgm:pt>
    <dgm:pt modelId="{C100A7CE-D774-4D7D-A492-0EA697125159}" type="sibTrans" cxnId="{FB198CC8-529E-4617-B5D7-C4F075F87009}">
      <dgm:prSet/>
      <dgm:spPr/>
      <dgm:t>
        <a:bodyPr/>
        <a:lstStyle/>
        <a:p>
          <a:endParaRPr lang="en-US" b="0"/>
        </a:p>
      </dgm:t>
    </dgm:pt>
    <dgm:pt modelId="{6947B6C9-CC43-44C1-B8A8-75341463BC6E}">
      <dgm:prSet phldrT="[Text]"/>
      <dgm:spPr/>
      <dgm:t>
        <a:bodyPr/>
        <a:lstStyle/>
        <a:p>
          <a:r>
            <a:rPr lang="en-US" b="0" dirty="0"/>
            <a:t>Do benefits from the intervention outweigh the harms?</a:t>
          </a:r>
        </a:p>
      </dgm:t>
    </dgm:pt>
    <dgm:pt modelId="{5DB4664E-DF4A-4DDC-99C6-4AE88B07BAD5}" type="parTrans" cxnId="{F0C220FB-B6B8-4B14-BD2F-EC1BAE7B6A5A}">
      <dgm:prSet/>
      <dgm:spPr/>
      <dgm:t>
        <a:bodyPr/>
        <a:lstStyle/>
        <a:p>
          <a:endParaRPr lang="en-US" b="0"/>
        </a:p>
      </dgm:t>
    </dgm:pt>
    <dgm:pt modelId="{6F244848-1971-441B-B475-EC0FCC7287B0}" type="sibTrans" cxnId="{F0C220FB-B6B8-4B14-BD2F-EC1BAE7B6A5A}">
      <dgm:prSet/>
      <dgm:spPr/>
      <dgm:t>
        <a:bodyPr/>
        <a:lstStyle/>
        <a:p>
          <a:endParaRPr lang="en-US" b="0"/>
        </a:p>
      </dgm:t>
    </dgm:pt>
    <dgm:pt modelId="{9F5879FB-B6AC-4B32-AA3D-5E58501645D8}">
      <dgm:prSet phldrT="[Text]"/>
      <dgm:spPr/>
      <dgm:t>
        <a:bodyPr/>
        <a:lstStyle/>
        <a:p>
          <a:r>
            <a:rPr lang="en-US" b="0" dirty="0"/>
            <a:t>Is the intervention acceptable to key stakeholders?</a:t>
          </a:r>
        </a:p>
      </dgm:t>
    </dgm:pt>
    <dgm:pt modelId="{4BF6B202-DBDE-431D-BECB-38E23F8A3A7A}" type="parTrans" cxnId="{B4985D2D-EC97-4612-BF37-261E7E6C077C}">
      <dgm:prSet/>
      <dgm:spPr/>
      <dgm:t>
        <a:bodyPr/>
        <a:lstStyle/>
        <a:p>
          <a:endParaRPr lang="en-US" b="0"/>
        </a:p>
      </dgm:t>
    </dgm:pt>
    <dgm:pt modelId="{806D249D-BF0C-4095-AEEE-F28AB78E5FD6}" type="sibTrans" cxnId="{B4985D2D-EC97-4612-BF37-261E7E6C077C}">
      <dgm:prSet/>
      <dgm:spPr/>
      <dgm:t>
        <a:bodyPr/>
        <a:lstStyle/>
        <a:p>
          <a:endParaRPr lang="en-US" b="0"/>
        </a:p>
      </dgm:t>
    </dgm:pt>
    <dgm:pt modelId="{9D7882AA-2A2F-42F5-BFBE-8CF976913C14}">
      <dgm:prSet phldrT="[Text]"/>
      <dgm:spPr/>
      <dgm:t>
        <a:bodyPr/>
        <a:lstStyle/>
        <a:p>
          <a:r>
            <a:rPr lang="en-US" b="0" dirty="0"/>
            <a:t>Is the intervention a reasonable and efficient allocation of resources?</a:t>
          </a:r>
        </a:p>
      </dgm:t>
    </dgm:pt>
    <dgm:pt modelId="{D2AAFF00-BC9A-4D50-83A5-1A6ABC179B25}" type="parTrans" cxnId="{4EA7EE91-21B8-4798-A8AF-AB2198967F56}">
      <dgm:prSet/>
      <dgm:spPr/>
      <dgm:t>
        <a:bodyPr/>
        <a:lstStyle/>
        <a:p>
          <a:endParaRPr lang="en-US" b="0"/>
        </a:p>
      </dgm:t>
    </dgm:pt>
    <dgm:pt modelId="{376C5AF3-F66E-4F0B-9C94-BE3C34658648}" type="sibTrans" cxnId="{4EA7EE91-21B8-4798-A8AF-AB2198967F56}">
      <dgm:prSet/>
      <dgm:spPr/>
      <dgm:t>
        <a:bodyPr/>
        <a:lstStyle/>
        <a:p>
          <a:endParaRPr lang="en-US" b="0"/>
        </a:p>
      </dgm:t>
    </dgm:pt>
    <dgm:pt modelId="{D6EEBB4B-A1DD-4DE6-82B0-10D3266F3E16}">
      <dgm:prSet phldrT="[Text]"/>
      <dgm:spPr/>
      <dgm:t>
        <a:bodyPr/>
        <a:lstStyle/>
        <a:p>
          <a:r>
            <a:rPr lang="en-US" b="0" dirty="0"/>
            <a:t>Is there a public health need?</a:t>
          </a:r>
        </a:p>
      </dgm:t>
    </dgm:pt>
    <dgm:pt modelId="{B9D186CD-161A-47AC-A743-48026827F4AE}" type="parTrans" cxnId="{9E55D7C4-CD02-482A-A0CC-129DDC1C3FB7}">
      <dgm:prSet/>
      <dgm:spPr/>
      <dgm:t>
        <a:bodyPr/>
        <a:lstStyle/>
        <a:p>
          <a:endParaRPr lang="en-US" b="0"/>
        </a:p>
      </dgm:t>
    </dgm:pt>
    <dgm:pt modelId="{6317733E-BE8C-44FA-9643-9DC9C38EF465}" type="sibTrans" cxnId="{9E55D7C4-CD02-482A-A0CC-129DDC1C3FB7}">
      <dgm:prSet/>
      <dgm:spPr/>
      <dgm:t>
        <a:bodyPr/>
        <a:lstStyle/>
        <a:p>
          <a:endParaRPr lang="en-US" b="0"/>
        </a:p>
      </dgm:t>
    </dgm:pt>
    <dgm:pt modelId="{8BC2DAFF-2AA7-41A8-BF6A-57FBECDE00FB}">
      <dgm:prSet phldrT="[Text]"/>
      <dgm:spPr/>
      <dgm:t>
        <a:bodyPr/>
        <a:lstStyle/>
        <a:p>
          <a:r>
            <a:rPr lang="en-US" b="0" dirty="0"/>
            <a:t>Is the intervention feasible to implement?</a:t>
          </a:r>
        </a:p>
      </dgm:t>
    </dgm:pt>
    <dgm:pt modelId="{D827A1B4-9E01-43D9-B264-8C07BFB6F44E}" type="parTrans" cxnId="{1A842F3E-BFBF-47BD-9D00-9EF3E4DBAC85}">
      <dgm:prSet/>
      <dgm:spPr/>
      <dgm:t>
        <a:bodyPr/>
        <a:lstStyle/>
        <a:p>
          <a:endParaRPr lang="en-US" b="0"/>
        </a:p>
      </dgm:t>
    </dgm:pt>
    <dgm:pt modelId="{5A28A2CA-1458-4217-A1B1-04267381D5AD}" type="sibTrans" cxnId="{1A842F3E-BFBF-47BD-9D00-9EF3E4DBAC85}">
      <dgm:prSet/>
      <dgm:spPr/>
      <dgm:t>
        <a:bodyPr/>
        <a:lstStyle/>
        <a:p>
          <a:endParaRPr lang="en-US" b="0"/>
        </a:p>
      </dgm:t>
    </dgm:pt>
    <dgm:pt modelId="{21483FE1-75E3-46BD-91CE-4B94B68DBEE3}">
      <dgm:prSet phldrT="[Text]"/>
      <dgm:spPr/>
      <dgm:t>
        <a:bodyPr/>
        <a:lstStyle/>
        <a:p>
          <a:r>
            <a:rPr lang="en-US" b="0" dirty="0"/>
            <a:t>Does the target population value this intervention?</a:t>
          </a:r>
        </a:p>
      </dgm:t>
    </dgm:pt>
    <dgm:pt modelId="{760D459D-F429-42D9-9D44-5C93FFAC2FF2}" type="parTrans" cxnId="{1FD8F247-CC29-429F-AE73-AEB4C713364D}">
      <dgm:prSet/>
      <dgm:spPr/>
      <dgm:t>
        <a:bodyPr/>
        <a:lstStyle/>
        <a:p>
          <a:endParaRPr lang="en-US"/>
        </a:p>
      </dgm:t>
    </dgm:pt>
    <dgm:pt modelId="{219DE2AA-81C6-4AFC-A348-D182913D1AEC}" type="sibTrans" cxnId="{1FD8F247-CC29-429F-AE73-AEB4C713364D}">
      <dgm:prSet/>
      <dgm:spPr/>
      <dgm:t>
        <a:bodyPr/>
        <a:lstStyle/>
        <a:p>
          <a:endParaRPr lang="en-US"/>
        </a:p>
      </dgm:t>
    </dgm:pt>
    <dgm:pt modelId="{5CDBD975-4968-4129-8BD1-34E75AE6EED4}">
      <dgm:prSet phldrT="[Text]"/>
      <dgm:spPr/>
      <dgm:t>
        <a:bodyPr/>
        <a:lstStyle/>
        <a:p>
          <a:r>
            <a:rPr lang="en-US" b="0" dirty="0"/>
            <a:t>What is the overall certainty of evidence for the critical outcomes?</a:t>
          </a:r>
        </a:p>
      </dgm:t>
    </dgm:pt>
    <dgm:pt modelId="{60A0B7DC-9A31-42C6-8557-0C67574CABD5}" type="parTrans" cxnId="{E9740AEA-02E3-4CB4-9FF5-0C799316D02B}">
      <dgm:prSet/>
      <dgm:spPr/>
      <dgm:t>
        <a:bodyPr/>
        <a:lstStyle/>
        <a:p>
          <a:endParaRPr lang="en-US"/>
        </a:p>
      </dgm:t>
    </dgm:pt>
    <dgm:pt modelId="{1172C735-9499-49C0-9289-DD69BCE5DA75}" type="sibTrans" cxnId="{E9740AEA-02E3-4CB4-9FF5-0C799316D02B}">
      <dgm:prSet/>
      <dgm:spPr/>
      <dgm:t>
        <a:bodyPr/>
        <a:lstStyle/>
        <a:p>
          <a:endParaRPr lang="en-US"/>
        </a:p>
      </dgm:t>
    </dgm:pt>
    <dgm:pt modelId="{82284A4E-DDB6-4FE5-9DAC-99936ABB496B}" type="pres">
      <dgm:prSet presAssocID="{9798A44B-4299-40D4-A814-0F18B7F2D2AC}" presName="Name0" presStyleCnt="0">
        <dgm:presLayoutVars>
          <dgm:chPref val="1"/>
          <dgm:dir/>
          <dgm:animOne val="branch"/>
          <dgm:animLvl val="lvl"/>
          <dgm:resizeHandles val="exact"/>
        </dgm:presLayoutVars>
      </dgm:prSet>
      <dgm:spPr/>
    </dgm:pt>
    <dgm:pt modelId="{9190F55B-48D3-4483-AC69-973AF42057E3}" type="pres">
      <dgm:prSet presAssocID="{A398B5B2-702E-4598-B3B3-1308A1664FF4}" presName="root1" presStyleCnt="0"/>
      <dgm:spPr/>
    </dgm:pt>
    <dgm:pt modelId="{2073A012-19A6-43D3-B091-25A9DB52EE2A}" type="pres">
      <dgm:prSet presAssocID="{A398B5B2-702E-4598-B3B3-1308A1664FF4}" presName="LevelOneTextNode" presStyleLbl="node0" presStyleIdx="0" presStyleCnt="1" custAng="5400000" custScaleX="200514" custScaleY="65637" custLinFactX="-12330" custLinFactNeighborX="-100000" custLinFactNeighborY="-2722">
        <dgm:presLayoutVars>
          <dgm:chPref val="3"/>
        </dgm:presLayoutVars>
      </dgm:prSet>
      <dgm:spPr/>
    </dgm:pt>
    <dgm:pt modelId="{7EBCAF81-4EA7-4B56-9DC3-51C141FFD3AE}" type="pres">
      <dgm:prSet presAssocID="{A398B5B2-702E-4598-B3B3-1308A1664FF4}" presName="level2hierChild" presStyleCnt="0"/>
      <dgm:spPr/>
    </dgm:pt>
    <dgm:pt modelId="{FAED4CBC-D6A1-42F9-BF7C-62DA9096BE11}" type="pres">
      <dgm:prSet presAssocID="{B9D186CD-161A-47AC-A743-48026827F4AE}" presName="conn2-1" presStyleLbl="parChTrans1D2" presStyleIdx="0" presStyleCnt="7"/>
      <dgm:spPr/>
    </dgm:pt>
    <dgm:pt modelId="{3F7C1AC7-20B4-4FCA-BC77-DD9C85EF757E}" type="pres">
      <dgm:prSet presAssocID="{B9D186CD-161A-47AC-A743-48026827F4AE}" presName="connTx" presStyleLbl="parChTrans1D2" presStyleIdx="0" presStyleCnt="7"/>
      <dgm:spPr/>
    </dgm:pt>
    <dgm:pt modelId="{4BBBF60B-2FD7-47A6-AF32-E028BE989785}" type="pres">
      <dgm:prSet presAssocID="{D6EEBB4B-A1DD-4DE6-82B0-10D3266F3E16}" presName="root2" presStyleCnt="0"/>
      <dgm:spPr/>
    </dgm:pt>
    <dgm:pt modelId="{B0B6904C-B974-4F28-BCDE-55B8DAE7F158}" type="pres">
      <dgm:prSet presAssocID="{D6EEBB4B-A1DD-4DE6-82B0-10D3266F3E16}" presName="LevelTwoTextNode" presStyleLbl="node2" presStyleIdx="0" presStyleCnt="7">
        <dgm:presLayoutVars>
          <dgm:chPref val="3"/>
        </dgm:presLayoutVars>
      </dgm:prSet>
      <dgm:spPr/>
    </dgm:pt>
    <dgm:pt modelId="{6DC8AC17-727D-4372-A530-44D7BC8CC0DF}" type="pres">
      <dgm:prSet presAssocID="{D6EEBB4B-A1DD-4DE6-82B0-10D3266F3E16}" presName="level3hierChild" presStyleCnt="0"/>
      <dgm:spPr/>
    </dgm:pt>
    <dgm:pt modelId="{6987BC0C-1310-49C0-8871-87C28E04B52E}" type="pres">
      <dgm:prSet presAssocID="{5DB4664E-DF4A-4DDC-99C6-4AE88B07BAD5}" presName="conn2-1" presStyleLbl="parChTrans1D2" presStyleIdx="1" presStyleCnt="7"/>
      <dgm:spPr/>
    </dgm:pt>
    <dgm:pt modelId="{1EA28986-329E-44A1-8213-D1B8FAA3A576}" type="pres">
      <dgm:prSet presAssocID="{5DB4664E-DF4A-4DDC-99C6-4AE88B07BAD5}" presName="connTx" presStyleLbl="parChTrans1D2" presStyleIdx="1" presStyleCnt="7"/>
      <dgm:spPr/>
    </dgm:pt>
    <dgm:pt modelId="{6395ADD0-E0C3-4A3A-AAE2-BDCFEC0A375C}" type="pres">
      <dgm:prSet presAssocID="{6947B6C9-CC43-44C1-B8A8-75341463BC6E}" presName="root2" presStyleCnt="0"/>
      <dgm:spPr/>
    </dgm:pt>
    <dgm:pt modelId="{FD994ED9-1128-44BF-802E-BF7E20BD9D49}" type="pres">
      <dgm:prSet presAssocID="{6947B6C9-CC43-44C1-B8A8-75341463BC6E}" presName="LevelTwoTextNode" presStyleLbl="node2" presStyleIdx="1" presStyleCnt="7">
        <dgm:presLayoutVars>
          <dgm:chPref val="3"/>
        </dgm:presLayoutVars>
      </dgm:prSet>
      <dgm:spPr/>
    </dgm:pt>
    <dgm:pt modelId="{3E4E937B-5A8F-4F6B-A937-544232861C98}" type="pres">
      <dgm:prSet presAssocID="{6947B6C9-CC43-44C1-B8A8-75341463BC6E}" presName="level3hierChild" presStyleCnt="0"/>
      <dgm:spPr/>
    </dgm:pt>
    <dgm:pt modelId="{BAB5779C-7528-444D-BD33-34F6ADF7D547}" type="pres">
      <dgm:prSet presAssocID="{60A0B7DC-9A31-42C6-8557-0C67574CABD5}" presName="conn2-1" presStyleLbl="parChTrans1D2" presStyleIdx="2" presStyleCnt="7"/>
      <dgm:spPr/>
    </dgm:pt>
    <dgm:pt modelId="{926C6ED0-51B9-455C-B5C4-1F8D17CEA567}" type="pres">
      <dgm:prSet presAssocID="{60A0B7DC-9A31-42C6-8557-0C67574CABD5}" presName="connTx" presStyleLbl="parChTrans1D2" presStyleIdx="2" presStyleCnt="7"/>
      <dgm:spPr/>
    </dgm:pt>
    <dgm:pt modelId="{A6714503-A841-4990-83CD-DA2251111A76}" type="pres">
      <dgm:prSet presAssocID="{5CDBD975-4968-4129-8BD1-34E75AE6EED4}" presName="root2" presStyleCnt="0"/>
      <dgm:spPr/>
    </dgm:pt>
    <dgm:pt modelId="{7A467840-2C0E-48CA-AEBE-1AFB4354208B}" type="pres">
      <dgm:prSet presAssocID="{5CDBD975-4968-4129-8BD1-34E75AE6EED4}" presName="LevelTwoTextNode" presStyleLbl="node2" presStyleIdx="2" presStyleCnt="7">
        <dgm:presLayoutVars>
          <dgm:chPref val="3"/>
        </dgm:presLayoutVars>
      </dgm:prSet>
      <dgm:spPr/>
    </dgm:pt>
    <dgm:pt modelId="{12476308-A215-4C79-B194-6736055FC4F0}" type="pres">
      <dgm:prSet presAssocID="{5CDBD975-4968-4129-8BD1-34E75AE6EED4}" presName="level3hierChild" presStyleCnt="0"/>
      <dgm:spPr/>
    </dgm:pt>
    <dgm:pt modelId="{744134E7-FB82-4BAF-BD10-D9621015B0BC}" type="pres">
      <dgm:prSet presAssocID="{760D459D-F429-42D9-9D44-5C93FFAC2FF2}" presName="conn2-1" presStyleLbl="parChTrans1D2" presStyleIdx="3" presStyleCnt="7"/>
      <dgm:spPr/>
    </dgm:pt>
    <dgm:pt modelId="{43FDCBAB-6DB8-4555-A305-DCA5004E1E55}" type="pres">
      <dgm:prSet presAssocID="{760D459D-F429-42D9-9D44-5C93FFAC2FF2}" presName="connTx" presStyleLbl="parChTrans1D2" presStyleIdx="3" presStyleCnt="7"/>
      <dgm:spPr/>
    </dgm:pt>
    <dgm:pt modelId="{5B2AF431-3EFE-45C3-BFDE-8BE3689BD015}" type="pres">
      <dgm:prSet presAssocID="{21483FE1-75E3-46BD-91CE-4B94B68DBEE3}" presName="root2" presStyleCnt="0"/>
      <dgm:spPr/>
    </dgm:pt>
    <dgm:pt modelId="{2CD5C5EA-5C90-4391-A1B2-F8EE7AB084CC}" type="pres">
      <dgm:prSet presAssocID="{21483FE1-75E3-46BD-91CE-4B94B68DBEE3}" presName="LevelTwoTextNode" presStyleLbl="node2" presStyleIdx="3" presStyleCnt="7">
        <dgm:presLayoutVars>
          <dgm:chPref val="3"/>
        </dgm:presLayoutVars>
      </dgm:prSet>
      <dgm:spPr/>
    </dgm:pt>
    <dgm:pt modelId="{8CA96170-F672-4C86-8766-80F1D8049A12}" type="pres">
      <dgm:prSet presAssocID="{21483FE1-75E3-46BD-91CE-4B94B68DBEE3}" presName="level3hierChild" presStyleCnt="0"/>
      <dgm:spPr/>
    </dgm:pt>
    <dgm:pt modelId="{A0E2934C-2191-4574-93C1-821E2343ED35}" type="pres">
      <dgm:prSet presAssocID="{4BF6B202-DBDE-431D-BECB-38E23F8A3A7A}" presName="conn2-1" presStyleLbl="parChTrans1D2" presStyleIdx="4" presStyleCnt="7"/>
      <dgm:spPr/>
    </dgm:pt>
    <dgm:pt modelId="{A323218D-C6C0-4B82-9A1C-8050872154F2}" type="pres">
      <dgm:prSet presAssocID="{4BF6B202-DBDE-431D-BECB-38E23F8A3A7A}" presName="connTx" presStyleLbl="parChTrans1D2" presStyleIdx="4" presStyleCnt="7"/>
      <dgm:spPr/>
    </dgm:pt>
    <dgm:pt modelId="{0697EFC7-7C01-4883-8204-00F4DCCC599A}" type="pres">
      <dgm:prSet presAssocID="{9F5879FB-B6AC-4B32-AA3D-5E58501645D8}" presName="root2" presStyleCnt="0"/>
      <dgm:spPr/>
    </dgm:pt>
    <dgm:pt modelId="{E428CA9B-7C02-4BA9-B4D9-87A0D7490036}" type="pres">
      <dgm:prSet presAssocID="{9F5879FB-B6AC-4B32-AA3D-5E58501645D8}" presName="LevelTwoTextNode" presStyleLbl="node2" presStyleIdx="4" presStyleCnt="7">
        <dgm:presLayoutVars>
          <dgm:chPref val="3"/>
        </dgm:presLayoutVars>
      </dgm:prSet>
      <dgm:spPr/>
    </dgm:pt>
    <dgm:pt modelId="{9AAB75BB-96F4-4FFB-9C5B-BFA1597BCA2C}" type="pres">
      <dgm:prSet presAssocID="{9F5879FB-B6AC-4B32-AA3D-5E58501645D8}" presName="level3hierChild" presStyleCnt="0"/>
      <dgm:spPr/>
    </dgm:pt>
    <dgm:pt modelId="{78091449-97ED-4B52-BE13-48C167BAAC0D}" type="pres">
      <dgm:prSet presAssocID="{D2AAFF00-BC9A-4D50-83A5-1A6ABC179B25}" presName="conn2-1" presStyleLbl="parChTrans1D2" presStyleIdx="5" presStyleCnt="7"/>
      <dgm:spPr/>
    </dgm:pt>
    <dgm:pt modelId="{97DE5C89-B2C6-4234-B2FA-730680412D73}" type="pres">
      <dgm:prSet presAssocID="{D2AAFF00-BC9A-4D50-83A5-1A6ABC179B25}" presName="connTx" presStyleLbl="parChTrans1D2" presStyleIdx="5" presStyleCnt="7"/>
      <dgm:spPr/>
    </dgm:pt>
    <dgm:pt modelId="{89687DAA-D131-4993-9312-715B8824486E}" type="pres">
      <dgm:prSet presAssocID="{9D7882AA-2A2F-42F5-BFBE-8CF976913C14}" presName="root2" presStyleCnt="0"/>
      <dgm:spPr/>
    </dgm:pt>
    <dgm:pt modelId="{78F940AE-9759-425F-BCA6-5A0D818EA74B}" type="pres">
      <dgm:prSet presAssocID="{9D7882AA-2A2F-42F5-BFBE-8CF976913C14}" presName="LevelTwoTextNode" presStyleLbl="node2" presStyleIdx="5" presStyleCnt="7">
        <dgm:presLayoutVars>
          <dgm:chPref val="3"/>
        </dgm:presLayoutVars>
      </dgm:prSet>
      <dgm:spPr/>
    </dgm:pt>
    <dgm:pt modelId="{50377D9B-4D00-4D28-89D0-8D8FB2718171}" type="pres">
      <dgm:prSet presAssocID="{9D7882AA-2A2F-42F5-BFBE-8CF976913C14}" presName="level3hierChild" presStyleCnt="0"/>
      <dgm:spPr/>
    </dgm:pt>
    <dgm:pt modelId="{92B45722-51F4-42D2-899B-EC552451B40D}" type="pres">
      <dgm:prSet presAssocID="{D827A1B4-9E01-43D9-B264-8C07BFB6F44E}" presName="conn2-1" presStyleLbl="parChTrans1D2" presStyleIdx="6" presStyleCnt="7"/>
      <dgm:spPr/>
    </dgm:pt>
    <dgm:pt modelId="{C6A066C9-F74C-4CB6-AE81-918FDD32AD6C}" type="pres">
      <dgm:prSet presAssocID="{D827A1B4-9E01-43D9-B264-8C07BFB6F44E}" presName="connTx" presStyleLbl="parChTrans1D2" presStyleIdx="6" presStyleCnt="7"/>
      <dgm:spPr/>
    </dgm:pt>
    <dgm:pt modelId="{7699C4C1-9A7A-49A6-92DD-A53AA99E2A7A}" type="pres">
      <dgm:prSet presAssocID="{8BC2DAFF-2AA7-41A8-BF6A-57FBECDE00FB}" presName="root2" presStyleCnt="0"/>
      <dgm:spPr/>
    </dgm:pt>
    <dgm:pt modelId="{4391341F-95CE-4323-8A7B-1045485F3705}" type="pres">
      <dgm:prSet presAssocID="{8BC2DAFF-2AA7-41A8-BF6A-57FBECDE00FB}" presName="LevelTwoTextNode" presStyleLbl="node2" presStyleIdx="6" presStyleCnt="7">
        <dgm:presLayoutVars>
          <dgm:chPref val="3"/>
        </dgm:presLayoutVars>
      </dgm:prSet>
      <dgm:spPr/>
    </dgm:pt>
    <dgm:pt modelId="{FAC8776C-B2BC-44B6-8FBF-E979D87F2BB4}" type="pres">
      <dgm:prSet presAssocID="{8BC2DAFF-2AA7-41A8-BF6A-57FBECDE00FB}" presName="level3hierChild" presStyleCnt="0"/>
      <dgm:spPr/>
    </dgm:pt>
  </dgm:ptLst>
  <dgm:cxnLst>
    <dgm:cxn modelId="{1CB84304-FA7F-4EBB-A877-D909E0CAA092}" type="presOf" srcId="{B9D186CD-161A-47AC-A743-48026827F4AE}" destId="{FAED4CBC-D6A1-42F9-BF7C-62DA9096BE11}" srcOrd="0" destOrd="0" presId="urn:microsoft.com/office/officeart/2008/layout/HorizontalMultiLevelHierarchy"/>
    <dgm:cxn modelId="{8ED46C1B-03DC-474B-B5A7-898C64FE51B3}" type="presOf" srcId="{60A0B7DC-9A31-42C6-8557-0C67574CABD5}" destId="{BAB5779C-7528-444D-BD33-34F6ADF7D547}" srcOrd="0" destOrd="0" presId="urn:microsoft.com/office/officeart/2008/layout/HorizontalMultiLevelHierarchy"/>
    <dgm:cxn modelId="{96AD0620-00A3-4165-B0A1-C6EB2A4B101B}" type="presOf" srcId="{9F5879FB-B6AC-4B32-AA3D-5E58501645D8}" destId="{E428CA9B-7C02-4BA9-B4D9-87A0D7490036}" srcOrd="0" destOrd="0" presId="urn:microsoft.com/office/officeart/2008/layout/HorizontalMultiLevelHierarchy"/>
    <dgm:cxn modelId="{BFA10D28-151F-4284-B7CD-8CB3BCF18578}" type="presOf" srcId="{D2AAFF00-BC9A-4D50-83A5-1A6ABC179B25}" destId="{78091449-97ED-4B52-BE13-48C167BAAC0D}" srcOrd="0" destOrd="0" presId="urn:microsoft.com/office/officeart/2008/layout/HorizontalMultiLevelHierarchy"/>
    <dgm:cxn modelId="{B4985D2D-EC97-4612-BF37-261E7E6C077C}" srcId="{A398B5B2-702E-4598-B3B3-1308A1664FF4}" destId="{9F5879FB-B6AC-4B32-AA3D-5E58501645D8}" srcOrd="4" destOrd="0" parTransId="{4BF6B202-DBDE-431D-BECB-38E23F8A3A7A}" sibTransId="{806D249D-BF0C-4095-AEEE-F28AB78E5FD6}"/>
    <dgm:cxn modelId="{1A842F3E-BFBF-47BD-9D00-9EF3E4DBAC85}" srcId="{A398B5B2-702E-4598-B3B3-1308A1664FF4}" destId="{8BC2DAFF-2AA7-41A8-BF6A-57FBECDE00FB}" srcOrd="6" destOrd="0" parTransId="{D827A1B4-9E01-43D9-B264-8C07BFB6F44E}" sibTransId="{5A28A2CA-1458-4217-A1B1-04267381D5AD}"/>
    <dgm:cxn modelId="{1FD8F247-CC29-429F-AE73-AEB4C713364D}" srcId="{A398B5B2-702E-4598-B3B3-1308A1664FF4}" destId="{21483FE1-75E3-46BD-91CE-4B94B68DBEE3}" srcOrd="3" destOrd="0" parTransId="{760D459D-F429-42D9-9D44-5C93FFAC2FF2}" sibTransId="{219DE2AA-81C6-4AFC-A348-D182913D1AEC}"/>
    <dgm:cxn modelId="{0525224D-BDC5-4FFD-9729-FF93E738FAC7}" type="presOf" srcId="{760D459D-F429-42D9-9D44-5C93FFAC2FF2}" destId="{744134E7-FB82-4BAF-BD10-D9621015B0BC}" srcOrd="0" destOrd="0" presId="urn:microsoft.com/office/officeart/2008/layout/HorizontalMultiLevelHierarchy"/>
    <dgm:cxn modelId="{2AC8B16D-B39C-497D-A073-5C0C642A6177}" type="presOf" srcId="{A398B5B2-702E-4598-B3B3-1308A1664FF4}" destId="{2073A012-19A6-43D3-B091-25A9DB52EE2A}" srcOrd="0" destOrd="0" presId="urn:microsoft.com/office/officeart/2008/layout/HorizontalMultiLevelHierarchy"/>
    <dgm:cxn modelId="{F0A5306E-490F-4D9F-B0E9-D0369E6AD05C}" type="presOf" srcId="{D827A1B4-9E01-43D9-B264-8C07BFB6F44E}" destId="{C6A066C9-F74C-4CB6-AE81-918FDD32AD6C}" srcOrd="1" destOrd="0" presId="urn:microsoft.com/office/officeart/2008/layout/HorizontalMultiLevelHierarchy"/>
    <dgm:cxn modelId="{84424E76-239A-49D5-8915-9803B84508DA}" type="presOf" srcId="{B9D186CD-161A-47AC-A743-48026827F4AE}" destId="{3F7C1AC7-20B4-4FCA-BC77-DD9C85EF757E}" srcOrd="1" destOrd="0" presId="urn:microsoft.com/office/officeart/2008/layout/HorizontalMultiLevelHierarchy"/>
    <dgm:cxn modelId="{62F95D90-2AB4-4CA4-9FA7-DE6DCF77C65E}" type="presOf" srcId="{21483FE1-75E3-46BD-91CE-4B94B68DBEE3}" destId="{2CD5C5EA-5C90-4391-A1B2-F8EE7AB084CC}" srcOrd="0" destOrd="0" presId="urn:microsoft.com/office/officeart/2008/layout/HorizontalMultiLevelHierarchy"/>
    <dgm:cxn modelId="{4EA7EE91-21B8-4798-A8AF-AB2198967F56}" srcId="{A398B5B2-702E-4598-B3B3-1308A1664FF4}" destId="{9D7882AA-2A2F-42F5-BFBE-8CF976913C14}" srcOrd="5" destOrd="0" parTransId="{D2AAFF00-BC9A-4D50-83A5-1A6ABC179B25}" sibTransId="{376C5AF3-F66E-4F0B-9C94-BE3C34658648}"/>
    <dgm:cxn modelId="{7709D49A-BBA0-4D99-8CCB-EE9AD7739985}" type="presOf" srcId="{6947B6C9-CC43-44C1-B8A8-75341463BC6E}" destId="{FD994ED9-1128-44BF-802E-BF7E20BD9D49}" srcOrd="0" destOrd="0" presId="urn:microsoft.com/office/officeart/2008/layout/HorizontalMultiLevelHierarchy"/>
    <dgm:cxn modelId="{2EF7D49D-44E5-4D64-A474-D08766AA3D52}" type="presOf" srcId="{9798A44B-4299-40D4-A814-0F18B7F2D2AC}" destId="{82284A4E-DDB6-4FE5-9DAC-99936ABB496B}" srcOrd="0" destOrd="0" presId="urn:microsoft.com/office/officeart/2008/layout/HorizontalMultiLevelHierarchy"/>
    <dgm:cxn modelId="{676C4FB1-2CE2-467A-997E-3455C05703EC}" type="presOf" srcId="{9D7882AA-2A2F-42F5-BFBE-8CF976913C14}" destId="{78F940AE-9759-425F-BCA6-5A0D818EA74B}" srcOrd="0" destOrd="0" presId="urn:microsoft.com/office/officeart/2008/layout/HorizontalMultiLevelHierarchy"/>
    <dgm:cxn modelId="{8AF24CC3-3B7C-4DE5-A36C-8A74FD0E79BD}" type="presOf" srcId="{5CDBD975-4968-4129-8BD1-34E75AE6EED4}" destId="{7A467840-2C0E-48CA-AEBE-1AFB4354208B}" srcOrd="0" destOrd="0" presId="urn:microsoft.com/office/officeart/2008/layout/HorizontalMultiLevelHierarchy"/>
    <dgm:cxn modelId="{9E55D7C4-CD02-482A-A0CC-129DDC1C3FB7}" srcId="{A398B5B2-702E-4598-B3B3-1308A1664FF4}" destId="{D6EEBB4B-A1DD-4DE6-82B0-10D3266F3E16}" srcOrd="0" destOrd="0" parTransId="{B9D186CD-161A-47AC-A743-48026827F4AE}" sibTransId="{6317733E-BE8C-44FA-9643-9DC9C38EF465}"/>
    <dgm:cxn modelId="{9CAD8CC7-B14E-4095-9AA5-9ECE6936E978}" type="presOf" srcId="{D6EEBB4B-A1DD-4DE6-82B0-10D3266F3E16}" destId="{B0B6904C-B974-4F28-BCDE-55B8DAE7F158}" srcOrd="0" destOrd="0" presId="urn:microsoft.com/office/officeart/2008/layout/HorizontalMultiLevelHierarchy"/>
    <dgm:cxn modelId="{FB198CC8-529E-4617-B5D7-C4F075F87009}" srcId="{9798A44B-4299-40D4-A814-0F18B7F2D2AC}" destId="{A398B5B2-702E-4598-B3B3-1308A1664FF4}" srcOrd="0" destOrd="0" parTransId="{B653BCD1-5D02-4297-A215-01927D4B8FAE}" sibTransId="{C100A7CE-D774-4D7D-A492-0EA697125159}"/>
    <dgm:cxn modelId="{BA63D7D5-B818-4EBF-8862-BD56A04BE26A}" type="presOf" srcId="{4BF6B202-DBDE-431D-BECB-38E23F8A3A7A}" destId="{A0E2934C-2191-4574-93C1-821E2343ED35}" srcOrd="0" destOrd="0" presId="urn:microsoft.com/office/officeart/2008/layout/HorizontalMultiLevelHierarchy"/>
    <dgm:cxn modelId="{04C353DD-C06D-4AAC-9F53-3DFB1D32D043}" type="presOf" srcId="{D2AAFF00-BC9A-4D50-83A5-1A6ABC179B25}" destId="{97DE5C89-B2C6-4234-B2FA-730680412D73}" srcOrd="1" destOrd="0" presId="urn:microsoft.com/office/officeart/2008/layout/HorizontalMultiLevelHierarchy"/>
    <dgm:cxn modelId="{75C5D0E3-0B2A-488D-BB92-F8D96465FB8C}" type="presOf" srcId="{8BC2DAFF-2AA7-41A8-BF6A-57FBECDE00FB}" destId="{4391341F-95CE-4323-8A7B-1045485F3705}" srcOrd="0" destOrd="0" presId="urn:microsoft.com/office/officeart/2008/layout/HorizontalMultiLevelHierarchy"/>
    <dgm:cxn modelId="{E9740AEA-02E3-4CB4-9FF5-0C799316D02B}" srcId="{A398B5B2-702E-4598-B3B3-1308A1664FF4}" destId="{5CDBD975-4968-4129-8BD1-34E75AE6EED4}" srcOrd="2" destOrd="0" parTransId="{60A0B7DC-9A31-42C6-8557-0C67574CABD5}" sibTransId="{1172C735-9499-49C0-9289-DD69BCE5DA75}"/>
    <dgm:cxn modelId="{6153ABEF-577A-42A9-9BD4-68C76117FD0C}" type="presOf" srcId="{60A0B7DC-9A31-42C6-8557-0C67574CABD5}" destId="{926C6ED0-51B9-455C-B5C4-1F8D17CEA567}" srcOrd="1" destOrd="0" presId="urn:microsoft.com/office/officeart/2008/layout/HorizontalMultiLevelHierarchy"/>
    <dgm:cxn modelId="{A62976F3-17E2-4FAE-BDF9-5F18B6938A3E}" type="presOf" srcId="{4BF6B202-DBDE-431D-BECB-38E23F8A3A7A}" destId="{A323218D-C6C0-4B82-9A1C-8050872154F2}" srcOrd="1" destOrd="0" presId="urn:microsoft.com/office/officeart/2008/layout/HorizontalMultiLevelHierarchy"/>
    <dgm:cxn modelId="{D1A08EF6-050C-4B58-BCF6-08A06ACA9031}" type="presOf" srcId="{5DB4664E-DF4A-4DDC-99C6-4AE88B07BAD5}" destId="{6987BC0C-1310-49C0-8871-87C28E04B52E}" srcOrd="0" destOrd="0" presId="urn:microsoft.com/office/officeart/2008/layout/HorizontalMultiLevelHierarchy"/>
    <dgm:cxn modelId="{42690DF7-CA40-4C07-BA06-B25865DC77BE}" type="presOf" srcId="{5DB4664E-DF4A-4DDC-99C6-4AE88B07BAD5}" destId="{1EA28986-329E-44A1-8213-D1B8FAA3A576}" srcOrd="1" destOrd="0" presId="urn:microsoft.com/office/officeart/2008/layout/HorizontalMultiLevelHierarchy"/>
    <dgm:cxn modelId="{6DEDCBF9-5B94-4480-99B0-97AEAA1C0B71}" type="presOf" srcId="{760D459D-F429-42D9-9D44-5C93FFAC2FF2}" destId="{43FDCBAB-6DB8-4555-A305-DCA5004E1E55}" srcOrd="1" destOrd="0" presId="urn:microsoft.com/office/officeart/2008/layout/HorizontalMultiLevelHierarchy"/>
    <dgm:cxn modelId="{F0C220FB-B6B8-4B14-BD2F-EC1BAE7B6A5A}" srcId="{A398B5B2-702E-4598-B3B3-1308A1664FF4}" destId="{6947B6C9-CC43-44C1-B8A8-75341463BC6E}" srcOrd="1" destOrd="0" parTransId="{5DB4664E-DF4A-4DDC-99C6-4AE88B07BAD5}" sibTransId="{6F244848-1971-441B-B475-EC0FCC7287B0}"/>
    <dgm:cxn modelId="{C146E8FC-6568-45FE-8E7C-44D4FFCC503C}" type="presOf" srcId="{D827A1B4-9E01-43D9-B264-8C07BFB6F44E}" destId="{92B45722-51F4-42D2-899B-EC552451B40D}" srcOrd="0" destOrd="0" presId="urn:microsoft.com/office/officeart/2008/layout/HorizontalMultiLevelHierarchy"/>
    <dgm:cxn modelId="{C31F5E44-BAEE-4FEF-9278-77197CC079DC}" type="presParOf" srcId="{82284A4E-DDB6-4FE5-9DAC-99936ABB496B}" destId="{9190F55B-48D3-4483-AC69-973AF42057E3}" srcOrd="0" destOrd="0" presId="urn:microsoft.com/office/officeart/2008/layout/HorizontalMultiLevelHierarchy"/>
    <dgm:cxn modelId="{A91EFAA7-DA84-43D7-9F2A-03C509BBB4AB}" type="presParOf" srcId="{9190F55B-48D3-4483-AC69-973AF42057E3}" destId="{2073A012-19A6-43D3-B091-25A9DB52EE2A}" srcOrd="0" destOrd="0" presId="urn:microsoft.com/office/officeart/2008/layout/HorizontalMultiLevelHierarchy"/>
    <dgm:cxn modelId="{DF9A636A-C307-4601-BFFD-0F35EEFFF1FD}" type="presParOf" srcId="{9190F55B-48D3-4483-AC69-973AF42057E3}" destId="{7EBCAF81-4EA7-4B56-9DC3-51C141FFD3AE}" srcOrd="1" destOrd="0" presId="urn:microsoft.com/office/officeart/2008/layout/HorizontalMultiLevelHierarchy"/>
    <dgm:cxn modelId="{0C370A31-C11B-47E7-A2B3-B5D0AC966BEF}" type="presParOf" srcId="{7EBCAF81-4EA7-4B56-9DC3-51C141FFD3AE}" destId="{FAED4CBC-D6A1-42F9-BF7C-62DA9096BE11}" srcOrd="0" destOrd="0" presId="urn:microsoft.com/office/officeart/2008/layout/HorizontalMultiLevelHierarchy"/>
    <dgm:cxn modelId="{DFA66392-286A-41FD-B290-A39CF7D0C472}" type="presParOf" srcId="{FAED4CBC-D6A1-42F9-BF7C-62DA9096BE11}" destId="{3F7C1AC7-20B4-4FCA-BC77-DD9C85EF757E}" srcOrd="0" destOrd="0" presId="urn:microsoft.com/office/officeart/2008/layout/HorizontalMultiLevelHierarchy"/>
    <dgm:cxn modelId="{86103423-EAD8-4783-924D-B03C55EF054C}" type="presParOf" srcId="{7EBCAF81-4EA7-4B56-9DC3-51C141FFD3AE}" destId="{4BBBF60B-2FD7-47A6-AF32-E028BE989785}" srcOrd="1" destOrd="0" presId="urn:microsoft.com/office/officeart/2008/layout/HorizontalMultiLevelHierarchy"/>
    <dgm:cxn modelId="{608F383E-6B25-4FA5-823B-ADB16F75A3C3}" type="presParOf" srcId="{4BBBF60B-2FD7-47A6-AF32-E028BE989785}" destId="{B0B6904C-B974-4F28-BCDE-55B8DAE7F158}" srcOrd="0" destOrd="0" presId="urn:microsoft.com/office/officeart/2008/layout/HorizontalMultiLevelHierarchy"/>
    <dgm:cxn modelId="{3C00F6E5-4EEF-4C84-BBEE-E222DF25F4EB}" type="presParOf" srcId="{4BBBF60B-2FD7-47A6-AF32-E028BE989785}" destId="{6DC8AC17-727D-4372-A530-44D7BC8CC0DF}" srcOrd="1" destOrd="0" presId="urn:microsoft.com/office/officeart/2008/layout/HorizontalMultiLevelHierarchy"/>
    <dgm:cxn modelId="{DE9DAEDC-5166-47C1-AC2C-0E11916D9A08}" type="presParOf" srcId="{7EBCAF81-4EA7-4B56-9DC3-51C141FFD3AE}" destId="{6987BC0C-1310-49C0-8871-87C28E04B52E}" srcOrd="2" destOrd="0" presId="urn:microsoft.com/office/officeart/2008/layout/HorizontalMultiLevelHierarchy"/>
    <dgm:cxn modelId="{83D7D8E7-2204-475C-8BA7-01E594CBBFEF}" type="presParOf" srcId="{6987BC0C-1310-49C0-8871-87C28E04B52E}" destId="{1EA28986-329E-44A1-8213-D1B8FAA3A576}" srcOrd="0" destOrd="0" presId="urn:microsoft.com/office/officeart/2008/layout/HorizontalMultiLevelHierarchy"/>
    <dgm:cxn modelId="{4132CB19-AC8B-41A0-B1F7-B43D92632D13}" type="presParOf" srcId="{7EBCAF81-4EA7-4B56-9DC3-51C141FFD3AE}" destId="{6395ADD0-E0C3-4A3A-AAE2-BDCFEC0A375C}" srcOrd="3" destOrd="0" presId="urn:microsoft.com/office/officeart/2008/layout/HorizontalMultiLevelHierarchy"/>
    <dgm:cxn modelId="{E75B7659-DE82-4808-BD05-C61D8284B596}" type="presParOf" srcId="{6395ADD0-E0C3-4A3A-AAE2-BDCFEC0A375C}" destId="{FD994ED9-1128-44BF-802E-BF7E20BD9D49}" srcOrd="0" destOrd="0" presId="urn:microsoft.com/office/officeart/2008/layout/HorizontalMultiLevelHierarchy"/>
    <dgm:cxn modelId="{9EFD249F-648C-43AE-9EB9-E838DA623BB0}" type="presParOf" srcId="{6395ADD0-E0C3-4A3A-AAE2-BDCFEC0A375C}" destId="{3E4E937B-5A8F-4F6B-A937-544232861C98}" srcOrd="1" destOrd="0" presId="urn:microsoft.com/office/officeart/2008/layout/HorizontalMultiLevelHierarchy"/>
    <dgm:cxn modelId="{42F4932C-1DED-4197-AAE3-3DE758ADAAE6}" type="presParOf" srcId="{7EBCAF81-4EA7-4B56-9DC3-51C141FFD3AE}" destId="{BAB5779C-7528-444D-BD33-34F6ADF7D547}" srcOrd="4" destOrd="0" presId="urn:microsoft.com/office/officeart/2008/layout/HorizontalMultiLevelHierarchy"/>
    <dgm:cxn modelId="{6CC9458C-C78A-407B-B020-E57B863DE435}" type="presParOf" srcId="{BAB5779C-7528-444D-BD33-34F6ADF7D547}" destId="{926C6ED0-51B9-455C-B5C4-1F8D17CEA567}" srcOrd="0" destOrd="0" presId="urn:microsoft.com/office/officeart/2008/layout/HorizontalMultiLevelHierarchy"/>
    <dgm:cxn modelId="{FA4CA70E-CDF4-4A31-B5C2-E9C20F5E895A}" type="presParOf" srcId="{7EBCAF81-4EA7-4B56-9DC3-51C141FFD3AE}" destId="{A6714503-A841-4990-83CD-DA2251111A76}" srcOrd="5" destOrd="0" presId="urn:microsoft.com/office/officeart/2008/layout/HorizontalMultiLevelHierarchy"/>
    <dgm:cxn modelId="{9C700D62-061E-4A04-87D7-54EF33FB7E2A}" type="presParOf" srcId="{A6714503-A841-4990-83CD-DA2251111A76}" destId="{7A467840-2C0E-48CA-AEBE-1AFB4354208B}" srcOrd="0" destOrd="0" presId="urn:microsoft.com/office/officeart/2008/layout/HorizontalMultiLevelHierarchy"/>
    <dgm:cxn modelId="{1528D0DE-F696-4B1D-BA35-43D7868BBC12}" type="presParOf" srcId="{A6714503-A841-4990-83CD-DA2251111A76}" destId="{12476308-A215-4C79-B194-6736055FC4F0}" srcOrd="1" destOrd="0" presId="urn:microsoft.com/office/officeart/2008/layout/HorizontalMultiLevelHierarchy"/>
    <dgm:cxn modelId="{F6D2903D-BE52-4FDC-BDAF-4B616B2A960A}" type="presParOf" srcId="{7EBCAF81-4EA7-4B56-9DC3-51C141FFD3AE}" destId="{744134E7-FB82-4BAF-BD10-D9621015B0BC}" srcOrd="6" destOrd="0" presId="urn:microsoft.com/office/officeart/2008/layout/HorizontalMultiLevelHierarchy"/>
    <dgm:cxn modelId="{AEE9363A-0510-4074-92B2-6F67E984EA00}" type="presParOf" srcId="{744134E7-FB82-4BAF-BD10-D9621015B0BC}" destId="{43FDCBAB-6DB8-4555-A305-DCA5004E1E55}" srcOrd="0" destOrd="0" presId="urn:microsoft.com/office/officeart/2008/layout/HorizontalMultiLevelHierarchy"/>
    <dgm:cxn modelId="{22441C25-AFC8-498D-A7DC-C8EC9FEA8DD3}" type="presParOf" srcId="{7EBCAF81-4EA7-4B56-9DC3-51C141FFD3AE}" destId="{5B2AF431-3EFE-45C3-BFDE-8BE3689BD015}" srcOrd="7" destOrd="0" presId="urn:microsoft.com/office/officeart/2008/layout/HorizontalMultiLevelHierarchy"/>
    <dgm:cxn modelId="{283E4EBE-1E12-4329-8A75-14D7A94EFD35}" type="presParOf" srcId="{5B2AF431-3EFE-45C3-BFDE-8BE3689BD015}" destId="{2CD5C5EA-5C90-4391-A1B2-F8EE7AB084CC}" srcOrd="0" destOrd="0" presId="urn:microsoft.com/office/officeart/2008/layout/HorizontalMultiLevelHierarchy"/>
    <dgm:cxn modelId="{F1A3F54A-E992-460F-923B-089EA6CD8E27}" type="presParOf" srcId="{5B2AF431-3EFE-45C3-BFDE-8BE3689BD015}" destId="{8CA96170-F672-4C86-8766-80F1D8049A12}" srcOrd="1" destOrd="0" presId="urn:microsoft.com/office/officeart/2008/layout/HorizontalMultiLevelHierarchy"/>
    <dgm:cxn modelId="{D9723B07-A825-4CB0-8962-DC64D4F780A3}" type="presParOf" srcId="{7EBCAF81-4EA7-4B56-9DC3-51C141FFD3AE}" destId="{A0E2934C-2191-4574-93C1-821E2343ED35}" srcOrd="8" destOrd="0" presId="urn:microsoft.com/office/officeart/2008/layout/HorizontalMultiLevelHierarchy"/>
    <dgm:cxn modelId="{C358E66F-79CC-4D1C-B9A7-77802201A26D}" type="presParOf" srcId="{A0E2934C-2191-4574-93C1-821E2343ED35}" destId="{A323218D-C6C0-4B82-9A1C-8050872154F2}" srcOrd="0" destOrd="0" presId="urn:microsoft.com/office/officeart/2008/layout/HorizontalMultiLevelHierarchy"/>
    <dgm:cxn modelId="{1C7AA2AC-4103-4865-9E03-2CDE76F711B4}" type="presParOf" srcId="{7EBCAF81-4EA7-4B56-9DC3-51C141FFD3AE}" destId="{0697EFC7-7C01-4883-8204-00F4DCCC599A}" srcOrd="9" destOrd="0" presId="urn:microsoft.com/office/officeart/2008/layout/HorizontalMultiLevelHierarchy"/>
    <dgm:cxn modelId="{CA3F27DB-CCCE-4400-92AC-6186681CE99E}" type="presParOf" srcId="{0697EFC7-7C01-4883-8204-00F4DCCC599A}" destId="{E428CA9B-7C02-4BA9-B4D9-87A0D7490036}" srcOrd="0" destOrd="0" presId="urn:microsoft.com/office/officeart/2008/layout/HorizontalMultiLevelHierarchy"/>
    <dgm:cxn modelId="{8A7F1670-E997-4FD9-B674-F158494C803F}" type="presParOf" srcId="{0697EFC7-7C01-4883-8204-00F4DCCC599A}" destId="{9AAB75BB-96F4-4FFB-9C5B-BFA1597BCA2C}" srcOrd="1" destOrd="0" presId="urn:microsoft.com/office/officeart/2008/layout/HorizontalMultiLevelHierarchy"/>
    <dgm:cxn modelId="{CF407EB1-64F3-4E67-B4ED-66907878B829}" type="presParOf" srcId="{7EBCAF81-4EA7-4B56-9DC3-51C141FFD3AE}" destId="{78091449-97ED-4B52-BE13-48C167BAAC0D}" srcOrd="10" destOrd="0" presId="urn:microsoft.com/office/officeart/2008/layout/HorizontalMultiLevelHierarchy"/>
    <dgm:cxn modelId="{94376E7F-A44E-480E-85F1-BF396447F9D5}" type="presParOf" srcId="{78091449-97ED-4B52-BE13-48C167BAAC0D}" destId="{97DE5C89-B2C6-4234-B2FA-730680412D73}" srcOrd="0" destOrd="0" presId="urn:microsoft.com/office/officeart/2008/layout/HorizontalMultiLevelHierarchy"/>
    <dgm:cxn modelId="{77C5BB8D-0568-4D9B-B379-B99B6104D138}" type="presParOf" srcId="{7EBCAF81-4EA7-4B56-9DC3-51C141FFD3AE}" destId="{89687DAA-D131-4993-9312-715B8824486E}" srcOrd="11" destOrd="0" presId="urn:microsoft.com/office/officeart/2008/layout/HorizontalMultiLevelHierarchy"/>
    <dgm:cxn modelId="{D3BC8476-3A84-4BC9-BA18-F8027AB62FFF}" type="presParOf" srcId="{89687DAA-D131-4993-9312-715B8824486E}" destId="{78F940AE-9759-425F-BCA6-5A0D818EA74B}" srcOrd="0" destOrd="0" presId="urn:microsoft.com/office/officeart/2008/layout/HorizontalMultiLevelHierarchy"/>
    <dgm:cxn modelId="{DE96C92B-D776-450A-AA55-1FC341F57E88}" type="presParOf" srcId="{89687DAA-D131-4993-9312-715B8824486E}" destId="{50377D9B-4D00-4D28-89D0-8D8FB2718171}" srcOrd="1" destOrd="0" presId="urn:microsoft.com/office/officeart/2008/layout/HorizontalMultiLevelHierarchy"/>
    <dgm:cxn modelId="{5C8C0607-7BC2-4D86-8043-DDB43FED8FE5}" type="presParOf" srcId="{7EBCAF81-4EA7-4B56-9DC3-51C141FFD3AE}" destId="{92B45722-51F4-42D2-899B-EC552451B40D}" srcOrd="12" destOrd="0" presId="urn:microsoft.com/office/officeart/2008/layout/HorizontalMultiLevelHierarchy"/>
    <dgm:cxn modelId="{032216A5-D5F7-4ACD-A758-6527AAD58FAF}" type="presParOf" srcId="{92B45722-51F4-42D2-899B-EC552451B40D}" destId="{C6A066C9-F74C-4CB6-AE81-918FDD32AD6C}" srcOrd="0" destOrd="0" presId="urn:microsoft.com/office/officeart/2008/layout/HorizontalMultiLevelHierarchy"/>
    <dgm:cxn modelId="{801F42AF-84A9-43C4-846F-4EB1EB50E85D}" type="presParOf" srcId="{7EBCAF81-4EA7-4B56-9DC3-51C141FFD3AE}" destId="{7699C4C1-9A7A-49A6-92DD-A53AA99E2A7A}" srcOrd="13" destOrd="0" presId="urn:microsoft.com/office/officeart/2008/layout/HorizontalMultiLevelHierarchy"/>
    <dgm:cxn modelId="{4839D4BC-1E0F-4F9E-8F84-4C2F853DC281}" type="presParOf" srcId="{7699C4C1-9A7A-49A6-92DD-A53AA99E2A7A}" destId="{4391341F-95CE-4323-8A7B-1045485F3705}" srcOrd="0" destOrd="0" presId="urn:microsoft.com/office/officeart/2008/layout/HorizontalMultiLevelHierarchy"/>
    <dgm:cxn modelId="{8851EDB2-C250-49C5-AA9D-D502BC9A567A}" type="presParOf" srcId="{7699C4C1-9A7A-49A6-92DD-A53AA99E2A7A}" destId="{FAC8776C-B2BC-44B6-8FBF-E979D87F2BB4}" srcOrd="1" destOrd="0" presId="urn:microsoft.com/office/officeart/2008/layout/HorizontalMultiLevelHierarchy"/>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23.xml><?xml version="1.0" encoding="utf-8"?>
<dgm:dataModel xmlns:dgm="http://schemas.openxmlformats.org/drawingml/2006/diagram" xmlns:a="http://schemas.openxmlformats.org/drawingml/2006/main">
  <dgm:ptLst>
    <dgm:pt modelId="{9798A44B-4299-40D4-A814-0F18B7F2D2AC}" type="doc">
      <dgm:prSet loTypeId="urn:microsoft.com/office/officeart/2008/layout/HorizontalMultiLevelHierarchy" loCatId="hierarchy" qsTypeId="urn:microsoft.com/office/officeart/2005/8/quickstyle/simple1" qsCatId="simple" csTypeId="urn:microsoft.com/office/officeart/2005/8/colors/accent1_2" csCatId="accent1" phldr="1"/>
      <dgm:spPr/>
      <dgm:t>
        <a:bodyPr/>
        <a:lstStyle/>
        <a:p>
          <a:endParaRPr lang="en-US"/>
        </a:p>
      </dgm:t>
    </dgm:pt>
    <dgm:pt modelId="{A398B5B2-702E-4598-B3B3-1308A1664FF4}">
      <dgm:prSet phldrT="[Text]"/>
      <dgm:spPr>
        <a:solidFill>
          <a:schemeClr val="bg1"/>
        </a:solidFill>
      </dgm:spPr>
      <dgm:t>
        <a:bodyPr/>
        <a:lstStyle/>
        <a:p>
          <a:r>
            <a:rPr lang="en-US" b="1" dirty="0">
              <a:solidFill>
                <a:schemeClr val="bg1"/>
              </a:solidFill>
            </a:rPr>
            <a:t>ACIP should recommend the use of RZV among immunocompetent adults aged 50 years and older for the prevention of shingles and related complications</a:t>
          </a:r>
        </a:p>
      </dgm:t>
    </dgm:pt>
    <dgm:pt modelId="{B653BCD1-5D02-4297-A215-01927D4B8FAE}" type="parTrans" cxnId="{FB198CC8-529E-4617-B5D7-C4F075F87009}">
      <dgm:prSet/>
      <dgm:spPr/>
      <dgm:t>
        <a:bodyPr/>
        <a:lstStyle/>
        <a:p>
          <a:endParaRPr lang="en-US" b="1"/>
        </a:p>
      </dgm:t>
    </dgm:pt>
    <dgm:pt modelId="{C100A7CE-D774-4D7D-A492-0EA697125159}" type="sibTrans" cxnId="{FB198CC8-529E-4617-B5D7-C4F075F87009}">
      <dgm:prSet/>
      <dgm:spPr/>
      <dgm:t>
        <a:bodyPr/>
        <a:lstStyle/>
        <a:p>
          <a:endParaRPr lang="en-US" b="1"/>
        </a:p>
      </dgm:t>
    </dgm:pt>
    <dgm:pt modelId="{6947B6C9-CC43-44C1-B8A8-75341463BC6E}">
      <dgm:prSet phldrT="[Text]"/>
      <dgm:spPr>
        <a:solidFill>
          <a:schemeClr val="accent6">
            <a:lumMod val="50000"/>
          </a:schemeClr>
        </a:solidFill>
      </dgm:spPr>
      <dgm:t>
        <a:bodyPr/>
        <a:lstStyle/>
        <a:p>
          <a:r>
            <a:rPr lang="en-US" b="1" dirty="0"/>
            <a:t>Benefits from the intervention outweigh the harms.</a:t>
          </a:r>
        </a:p>
      </dgm:t>
    </dgm:pt>
    <dgm:pt modelId="{5DB4664E-DF4A-4DDC-99C6-4AE88B07BAD5}" type="parTrans" cxnId="{F0C220FB-B6B8-4B14-BD2F-EC1BAE7B6A5A}">
      <dgm:prSet/>
      <dgm:spPr>
        <a:ln>
          <a:solidFill>
            <a:schemeClr val="bg1"/>
          </a:solidFill>
        </a:ln>
      </dgm:spPr>
      <dgm:t>
        <a:bodyPr/>
        <a:lstStyle/>
        <a:p>
          <a:endParaRPr lang="en-US" b="1"/>
        </a:p>
      </dgm:t>
    </dgm:pt>
    <dgm:pt modelId="{6F244848-1971-441B-B475-EC0FCC7287B0}" type="sibTrans" cxnId="{F0C220FB-B6B8-4B14-BD2F-EC1BAE7B6A5A}">
      <dgm:prSet/>
      <dgm:spPr/>
      <dgm:t>
        <a:bodyPr/>
        <a:lstStyle/>
        <a:p>
          <a:endParaRPr lang="en-US" b="1"/>
        </a:p>
      </dgm:t>
    </dgm:pt>
    <dgm:pt modelId="{9F5879FB-B6AC-4B32-AA3D-5E58501645D8}">
      <dgm:prSet phldrT="[Text]"/>
      <dgm:spPr>
        <a:solidFill>
          <a:schemeClr val="accent6"/>
        </a:solidFill>
      </dgm:spPr>
      <dgm:t>
        <a:bodyPr/>
        <a:lstStyle/>
        <a:p>
          <a:r>
            <a:rPr lang="en-US" b="1" dirty="0"/>
            <a:t>RZV will most likely be an acceptable intervention to providers and patients</a:t>
          </a:r>
        </a:p>
      </dgm:t>
    </dgm:pt>
    <dgm:pt modelId="{4BF6B202-DBDE-431D-BECB-38E23F8A3A7A}" type="parTrans" cxnId="{B4985D2D-EC97-4612-BF37-261E7E6C077C}">
      <dgm:prSet/>
      <dgm:spPr>
        <a:ln>
          <a:solidFill>
            <a:schemeClr val="bg1"/>
          </a:solidFill>
        </a:ln>
      </dgm:spPr>
      <dgm:t>
        <a:bodyPr/>
        <a:lstStyle/>
        <a:p>
          <a:endParaRPr lang="en-US" b="1"/>
        </a:p>
      </dgm:t>
    </dgm:pt>
    <dgm:pt modelId="{806D249D-BF0C-4095-AEEE-F28AB78E5FD6}" type="sibTrans" cxnId="{B4985D2D-EC97-4612-BF37-261E7E6C077C}">
      <dgm:prSet/>
      <dgm:spPr/>
      <dgm:t>
        <a:bodyPr/>
        <a:lstStyle/>
        <a:p>
          <a:endParaRPr lang="en-US" b="1"/>
        </a:p>
      </dgm:t>
    </dgm:pt>
    <dgm:pt modelId="{9D7882AA-2A2F-42F5-BFBE-8CF976913C14}">
      <dgm:prSet phldrT="[Text]"/>
      <dgm:spPr>
        <a:solidFill>
          <a:schemeClr val="accent6">
            <a:lumMod val="50000"/>
          </a:schemeClr>
        </a:solidFill>
      </dgm:spPr>
      <dgm:t>
        <a:bodyPr/>
        <a:lstStyle/>
        <a:p>
          <a:r>
            <a:rPr lang="en-US" b="1" dirty="0"/>
            <a:t>The intervention appears to be a reasonable use of resources to prevent disease</a:t>
          </a:r>
        </a:p>
      </dgm:t>
    </dgm:pt>
    <dgm:pt modelId="{D2AAFF00-BC9A-4D50-83A5-1A6ABC179B25}" type="parTrans" cxnId="{4EA7EE91-21B8-4798-A8AF-AB2198967F56}">
      <dgm:prSet/>
      <dgm:spPr>
        <a:ln>
          <a:solidFill>
            <a:schemeClr val="bg1"/>
          </a:solidFill>
        </a:ln>
      </dgm:spPr>
      <dgm:t>
        <a:bodyPr/>
        <a:lstStyle/>
        <a:p>
          <a:endParaRPr lang="en-US" b="1"/>
        </a:p>
      </dgm:t>
    </dgm:pt>
    <dgm:pt modelId="{376C5AF3-F66E-4F0B-9C94-BE3C34658648}" type="sibTrans" cxnId="{4EA7EE91-21B8-4798-A8AF-AB2198967F56}">
      <dgm:prSet/>
      <dgm:spPr/>
      <dgm:t>
        <a:bodyPr/>
        <a:lstStyle/>
        <a:p>
          <a:endParaRPr lang="en-US" b="1"/>
        </a:p>
      </dgm:t>
    </dgm:pt>
    <dgm:pt modelId="{D6EEBB4B-A1DD-4DE6-82B0-10D3266F3E16}">
      <dgm:prSet phldrT="[Text]"/>
      <dgm:spPr>
        <a:solidFill>
          <a:schemeClr val="accent6">
            <a:lumMod val="50000"/>
          </a:schemeClr>
        </a:solidFill>
      </dgm:spPr>
      <dgm:t>
        <a:bodyPr/>
        <a:lstStyle/>
        <a:p>
          <a:r>
            <a:rPr lang="en-US" b="1" dirty="0"/>
            <a:t>There a public health need for this vaccine</a:t>
          </a:r>
        </a:p>
      </dgm:t>
    </dgm:pt>
    <dgm:pt modelId="{B9D186CD-161A-47AC-A743-48026827F4AE}" type="parTrans" cxnId="{9E55D7C4-CD02-482A-A0CC-129DDC1C3FB7}">
      <dgm:prSet/>
      <dgm:spPr>
        <a:solidFill>
          <a:schemeClr val="bg1"/>
        </a:solidFill>
        <a:ln>
          <a:solidFill>
            <a:schemeClr val="bg1"/>
          </a:solidFill>
        </a:ln>
      </dgm:spPr>
      <dgm:t>
        <a:bodyPr/>
        <a:lstStyle/>
        <a:p>
          <a:endParaRPr lang="en-US" b="1"/>
        </a:p>
      </dgm:t>
    </dgm:pt>
    <dgm:pt modelId="{6317733E-BE8C-44FA-9643-9DC9C38EF465}" type="sibTrans" cxnId="{9E55D7C4-CD02-482A-A0CC-129DDC1C3FB7}">
      <dgm:prSet/>
      <dgm:spPr/>
      <dgm:t>
        <a:bodyPr/>
        <a:lstStyle/>
        <a:p>
          <a:endParaRPr lang="en-US" b="1"/>
        </a:p>
      </dgm:t>
    </dgm:pt>
    <dgm:pt modelId="{8BC2DAFF-2AA7-41A8-BF6A-57FBECDE00FB}">
      <dgm:prSet phldrT="[Text]"/>
      <dgm:spPr>
        <a:solidFill>
          <a:schemeClr val="bg1"/>
        </a:solidFill>
      </dgm:spPr>
      <dgm:t>
        <a:bodyPr/>
        <a:lstStyle/>
        <a:p>
          <a:r>
            <a:rPr lang="en-US" b="1" dirty="0"/>
            <a:t>This intervention will most likely be feasible to implement.</a:t>
          </a:r>
        </a:p>
      </dgm:t>
    </dgm:pt>
    <dgm:pt modelId="{D827A1B4-9E01-43D9-B264-8C07BFB6F44E}" type="parTrans" cxnId="{1A842F3E-BFBF-47BD-9D00-9EF3E4DBAC85}">
      <dgm:prSet/>
      <dgm:spPr>
        <a:ln>
          <a:solidFill>
            <a:schemeClr val="bg1"/>
          </a:solidFill>
        </a:ln>
      </dgm:spPr>
      <dgm:t>
        <a:bodyPr/>
        <a:lstStyle/>
        <a:p>
          <a:endParaRPr lang="en-US" b="1"/>
        </a:p>
      </dgm:t>
    </dgm:pt>
    <dgm:pt modelId="{5A28A2CA-1458-4217-A1B1-04267381D5AD}" type="sibTrans" cxnId="{1A842F3E-BFBF-47BD-9D00-9EF3E4DBAC85}">
      <dgm:prSet/>
      <dgm:spPr/>
      <dgm:t>
        <a:bodyPr/>
        <a:lstStyle/>
        <a:p>
          <a:endParaRPr lang="en-US" b="1"/>
        </a:p>
      </dgm:t>
    </dgm:pt>
    <dgm:pt modelId="{21483FE1-75E3-46BD-91CE-4B94B68DBEE3}">
      <dgm:prSet phldrT="[Text]"/>
      <dgm:spPr>
        <a:solidFill>
          <a:schemeClr val="accent6"/>
        </a:solidFill>
      </dgm:spPr>
      <dgm:t>
        <a:bodyPr/>
        <a:lstStyle/>
        <a:p>
          <a:r>
            <a:rPr lang="en-US" b="1" dirty="0"/>
            <a:t>Older adults most likely value an intervention that will prevent shingles and PHN</a:t>
          </a:r>
        </a:p>
      </dgm:t>
    </dgm:pt>
    <dgm:pt modelId="{760D459D-F429-42D9-9D44-5C93FFAC2FF2}" type="parTrans" cxnId="{1FD8F247-CC29-429F-AE73-AEB4C713364D}">
      <dgm:prSet/>
      <dgm:spPr>
        <a:ln>
          <a:solidFill>
            <a:schemeClr val="bg1"/>
          </a:solidFill>
        </a:ln>
      </dgm:spPr>
      <dgm:t>
        <a:bodyPr/>
        <a:lstStyle/>
        <a:p>
          <a:endParaRPr lang="en-US" b="1"/>
        </a:p>
      </dgm:t>
    </dgm:pt>
    <dgm:pt modelId="{219DE2AA-81C6-4AFC-A348-D182913D1AEC}" type="sibTrans" cxnId="{1FD8F247-CC29-429F-AE73-AEB4C713364D}">
      <dgm:prSet/>
      <dgm:spPr/>
      <dgm:t>
        <a:bodyPr/>
        <a:lstStyle/>
        <a:p>
          <a:endParaRPr lang="en-US" b="1"/>
        </a:p>
      </dgm:t>
    </dgm:pt>
    <dgm:pt modelId="{5CDBD975-4968-4129-8BD1-34E75AE6EED4}">
      <dgm:prSet phldrT="[Text]"/>
      <dgm:spPr>
        <a:solidFill>
          <a:schemeClr val="accent6">
            <a:lumMod val="50000"/>
          </a:schemeClr>
        </a:solidFill>
      </dgm:spPr>
      <dgm:t>
        <a:bodyPr/>
        <a:lstStyle/>
        <a:p>
          <a:r>
            <a:rPr lang="en-US" b="1" dirty="0"/>
            <a:t>We have high confidence in the evidence for critical outcomes.</a:t>
          </a:r>
        </a:p>
      </dgm:t>
    </dgm:pt>
    <dgm:pt modelId="{60A0B7DC-9A31-42C6-8557-0C67574CABD5}" type="parTrans" cxnId="{E9740AEA-02E3-4CB4-9FF5-0C799316D02B}">
      <dgm:prSet/>
      <dgm:spPr>
        <a:ln>
          <a:solidFill>
            <a:schemeClr val="bg1"/>
          </a:solidFill>
        </a:ln>
      </dgm:spPr>
      <dgm:t>
        <a:bodyPr/>
        <a:lstStyle/>
        <a:p>
          <a:endParaRPr lang="en-US" b="1"/>
        </a:p>
      </dgm:t>
    </dgm:pt>
    <dgm:pt modelId="{1172C735-9499-49C0-9289-DD69BCE5DA75}" type="sibTrans" cxnId="{E9740AEA-02E3-4CB4-9FF5-0C799316D02B}">
      <dgm:prSet/>
      <dgm:spPr/>
      <dgm:t>
        <a:bodyPr/>
        <a:lstStyle/>
        <a:p>
          <a:endParaRPr lang="en-US" b="1"/>
        </a:p>
      </dgm:t>
    </dgm:pt>
    <dgm:pt modelId="{82284A4E-DDB6-4FE5-9DAC-99936ABB496B}" type="pres">
      <dgm:prSet presAssocID="{9798A44B-4299-40D4-A814-0F18B7F2D2AC}" presName="Name0" presStyleCnt="0">
        <dgm:presLayoutVars>
          <dgm:chPref val="1"/>
          <dgm:dir/>
          <dgm:animOne val="branch"/>
          <dgm:animLvl val="lvl"/>
          <dgm:resizeHandles val="exact"/>
        </dgm:presLayoutVars>
      </dgm:prSet>
      <dgm:spPr/>
    </dgm:pt>
    <dgm:pt modelId="{9190F55B-48D3-4483-AC69-973AF42057E3}" type="pres">
      <dgm:prSet presAssocID="{A398B5B2-702E-4598-B3B3-1308A1664FF4}" presName="root1" presStyleCnt="0"/>
      <dgm:spPr/>
    </dgm:pt>
    <dgm:pt modelId="{2073A012-19A6-43D3-B091-25A9DB52EE2A}" type="pres">
      <dgm:prSet presAssocID="{A398B5B2-702E-4598-B3B3-1308A1664FF4}" presName="LevelOneTextNode" presStyleLbl="node0" presStyleIdx="0" presStyleCnt="1" custAng="5400000" custScaleX="243211" custScaleY="80154" custLinFactX="-58583" custLinFactNeighborX="-100000" custLinFactNeighborY="-3223">
        <dgm:presLayoutVars>
          <dgm:chPref val="3"/>
        </dgm:presLayoutVars>
      </dgm:prSet>
      <dgm:spPr/>
    </dgm:pt>
    <dgm:pt modelId="{7EBCAF81-4EA7-4B56-9DC3-51C141FFD3AE}" type="pres">
      <dgm:prSet presAssocID="{A398B5B2-702E-4598-B3B3-1308A1664FF4}" presName="level2hierChild" presStyleCnt="0"/>
      <dgm:spPr/>
    </dgm:pt>
    <dgm:pt modelId="{FAED4CBC-D6A1-42F9-BF7C-62DA9096BE11}" type="pres">
      <dgm:prSet presAssocID="{B9D186CD-161A-47AC-A743-48026827F4AE}" presName="conn2-1" presStyleLbl="parChTrans1D2" presStyleIdx="0" presStyleCnt="7"/>
      <dgm:spPr/>
    </dgm:pt>
    <dgm:pt modelId="{3F7C1AC7-20B4-4FCA-BC77-DD9C85EF757E}" type="pres">
      <dgm:prSet presAssocID="{B9D186CD-161A-47AC-A743-48026827F4AE}" presName="connTx" presStyleLbl="parChTrans1D2" presStyleIdx="0" presStyleCnt="7"/>
      <dgm:spPr/>
    </dgm:pt>
    <dgm:pt modelId="{4BBBF60B-2FD7-47A6-AF32-E028BE989785}" type="pres">
      <dgm:prSet presAssocID="{D6EEBB4B-A1DD-4DE6-82B0-10D3266F3E16}" presName="root2" presStyleCnt="0"/>
      <dgm:spPr/>
    </dgm:pt>
    <dgm:pt modelId="{B0B6904C-B974-4F28-BCDE-55B8DAE7F158}" type="pres">
      <dgm:prSet presAssocID="{D6EEBB4B-A1DD-4DE6-82B0-10D3266F3E16}" presName="LevelTwoTextNode" presStyleLbl="node2" presStyleIdx="0" presStyleCnt="7">
        <dgm:presLayoutVars>
          <dgm:chPref val="3"/>
        </dgm:presLayoutVars>
      </dgm:prSet>
      <dgm:spPr/>
    </dgm:pt>
    <dgm:pt modelId="{6DC8AC17-727D-4372-A530-44D7BC8CC0DF}" type="pres">
      <dgm:prSet presAssocID="{D6EEBB4B-A1DD-4DE6-82B0-10D3266F3E16}" presName="level3hierChild" presStyleCnt="0"/>
      <dgm:spPr/>
    </dgm:pt>
    <dgm:pt modelId="{6987BC0C-1310-49C0-8871-87C28E04B52E}" type="pres">
      <dgm:prSet presAssocID="{5DB4664E-DF4A-4DDC-99C6-4AE88B07BAD5}" presName="conn2-1" presStyleLbl="parChTrans1D2" presStyleIdx="1" presStyleCnt="7"/>
      <dgm:spPr/>
    </dgm:pt>
    <dgm:pt modelId="{1EA28986-329E-44A1-8213-D1B8FAA3A576}" type="pres">
      <dgm:prSet presAssocID="{5DB4664E-DF4A-4DDC-99C6-4AE88B07BAD5}" presName="connTx" presStyleLbl="parChTrans1D2" presStyleIdx="1" presStyleCnt="7"/>
      <dgm:spPr/>
    </dgm:pt>
    <dgm:pt modelId="{6395ADD0-E0C3-4A3A-AAE2-BDCFEC0A375C}" type="pres">
      <dgm:prSet presAssocID="{6947B6C9-CC43-44C1-B8A8-75341463BC6E}" presName="root2" presStyleCnt="0"/>
      <dgm:spPr/>
    </dgm:pt>
    <dgm:pt modelId="{FD994ED9-1128-44BF-802E-BF7E20BD9D49}" type="pres">
      <dgm:prSet presAssocID="{6947B6C9-CC43-44C1-B8A8-75341463BC6E}" presName="LevelTwoTextNode" presStyleLbl="node2" presStyleIdx="1" presStyleCnt="7">
        <dgm:presLayoutVars>
          <dgm:chPref val="3"/>
        </dgm:presLayoutVars>
      </dgm:prSet>
      <dgm:spPr/>
    </dgm:pt>
    <dgm:pt modelId="{3E4E937B-5A8F-4F6B-A937-544232861C98}" type="pres">
      <dgm:prSet presAssocID="{6947B6C9-CC43-44C1-B8A8-75341463BC6E}" presName="level3hierChild" presStyleCnt="0"/>
      <dgm:spPr/>
    </dgm:pt>
    <dgm:pt modelId="{BAB5779C-7528-444D-BD33-34F6ADF7D547}" type="pres">
      <dgm:prSet presAssocID="{60A0B7DC-9A31-42C6-8557-0C67574CABD5}" presName="conn2-1" presStyleLbl="parChTrans1D2" presStyleIdx="2" presStyleCnt="7"/>
      <dgm:spPr/>
    </dgm:pt>
    <dgm:pt modelId="{926C6ED0-51B9-455C-B5C4-1F8D17CEA567}" type="pres">
      <dgm:prSet presAssocID="{60A0B7DC-9A31-42C6-8557-0C67574CABD5}" presName="connTx" presStyleLbl="parChTrans1D2" presStyleIdx="2" presStyleCnt="7"/>
      <dgm:spPr/>
    </dgm:pt>
    <dgm:pt modelId="{A6714503-A841-4990-83CD-DA2251111A76}" type="pres">
      <dgm:prSet presAssocID="{5CDBD975-4968-4129-8BD1-34E75AE6EED4}" presName="root2" presStyleCnt="0"/>
      <dgm:spPr/>
    </dgm:pt>
    <dgm:pt modelId="{7A467840-2C0E-48CA-AEBE-1AFB4354208B}" type="pres">
      <dgm:prSet presAssocID="{5CDBD975-4968-4129-8BD1-34E75AE6EED4}" presName="LevelTwoTextNode" presStyleLbl="node2" presStyleIdx="2" presStyleCnt="7">
        <dgm:presLayoutVars>
          <dgm:chPref val="3"/>
        </dgm:presLayoutVars>
      </dgm:prSet>
      <dgm:spPr/>
    </dgm:pt>
    <dgm:pt modelId="{12476308-A215-4C79-B194-6736055FC4F0}" type="pres">
      <dgm:prSet presAssocID="{5CDBD975-4968-4129-8BD1-34E75AE6EED4}" presName="level3hierChild" presStyleCnt="0"/>
      <dgm:spPr/>
    </dgm:pt>
    <dgm:pt modelId="{744134E7-FB82-4BAF-BD10-D9621015B0BC}" type="pres">
      <dgm:prSet presAssocID="{760D459D-F429-42D9-9D44-5C93FFAC2FF2}" presName="conn2-1" presStyleLbl="parChTrans1D2" presStyleIdx="3" presStyleCnt="7"/>
      <dgm:spPr/>
    </dgm:pt>
    <dgm:pt modelId="{43FDCBAB-6DB8-4555-A305-DCA5004E1E55}" type="pres">
      <dgm:prSet presAssocID="{760D459D-F429-42D9-9D44-5C93FFAC2FF2}" presName="connTx" presStyleLbl="parChTrans1D2" presStyleIdx="3" presStyleCnt="7"/>
      <dgm:spPr/>
    </dgm:pt>
    <dgm:pt modelId="{5B2AF431-3EFE-45C3-BFDE-8BE3689BD015}" type="pres">
      <dgm:prSet presAssocID="{21483FE1-75E3-46BD-91CE-4B94B68DBEE3}" presName="root2" presStyleCnt="0"/>
      <dgm:spPr/>
    </dgm:pt>
    <dgm:pt modelId="{2CD5C5EA-5C90-4391-A1B2-F8EE7AB084CC}" type="pres">
      <dgm:prSet presAssocID="{21483FE1-75E3-46BD-91CE-4B94B68DBEE3}" presName="LevelTwoTextNode" presStyleLbl="node2" presStyleIdx="3" presStyleCnt="7">
        <dgm:presLayoutVars>
          <dgm:chPref val="3"/>
        </dgm:presLayoutVars>
      </dgm:prSet>
      <dgm:spPr/>
    </dgm:pt>
    <dgm:pt modelId="{8CA96170-F672-4C86-8766-80F1D8049A12}" type="pres">
      <dgm:prSet presAssocID="{21483FE1-75E3-46BD-91CE-4B94B68DBEE3}" presName="level3hierChild" presStyleCnt="0"/>
      <dgm:spPr/>
    </dgm:pt>
    <dgm:pt modelId="{A0E2934C-2191-4574-93C1-821E2343ED35}" type="pres">
      <dgm:prSet presAssocID="{4BF6B202-DBDE-431D-BECB-38E23F8A3A7A}" presName="conn2-1" presStyleLbl="parChTrans1D2" presStyleIdx="4" presStyleCnt="7"/>
      <dgm:spPr/>
    </dgm:pt>
    <dgm:pt modelId="{A323218D-C6C0-4B82-9A1C-8050872154F2}" type="pres">
      <dgm:prSet presAssocID="{4BF6B202-DBDE-431D-BECB-38E23F8A3A7A}" presName="connTx" presStyleLbl="parChTrans1D2" presStyleIdx="4" presStyleCnt="7"/>
      <dgm:spPr/>
    </dgm:pt>
    <dgm:pt modelId="{0697EFC7-7C01-4883-8204-00F4DCCC599A}" type="pres">
      <dgm:prSet presAssocID="{9F5879FB-B6AC-4B32-AA3D-5E58501645D8}" presName="root2" presStyleCnt="0"/>
      <dgm:spPr/>
    </dgm:pt>
    <dgm:pt modelId="{E428CA9B-7C02-4BA9-B4D9-87A0D7490036}" type="pres">
      <dgm:prSet presAssocID="{9F5879FB-B6AC-4B32-AA3D-5E58501645D8}" presName="LevelTwoTextNode" presStyleLbl="node2" presStyleIdx="4" presStyleCnt="7">
        <dgm:presLayoutVars>
          <dgm:chPref val="3"/>
        </dgm:presLayoutVars>
      </dgm:prSet>
      <dgm:spPr/>
    </dgm:pt>
    <dgm:pt modelId="{9AAB75BB-96F4-4FFB-9C5B-BFA1597BCA2C}" type="pres">
      <dgm:prSet presAssocID="{9F5879FB-B6AC-4B32-AA3D-5E58501645D8}" presName="level3hierChild" presStyleCnt="0"/>
      <dgm:spPr/>
    </dgm:pt>
    <dgm:pt modelId="{78091449-97ED-4B52-BE13-48C167BAAC0D}" type="pres">
      <dgm:prSet presAssocID="{D2AAFF00-BC9A-4D50-83A5-1A6ABC179B25}" presName="conn2-1" presStyleLbl="parChTrans1D2" presStyleIdx="5" presStyleCnt="7"/>
      <dgm:spPr/>
    </dgm:pt>
    <dgm:pt modelId="{97DE5C89-B2C6-4234-B2FA-730680412D73}" type="pres">
      <dgm:prSet presAssocID="{D2AAFF00-BC9A-4D50-83A5-1A6ABC179B25}" presName="connTx" presStyleLbl="parChTrans1D2" presStyleIdx="5" presStyleCnt="7"/>
      <dgm:spPr/>
    </dgm:pt>
    <dgm:pt modelId="{89687DAA-D131-4993-9312-715B8824486E}" type="pres">
      <dgm:prSet presAssocID="{9D7882AA-2A2F-42F5-BFBE-8CF976913C14}" presName="root2" presStyleCnt="0"/>
      <dgm:spPr/>
    </dgm:pt>
    <dgm:pt modelId="{78F940AE-9759-425F-BCA6-5A0D818EA74B}" type="pres">
      <dgm:prSet presAssocID="{9D7882AA-2A2F-42F5-BFBE-8CF976913C14}" presName="LevelTwoTextNode" presStyleLbl="node2" presStyleIdx="5" presStyleCnt="7">
        <dgm:presLayoutVars>
          <dgm:chPref val="3"/>
        </dgm:presLayoutVars>
      </dgm:prSet>
      <dgm:spPr/>
    </dgm:pt>
    <dgm:pt modelId="{50377D9B-4D00-4D28-89D0-8D8FB2718171}" type="pres">
      <dgm:prSet presAssocID="{9D7882AA-2A2F-42F5-BFBE-8CF976913C14}" presName="level3hierChild" presStyleCnt="0"/>
      <dgm:spPr/>
    </dgm:pt>
    <dgm:pt modelId="{92B45722-51F4-42D2-899B-EC552451B40D}" type="pres">
      <dgm:prSet presAssocID="{D827A1B4-9E01-43D9-B264-8C07BFB6F44E}" presName="conn2-1" presStyleLbl="parChTrans1D2" presStyleIdx="6" presStyleCnt="7"/>
      <dgm:spPr/>
    </dgm:pt>
    <dgm:pt modelId="{C6A066C9-F74C-4CB6-AE81-918FDD32AD6C}" type="pres">
      <dgm:prSet presAssocID="{D827A1B4-9E01-43D9-B264-8C07BFB6F44E}" presName="connTx" presStyleLbl="parChTrans1D2" presStyleIdx="6" presStyleCnt="7"/>
      <dgm:spPr/>
    </dgm:pt>
    <dgm:pt modelId="{7699C4C1-9A7A-49A6-92DD-A53AA99E2A7A}" type="pres">
      <dgm:prSet presAssocID="{8BC2DAFF-2AA7-41A8-BF6A-57FBECDE00FB}" presName="root2" presStyleCnt="0"/>
      <dgm:spPr/>
    </dgm:pt>
    <dgm:pt modelId="{4391341F-95CE-4323-8A7B-1045485F3705}" type="pres">
      <dgm:prSet presAssocID="{8BC2DAFF-2AA7-41A8-BF6A-57FBECDE00FB}" presName="LevelTwoTextNode" presStyleLbl="node2" presStyleIdx="6" presStyleCnt="7">
        <dgm:presLayoutVars>
          <dgm:chPref val="3"/>
        </dgm:presLayoutVars>
      </dgm:prSet>
      <dgm:spPr/>
    </dgm:pt>
    <dgm:pt modelId="{FAC8776C-B2BC-44B6-8FBF-E979D87F2BB4}" type="pres">
      <dgm:prSet presAssocID="{8BC2DAFF-2AA7-41A8-BF6A-57FBECDE00FB}" presName="level3hierChild" presStyleCnt="0"/>
      <dgm:spPr/>
    </dgm:pt>
  </dgm:ptLst>
  <dgm:cxnLst>
    <dgm:cxn modelId="{1CB84304-FA7F-4EBB-A877-D909E0CAA092}" type="presOf" srcId="{B9D186CD-161A-47AC-A743-48026827F4AE}" destId="{FAED4CBC-D6A1-42F9-BF7C-62DA9096BE11}" srcOrd="0" destOrd="0" presId="urn:microsoft.com/office/officeart/2008/layout/HorizontalMultiLevelHierarchy"/>
    <dgm:cxn modelId="{8ED46C1B-03DC-474B-B5A7-898C64FE51B3}" type="presOf" srcId="{60A0B7DC-9A31-42C6-8557-0C67574CABD5}" destId="{BAB5779C-7528-444D-BD33-34F6ADF7D547}" srcOrd="0" destOrd="0" presId="urn:microsoft.com/office/officeart/2008/layout/HorizontalMultiLevelHierarchy"/>
    <dgm:cxn modelId="{96AD0620-00A3-4165-B0A1-C6EB2A4B101B}" type="presOf" srcId="{9F5879FB-B6AC-4B32-AA3D-5E58501645D8}" destId="{E428CA9B-7C02-4BA9-B4D9-87A0D7490036}" srcOrd="0" destOrd="0" presId="urn:microsoft.com/office/officeart/2008/layout/HorizontalMultiLevelHierarchy"/>
    <dgm:cxn modelId="{BFA10D28-151F-4284-B7CD-8CB3BCF18578}" type="presOf" srcId="{D2AAFF00-BC9A-4D50-83A5-1A6ABC179B25}" destId="{78091449-97ED-4B52-BE13-48C167BAAC0D}" srcOrd="0" destOrd="0" presId="urn:microsoft.com/office/officeart/2008/layout/HorizontalMultiLevelHierarchy"/>
    <dgm:cxn modelId="{B4985D2D-EC97-4612-BF37-261E7E6C077C}" srcId="{A398B5B2-702E-4598-B3B3-1308A1664FF4}" destId="{9F5879FB-B6AC-4B32-AA3D-5E58501645D8}" srcOrd="4" destOrd="0" parTransId="{4BF6B202-DBDE-431D-BECB-38E23F8A3A7A}" sibTransId="{806D249D-BF0C-4095-AEEE-F28AB78E5FD6}"/>
    <dgm:cxn modelId="{1A842F3E-BFBF-47BD-9D00-9EF3E4DBAC85}" srcId="{A398B5B2-702E-4598-B3B3-1308A1664FF4}" destId="{8BC2DAFF-2AA7-41A8-BF6A-57FBECDE00FB}" srcOrd="6" destOrd="0" parTransId="{D827A1B4-9E01-43D9-B264-8C07BFB6F44E}" sibTransId="{5A28A2CA-1458-4217-A1B1-04267381D5AD}"/>
    <dgm:cxn modelId="{1FD8F247-CC29-429F-AE73-AEB4C713364D}" srcId="{A398B5B2-702E-4598-B3B3-1308A1664FF4}" destId="{21483FE1-75E3-46BD-91CE-4B94B68DBEE3}" srcOrd="3" destOrd="0" parTransId="{760D459D-F429-42D9-9D44-5C93FFAC2FF2}" sibTransId="{219DE2AA-81C6-4AFC-A348-D182913D1AEC}"/>
    <dgm:cxn modelId="{0525224D-BDC5-4FFD-9729-FF93E738FAC7}" type="presOf" srcId="{760D459D-F429-42D9-9D44-5C93FFAC2FF2}" destId="{744134E7-FB82-4BAF-BD10-D9621015B0BC}" srcOrd="0" destOrd="0" presId="urn:microsoft.com/office/officeart/2008/layout/HorizontalMultiLevelHierarchy"/>
    <dgm:cxn modelId="{2AC8B16D-B39C-497D-A073-5C0C642A6177}" type="presOf" srcId="{A398B5B2-702E-4598-B3B3-1308A1664FF4}" destId="{2073A012-19A6-43D3-B091-25A9DB52EE2A}" srcOrd="0" destOrd="0" presId="urn:microsoft.com/office/officeart/2008/layout/HorizontalMultiLevelHierarchy"/>
    <dgm:cxn modelId="{F0A5306E-490F-4D9F-B0E9-D0369E6AD05C}" type="presOf" srcId="{D827A1B4-9E01-43D9-B264-8C07BFB6F44E}" destId="{C6A066C9-F74C-4CB6-AE81-918FDD32AD6C}" srcOrd="1" destOrd="0" presId="urn:microsoft.com/office/officeart/2008/layout/HorizontalMultiLevelHierarchy"/>
    <dgm:cxn modelId="{84424E76-239A-49D5-8915-9803B84508DA}" type="presOf" srcId="{B9D186CD-161A-47AC-A743-48026827F4AE}" destId="{3F7C1AC7-20B4-4FCA-BC77-DD9C85EF757E}" srcOrd="1" destOrd="0" presId="urn:microsoft.com/office/officeart/2008/layout/HorizontalMultiLevelHierarchy"/>
    <dgm:cxn modelId="{62F95D90-2AB4-4CA4-9FA7-DE6DCF77C65E}" type="presOf" srcId="{21483FE1-75E3-46BD-91CE-4B94B68DBEE3}" destId="{2CD5C5EA-5C90-4391-A1B2-F8EE7AB084CC}" srcOrd="0" destOrd="0" presId="urn:microsoft.com/office/officeart/2008/layout/HorizontalMultiLevelHierarchy"/>
    <dgm:cxn modelId="{4EA7EE91-21B8-4798-A8AF-AB2198967F56}" srcId="{A398B5B2-702E-4598-B3B3-1308A1664FF4}" destId="{9D7882AA-2A2F-42F5-BFBE-8CF976913C14}" srcOrd="5" destOrd="0" parTransId="{D2AAFF00-BC9A-4D50-83A5-1A6ABC179B25}" sibTransId="{376C5AF3-F66E-4F0B-9C94-BE3C34658648}"/>
    <dgm:cxn modelId="{7709D49A-BBA0-4D99-8CCB-EE9AD7739985}" type="presOf" srcId="{6947B6C9-CC43-44C1-B8A8-75341463BC6E}" destId="{FD994ED9-1128-44BF-802E-BF7E20BD9D49}" srcOrd="0" destOrd="0" presId="urn:microsoft.com/office/officeart/2008/layout/HorizontalMultiLevelHierarchy"/>
    <dgm:cxn modelId="{2EF7D49D-44E5-4D64-A474-D08766AA3D52}" type="presOf" srcId="{9798A44B-4299-40D4-A814-0F18B7F2D2AC}" destId="{82284A4E-DDB6-4FE5-9DAC-99936ABB496B}" srcOrd="0" destOrd="0" presId="urn:microsoft.com/office/officeart/2008/layout/HorizontalMultiLevelHierarchy"/>
    <dgm:cxn modelId="{676C4FB1-2CE2-467A-997E-3455C05703EC}" type="presOf" srcId="{9D7882AA-2A2F-42F5-BFBE-8CF976913C14}" destId="{78F940AE-9759-425F-BCA6-5A0D818EA74B}" srcOrd="0" destOrd="0" presId="urn:microsoft.com/office/officeart/2008/layout/HorizontalMultiLevelHierarchy"/>
    <dgm:cxn modelId="{8AF24CC3-3B7C-4DE5-A36C-8A74FD0E79BD}" type="presOf" srcId="{5CDBD975-4968-4129-8BD1-34E75AE6EED4}" destId="{7A467840-2C0E-48CA-AEBE-1AFB4354208B}" srcOrd="0" destOrd="0" presId="urn:microsoft.com/office/officeart/2008/layout/HorizontalMultiLevelHierarchy"/>
    <dgm:cxn modelId="{9E55D7C4-CD02-482A-A0CC-129DDC1C3FB7}" srcId="{A398B5B2-702E-4598-B3B3-1308A1664FF4}" destId="{D6EEBB4B-A1DD-4DE6-82B0-10D3266F3E16}" srcOrd="0" destOrd="0" parTransId="{B9D186CD-161A-47AC-A743-48026827F4AE}" sibTransId="{6317733E-BE8C-44FA-9643-9DC9C38EF465}"/>
    <dgm:cxn modelId="{9CAD8CC7-B14E-4095-9AA5-9ECE6936E978}" type="presOf" srcId="{D6EEBB4B-A1DD-4DE6-82B0-10D3266F3E16}" destId="{B0B6904C-B974-4F28-BCDE-55B8DAE7F158}" srcOrd="0" destOrd="0" presId="urn:microsoft.com/office/officeart/2008/layout/HorizontalMultiLevelHierarchy"/>
    <dgm:cxn modelId="{FB198CC8-529E-4617-B5D7-C4F075F87009}" srcId="{9798A44B-4299-40D4-A814-0F18B7F2D2AC}" destId="{A398B5B2-702E-4598-B3B3-1308A1664FF4}" srcOrd="0" destOrd="0" parTransId="{B653BCD1-5D02-4297-A215-01927D4B8FAE}" sibTransId="{C100A7CE-D774-4D7D-A492-0EA697125159}"/>
    <dgm:cxn modelId="{BA63D7D5-B818-4EBF-8862-BD56A04BE26A}" type="presOf" srcId="{4BF6B202-DBDE-431D-BECB-38E23F8A3A7A}" destId="{A0E2934C-2191-4574-93C1-821E2343ED35}" srcOrd="0" destOrd="0" presId="urn:microsoft.com/office/officeart/2008/layout/HorizontalMultiLevelHierarchy"/>
    <dgm:cxn modelId="{04C353DD-C06D-4AAC-9F53-3DFB1D32D043}" type="presOf" srcId="{D2AAFF00-BC9A-4D50-83A5-1A6ABC179B25}" destId="{97DE5C89-B2C6-4234-B2FA-730680412D73}" srcOrd="1" destOrd="0" presId="urn:microsoft.com/office/officeart/2008/layout/HorizontalMultiLevelHierarchy"/>
    <dgm:cxn modelId="{75C5D0E3-0B2A-488D-BB92-F8D96465FB8C}" type="presOf" srcId="{8BC2DAFF-2AA7-41A8-BF6A-57FBECDE00FB}" destId="{4391341F-95CE-4323-8A7B-1045485F3705}" srcOrd="0" destOrd="0" presId="urn:microsoft.com/office/officeart/2008/layout/HorizontalMultiLevelHierarchy"/>
    <dgm:cxn modelId="{E9740AEA-02E3-4CB4-9FF5-0C799316D02B}" srcId="{A398B5B2-702E-4598-B3B3-1308A1664FF4}" destId="{5CDBD975-4968-4129-8BD1-34E75AE6EED4}" srcOrd="2" destOrd="0" parTransId="{60A0B7DC-9A31-42C6-8557-0C67574CABD5}" sibTransId="{1172C735-9499-49C0-9289-DD69BCE5DA75}"/>
    <dgm:cxn modelId="{6153ABEF-577A-42A9-9BD4-68C76117FD0C}" type="presOf" srcId="{60A0B7DC-9A31-42C6-8557-0C67574CABD5}" destId="{926C6ED0-51B9-455C-B5C4-1F8D17CEA567}" srcOrd="1" destOrd="0" presId="urn:microsoft.com/office/officeart/2008/layout/HorizontalMultiLevelHierarchy"/>
    <dgm:cxn modelId="{A62976F3-17E2-4FAE-BDF9-5F18B6938A3E}" type="presOf" srcId="{4BF6B202-DBDE-431D-BECB-38E23F8A3A7A}" destId="{A323218D-C6C0-4B82-9A1C-8050872154F2}" srcOrd="1" destOrd="0" presId="urn:microsoft.com/office/officeart/2008/layout/HorizontalMultiLevelHierarchy"/>
    <dgm:cxn modelId="{D1A08EF6-050C-4B58-BCF6-08A06ACA9031}" type="presOf" srcId="{5DB4664E-DF4A-4DDC-99C6-4AE88B07BAD5}" destId="{6987BC0C-1310-49C0-8871-87C28E04B52E}" srcOrd="0" destOrd="0" presId="urn:microsoft.com/office/officeart/2008/layout/HorizontalMultiLevelHierarchy"/>
    <dgm:cxn modelId="{42690DF7-CA40-4C07-BA06-B25865DC77BE}" type="presOf" srcId="{5DB4664E-DF4A-4DDC-99C6-4AE88B07BAD5}" destId="{1EA28986-329E-44A1-8213-D1B8FAA3A576}" srcOrd="1" destOrd="0" presId="urn:microsoft.com/office/officeart/2008/layout/HorizontalMultiLevelHierarchy"/>
    <dgm:cxn modelId="{6DEDCBF9-5B94-4480-99B0-97AEAA1C0B71}" type="presOf" srcId="{760D459D-F429-42D9-9D44-5C93FFAC2FF2}" destId="{43FDCBAB-6DB8-4555-A305-DCA5004E1E55}" srcOrd="1" destOrd="0" presId="urn:microsoft.com/office/officeart/2008/layout/HorizontalMultiLevelHierarchy"/>
    <dgm:cxn modelId="{F0C220FB-B6B8-4B14-BD2F-EC1BAE7B6A5A}" srcId="{A398B5B2-702E-4598-B3B3-1308A1664FF4}" destId="{6947B6C9-CC43-44C1-B8A8-75341463BC6E}" srcOrd="1" destOrd="0" parTransId="{5DB4664E-DF4A-4DDC-99C6-4AE88B07BAD5}" sibTransId="{6F244848-1971-441B-B475-EC0FCC7287B0}"/>
    <dgm:cxn modelId="{C146E8FC-6568-45FE-8E7C-44D4FFCC503C}" type="presOf" srcId="{D827A1B4-9E01-43D9-B264-8C07BFB6F44E}" destId="{92B45722-51F4-42D2-899B-EC552451B40D}" srcOrd="0" destOrd="0" presId="urn:microsoft.com/office/officeart/2008/layout/HorizontalMultiLevelHierarchy"/>
    <dgm:cxn modelId="{C31F5E44-BAEE-4FEF-9278-77197CC079DC}" type="presParOf" srcId="{82284A4E-DDB6-4FE5-9DAC-99936ABB496B}" destId="{9190F55B-48D3-4483-AC69-973AF42057E3}" srcOrd="0" destOrd="0" presId="urn:microsoft.com/office/officeart/2008/layout/HorizontalMultiLevelHierarchy"/>
    <dgm:cxn modelId="{A91EFAA7-DA84-43D7-9F2A-03C509BBB4AB}" type="presParOf" srcId="{9190F55B-48D3-4483-AC69-973AF42057E3}" destId="{2073A012-19A6-43D3-B091-25A9DB52EE2A}" srcOrd="0" destOrd="0" presId="urn:microsoft.com/office/officeart/2008/layout/HorizontalMultiLevelHierarchy"/>
    <dgm:cxn modelId="{DF9A636A-C307-4601-BFFD-0F35EEFFF1FD}" type="presParOf" srcId="{9190F55B-48D3-4483-AC69-973AF42057E3}" destId="{7EBCAF81-4EA7-4B56-9DC3-51C141FFD3AE}" srcOrd="1" destOrd="0" presId="urn:microsoft.com/office/officeart/2008/layout/HorizontalMultiLevelHierarchy"/>
    <dgm:cxn modelId="{0C370A31-C11B-47E7-A2B3-B5D0AC966BEF}" type="presParOf" srcId="{7EBCAF81-4EA7-4B56-9DC3-51C141FFD3AE}" destId="{FAED4CBC-D6A1-42F9-BF7C-62DA9096BE11}" srcOrd="0" destOrd="0" presId="urn:microsoft.com/office/officeart/2008/layout/HorizontalMultiLevelHierarchy"/>
    <dgm:cxn modelId="{DFA66392-286A-41FD-B290-A39CF7D0C472}" type="presParOf" srcId="{FAED4CBC-D6A1-42F9-BF7C-62DA9096BE11}" destId="{3F7C1AC7-20B4-4FCA-BC77-DD9C85EF757E}" srcOrd="0" destOrd="0" presId="urn:microsoft.com/office/officeart/2008/layout/HorizontalMultiLevelHierarchy"/>
    <dgm:cxn modelId="{86103423-EAD8-4783-924D-B03C55EF054C}" type="presParOf" srcId="{7EBCAF81-4EA7-4B56-9DC3-51C141FFD3AE}" destId="{4BBBF60B-2FD7-47A6-AF32-E028BE989785}" srcOrd="1" destOrd="0" presId="urn:microsoft.com/office/officeart/2008/layout/HorizontalMultiLevelHierarchy"/>
    <dgm:cxn modelId="{608F383E-6B25-4FA5-823B-ADB16F75A3C3}" type="presParOf" srcId="{4BBBF60B-2FD7-47A6-AF32-E028BE989785}" destId="{B0B6904C-B974-4F28-BCDE-55B8DAE7F158}" srcOrd="0" destOrd="0" presId="urn:microsoft.com/office/officeart/2008/layout/HorizontalMultiLevelHierarchy"/>
    <dgm:cxn modelId="{3C00F6E5-4EEF-4C84-BBEE-E222DF25F4EB}" type="presParOf" srcId="{4BBBF60B-2FD7-47A6-AF32-E028BE989785}" destId="{6DC8AC17-727D-4372-A530-44D7BC8CC0DF}" srcOrd="1" destOrd="0" presId="urn:microsoft.com/office/officeart/2008/layout/HorizontalMultiLevelHierarchy"/>
    <dgm:cxn modelId="{DE9DAEDC-5166-47C1-AC2C-0E11916D9A08}" type="presParOf" srcId="{7EBCAF81-4EA7-4B56-9DC3-51C141FFD3AE}" destId="{6987BC0C-1310-49C0-8871-87C28E04B52E}" srcOrd="2" destOrd="0" presId="urn:microsoft.com/office/officeart/2008/layout/HorizontalMultiLevelHierarchy"/>
    <dgm:cxn modelId="{83D7D8E7-2204-475C-8BA7-01E594CBBFEF}" type="presParOf" srcId="{6987BC0C-1310-49C0-8871-87C28E04B52E}" destId="{1EA28986-329E-44A1-8213-D1B8FAA3A576}" srcOrd="0" destOrd="0" presId="urn:microsoft.com/office/officeart/2008/layout/HorizontalMultiLevelHierarchy"/>
    <dgm:cxn modelId="{4132CB19-AC8B-41A0-B1F7-B43D92632D13}" type="presParOf" srcId="{7EBCAF81-4EA7-4B56-9DC3-51C141FFD3AE}" destId="{6395ADD0-E0C3-4A3A-AAE2-BDCFEC0A375C}" srcOrd="3" destOrd="0" presId="urn:microsoft.com/office/officeart/2008/layout/HorizontalMultiLevelHierarchy"/>
    <dgm:cxn modelId="{E75B7659-DE82-4808-BD05-C61D8284B596}" type="presParOf" srcId="{6395ADD0-E0C3-4A3A-AAE2-BDCFEC0A375C}" destId="{FD994ED9-1128-44BF-802E-BF7E20BD9D49}" srcOrd="0" destOrd="0" presId="urn:microsoft.com/office/officeart/2008/layout/HorizontalMultiLevelHierarchy"/>
    <dgm:cxn modelId="{9EFD249F-648C-43AE-9EB9-E838DA623BB0}" type="presParOf" srcId="{6395ADD0-E0C3-4A3A-AAE2-BDCFEC0A375C}" destId="{3E4E937B-5A8F-4F6B-A937-544232861C98}" srcOrd="1" destOrd="0" presId="urn:microsoft.com/office/officeart/2008/layout/HorizontalMultiLevelHierarchy"/>
    <dgm:cxn modelId="{42F4932C-1DED-4197-AAE3-3DE758ADAAE6}" type="presParOf" srcId="{7EBCAF81-4EA7-4B56-9DC3-51C141FFD3AE}" destId="{BAB5779C-7528-444D-BD33-34F6ADF7D547}" srcOrd="4" destOrd="0" presId="urn:microsoft.com/office/officeart/2008/layout/HorizontalMultiLevelHierarchy"/>
    <dgm:cxn modelId="{6CC9458C-C78A-407B-B020-E57B863DE435}" type="presParOf" srcId="{BAB5779C-7528-444D-BD33-34F6ADF7D547}" destId="{926C6ED0-51B9-455C-B5C4-1F8D17CEA567}" srcOrd="0" destOrd="0" presId="urn:microsoft.com/office/officeart/2008/layout/HorizontalMultiLevelHierarchy"/>
    <dgm:cxn modelId="{FA4CA70E-CDF4-4A31-B5C2-E9C20F5E895A}" type="presParOf" srcId="{7EBCAF81-4EA7-4B56-9DC3-51C141FFD3AE}" destId="{A6714503-A841-4990-83CD-DA2251111A76}" srcOrd="5" destOrd="0" presId="urn:microsoft.com/office/officeart/2008/layout/HorizontalMultiLevelHierarchy"/>
    <dgm:cxn modelId="{9C700D62-061E-4A04-87D7-54EF33FB7E2A}" type="presParOf" srcId="{A6714503-A841-4990-83CD-DA2251111A76}" destId="{7A467840-2C0E-48CA-AEBE-1AFB4354208B}" srcOrd="0" destOrd="0" presId="urn:microsoft.com/office/officeart/2008/layout/HorizontalMultiLevelHierarchy"/>
    <dgm:cxn modelId="{1528D0DE-F696-4B1D-BA35-43D7868BBC12}" type="presParOf" srcId="{A6714503-A841-4990-83CD-DA2251111A76}" destId="{12476308-A215-4C79-B194-6736055FC4F0}" srcOrd="1" destOrd="0" presId="urn:microsoft.com/office/officeart/2008/layout/HorizontalMultiLevelHierarchy"/>
    <dgm:cxn modelId="{F6D2903D-BE52-4FDC-BDAF-4B616B2A960A}" type="presParOf" srcId="{7EBCAF81-4EA7-4B56-9DC3-51C141FFD3AE}" destId="{744134E7-FB82-4BAF-BD10-D9621015B0BC}" srcOrd="6" destOrd="0" presId="urn:microsoft.com/office/officeart/2008/layout/HorizontalMultiLevelHierarchy"/>
    <dgm:cxn modelId="{AEE9363A-0510-4074-92B2-6F67E984EA00}" type="presParOf" srcId="{744134E7-FB82-4BAF-BD10-D9621015B0BC}" destId="{43FDCBAB-6DB8-4555-A305-DCA5004E1E55}" srcOrd="0" destOrd="0" presId="urn:microsoft.com/office/officeart/2008/layout/HorizontalMultiLevelHierarchy"/>
    <dgm:cxn modelId="{22441C25-AFC8-498D-A7DC-C8EC9FEA8DD3}" type="presParOf" srcId="{7EBCAF81-4EA7-4B56-9DC3-51C141FFD3AE}" destId="{5B2AF431-3EFE-45C3-BFDE-8BE3689BD015}" srcOrd="7" destOrd="0" presId="urn:microsoft.com/office/officeart/2008/layout/HorizontalMultiLevelHierarchy"/>
    <dgm:cxn modelId="{283E4EBE-1E12-4329-8A75-14D7A94EFD35}" type="presParOf" srcId="{5B2AF431-3EFE-45C3-BFDE-8BE3689BD015}" destId="{2CD5C5EA-5C90-4391-A1B2-F8EE7AB084CC}" srcOrd="0" destOrd="0" presId="urn:microsoft.com/office/officeart/2008/layout/HorizontalMultiLevelHierarchy"/>
    <dgm:cxn modelId="{F1A3F54A-E992-460F-923B-089EA6CD8E27}" type="presParOf" srcId="{5B2AF431-3EFE-45C3-BFDE-8BE3689BD015}" destId="{8CA96170-F672-4C86-8766-80F1D8049A12}" srcOrd="1" destOrd="0" presId="urn:microsoft.com/office/officeart/2008/layout/HorizontalMultiLevelHierarchy"/>
    <dgm:cxn modelId="{D9723B07-A825-4CB0-8962-DC64D4F780A3}" type="presParOf" srcId="{7EBCAF81-4EA7-4B56-9DC3-51C141FFD3AE}" destId="{A0E2934C-2191-4574-93C1-821E2343ED35}" srcOrd="8" destOrd="0" presId="urn:microsoft.com/office/officeart/2008/layout/HorizontalMultiLevelHierarchy"/>
    <dgm:cxn modelId="{C358E66F-79CC-4D1C-B9A7-77802201A26D}" type="presParOf" srcId="{A0E2934C-2191-4574-93C1-821E2343ED35}" destId="{A323218D-C6C0-4B82-9A1C-8050872154F2}" srcOrd="0" destOrd="0" presId="urn:microsoft.com/office/officeart/2008/layout/HorizontalMultiLevelHierarchy"/>
    <dgm:cxn modelId="{1C7AA2AC-4103-4865-9E03-2CDE76F711B4}" type="presParOf" srcId="{7EBCAF81-4EA7-4B56-9DC3-51C141FFD3AE}" destId="{0697EFC7-7C01-4883-8204-00F4DCCC599A}" srcOrd="9" destOrd="0" presId="urn:microsoft.com/office/officeart/2008/layout/HorizontalMultiLevelHierarchy"/>
    <dgm:cxn modelId="{CA3F27DB-CCCE-4400-92AC-6186681CE99E}" type="presParOf" srcId="{0697EFC7-7C01-4883-8204-00F4DCCC599A}" destId="{E428CA9B-7C02-4BA9-B4D9-87A0D7490036}" srcOrd="0" destOrd="0" presId="urn:microsoft.com/office/officeart/2008/layout/HorizontalMultiLevelHierarchy"/>
    <dgm:cxn modelId="{8A7F1670-E997-4FD9-B674-F158494C803F}" type="presParOf" srcId="{0697EFC7-7C01-4883-8204-00F4DCCC599A}" destId="{9AAB75BB-96F4-4FFB-9C5B-BFA1597BCA2C}" srcOrd="1" destOrd="0" presId="urn:microsoft.com/office/officeart/2008/layout/HorizontalMultiLevelHierarchy"/>
    <dgm:cxn modelId="{CF407EB1-64F3-4E67-B4ED-66907878B829}" type="presParOf" srcId="{7EBCAF81-4EA7-4B56-9DC3-51C141FFD3AE}" destId="{78091449-97ED-4B52-BE13-48C167BAAC0D}" srcOrd="10" destOrd="0" presId="urn:microsoft.com/office/officeart/2008/layout/HorizontalMultiLevelHierarchy"/>
    <dgm:cxn modelId="{94376E7F-A44E-480E-85F1-BF396447F9D5}" type="presParOf" srcId="{78091449-97ED-4B52-BE13-48C167BAAC0D}" destId="{97DE5C89-B2C6-4234-B2FA-730680412D73}" srcOrd="0" destOrd="0" presId="urn:microsoft.com/office/officeart/2008/layout/HorizontalMultiLevelHierarchy"/>
    <dgm:cxn modelId="{77C5BB8D-0568-4D9B-B379-B99B6104D138}" type="presParOf" srcId="{7EBCAF81-4EA7-4B56-9DC3-51C141FFD3AE}" destId="{89687DAA-D131-4993-9312-715B8824486E}" srcOrd="11" destOrd="0" presId="urn:microsoft.com/office/officeart/2008/layout/HorizontalMultiLevelHierarchy"/>
    <dgm:cxn modelId="{D3BC8476-3A84-4BC9-BA18-F8027AB62FFF}" type="presParOf" srcId="{89687DAA-D131-4993-9312-715B8824486E}" destId="{78F940AE-9759-425F-BCA6-5A0D818EA74B}" srcOrd="0" destOrd="0" presId="urn:microsoft.com/office/officeart/2008/layout/HorizontalMultiLevelHierarchy"/>
    <dgm:cxn modelId="{DE96C92B-D776-450A-AA55-1FC341F57E88}" type="presParOf" srcId="{89687DAA-D131-4993-9312-715B8824486E}" destId="{50377D9B-4D00-4D28-89D0-8D8FB2718171}" srcOrd="1" destOrd="0" presId="urn:microsoft.com/office/officeart/2008/layout/HorizontalMultiLevelHierarchy"/>
    <dgm:cxn modelId="{5C8C0607-7BC2-4D86-8043-DDB43FED8FE5}" type="presParOf" srcId="{7EBCAF81-4EA7-4B56-9DC3-51C141FFD3AE}" destId="{92B45722-51F4-42D2-899B-EC552451B40D}" srcOrd="12" destOrd="0" presId="urn:microsoft.com/office/officeart/2008/layout/HorizontalMultiLevelHierarchy"/>
    <dgm:cxn modelId="{032216A5-D5F7-4ACD-A758-6527AAD58FAF}" type="presParOf" srcId="{92B45722-51F4-42D2-899B-EC552451B40D}" destId="{C6A066C9-F74C-4CB6-AE81-918FDD32AD6C}" srcOrd="0" destOrd="0" presId="urn:microsoft.com/office/officeart/2008/layout/HorizontalMultiLevelHierarchy"/>
    <dgm:cxn modelId="{801F42AF-84A9-43C4-846F-4EB1EB50E85D}" type="presParOf" srcId="{7EBCAF81-4EA7-4B56-9DC3-51C141FFD3AE}" destId="{7699C4C1-9A7A-49A6-92DD-A53AA99E2A7A}" srcOrd="13" destOrd="0" presId="urn:microsoft.com/office/officeart/2008/layout/HorizontalMultiLevelHierarchy"/>
    <dgm:cxn modelId="{4839D4BC-1E0F-4F9E-8F84-4C2F853DC281}" type="presParOf" srcId="{7699C4C1-9A7A-49A6-92DD-A53AA99E2A7A}" destId="{4391341F-95CE-4323-8A7B-1045485F3705}" srcOrd="0" destOrd="0" presId="urn:microsoft.com/office/officeart/2008/layout/HorizontalMultiLevelHierarchy"/>
    <dgm:cxn modelId="{8851EDB2-C250-49C5-AA9D-D502BC9A567A}" type="presParOf" srcId="{7699C4C1-9A7A-49A6-92DD-A53AA99E2A7A}" destId="{FAC8776C-B2BC-44B6-8FBF-E979D87F2BB4}" srcOrd="1" destOrd="0" presId="urn:microsoft.com/office/officeart/2008/layout/HorizontalMultiLevelHierarchy"/>
  </dgm:cxnLst>
  <dgm:bg>
    <a:noFill/>
  </dgm:bg>
  <dgm:whole/>
  <dgm:extLst>
    <a:ext uri="http://schemas.microsoft.com/office/drawing/2008/diagram">
      <dsp:dataModelExt xmlns:dsp="http://schemas.microsoft.com/office/drawing/2008/diagram" relId="rId6" minVer="http://schemas.openxmlformats.org/drawingml/2006/diagram"/>
    </a:ext>
  </dgm:extLst>
</dgm:dataModel>
</file>

<file path=ppt/diagrams/data24.xml><?xml version="1.0" encoding="utf-8"?>
<dgm:dataModel xmlns:dgm="http://schemas.openxmlformats.org/drawingml/2006/diagram" xmlns:a="http://schemas.openxmlformats.org/drawingml/2006/main">
  <dgm:ptLst>
    <dgm:pt modelId="{9798A44B-4299-40D4-A814-0F18B7F2D2AC}" type="doc">
      <dgm:prSet loTypeId="urn:microsoft.com/office/officeart/2008/layout/HorizontalMultiLevelHierarchy" loCatId="hierarchy" qsTypeId="urn:microsoft.com/office/officeart/2005/8/quickstyle/simple1" qsCatId="simple" csTypeId="urn:microsoft.com/office/officeart/2005/8/colors/accent1_2" csCatId="accent1" phldr="1"/>
      <dgm:spPr/>
      <dgm:t>
        <a:bodyPr/>
        <a:lstStyle/>
        <a:p>
          <a:endParaRPr lang="en-US"/>
        </a:p>
      </dgm:t>
    </dgm:pt>
    <dgm:pt modelId="{A398B5B2-702E-4598-B3B3-1308A1664FF4}">
      <dgm:prSet phldrT="[Text]"/>
      <dgm:spPr>
        <a:solidFill>
          <a:srgbClr val="00B0F0"/>
        </a:solidFill>
      </dgm:spPr>
      <dgm:t>
        <a:bodyPr/>
        <a:lstStyle/>
        <a:p>
          <a:r>
            <a:rPr lang="en-US" b="0" dirty="0">
              <a:solidFill>
                <a:schemeClr val="bg1"/>
              </a:solidFill>
            </a:rPr>
            <a:t>Should ACIP recommend RZV [or </a:t>
          </a:r>
          <a:r>
            <a:rPr lang="en-US" b="0" dirty="0" err="1">
              <a:solidFill>
                <a:schemeClr val="bg1"/>
              </a:solidFill>
            </a:rPr>
            <a:t>Shingrix</a:t>
          </a:r>
          <a:r>
            <a:rPr lang="en-US" b="0" dirty="0">
              <a:solidFill>
                <a:schemeClr val="bg1"/>
              </a:solidFill>
            </a:rPr>
            <a:t>] for use in immunocompetent adults aged 50 years and older to prevent shingles?</a:t>
          </a:r>
        </a:p>
      </dgm:t>
    </dgm:pt>
    <dgm:pt modelId="{B653BCD1-5D02-4297-A215-01927D4B8FAE}" type="parTrans" cxnId="{FB198CC8-529E-4617-B5D7-C4F075F87009}">
      <dgm:prSet/>
      <dgm:spPr/>
      <dgm:t>
        <a:bodyPr/>
        <a:lstStyle/>
        <a:p>
          <a:endParaRPr lang="en-US" b="0"/>
        </a:p>
      </dgm:t>
    </dgm:pt>
    <dgm:pt modelId="{C100A7CE-D774-4D7D-A492-0EA697125159}" type="sibTrans" cxnId="{FB198CC8-529E-4617-B5D7-C4F075F87009}">
      <dgm:prSet/>
      <dgm:spPr/>
      <dgm:t>
        <a:bodyPr/>
        <a:lstStyle/>
        <a:p>
          <a:endParaRPr lang="en-US" b="0"/>
        </a:p>
      </dgm:t>
    </dgm:pt>
    <dgm:pt modelId="{6947B6C9-CC43-44C1-B8A8-75341463BC6E}">
      <dgm:prSet phldrT="[Text]"/>
      <dgm:spPr/>
      <dgm:t>
        <a:bodyPr/>
        <a:lstStyle/>
        <a:p>
          <a:r>
            <a:rPr lang="en-US" b="0" dirty="0"/>
            <a:t>Do benefits from the intervention outweigh the harms?</a:t>
          </a:r>
        </a:p>
      </dgm:t>
    </dgm:pt>
    <dgm:pt modelId="{5DB4664E-DF4A-4DDC-99C6-4AE88B07BAD5}" type="parTrans" cxnId="{F0C220FB-B6B8-4B14-BD2F-EC1BAE7B6A5A}">
      <dgm:prSet/>
      <dgm:spPr/>
      <dgm:t>
        <a:bodyPr/>
        <a:lstStyle/>
        <a:p>
          <a:endParaRPr lang="en-US" b="0"/>
        </a:p>
      </dgm:t>
    </dgm:pt>
    <dgm:pt modelId="{6F244848-1971-441B-B475-EC0FCC7287B0}" type="sibTrans" cxnId="{F0C220FB-B6B8-4B14-BD2F-EC1BAE7B6A5A}">
      <dgm:prSet/>
      <dgm:spPr/>
      <dgm:t>
        <a:bodyPr/>
        <a:lstStyle/>
        <a:p>
          <a:endParaRPr lang="en-US" b="0"/>
        </a:p>
      </dgm:t>
    </dgm:pt>
    <dgm:pt modelId="{9F5879FB-B6AC-4B32-AA3D-5E58501645D8}">
      <dgm:prSet phldrT="[Text]"/>
      <dgm:spPr/>
      <dgm:t>
        <a:bodyPr/>
        <a:lstStyle/>
        <a:p>
          <a:r>
            <a:rPr lang="en-US" b="0" dirty="0"/>
            <a:t>Is the intervention acceptable to key stakeholders?</a:t>
          </a:r>
        </a:p>
      </dgm:t>
    </dgm:pt>
    <dgm:pt modelId="{4BF6B202-DBDE-431D-BECB-38E23F8A3A7A}" type="parTrans" cxnId="{B4985D2D-EC97-4612-BF37-261E7E6C077C}">
      <dgm:prSet/>
      <dgm:spPr/>
      <dgm:t>
        <a:bodyPr/>
        <a:lstStyle/>
        <a:p>
          <a:endParaRPr lang="en-US" b="0"/>
        </a:p>
      </dgm:t>
    </dgm:pt>
    <dgm:pt modelId="{806D249D-BF0C-4095-AEEE-F28AB78E5FD6}" type="sibTrans" cxnId="{B4985D2D-EC97-4612-BF37-261E7E6C077C}">
      <dgm:prSet/>
      <dgm:spPr/>
      <dgm:t>
        <a:bodyPr/>
        <a:lstStyle/>
        <a:p>
          <a:endParaRPr lang="en-US" b="0"/>
        </a:p>
      </dgm:t>
    </dgm:pt>
    <dgm:pt modelId="{9D7882AA-2A2F-42F5-BFBE-8CF976913C14}">
      <dgm:prSet phldrT="[Text]"/>
      <dgm:spPr/>
      <dgm:t>
        <a:bodyPr/>
        <a:lstStyle/>
        <a:p>
          <a:r>
            <a:rPr lang="en-US" b="0" dirty="0"/>
            <a:t>Is the intervention a reasonable and efficient allocation of resources?</a:t>
          </a:r>
        </a:p>
      </dgm:t>
    </dgm:pt>
    <dgm:pt modelId="{D2AAFF00-BC9A-4D50-83A5-1A6ABC179B25}" type="parTrans" cxnId="{4EA7EE91-21B8-4798-A8AF-AB2198967F56}">
      <dgm:prSet/>
      <dgm:spPr/>
      <dgm:t>
        <a:bodyPr/>
        <a:lstStyle/>
        <a:p>
          <a:endParaRPr lang="en-US" b="0"/>
        </a:p>
      </dgm:t>
    </dgm:pt>
    <dgm:pt modelId="{376C5AF3-F66E-4F0B-9C94-BE3C34658648}" type="sibTrans" cxnId="{4EA7EE91-21B8-4798-A8AF-AB2198967F56}">
      <dgm:prSet/>
      <dgm:spPr/>
      <dgm:t>
        <a:bodyPr/>
        <a:lstStyle/>
        <a:p>
          <a:endParaRPr lang="en-US" b="0"/>
        </a:p>
      </dgm:t>
    </dgm:pt>
    <dgm:pt modelId="{D6EEBB4B-A1DD-4DE6-82B0-10D3266F3E16}">
      <dgm:prSet phldrT="[Text]"/>
      <dgm:spPr/>
      <dgm:t>
        <a:bodyPr/>
        <a:lstStyle/>
        <a:p>
          <a:r>
            <a:rPr lang="en-US" b="0" dirty="0"/>
            <a:t>Is there a public health need?</a:t>
          </a:r>
        </a:p>
      </dgm:t>
    </dgm:pt>
    <dgm:pt modelId="{B9D186CD-161A-47AC-A743-48026827F4AE}" type="parTrans" cxnId="{9E55D7C4-CD02-482A-A0CC-129DDC1C3FB7}">
      <dgm:prSet/>
      <dgm:spPr/>
      <dgm:t>
        <a:bodyPr/>
        <a:lstStyle/>
        <a:p>
          <a:endParaRPr lang="en-US" b="0"/>
        </a:p>
      </dgm:t>
    </dgm:pt>
    <dgm:pt modelId="{6317733E-BE8C-44FA-9643-9DC9C38EF465}" type="sibTrans" cxnId="{9E55D7C4-CD02-482A-A0CC-129DDC1C3FB7}">
      <dgm:prSet/>
      <dgm:spPr/>
      <dgm:t>
        <a:bodyPr/>
        <a:lstStyle/>
        <a:p>
          <a:endParaRPr lang="en-US" b="0"/>
        </a:p>
      </dgm:t>
    </dgm:pt>
    <dgm:pt modelId="{8BC2DAFF-2AA7-41A8-BF6A-57FBECDE00FB}">
      <dgm:prSet phldrT="[Text]"/>
      <dgm:spPr/>
      <dgm:t>
        <a:bodyPr/>
        <a:lstStyle/>
        <a:p>
          <a:r>
            <a:rPr lang="en-US" b="0" dirty="0"/>
            <a:t>Is the intervention feasible to implement?</a:t>
          </a:r>
        </a:p>
      </dgm:t>
    </dgm:pt>
    <dgm:pt modelId="{D827A1B4-9E01-43D9-B264-8C07BFB6F44E}" type="parTrans" cxnId="{1A842F3E-BFBF-47BD-9D00-9EF3E4DBAC85}">
      <dgm:prSet/>
      <dgm:spPr/>
      <dgm:t>
        <a:bodyPr/>
        <a:lstStyle/>
        <a:p>
          <a:endParaRPr lang="en-US" b="0"/>
        </a:p>
      </dgm:t>
    </dgm:pt>
    <dgm:pt modelId="{5A28A2CA-1458-4217-A1B1-04267381D5AD}" type="sibTrans" cxnId="{1A842F3E-BFBF-47BD-9D00-9EF3E4DBAC85}">
      <dgm:prSet/>
      <dgm:spPr/>
      <dgm:t>
        <a:bodyPr/>
        <a:lstStyle/>
        <a:p>
          <a:endParaRPr lang="en-US" b="0"/>
        </a:p>
      </dgm:t>
    </dgm:pt>
    <dgm:pt modelId="{21483FE1-75E3-46BD-91CE-4B94B68DBEE3}">
      <dgm:prSet phldrT="[Text]"/>
      <dgm:spPr/>
      <dgm:t>
        <a:bodyPr/>
        <a:lstStyle/>
        <a:p>
          <a:r>
            <a:rPr lang="en-US" b="0" dirty="0"/>
            <a:t>Does the target population value this intervention?</a:t>
          </a:r>
        </a:p>
      </dgm:t>
    </dgm:pt>
    <dgm:pt modelId="{760D459D-F429-42D9-9D44-5C93FFAC2FF2}" type="parTrans" cxnId="{1FD8F247-CC29-429F-AE73-AEB4C713364D}">
      <dgm:prSet/>
      <dgm:spPr/>
      <dgm:t>
        <a:bodyPr/>
        <a:lstStyle/>
        <a:p>
          <a:endParaRPr lang="en-US"/>
        </a:p>
      </dgm:t>
    </dgm:pt>
    <dgm:pt modelId="{219DE2AA-81C6-4AFC-A348-D182913D1AEC}" type="sibTrans" cxnId="{1FD8F247-CC29-429F-AE73-AEB4C713364D}">
      <dgm:prSet/>
      <dgm:spPr/>
      <dgm:t>
        <a:bodyPr/>
        <a:lstStyle/>
        <a:p>
          <a:endParaRPr lang="en-US"/>
        </a:p>
      </dgm:t>
    </dgm:pt>
    <dgm:pt modelId="{5CDBD975-4968-4129-8BD1-34E75AE6EED4}">
      <dgm:prSet phldrT="[Text]"/>
      <dgm:spPr/>
      <dgm:t>
        <a:bodyPr/>
        <a:lstStyle/>
        <a:p>
          <a:r>
            <a:rPr lang="en-US" b="0" dirty="0"/>
            <a:t>What is the overall certainty of evidence for the critical outcomes?</a:t>
          </a:r>
        </a:p>
      </dgm:t>
    </dgm:pt>
    <dgm:pt modelId="{60A0B7DC-9A31-42C6-8557-0C67574CABD5}" type="parTrans" cxnId="{E9740AEA-02E3-4CB4-9FF5-0C799316D02B}">
      <dgm:prSet/>
      <dgm:spPr/>
      <dgm:t>
        <a:bodyPr/>
        <a:lstStyle/>
        <a:p>
          <a:endParaRPr lang="en-US"/>
        </a:p>
      </dgm:t>
    </dgm:pt>
    <dgm:pt modelId="{1172C735-9499-49C0-9289-DD69BCE5DA75}" type="sibTrans" cxnId="{E9740AEA-02E3-4CB4-9FF5-0C799316D02B}">
      <dgm:prSet/>
      <dgm:spPr/>
      <dgm:t>
        <a:bodyPr/>
        <a:lstStyle/>
        <a:p>
          <a:endParaRPr lang="en-US"/>
        </a:p>
      </dgm:t>
    </dgm:pt>
    <dgm:pt modelId="{82284A4E-DDB6-4FE5-9DAC-99936ABB496B}" type="pres">
      <dgm:prSet presAssocID="{9798A44B-4299-40D4-A814-0F18B7F2D2AC}" presName="Name0" presStyleCnt="0">
        <dgm:presLayoutVars>
          <dgm:chPref val="1"/>
          <dgm:dir/>
          <dgm:animOne val="branch"/>
          <dgm:animLvl val="lvl"/>
          <dgm:resizeHandles val="exact"/>
        </dgm:presLayoutVars>
      </dgm:prSet>
      <dgm:spPr/>
    </dgm:pt>
    <dgm:pt modelId="{9190F55B-48D3-4483-AC69-973AF42057E3}" type="pres">
      <dgm:prSet presAssocID="{A398B5B2-702E-4598-B3B3-1308A1664FF4}" presName="root1" presStyleCnt="0"/>
      <dgm:spPr/>
    </dgm:pt>
    <dgm:pt modelId="{2073A012-19A6-43D3-B091-25A9DB52EE2A}" type="pres">
      <dgm:prSet presAssocID="{A398B5B2-702E-4598-B3B3-1308A1664FF4}" presName="LevelOneTextNode" presStyleLbl="node0" presStyleIdx="0" presStyleCnt="1" custAng="5400000" custScaleX="200514" custScaleY="65637" custLinFactX="-12330" custLinFactNeighborX="-100000" custLinFactNeighborY="-2722">
        <dgm:presLayoutVars>
          <dgm:chPref val="3"/>
        </dgm:presLayoutVars>
      </dgm:prSet>
      <dgm:spPr/>
    </dgm:pt>
    <dgm:pt modelId="{7EBCAF81-4EA7-4B56-9DC3-51C141FFD3AE}" type="pres">
      <dgm:prSet presAssocID="{A398B5B2-702E-4598-B3B3-1308A1664FF4}" presName="level2hierChild" presStyleCnt="0"/>
      <dgm:spPr/>
    </dgm:pt>
    <dgm:pt modelId="{FAED4CBC-D6A1-42F9-BF7C-62DA9096BE11}" type="pres">
      <dgm:prSet presAssocID="{B9D186CD-161A-47AC-A743-48026827F4AE}" presName="conn2-1" presStyleLbl="parChTrans1D2" presStyleIdx="0" presStyleCnt="7"/>
      <dgm:spPr/>
    </dgm:pt>
    <dgm:pt modelId="{3F7C1AC7-20B4-4FCA-BC77-DD9C85EF757E}" type="pres">
      <dgm:prSet presAssocID="{B9D186CD-161A-47AC-A743-48026827F4AE}" presName="connTx" presStyleLbl="parChTrans1D2" presStyleIdx="0" presStyleCnt="7"/>
      <dgm:spPr/>
    </dgm:pt>
    <dgm:pt modelId="{4BBBF60B-2FD7-47A6-AF32-E028BE989785}" type="pres">
      <dgm:prSet presAssocID="{D6EEBB4B-A1DD-4DE6-82B0-10D3266F3E16}" presName="root2" presStyleCnt="0"/>
      <dgm:spPr/>
    </dgm:pt>
    <dgm:pt modelId="{B0B6904C-B974-4F28-BCDE-55B8DAE7F158}" type="pres">
      <dgm:prSet presAssocID="{D6EEBB4B-A1DD-4DE6-82B0-10D3266F3E16}" presName="LevelTwoTextNode" presStyleLbl="node2" presStyleIdx="0" presStyleCnt="7">
        <dgm:presLayoutVars>
          <dgm:chPref val="3"/>
        </dgm:presLayoutVars>
      </dgm:prSet>
      <dgm:spPr/>
    </dgm:pt>
    <dgm:pt modelId="{6DC8AC17-727D-4372-A530-44D7BC8CC0DF}" type="pres">
      <dgm:prSet presAssocID="{D6EEBB4B-A1DD-4DE6-82B0-10D3266F3E16}" presName="level3hierChild" presStyleCnt="0"/>
      <dgm:spPr/>
    </dgm:pt>
    <dgm:pt modelId="{6987BC0C-1310-49C0-8871-87C28E04B52E}" type="pres">
      <dgm:prSet presAssocID="{5DB4664E-DF4A-4DDC-99C6-4AE88B07BAD5}" presName="conn2-1" presStyleLbl="parChTrans1D2" presStyleIdx="1" presStyleCnt="7"/>
      <dgm:spPr/>
    </dgm:pt>
    <dgm:pt modelId="{1EA28986-329E-44A1-8213-D1B8FAA3A576}" type="pres">
      <dgm:prSet presAssocID="{5DB4664E-DF4A-4DDC-99C6-4AE88B07BAD5}" presName="connTx" presStyleLbl="parChTrans1D2" presStyleIdx="1" presStyleCnt="7"/>
      <dgm:spPr/>
    </dgm:pt>
    <dgm:pt modelId="{6395ADD0-E0C3-4A3A-AAE2-BDCFEC0A375C}" type="pres">
      <dgm:prSet presAssocID="{6947B6C9-CC43-44C1-B8A8-75341463BC6E}" presName="root2" presStyleCnt="0"/>
      <dgm:spPr/>
    </dgm:pt>
    <dgm:pt modelId="{FD994ED9-1128-44BF-802E-BF7E20BD9D49}" type="pres">
      <dgm:prSet presAssocID="{6947B6C9-CC43-44C1-B8A8-75341463BC6E}" presName="LevelTwoTextNode" presStyleLbl="node2" presStyleIdx="1" presStyleCnt="7">
        <dgm:presLayoutVars>
          <dgm:chPref val="3"/>
        </dgm:presLayoutVars>
      </dgm:prSet>
      <dgm:spPr/>
    </dgm:pt>
    <dgm:pt modelId="{3E4E937B-5A8F-4F6B-A937-544232861C98}" type="pres">
      <dgm:prSet presAssocID="{6947B6C9-CC43-44C1-B8A8-75341463BC6E}" presName="level3hierChild" presStyleCnt="0"/>
      <dgm:spPr/>
    </dgm:pt>
    <dgm:pt modelId="{BAB5779C-7528-444D-BD33-34F6ADF7D547}" type="pres">
      <dgm:prSet presAssocID="{60A0B7DC-9A31-42C6-8557-0C67574CABD5}" presName="conn2-1" presStyleLbl="parChTrans1D2" presStyleIdx="2" presStyleCnt="7"/>
      <dgm:spPr/>
    </dgm:pt>
    <dgm:pt modelId="{926C6ED0-51B9-455C-B5C4-1F8D17CEA567}" type="pres">
      <dgm:prSet presAssocID="{60A0B7DC-9A31-42C6-8557-0C67574CABD5}" presName="connTx" presStyleLbl="parChTrans1D2" presStyleIdx="2" presStyleCnt="7"/>
      <dgm:spPr/>
    </dgm:pt>
    <dgm:pt modelId="{A6714503-A841-4990-83CD-DA2251111A76}" type="pres">
      <dgm:prSet presAssocID="{5CDBD975-4968-4129-8BD1-34E75AE6EED4}" presName="root2" presStyleCnt="0"/>
      <dgm:spPr/>
    </dgm:pt>
    <dgm:pt modelId="{7A467840-2C0E-48CA-AEBE-1AFB4354208B}" type="pres">
      <dgm:prSet presAssocID="{5CDBD975-4968-4129-8BD1-34E75AE6EED4}" presName="LevelTwoTextNode" presStyleLbl="node2" presStyleIdx="2" presStyleCnt="7">
        <dgm:presLayoutVars>
          <dgm:chPref val="3"/>
        </dgm:presLayoutVars>
      </dgm:prSet>
      <dgm:spPr/>
    </dgm:pt>
    <dgm:pt modelId="{12476308-A215-4C79-B194-6736055FC4F0}" type="pres">
      <dgm:prSet presAssocID="{5CDBD975-4968-4129-8BD1-34E75AE6EED4}" presName="level3hierChild" presStyleCnt="0"/>
      <dgm:spPr/>
    </dgm:pt>
    <dgm:pt modelId="{744134E7-FB82-4BAF-BD10-D9621015B0BC}" type="pres">
      <dgm:prSet presAssocID="{760D459D-F429-42D9-9D44-5C93FFAC2FF2}" presName="conn2-1" presStyleLbl="parChTrans1D2" presStyleIdx="3" presStyleCnt="7"/>
      <dgm:spPr/>
    </dgm:pt>
    <dgm:pt modelId="{43FDCBAB-6DB8-4555-A305-DCA5004E1E55}" type="pres">
      <dgm:prSet presAssocID="{760D459D-F429-42D9-9D44-5C93FFAC2FF2}" presName="connTx" presStyleLbl="parChTrans1D2" presStyleIdx="3" presStyleCnt="7"/>
      <dgm:spPr/>
    </dgm:pt>
    <dgm:pt modelId="{5B2AF431-3EFE-45C3-BFDE-8BE3689BD015}" type="pres">
      <dgm:prSet presAssocID="{21483FE1-75E3-46BD-91CE-4B94B68DBEE3}" presName="root2" presStyleCnt="0"/>
      <dgm:spPr/>
    </dgm:pt>
    <dgm:pt modelId="{2CD5C5EA-5C90-4391-A1B2-F8EE7AB084CC}" type="pres">
      <dgm:prSet presAssocID="{21483FE1-75E3-46BD-91CE-4B94B68DBEE3}" presName="LevelTwoTextNode" presStyleLbl="node2" presStyleIdx="3" presStyleCnt="7">
        <dgm:presLayoutVars>
          <dgm:chPref val="3"/>
        </dgm:presLayoutVars>
      </dgm:prSet>
      <dgm:spPr/>
    </dgm:pt>
    <dgm:pt modelId="{8CA96170-F672-4C86-8766-80F1D8049A12}" type="pres">
      <dgm:prSet presAssocID="{21483FE1-75E3-46BD-91CE-4B94B68DBEE3}" presName="level3hierChild" presStyleCnt="0"/>
      <dgm:spPr/>
    </dgm:pt>
    <dgm:pt modelId="{A0E2934C-2191-4574-93C1-821E2343ED35}" type="pres">
      <dgm:prSet presAssocID="{4BF6B202-DBDE-431D-BECB-38E23F8A3A7A}" presName="conn2-1" presStyleLbl="parChTrans1D2" presStyleIdx="4" presStyleCnt="7"/>
      <dgm:spPr/>
    </dgm:pt>
    <dgm:pt modelId="{A323218D-C6C0-4B82-9A1C-8050872154F2}" type="pres">
      <dgm:prSet presAssocID="{4BF6B202-DBDE-431D-BECB-38E23F8A3A7A}" presName="connTx" presStyleLbl="parChTrans1D2" presStyleIdx="4" presStyleCnt="7"/>
      <dgm:spPr/>
    </dgm:pt>
    <dgm:pt modelId="{0697EFC7-7C01-4883-8204-00F4DCCC599A}" type="pres">
      <dgm:prSet presAssocID="{9F5879FB-B6AC-4B32-AA3D-5E58501645D8}" presName="root2" presStyleCnt="0"/>
      <dgm:spPr/>
    </dgm:pt>
    <dgm:pt modelId="{E428CA9B-7C02-4BA9-B4D9-87A0D7490036}" type="pres">
      <dgm:prSet presAssocID="{9F5879FB-B6AC-4B32-AA3D-5E58501645D8}" presName="LevelTwoTextNode" presStyleLbl="node2" presStyleIdx="4" presStyleCnt="7">
        <dgm:presLayoutVars>
          <dgm:chPref val="3"/>
        </dgm:presLayoutVars>
      </dgm:prSet>
      <dgm:spPr/>
    </dgm:pt>
    <dgm:pt modelId="{9AAB75BB-96F4-4FFB-9C5B-BFA1597BCA2C}" type="pres">
      <dgm:prSet presAssocID="{9F5879FB-B6AC-4B32-AA3D-5E58501645D8}" presName="level3hierChild" presStyleCnt="0"/>
      <dgm:spPr/>
    </dgm:pt>
    <dgm:pt modelId="{78091449-97ED-4B52-BE13-48C167BAAC0D}" type="pres">
      <dgm:prSet presAssocID="{D2AAFF00-BC9A-4D50-83A5-1A6ABC179B25}" presName="conn2-1" presStyleLbl="parChTrans1D2" presStyleIdx="5" presStyleCnt="7"/>
      <dgm:spPr/>
    </dgm:pt>
    <dgm:pt modelId="{97DE5C89-B2C6-4234-B2FA-730680412D73}" type="pres">
      <dgm:prSet presAssocID="{D2AAFF00-BC9A-4D50-83A5-1A6ABC179B25}" presName="connTx" presStyleLbl="parChTrans1D2" presStyleIdx="5" presStyleCnt="7"/>
      <dgm:spPr/>
    </dgm:pt>
    <dgm:pt modelId="{89687DAA-D131-4993-9312-715B8824486E}" type="pres">
      <dgm:prSet presAssocID="{9D7882AA-2A2F-42F5-BFBE-8CF976913C14}" presName="root2" presStyleCnt="0"/>
      <dgm:spPr/>
    </dgm:pt>
    <dgm:pt modelId="{78F940AE-9759-425F-BCA6-5A0D818EA74B}" type="pres">
      <dgm:prSet presAssocID="{9D7882AA-2A2F-42F5-BFBE-8CF976913C14}" presName="LevelTwoTextNode" presStyleLbl="node2" presStyleIdx="5" presStyleCnt="7">
        <dgm:presLayoutVars>
          <dgm:chPref val="3"/>
        </dgm:presLayoutVars>
      </dgm:prSet>
      <dgm:spPr/>
    </dgm:pt>
    <dgm:pt modelId="{50377D9B-4D00-4D28-89D0-8D8FB2718171}" type="pres">
      <dgm:prSet presAssocID="{9D7882AA-2A2F-42F5-BFBE-8CF976913C14}" presName="level3hierChild" presStyleCnt="0"/>
      <dgm:spPr/>
    </dgm:pt>
    <dgm:pt modelId="{92B45722-51F4-42D2-899B-EC552451B40D}" type="pres">
      <dgm:prSet presAssocID="{D827A1B4-9E01-43D9-B264-8C07BFB6F44E}" presName="conn2-1" presStyleLbl="parChTrans1D2" presStyleIdx="6" presStyleCnt="7"/>
      <dgm:spPr/>
    </dgm:pt>
    <dgm:pt modelId="{C6A066C9-F74C-4CB6-AE81-918FDD32AD6C}" type="pres">
      <dgm:prSet presAssocID="{D827A1B4-9E01-43D9-B264-8C07BFB6F44E}" presName="connTx" presStyleLbl="parChTrans1D2" presStyleIdx="6" presStyleCnt="7"/>
      <dgm:spPr/>
    </dgm:pt>
    <dgm:pt modelId="{7699C4C1-9A7A-49A6-92DD-A53AA99E2A7A}" type="pres">
      <dgm:prSet presAssocID="{8BC2DAFF-2AA7-41A8-BF6A-57FBECDE00FB}" presName="root2" presStyleCnt="0"/>
      <dgm:spPr/>
    </dgm:pt>
    <dgm:pt modelId="{4391341F-95CE-4323-8A7B-1045485F3705}" type="pres">
      <dgm:prSet presAssocID="{8BC2DAFF-2AA7-41A8-BF6A-57FBECDE00FB}" presName="LevelTwoTextNode" presStyleLbl="node2" presStyleIdx="6" presStyleCnt="7">
        <dgm:presLayoutVars>
          <dgm:chPref val="3"/>
        </dgm:presLayoutVars>
      </dgm:prSet>
      <dgm:spPr/>
    </dgm:pt>
    <dgm:pt modelId="{FAC8776C-B2BC-44B6-8FBF-E979D87F2BB4}" type="pres">
      <dgm:prSet presAssocID="{8BC2DAFF-2AA7-41A8-BF6A-57FBECDE00FB}" presName="level3hierChild" presStyleCnt="0"/>
      <dgm:spPr/>
    </dgm:pt>
  </dgm:ptLst>
  <dgm:cxnLst>
    <dgm:cxn modelId="{1CB84304-FA7F-4EBB-A877-D909E0CAA092}" type="presOf" srcId="{B9D186CD-161A-47AC-A743-48026827F4AE}" destId="{FAED4CBC-D6A1-42F9-BF7C-62DA9096BE11}" srcOrd="0" destOrd="0" presId="urn:microsoft.com/office/officeart/2008/layout/HorizontalMultiLevelHierarchy"/>
    <dgm:cxn modelId="{8ED46C1B-03DC-474B-B5A7-898C64FE51B3}" type="presOf" srcId="{60A0B7DC-9A31-42C6-8557-0C67574CABD5}" destId="{BAB5779C-7528-444D-BD33-34F6ADF7D547}" srcOrd="0" destOrd="0" presId="urn:microsoft.com/office/officeart/2008/layout/HorizontalMultiLevelHierarchy"/>
    <dgm:cxn modelId="{96AD0620-00A3-4165-B0A1-C6EB2A4B101B}" type="presOf" srcId="{9F5879FB-B6AC-4B32-AA3D-5E58501645D8}" destId="{E428CA9B-7C02-4BA9-B4D9-87A0D7490036}" srcOrd="0" destOrd="0" presId="urn:microsoft.com/office/officeart/2008/layout/HorizontalMultiLevelHierarchy"/>
    <dgm:cxn modelId="{BFA10D28-151F-4284-B7CD-8CB3BCF18578}" type="presOf" srcId="{D2AAFF00-BC9A-4D50-83A5-1A6ABC179B25}" destId="{78091449-97ED-4B52-BE13-48C167BAAC0D}" srcOrd="0" destOrd="0" presId="urn:microsoft.com/office/officeart/2008/layout/HorizontalMultiLevelHierarchy"/>
    <dgm:cxn modelId="{B4985D2D-EC97-4612-BF37-261E7E6C077C}" srcId="{A398B5B2-702E-4598-B3B3-1308A1664FF4}" destId="{9F5879FB-B6AC-4B32-AA3D-5E58501645D8}" srcOrd="4" destOrd="0" parTransId="{4BF6B202-DBDE-431D-BECB-38E23F8A3A7A}" sibTransId="{806D249D-BF0C-4095-AEEE-F28AB78E5FD6}"/>
    <dgm:cxn modelId="{1A842F3E-BFBF-47BD-9D00-9EF3E4DBAC85}" srcId="{A398B5B2-702E-4598-B3B3-1308A1664FF4}" destId="{8BC2DAFF-2AA7-41A8-BF6A-57FBECDE00FB}" srcOrd="6" destOrd="0" parTransId="{D827A1B4-9E01-43D9-B264-8C07BFB6F44E}" sibTransId="{5A28A2CA-1458-4217-A1B1-04267381D5AD}"/>
    <dgm:cxn modelId="{1FD8F247-CC29-429F-AE73-AEB4C713364D}" srcId="{A398B5B2-702E-4598-B3B3-1308A1664FF4}" destId="{21483FE1-75E3-46BD-91CE-4B94B68DBEE3}" srcOrd="3" destOrd="0" parTransId="{760D459D-F429-42D9-9D44-5C93FFAC2FF2}" sibTransId="{219DE2AA-81C6-4AFC-A348-D182913D1AEC}"/>
    <dgm:cxn modelId="{0525224D-BDC5-4FFD-9729-FF93E738FAC7}" type="presOf" srcId="{760D459D-F429-42D9-9D44-5C93FFAC2FF2}" destId="{744134E7-FB82-4BAF-BD10-D9621015B0BC}" srcOrd="0" destOrd="0" presId="urn:microsoft.com/office/officeart/2008/layout/HorizontalMultiLevelHierarchy"/>
    <dgm:cxn modelId="{2AC8B16D-B39C-497D-A073-5C0C642A6177}" type="presOf" srcId="{A398B5B2-702E-4598-B3B3-1308A1664FF4}" destId="{2073A012-19A6-43D3-B091-25A9DB52EE2A}" srcOrd="0" destOrd="0" presId="urn:microsoft.com/office/officeart/2008/layout/HorizontalMultiLevelHierarchy"/>
    <dgm:cxn modelId="{F0A5306E-490F-4D9F-B0E9-D0369E6AD05C}" type="presOf" srcId="{D827A1B4-9E01-43D9-B264-8C07BFB6F44E}" destId="{C6A066C9-F74C-4CB6-AE81-918FDD32AD6C}" srcOrd="1" destOrd="0" presId="urn:microsoft.com/office/officeart/2008/layout/HorizontalMultiLevelHierarchy"/>
    <dgm:cxn modelId="{84424E76-239A-49D5-8915-9803B84508DA}" type="presOf" srcId="{B9D186CD-161A-47AC-A743-48026827F4AE}" destId="{3F7C1AC7-20B4-4FCA-BC77-DD9C85EF757E}" srcOrd="1" destOrd="0" presId="urn:microsoft.com/office/officeart/2008/layout/HorizontalMultiLevelHierarchy"/>
    <dgm:cxn modelId="{62F95D90-2AB4-4CA4-9FA7-DE6DCF77C65E}" type="presOf" srcId="{21483FE1-75E3-46BD-91CE-4B94B68DBEE3}" destId="{2CD5C5EA-5C90-4391-A1B2-F8EE7AB084CC}" srcOrd="0" destOrd="0" presId="urn:microsoft.com/office/officeart/2008/layout/HorizontalMultiLevelHierarchy"/>
    <dgm:cxn modelId="{4EA7EE91-21B8-4798-A8AF-AB2198967F56}" srcId="{A398B5B2-702E-4598-B3B3-1308A1664FF4}" destId="{9D7882AA-2A2F-42F5-BFBE-8CF976913C14}" srcOrd="5" destOrd="0" parTransId="{D2AAFF00-BC9A-4D50-83A5-1A6ABC179B25}" sibTransId="{376C5AF3-F66E-4F0B-9C94-BE3C34658648}"/>
    <dgm:cxn modelId="{7709D49A-BBA0-4D99-8CCB-EE9AD7739985}" type="presOf" srcId="{6947B6C9-CC43-44C1-B8A8-75341463BC6E}" destId="{FD994ED9-1128-44BF-802E-BF7E20BD9D49}" srcOrd="0" destOrd="0" presId="urn:microsoft.com/office/officeart/2008/layout/HorizontalMultiLevelHierarchy"/>
    <dgm:cxn modelId="{2EF7D49D-44E5-4D64-A474-D08766AA3D52}" type="presOf" srcId="{9798A44B-4299-40D4-A814-0F18B7F2D2AC}" destId="{82284A4E-DDB6-4FE5-9DAC-99936ABB496B}" srcOrd="0" destOrd="0" presId="urn:microsoft.com/office/officeart/2008/layout/HorizontalMultiLevelHierarchy"/>
    <dgm:cxn modelId="{676C4FB1-2CE2-467A-997E-3455C05703EC}" type="presOf" srcId="{9D7882AA-2A2F-42F5-BFBE-8CF976913C14}" destId="{78F940AE-9759-425F-BCA6-5A0D818EA74B}" srcOrd="0" destOrd="0" presId="urn:microsoft.com/office/officeart/2008/layout/HorizontalMultiLevelHierarchy"/>
    <dgm:cxn modelId="{8AF24CC3-3B7C-4DE5-A36C-8A74FD0E79BD}" type="presOf" srcId="{5CDBD975-4968-4129-8BD1-34E75AE6EED4}" destId="{7A467840-2C0E-48CA-AEBE-1AFB4354208B}" srcOrd="0" destOrd="0" presId="urn:microsoft.com/office/officeart/2008/layout/HorizontalMultiLevelHierarchy"/>
    <dgm:cxn modelId="{9E55D7C4-CD02-482A-A0CC-129DDC1C3FB7}" srcId="{A398B5B2-702E-4598-B3B3-1308A1664FF4}" destId="{D6EEBB4B-A1DD-4DE6-82B0-10D3266F3E16}" srcOrd="0" destOrd="0" parTransId="{B9D186CD-161A-47AC-A743-48026827F4AE}" sibTransId="{6317733E-BE8C-44FA-9643-9DC9C38EF465}"/>
    <dgm:cxn modelId="{9CAD8CC7-B14E-4095-9AA5-9ECE6936E978}" type="presOf" srcId="{D6EEBB4B-A1DD-4DE6-82B0-10D3266F3E16}" destId="{B0B6904C-B974-4F28-BCDE-55B8DAE7F158}" srcOrd="0" destOrd="0" presId="urn:microsoft.com/office/officeart/2008/layout/HorizontalMultiLevelHierarchy"/>
    <dgm:cxn modelId="{FB198CC8-529E-4617-B5D7-C4F075F87009}" srcId="{9798A44B-4299-40D4-A814-0F18B7F2D2AC}" destId="{A398B5B2-702E-4598-B3B3-1308A1664FF4}" srcOrd="0" destOrd="0" parTransId="{B653BCD1-5D02-4297-A215-01927D4B8FAE}" sibTransId="{C100A7CE-D774-4D7D-A492-0EA697125159}"/>
    <dgm:cxn modelId="{BA63D7D5-B818-4EBF-8862-BD56A04BE26A}" type="presOf" srcId="{4BF6B202-DBDE-431D-BECB-38E23F8A3A7A}" destId="{A0E2934C-2191-4574-93C1-821E2343ED35}" srcOrd="0" destOrd="0" presId="urn:microsoft.com/office/officeart/2008/layout/HorizontalMultiLevelHierarchy"/>
    <dgm:cxn modelId="{04C353DD-C06D-4AAC-9F53-3DFB1D32D043}" type="presOf" srcId="{D2AAFF00-BC9A-4D50-83A5-1A6ABC179B25}" destId="{97DE5C89-B2C6-4234-B2FA-730680412D73}" srcOrd="1" destOrd="0" presId="urn:microsoft.com/office/officeart/2008/layout/HorizontalMultiLevelHierarchy"/>
    <dgm:cxn modelId="{75C5D0E3-0B2A-488D-BB92-F8D96465FB8C}" type="presOf" srcId="{8BC2DAFF-2AA7-41A8-BF6A-57FBECDE00FB}" destId="{4391341F-95CE-4323-8A7B-1045485F3705}" srcOrd="0" destOrd="0" presId="urn:microsoft.com/office/officeart/2008/layout/HorizontalMultiLevelHierarchy"/>
    <dgm:cxn modelId="{E9740AEA-02E3-4CB4-9FF5-0C799316D02B}" srcId="{A398B5B2-702E-4598-B3B3-1308A1664FF4}" destId="{5CDBD975-4968-4129-8BD1-34E75AE6EED4}" srcOrd="2" destOrd="0" parTransId="{60A0B7DC-9A31-42C6-8557-0C67574CABD5}" sibTransId="{1172C735-9499-49C0-9289-DD69BCE5DA75}"/>
    <dgm:cxn modelId="{6153ABEF-577A-42A9-9BD4-68C76117FD0C}" type="presOf" srcId="{60A0B7DC-9A31-42C6-8557-0C67574CABD5}" destId="{926C6ED0-51B9-455C-B5C4-1F8D17CEA567}" srcOrd="1" destOrd="0" presId="urn:microsoft.com/office/officeart/2008/layout/HorizontalMultiLevelHierarchy"/>
    <dgm:cxn modelId="{A62976F3-17E2-4FAE-BDF9-5F18B6938A3E}" type="presOf" srcId="{4BF6B202-DBDE-431D-BECB-38E23F8A3A7A}" destId="{A323218D-C6C0-4B82-9A1C-8050872154F2}" srcOrd="1" destOrd="0" presId="urn:microsoft.com/office/officeart/2008/layout/HorizontalMultiLevelHierarchy"/>
    <dgm:cxn modelId="{D1A08EF6-050C-4B58-BCF6-08A06ACA9031}" type="presOf" srcId="{5DB4664E-DF4A-4DDC-99C6-4AE88B07BAD5}" destId="{6987BC0C-1310-49C0-8871-87C28E04B52E}" srcOrd="0" destOrd="0" presId="urn:microsoft.com/office/officeart/2008/layout/HorizontalMultiLevelHierarchy"/>
    <dgm:cxn modelId="{42690DF7-CA40-4C07-BA06-B25865DC77BE}" type="presOf" srcId="{5DB4664E-DF4A-4DDC-99C6-4AE88B07BAD5}" destId="{1EA28986-329E-44A1-8213-D1B8FAA3A576}" srcOrd="1" destOrd="0" presId="urn:microsoft.com/office/officeart/2008/layout/HorizontalMultiLevelHierarchy"/>
    <dgm:cxn modelId="{6DEDCBF9-5B94-4480-99B0-97AEAA1C0B71}" type="presOf" srcId="{760D459D-F429-42D9-9D44-5C93FFAC2FF2}" destId="{43FDCBAB-6DB8-4555-A305-DCA5004E1E55}" srcOrd="1" destOrd="0" presId="urn:microsoft.com/office/officeart/2008/layout/HorizontalMultiLevelHierarchy"/>
    <dgm:cxn modelId="{F0C220FB-B6B8-4B14-BD2F-EC1BAE7B6A5A}" srcId="{A398B5B2-702E-4598-B3B3-1308A1664FF4}" destId="{6947B6C9-CC43-44C1-B8A8-75341463BC6E}" srcOrd="1" destOrd="0" parTransId="{5DB4664E-DF4A-4DDC-99C6-4AE88B07BAD5}" sibTransId="{6F244848-1971-441B-B475-EC0FCC7287B0}"/>
    <dgm:cxn modelId="{C146E8FC-6568-45FE-8E7C-44D4FFCC503C}" type="presOf" srcId="{D827A1B4-9E01-43D9-B264-8C07BFB6F44E}" destId="{92B45722-51F4-42D2-899B-EC552451B40D}" srcOrd="0" destOrd="0" presId="urn:microsoft.com/office/officeart/2008/layout/HorizontalMultiLevelHierarchy"/>
    <dgm:cxn modelId="{C31F5E44-BAEE-4FEF-9278-77197CC079DC}" type="presParOf" srcId="{82284A4E-DDB6-4FE5-9DAC-99936ABB496B}" destId="{9190F55B-48D3-4483-AC69-973AF42057E3}" srcOrd="0" destOrd="0" presId="urn:microsoft.com/office/officeart/2008/layout/HorizontalMultiLevelHierarchy"/>
    <dgm:cxn modelId="{A91EFAA7-DA84-43D7-9F2A-03C509BBB4AB}" type="presParOf" srcId="{9190F55B-48D3-4483-AC69-973AF42057E3}" destId="{2073A012-19A6-43D3-B091-25A9DB52EE2A}" srcOrd="0" destOrd="0" presId="urn:microsoft.com/office/officeart/2008/layout/HorizontalMultiLevelHierarchy"/>
    <dgm:cxn modelId="{DF9A636A-C307-4601-BFFD-0F35EEFFF1FD}" type="presParOf" srcId="{9190F55B-48D3-4483-AC69-973AF42057E3}" destId="{7EBCAF81-4EA7-4B56-9DC3-51C141FFD3AE}" srcOrd="1" destOrd="0" presId="urn:microsoft.com/office/officeart/2008/layout/HorizontalMultiLevelHierarchy"/>
    <dgm:cxn modelId="{0C370A31-C11B-47E7-A2B3-B5D0AC966BEF}" type="presParOf" srcId="{7EBCAF81-4EA7-4B56-9DC3-51C141FFD3AE}" destId="{FAED4CBC-D6A1-42F9-BF7C-62DA9096BE11}" srcOrd="0" destOrd="0" presId="urn:microsoft.com/office/officeart/2008/layout/HorizontalMultiLevelHierarchy"/>
    <dgm:cxn modelId="{DFA66392-286A-41FD-B290-A39CF7D0C472}" type="presParOf" srcId="{FAED4CBC-D6A1-42F9-BF7C-62DA9096BE11}" destId="{3F7C1AC7-20B4-4FCA-BC77-DD9C85EF757E}" srcOrd="0" destOrd="0" presId="urn:microsoft.com/office/officeart/2008/layout/HorizontalMultiLevelHierarchy"/>
    <dgm:cxn modelId="{86103423-EAD8-4783-924D-B03C55EF054C}" type="presParOf" srcId="{7EBCAF81-4EA7-4B56-9DC3-51C141FFD3AE}" destId="{4BBBF60B-2FD7-47A6-AF32-E028BE989785}" srcOrd="1" destOrd="0" presId="urn:microsoft.com/office/officeart/2008/layout/HorizontalMultiLevelHierarchy"/>
    <dgm:cxn modelId="{608F383E-6B25-4FA5-823B-ADB16F75A3C3}" type="presParOf" srcId="{4BBBF60B-2FD7-47A6-AF32-E028BE989785}" destId="{B0B6904C-B974-4F28-BCDE-55B8DAE7F158}" srcOrd="0" destOrd="0" presId="urn:microsoft.com/office/officeart/2008/layout/HorizontalMultiLevelHierarchy"/>
    <dgm:cxn modelId="{3C00F6E5-4EEF-4C84-BBEE-E222DF25F4EB}" type="presParOf" srcId="{4BBBF60B-2FD7-47A6-AF32-E028BE989785}" destId="{6DC8AC17-727D-4372-A530-44D7BC8CC0DF}" srcOrd="1" destOrd="0" presId="urn:microsoft.com/office/officeart/2008/layout/HorizontalMultiLevelHierarchy"/>
    <dgm:cxn modelId="{DE9DAEDC-5166-47C1-AC2C-0E11916D9A08}" type="presParOf" srcId="{7EBCAF81-4EA7-4B56-9DC3-51C141FFD3AE}" destId="{6987BC0C-1310-49C0-8871-87C28E04B52E}" srcOrd="2" destOrd="0" presId="urn:microsoft.com/office/officeart/2008/layout/HorizontalMultiLevelHierarchy"/>
    <dgm:cxn modelId="{83D7D8E7-2204-475C-8BA7-01E594CBBFEF}" type="presParOf" srcId="{6987BC0C-1310-49C0-8871-87C28E04B52E}" destId="{1EA28986-329E-44A1-8213-D1B8FAA3A576}" srcOrd="0" destOrd="0" presId="urn:microsoft.com/office/officeart/2008/layout/HorizontalMultiLevelHierarchy"/>
    <dgm:cxn modelId="{4132CB19-AC8B-41A0-B1F7-B43D92632D13}" type="presParOf" srcId="{7EBCAF81-4EA7-4B56-9DC3-51C141FFD3AE}" destId="{6395ADD0-E0C3-4A3A-AAE2-BDCFEC0A375C}" srcOrd="3" destOrd="0" presId="urn:microsoft.com/office/officeart/2008/layout/HorizontalMultiLevelHierarchy"/>
    <dgm:cxn modelId="{E75B7659-DE82-4808-BD05-C61D8284B596}" type="presParOf" srcId="{6395ADD0-E0C3-4A3A-AAE2-BDCFEC0A375C}" destId="{FD994ED9-1128-44BF-802E-BF7E20BD9D49}" srcOrd="0" destOrd="0" presId="urn:microsoft.com/office/officeart/2008/layout/HorizontalMultiLevelHierarchy"/>
    <dgm:cxn modelId="{9EFD249F-648C-43AE-9EB9-E838DA623BB0}" type="presParOf" srcId="{6395ADD0-E0C3-4A3A-AAE2-BDCFEC0A375C}" destId="{3E4E937B-5A8F-4F6B-A937-544232861C98}" srcOrd="1" destOrd="0" presId="urn:microsoft.com/office/officeart/2008/layout/HorizontalMultiLevelHierarchy"/>
    <dgm:cxn modelId="{42F4932C-1DED-4197-AAE3-3DE758ADAAE6}" type="presParOf" srcId="{7EBCAF81-4EA7-4B56-9DC3-51C141FFD3AE}" destId="{BAB5779C-7528-444D-BD33-34F6ADF7D547}" srcOrd="4" destOrd="0" presId="urn:microsoft.com/office/officeart/2008/layout/HorizontalMultiLevelHierarchy"/>
    <dgm:cxn modelId="{6CC9458C-C78A-407B-B020-E57B863DE435}" type="presParOf" srcId="{BAB5779C-7528-444D-BD33-34F6ADF7D547}" destId="{926C6ED0-51B9-455C-B5C4-1F8D17CEA567}" srcOrd="0" destOrd="0" presId="urn:microsoft.com/office/officeart/2008/layout/HorizontalMultiLevelHierarchy"/>
    <dgm:cxn modelId="{FA4CA70E-CDF4-4A31-B5C2-E9C20F5E895A}" type="presParOf" srcId="{7EBCAF81-4EA7-4B56-9DC3-51C141FFD3AE}" destId="{A6714503-A841-4990-83CD-DA2251111A76}" srcOrd="5" destOrd="0" presId="urn:microsoft.com/office/officeart/2008/layout/HorizontalMultiLevelHierarchy"/>
    <dgm:cxn modelId="{9C700D62-061E-4A04-87D7-54EF33FB7E2A}" type="presParOf" srcId="{A6714503-A841-4990-83CD-DA2251111A76}" destId="{7A467840-2C0E-48CA-AEBE-1AFB4354208B}" srcOrd="0" destOrd="0" presId="urn:microsoft.com/office/officeart/2008/layout/HorizontalMultiLevelHierarchy"/>
    <dgm:cxn modelId="{1528D0DE-F696-4B1D-BA35-43D7868BBC12}" type="presParOf" srcId="{A6714503-A841-4990-83CD-DA2251111A76}" destId="{12476308-A215-4C79-B194-6736055FC4F0}" srcOrd="1" destOrd="0" presId="urn:microsoft.com/office/officeart/2008/layout/HorizontalMultiLevelHierarchy"/>
    <dgm:cxn modelId="{F6D2903D-BE52-4FDC-BDAF-4B616B2A960A}" type="presParOf" srcId="{7EBCAF81-4EA7-4B56-9DC3-51C141FFD3AE}" destId="{744134E7-FB82-4BAF-BD10-D9621015B0BC}" srcOrd="6" destOrd="0" presId="urn:microsoft.com/office/officeart/2008/layout/HorizontalMultiLevelHierarchy"/>
    <dgm:cxn modelId="{AEE9363A-0510-4074-92B2-6F67E984EA00}" type="presParOf" srcId="{744134E7-FB82-4BAF-BD10-D9621015B0BC}" destId="{43FDCBAB-6DB8-4555-A305-DCA5004E1E55}" srcOrd="0" destOrd="0" presId="urn:microsoft.com/office/officeart/2008/layout/HorizontalMultiLevelHierarchy"/>
    <dgm:cxn modelId="{22441C25-AFC8-498D-A7DC-C8EC9FEA8DD3}" type="presParOf" srcId="{7EBCAF81-4EA7-4B56-9DC3-51C141FFD3AE}" destId="{5B2AF431-3EFE-45C3-BFDE-8BE3689BD015}" srcOrd="7" destOrd="0" presId="urn:microsoft.com/office/officeart/2008/layout/HorizontalMultiLevelHierarchy"/>
    <dgm:cxn modelId="{283E4EBE-1E12-4329-8A75-14D7A94EFD35}" type="presParOf" srcId="{5B2AF431-3EFE-45C3-BFDE-8BE3689BD015}" destId="{2CD5C5EA-5C90-4391-A1B2-F8EE7AB084CC}" srcOrd="0" destOrd="0" presId="urn:microsoft.com/office/officeart/2008/layout/HorizontalMultiLevelHierarchy"/>
    <dgm:cxn modelId="{F1A3F54A-E992-460F-923B-089EA6CD8E27}" type="presParOf" srcId="{5B2AF431-3EFE-45C3-BFDE-8BE3689BD015}" destId="{8CA96170-F672-4C86-8766-80F1D8049A12}" srcOrd="1" destOrd="0" presId="urn:microsoft.com/office/officeart/2008/layout/HorizontalMultiLevelHierarchy"/>
    <dgm:cxn modelId="{D9723B07-A825-4CB0-8962-DC64D4F780A3}" type="presParOf" srcId="{7EBCAF81-4EA7-4B56-9DC3-51C141FFD3AE}" destId="{A0E2934C-2191-4574-93C1-821E2343ED35}" srcOrd="8" destOrd="0" presId="urn:microsoft.com/office/officeart/2008/layout/HorizontalMultiLevelHierarchy"/>
    <dgm:cxn modelId="{C358E66F-79CC-4D1C-B9A7-77802201A26D}" type="presParOf" srcId="{A0E2934C-2191-4574-93C1-821E2343ED35}" destId="{A323218D-C6C0-4B82-9A1C-8050872154F2}" srcOrd="0" destOrd="0" presId="urn:microsoft.com/office/officeart/2008/layout/HorizontalMultiLevelHierarchy"/>
    <dgm:cxn modelId="{1C7AA2AC-4103-4865-9E03-2CDE76F711B4}" type="presParOf" srcId="{7EBCAF81-4EA7-4B56-9DC3-51C141FFD3AE}" destId="{0697EFC7-7C01-4883-8204-00F4DCCC599A}" srcOrd="9" destOrd="0" presId="urn:microsoft.com/office/officeart/2008/layout/HorizontalMultiLevelHierarchy"/>
    <dgm:cxn modelId="{CA3F27DB-CCCE-4400-92AC-6186681CE99E}" type="presParOf" srcId="{0697EFC7-7C01-4883-8204-00F4DCCC599A}" destId="{E428CA9B-7C02-4BA9-B4D9-87A0D7490036}" srcOrd="0" destOrd="0" presId="urn:microsoft.com/office/officeart/2008/layout/HorizontalMultiLevelHierarchy"/>
    <dgm:cxn modelId="{8A7F1670-E997-4FD9-B674-F158494C803F}" type="presParOf" srcId="{0697EFC7-7C01-4883-8204-00F4DCCC599A}" destId="{9AAB75BB-96F4-4FFB-9C5B-BFA1597BCA2C}" srcOrd="1" destOrd="0" presId="urn:microsoft.com/office/officeart/2008/layout/HorizontalMultiLevelHierarchy"/>
    <dgm:cxn modelId="{CF407EB1-64F3-4E67-B4ED-66907878B829}" type="presParOf" srcId="{7EBCAF81-4EA7-4B56-9DC3-51C141FFD3AE}" destId="{78091449-97ED-4B52-BE13-48C167BAAC0D}" srcOrd="10" destOrd="0" presId="urn:microsoft.com/office/officeart/2008/layout/HorizontalMultiLevelHierarchy"/>
    <dgm:cxn modelId="{94376E7F-A44E-480E-85F1-BF396447F9D5}" type="presParOf" srcId="{78091449-97ED-4B52-BE13-48C167BAAC0D}" destId="{97DE5C89-B2C6-4234-B2FA-730680412D73}" srcOrd="0" destOrd="0" presId="urn:microsoft.com/office/officeart/2008/layout/HorizontalMultiLevelHierarchy"/>
    <dgm:cxn modelId="{77C5BB8D-0568-4D9B-B379-B99B6104D138}" type="presParOf" srcId="{7EBCAF81-4EA7-4B56-9DC3-51C141FFD3AE}" destId="{89687DAA-D131-4993-9312-715B8824486E}" srcOrd="11" destOrd="0" presId="urn:microsoft.com/office/officeart/2008/layout/HorizontalMultiLevelHierarchy"/>
    <dgm:cxn modelId="{D3BC8476-3A84-4BC9-BA18-F8027AB62FFF}" type="presParOf" srcId="{89687DAA-D131-4993-9312-715B8824486E}" destId="{78F940AE-9759-425F-BCA6-5A0D818EA74B}" srcOrd="0" destOrd="0" presId="urn:microsoft.com/office/officeart/2008/layout/HorizontalMultiLevelHierarchy"/>
    <dgm:cxn modelId="{DE96C92B-D776-450A-AA55-1FC341F57E88}" type="presParOf" srcId="{89687DAA-D131-4993-9312-715B8824486E}" destId="{50377D9B-4D00-4D28-89D0-8D8FB2718171}" srcOrd="1" destOrd="0" presId="urn:microsoft.com/office/officeart/2008/layout/HorizontalMultiLevelHierarchy"/>
    <dgm:cxn modelId="{5C8C0607-7BC2-4D86-8043-DDB43FED8FE5}" type="presParOf" srcId="{7EBCAF81-4EA7-4B56-9DC3-51C141FFD3AE}" destId="{92B45722-51F4-42D2-899B-EC552451B40D}" srcOrd="12" destOrd="0" presId="urn:microsoft.com/office/officeart/2008/layout/HorizontalMultiLevelHierarchy"/>
    <dgm:cxn modelId="{032216A5-D5F7-4ACD-A758-6527AAD58FAF}" type="presParOf" srcId="{92B45722-51F4-42D2-899B-EC552451B40D}" destId="{C6A066C9-F74C-4CB6-AE81-918FDD32AD6C}" srcOrd="0" destOrd="0" presId="urn:microsoft.com/office/officeart/2008/layout/HorizontalMultiLevelHierarchy"/>
    <dgm:cxn modelId="{801F42AF-84A9-43C4-846F-4EB1EB50E85D}" type="presParOf" srcId="{7EBCAF81-4EA7-4B56-9DC3-51C141FFD3AE}" destId="{7699C4C1-9A7A-49A6-92DD-A53AA99E2A7A}" srcOrd="13" destOrd="0" presId="urn:microsoft.com/office/officeart/2008/layout/HorizontalMultiLevelHierarchy"/>
    <dgm:cxn modelId="{4839D4BC-1E0F-4F9E-8F84-4C2F853DC281}" type="presParOf" srcId="{7699C4C1-9A7A-49A6-92DD-A53AA99E2A7A}" destId="{4391341F-95CE-4323-8A7B-1045485F3705}" srcOrd="0" destOrd="0" presId="urn:microsoft.com/office/officeart/2008/layout/HorizontalMultiLevelHierarchy"/>
    <dgm:cxn modelId="{8851EDB2-C250-49C5-AA9D-D502BC9A567A}" type="presParOf" srcId="{7699C4C1-9A7A-49A6-92DD-A53AA99E2A7A}" destId="{FAC8776C-B2BC-44B6-8FBF-E979D87F2BB4}" srcOrd="1" destOrd="0" presId="urn:microsoft.com/office/officeart/2008/layout/HorizontalMultiLevelHierarchy"/>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25.xml><?xml version="1.0" encoding="utf-8"?>
<dgm:dataModel xmlns:dgm="http://schemas.openxmlformats.org/drawingml/2006/diagram" xmlns:a="http://schemas.openxmlformats.org/drawingml/2006/main">
  <dgm:ptLst>
    <dgm:pt modelId="{9798A44B-4299-40D4-A814-0F18B7F2D2AC}" type="doc">
      <dgm:prSet loTypeId="urn:microsoft.com/office/officeart/2008/layout/HorizontalMultiLevelHierarchy" loCatId="hierarchy" qsTypeId="urn:microsoft.com/office/officeart/2005/8/quickstyle/simple1" qsCatId="simple" csTypeId="urn:microsoft.com/office/officeart/2005/8/colors/accent1_2" csCatId="accent1" phldr="1"/>
      <dgm:spPr/>
      <dgm:t>
        <a:bodyPr/>
        <a:lstStyle/>
        <a:p>
          <a:endParaRPr lang="en-US"/>
        </a:p>
      </dgm:t>
    </dgm:pt>
    <dgm:pt modelId="{A398B5B2-702E-4598-B3B3-1308A1664FF4}">
      <dgm:prSet phldrT="[Text]"/>
      <dgm:spPr>
        <a:solidFill>
          <a:schemeClr val="bg1"/>
        </a:solidFill>
      </dgm:spPr>
      <dgm:t>
        <a:bodyPr/>
        <a:lstStyle/>
        <a:p>
          <a:r>
            <a:rPr lang="en-US" b="1" dirty="0">
              <a:solidFill>
                <a:schemeClr val="bg1"/>
              </a:solidFill>
            </a:rPr>
            <a:t>ACIP should recommend the use of RZV among immunocompetent adults aged 50 years and older for the prevention of shingles and related complications</a:t>
          </a:r>
        </a:p>
      </dgm:t>
    </dgm:pt>
    <dgm:pt modelId="{B653BCD1-5D02-4297-A215-01927D4B8FAE}" type="parTrans" cxnId="{FB198CC8-529E-4617-B5D7-C4F075F87009}">
      <dgm:prSet/>
      <dgm:spPr/>
      <dgm:t>
        <a:bodyPr/>
        <a:lstStyle/>
        <a:p>
          <a:endParaRPr lang="en-US" b="1"/>
        </a:p>
      </dgm:t>
    </dgm:pt>
    <dgm:pt modelId="{C100A7CE-D774-4D7D-A492-0EA697125159}" type="sibTrans" cxnId="{FB198CC8-529E-4617-B5D7-C4F075F87009}">
      <dgm:prSet/>
      <dgm:spPr/>
      <dgm:t>
        <a:bodyPr/>
        <a:lstStyle/>
        <a:p>
          <a:endParaRPr lang="en-US" b="1"/>
        </a:p>
      </dgm:t>
    </dgm:pt>
    <dgm:pt modelId="{6947B6C9-CC43-44C1-B8A8-75341463BC6E}">
      <dgm:prSet phldrT="[Text]"/>
      <dgm:spPr>
        <a:solidFill>
          <a:schemeClr val="accent6">
            <a:lumMod val="50000"/>
          </a:schemeClr>
        </a:solidFill>
      </dgm:spPr>
      <dgm:t>
        <a:bodyPr/>
        <a:lstStyle/>
        <a:p>
          <a:r>
            <a:rPr lang="en-US" b="1" dirty="0"/>
            <a:t>Benefits from the intervention outweigh the harms.</a:t>
          </a:r>
        </a:p>
      </dgm:t>
    </dgm:pt>
    <dgm:pt modelId="{5DB4664E-DF4A-4DDC-99C6-4AE88B07BAD5}" type="parTrans" cxnId="{F0C220FB-B6B8-4B14-BD2F-EC1BAE7B6A5A}">
      <dgm:prSet/>
      <dgm:spPr>
        <a:ln>
          <a:solidFill>
            <a:schemeClr val="bg1"/>
          </a:solidFill>
        </a:ln>
      </dgm:spPr>
      <dgm:t>
        <a:bodyPr/>
        <a:lstStyle/>
        <a:p>
          <a:endParaRPr lang="en-US" b="1"/>
        </a:p>
      </dgm:t>
    </dgm:pt>
    <dgm:pt modelId="{6F244848-1971-441B-B475-EC0FCC7287B0}" type="sibTrans" cxnId="{F0C220FB-B6B8-4B14-BD2F-EC1BAE7B6A5A}">
      <dgm:prSet/>
      <dgm:spPr/>
      <dgm:t>
        <a:bodyPr/>
        <a:lstStyle/>
        <a:p>
          <a:endParaRPr lang="en-US" b="1"/>
        </a:p>
      </dgm:t>
    </dgm:pt>
    <dgm:pt modelId="{9F5879FB-B6AC-4B32-AA3D-5E58501645D8}">
      <dgm:prSet phldrT="[Text]"/>
      <dgm:spPr>
        <a:solidFill>
          <a:schemeClr val="accent6"/>
        </a:solidFill>
      </dgm:spPr>
      <dgm:t>
        <a:bodyPr/>
        <a:lstStyle/>
        <a:p>
          <a:r>
            <a:rPr lang="en-US" b="1" dirty="0"/>
            <a:t>RZV will most likely be an acceptable intervention to providers and patients</a:t>
          </a:r>
        </a:p>
      </dgm:t>
    </dgm:pt>
    <dgm:pt modelId="{4BF6B202-DBDE-431D-BECB-38E23F8A3A7A}" type="parTrans" cxnId="{B4985D2D-EC97-4612-BF37-261E7E6C077C}">
      <dgm:prSet/>
      <dgm:spPr>
        <a:ln>
          <a:solidFill>
            <a:schemeClr val="bg1"/>
          </a:solidFill>
        </a:ln>
      </dgm:spPr>
      <dgm:t>
        <a:bodyPr/>
        <a:lstStyle/>
        <a:p>
          <a:endParaRPr lang="en-US" b="1"/>
        </a:p>
      </dgm:t>
    </dgm:pt>
    <dgm:pt modelId="{806D249D-BF0C-4095-AEEE-F28AB78E5FD6}" type="sibTrans" cxnId="{B4985D2D-EC97-4612-BF37-261E7E6C077C}">
      <dgm:prSet/>
      <dgm:spPr/>
      <dgm:t>
        <a:bodyPr/>
        <a:lstStyle/>
        <a:p>
          <a:endParaRPr lang="en-US" b="1"/>
        </a:p>
      </dgm:t>
    </dgm:pt>
    <dgm:pt modelId="{9D7882AA-2A2F-42F5-BFBE-8CF976913C14}">
      <dgm:prSet phldrT="[Text]"/>
      <dgm:spPr>
        <a:solidFill>
          <a:schemeClr val="accent6">
            <a:lumMod val="50000"/>
          </a:schemeClr>
        </a:solidFill>
      </dgm:spPr>
      <dgm:t>
        <a:bodyPr/>
        <a:lstStyle/>
        <a:p>
          <a:r>
            <a:rPr lang="en-US" b="1" dirty="0"/>
            <a:t>The intervention appears to be a reasonable use of resources to prevent disease</a:t>
          </a:r>
        </a:p>
      </dgm:t>
    </dgm:pt>
    <dgm:pt modelId="{D2AAFF00-BC9A-4D50-83A5-1A6ABC179B25}" type="parTrans" cxnId="{4EA7EE91-21B8-4798-A8AF-AB2198967F56}">
      <dgm:prSet/>
      <dgm:spPr>
        <a:ln>
          <a:solidFill>
            <a:schemeClr val="bg1"/>
          </a:solidFill>
        </a:ln>
      </dgm:spPr>
      <dgm:t>
        <a:bodyPr/>
        <a:lstStyle/>
        <a:p>
          <a:endParaRPr lang="en-US" b="1"/>
        </a:p>
      </dgm:t>
    </dgm:pt>
    <dgm:pt modelId="{376C5AF3-F66E-4F0B-9C94-BE3C34658648}" type="sibTrans" cxnId="{4EA7EE91-21B8-4798-A8AF-AB2198967F56}">
      <dgm:prSet/>
      <dgm:spPr/>
      <dgm:t>
        <a:bodyPr/>
        <a:lstStyle/>
        <a:p>
          <a:endParaRPr lang="en-US" b="1"/>
        </a:p>
      </dgm:t>
    </dgm:pt>
    <dgm:pt modelId="{D6EEBB4B-A1DD-4DE6-82B0-10D3266F3E16}">
      <dgm:prSet phldrT="[Text]"/>
      <dgm:spPr>
        <a:solidFill>
          <a:schemeClr val="accent6">
            <a:lumMod val="50000"/>
          </a:schemeClr>
        </a:solidFill>
      </dgm:spPr>
      <dgm:t>
        <a:bodyPr/>
        <a:lstStyle/>
        <a:p>
          <a:r>
            <a:rPr lang="en-US" b="1" dirty="0"/>
            <a:t>There a public health need for this vaccine</a:t>
          </a:r>
        </a:p>
      </dgm:t>
    </dgm:pt>
    <dgm:pt modelId="{B9D186CD-161A-47AC-A743-48026827F4AE}" type="parTrans" cxnId="{9E55D7C4-CD02-482A-A0CC-129DDC1C3FB7}">
      <dgm:prSet/>
      <dgm:spPr>
        <a:solidFill>
          <a:schemeClr val="bg1"/>
        </a:solidFill>
        <a:ln>
          <a:solidFill>
            <a:schemeClr val="bg1"/>
          </a:solidFill>
        </a:ln>
      </dgm:spPr>
      <dgm:t>
        <a:bodyPr/>
        <a:lstStyle/>
        <a:p>
          <a:endParaRPr lang="en-US" b="1"/>
        </a:p>
      </dgm:t>
    </dgm:pt>
    <dgm:pt modelId="{6317733E-BE8C-44FA-9643-9DC9C38EF465}" type="sibTrans" cxnId="{9E55D7C4-CD02-482A-A0CC-129DDC1C3FB7}">
      <dgm:prSet/>
      <dgm:spPr/>
      <dgm:t>
        <a:bodyPr/>
        <a:lstStyle/>
        <a:p>
          <a:endParaRPr lang="en-US" b="1"/>
        </a:p>
      </dgm:t>
    </dgm:pt>
    <dgm:pt modelId="{8BC2DAFF-2AA7-41A8-BF6A-57FBECDE00FB}">
      <dgm:prSet phldrT="[Text]"/>
      <dgm:spPr>
        <a:solidFill>
          <a:schemeClr val="accent6"/>
        </a:solidFill>
      </dgm:spPr>
      <dgm:t>
        <a:bodyPr/>
        <a:lstStyle/>
        <a:p>
          <a:r>
            <a:rPr lang="en-US" b="1" dirty="0"/>
            <a:t>This intervention will most likely be feasible to implement.</a:t>
          </a:r>
        </a:p>
      </dgm:t>
    </dgm:pt>
    <dgm:pt modelId="{D827A1B4-9E01-43D9-B264-8C07BFB6F44E}" type="parTrans" cxnId="{1A842F3E-BFBF-47BD-9D00-9EF3E4DBAC85}">
      <dgm:prSet/>
      <dgm:spPr>
        <a:ln>
          <a:solidFill>
            <a:schemeClr val="bg1"/>
          </a:solidFill>
        </a:ln>
      </dgm:spPr>
      <dgm:t>
        <a:bodyPr/>
        <a:lstStyle/>
        <a:p>
          <a:endParaRPr lang="en-US" b="1"/>
        </a:p>
      </dgm:t>
    </dgm:pt>
    <dgm:pt modelId="{5A28A2CA-1458-4217-A1B1-04267381D5AD}" type="sibTrans" cxnId="{1A842F3E-BFBF-47BD-9D00-9EF3E4DBAC85}">
      <dgm:prSet/>
      <dgm:spPr/>
      <dgm:t>
        <a:bodyPr/>
        <a:lstStyle/>
        <a:p>
          <a:endParaRPr lang="en-US" b="1"/>
        </a:p>
      </dgm:t>
    </dgm:pt>
    <dgm:pt modelId="{21483FE1-75E3-46BD-91CE-4B94B68DBEE3}">
      <dgm:prSet phldrT="[Text]"/>
      <dgm:spPr>
        <a:solidFill>
          <a:schemeClr val="accent6"/>
        </a:solidFill>
      </dgm:spPr>
      <dgm:t>
        <a:bodyPr/>
        <a:lstStyle/>
        <a:p>
          <a:r>
            <a:rPr lang="en-US" b="1" dirty="0"/>
            <a:t>Older adults most likely value an intervention that will prevent shingles and PHN</a:t>
          </a:r>
        </a:p>
      </dgm:t>
    </dgm:pt>
    <dgm:pt modelId="{760D459D-F429-42D9-9D44-5C93FFAC2FF2}" type="parTrans" cxnId="{1FD8F247-CC29-429F-AE73-AEB4C713364D}">
      <dgm:prSet/>
      <dgm:spPr>
        <a:ln>
          <a:solidFill>
            <a:schemeClr val="bg1"/>
          </a:solidFill>
        </a:ln>
      </dgm:spPr>
      <dgm:t>
        <a:bodyPr/>
        <a:lstStyle/>
        <a:p>
          <a:endParaRPr lang="en-US" b="1"/>
        </a:p>
      </dgm:t>
    </dgm:pt>
    <dgm:pt modelId="{219DE2AA-81C6-4AFC-A348-D182913D1AEC}" type="sibTrans" cxnId="{1FD8F247-CC29-429F-AE73-AEB4C713364D}">
      <dgm:prSet/>
      <dgm:spPr/>
      <dgm:t>
        <a:bodyPr/>
        <a:lstStyle/>
        <a:p>
          <a:endParaRPr lang="en-US" b="1"/>
        </a:p>
      </dgm:t>
    </dgm:pt>
    <dgm:pt modelId="{5CDBD975-4968-4129-8BD1-34E75AE6EED4}">
      <dgm:prSet phldrT="[Text]"/>
      <dgm:spPr>
        <a:solidFill>
          <a:schemeClr val="accent6">
            <a:lumMod val="50000"/>
          </a:schemeClr>
        </a:solidFill>
      </dgm:spPr>
      <dgm:t>
        <a:bodyPr/>
        <a:lstStyle/>
        <a:p>
          <a:r>
            <a:rPr lang="en-US" b="1" dirty="0"/>
            <a:t>We have high confidence in the evidence for critical outcomes.</a:t>
          </a:r>
        </a:p>
      </dgm:t>
    </dgm:pt>
    <dgm:pt modelId="{60A0B7DC-9A31-42C6-8557-0C67574CABD5}" type="parTrans" cxnId="{E9740AEA-02E3-4CB4-9FF5-0C799316D02B}">
      <dgm:prSet/>
      <dgm:spPr>
        <a:ln>
          <a:solidFill>
            <a:schemeClr val="bg1"/>
          </a:solidFill>
        </a:ln>
      </dgm:spPr>
      <dgm:t>
        <a:bodyPr/>
        <a:lstStyle/>
        <a:p>
          <a:endParaRPr lang="en-US" b="1"/>
        </a:p>
      </dgm:t>
    </dgm:pt>
    <dgm:pt modelId="{1172C735-9499-49C0-9289-DD69BCE5DA75}" type="sibTrans" cxnId="{E9740AEA-02E3-4CB4-9FF5-0C799316D02B}">
      <dgm:prSet/>
      <dgm:spPr/>
      <dgm:t>
        <a:bodyPr/>
        <a:lstStyle/>
        <a:p>
          <a:endParaRPr lang="en-US" b="1"/>
        </a:p>
      </dgm:t>
    </dgm:pt>
    <dgm:pt modelId="{82284A4E-DDB6-4FE5-9DAC-99936ABB496B}" type="pres">
      <dgm:prSet presAssocID="{9798A44B-4299-40D4-A814-0F18B7F2D2AC}" presName="Name0" presStyleCnt="0">
        <dgm:presLayoutVars>
          <dgm:chPref val="1"/>
          <dgm:dir/>
          <dgm:animOne val="branch"/>
          <dgm:animLvl val="lvl"/>
          <dgm:resizeHandles val="exact"/>
        </dgm:presLayoutVars>
      </dgm:prSet>
      <dgm:spPr/>
    </dgm:pt>
    <dgm:pt modelId="{9190F55B-48D3-4483-AC69-973AF42057E3}" type="pres">
      <dgm:prSet presAssocID="{A398B5B2-702E-4598-B3B3-1308A1664FF4}" presName="root1" presStyleCnt="0"/>
      <dgm:spPr/>
    </dgm:pt>
    <dgm:pt modelId="{2073A012-19A6-43D3-B091-25A9DB52EE2A}" type="pres">
      <dgm:prSet presAssocID="{A398B5B2-702E-4598-B3B3-1308A1664FF4}" presName="LevelOneTextNode" presStyleLbl="node0" presStyleIdx="0" presStyleCnt="1" custAng="5400000" custScaleX="243211" custScaleY="80154" custLinFactX="-58583" custLinFactNeighborX="-100000" custLinFactNeighborY="-3223">
        <dgm:presLayoutVars>
          <dgm:chPref val="3"/>
        </dgm:presLayoutVars>
      </dgm:prSet>
      <dgm:spPr/>
    </dgm:pt>
    <dgm:pt modelId="{7EBCAF81-4EA7-4B56-9DC3-51C141FFD3AE}" type="pres">
      <dgm:prSet presAssocID="{A398B5B2-702E-4598-B3B3-1308A1664FF4}" presName="level2hierChild" presStyleCnt="0"/>
      <dgm:spPr/>
    </dgm:pt>
    <dgm:pt modelId="{FAED4CBC-D6A1-42F9-BF7C-62DA9096BE11}" type="pres">
      <dgm:prSet presAssocID="{B9D186CD-161A-47AC-A743-48026827F4AE}" presName="conn2-1" presStyleLbl="parChTrans1D2" presStyleIdx="0" presStyleCnt="7"/>
      <dgm:spPr/>
    </dgm:pt>
    <dgm:pt modelId="{3F7C1AC7-20B4-4FCA-BC77-DD9C85EF757E}" type="pres">
      <dgm:prSet presAssocID="{B9D186CD-161A-47AC-A743-48026827F4AE}" presName="connTx" presStyleLbl="parChTrans1D2" presStyleIdx="0" presStyleCnt="7"/>
      <dgm:spPr/>
    </dgm:pt>
    <dgm:pt modelId="{4BBBF60B-2FD7-47A6-AF32-E028BE989785}" type="pres">
      <dgm:prSet presAssocID="{D6EEBB4B-A1DD-4DE6-82B0-10D3266F3E16}" presName="root2" presStyleCnt="0"/>
      <dgm:spPr/>
    </dgm:pt>
    <dgm:pt modelId="{B0B6904C-B974-4F28-BCDE-55B8DAE7F158}" type="pres">
      <dgm:prSet presAssocID="{D6EEBB4B-A1DD-4DE6-82B0-10D3266F3E16}" presName="LevelTwoTextNode" presStyleLbl="node2" presStyleIdx="0" presStyleCnt="7">
        <dgm:presLayoutVars>
          <dgm:chPref val="3"/>
        </dgm:presLayoutVars>
      </dgm:prSet>
      <dgm:spPr/>
    </dgm:pt>
    <dgm:pt modelId="{6DC8AC17-727D-4372-A530-44D7BC8CC0DF}" type="pres">
      <dgm:prSet presAssocID="{D6EEBB4B-A1DD-4DE6-82B0-10D3266F3E16}" presName="level3hierChild" presStyleCnt="0"/>
      <dgm:spPr/>
    </dgm:pt>
    <dgm:pt modelId="{6987BC0C-1310-49C0-8871-87C28E04B52E}" type="pres">
      <dgm:prSet presAssocID="{5DB4664E-DF4A-4DDC-99C6-4AE88B07BAD5}" presName="conn2-1" presStyleLbl="parChTrans1D2" presStyleIdx="1" presStyleCnt="7"/>
      <dgm:spPr/>
    </dgm:pt>
    <dgm:pt modelId="{1EA28986-329E-44A1-8213-D1B8FAA3A576}" type="pres">
      <dgm:prSet presAssocID="{5DB4664E-DF4A-4DDC-99C6-4AE88B07BAD5}" presName="connTx" presStyleLbl="parChTrans1D2" presStyleIdx="1" presStyleCnt="7"/>
      <dgm:spPr/>
    </dgm:pt>
    <dgm:pt modelId="{6395ADD0-E0C3-4A3A-AAE2-BDCFEC0A375C}" type="pres">
      <dgm:prSet presAssocID="{6947B6C9-CC43-44C1-B8A8-75341463BC6E}" presName="root2" presStyleCnt="0"/>
      <dgm:spPr/>
    </dgm:pt>
    <dgm:pt modelId="{FD994ED9-1128-44BF-802E-BF7E20BD9D49}" type="pres">
      <dgm:prSet presAssocID="{6947B6C9-CC43-44C1-B8A8-75341463BC6E}" presName="LevelTwoTextNode" presStyleLbl="node2" presStyleIdx="1" presStyleCnt="7">
        <dgm:presLayoutVars>
          <dgm:chPref val="3"/>
        </dgm:presLayoutVars>
      </dgm:prSet>
      <dgm:spPr/>
    </dgm:pt>
    <dgm:pt modelId="{3E4E937B-5A8F-4F6B-A937-544232861C98}" type="pres">
      <dgm:prSet presAssocID="{6947B6C9-CC43-44C1-B8A8-75341463BC6E}" presName="level3hierChild" presStyleCnt="0"/>
      <dgm:spPr/>
    </dgm:pt>
    <dgm:pt modelId="{BAB5779C-7528-444D-BD33-34F6ADF7D547}" type="pres">
      <dgm:prSet presAssocID="{60A0B7DC-9A31-42C6-8557-0C67574CABD5}" presName="conn2-1" presStyleLbl="parChTrans1D2" presStyleIdx="2" presStyleCnt="7"/>
      <dgm:spPr/>
    </dgm:pt>
    <dgm:pt modelId="{926C6ED0-51B9-455C-B5C4-1F8D17CEA567}" type="pres">
      <dgm:prSet presAssocID="{60A0B7DC-9A31-42C6-8557-0C67574CABD5}" presName="connTx" presStyleLbl="parChTrans1D2" presStyleIdx="2" presStyleCnt="7"/>
      <dgm:spPr/>
    </dgm:pt>
    <dgm:pt modelId="{A6714503-A841-4990-83CD-DA2251111A76}" type="pres">
      <dgm:prSet presAssocID="{5CDBD975-4968-4129-8BD1-34E75AE6EED4}" presName="root2" presStyleCnt="0"/>
      <dgm:spPr/>
    </dgm:pt>
    <dgm:pt modelId="{7A467840-2C0E-48CA-AEBE-1AFB4354208B}" type="pres">
      <dgm:prSet presAssocID="{5CDBD975-4968-4129-8BD1-34E75AE6EED4}" presName="LevelTwoTextNode" presStyleLbl="node2" presStyleIdx="2" presStyleCnt="7">
        <dgm:presLayoutVars>
          <dgm:chPref val="3"/>
        </dgm:presLayoutVars>
      </dgm:prSet>
      <dgm:spPr/>
    </dgm:pt>
    <dgm:pt modelId="{12476308-A215-4C79-B194-6736055FC4F0}" type="pres">
      <dgm:prSet presAssocID="{5CDBD975-4968-4129-8BD1-34E75AE6EED4}" presName="level3hierChild" presStyleCnt="0"/>
      <dgm:spPr/>
    </dgm:pt>
    <dgm:pt modelId="{744134E7-FB82-4BAF-BD10-D9621015B0BC}" type="pres">
      <dgm:prSet presAssocID="{760D459D-F429-42D9-9D44-5C93FFAC2FF2}" presName="conn2-1" presStyleLbl="parChTrans1D2" presStyleIdx="3" presStyleCnt="7"/>
      <dgm:spPr/>
    </dgm:pt>
    <dgm:pt modelId="{43FDCBAB-6DB8-4555-A305-DCA5004E1E55}" type="pres">
      <dgm:prSet presAssocID="{760D459D-F429-42D9-9D44-5C93FFAC2FF2}" presName="connTx" presStyleLbl="parChTrans1D2" presStyleIdx="3" presStyleCnt="7"/>
      <dgm:spPr/>
    </dgm:pt>
    <dgm:pt modelId="{5B2AF431-3EFE-45C3-BFDE-8BE3689BD015}" type="pres">
      <dgm:prSet presAssocID="{21483FE1-75E3-46BD-91CE-4B94B68DBEE3}" presName="root2" presStyleCnt="0"/>
      <dgm:spPr/>
    </dgm:pt>
    <dgm:pt modelId="{2CD5C5EA-5C90-4391-A1B2-F8EE7AB084CC}" type="pres">
      <dgm:prSet presAssocID="{21483FE1-75E3-46BD-91CE-4B94B68DBEE3}" presName="LevelTwoTextNode" presStyleLbl="node2" presStyleIdx="3" presStyleCnt="7">
        <dgm:presLayoutVars>
          <dgm:chPref val="3"/>
        </dgm:presLayoutVars>
      </dgm:prSet>
      <dgm:spPr/>
    </dgm:pt>
    <dgm:pt modelId="{8CA96170-F672-4C86-8766-80F1D8049A12}" type="pres">
      <dgm:prSet presAssocID="{21483FE1-75E3-46BD-91CE-4B94B68DBEE3}" presName="level3hierChild" presStyleCnt="0"/>
      <dgm:spPr/>
    </dgm:pt>
    <dgm:pt modelId="{A0E2934C-2191-4574-93C1-821E2343ED35}" type="pres">
      <dgm:prSet presAssocID="{4BF6B202-DBDE-431D-BECB-38E23F8A3A7A}" presName="conn2-1" presStyleLbl="parChTrans1D2" presStyleIdx="4" presStyleCnt="7"/>
      <dgm:spPr/>
    </dgm:pt>
    <dgm:pt modelId="{A323218D-C6C0-4B82-9A1C-8050872154F2}" type="pres">
      <dgm:prSet presAssocID="{4BF6B202-DBDE-431D-BECB-38E23F8A3A7A}" presName="connTx" presStyleLbl="parChTrans1D2" presStyleIdx="4" presStyleCnt="7"/>
      <dgm:spPr/>
    </dgm:pt>
    <dgm:pt modelId="{0697EFC7-7C01-4883-8204-00F4DCCC599A}" type="pres">
      <dgm:prSet presAssocID="{9F5879FB-B6AC-4B32-AA3D-5E58501645D8}" presName="root2" presStyleCnt="0"/>
      <dgm:spPr/>
    </dgm:pt>
    <dgm:pt modelId="{E428CA9B-7C02-4BA9-B4D9-87A0D7490036}" type="pres">
      <dgm:prSet presAssocID="{9F5879FB-B6AC-4B32-AA3D-5E58501645D8}" presName="LevelTwoTextNode" presStyleLbl="node2" presStyleIdx="4" presStyleCnt="7">
        <dgm:presLayoutVars>
          <dgm:chPref val="3"/>
        </dgm:presLayoutVars>
      </dgm:prSet>
      <dgm:spPr/>
    </dgm:pt>
    <dgm:pt modelId="{9AAB75BB-96F4-4FFB-9C5B-BFA1597BCA2C}" type="pres">
      <dgm:prSet presAssocID="{9F5879FB-B6AC-4B32-AA3D-5E58501645D8}" presName="level3hierChild" presStyleCnt="0"/>
      <dgm:spPr/>
    </dgm:pt>
    <dgm:pt modelId="{78091449-97ED-4B52-BE13-48C167BAAC0D}" type="pres">
      <dgm:prSet presAssocID="{D2AAFF00-BC9A-4D50-83A5-1A6ABC179B25}" presName="conn2-1" presStyleLbl="parChTrans1D2" presStyleIdx="5" presStyleCnt="7"/>
      <dgm:spPr/>
    </dgm:pt>
    <dgm:pt modelId="{97DE5C89-B2C6-4234-B2FA-730680412D73}" type="pres">
      <dgm:prSet presAssocID="{D2AAFF00-BC9A-4D50-83A5-1A6ABC179B25}" presName="connTx" presStyleLbl="parChTrans1D2" presStyleIdx="5" presStyleCnt="7"/>
      <dgm:spPr/>
    </dgm:pt>
    <dgm:pt modelId="{89687DAA-D131-4993-9312-715B8824486E}" type="pres">
      <dgm:prSet presAssocID="{9D7882AA-2A2F-42F5-BFBE-8CF976913C14}" presName="root2" presStyleCnt="0"/>
      <dgm:spPr/>
    </dgm:pt>
    <dgm:pt modelId="{78F940AE-9759-425F-BCA6-5A0D818EA74B}" type="pres">
      <dgm:prSet presAssocID="{9D7882AA-2A2F-42F5-BFBE-8CF976913C14}" presName="LevelTwoTextNode" presStyleLbl="node2" presStyleIdx="5" presStyleCnt="7">
        <dgm:presLayoutVars>
          <dgm:chPref val="3"/>
        </dgm:presLayoutVars>
      </dgm:prSet>
      <dgm:spPr/>
    </dgm:pt>
    <dgm:pt modelId="{50377D9B-4D00-4D28-89D0-8D8FB2718171}" type="pres">
      <dgm:prSet presAssocID="{9D7882AA-2A2F-42F5-BFBE-8CF976913C14}" presName="level3hierChild" presStyleCnt="0"/>
      <dgm:spPr/>
    </dgm:pt>
    <dgm:pt modelId="{92B45722-51F4-42D2-899B-EC552451B40D}" type="pres">
      <dgm:prSet presAssocID="{D827A1B4-9E01-43D9-B264-8C07BFB6F44E}" presName="conn2-1" presStyleLbl="parChTrans1D2" presStyleIdx="6" presStyleCnt="7"/>
      <dgm:spPr/>
    </dgm:pt>
    <dgm:pt modelId="{C6A066C9-F74C-4CB6-AE81-918FDD32AD6C}" type="pres">
      <dgm:prSet presAssocID="{D827A1B4-9E01-43D9-B264-8C07BFB6F44E}" presName="connTx" presStyleLbl="parChTrans1D2" presStyleIdx="6" presStyleCnt="7"/>
      <dgm:spPr/>
    </dgm:pt>
    <dgm:pt modelId="{7699C4C1-9A7A-49A6-92DD-A53AA99E2A7A}" type="pres">
      <dgm:prSet presAssocID="{8BC2DAFF-2AA7-41A8-BF6A-57FBECDE00FB}" presName="root2" presStyleCnt="0"/>
      <dgm:spPr/>
    </dgm:pt>
    <dgm:pt modelId="{4391341F-95CE-4323-8A7B-1045485F3705}" type="pres">
      <dgm:prSet presAssocID="{8BC2DAFF-2AA7-41A8-BF6A-57FBECDE00FB}" presName="LevelTwoTextNode" presStyleLbl="node2" presStyleIdx="6" presStyleCnt="7">
        <dgm:presLayoutVars>
          <dgm:chPref val="3"/>
        </dgm:presLayoutVars>
      </dgm:prSet>
      <dgm:spPr/>
    </dgm:pt>
    <dgm:pt modelId="{FAC8776C-B2BC-44B6-8FBF-E979D87F2BB4}" type="pres">
      <dgm:prSet presAssocID="{8BC2DAFF-2AA7-41A8-BF6A-57FBECDE00FB}" presName="level3hierChild" presStyleCnt="0"/>
      <dgm:spPr/>
    </dgm:pt>
  </dgm:ptLst>
  <dgm:cxnLst>
    <dgm:cxn modelId="{1CB84304-FA7F-4EBB-A877-D909E0CAA092}" type="presOf" srcId="{B9D186CD-161A-47AC-A743-48026827F4AE}" destId="{FAED4CBC-D6A1-42F9-BF7C-62DA9096BE11}" srcOrd="0" destOrd="0" presId="urn:microsoft.com/office/officeart/2008/layout/HorizontalMultiLevelHierarchy"/>
    <dgm:cxn modelId="{8ED46C1B-03DC-474B-B5A7-898C64FE51B3}" type="presOf" srcId="{60A0B7DC-9A31-42C6-8557-0C67574CABD5}" destId="{BAB5779C-7528-444D-BD33-34F6ADF7D547}" srcOrd="0" destOrd="0" presId="urn:microsoft.com/office/officeart/2008/layout/HorizontalMultiLevelHierarchy"/>
    <dgm:cxn modelId="{96AD0620-00A3-4165-B0A1-C6EB2A4B101B}" type="presOf" srcId="{9F5879FB-B6AC-4B32-AA3D-5E58501645D8}" destId="{E428CA9B-7C02-4BA9-B4D9-87A0D7490036}" srcOrd="0" destOrd="0" presId="urn:microsoft.com/office/officeart/2008/layout/HorizontalMultiLevelHierarchy"/>
    <dgm:cxn modelId="{BFA10D28-151F-4284-B7CD-8CB3BCF18578}" type="presOf" srcId="{D2AAFF00-BC9A-4D50-83A5-1A6ABC179B25}" destId="{78091449-97ED-4B52-BE13-48C167BAAC0D}" srcOrd="0" destOrd="0" presId="urn:microsoft.com/office/officeart/2008/layout/HorizontalMultiLevelHierarchy"/>
    <dgm:cxn modelId="{B4985D2D-EC97-4612-BF37-261E7E6C077C}" srcId="{A398B5B2-702E-4598-B3B3-1308A1664FF4}" destId="{9F5879FB-B6AC-4B32-AA3D-5E58501645D8}" srcOrd="4" destOrd="0" parTransId="{4BF6B202-DBDE-431D-BECB-38E23F8A3A7A}" sibTransId="{806D249D-BF0C-4095-AEEE-F28AB78E5FD6}"/>
    <dgm:cxn modelId="{1A842F3E-BFBF-47BD-9D00-9EF3E4DBAC85}" srcId="{A398B5B2-702E-4598-B3B3-1308A1664FF4}" destId="{8BC2DAFF-2AA7-41A8-BF6A-57FBECDE00FB}" srcOrd="6" destOrd="0" parTransId="{D827A1B4-9E01-43D9-B264-8C07BFB6F44E}" sibTransId="{5A28A2CA-1458-4217-A1B1-04267381D5AD}"/>
    <dgm:cxn modelId="{1FD8F247-CC29-429F-AE73-AEB4C713364D}" srcId="{A398B5B2-702E-4598-B3B3-1308A1664FF4}" destId="{21483FE1-75E3-46BD-91CE-4B94B68DBEE3}" srcOrd="3" destOrd="0" parTransId="{760D459D-F429-42D9-9D44-5C93FFAC2FF2}" sibTransId="{219DE2AA-81C6-4AFC-A348-D182913D1AEC}"/>
    <dgm:cxn modelId="{0525224D-BDC5-4FFD-9729-FF93E738FAC7}" type="presOf" srcId="{760D459D-F429-42D9-9D44-5C93FFAC2FF2}" destId="{744134E7-FB82-4BAF-BD10-D9621015B0BC}" srcOrd="0" destOrd="0" presId="urn:microsoft.com/office/officeart/2008/layout/HorizontalMultiLevelHierarchy"/>
    <dgm:cxn modelId="{2AC8B16D-B39C-497D-A073-5C0C642A6177}" type="presOf" srcId="{A398B5B2-702E-4598-B3B3-1308A1664FF4}" destId="{2073A012-19A6-43D3-B091-25A9DB52EE2A}" srcOrd="0" destOrd="0" presId="urn:microsoft.com/office/officeart/2008/layout/HorizontalMultiLevelHierarchy"/>
    <dgm:cxn modelId="{F0A5306E-490F-4D9F-B0E9-D0369E6AD05C}" type="presOf" srcId="{D827A1B4-9E01-43D9-B264-8C07BFB6F44E}" destId="{C6A066C9-F74C-4CB6-AE81-918FDD32AD6C}" srcOrd="1" destOrd="0" presId="urn:microsoft.com/office/officeart/2008/layout/HorizontalMultiLevelHierarchy"/>
    <dgm:cxn modelId="{84424E76-239A-49D5-8915-9803B84508DA}" type="presOf" srcId="{B9D186CD-161A-47AC-A743-48026827F4AE}" destId="{3F7C1AC7-20B4-4FCA-BC77-DD9C85EF757E}" srcOrd="1" destOrd="0" presId="urn:microsoft.com/office/officeart/2008/layout/HorizontalMultiLevelHierarchy"/>
    <dgm:cxn modelId="{62F95D90-2AB4-4CA4-9FA7-DE6DCF77C65E}" type="presOf" srcId="{21483FE1-75E3-46BD-91CE-4B94B68DBEE3}" destId="{2CD5C5EA-5C90-4391-A1B2-F8EE7AB084CC}" srcOrd="0" destOrd="0" presId="urn:microsoft.com/office/officeart/2008/layout/HorizontalMultiLevelHierarchy"/>
    <dgm:cxn modelId="{4EA7EE91-21B8-4798-A8AF-AB2198967F56}" srcId="{A398B5B2-702E-4598-B3B3-1308A1664FF4}" destId="{9D7882AA-2A2F-42F5-BFBE-8CF976913C14}" srcOrd="5" destOrd="0" parTransId="{D2AAFF00-BC9A-4D50-83A5-1A6ABC179B25}" sibTransId="{376C5AF3-F66E-4F0B-9C94-BE3C34658648}"/>
    <dgm:cxn modelId="{7709D49A-BBA0-4D99-8CCB-EE9AD7739985}" type="presOf" srcId="{6947B6C9-CC43-44C1-B8A8-75341463BC6E}" destId="{FD994ED9-1128-44BF-802E-BF7E20BD9D49}" srcOrd="0" destOrd="0" presId="urn:microsoft.com/office/officeart/2008/layout/HorizontalMultiLevelHierarchy"/>
    <dgm:cxn modelId="{2EF7D49D-44E5-4D64-A474-D08766AA3D52}" type="presOf" srcId="{9798A44B-4299-40D4-A814-0F18B7F2D2AC}" destId="{82284A4E-DDB6-4FE5-9DAC-99936ABB496B}" srcOrd="0" destOrd="0" presId="urn:microsoft.com/office/officeart/2008/layout/HorizontalMultiLevelHierarchy"/>
    <dgm:cxn modelId="{676C4FB1-2CE2-467A-997E-3455C05703EC}" type="presOf" srcId="{9D7882AA-2A2F-42F5-BFBE-8CF976913C14}" destId="{78F940AE-9759-425F-BCA6-5A0D818EA74B}" srcOrd="0" destOrd="0" presId="urn:microsoft.com/office/officeart/2008/layout/HorizontalMultiLevelHierarchy"/>
    <dgm:cxn modelId="{8AF24CC3-3B7C-4DE5-A36C-8A74FD0E79BD}" type="presOf" srcId="{5CDBD975-4968-4129-8BD1-34E75AE6EED4}" destId="{7A467840-2C0E-48CA-AEBE-1AFB4354208B}" srcOrd="0" destOrd="0" presId="urn:microsoft.com/office/officeart/2008/layout/HorizontalMultiLevelHierarchy"/>
    <dgm:cxn modelId="{9E55D7C4-CD02-482A-A0CC-129DDC1C3FB7}" srcId="{A398B5B2-702E-4598-B3B3-1308A1664FF4}" destId="{D6EEBB4B-A1DD-4DE6-82B0-10D3266F3E16}" srcOrd="0" destOrd="0" parTransId="{B9D186CD-161A-47AC-A743-48026827F4AE}" sibTransId="{6317733E-BE8C-44FA-9643-9DC9C38EF465}"/>
    <dgm:cxn modelId="{9CAD8CC7-B14E-4095-9AA5-9ECE6936E978}" type="presOf" srcId="{D6EEBB4B-A1DD-4DE6-82B0-10D3266F3E16}" destId="{B0B6904C-B974-4F28-BCDE-55B8DAE7F158}" srcOrd="0" destOrd="0" presId="urn:microsoft.com/office/officeart/2008/layout/HorizontalMultiLevelHierarchy"/>
    <dgm:cxn modelId="{FB198CC8-529E-4617-B5D7-C4F075F87009}" srcId="{9798A44B-4299-40D4-A814-0F18B7F2D2AC}" destId="{A398B5B2-702E-4598-B3B3-1308A1664FF4}" srcOrd="0" destOrd="0" parTransId="{B653BCD1-5D02-4297-A215-01927D4B8FAE}" sibTransId="{C100A7CE-D774-4D7D-A492-0EA697125159}"/>
    <dgm:cxn modelId="{BA63D7D5-B818-4EBF-8862-BD56A04BE26A}" type="presOf" srcId="{4BF6B202-DBDE-431D-BECB-38E23F8A3A7A}" destId="{A0E2934C-2191-4574-93C1-821E2343ED35}" srcOrd="0" destOrd="0" presId="urn:microsoft.com/office/officeart/2008/layout/HorizontalMultiLevelHierarchy"/>
    <dgm:cxn modelId="{04C353DD-C06D-4AAC-9F53-3DFB1D32D043}" type="presOf" srcId="{D2AAFF00-BC9A-4D50-83A5-1A6ABC179B25}" destId="{97DE5C89-B2C6-4234-B2FA-730680412D73}" srcOrd="1" destOrd="0" presId="urn:microsoft.com/office/officeart/2008/layout/HorizontalMultiLevelHierarchy"/>
    <dgm:cxn modelId="{75C5D0E3-0B2A-488D-BB92-F8D96465FB8C}" type="presOf" srcId="{8BC2DAFF-2AA7-41A8-BF6A-57FBECDE00FB}" destId="{4391341F-95CE-4323-8A7B-1045485F3705}" srcOrd="0" destOrd="0" presId="urn:microsoft.com/office/officeart/2008/layout/HorizontalMultiLevelHierarchy"/>
    <dgm:cxn modelId="{E9740AEA-02E3-4CB4-9FF5-0C799316D02B}" srcId="{A398B5B2-702E-4598-B3B3-1308A1664FF4}" destId="{5CDBD975-4968-4129-8BD1-34E75AE6EED4}" srcOrd="2" destOrd="0" parTransId="{60A0B7DC-9A31-42C6-8557-0C67574CABD5}" sibTransId="{1172C735-9499-49C0-9289-DD69BCE5DA75}"/>
    <dgm:cxn modelId="{6153ABEF-577A-42A9-9BD4-68C76117FD0C}" type="presOf" srcId="{60A0B7DC-9A31-42C6-8557-0C67574CABD5}" destId="{926C6ED0-51B9-455C-B5C4-1F8D17CEA567}" srcOrd="1" destOrd="0" presId="urn:microsoft.com/office/officeart/2008/layout/HorizontalMultiLevelHierarchy"/>
    <dgm:cxn modelId="{A62976F3-17E2-4FAE-BDF9-5F18B6938A3E}" type="presOf" srcId="{4BF6B202-DBDE-431D-BECB-38E23F8A3A7A}" destId="{A323218D-C6C0-4B82-9A1C-8050872154F2}" srcOrd="1" destOrd="0" presId="urn:microsoft.com/office/officeart/2008/layout/HorizontalMultiLevelHierarchy"/>
    <dgm:cxn modelId="{D1A08EF6-050C-4B58-BCF6-08A06ACA9031}" type="presOf" srcId="{5DB4664E-DF4A-4DDC-99C6-4AE88B07BAD5}" destId="{6987BC0C-1310-49C0-8871-87C28E04B52E}" srcOrd="0" destOrd="0" presId="urn:microsoft.com/office/officeart/2008/layout/HorizontalMultiLevelHierarchy"/>
    <dgm:cxn modelId="{42690DF7-CA40-4C07-BA06-B25865DC77BE}" type="presOf" srcId="{5DB4664E-DF4A-4DDC-99C6-4AE88B07BAD5}" destId="{1EA28986-329E-44A1-8213-D1B8FAA3A576}" srcOrd="1" destOrd="0" presId="urn:microsoft.com/office/officeart/2008/layout/HorizontalMultiLevelHierarchy"/>
    <dgm:cxn modelId="{6DEDCBF9-5B94-4480-99B0-97AEAA1C0B71}" type="presOf" srcId="{760D459D-F429-42D9-9D44-5C93FFAC2FF2}" destId="{43FDCBAB-6DB8-4555-A305-DCA5004E1E55}" srcOrd="1" destOrd="0" presId="urn:microsoft.com/office/officeart/2008/layout/HorizontalMultiLevelHierarchy"/>
    <dgm:cxn modelId="{F0C220FB-B6B8-4B14-BD2F-EC1BAE7B6A5A}" srcId="{A398B5B2-702E-4598-B3B3-1308A1664FF4}" destId="{6947B6C9-CC43-44C1-B8A8-75341463BC6E}" srcOrd="1" destOrd="0" parTransId="{5DB4664E-DF4A-4DDC-99C6-4AE88B07BAD5}" sibTransId="{6F244848-1971-441B-B475-EC0FCC7287B0}"/>
    <dgm:cxn modelId="{C146E8FC-6568-45FE-8E7C-44D4FFCC503C}" type="presOf" srcId="{D827A1B4-9E01-43D9-B264-8C07BFB6F44E}" destId="{92B45722-51F4-42D2-899B-EC552451B40D}" srcOrd="0" destOrd="0" presId="urn:microsoft.com/office/officeart/2008/layout/HorizontalMultiLevelHierarchy"/>
    <dgm:cxn modelId="{C31F5E44-BAEE-4FEF-9278-77197CC079DC}" type="presParOf" srcId="{82284A4E-DDB6-4FE5-9DAC-99936ABB496B}" destId="{9190F55B-48D3-4483-AC69-973AF42057E3}" srcOrd="0" destOrd="0" presId="urn:microsoft.com/office/officeart/2008/layout/HorizontalMultiLevelHierarchy"/>
    <dgm:cxn modelId="{A91EFAA7-DA84-43D7-9F2A-03C509BBB4AB}" type="presParOf" srcId="{9190F55B-48D3-4483-AC69-973AF42057E3}" destId="{2073A012-19A6-43D3-B091-25A9DB52EE2A}" srcOrd="0" destOrd="0" presId="urn:microsoft.com/office/officeart/2008/layout/HorizontalMultiLevelHierarchy"/>
    <dgm:cxn modelId="{DF9A636A-C307-4601-BFFD-0F35EEFFF1FD}" type="presParOf" srcId="{9190F55B-48D3-4483-AC69-973AF42057E3}" destId="{7EBCAF81-4EA7-4B56-9DC3-51C141FFD3AE}" srcOrd="1" destOrd="0" presId="urn:microsoft.com/office/officeart/2008/layout/HorizontalMultiLevelHierarchy"/>
    <dgm:cxn modelId="{0C370A31-C11B-47E7-A2B3-B5D0AC966BEF}" type="presParOf" srcId="{7EBCAF81-4EA7-4B56-9DC3-51C141FFD3AE}" destId="{FAED4CBC-D6A1-42F9-BF7C-62DA9096BE11}" srcOrd="0" destOrd="0" presId="urn:microsoft.com/office/officeart/2008/layout/HorizontalMultiLevelHierarchy"/>
    <dgm:cxn modelId="{DFA66392-286A-41FD-B290-A39CF7D0C472}" type="presParOf" srcId="{FAED4CBC-D6A1-42F9-BF7C-62DA9096BE11}" destId="{3F7C1AC7-20B4-4FCA-BC77-DD9C85EF757E}" srcOrd="0" destOrd="0" presId="urn:microsoft.com/office/officeart/2008/layout/HorizontalMultiLevelHierarchy"/>
    <dgm:cxn modelId="{86103423-EAD8-4783-924D-B03C55EF054C}" type="presParOf" srcId="{7EBCAF81-4EA7-4B56-9DC3-51C141FFD3AE}" destId="{4BBBF60B-2FD7-47A6-AF32-E028BE989785}" srcOrd="1" destOrd="0" presId="urn:microsoft.com/office/officeart/2008/layout/HorizontalMultiLevelHierarchy"/>
    <dgm:cxn modelId="{608F383E-6B25-4FA5-823B-ADB16F75A3C3}" type="presParOf" srcId="{4BBBF60B-2FD7-47A6-AF32-E028BE989785}" destId="{B0B6904C-B974-4F28-BCDE-55B8DAE7F158}" srcOrd="0" destOrd="0" presId="urn:microsoft.com/office/officeart/2008/layout/HorizontalMultiLevelHierarchy"/>
    <dgm:cxn modelId="{3C00F6E5-4EEF-4C84-BBEE-E222DF25F4EB}" type="presParOf" srcId="{4BBBF60B-2FD7-47A6-AF32-E028BE989785}" destId="{6DC8AC17-727D-4372-A530-44D7BC8CC0DF}" srcOrd="1" destOrd="0" presId="urn:microsoft.com/office/officeart/2008/layout/HorizontalMultiLevelHierarchy"/>
    <dgm:cxn modelId="{DE9DAEDC-5166-47C1-AC2C-0E11916D9A08}" type="presParOf" srcId="{7EBCAF81-4EA7-4B56-9DC3-51C141FFD3AE}" destId="{6987BC0C-1310-49C0-8871-87C28E04B52E}" srcOrd="2" destOrd="0" presId="urn:microsoft.com/office/officeart/2008/layout/HorizontalMultiLevelHierarchy"/>
    <dgm:cxn modelId="{83D7D8E7-2204-475C-8BA7-01E594CBBFEF}" type="presParOf" srcId="{6987BC0C-1310-49C0-8871-87C28E04B52E}" destId="{1EA28986-329E-44A1-8213-D1B8FAA3A576}" srcOrd="0" destOrd="0" presId="urn:microsoft.com/office/officeart/2008/layout/HorizontalMultiLevelHierarchy"/>
    <dgm:cxn modelId="{4132CB19-AC8B-41A0-B1F7-B43D92632D13}" type="presParOf" srcId="{7EBCAF81-4EA7-4B56-9DC3-51C141FFD3AE}" destId="{6395ADD0-E0C3-4A3A-AAE2-BDCFEC0A375C}" srcOrd="3" destOrd="0" presId="urn:microsoft.com/office/officeart/2008/layout/HorizontalMultiLevelHierarchy"/>
    <dgm:cxn modelId="{E75B7659-DE82-4808-BD05-C61D8284B596}" type="presParOf" srcId="{6395ADD0-E0C3-4A3A-AAE2-BDCFEC0A375C}" destId="{FD994ED9-1128-44BF-802E-BF7E20BD9D49}" srcOrd="0" destOrd="0" presId="urn:microsoft.com/office/officeart/2008/layout/HorizontalMultiLevelHierarchy"/>
    <dgm:cxn modelId="{9EFD249F-648C-43AE-9EB9-E838DA623BB0}" type="presParOf" srcId="{6395ADD0-E0C3-4A3A-AAE2-BDCFEC0A375C}" destId="{3E4E937B-5A8F-4F6B-A937-544232861C98}" srcOrd="1" destOrd="0" presId="urn:microsoft.com/office/officeart/2008/layout/HorizontalMultiLevelHierarchy"/>
    <dgm:cxn modelId="{42F4932C-1DED-4197-AAE3-3DE758ADAAE6}" type="presParOf" srcId="{7EBCAF81-4EA7-4B56-9DC3-51C141FFD3AE}" destId="{BAB5779C-7528-444D-BD33-34F6ADF7D547}" srcOrd="4" destOrd="0" presId="urn:microsoft.com/office/officeart/2008/layout/HorizontalMultiLevelHierarchy"/>
    <dgm:cxn modelId="{6CC9458C-C78A-407B-B020-E57B863DE435}" type="presParOf" srcId="{BAB5779C-7528-444D-BD33-34F6ADF7D547}" destId="{926C6ED0-51B9-455C-B5C4-1F8D17CEA567}" srcOrd="0" destOrd="0" presId="urn:microsoft.com/office/officeart/2008/layout/HorizontalMultiLevelHierarchy"/>
    <dgm:cxn modelId="{FA4CA70E-CDF4-4A31-B5C2-E9C20F5E895A}" type="presParOf" srcId="{7EBCAF81-4EA7-4B56-9DC3-51C141FFD3AE}" destId="{A6714503-A841-4990-83CD-DA2251111A76}" srcOrd="5" destOrd="0" presId="urn:microsoft.com/office/officeart/2008/layout/HorizontalMultiLevelHierarchy"/>
    <dgm:cxn modelId="{9C700D62-061E-4A04-87D7-54EF33FB7E2A}" type="presParOf" srcId="{A6714503-A841-4990-83CD-DA2251111A76}" destId="{7A467840-2C0E-48CA-AEBE-1AFB4354208B}" srcOrd="0" destOrd="0" presId="urn:microsoft.com/office/officeart/2008/layout/HorizontalMultiLevelHierarchy"/>
    <dgm:cxn modelId="{1528D0DE-F696-4B1D-BA35-43D7868BBC12}" type="presParOf" srcId="{A6714503-A841-4990-83CD-DA2251111A76}" destId="{12476308-A215-4C79-B194-6736055FC4F0}" srcOrd="1" destOrd="0" presId="urn:microsoft.com/office/officeart/2008/layout/HorizontalMultiLevelHierarchy"/>
    <dgm:cxn modelId="{F6D2903D-BE52-4FDC-BDAF-4B616B2A960A}" type="presParOf" srcId="{7EBCAF81-4EA7-4B56-9DC3-51C141FFD3AE}" destId="{744134E7-FB82-4BAF-BD10-D9621015B0BC}" srcOrd="6" destOrd="0" presId="urn:microsoft.com/office/officeart/2008/layout/HorizontalMultiLevelHierarchy"/>
    <dgm:cxn modelId="{AEE9363A-0510-4074-92B2-6F67E984EA00}" type="presParOf" srcId="{744134E7-FB82-4BAF-BD10-D9621015B0BC}" destId="{43FDCBAB-6DB8-4555-A305-DCA5004E1E55}" srcOrd="0" destOrd="0" presId="urn:microsoft.com/office/officeart/2008/layout/HorizontalMultiLevelHierarchy"/>
    <dgm:cxn modelId="{22441C25-AFC8-498D-A7DC-C8EC9FEA8DD3}" type="presParOf" srcId="{7EBCAF81-4EA7-4B56-9DC3-51C141FFD3AE}" destId="{5B2AF431-3EFE-45C3-BFDE-8BE3689BD015}" srcOrd="7" destOrd="0" presId="urn:microsoft.com/office/officeart/2008/layout/HorizontalMultiLevelHierarchy"/>
    <dgm:cxn modelId="{283E4EBE-1E12-4329-8A75-14D7A94EFD35}" type="presParOf" srcId="{5B2AF431-3EFE-45C3-BFDE-8BE3689BD015}" destId="{2CD5C5EA-5C90-4391-A1B2-F8EE7AB084CC}" srcOrd="0" destOrd="0" presId="urn:microsoft.com/office/officeart/2008/layout/HorizontalMultiLevelHierarchy"/>
    <dgm:cxn modelId="{F1A3F54A-E992-460F-923B-089EA6CD8E27}" type="presParOf" srcId="{5B2AF431-3EFE-45C3-BFDE-8BE3689BD015}" destId="{8CA96170-F672-4C86-8766-80F1D8049A12}" srcOrd="1" destOrd="0" presId="urn:microsoft.com/office/officeart/2008/layout/HorizontalMultiLevelHierarchy"/>
    <dgm:cxn modelId="{D9723B07-A825-4CB0-8962-DC64D4F780A3}" type="presParOf" srcId="{7EBCAF81-4EA7-4B56-9DC3-51C141FFD3AE}" destId="{A0E2934C-2191-4574-93C1-821E2343ED35}" srcOrd="8" destOrd="0" presId="urn:microsoft.com/office/officeart/2008/layout/HorizontalMultiLevelHierarchy"/>
    <dgm:cxn modelId="{C358E66F-79CC-4D1C-B9A7-77802201A26D}" type="presParOf" srcId="{A0E2934C-2191-4574-93C1-821E2343ED35}" destId="{A323218D-C6C0-4B82-9A1C-8050872154F2}" srcOrd="0" destOrd="0" presId="urn:microsoft.com/office/officeart/2008/layout/HorizontalMultiLevelHierarchy"/>
    <dgm:cxn modelId="{1C7AA2AC-4103-4865-9E03-2CDE76F711B4}" type="presParOf" srcId="{7EBCAF81-4EA7-4B56-9DC3-51C141FFD3AE}" destId="{0697EFC7-7C01-4883-8204-00F4DCCC599A}" srcOrd="9" destOrd="0" presId="urn:microsoft.com/office/officeart/2008/layout/HorizontalMultiLevelHierarchy"/>
    <dgm:cxn modelId="{CA3F27DB-CCCE-4400-92AC-6186681CE99E}" type="presParOf" srcId="{0697EFC7-7C01-4883-8204-00F4DCCC599A}" destId="{E428CA9B-7C02-4BA9-B4D9-87A0D7490036}" srcOrd="0" destOrd="0" presId="urn:microsoft.com/office/officeart/2008/layout/HorizontalMultiLevelHierarchy"/>
    <dgm:cxn modelId="{8A7F1670-E997-4FD9-B674-F158494C803F}" type="presParOf" srcId="{0697EFC7-7C01-4883-8204-00F4DCCC599A}" destId="{9AAB75BB-96F4-4FFB-9C5B-BFA1597BCA2C}" srcOrd="1" destOrd="0" presId="urn:microsoft.com/office/officeart/2008/layout/HorizontalMultiLevelHierarchy"/>
    <dgm:cxn modelId="{CF407EB1-64F3-4E67-B4ED-66907878B829}" type="presParOf" srcId="{7EBCAF81-4EA7-4B56-9DC3-51C141FFD3AE}" destId="{78091449-97ED-4B52-BE13-48C167BAAC0D}" srcOrd="10" destOrd="0" presId="urn:microsoft.com/office/officeart/2008/layout/HorizontalMultiLevelHierarchy"/>
    <dgm:cxn modelId="{94376E7F-A44E-480E-85F1-BF396447F9D5}" type="presParOf" srcId="{78091449-97ED-4B52-BE13-48C167BAAC0D}" destId="{97DE5C89-B2C6-4234-B2FA-730680412D73}" srcOrd="0" destOrd="0" presId="urn:microsoft.com/office/officeart/2008/layout/HorizontalMultiLevelHierarchy"/>
    <dgm:cxn modelId="{77C5BB8D-0568-4D9B-B379-B99B6104D138}" type="presParOf" srcId="{7EBCAF81-4EA7-4B56-9DC3-51C141FFD3AE}" destId="{89687DAA-D131-4993-9312-715B8824486E}" srcOrd="11" destOrd="0" presId="urn:microsoft.com/office/officeart/2008/layout/HorizontalMultiLevelHierarchy"/>
    <dgm:cxn modelId="{D3BC8476-3A84-4BC9-BA18-F8027AB62FFF}" type="presParOf" srcId="{89687DAA-D131-4993-9312-715B8824486E}" destId="{78F940AE-9759-425F-BCA6-5A0D818EA74B}" srcOrd="0" destOrd="0" presId="urn:microsoft.com/office/officeart/2008/layout/HorizontalMultiLevelHierarchy"/>
    <dgm:cxn modelId="{DE96C92B-D776-450A-AA55-1FC341F57E88}" type="presParOf" srcId="{89687DAA-D131-4993-9312-715B8824486E}" destId="{50377D9B-4D00-4D28-89D0-8D8FB2718171}" srcOrd="1" destOrd="0" presId="urn:microsoft.com/office/officeart/2008/layout/HorizontalMultiLevelHierarchy"/>
    <dgm:cxn modelId="{5C8C0607-7BC2-4D86-8043-DDB43FED8FE5}" type="presParOf" srcId="{7EBCAF81-4EA7-4B56-9DC3-51C141FFD3AE}" destId="{92B45722-51F4-42D2-899B-EC552451B40D}" srcOrd="12" destOrd="0" presId="urn:microsoft.com/office/officeart/2008/layout/HorizontalMultiLevelHierarchy"/>
    <dgm:cxn modelId="{032216A5-D5F7-4ACD-A758-6527AAD58FAF}" type="presParOf" srcId="{92B45722-51F4-42D2-899B-EC552451B40D}" destId="{C6A066C9-F74C-4CB6-AE81-918FDD32AD6C}" srcOrd="0" destOrd="0" presId="urn:microsoft.com/office/officeart/2008/layout/HorizontalMultiLevelHierarchy"/>
    <dgm:cxn modelId="{801F42AF-84A9-43C4-846F-4EB1EB50E85D}" type="presParOf" srcId="{7EBCAF81-4EA7-4B56-9DC3-51C141FFD3AE}" destId="{7699C4C1-9A7A-49A6-92DD-A53AA99E2A7A}" srcOrd="13" destOrd="0" presId="urn:microsoft.com/office/officeart/2008/layout/HorizontalMultiLevelHierarchy"/>
    <dgm:cxn modelId="{4839D4BC-1E0F-4F9E-8F84-4C2F853DC281}" type="presParOf" srcId="{7699C4C1-9A7A-49A6-92DD-A53AA99E2A7A}" destId="{4391341F-95CE-4323-8A7B-1045485F3705}" srcOrd="0" destOrd="0" presId="urn:microsoft.com/office/officeart/2008/layout/HorizontalMultiLevelHierarchy"/>
    <dgm:cxn modelId="{8851EDB2-C250-49C5-AA9D-D502BC9A567A}" type="presParOf" srcId="{7699C4C1-9A7A-49A6-92DD-A53AA99E2A7A}" destId="{FAC8776C-B2BC-44B6-8FBF-E979D87F2BB4}" srcOrd="1" destOrd="0" presId="urn:microsoft.com/office/officeart/2008/layout/HorizontalMultiLevelHierarchy"/>
  </dgm:cxnLst>
  <dgm:bg>
    <a:noFill/>
  </dgm:bg>
  <dgm:whole/>
  <dgm:extLst>
    <a:ext uri="http://schemas.microsoft.com/office/drawing/2008/diagram">
      <dsp:dataModelExt xmlns:dsp="http://schemas.microsoft.com/office/drawing/2008/diagram" relId="rId6" minVer="http://schemas.openxmlformats.org/drawingml/2006/diagram"/>
    </a:ext>
  </dgm:extLst>
</dgm:dataModel>
</file>

<file path=ppt/diagrams/data26.xml><?xml version="1.0" encoding="utf-8"?>
<dgm:dataModel xmlns:dgm="http://schemas.openxmlformats.org/drawingml/2006/diagram" xmlns:a="http://schemas.openxmlformats.org/drawingml/2006/main">
  <dgm:ptLst>
    <dgm:pt modelId="{9798A44B-4299-40D4-A814-0F18B7F2D2AC}" type="doc">
      <dgm:prSet loTypeId="urn:microsoft.com/office/officeart/2008/layout/HorizontalMultiLevelHierarchy" loCatId="hierarchy" qsTypeId="urn:microsoft.com/office/officeart/2005/8/quickstyle/simple1" qsCatId="simple" csTypeId="urn:microsoft.com/office/officeart/2005/8/colors/accent1_2" csCatId="accent1" phldr="1"/>
      <dgm:spPr/>
      <dgm:t>
        <a:bodyPr/>
        <a:lstStyle/>
        <a:p>
          <a:endParaRPr lang="en-US"/>
        </a:p>
      </dgm:t>
    </dgm:pt>
    <dgm:pt modelId="{A398B5B2-702E-4598-B3B3-1308A1664FF4}">
      <dgm:prSet phldrT="[Text]"/>
      <dgm:spPr>
        <a:solidFill>
          <a:srgbClr val="00B0F0"/>
        </a:solidFill>
      </dgm:spPr>
      <dgm:t>
        <a:bodyPr/>
        <a:lstStyle/>
        <a:p>
          <a:r>
            <a:rPr lang="en-US" b="0" dirty="0">
              <a:solidFill>
                <a:schemeClr val="bg1"/>
              </a:solidFill>
            </a:rPr>
            <a:t>Should ACIP recommend RZV [or </a:t>
          </a:r>
          <a:r>
            <a:rPr lang="en-US" b="0" dirty="0" err="1">
              <a:solidFill>
                <a:schemeClr val="bg1"/>
              </a:solidFill>
            </a:rPr>
            <a:t>Shingrix</a:t>
          </a:r>
          <a:r>
            <a:rPr lang="en-US" b="0" dirty="0">
              <a:solidFill>
                <a:schemeClr val="bg1"/>
              </a:solidFill>
            </a:rPr>
            <a:t>] for use in immunocompetent adults aged 50 years and older to prevent shingles?</a:t>
          </a:r>
        </a:p>
      </dgm:t>
    </dgm:pt>
    <dgm:pt modelId="{B653BCD1-5D02-4297-A215-01927D4B8FAE}" type="parTrans" cxnId="{FB198CC8-529E-4617-B5D7-C4F075F87009}">
      <dgm:prSet/>
      <dgm:spPr/>
      <dgm:t>
        <a:bodyPr/>
        <a:lstStyle/>
        <a:p>
          <a:endParaRPr lang="en-US" b="0"/>
        </a:p>
      </dgm:t>
    </dgm:pt>
    <dgm:pt modelId="{C100A7CE-D774-4D7D-A492-0EA697125159}" type="sibTrans" cxnId="{FB198CC8-529E-4617-B5D7-C4F075F87009}">
      <dgm:prSet/>
      <dgm:spPr/>
      <dgm:t>
        <a:bodyPr/>
        <a:lstStyle/>
        <a:p>
          <a:endParaRPr lang="en-US" b="0"/>
        </a:p>
      </dgm:t>
    </dgm:pt>
    <dgm:pt modelId="{6947B6C9-CC43-44C1-B8A8-75341463BC6E}">
      <dgm:prSet phldrT="[Text]"/>
      <dgm:spPr/>
      <dgm:t>
        <a:bodyPr/>
        <a:lstStyle/>
        <a:p>
          <a:r>
            <a:rPr lang="en-US" b="0" dirty="0"/>
            <a:t>Do benefits from the intervention outweigh the harms?</a:t>
          </a:r>
        </a:p>
      </dgm:t>
    </dgm:pt>
    <dgm:pt modelId="{5DB4664E-DF4A-4DDC-99C6-4AE88B07BAD5}" type="parTrans" cxnId="{F0C220FB-B6B8-4B14-BD2F-EC1BAE7B6A5A}">
      <dgm:prSet/>
      <dgm:spPr/>
      <dgm:t>
        <a:bodyPr/>
        <a:lstStyle/>
        <a:p>
          <a:endParaRPr lang="en-US" b="0"/>
        </a:p>
      </dgm:t>
    </dgm:pt>
    <dgm:pt modelId="{6F244848-1971-441B-B475-EC0FCC7287B0}" type="sibTrans" cxnId="{F0C220FB-B6B8-4B14-BD2F-EC1BAE7B6A5A}">
      <dgm:prSet/>
      <dgm:spPr/>
      <dgm:t>
        <a:bodyPr/>
        <a:lstStyle/>
        <a:p>
          <a:endParaRPr lang="en-US" b="0"/>
        </a:p>
      </dgm:t>
    </dgm:pt>
    <dgm:pt modelId="{9F5879FB-B6AC-4B32-AA3D-5E58501645D8}">
      <dgm:prSet phldrT="[Text]"/>
      <dgm:spPr/>
      <dgm:t>
        <a:bodyPr/>
        <a:lstStyle/>
        <a:p>
          <a:r>
            <a:rPr lang="en-US" b="0" dirty="0"/>
            <a:t>Is the intervention acceptable to key stakeholders?</a:t>
          </a:r>
        </a:p>
      </dgm:t>
    </dgm:pt>
    <dgm:pt modelId="{4BF6B202-DBDE-431D-BECB-38E23F8A3A7A}" type="parTrans" cxnId="{B4985D2D-EC97-4612-BF37-261E7E6C077C}">
      <dgm:prSet/>
      <dgm:spPr/>
      <dgm:t>
        <a:bodyPr/>
        <a:lstStyle/>
        <a:p>
          <a:endParaRPr lang="en-US" b="0"/>
        </a:p>
      </dgm:t>
    </dgm:pt>
    <dgm:pt modelId="{806D249D-BF0C-4095-AEEE-F28AB78E5FD6}" type="sibTrans" cxnId="{B4985D2D-EC97-4612-BF37-261E7E6C077C}">
      <dgm:prSet/>
      <dgm:spPr/>
      <dgm:t>
        <a:bodyPr/>
        <a:lstStyle/>
        <a:p>
          <a:endParaRPr lang="en-US" b="0"/>
        </a:p>
      </dgm:t>
    </dgm:pt>
    <dgm:pt modelId="{9D7882AA-2A2F-42F5-BFBE-8CF976913C14}">
      <dgm:prSet phldrT="[Text]"/>
      <dgm:spPr/>
      <dgm:t>
        <a:bodyPr/>
        <a:lstStyle/>
        <a:p>
          <a:r>
            <a:rPr lang="en-US" b="0" dirty="0"/>
            <a:t>Is the intervention a reasonable and efficient allocation of resources?</a:t>
          </a:r>
        </a:p>
      </dgm:t>
    </dgm:pt>
    <dgm:pt modelId="{D2AAFF00-BC9A-4D50-83A5-1A6ABC179B25}" type="parTrans" cxnId="{4EA7EE91-21B8-4798-A8AF-AB2198967F56}">
      <dgm:prSet/>
      <dgm:spPr/>
      <dgm:t>
        <a:bodyPr/>
        <a:lstStyle/>
        <a:p>
          <a:endParaRPr lang="en-US" b="0"/>
        </a:p>
      </dgm:t>
    </dgm:pt>
    <dgm:pt modelId="{376C5AF3-F66E-4F0B-9C94-BE3C34658648}" type="sibTrans" cxnId="{4EA7EE91-21B8-4798-A8AF-AB2198967F56}">
      <dgm:prSet/>
      <dgm:spPr/>
      <dgm:t>
        <a:bodyPr/>
        <a:lstStyle/>
        <a:p>
          <a:endParaRPr lang="en-US" b="0"/>
        </a:p>
      </dgm:t>
    </dgm:pt>
    <dgm:pt modelId="{D6EEBB4B-A1DD-4DE6-82B0-10D3266F3E16}">
      <dgm:prSet phldrT="[Text]"/>
      <dgm:spPr/>
      <dgm:t>
        <a:bodyPr/>
        <a:lstStyle/>
        <a:p>
          <a:r>
            <a:rPr lang="en-US" b="0" dirty="0"/>
            <a:t>Is there a public health need?</a:t>
          </a:r>
        </a:p>
      </dgm:t>
    </dgm:pt>
    <dgm:pt modelId="{B9D186CD-161A-47AC-A743-48026827F4AE}" type="parTrans" cxnId="{9E55D7C4-CD02-482A-A0CC-129DDC1C3FB7}">
      <dgm:prSet/>
      <dgm:spPr/>
      <dgm:t>
        <a:bodyPr/>
        <a:lstStyle/>
        <a:p>
          <a:endParaRPr lang="en-US" b="0"/>
        </a:p>
      </dgm:t>
    </dgm:pt>
    <dgm:pt modelId="{6317733E-BE8C-44FA-9643-9DC9C38EF465}" type="sibTrans" cxnId="{9E55D7C4-CD02-482A-A0CC-129DDC1C3FB7}">
      <dgm:prSet/>
      <dgm:spPr/>
      <dgm:t>
        <a:bodyPr/>
        <a:lstStyle/>
        <a:p>
          <a:endParaRPr lang="en-US" b="0"/>
        </a:p>
      </dgm:t>
    </dgm:pt>
    <dgm:pt modelId="{8BC2DAFF-2AA7-41A8-BF6A-57FBECDE00FB}">
      <dgm:prSet phldrT="[Text]"/>
      <dgm:spPr/>
      <dgm:t>
        <a:bodyPr/>
        <a:lstStyle/>
        <a:p>
          <a:r>
            <a:rPr lang="en-US" b="0" dirty="0"/>
            <a:t>Is the intervention feasible to implement?</a:t>
          </a:r>
        </a:p>
      </dgm:t>
    </dgm:pt>
    <dgm:pt modelId="{D827A1B4-9E01-43D9-B264-8C07BFB6F44E}" type="parTrans" cxnId="{1A842F3E-BFBF-47BD-9D00-9EF3E4DBAC85}">
      <dgm:prSet/>
      <dgm:spPr/>
      <dgm:t>
        <a:bodyPr/>
        <a:lstStyle/>
        <a:p>
          <a:endParaRPr lang="en-US" b="0"/>
        </a:p>
      </dgm:t>
    </dgm:pt>
    <dgm:pt modelId="{5A28A2CA-1458-4217-A1B1-04267381D5AD}" type="sibTrans" cxnId="{1A842F3E-BFBF-47BD-9D00-9EF3E4DBAC85}">
      <dgm:prSet/>
      <dgm:spPr/>
      <dgm:t>
        <a:bodyPr/>
        <a:lstStyle/>
        <a:p>
          <a:endParaRPr lang="en-US" b="0"/>
        </a:p>
      </dgm:t>
    </dgm:pt>
    <dgm:pt modelId="{21483FE1-75E3-46BD-91CE-4B94B68DBEE3}">
      <dgm:prSet phldrT="[Text]"/>
      <dgm:spPr/>
      <dgm:t>
        <a:bodyPr/>
        <a:lstStyle/>
        <a:p>
          <a:r>
            <a:rPr lang="en-US" b="0" dirty="0"/>
            <a:t>Does the target population value this intervention?</a:t>
          </a:r>
        </a:p>
      </dgm:t>
    </dgm:pt>
    <dgm:pt modelId="{760D459D-F429-42D9-9D44-5C93FFAC2FF2}" type="parTrans" cxnId="{1FD8F247-CC29-429F-AE73-AEB4C713364D}">
      <dgm:prSet/>
      <dgm:spPr/>
      <dgm:t>
        <a:bodyPr/>
        <a:lstStyle/>
        <a:p>
          <a:endParaRPr lang="en-US"/>
        </a:p>
      </dgm:t>
    </dgm:pt>
    <dgm:pt modelId="{219DE2AA-81C6-4AFC-A348-D182913D1AEC}" type="sibTrans" cxnId="{1FD8F247-CC29-429F-AE73-AEB4C713364D}">
      <dgm:prSet/>
      <dgm:spPr/>
      <dgm:t>
        <a:bodyPr/>
        <a:lstStyle/>
        <a:p>
          <a:endParaRPr lang="en-US"/>
        </a:p>
      </dgm:t>
    </dgm:pt>
    <dgm:pt modelId="{5CDBD975-4968-4129-8BD1-34E75AE6EED4}">
      <dgm:prSet phldrT="[Text]"/>
      <dgm:spPr/>
      <dgm:t>
        <a:bodyPr/>
        <a:lstStyle/>
        <a:p>
          <a:r>
            <a:rPr lang="en-US" b="0" dirty="0"/>
            <a:t>What is the overall certainty of evidence for the critical outcomes?</a:t>
          </a:r>
        </a:p>
      </dgm:t>
    </dgm:pt>
    <dgm:pt modelId="{60A0B7DC-9A31-42C6-8557-0C67574CABD5}" type="parTrans" cxnId="{E9740AEA-02E3-4CB4-9FF5-0C799316D02B}">
      <dgm:prSet/>
      <dgm:spPr/>
      <dgm:t>
        <a:bodyPr/>
        <a:lstStyle/>
        <a:p>
          <a:endParaRPr lang="en-US"/>
        </a:p>
      </dgm:t>
    </dgm:pt>
    <dgm:pt modelId="{1172C735-9499-49C0-9289-DD69BCE5DA75}" type="sibTrans" cxnId="{E9740AEA-02E3-4CB4-9FF5-0C799316D02B}">
      <dgm:prSet/>
      <dgm:spPr/>
      <dgm:t>
        <a:bodyPr/>
        <a:lstStyle/>
        <a:p>
          <a:endParaRPr lang="en-US"/>
        </a:p>
      </dgm:t>
    </dgm:pt>
    <dgm:pt modelId="{82284A4E-DDB6-4FE5-9DAC-99936ABB496B}" type="pres">
      <dgm:prSet presAssocID="{9798A44B-4299-40D4-A814-0F18B7F2D2AC}" presName="Name0" presStyleCnt="0">
        <dgm:presLayoutVars>
          <dgm:chPref val="1"/>
          <dgm:dir/>
          <dgm:animOne val="branch"/>
          <dgm:animLvl val="lvl"/>
          <dgm:resizeHandles val="exact"/>
        </dgm:presLayoutVars>
      </dgm:prSet>
      <dgm:spPr/>
    </dgm:pt>
    <dgm:pt modelId="{9190F55B-48D3-4483-AC69-973AF42057E3}" type="pres">
      <dgm:prSet presAssocID="{A398B5B2-702E-4598-B3B3-1308A1664FF4}" presName="root1" presStyleCnt="0"/>
      <dgm:spPr/>
    </dgm:pt>
    <dgm:pt modelId="{2073A012-19A6-43D3-B091-25A9DB52EE2A}" type="pres">
      <dgm:prSet presAssocID="{A398B5B2-702E-4598-B3B3-1308A1664FF4}" presName="LevelOneTextNode" presStyleLbl="node0" presStyleIdx="0" presStyleCnt="1" custAng="5400000" custScaleX="200514" custScaleY="65637" custLinFactX="-12330" custLinFactNeighborX="-100000" custLinFactNeighborY="-2722">
        <dgm:presLayoutVars>
          <dgm:chPref val="3"/>
        </dgm:presLayoutVars>
      </dgm:prSet>
      <dgm:spPr/>
    </dgm:pt>
    <dgm:pt modelId="{7EBCAF81-4EA7-4B56-9DC3-51C141FFD3AE}" type="pres">
      <dgm:prSet presAssocID="{A398B5B2-702E-4598-B3B3-1308A1664FF4}" presName="level2hierChild" presStyleCnt="0"/>
      <dgm:spPr/>
    </dgm:pt>
    <dgm:pt modelId="{FAED4CBC-D6A1-42F9-BF7C-62DA9096BE11}" type="pres">
      <dgm:prSet presAssocID="{B9D186CD-161A-47AC-A743-48026827F4AE}" presName="conn2-1" presStyleLbl="parChTrans1D2" presStyleIdx="0" presStyleCnt="7"/>
      <dgm:spPr/>
    </dgm:pt>
    <dgm:pt modelId="{3F7C1AC7-20B4-4FCA-BC77-DD9C85EF757E}" type="pres">
      <dgm:prSet presAssocID="{B9D186CD-161A-47AC-A743-48026827F4AE}" presName="connTx" presStyleLbl="parChTrans1D2" presStyleIdx="0" presStyleCnt="7"/>
      <dgm:spPr/>
    </dgm:pt>
    <dgm:pt modelId="{4BBBF60B-2FD7-47A6-AF32-E028BE989785}" type="pres">
      <dgm:prSet presAssocID="{D6EEBB4B-A1DD-4DE6-82B0-10D3266F3E16}" presName="root2" presStyleCnt="0"/>
      <dgm:spPr/>
    </dgm:pt>
    <dgm:pt modelId="{B0B6904C-B974-4F28-BCDE-55B8DAE7F158}" type="pres">
      <dgm:prSet presAssocID="{D6EEBB4B-A1DD-4DE6-82B0-10D3266F3E16}" presName="LevelTwoTextNode" presStyleLbl="node2" presStyleIdx="0" presStyleCnt="7">
        <dgm:presLayoutVars>
          <dgm:chPref val="3"/>
        </dgm:presLayoutVars>
      </dgm:prSet>
      <dgm:spPr/>
    </dgm:pt>
    <dgm:pt modelId="{6DC8AC17-727D-4372-A530-44D7BC8CC0DF}" type="pres">
      <dgm:prSet presAssocID="{D6EEBB4B-A1DD-4DE6-82B0-10D3266F3E16}" presName="level3hierChild" presStyleCnt="0"/>
      <dgm:spPr/>
    </dgm:pt>
    <dgm:pt modelId="{6987BC0C-1310-49C0-8871-87C28E04B52E}" type="pres">
      <dgm:prSet presAssocID="{5DB4664E-DF4A-4DDC-99C6-4AE88B07BAD5}" presName="conn2-1" presStyleLbl="parChTrans1D2" presStyleIdx="1" presStyleCnt="7"/>
      <dgm:spPr/>
    </dgm:pt>
    <dgm:pt modelId="{1EA28986-329E-44A1-8213-D1B8FAA3A576}" type="pres">
      <dgm:prSet presAssocID="{5DB4664E-DF4A-4DDC-99C6-4AE88B07BAD5}" presName="connTx" presStyleLbl="parChTrans1D2" presStyleIdx="1" presStyleCnt="7"/>
      <dgm:spPr/>
    </dgm:pt>
    <dgm:pt modelId="{6395ADD0-E0C3-4A3A-AAE2-BDCFEC0A375C}" type="pres">
      <dgm:prSet presAssocID="{6947B6C9-CC43-44C1-B8A8-75341463BC6E}" presName="root2" presStyleCnt="0"/>
      <dgm:spPr/>
    </dgm:pt>
    <dgm:pt modelId="{FD994ED9-1128-44BF-802E-BF7E20BD9D49}" type="pres">
      <dgm:prSet presAssocID="{6947B6C9-CC43-44C1-B8A8-75341463BC6E}" presName="LevelTwoTextNode" presStyleLbl="node2" presStyleIdx="1" presStyleCnt="7">
        <dgm:presLayoutVars>
          <dgm:chPref val="3"/>
        </dgm:presLayoutVars>
      </dgm:prSet>
      <dgm:spPr/>
    </dgm:pt>
    <dgm:pt modelId="{3E4E937B-5A8F-4F6B-A937-544232861C98}" type="pres">
      <dgm:prSet presAssocID="{6947B6C9-CC43-44C1-B8A8-75341463BC6E}" presName="level3hierChild" presStyleCnt="0"/>
      <dgm:spPr/>
    </dgm:pt>
    <dgm:pt modelId="{BAB5779C-7528-444D-BD33-34F6ADF7D547}" type="pres">
      <dgm:prSet presAssocID="{60A0B7DC-9A31-42C6-8557-0C67574CABD5}" presName="conn2-1" presStyleLbl="parChTrans1D2" presStyleIdx="2" presStyleCnt="7"/>
      <dgm:spPr/>
    </dgm:pt>
    <dgm:pt modelId="{926C6ED0-51B9-455C-B5C4-1F8D17CEA567}" type="pres">
      <dgm:prSet presAssocID="{60A0B7DC-9A31-42C6-8557-0C67574CABD5}" presName="connTx" presStyleLbl="parChTrans1D2" presStyleIdx="2" presStyleCnt="7"/>
      <dgm:spPr/>
    </dgm:pt>
    <dgm:pt modelId="{A6714503-A841-4990-83CD-DA2251111A76}" type="pres">
      <dgm:prSet presAssocID="{5CDBD975-4968-4129-8BD1-34E75AE6EED4}" presName="root2" presStyleCnt="0"/>
      <dgm:spPr/>
    </dgm:pt>
    <dgm:pt modelId="{7A467840-2C0E-48CA-AEBE-1AFB4354208B}" type="pres">
      <dgm:prSet presAssocID="{5CDBD975-4968-4129-8BD1-34E75AE6EED4}" presName="LevelTwoTextNode" presStyleLbl="node2" presStyleIdx="2" presStyleCnt="7">
        <dgm:presLayoutVars>
          <dgm:chPref val="3"/>
        </dgm:presLayoutVars>
      </dgm:prSet>
      <dgm:spPr/>
    </dgm:pt>
    <dgm:pt modelId="{12476308-A215-4C79-B194-6736055FC4F0}" type="pres">
      <dgm:prSet presAssocID="{5CDBD975-4968-4129-8BD1-34E75AE6EED4}" presName="level3hierChild" presStyleCnt="0"/>
      <dgm:spPr/>
    </dgm:pt>
    <dgm:pt modelId="{744134E7-FB82-4BAF-BD10-D9621015B0BC}" type="pres">
      <dgm:prSet presAssocID="{760D459D-F429-42D9-9D44-5C93FFAC2FF2}" presName="conn2-1" presStyleLbl="parChTrans1D2" presStyleIdx="3" presStyleCnt="7"/>
      <dgm:spPr/>
    </dgm:pt>
    <dgm:pt modelId="{43FDCBAB-6DB8-4555-A305-DCA5004E1E55}" type="pres">
      <dgm:prSet presAssocID="{760D459D-F429-42D9-9D44-5C93FFAC2FF2}" presName="connTx" presStyleLbl="parChTrans1D2" presStyleIdx="3" presStyleCnt="7"/>
      <dgm:spPr/>
    </dgm:pt>
    <dgm:pt modelId="{5B2AF431-3EFE-45C3-BFDE-8BE3689BD015}" type="pres">
      <dgm:prSet presAssocID="{21483FE1-75E3-46BD-91CE-4B94B68DBEE3}" presName="root2" presStyleCnt="0"/>
      <dgm:spPr/>
    </dgm:pt>
    <dgm:pt modelId="{2CD5C5EA-5C90-4391-A1B2-F8EE7AB084CC}" type="pres">
      <dgm:prSet presAssocID="{21483FE1-75E3-46BD-91CE-4B94B68DBEE3}" presName="LevelTwoTextNode" presStyleLbl="node2" presStyleIdx="3" presStyleCnt="7">
        <dgm:presLayoutVars>
          <dgm:chPref val="3"/>
        </dgm:presLayoutVars>
      </dgm:prSet>
      <dgm:spPr/>
    </dgm:pt>
    <dgm:pt modelId="{8CA96170-F672-4C86-8766-80F1D8049A12}" type="pres">
      <dgm:prSet presAssocID="{21483FE1-75E3-46BD-91CE-4B94B68DBEE3}" presName="level3hierChild" presStyleCnt="0"/>
      <dgm:spPr/>
    </dgm:pt>
    <dgm:pt modelId="{A0E2934C-2191-4574-93C1-821E2343ED35}" type="pres">
      <dgm:prSet presAssocID="{4BF6B202-DBDE-431D-BECB-38E23F8A3A7A}" presName="conn2-1" presStyleLbl="parChTrans1D2" presStyleIdx="4" presStyleCnt="7"/>
      <dgm:spPr/>
    </dgm:pt>
    <dgm:pt modelId="{A323218D-C6C0-4B82-9A1C-8050872154F2}" type="pres">
      <dgm:prSet presAssocID="{4BF6B202-DBDE-431D-BECB-38E23F8A3A7A}" presName="connTx" presStyleLbl="parChTrans1D2" presStyleIdx="4" presStyleCnt="7"/>
      <dgm:spPr/>
    </dgm:pt>
    <dgm:pt modelId="{0697EFC7-7C01-4883-8204-00F4DCCC599A}" type="pres">
      <dgm:prSet presAssocID="{9F5879FB-B6AC-4B32-AA3D-5E58501645D8}" presName="root2" presStyleCnt="0"/>
      <dgm:spPr/>
    </dgm:pt>
    <dgm:pt modelId="{E428CA9B-7C02-4BA9-B4D9-87A0D7490036}" type="pres">
      <dgm:prSet presAssocID="{9F5879FB-B6AC-4B32-AA3D-5E58501645D8}" presName="LevelTwoTextNode" presStyleLbl="node2" presStyleIdx="4" presStyleCnt="7">
        <dgm:presLayoutVars>
          <dgm:chPref val="3"/>
        </dgm:presLayoutVars>
      </dgm:prSet>
      <dgm:spPr/>
    </dgm:pt>
    <dgm:pt modelId="{9AAB75BB-96F4-4FFB-9C5B-BFA1597BCA2C}" type="pres">
      <dgm:prSet presAssocID="{9F5879FB-B6AC-4B32-AA3D-5E58501645D8}" presName="level3hierChild" presStyleCnt="0"/>
      <dgm:spPr/>
    </dgm:pt>
    <dgm:pt modelId="{78091449-97ED-4B52-BE13-48C167BAAC0D}" type="pres">
      <dgm:prSet presAssocID="{D2AAFF00-BC9A-4D50-83A5-1A6ABC179B25}" presName="conn2-1" presStyleLbl="parChTrans1D2" presStyleIdx="5" presStyleCnt="7"/>
      <dgm:spPr/>
    </dgm:pt>
    <dgm:pt modelId="{97DE5C89-B2C6-4234-B2FA-730680412D73}" type="pres">
      <dgm:prSet presAssocID="{D2AAFF00-BC9A-4D50-83A5-1A6ABC179B25}" presName="connTx" presStyleLbl="parChTrans1D2" presStyleIdx="5" presStyleCnt="7"/>
      <dgm:spPr/>
    </dgm:pt>
    <dgm:pt modelId="{89687DAA-D131-4993-9312-715B8824486E}" type="pres">
      <dgm:prSet presAssocID="{9D7882AA-2A2F-42F5-BFBE-8CF976913C14}" presName="root2" presStyleCnt="0"/>
      <dgm:spPr/>
    </dgm:pt>
    <dgm:pt modelId="{78F940AE-9759-425F-BCA6-5A0D818EA74B}" type="pres">
      <dgm:prSet presAssocID="{9D7882AA-2A2F-42F5-BFBE-8CF976913C14}" presName="LevelTwoTextNode" presStyleLbl="node2" presStyleIdx="5" presStyleCnt="7">
        <dgm:presLayoutVars>
          <dgm:chPref val="3"/>
        </dgm:presLayoutVars>
      </dgm:prSet>
      <dgm:spPr/>
    </dgm:pt>
    <dgm:pt modelId="{50377D9B-4D00-4D28-89D0-8D8FB2718171}" type="pres">
      <dgm:prSet presAssocID="{9D7882AA-2A2F-42F5-BFBE-8CF976913C14}" presName="level3hierChild" presStyleCnt="0"/>
      <dgm:spPr/>
    </dgm:pt>
    <dgm:pt modelId="{92B45722-51F4-42D2-899B-EC552451B40D}" type="pres">
      <dgm:prSet presAssocID="{D827A1B4-9E01-43D9-B264-8C07BFB6F44E}" presName="conn2-1" presStyleLbl="parChTrans1D2" presStyleIdx="6" presStyleCnt="7"/>
      <dgm:spPr/>
    </dgm:pt>
    <dgm:pt modelId="{C6A066C9-F74C-4CB6-AE81-918FDD32AD6C}" type="pres">
      <dgm:prSet presAssocID="{D827A1B4-9E01-43D9-B264-8C07BFB6F44E}" presName="connTx" presStyleLbl="parChTrans1D2" presStyleIdx="6" presStyleCnt="7"/>
      <dgm:spPr/>
    </dgm:pt>
    <dgm:pt modelId="{7699C4C1-9A7A-49A6-92DD-A53AA99E2A7A}" type="pres">
      <dgm:prSet presAssocID="{8BC2DAFF-2AA7-41A8-BF6A-57FBECDE00FB}" presName="root2" presStyleCnt="0"/>
      <dgm:spPr/>
    </dgm:pt>
    <dgm:pt modelId="{4391341F-95CE-4323-8A7B-1045485F3705}" type="pres">
      <dgm:prSet presAssocID="{8BC2DAFF-2AA7-41A8-BF6A-57FBECDE00FB}" presName="LevelTwoTextNode" presStyleLbl="node2" presStyleIdx="6" presStyleCnt="7">
        <dgm:presLayoutVars>
          <dgm:chPref val="3"/>
        </dgm:presLayoutVars>
      </dgm:prSet>
      <dgm:spPr/>
    </dgm:pt>
    <dgm:pt modelId="{FAC8776C-B2BC-44B6-8FBF-E979D87F2BB4}" type="pres">
      <dgm:prSet presAssocID="{8BC2DAFF-2AA7-41A8-BF6A-57FBECDE00FB}" presName="level3hierChild" presStyleCnt="0"/>
      <dgm:spPr/>
    </dgm:pt>
  </dgm:ptLst>
  <dgm:cxnLst>
    <dgm:cxn modelId="{1CB84304-FA7F-4EBB-A877-D909E0CAA092}" type="presOf" srcId="{B9D186CD-161A-47AC-A743-48026827F4AE}" destId="{FAED4CBC-D6A1-42F9-BF7C-62DA9096BE11}" srcOrd="0" destOrd="0" presId="urn:microsoft.com/office/officeart/2008/layout/HorizontalMultiLevelHierarchy"/>
    <dgm:cxn modelId="{8ED46C1B-03DC-474B-B5A7-898C64FE51B3}" type="presOf" srcId="{60A0B7DC-9A31-42C6-8557-0C67574CABD5}" destId="{BAB5779C-7528-444D-BD33-34F6ADF7D547}" srcOrd="0" destOrd="0" presId="urn:microsoft.com/office/officeart/2008/layout/HorizontalMultiLevelHierarchy"/>
    <dgm:cxn modelId="{96AD0620-00A3-4165-B0A1-C6EB2A4B101B}" type="presOf" srcId="{9F5879FB-B6AC-4B32-AA3D-5E58501645D8}" destId="{E428CA9B-7C02-4BA9-B4D9-87A0D7490036}" srcOrd="0" destOrd="0" presId="urn:microsoft.com/office/officeart/2008/layout/HorizontalMultiLevelHierarchy"/>
    <dgm:cxn modelId="{BFA10D28-151F-4284-B7CD-8CB3BCF18578}" type="presOf" srcId="{D2AAFF00-BC9A-4D50-83A5-1A6ABC179B25}" destId="{78091449-97ED-4B52-BE13-48C167BAAC0D}" srcOrd="0" destOrd="0" presId="urn:microsoft.com/office/officeart/2008/layout/HorizontalMultiLevelHierarchy"/>
    <dgm:cxn modelId="{B4985D2D-EC97-4612-BF37-261E7E6C077C}" srcId="{A398B5B2-702E-4598-B3B3-1308A1664FF4}" destId="{9F5879FB-B6AC-4B32-AA3D-5E58501645D8}" srcOrd="4" destOrd="0" parTransId="{4BF6B202-DBDE-431D-BECB-38E23F8A3A7A}" sibTransId="{806D249D-BF0C-4095-AEEE-F28AB78E5FD6}"/>
    <dgm:cxn modelId="{1A842F3E-BFBF-47BD-9D00-9EF3E4DBAC85}" srcId="{A398B5B2-702E-4598-B3B3-1308A1664FF4}" destId="{8BC2DAFF-2AA7-41A8-BF6A-57FBECDE00FB}" srcOrd="6" destOrd="0" parTransId="{D827A1B4-9E01-43D9-B264-8C07BFB6F44E}" sibTransId="{5A28A2CA-1458-4217-A1B1-04267381D5AD}"/>
    <dgm:cxn modelId="{1FD8F247-CC29-429F-AE73-AEB4C713364D}" srcId="{A398B5B2-702E-4598-B3B3-1308A1664FF4}" destId="{21483FE1-75E3-46BD-91CE-4B94B68DBEE3}" srcOrd="3" destOrd="0" parTransId="{760D459D-F429-42D9-9D44-5C93FFAC2FF2}" sibTransId="{219DE2AA-81C6-4AFC-A348-D182913D1AEC}"/>
    <dgm:cxn modelId="{0525224D-BDC5-4FFD-9729-FF93E738FAC7}" type="presOf" srcId="{760D459D-F429-42D9-9D44-5C93FFAC2FF2}" destId="{744134E7-FB82-4BAF-BD10-D9621015B0BC}" srcOrd="0" destOrd="0" presId="urn:microsoft.com/office/officeart/2008/layout/HorizontalMultiLevelHierarchy"/>
    <dgm:cxn modelId="{2AC8B16D-B39C-497D-A073-5C0C642A6177}" type="presOf" srcId="{A398B5B2-702E-4598-B3B3-1308A1664FF4}" destId="{2073A012-19A6-43D3-B091-25A9DB52EE2A}" srcOrd="0" destOrd="0" presId="urn:microsoft.com/office/officeart/2008/layout/HorizontalMultiLevelHierarchy"/>
    <dgm:cxn modelId="{F0A5306E-490F-4D9F-B0E9-D0369E6AD05C}" type="presOf" srcId="{D827A1B4-9E01-43D9-B264-8C07BFB6F44E}" destId="{C6A066C9-F74C-4CB6-AE81-918FDD32AD6C}" srcOrd="1" destOrd="0" presId="urn:microsoft.com/office/officeart/2008/layout/HorizontalMultiLevelHierarchy"/>
    <dgm:cxn modelId="{84424E76-239A-49D5-8915-9803B84508DA}" type="presOf" srcId="{B9D186CD-161A-47AC-A743-48026827F4AE}" destId="{3F7C1AC7-20B4-4FCA-BC77-DD9C85EF757E}" srcOrd="1" destOrd="0" presId="urn:microsoft.com/office/officeart/2008/layout/HorizontalMultiLevelHierarchy"/>
    <dgm:cxn modelId="{62F95D90-2AB4-4CA4-9FA7-DE6DCF77C65E}" type="presOf" srcId="{21483FE1-75E3-46BD-91CE-4B94B68DBEE3}" destId="{2CD5C5EA-5C90-4391-A1B2-F8EE7AB084CC}" srcOrd="0" destOrd="0" presId="urn:microsoft.com/office/officeart/2008/layout/HorizontalMultiLevelHierarchy"/>
    <dgm:cxn modelId="{4EA7EE91-21B8-4798-A8AF-AB2198967F56}" srcId="{A398B5B2-702E-4598-B3B3-1308A1664FF4}" destId="{9D7882AA-2A2F-42F5-BFBE-8CF976913C14}" srcOrd="5" destOrd="0" parTransId="{D2AAFF00-BC9A-4D50-83A5-1A6ABC179B25}" sibTransId="{376C5AF3-F66E-4F0B-9C94-BE3C34658648}"/>
    <dgm:cxn modelId="{7709D49A-BBA0-4D99-8CCB-EE9AD7739985}" type="presOf" srcId="{6947B6C9-CC43-44C1-B8A8-75341463BC6E}" destId="{FD994ED9-1128-44BF-802E-BF7E20BD9D49}" srcOrd="0" destOrd="0" presId="urn:microsoft.com/office/officeart/2008/layout/HorizontalMultiLevelHierarchy"/>
    <dgm:cxn modelId="{2EF7D49D-44E5-4D64-A474-D08766AA3D52}" type="presOf" srcId="{9798A44B-4299-40D4-A814-0F18B7F2D2AC}" destId="{82284A4E-DDB6-4FE5-9DAC-99936ABB496B}" srcOrd="0" destOrd="0" presId="urn:microsoft.com/office/officeart/2008/layout/HorizontalMultiLevelHierarchy"/>
    <dgm:cxn modelId="{676C4FB1-2CE2-467A-997E-3455C05703EC}" type="presOf" srcId="{9D7882AA-2A2F-42F5-BFBE-8CF976913C14}" destId="{78F940AE-9759-425F-BCA6-5A0D818EA74B}" srcOrd="0" destOrd="0" presId="urn:microsoft.com/office/officeart/2008/layout/HorizontalMultiLevelHierarchy"/>
    <dgm:cxn modelId="{8AF24CC3-3B7C-4DE5-A36C-8A74FD0E79BD}" type="presOf" srcId="{5CDBD975-4968-4129-8BD1-34E75AE6EED4}" destId="{7A467840-2C0E-48CA-AEBE-1AFB4354208B}" srcOrd="0" destOrd="0" presId="urn:microsoft.com/office/officeart/2008/layout/HorizontalMultiLevelHierarchy"/>
    <dgm:cxn modelId="{9E55D7C4-CD02-482A-A0CC-129DDC1C3FB7}" srcId="{A398B5B2-702E-4598-B3B3-1308A1664FF4}" destId="{D6EEBB4B-A1DD-4DE6-82B0-10D3266F3E16}" srcOrd="0" destOrd="0" parTransId="{B9D186CD-161A-47AC-A743-48026827F4AE}" sibTransId="{6317733E-BE8C-44FA-9643-9DC9C38EF465}"/>
    <dgm:cxn modelId="{9CAD8CC7-B14E-4095-9AA5-9ECE6936E978}" type="presOf" srcId="{D6EEBB4B-A1DD-4DE6-82B0-10D3266F3E16}" destId="{B0B6904C-B974-4F28-BCDE-55B8DAE7F158}" srcOrd="0" destOrd="0" presId="urn:microsoft.com/office/officeart/2008/layout/HorizontalMultiLevelHierarchy"/>
    <dgm:cxn modelId="{FB198CC8-529E-4617-B5D7-C4F075F87009}" srcId="{9798A44B-4299-40D4-A814-0F18B7F2D2AC}" destId="{A398B5B2-702E-4598-B3B3-1308A1664FF4}" srcOrd="0" destOrd="0" parTransId="{B653BCD1-5D02-4297-A215-01927D4B8FAE}" sibTransId="{C100A7CE-D774-4D7D-A492-0EA697125159}"/>
    <dgm:cxn modelId="{BA63D7D5-B818-4EBF-8862-BD56A04BE26A}" type="presOf" srcId="{4BF6B202-DBDE-431D-BECB-38E23F8A3A7A}" destId="{A0E2934C-2191-4574-93C1-821E2343ED35}" srcOrd="0" destOrd="0" presId="urn:microsoft.com/office/officeart/2008/layout/HorizontalMultiLevelHierarchy"/>
    <dgm:cxn modelId="{04C353DD-C06D-4AAC-9F53-3DFB1D32D043}" type="presOf" srcId="{D2AAFF00-BC9A-4D50-83A5-1A6ABC179B25}" destId="{97DE5C89-B2C6-4234-B2FA-730680412D73}" srcOrd="1" destOrd="0" presId="urn:microsoft.com/office/officeart/2008/layout/HorizontalMultiLevelHierarchy"/>
    <dgm:cxn modelId="{75C5D0E3-0B2A-488D-BB92-F8D96465FB8C}" type="presOf" srcId="{8BC2DAFF-2AA7-41A8-BF6A-57FBECDE00FB}" destId="{4391341F-95CE-4323-8A7B-1045485F3705}" srcOrd="0" destOrd="0" presId="urn:microsoft.com/office/officeart/2008/layout/HorizontalMultiLevelHierarchy"/>
    <dgm:cxn modelId="{E9740AEA-02E3-4CB4-9FF5-0C799316D02B}" srcId="{A398B5B2-702E-4598-B3B3-1308A1664FF4}" destId="{5CDBD975-4968-4129-8BD1-34E75AE6EED4}" srcOrd="2" destOrd="0" parTransId="{60A0B7DC-9A31-42C6-8557-0C67574CABD5}" sibTransId="{1172C735-9499-49C0-9289-DD69BCE5DA75}"/>
    <dgm:cxn modelId="{6153ABEF-577A-42A9-9BD4-68C76117FD0C}" type="presOf" srcId="{60A0B7DC-9A31-42C6-8557-0C67574CABD5}" destId="{926C6ED0-51B9-455C-B5C4-1F8D17CEA567}" srcOrd="1" destOrd="0" presId="urn:microsoft.com/office/officeart/2008/layout/HorizontalMultiLevelHierarchy"/>
    <dgm:cxn modelId="{A62976F3-17E2-4FAE-BDF9-5F18B6938A3E}" type="presOf" srcId="{4BF6B202-DBDE-431D-BECB-38E23F8A3A7A}" destId="{A323218D-C6C0-4B82-9A1C-8050872154F2}" srcOrd="1" destOrd="0" presId="urn:microsoft.com/office/officeart/2008/layout/HorizontalMultiLevelHierarchy"/>
    <dgm:cxn modelId="{D1A08EF6-050C-4B58-BCF6-08A06ACA9031}" type="presOf" srcId="{5DB4664E-DF4A-4DDC-99C6-4AE88B07BAD5}" destId="{6987BC0C-1310-49C0-8871-87C28E04B52E}" srcOrd="0" destOrd="0" presId="urn:microsoft.com/office/officeart/2008/layout/HorizontalMultiLevelHierarchy"/>
    <dgm:cxn modelId="{42690DF7-CA40-4C07-BA06-B25865DC77BE}" type="presOf" srcId="{5DB4664E-DF4A-4DDC-99C6-4AE88B07BAD5}" destId="{1EA28986-329E-44A1-8213-D1B8FAA3A576}" srcOrd="1" destOrd="0" presId="urn:microsoft.com/office/officeart/2008/layout/HorizontalMultiLevelHierarchy"/>
    <dgm:cxn modelId="{6DEDCBF9-5B94-4480-99B0-97AEAA1C0B71}" type="presOf" srcId="{760D459D-F429-42D9-9D44-5C93FFAC2FF2}" destId="{43FDCBAB-6DB8-4555-A305-DCA5004E1E55}" srcOrd="1" destOrd="0" presId="urn:microsoft.com/office/officeart/2008/layout/HorizontalMultiLevelHierarchy"/>
    <dgm:cxn modelId="{F0C220FB-B6B8-4B14-BD2F-EC1BAE7B6A5A}" srcId="{A398B5B2-702E-4598-B3B3-1308A1664FF4}" destId="{6947B6C9-CC43-44C1-B8A8-75341463BC6E}" srcOrd="1" destOrd="0" parTransId="{5DB4664E-DF4A-4DDC-99C6-4AE88B07BAD5}" sibTransId="{6F244848-1971-441B-B475-EC0FCC7287B0}"/>
    <dgm:cxn modelId="{C146E8FC-6568-45FE-8E7C-44D4FFCC503C}" type="presOf" srcId="{D827A1B4-9E01-43D9-B264-8C07BFB6F44E}" destId="{92B45722-51F4-42D2-899B-EC552451B40D}" srcOrd="0" destOrd="0" presId="urn:microsoft.com/office/officeart/2008/layout/HorizontalMultiLevelHierarchy"/>
    <dgm:cxn modelId="{C31F5E44-BAEE-4FEF-9278-77197CC079DC}" type="presParOf" srcId="{82284A4E-DDB6-4FE5-9DAC-99936ABB496B}" destId="{9190F55B-48D3-4483-AC69-973AF42057E3}" srcOrd="0" destOrd="0" presId="urn:microsoft.com/office/officeart/2008/layout/HorizontalMultiLevelHierarchy"/>
    <dgm:cxn modelId="{A91EFAA7-DA84-43D7-9F2A-03C509BBB4AB}" type="presParOf" srcId="{9190F55B-48D3-4483-AC69-973AF42057E3}" destId="{2073A012-19A6-43D3-B091-25A9DB52EE2A}" srcOrd="0" destOrd="0" presId="urn:microsoft.com/office/officeart/2008/layout/HorizontalMultiLevelHierarchy"/>
    <dgm:cxn modelId="{DF9A636A-C307-4601-BFFD-0F35EEFFF1FD}" type="presParOf" srcId="{9190F55B-48D3-4483-AC69-973AF42057E3}" destId="{7EBCAF81-4EA7-4B56-9DC3-51C141FFD3AE}" srcOrd="1" destOrd="0" presId="urn:microsoft.com/office/officeart/2008/layout/HorizontalMultiLevelHierarchy"/>
    <dgm:cxn modelId="{0C370A31-C11B-47E7-A2B3-B5D0AC966BEF}" type="presParOf" srcId="{7EBCAF81-4EA7-4B56-9DC3-51C141FFD3AE}" destId="{FAED4CBC-D6A1-42F9-BF7C-62DA9096BE11}" srcOrd="0" destOrd="0" presId="urn:microsoft.com/office/officeart/2008/layout/HorizontalMultiLevelHierarchy"/>
    <dgm:cxn modelId="{DFA66392-286A-41FD-B290-A39CF7D0C472}" type="presParOf" srcId="{FAED4CBC-D6A1-42F9-BF7C-62DA9096BE11}" destId="{3F7C1AC7-20B4-4FCA-BC77-DD9C85EF757E}" srcOrd="0" destOrd="0" presId="urn:microsoft.com/office/officeart/2008/layout/HorizontalMultiLevelHierarchy"/>
    <dgm:cxn modelId="{86103423-EAD8-4783-924D-B03C55EF054C}" type="presParOf" srcId="{7EBCAF81-4EA7-4B56-9DC3-51C141FFD3AE}" destId="{4BBBF60B-2FD7-47A6-AF32-E028BE989785}" srcOrd="1" destOrd="0" presId="urn:microsoft.com/office/officeart/2008/layout/HorizontalMultiLevelHierarchy"/>
    <dgm:cxn modelId="{608F383E-6B25-4FA5-823B-ADB16F75A3C3}" type="presParOf" srcId="{4BBBF60B-2FD7-47A6-AF32-E028BE989785}" destId="{B0B6904C-B974-4F28-BCDE-55B8DAE7F158}" srcOrd="0" destOrd="0" presId="urn:microsoft.com/office/officeart/2008/layout/HorizontalMultiLevelHierarchy"/>
    <dgm:cxn modelId="{3C00F6E5-4EEF-4C84-BBEE-E222DF25F4EB}" type="presParOf" srcId="{4BBBF60B-2FD7-47A6-AF32-E028BE989785}" destId="{6DC8AC17-727D-4372-A530-44D7BC8CC0DF}" srcOrd="1" destOrd="0" presId="urn:microsoft.com/office/officeart/2008/layout/HorizontalMultiLevelHierarchy"/>
    <dgm:cxn modelId="{DE9DAEDC-5166-47C1-AC2C-0E11916D9A08}" type="presParOf" srcId="{7EBCAF81-4EA7-4B56-9DC3-51C141FFD3AE}" destId="{6987BC0C-1310-49C0-8871-87C28E04B52E}" srcOrd="2" destOrd="0" presId="urn:microsoft.com/office/officeart/2008/layout/HorizontalMultiLevelHierarchy"/>
    <dgm:cxn modelId="{83D7D8E7-2204-475C-8BA7-01E594CBBFEF}" type="presParOf" srcId="{6987BC0C-1310-49C0-8871-87C28E04B52E}" destId="{1EA28986-329E-44A1-8213-D1B8FAA3A576}" srcOrd="0" destOrd="0" presId="urn:microsoft.com/office/officeart/2008/layout/HorizontalMultiLevelHierarchy"/>
    <dgm:cxn modelId="{4132CB19-AC8B-41A0-B1F7-B43D92632D13}" type="presParOf" srcId="{7EBCAF81-4EA7-4B56-9DC3-51C141FFD3AE}" destId="{6395ADD0-E0C3-4A3A-AAE2-BDCFEC0A375C}" srcOrd="3" destOrd="0" presId="urn:microsoft.com/office/officeart/2008/layout/HorizontalMultiLevelHierarchy"/>
    <dgm:cxn modelId="{E75B7659-DE82-4808-BD05-C61D8284B596}" type="presParOf" srcId="{6395ADD0-E0C3-4A3A-AAE2-BDCFEC0A375C}" destId="{FD994ED9-1128-44BF-802E-BF7E20BD9D49}" srcOrd="0" destOrd="0" presId="urn:microsoft.com/office/officeart/2008/layout/HorizontalMultiLevelHierarchy"/>
    <dgm:cxn modelId="{9EFD249F-648C-43AE-9EB9-E838DA623BB0}" type="presParOf" srcId="{6395ADD0-E0C3-4A3A-AAE2-BDCFEC0A375C}" destId="{3E4E937B-5A8F-4F6B-A937-544232861C98}" srcOrd="1" destOrd="0" presId="urn:microsoft.com/office/officeart/2008/layout/HorizontalMultiLevelHierarchy"/>
    <dgm:cxn modelId="{42F4932C-1DED-4197-AAE3-3DE758ADAAE6}" type="presParOf" srcId="{7EBCAF81-4EA7-4B56-9DC3-51C141FFD3AE}" destId="{BAB5779C-7528-444D-BD33-34F6ADF7D547}" srcOrd="4" destOrd="0" presId="urn:microsoft.com/office/officeart/2008/layout/HorizontalMultiLevelHierarchy"/>
    <dgm:cxn modelId="{6CC9458C-C78A-407B-B020-E57B863DE435}" type="presParOf" srcId="{BAB5779C-7528-444D-BD33-34F6ADF7D547}" destId="{926C6ED0-51B9-455C-B5C4-1F8D17CEA567}" srcOrd="0" destOrd="0" presId="urn:microsoft.com/office/officeart/2008/layout/HorizontalMultiLevelHierarchy"/>
    <dgm:cxn modelId="{FA4CA70E-CDF4-4A31-B5C2-E9C20F5E895A}" type="presParOf" srcId="{7EBCAF81-4EA7-4B56-9DC3-51C141FFD3AE}" destId="{A6714503-A841-4990-83CD-DA2251111A76}" srcOrd="5" destOrd="0" presId="urn:microsoft.com/office/officeart/2008/layout/HorizontalMultiLevelHierarchy"/>
    <dgm:cxn modelId="{9C700D62-061E-4A04-87D7-54EF33FB7E2A}" type="presParOf" srcId="{A6714503-A841-4990-83CD-DA2251111A76}" destId="{7A467840-2C0E-48CA-AEBE-1AFB4354208B}" srcOrd="0" destOrd="0" presId="urn:microsoft.com/office/officeart/2008/layout/HorizontalMultiLevelHierarchy"/>
    <dgm:cxn modelId="{1528D0DE-F696-4B1D-BA35-43D7868BBC12}" type="presParOf" srcId="{A6714503-A841-4990-83CD-DA2251111A76}" destId="{12476308-A215-4C79-B194-6736055FC4F0}" srcOrd="1" destOrd="0" presId="urn:microsoft.com/office/officeart/2008/layout/HorizontalMultiLevelHierarchy"/>
    <dgm:cxn modelId="{F6D2903D-BE52-4FDC-BDAF-4B616B2A960A}" type="presParOf" srcId="{7EBCAF81-4EA7-4B56-9DC3-51C141FFD3AE}" destId="{744134E7-FB82-4BAF-BD10-D9621015B0BC}" srcOrd="6" destOrd="0" presId="urn:microsoft.com/office/officeart/2008/layout/HorizontalMultiLevelHierarchy"/>
    <dgm:cxn modelId="{AEE9363A-0510-4074-92B2-6F67E984EA00}" type="presParOf" srcId="{744134E7-FB82-4BAF-BD10-D9621015B0BC}" destId="{43FDCBAB-6DB8-4555-A305-DCA5004E1E55}" srcOrd="0" destOrd="0" presId="urn:microsoft.com/office/officeart/2008/layout/HorizontalMultiLevelHierarchy"/>
    <dgm:cxn modelId="{22441C25-AFC8-498D-A7DC-C8EC9FEA8DD3}" type="presParOf" srcId="{7EBCAF81-4EA7-4B56-9DC3-51C141FFD3AE}" destId="{5B2AF431-3EFE-45C3-BFDE-8BE3689BD015}" srcOrd="7" destOrd="0" presId="urn:microsoft.com/office/officeart/2008/layout/HorizontalMultiLevelHierarchy"/>
    <dgm:cxn modelId="{283E4EBE-1E12-4329-8A75-14D7A94EFD35}" type="presParOf" srcId="{5B2AF431-3EFE-45C3-BFDE-8BE3689BD015}" destId="{2CD5C5EA-5C90-4391-A1B2-F8EE7AB084CC}" srcOrd="0" destOrd="0" presId="urn:microsoft.com/office/officeart/2008/layout/HorizontalMultiLevelHierarchy"/>
    <dgm:cxn modelId="{F1A3F54A-E992-460F-923B-089EA6CD8E27}" type="presParOf" srcId="{5B2AF431-3EFE-45C3-BFDE-8BE3689BD015}" destId="{8CA96170-F672-4C86-8766-80F1D8049A12}" srcOrd="1" destOrd="0" presId="urn:microsoft.com/office/officeart/2008/layout/HorizontalMultiLevelHierarchy"/>
    <dgm:cxn modelId="{D9723B07-A825-4CB0-8962-DC64D4F780A3}" type="presParOf" srcId="{7EBCAF81-4EA7-4B56-9DC3-51C141FFD3AE}" destId="{A0E2934C-2191-4574-93C1-821E2343ED35}" srcOrd="8" destOrd="0" presId="urn:microsoft.com/office/officeart/2008/layout/HorizontalMultiLevelHierarchy"/>
    <dgm:cxn modelId="{C358E66F-79CC-4D1C-B9A7-77802201A26D}" type="presParOf" srcId="{A0E2934C-2191-4574-93C1-821E2343ED35}" destId="{A323218D-C6C0-4B82-9A1C-8050872154F2}" srcOrd="0" destOrd="0" presId="urn:microsoft.com/office/officeart/2008/layout/HorizontalMultiLevelHierarchy"/>
    <dgm:cxn modelId="{1C7AA2AC-4103-4865-9E03-2CDE76F711B4}" type="presParOf" srcId="{7EBCAF81-4EA7-4B56-9DC3-51C141FFD3AE}" destId="{0697EFC7-7C01-4883-8204-00F4DCCC599A}" srcOrd="9" destOrd="0" presId="urn:microsoft.com/office/officeart/2008/layout/HorizontalMultiLevelHierarchy"/>
    <dgm:cxn modelId="{CA3F27DB-CCCE-4400-92AC-6186681CE99E}" type="presParOf" srcId="{0697EFC7-7C01-4883-8204-00F4DCCC599A}" destId="{E428CA9B-7C02-4BA9-B4D9-87A0D7490036}" srcOrd="0" destOrd="0" presId="urn:microsoft.com/office/officeart/2008/layout/HorizontalMultiLevelHierarchy"/>
    <dgm:cxn modelId="{8A7F1670-E997-4FD9-B674-F158494C803F}" type="presParOf" srcId="{0697EFC7-7C01-4883-8204-00F4DCCC599A}" destId="{9AAB75BB-96F4-4FFB-9C5B-BFA1597BCA2C}" srcOrd="1" destOrd="0" presId="urn:microsoft.com/office/officeart/2008/layout/HorizontalMultiLevelHierarchy"/>
    <dgm:cxn modelId="{CF407EB1-64F3-4E67-B4ED-66907878B829}" type="presParOf" srcId="{7EBCAF81-4EA7-4B56-9DC3-51C141FFD3AE}" destId="{78091449-97ED-4B52-BE13-48C167BAAC0D}" srcOrd="10" destOrd="0" presId="urn:microsoft.com/office/officeart/2008/layout/HorizontalMultiLevelHierarchy"/>
    <dgm:cxn modelId="{94376E7F-A44E-480E-85F1-BF396447F9D5}" type="presParOf" srcId="{78091449-97ED-4B52-BE13-48C167BAAC0D}" destId="{97DE5C89-B2C6-4234-B2FA-730680412D73}" srcOrd="0" destOrd="0" presId="urn:microsoft.com/office/officeart/2008/layout/HorizontalMultiLevelHierarchy"/>
    <dgm:cxn modelId="{77C5BB8D-0568-4D9B-B379-B99B6104D138}" type="presParOf" srcId="{7EBCAF81-4EA7-4B56-9DC3-51C141FFD3AE}" destId="{89687DAA-D131-4993-9312-715B8824486E}" srcOrd="11" destOrd="0" presId="urn:microsoft.com/office/officeart/2008/layout/HorizontalMultiLevelHierarchy"/>
    <dgm:cxn modelId="{D3BC8476-3A84-4BC9-BA18-F8027AB62FFF}" type="presParOf" srcId="{89687DAA-D131-4993-9312-715B8824486E}" destId="{78F940AE-9759-425F-BCA6-5A0D818EA74B}" srcOrd="0" destOrd="0" presId="urn:microsoft.com/office/officeart/2008/layout/HorizontalMultiLevelHierarchy"/>
    <dgm:cxn modelId="{DE96C92B-D776-450A-AA55-1FC341F57E88}" type="presParOf" srcId="{89687DAA-D131-4993-9312-715B8824486E}" destId="{50377D9B-4D00-4D28-89D0-8D8FB2718171}" srcOrd="1" destOrd="0" presId="urn:microsoft.com/office/officeart/2008/layout/HorizontalMultiLevelHierarchy"/>
    <dgm:cxn modelId="{5C8C0607-7BC2-4D86-8043-DDB43FED8FE5}" type="presParOf" srcId="{7EBCAF81-4EA7-4B56-9DC3-51C141FFD3AE}" destId="{92B45722-51F4-42D2-899B-EC552451B40D}" srcOrd="12" destOrd="0" presId="urn:microsoft.com/office/officeart/2008/layout/HorizontalMultiLevelHierarchy"/>
    <dgm:cxn modelId="{032216A5-D5F7-4ACD-A758-6527AAD58FAF}" type="presParOf" srcId="{92B45722-51F4-42D2-899B-EC552451B40D}" destId="{C6A066C9-F74C-4CB6-AE81-918FDD32AD6C}" srcOrd="0" destOrd="0" presId="urn:microsoft.com/office/officeart/2008/layout/HorizontalMultiLevelHierarchy"/>
    <dgm:cxn modelId="{801F42AF-84A9-43C4-846F-4EB1EB50E85D}" type="presParOf" srcId="{7EBCAF81-4EA7-4B56-9DC3-51C141FFD3AE}" destId="{7699C4C1-9A7A-49A6-92DD-A53AA99E2A7A}" srcOrd="13" destOrd="0" presId="urn:microsoft.com/office/officeart/2008/layout/HorizontalMultiLevelHierarchy"/>
    <dgm:cxn modelId="{4839D4BC-1E0F-4F9E-8F84-4C2F853DC281}" type="presParOf" srcId="{7699C4C1-9A7A-49A6-92DD-A53AA99E2A7A}" destId="{4391341F-95CE-4323-8A7B-1045485F3705}" srcOrd="0" destOrd="0" presId="urn:microsoft.com/office/officeart/2008/layout/HorizontalMultiLevelHierarchy"/>
    <dgm:cxn modelId="{8851EDB2-C250-49C5-AA9D-D502BC9A567A}" type="presParOf" srcId="{7699C4C1-9A7A-49A6-92DD-A53AA99E2A7A}" destId="{FAC8776C-B2BC-44B6-8FBF-E979D87F2BB4}" srcOrd="1" destOrd="0" presId="urn:microsoft.com/office/officeart/2008/layout/HorizontalMultiLevelHierarchy"/>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27.xml><?xml version="1.0" encoding="utf-8"?>
<dgm:dataModel xmlns:dgm="http://schemas.openxmlformats.org/drawingml/2006/diagram" xmlns:a="http://schemas.openxmlformats.org/drawingml/2006/main">
  <dgm:ptLst>
    <dgm:pt modelId="{9798A44B-4299-40D4-A814-0F18B7F2D2AC}" type="doc">
      <dgm:prSet loTypeId="urn:microsoft.com/office/officeart/2008/layout/HorizontalMultiLevelHierarchy" loCatId="hierarchy" qsTypeId="urn:microsoft.com/office/officeart/2005/8/quickstyle/simple1" qsCatId="simple" csTypeId="urn:microsoft.com/office/officeart/2005/8/colors/accent1_2" csCatId="accent1" phldr="1"/>
      <dgm:spPr/>
      <dgm:t>
        <a:bodyPr/>
        <a:lstStyle/>
        <a:p>
          <a:endParaRPr lang="en-US"/>
        </a:p>
      </dgm:t>
    </dgm:pt>
    <dgm:pt modelId="{A398B5B2-702E-4598-B3B3-1308A1664FF4}">
      <dgm:prSet phldrT="[Text]"/>
      <dgm:spPr>
        <a:solidFill>
          <a:schemeClr val="bg1"/>
        </a:solidFill>
      </dgm:spPr>
      <dgm:t>
        <a:bodyPr/>
        <a:lstStyle/>
        <a:p>
          <a:r>
            <a:rPr lang="en-US" b="1" dirty="0">
              <a:solidFill>
                <a:schemeClr val="bg1"/>
              </a:solidFill>
            </a:rPr>
            <a:t>ACIP should recommend the use of RZV among immunocompetent adults aged 50 years and older for the prevention of shingles and related complications</a:t>
          </a:r>
        </a:p>
      </dgm:t>
    </dgm:pt>
    <dgm:pt modelId="{B653BCD1-5D02-4297-A215-01927D4B8FAE}" type="parTrans" cxnId="{FB198CC8-529E-4617-B5D7-C4F075F87009}">
      <dgm:prSet/>
      <dgm:spPr/>
      <dgm:t>
        <a:bodyPr/>
        <a:lstStyle/>
        <a:p>
          <a:endParaRPr lang="en-US" b="1"/>
        </a:p>
      </dgm:t>
    </dgm:pt>
    <dgm:pt modelId="{C100A7CE-D774-4D7D-A492-0EA697125159}" type="sibTrans" cxnId="{FB198CC8-529E-4617-B5D7-C4F075F87009}">
      <dgm:prSet/>
      <dgm:spPr/>
      <dgm:t>
        <a:bodyPr/>
        <a:lstStyle/>
        <a:p>
          <a:endParaRPr lang="en-US" b="1"/>
        </a:p>
      </dgm:t>
    </dgm:pt>
    <dgm:pt modelId="{6947B6C9-CC43-44C1-B8A8-75341463BC6E}">
      <dgm:prSet phldrT="[Text]"/>
      <dgm:spPr>
        <a:solidFill>
          <a:schemeClr val="accent6">
            <a:lumMod val="50000"/>
          </a:schemeClr>
        </a:solidFill>
      </dgm:spPr>
      <dgm:t>
        <a:bodyPr/>
        <a:lstStyle/>
        <a:p>
          <a:r>
            <a:rPr lang="en-US" b="1" dirty="0"/>
            <a:t>Benefits from the intervention outweigh the harms.</a:t>
          </a:r>
        </a:p>
      </dgm:t>
    </dgm:pt>
    <dgm:pt modelId="{5DB4664E-DF4A-4DDC-99C6-4AE88B07BAD5}" type="parTrans" cxnId="{F0C220FB-B6B8-4B14-BD2F-EC1BAE7B6A5A}">
      <dgm:prSet/>
      <dgm:spPr>
        <a:ln>
          <a:solidFill>
            <a:schemeClr val="bg1"/>
          </a:solidFill>
        </a:ln>
      </dgm:spPr>
      <dgm:t>
        <a:bodyPr/>
        <a:lstStyle/>
        <a:p>
          <a:endParaRPr lang="en-US" b="1"/>
        </a:p>
      </dgm:t>
    </dgm:pt>
    <dgm:pt modelId="{6F244848-1971-441B-B475-EC0FCC7287B0}" type="sibTrans" cxnId="{F0C220FB-B6B8-4B14-BD2F-EC1BAE7B6A5A}">
      <dgm:prSet/>
      <dgm:spPr/>
      <dgm:t>
        <a:bodyPr/>
        <a:lstStyle/>
        <a:p>
          <a:endParaRPr lang="en-US" b="1"/>
        </a:p>
      </dgm:t>
    </dgm:pt>
    <dgm:pt modelId="{9F5879FB-B6AC-4B32-AA3D-5E58501645D8}">
      <dgm:prSet phldrT="[Text]"/>
      <dgm:spPr>
        <a:solidFill>
          <a:schemeClr val="accent6"/>
        </a:solidFill>
      </dgm:spPr>
      <dgm:t>
        <a:bodyPr/>
        <a:lstStyle/>
        <a:p>
          <a:r>
            <a:rPr lang="en-US" b="1" dirty="0"/>
            <a:t>RZV will most likely be an acceptable intervention to providers and patients</a:t>
          </a:r>
        </a:p>
      </dgm:t>
    </dgm:pt>
    <dgm:pt modelId="{4BF6B202-DBDE-431D-BECB-38E23F8A3A7A}" type="parTrans" cxnId="{B4985D2D-EC97-4612-BF37-261E7E6C077C}">
      <dgm:prSet/>
      <dgm:spPr>
        <a:ln>
          <a:solidFill>
            <a:schemeClr val="bg1"/>
          </a:solidFill>
        </a:ln>
      </dgm:spPr>
      <dgm:t>
        <a:bodyPr/>
        <a:lstStyle/>
        <a:p>
          <a:endParaRPr lang="en-US" b="1"/>
        </a:p>
      </dgm:t>
    </dgm:pt>
    <dgm:pt modelId="{806D249D-BF0C-4095-AEEE-F28AB78E5FD6}" type="sibTrans" cxnId="{B4985D2D-EC97-4612-BF37-261E7E6C077C}">
      <dgm:prSet/>
      <dgm:spPr/>
      <dgm:t>
        <a:bodyPr/>
        <a:lstStyle/>
        <a:p>
          <a:endParaRPr lang="en-US" b="1"/>
        </a:p>
      </dgm:t>
    </dgm:pt>
    <dgm:pt modelId="{9D7882AA-2A2F-42F5-BFBE-8CF976913C14}">
      <dgm:prSet phldrT="[Text]"/>
      <dgm:spPr>
        <a:solidFill>
          <a:schemeClr val="accent6">
            <a:lumMod val="50000"/>
          </a:schemeClr>
        </a:solidFill>
      </dgm:spPr>
      <dgm:t>
        <a:bodyPr/>
        <a:lstStyle/>
        <a:p>
          <a:r>
            <a:rPr lang="en-US" b="1" dirty="0"/>
            <a:t>The intervention appears to be a reasonable use of resources to prevent disease</a:t>
          </a:r>
        </a:p>
      </dgm:t>
    </dgm:pt>
    <dgm:pt modelId="{D2AAFF00-BC9A-4D50-83A5-1A6ABC179B25}" type="parTrans" cxnId="{4EA7EE91-21B8-4798-A8AF-AB2198967F56}">
      <dgm:prSet/>
      <dgm:spPr>
        <a:ln>
          <a:solidFill>
            <a:schemeClr val="bg1"/>
          </a:solidFill>
        </a:ln>
      </dgm:spPr>
      <dgm:t>
        <a:bodyPr/>
        <a:lstStyle/>
        <a:p>
          <a:endParaRPr lang="en-US" b="1"/>
        </a:p>
      </dgm:t>
    </dgm:pt>
    <dgm:pt modelId="{376C5AF3-F66E-4F0B-9C94-BE3C34658648}" type="sibTrans" cxnId="{4EA7EE91-21B8-4798-A8AF-AB2198967F56}">
      <dgm:prSet/>
      <dgm:spPr/>
      <dgm:t>
        <a:bodyPr/>
        <a:lstStyle/>
        <a:p>
          <a:endParaRPr lang="en-US" b="1"/>
        </a:p>
      </dgm:t>
    </dgm:pt>
    <dgm:pt modelId="{D6EEBB4B-A1DD-4DE6-82B0-10D3266F3E16}">
      <dgm:prSet phldrT="[Text]"/>
      <dgm:spPr>
        <a:solidFill>
          <a:schemeClr val="accent6">
            <a:lumMod val="50000"/>
          </a:schemeClr>
        </a:solidFill>
      </dgm:spPr>
      <dgm:t>
        <a:bodyPr/>
        <a:lstStyle/>
        <a:p>
          <a:r>
            <a:rPr lang="en-US" b="1" dirty="0"/>
            <a:t>There a public health need for this vaccine</a:t>
          </a:r>
        </a:p>
      </dgm:t>
    </dgm:pt>
    <dgm:pt modelId="{B9D186CD-161A-47AC-A743-48026827F4AE}" type="parTrans" cxnId="{9E55D7C4-CD02-482A-A0CC-129DDC1C3FB7}">
      <dgm:prSet/>
      <dgm:spPr>
        <a:solidFill>
          <a:schemeClr val="bg1"/>
        </a:solidFill>
        <a:ln>
          <a:solidFill>
            <a:schemeClr val="bg1"/>
          </a:solidFill>
        </a:ln>
      </dgm:spPr>
      <dgm:t>
        <a:bodyPr/>
        <a:lstStyle/>
        <a:p>
          <a:endParaRPr lang="en-US" b="1"/>
        </a:p>
      </dgm:t>
    </dgm:pt>
    <dgm:pt modelId="{6317733E-BE8C-44FA-9643-9DC9C38EF465}" type="sibTrans" cxnId="{9E55D7C4-CD02-482A-A0CC-129DDC1C3FB7}">
      <dgm:prSet/>
      <dgm:spPr/>
      <dgm:t>
        <a:bodyPr/>
        <a:lstStyle/>
        <a:p>
          <a:endParaRPr lang="en-US" b="1"/>
        </a:p>
      </dgm:t>
    </dgm:pt>
    <dgm:pt modelId="{8BC2DAFF-2AA7-41A8-BF6A-57FBECDE00FB}">
      <dgm:prSet phldrT="[Text]"/>
      <dgm:spPr>
        <a:solidFill>
          <a:schemeClr val="accent6"/>
        </a:solidFill>
      </dgm:spPr>
      <dgm:t>
        <a:bodyPr/>
        <a:lstStyle/>
        <a:p>
          <a:r>
            <a:rPr lang="en-US" b="1" dirty="0"/>
            <a:t>This intervention will most likely be feasible to implement.</a:t>
          </a:r>
        </a:p>
      </dgm:t>
    </dgm:pt>
    <dgm:pt modelId="{D827A1B4-9E01-43D9-B264-8C07BFB6F44E}" type="parTrans" cxnId="{1A842F3E-BFBF-47BD-9D00-9EF3E4DBAC85}">
      <dgm:prSet/>
      <dgm:spPr>
        <a:ln>
          <a:solidFill>
            <a:schemeClr val="bg1"/>
          </a:solidFill>
        </a:ln>
      </dgm:spPr>
      <dgm:t>
        <a:bodyPr/>
        <a:lstStyle/>
        <a:p>
          <a:endParaRPr lang="en-US" b="1"/>
        </a:p>
      </dgm:t>
    </dgm:pt>
    <dgm:pt modelId="{5A28A2CA-1458-4217-A1B1-04267381D5AD}" type="sibTrans" cxnId="{1A842F3E-BFBF-47BD-9D00-9EF3E4DBAC85}">
      <dgm:prSet/>
      <dgm:spPr/>
      <dgm:t>
        <a:bodyPr/>
        <a:lstStyle/>
        <a:p>
          <a:endParaRPr lang="en-US" b="1"/>
        </a:p>
      </dgm:t>
    </dgm:pt>
    <dgm:pt modelId="{21483FE1-75E3-46BD-91CE-4B94B68DBEE3}">
      <dgm:prSet phldrT="[Text]"/>
      <dgm:spPr>
        <a:solidFill>
          <a:schemeClr val="accent6"/>
        </a:solidFill>
      </dgm:spPr>
      <dgm:t>
        <a:bodyPr/>
        <a:lstStyle/>
        <a:p>
          <a:r>
            <a:rPr lang="en-US" b="1" dirty="0"/>
            <a:t>Older adults most likely value an intervention that will prevent shingles and PHN</a:t>
          </a:r>
        </a:p>
      </dgm:t>
    </dgm:pt>
    <dgm:pt modelId="{760D459D-F429-42D9-9D44-5C93FFAC2FF2}" type="parTrans" cxnId="{1FD8F247-CC29-429F-AE73-AEB4C713364D}">
      <dgm:prSet/>
      <dgm:spPr>
        <a:ln>
          <a:solidFill>
            <a:schemeClr val="bg1"/>
          </a:solidFill>
        </a:ln>
      </dgm:spPr>
      <dgm:t>
        <a:bodyPr/>
        <a:lstStyle/>
        <a:p>
          <a:endParaRPr lang="en-US" b="1"/>
        </a:p>
      </dgm:t>
    </dgm:pt>
    <dgm:pt modelId="{219DE2AA-81C6-4AFC-A348-D182913D1AEC}" type="sibTrans" cxnId="{1FD8F247-CC29-429F-AE73-AEB4C713364D}">
      <dgm:prSet/>
      <dgm:spPr/>
      <dgm:t>
        <a:bodyPr/>
        <a:lstStyle/>
        <a:p>
          <a:endParaRPr lang="en-US" b="1"/>
        </a:p>
      </dgm:t>
    </dgm:pt>
    <dgm:pt modelId="{5CDBD975-4968-4129-8BD1-34E75AE6EED4}">
      <dgm:prSet phldrT="[Text]"/>
      <dgm:spPr>
        <a:solidFill>
          <a:schemeClr val="accent6">
            <a:lumMod val="50000"/>
          </a:schemeClr>
        </a:solidFill>
      </dgm:spPr>
      <dgm:t>
        <a:bodyPr/>
        <a:lstStyle/>
        <a:p>
          <a:r>
            <a:rPr lang="en-US" b="1" dirty="0"/>
            <a:t>We have high confidence in the evidence for critical outcomes.</a:t>
          </a:r>
        </a:p>
      </dgm:t>
    </dgm:pt>
    <dgm:pt modelId="{60A0B7DC-9A31-42C6-8557-0C67574CABD5}" type="parTrans" cxnId="{E9740AEA-02E3-4CB4-9FF5-0C799316D02B}">
      <dgm:prSet/>
      <dgm:spPr>
        <a:ln>
          <a:solidFill>
            <a:schemeClr val="bg1"/>
          </a:solidFill>
        </a:ln>
      </dgm:spPr>
      <dgm:t>
        <a:bodyPr/>
        <a:lstStyle/>
        <a:p>
          <a:endParaRPr lang="en-US" b="1"/>
        </a:p>
      </dgm:t>
    </dgm:pt>
    <dgm:pt modelId="{1172C735-9499-49C0-9289-DD69BCE5DA75}" type="sibTrans" cxnId="{E9740AEA-02E3-4CB4-9FF5-0C799316D02B}">
      <dgm:prSet/>
      <dgm:spPr/>
      <dgm:t>
        <a:bodyPr/>
        <a:lstStyle/>
        <a:p>
          <a:endParaRPr lang="en-US" b="1"/>
        </a:p>
      </dgm:t>
    </dgm:pt>
    <dgm:pt modelId="{82284A4E-DDB6-4FE5-9DAC-99936ABB496B}" type="pres">
      <dgm:prSet presAssocID="{9798A44B-4299-40D4-A814-0F18B7F2D2AC}" presName="Name0" presStyleCnt="0">
        <dgm:presLayoutVars>
          <dgm:chPref val="1"/>
          <dgm:dir/>
          <dgm:animOne val="branch"/>
          <dgm:animLvl val="lvl"/>
          <dgm:resizeHandles val="exact"/>
        </dgm:presLayoutVars>
      </dgm:prSet>
      <dgm:spPr/>
    </dgm:pt>
    <dgm:pt modelId="{9190F55B-48D3-4483-AC69-973AF42057E3}" type="pres">
      <dgm:prSet presAssocID="{A398B5B2-702E-4598-B3B3-1308A1664FF4}" presName="root1" presStyleCnt="0"/>
      <dgm:spPr/>
    </dgm:pt>
    <dgm:pt modelId="{2073A012-19A6-43D3-B091-25A9DB52EE2A}" type="pres">
      <dgm:prSet presAssocID="{A398B5B2-702E-4598-B3B3-1308A1664FF4}" presName="LevelOneTextNode" presStyleLbl="node0" presStyleIdx="0" presStyleCnt="1" custAng="5400000" custScaleX="243211" custScaleY="80154" custLinFactX="-58583" custLinFactNeighborX="-100000" custLinFactNeighborY="-3223">
        <dgm:presLayoutVars>
          <dgm:chPref val="3"/>
        </dgm:presLayoutVars>
      </dgm:prSet>
      <dgm:spPr/>
    </dgm:pt>
    <dgm:pt modelId="{7EBCAF81-4EA7-4B56-9DC3-51C141FFD3AE}" type="pres">
      <dgm:prSet presAssocID="{A398B5B2-702E-4598-B3B3-1308A1664FF4}" presName="level2hierChild" presStyleCnt="0"/>
      <dgm:spPr/>
    </dgm:pt>
    <dgm:pt modelId="{FAED4CBC-D6A1-42F9-BF7C-62DA9096BE11}" type="pres">
      <dgm:prSet presAssocID="{B9D186CD-161A-47AC-A743-48026827F4AE}" presName="conn2-1" presStyleLbl="parChTrans1D2" presStyleIdx="0" presStyleCnt="7"/>
      <dgm:spPr/>
    </dgm:pt>
    <dgm:pt modelId="{3F7C1AC7-20B4-4FCA-BC77-DD9C85EF757E}" type="pres">
      <dgm:prSet presAssocID="{B9D186CD-161A-47AC-A743-48026827F4AE}" presName="connTx" presStyleLbl="parChTrans1D2" presStyleIdx="0" presStyleCnt="7"/>
      <dgm:spPr/>
    </dgm:pt>
    <dgm:pt modelId="{4BBBF60B-2FD7-47A6-AF32-E028BE989785}" type="pres">
      <dgm:prSet presAssocID="{D6EEBB4B-A1DD-4DE6-82B0-10D3266F3E16}" presName="root2" presStyleCnt="0"/>
      <dgm:spPr/>
    </dgm:pt>
    <dgm:pt modelId="{B0B6904C-B974-4F28-BCDE-55B8DAE7F158}" type="pres">
      <dgm:prSet presAssocID="{D6EEBB4B-A1DD-4DE6-82B0-10D3266F3E16}" presName="LevelTwoTextNode" presStyleLbl="node2" presStyleIdx="0" presStyleCnt="7">
        <dgm:presLayoutVars>
          <dgm:chPref val="3"/>
        </dgm:presLayoutVars>
      </dgm:prSet>
      <dgm:spPr/>
    </dgm:pt>
    <dgm:pt modelId="{6DC8AC17-727D-4372-A530-44D7BC8CC0DF}" type="pres">
      <dgm:prSet presAssocID="{D6EEBB4B-A1DD-4DE6-82B0-10D3266F3E16}" presName="level3hierChild" presStyleCnt="0"/>
      <dgm:spPr/>
    </dgm:pt>
    <dgm:pt modelId="{6987BC0C-1310-49C0-8871-87C28E04B52E}" type="pres">
      <dgm:prSet presAssocID="{5DB4664E-DF4A-4DDC-99C6-4AE88B07BAD5}" presName="conn2-1" presStyleLbl="parChTrans1D2" presStyleIdx="1" presStyleCnt="7"/>
      <dgm:spPr/>
    </dgm:pt>
    <dgm:pt modelId="{1EA28986-329E-44A1-8213-D1B8FAA3A576}" type="pres">
      <dgm:prSet presAssocID="{5DB4664E-DF4A-4DDC-99C6-4AE88B07BAD5}" presName="connTx" presStyleLbl="parChTrans1D2" presStyleIdx="1" presStyleCnt="7"/>
      <dgm:spPr/>
    </dgm:pt>
    <dgm:pt modelId="{6395ADD0-E0C3-4A3A-AAE2-BDCFEC0A375C}" type="pres">
      <dgm:prSet presAssocID="{6947B6C9-CC43-44C1-B8A8-75341463BC6E}" presName="root2" presStyleCnt="0"/>
      <dgm:spPr/>
    </dgm:pt>
    <dgm:pt modelId="{FD994ED9-1128-44BF-802E-BF7E20BD9D49}" type="pres">
      <dgm:prSet presAssocID="{6947B6C9-CC43-44C1-B8A8-75341463BC6E}" presName="LevelTwoTextNode" presStyleLbl="node2" presStyleIdx="1" presStyleCnt="7">
        <dgm:presLayoutVars>
          <dgm:chPref val="3"/>
        </dgm:presLayoutVars>
      </dgm:prSet>
      <dgm:spPr/>
    </dgm:pt>
    <dgm:pt modelId="{3E4E937B-5A8F-4F6B-A937-544232861C98}" type="pres">
      <dgm:prSet presAssocID="{6947B6C9-CC43-44C1-B8A8-75341463BC6E}" presName="level3hierChild" presStyleCnt="0"/>
      <dgm:spPr/>
    </dgm:pt>
    <dgm:pt modelId="{BAB5779C-7528-444D-BD33-34F6ADF7D547}" type="pres">
      <dgm:prSet presAssocID="{60A0B7DC-9A31-42C6-8557-0C67574CABD5}" presName="conn2-1" presStyleLbl="parChTrans1D2" presStyleIdx="2" presStyleCnt="7"/>
      <dgm:spPr/>
    </dgm:pt>
    <dgm:pt modelId="{926C6ED0-51B9-455C-B5C4-1F8D17CEA567}" type="pres">
      <dgm:prSet presAssocID="{60A0B7DC-9A31-42C6-8557-0C67574CABD5}" presName="connTx" presStyleLbl="parChTrans1D2" presStyleIdx="2" presStyleCnt="7"/>
      <dgm:spPr/>
    </dgm:pt>
    <dgm:pt modelId="{A6714503-A841-4990-83CD-DA2251111A76}" type="pres">
      <dgm:prSet presAssocID="{5CDBD975-4968-4129-8BD1-34E75AE6EED4}" presName="root2" presStyleCnt="0"/>
      <dgm:spPr/>
    </dgm:pt>
    <dgm:pt modelId="{7A467840-2C0E-48CA-AEBE-1AFB4354208B}" type="pres">
      <dgm:prSet presAssocID="{5CDBD975-4968-4129-8BD1-34E75AE6EED4}" presName="LevelTwoTextNode" presStyleLbl="node2" presStyleIdx="2" presStyleCnt="7">
        <dgm:presLayoutVars>
          <dgm:chPref val="3"/>
        </dgm:presLayoutVars>
      </dgm:prSet>
      <dgm:spPr/>
    </dgm:pt>
    <dgm:pt modelId="{12476308-A215-4C79-B194-6736055FC4F0}" type="pres">
      <dgm:prSet presAssocID="{5CDBD975-4968-4129-8BD1-34E75AE6EED4}" presName="level3hierChild" presStyleCnt="0"/>
      <dgm:spPr/>
    </dgm:pt>
    <dgm:pt modelId="{744134E7-FB82-4BAF-BD10-D9621015B0BC}" type="pres">
      <dgm:prSet presAssocID="{760D459D-F429-42D9-9D44-5C93FFAC2FF2}" presName="conn2-1" presStyleLbl="parChTrans1D2" presStyleIdx="3" presStyleCnt="7"/>
      <dgm:spPr/>
    </dgm:pt>
    <dgm:pt modelId="{43FDCBAB-6DB8-4555-A305-DCA5004E1E55}" type="pres">
      <dgm:prSet presAssocID="{760D459D-F429-42D9-9D44-5C93FFAC2FF2}" presName="connTx" presStyleLbl="parChTrans1D2" presStyleIdx="3" presStyleCnt="7"/>
      <dgm:spPr/>
    </dgm:pt>
    <dgm:pt modelId="{5B2AF431-3EFE-45C3-BFDE-8BE3689BD015}" type="pres">
      <dgm:prSet presAssocID="{21483FE1-75E3-46BD-91CE-4B94B68DBEE3}" presName="root2" presStyleCnt="0"/>
      <dgm:spPr/>
    </dgm:pt>
    <dgm:pt modelId="{2CD5C5EA-5C90-4391-A1B2-F8EE7AB084CC}" type="pres">
      <dgm:prSet presAssocID="{21483FE1-75E3-46BD-91CE-4B94B68DBEE3}" presName="LevelTwoTextNode" presStyleLbl="node2" presStyleIdx="3" presStyleCnt="7">
        <dgm:presLayoutVars>
          <dgm:chPref val="3"/>
        </dgm:presLayoutVars>
      </dgm:prSet>
      <dgm:spPr/>
    </dgm:pt>
    <dgm:pt modelId="{8CA96170-F672-4C86-8766-80F1D8049A12}" type="pres">
      <dgm:prSet presAssocID="{21483FE1-75E3-46BD-91CE-4B94B68DBEE3}" presName="level3hierChild" presStyleCnt="0"/>
      <dgm:spPr/>
    </dgm:pt>
    <dgm:pt modelId="{A0E2934C-2191-4574-93C1-821E2343ED35}" type="pres">
      <dgm:prSet presAssocID="{4BF6B202-DBDE-431D-BECB-38E23F8A3A7A}" presName="conn2-1" presStyleLbl="parChTrans1D2" presStyleIdx="4" presStyleCnt="7"/>
      <dgm:spPr/>
    </dgm:pt>
    <dgm:pt modelId="{A323218D-C6C0-4B82-9A1C-8050872154F2}" type="pres">
      <dgm:prSet presAssocID="{4BF6B202-DBDE-431D-BECB-38E23F8A3A7A}" presName="connTx" presStyleLbl="parChTrans1D2" presStyleIdx="4" presStyleCnt="7"/>
      <dgm:spPr/>
    </dgm:pt>
    <dgm:pt modelId="{0697EFC7-7C01-4883-8204-00F4DCCC599A}" type="pres">
      <dgm:prSet presAssocID="{9F5879FB-B6AC-4B32-AA3D-5E58501645D8}" presName="root2" presStyleCnt="0"/>
      <dgm:spPr/>
    </dgm:pt>
    <dgm:pt modelId="{E428CA9B-7C02-4BA9-B4D9-87A0D7490036}" type="pres">
      <dgm:prSet presAssocID="{9F5879FB-B6AC-4B32-AA3D-5E58501645D8}" presName="LevelTwoTextNode" presStyleLbl="node2" presStyleIdx="4" presStyleCnt="7">
        <dgm:presLayoutVars>
          <dgm:chPref val="3"/>
        </dgm:presLayoutVars>
      </dgm:prSet>
      <dgm:spPr/>
    </dgm:pt>
    <dgm:pt modelId="{9AAB75BB-96F4-4FFB-9C5B-BFA1597BCA2C}" type="pres">
      <dgm:prSet presAssocID="{9F5879FB-B6AC-4B32-AA3D-5E58501645D8}" presName="level3hierChild" presStyleCnt="0"/>
      <dgm:spPr/>
    </dgm:pt>
    <dgm:pt modelId="{78091449-97ED-4B52-BE13-48C167BAAC0D}" type="pres">
      <dgm:prSet presAssocID="{D2AAFF00-BC9A-4D50-83A5-1A6ABC179B25}" presName="conn2-1" presStyleLbl="parChTrans1D2" presStyleIdx="5" presStyleCnt="7"/>
      <dgm:spPr/>
    </dgm:pt>
    <dgm:pt modelId="{97DE5C89-B2C6-4234-B2FA-730680412D73}" type="pres">
      <dgm:prSet presAssocID="{D2AAFF00-BC9A-4D50-83A5-1A6ABC179B25}" presName="connTx" presStyleLbl="parChTrans1D2" presStyleIdx="5" presStyleCnt="7"/>
      <dgm:spPr/>
    </dgm:pt>
    <dgm:pt modelId="{89687DAA-D131-4993-9312-715B8824486E}" type="pres">
      <dgm:prSet presAssocID="{9D7882AA-2A2F-42F5-BFBE-8CF976913C14}" presName="root2" presStyleCnt="0"/>
      <dgm:spPr/>
    </dgm:pt>
    <dgm:pt modelId="{78F940AE-9759-425F-BCA6-5A0D818EA74B}" type="pres">
      <dgm:prSet presAssocID="{9D7882AA-2A2F-42F5-BFBE-8CF976913C14}" presName="LevelTwoTextNode" presStyleLbl="node2" presStyleIdx="5" presStyleCnt="7">
        <dgm:presLayoutVars>
          <dgm:chPref val="3"/>
        </dgm:presLayoutVars>
      </dgm:prSet>
      <dgm:spPr/>
    </dgm:pt>
    <dgm:pt modelId="{50377D9B-4D00-4D28-89D0-8D8FB2718171}" type="pres">
      <dgm:prSet presAssocID="{9D7882AA-2A2F-42F5-BFBE-8CF976913C14}" presName="level3hierChild" presStyleCnt="0"/>
      <dgm:spPr/>
    </dgm:pt>
    <dgm:pt modelId="{92B45722-51F4-42D2-899B-EC552451B40D}" type="pres">
      <dgm:prSet presAssocID="{D827A1B4-9E01-43D9-B264-8C07BFB6F44E}" presName="conn2-1" presStyleLbl="parChTrans1D2" presStyleIdx="6" presStyleCnt="7"/>
      <dgm:spPr/>
    </dgm:pt>
    <dgm:pt modelId="{C6A066C9-F74C-4CB6-AE81-918FDD32AD6C}" type="pres">
      <dgm:prSet presAssocID="{D827A1B4-9E01-43D9-B264-8C07BFB6F44E}" presName="connTx" presStyleLbl="parChTrans1D2" presStyleIdx="6" presStyleCnt="7"/>
      <dgm:spPr/>
    </dgm:pt>
    <dgm:pt modelId="{7699C4C1-9A7A-49A6-92DD-A53AA99E2A7A}" type="pres">
      <dgm:prSet presAssocID="{8BC2DAFF-2AA7-41A8-BF6A-57FBECDE00FB}" presName="root2" presStyleCnt="0"/>
      <dgm:spPr/>
    </dgm:pt>
    <dgm:pt modelId="{4391341F-95CE-4323-8A7B-1045485F3705}" type="pres">
      <dgm:prSet presAssocID="{8BC2DAFF-2AA7-41A8-BF6A-57FBECDE00FB}" presName="LevelTwoTextNode" presStyleLbl="node2" presStyleIdx="6" presStyleCnt="7">
        <dgm:presLayoutVars>
          <dgm:chPref val="3"/>
        </dgm:presLayoutVars>
      </dgm:prSet>
      <dgm:spPr/>
    </dgm:pt>
    <dgm:pt modelId="{FAC8776C-B2BC-44B6-8FBF-E979D87F2BB4}" type="pres">
      <dgm:prSet presAssocID="{8BC2DAFF-2AA7-41A8-BF6A-57FBECDE00FB}" presName="level3hierChild" presStyleCnt="0"/>
      <dgm:spPr/>
    </dgm:pt>
  </dgm:ptLst>
  <dgm:cxnLst>
    <dgm:cxn modelId="{1CB84304-FA7F-4EBB-A877-D909E0CAA092}" type="presOf" srcId="{B9D186CD-161A-47AC-A743-48026827F4AE}" destId="{FAED4CBC-D6A1-42F9-BF7C-62DA9096BE11}" srcOrd="0" destOrd="0" presId="urn:microsoft.com/office/officeart/2008/layout/HorizontalMultiLevelHierarchy"/>
    <dgm:cxn modelId="{8ED46C1B-03DC-474B-B5A7-898C64FE51B3}" type="presOf" srcId="{60A0B7DC-9A31-42C6-8557-0C67574CABD5}" destId="{BAB5779C-7528-444D-BD33-34F6ADF7D547}" srcOrd="0" destOrd="0" presId="urn:microsoft.com/office/officeart/2008/layout/HorizontalMultiLevelHierarchy"/>
    <dgm:cxn modelId="{96AD0620-00A3-4165-B0A1-C6EB2A4B101B}" type="presOf" srcId="{9F5879FB-B6AC-4B32-AA3D-5E58501645D8}" destId="{E428CA9B-7C02-4BA9-B4D9-87A0D7490036}" srcOrd="0" destOrd="0" presId="urn:microsoft.com/office/officeart/2008/layout/HorizontalMultiLevelHierarchy"/>
    <dgm:cxn modelId="{BFA10D28-151F-4284-B7CD-8CB3BCF18578}" type="presOf" srcId="{D2AAFF00-BC9A-4D50-83A5-1A6ABC179B25}" destId="{78091449-97ED-4B52-BE13-48C167BAAC0D}" srcOrd="0" destOrd="0" presId="urn:microsoft.com/office/officeart/2008/layout/HorizontalMultiLevelHierarchy"/>
    <dgm:cxn modelId="{B4985D2D-EC97-4612-BF37-261E7E6C077C}" srcId="{A398B5B2-702E-4598-B3B3-1308A1664FF4}" destId="{9F5879FB-B6AC-4B32-AA3D-5E58501645D8}" srcOrd="4" destOrd="0" parTransId="{4BF6B202-DBDE-431D-BECB-38E23F8A3A7A}" sibTransId="{806D249D-BF0C-4095-AEEE-F28AB78E5FD6}"/>
    <dgm:cxn modelId="{1A842F3E-BFBF-47BD-9D00-9EF3E4DBAC85}" srcId="{A398B5B2-702E-4598-B3B3-1308A1664FF4}" destId="{8BC2DAFF-2AA7-41A8-BF6A-57FBECDE00FB}" srcOrd="6" destOrd="0" parTransId="{D827A1B4-9E01-43D9-B264-8C07BFB6F44E}" sibTransId="{5A28A2CA-1458-4217-A1B1-04267381D5AD}"/>
    <dgm:cxn modelId="{1FD8F247-CC29-429F-AE73-AEB4C713364D}" srcId="{A398B5B2-702E-4598-B3B3-1308A1664FF4}" destId="{21483FE1-75E3-46BD-91CE-4B94B68DBEE3}" srcOrd="3" destOrd="0" parTransId="{760D459D-F429-42D9-9D44-5C93FFAC2FF2}" sibTransId="{219DE2AA-81C6-4AFC-A348-D182913D1AEC}"/>
    <dgm:cxn modelId="{0525224D-BDC5-4FFD-9729-FF93E738FAC7}" type="presOf" srcId="{760D459D-F429-42D9-9D44-5C93FFAC2FF2}" destId="{744134E7-FB82-4BAF-BD10-D9621015B0BC}" srcOrd="0" destOrd="0" presId="urn:microsoft.com/office/officeart/2008/layout/HorizontalMultiLevelHierarchy"/>
    <dgm:cxn modelId="{2AC8B16D-B39C-497D-A073-5C0C642A6177}" type="presOf" srcId="{A398B5B2-702E-4598-B3B3-1308A1664FF4}" destId="{2073A012-19A6-43D3-B091-25A9DB52EE2A}" srcOrd="0" destOrd="0" presId="urn:microsoft.com/office/officeart/2008/layout/HorizontalMultiLevelHierarchy"/>
    <dgm:cxn modelId="{F0A5306E-490F-4D9F-B0E9-D0369E6AD05C}" type="presOf" srcId="{D827A1B4-9E01-43D9-B264-8C07BFB6F44E}" destId="{C6A066C9-F74C-4CB6-AE81-918FDD32AD6C}" srcOrd="1" destOrd="0" presId="urn:microsoft.com/office/officeart/2008/layout/HorizontalMultiLevelHierarchy"/>
    <dgm:cxn modelId="{84424E76-239A-49D5-8915-9803B84508DA}" type="presOf" srcId="{B9D186CD-161A-47AC-A743-48026827F4AE}" destId="{3F7C1AC7-20B4-4FCA-BC77-DD9C85EF757E}" srcOrd="1" destOrd="0" presId="urn:microsoft.com/office/officeart/2008/layout/HorizontalMultiLevelHierarchy"/>
    <dgm:cxn modelId="{62F95D90-2AB4-4CA4-9FA7-DE6DCF77C65E}" type="presOf" srcId="{21483FE1-75E3-46BD-91CE-4B94B68DBEE3}" destId="{2CD5C5EA-5C90-4391-A1B2-F8EE7AB084CC}" srcOrd="0" destOrd="0" presId="urn:microsoft.com/office/officeart/2008/layout/HorizontalMultiLevelHierarchy"/>
    <dgm:cxn modelId="{4EA7EE91-21B8-4798-A8AF-AB2198967F56}" srcId="{A398B5B2-702E-4598-B3B3-1308A1664FF4}" destId="{9D7882AA-2A2F-42F5-BFBE-8CF976913C14}" srcOrd="5" destOrd="0" parTransId="{D2AAFF00-BC9A-4D50-83A5-1A6ABC179B25}" sibTransId="{376C5AF3-F66E-4F0B-9C94-BE3C34658648}"/>
    <dgm:cxn modelId="{7709D49A-BBA0-4D99-8CCB-EE9AD7739985}" type="presOf" srcId="{6947B6C9-CC43-44C1-B8A8-75341463BC6E}" destId="{FD994ED9-1128-44BF-802E-BF7E20BD9D49}" srcOrd="0" destOrd="0" presId="urn:microsoft.com/office/officeart/2008/layout/HorizontalMultiLevelHierarchy"/>
    <dgm:cxn modelId="{2EF7D49D-44E5-4D64-A474-D08766AA3D52}" type="presOf" srcId="{9798A44B-4299-40D4-A814-0F18B7F2D2AC}" destId="{82284A4E-DDB6-4FE5-9DAC-99936ABB496B}" srcOrd="0" destOrd="0" presId="urn:microsoft.com/office/officeart/2008/layout/HorizontalMultiLevelHierarchy"/>
    <dgm:cxn modelId="{676C4FB1-2CE2-467A-997E-3455C05703EC}" type="presOf" srcId="{9D7882AA-2A2F-42F5-BFBE-8CF976913C14}" destId="{78F940AE-9759-425F-BCA6-5A0D818EA74B}" srcOrd="0" destOrd="0" presId="urn:microsoft.com/office/officeart/2008/layout/HorizontalMultiLevelHierarchy"/>
    <dgm:cxn modelId="{8AF24CC3-3B7C-4DE5-A36C-8A74FD0E79BD}" type="presOf" srcId="{5CDBD975-4968-4129-8BD1-34E75AE6EED4}" destId="{7A467840-2C0E-48CA-AEBE-1AFB4354208B}" srcOrd="0" destOrd="0" presId="urn:microsoft.com/office/officeart/2008/layout/HorizontalMultiLevelHierarchy"/>
    <dgm:cxn modelId="{9E55D7C4-CD02-482A-A0CC-129DDC1C3FB7}" srcId="{A398B5B2-702E-4598-B3B3-1308A1664FF4}" destId="{D6EEBB4B-A1DD-4DE6-82B0-10D3266F3E16}" srcOrd="0" destOrd="0" parTransId="{B9D186CD-161A-47AC-A743-48026827F4AE}" sibTransId="{6317733E-BE8C-44FA-9643-9DC9C38EF465}"/>
    <dgm:cxn modelId="{9CAD8CC7-B14E-4095-9AA5-9ECE6936E978}" type="presOf" srcId="{D6EEBB4B-A1DD-4DE6-82B0-10D3266F3E16}" destId="{B0B6904C-B974-4F28-BCDE-55B8DAE7F158}" srcOrd="0" destOrd="0" presId="urn:microsoft.com/office/officeart/2008/layout/HorizontalMultiLevelHierarchy"/>
    <dgm:cxn modelId="{FB198CC8-529E-4617-B5D7-C4F075F87009}" srcId="{9798A44B-4299-40D4-A814-0F18B7F2D2AC}" destId="{A398B5B2-702E-4598-B3B3-1308A1664FF4}" srcOrd="0" destOrd="0" parTransId="{B653BCD1-5D02-4297-A215-01927D4B8FAE}" sibTransId="{C100A7CE-D774-4D7D-A492-0EA697125159}"/>
    <dgm:cxn modelId="{BA63D7D5-B818-4EBF-8862-BD56A04BE26A}" type="presOf" srcId="{4BF6B202-DBDE-431D-BECB-38E23F8A3A7A}" destId="{A0E2934C-2191-4574-93C1-821E2343ED35}" srcOrd="0" destOrd="0" presId="urn:microsoft.com/office/officeart/2008/layout/HorizontalMultiLevelHierarchy"/>
    <dgm:cxn modelId="{04C353DD-C06D-4AAC-9F53-3DFB1D32D043}" type="presOf" srcId="{D2AAFF00-BC9A-4D50-83A5-1A6ABC179B25}" destId="{97DE5C89-B2C6-4234-B2FA-730680412D73}" srcOrd="1" destOrd="0" presId="urn:microsoft.com/office/officeart/2008/layout/HorizontalMultiLevelHierarchy"/>
    <dgm:cxn modelId="{75C5D0E3-0B2A-488D-BB92-F8D96465FB8C}" type="presOf" srcId="{8BC2DAFF-2AA7-41A8-BF6A-57FBECDE00FB}" destId="{4391341F-95CE-4323-8A7B-1045485F3705}" srcOrd="0" destOrd="0" presId="urn:microsoft.com/office/officeart/2008/layout/HorizontalMultiLevelHierarchy"/>
    <dgm:cxn modelId="{E9740AEA-02E3-4CB4-9FF5-0C799316D02B}" srcId="{A398B5B2-702E-4598-B3B3-1308A1664FF4}" destId="{5CDBD975-4968-4129-8BD1-34E75AE6EED4}" srcOrd="2" destOrd="0" parTransId="{60A0B7DC-9A31-42C6-8557-0C67574CABD5}" sibTransId="{1172C735-9499-49C0-9289-DD69BCE5DA75}"/>
    <dgm:cxn modelId="{6153ABEF-577A-42A9-9BD4-68C76117FD0C}" type="presOf" srcId="{60A0B7DC-9A31-42C6-8557-0C67574CABD5}" destId="{926C6ED0-51B9-455C-B5C4-1F8D17CEA567}" srcOrd="1" destOrd="0" presId="urn:microsoft.com/office/officeart/2008/layout/HorizontalMultiLevelHierarchy"/>
    <dgm:cxn modelId="{A62976F3-17E2-4FAE-BDF9-5F18B6938A3E}" type="presOf" srcId="{4BF6B202-DBDE-431D-BECB-38E23F8A3A7A}" destId="{A323218D-C6C0-4B82-9A1C-8050872154F2}" srcOrd="1" destOrd="0" presId="urn:microsoft.com/office/officeart/2008/layout/HorizontalMultiLevelHierarchy"/>
    <dgm:cxn modelId="{D1A08EF6-050C-4B58-BCF6-08A06ACA9031}" type="presOf" srcId="{5DB4664E-DF4A-4DDC-99C6-4AE88B07BAD5}" destId="{6987BC0C-1310-49C0-8871-87C28E04B52E}" srcOrd="0" destOrd="0" presId="urn:microsoft.com/office/officeart/2008/layout/HorizontalMultiLevelHierarchy"/>
    <dgm:cxn modelId="{42690DF7-CA40-4C07-BA06-B25865DC77BE}" type="presOf" srcId="{5DB4664E-DF4A-4DDC-99C6-4AE88B07BAD5}" destId="{1EA28986-329E-44A1-8213-D1B8FAA3A576}" srcOrd="1" destOrd="0" presId="urn:microsoft.com/office/officeart/2008/layout/HorizontalMultiLevelHierarchy"/>
    <dgm:cxn modelId="{6DEDCBF9-5B94-4480-99B0-97AEAA1C0B71}" type="presOf" srcId="{760D459D-F429-42D9-9D44-5C93FFAC2FF2}" destId="{43FDCBAB-6DB8-4555-A305-DCA5004E1E55}" srcOrd="1" destOrd="0" presId="urn:microsoft.com/office/officeart/2008/layout/HorizontalMultiLevelHierarchy"/>
    <dgm:cxn modelId="{F0C220FB-B6B8-4B14-BD2F-EC1BAE7B6A5A}" srcId="{A398B5B2-702E-4598-B3B3-1308A1664FF4}" destId="{6947B6C9-CC43-44C1-B8A8-75341463BC6E}" srcOrd="1" destOrd="0" parTransId="{5DB4664E-DF4A-4DDC-99C6-4AE88B07BAD5}" sibTransId="{6F244848-1971-441B-B475-EC0FCC7287B0}"/>
    <dgm:cxn modelId="{C146E8FC-6568-45FE-8E7C-44D4FFCC503C}" type="presOf" srcId="{D827A1B4-9E01-43D9-B264-8C07BFB6F44E}" destId="{92B45722-51F4-42D2-899B-EC552451B40D}" srcOrd="0" destOrd="0" presId="urn:microsoft.com/office/officeart/2008/layout/HorizontalMultiLevelHierarchy"/>
    <dgm:cxn modelId="{C31F5E44-BAEE-4FEF-9278-77197CC079DC}" type="presParOf" srcId="{82284A4E-DDB6-4FE5-9DAC-99936ABB496B}" destId="{9190F55B-48D3-4483-AC69-973AF42057E3}" srcOrd="0" destOrd="0" presId="urn:microsoft.com/office/officeart/2008/layout/HorizontalMultiLevelHierarchy"/>
    <dgm:cxn modelId="{A91EFAA7-DA84-43D7-9F2A-03C509BBB4AB}" type="presParOf" srcId="{9190F55B-48D3-4483-AC69-973AF42057E3}" destId="{2073A012-19A6-43D3-B091-25A9DB52EE2A}" srcOrd="0" destOrd="0" presId="urn:microsoft.com/office/officeart/2008/layout/HorizontalMultiLevelHierarchy"/>
    <dgm:cxn modelId="{DF9A636A-C307-4601-BFFD-0F35EEFFF1FD}" type="presParOf" srcId="{9190F55B-48D3-4483-AC69-973AF42057E3}" destId="{7EBCAF81-4EA7-4B56-9DC3-51C141FFD3AE}" srcOrd="1" destOrd="0" presId="urn:microsoft.com/office/officeart/2008/layout/HorizontalMultiLevelHierarchy"/>
    <dgm:cxn modelId="{0C370A31-C11B-47E7-A2B3-B5D0AC966BEF}" type="presParOf" srcId="{7EBCAF81-4EA7-4B56-9DC3-51C141FFD3AE}" destId="{FAED4CBC-D6A1-42F9-BF7C-62DA9096BE11}" srcOrd="0" destOrd="0" presId="urn:microsoft.com/office/officeart/2008/layout/HorizontalMultiLevelHierarchy"/>
    <dgm:cxn modelId="{DFA66392-286A-41FD-B290-A39CF7D0C472}" type="presParOf" srcId="{FAED4CBC-D6A1-42F9-BF7C-62DA9096BE11}" destId="{3F7C1AC7-20B4-4FCA-BC77-DD9C85EF757E}" srcOrd="0" destOrd="0" presId="urn:microsoft.com/office/officeart/2008/layout/HorizontalMultiLevelHierarchy"/>
    <dgm:cxn modelId="{86103423-EAD8-4783-924D-B03C55EF054C}" type="presParOf" srcId="{7EBCAF81-4EA7-4B56-9DC3-51C141FFD3AE}" destId="{4BBBF60B-2FD7-47A6-AF32-E028BE989785}" srcOrd="1" destOrd="0" presId="urn:microsoft.com/office/officeart/2008/layout/HorizontalMultiLevelHierarchy"/>
    <dgm:cxn modelId="{608F383E-6B25-4FA5-823B-ADB16F75A3C3}" type="presParOf" srcId="{4BBBF60B-2FD7-47A6-AF32-E028BE989785}" destId="{B0B6904C-B974-4F28-BCDE-55B8DAE7F158}" srcOrd="0" destOrd="0" presId="urn:microsoft.com/office/officeart/2008/layout/HorizontalMultiLevelHierarchy"/>
    <dgm:cxn modelId="{3C00F6E5-4EEF-4C84-BBEE-E222DF25F4EB}" type="presParOf" srcId="{4BBBF60B-2FD7-47A6-AF32-E028BE989785}" destId="{6DC8AC17-727D-4372-A530-44D7BC8CC0DF}" srcOrd="1" destOrd="0" presId="urn:microsoft.com/office/officeart/2008/layout/HorizontalMultiLevelHierarchy"/>
    <dgm:cxn modelId="{DE9DAEDC-5166-47C1-AC2C-0E11916D9A08}" type="presParOf" srcId="{7EBCAF81-4EA7-4B56-9DC3-51C141FFD3AE}" destId="{6987BC0C-1310-49C0-8871-87C28E04B52E}" srcOrd="2" destOrd="0" presId="urn:microsoft.com/office/officeart/2008/layout/HorizontalMultiLevelHierarchy"/>
    <dgm:cxn modelId="{83D7D8E7-2204-475C-8BA7-01E594CBBFEF}" type="presParOf" srcId="{6987BC0C-1310-49C0-8871-87C28E04B52E}" destId="{1EA28986-329E-44A1-8213-D1B8FAA3A576}" srcOrd="0" destOrd="0" presId="urn:microsoft.com/office/officeart/2008/layout/HorizontalMultiLevelHierarchy"/>
    <dgm:cxn modelId="{4132CB19-AC8B-41A0-B1F7-B43D92632D13}" type="presParOf" srcId="{7EBCAF81-4EA7-4B56-9DC3-51C141FFD3AE}" destId="{6395ADD0-E0C3-4A3A-AAE2-BDCFEC0A375C}" srcOrd="3" destOrd="0" presId="urn:microsoft.com/office/officeart/2008/layout/HorizontalMultiLevelHierarchy"/>
    <dgm:cxn modelId="{E75B7659-DE82-4808-BD05-C61D8284B596}" type="presParOf" srcId="{6395ADD0-E0C3-4A3A-AAE2-BDCFEC0A375C}" destId="{FD994ED9-1128-44BF-802E-BF7E20BD9D49}" srcOrd="0" destOrd="0" presId="urn:microsoft.com/office/officeart/2008/layout/HorizontalMultiLevelHierarchy"/>
    <dgm:cxn modelId="{9EFD249F-648C-43AE-9EB9-E838DA623BB0}" type="presParOf" srcId="{6395ADD0-E0C3-4A3A-AAE2-BDCFEC0A375C}" destId="{3E4E937B-5A8F-4F6B-A937-544232861C98}" srcOrd="1" destOrd="0" presId="urn:microsoft.com/office/officeart/2008/layout/HorizontalMultiLevelHierarchy"/>
    <dgm:cxn modelId="{42F4932C-1DED-4197-AAE3-3DE758ADAAE6}" type="presParOf" srcId="{7EBCAF81-4EA7-4B56-9DC3-51C141FFD3AE}" destId="{BAB5779C-7528-444D-BD33-34F6ADF7D547}" srcOrd="4" destOrd="0" presId="urn:microsoft.com/office/officeart/2008/layout/HorizontalMultiLevelHierarchy"/>
    <dgm:cxn modelId="{6CC9458C-C78A-407B-B020-E57B863DE435}" type="presParOf" srcId="{BAB5779C-7528-444D-BD33-34F6ADF7D547}" destId="{926C6ED0-51B9-455C-B5C4-1F8D17CEA567}" srcOrd="0" destOrd="0" presId="urn:microsoft.com/office/officeart/2008/layout/HorizontalMultiLevelHierarchy"/>
    <dgm:cxn modelId="{FA4CA70E-CDF4-4A31-B5C2-E9C20F5E895A}" type="presParOf" srcId="{7EBCAF81-4EA7-4B56-9DC3-51C141FFD3AE}" destId="{A6714503-A841-4990-83CD-DA2251111A76}" srcOrd="5" destOrd="0" presId="urn:microsoft.com/office/officeart/2008/layout/HorizontalMultiLevelHierarchy"/>
    <dgm:cxn modelId="{9C700D62-061E-4A04-87D7-54EF33FB7E2A}" type="presParOf" srcId="{A6714503-A841-4990-83CD-DA2251111A76}" destId="{7A467840-2C0E-48CA-AEBE-1AFB4354208B}" srcOrd="0" destOrd="0" presId="urn:microsoft.com/office/officeart/2008/layout/HorizontalMultiLevelHierarchy"/>
    <dgm:cxn modelId="{1528D0DE-F696-4B1D-BA35-43D7868BBC12}" type="presParOf" srcId="{A6714503-A841-4990-83CD-DA2251111A76}" destId="{12476308-A215-4C79-B194-6736055FC4F0}" srcOrd="1" destOrd="0" presId="urn:microsoft.com/office/officeart/2008/layout/HorizontalMultiLevelHierarchy"/>
    <dgm:cxn modelId="{F6D2903D-BE52-4FDC-BDAF-4B616B2A960A}" type="presParOf" srcId="{7EBCAF81-4EA7-4B56-9DC3-51C141FFD3AE}" destId="{744134E7-FB82-4BAF-BD10-D9621015B0BC}" srcOrd="6" destOrd="0" presId="urn:microsoft.com/office/officeart/2008/layout/HorizontalMultiLevelHierarchy"/>
    <dgm:cxn modelId="{AEE9363A-0510-4074-92B2-6F67E984EA00}" type="presParOf" srcId="{744134E7-FB82-4BAF-BD10-D9621015B0BC}" destId="{43FDCBAB-6DB8-4555-A305-DCA5004E1E55}" srcOrd="0" destOrd="0" presId="urn:microsoft.com/office/officeart/2008/layout/HorizontalMultiLevelHierarchy"/>
    <dgm:cxn modelId="{22441C25-AFC8-498D-A7DC-C8EC9FEA8DD3}" type="presParOf" srcId="{7EBCAF81-4EA7-4B56-9DC3-51C141FFD3AE}" destId="{5B2AF431-3EFE-45C3-BFDE-8BE3689BD015}" srcOrd="7" destOrd="0" presId="urn:microsoft.com/office/officeart/2008/layout/HorizontalMultiLevelHierarchy"/>
    <dgm:cxn modelId="{283E4EBE-1E12-4329-8A75-14D7A94EFD35}" type="presParOf" srcId="{5B2AF431-3EFE-45C3-BFDE-8BE3689BD015}" destId="{2CD5C5EA-5C90-4391-A1B2-F8EE7AB084CC}" srcOrd="0" destOrd="0" presId="urn:microsoft.com/office/officeart/2008/layout/HorizontalMultiLevelHierarchy"/>
    <dgm:cxn modelId="{F1A3F54A-E992-460F-923B-089EA6CD8E27}" type="presParOf" srcId="{5B2AF431-3EFE-45C3-BFDE-8BE3689BD015}" destId="{8CA96170-F672-4C86-8766-80F1D8049A12}" srcOrd="1" destOrd="0" presId="urn:microsoft.com/office/officeart/2008/layout/HorizontalMultiLevelHierarchy"/>
    <dgm:cxn modelId="{D9723B07-A825-4CB0-8962-DC64D4F780A3}" type="presParOf" srcId="{7EBCAF81-4EA7-4B56-9DC3-51C141FFD3AE}" destId="{A0E2934C-2191-4574-93C1-821E2343ED35}" srcOrd="8" destOrd="0" presId="urn:microsoft.com/office/officeart/2008/layout/HorizontalMultiLevelHierarchy"/>
    <dgm:cxn modelId="{C358E66F-79CC-4D1C-B9A7-77802201A26D}" type="presParOf" srcId="{A0E2934C-2191-4574-93C1-821E2343ED35}" destId="{A323218D-C6C0-4B82-9A1C-8050872154F2}" srcOrd="0" destOrd="0" presId="urn:microsoft.com/office/officeart/2008/layout/HorizontalMultiLevelHierarchy"/>
    <dgm:cxn modelId="{1C7AA2AC-4103-4865-9E03-2CDE76F711B4}" type="presParOf" srcId="{7EBCAF81-4EA7-4B56-9DC3-51C141FFD3AE}" destId="{0697EFC7-7C01-4883-8204-00F4DCCC599A}" srcOrd="9" destOrd="0" presId="urn:microsoft.com/office/officeart/2008/layout/HorizontalMultiLevelHierarchy"/>
    <dgm:cxn modelId="{CA3F27DB-CCCE-4400-92AC-6186681CE99E}" type="presParOf" srcId="{0697EFC7-7C01-4883-8204-00F4DCCC599A}" destId="{E428CA9B-7C02-4BA9-B4D9-87A0D7490036}" srcOrd="0" destOrd="0" presId="urn:microsoft.com/office/officeart/2008/layout/HorizontalMultiLevelHierarchy"/>
    <dgm:cxn modelId="{8A7F1670-E997-4FD9-B674-F158494C803F}" type="presParOf" srcId="{0697EFC7-7C01-4883-8204-00F4DCCC599A}" destId="{9AAB75BB-96F4-4FFB-9C5B-BFA1597BCA2C}" srcOrd="1" destOrd="0" presId="urn:microsoft.com/office/officeart/2008/layout/HorizontalMultiLevelHierarchy"/>
    <dgm:cxn modelId="{CF407EB1-64F3-4E67-B4ED-66907878B829}" type="presParOf" srcId="{7EBCAF81-4EA7-4B56-9DC3-51C141FFD3AE}" destId="{78091449-97ED-4B52-BE13-48C167BAAC0D}" srcOrd="10" destOrd="0" presId="urn:microsoft.com/office/officeart/2008/layout/HorizontalMultiLevelHierarchy"/>
    <dgm:cxn modelId="{94376E7F-A44E-480E-85F1-BF396447F9D5}" type="presParOf" srcId="{78091449-97ED-4B52-BE13-48C167BAAC0D}" destId="{97DE5C89-B2C6-4234-B2FA-730680412D73}" srcOrd="0" destOrd="0" presId="urn:microsoft.com/office/officeart/2008/layout/HorizontalMultiLevelHierarchy"/>
    <dgm:cxn modelId="{77C5BB8D-0568-4D9B-B379-B99B6104D138}" type="presParOf" srcId="{7EBCAF81-4EA7-4B56-9DC3-51C141FFD3AE}" destId="{89687DAA-D131-4993-9312-715B8824486E}" srcOrd="11" destOrd="0" presId="urn:microsoft.com/office/officeart/2008/layout/HorizontalMultiLevelHierarchy"/>
    <dgm:cxn modelId="{D3BC8476-3A84-4BC9-BA18-F8027AB62FFF}" type="presParOf" srcId="{89687DAA-D131-4993-9312-715B8824486E}" destId="{78F940AE-9759-425F-BCA6-5A0D818EA74B}" srcOrd="0" destOrd="0" presId="urn:microsoft.com/office/officeart/2008/layout/HorizontalMultiLevelHierarchy"/>
    <dgm:cxn modelId="{DE96C92B-D776-450A-AA55-1FC341F57E88}" type="presParOf" srcId="{89687DAA-D131-4993-9312-715B8824486E}" destId="{50377D9B-4D00-4D28-89D0-8D8FB2718171}" srcOrd="1" destOrd="0" presId="urn:microsoft.com/office/officeart/2008/layout/HorizontalMultiLevelHierarchy"/>
    <dgm:cxn modelId="{5C8C0607-7BC2-4D86-8043-DDB43FED8FE5}" type="presParOf" srcId="{7EBCAF81-4EA7-4B56-9DC3-51C141FFD3AE}" destId="{92B45722-51F4-42D2-899B-EC552451B40D}" srcOrd="12" destOrd="0" presId="urn:microsoft.com/office/officeart/2008/layout/HorizontalMultiLevelHierarchy"/>
    <dgm:cxn modelId="{032216A5-D5F7-4ACD-A758-6527AAD58FAF}" type="presParOf" srcId="{92B45722-51F4-42D2-899B-EC552451B40D}" destId="{C6A066C9-F74C-4CB6-AE81-918FDD32AD6C}" srcOrd="0" destOrd="0" presId="urn:microsoft.com/office/officeart/2008/layout/HorizontalMultiLevelHierarchy"/>
    <dgm:cxn modelId="{801F42AF-84A9-43C4-846F-4EB1EB50E85D}" type="presParOf" srcId="{7EBCAF81-4EA7-4B56-9DC3-51C141FFD3AE}" destId="{7699C4C1-9A7A-49A6-92DD-A53AA99E2A7A}" srcOrd="13" destOrd="0" presId="urn:microsoft.com/office/officeart/2008/layout/HorizontalMultiLevelHierarchy"/>
    <dgm:cxn modelId="{4839D4BC-1E0F-4F9E-8F84-4C2F853DC281}" type="presParOf" srcId="{7699C4C1-9A7A-49A6-92DD-A53AA99E2A7A}" destId="{4391341F-95CE-4323-8A7B-1045485F3705}" srcOrd="0" destOrd="0" presId="urn:microsoft.com/office/officeart/2008/layout/HorizontalMultiLevelHierarchy"/>
    <dgm:cxn modelId="{8851EDB2-C250-49C5-AA9D-D502BC9A567A}" type="presParOf" srcId="{7699C4C1-9A7A-49A6-92DD-A53AA99E2A7A}" destId="{FAC8776C-B2BC-44B6-8FBF-E979D87F2BB4}" srcOrd="1" destOrd="0" presId="urn:microsoft.com/office/officeart/2008/layout/HorizontalMultiLevelHierarchy"/>
  </dgm:cxnLst>
  <dgm:bg>
    <a:noFill/>
  </dgm:bg>
  <dgm:whole/>
  <dgm:extLst>
    <a:ext uri="http://schemas.microsoft.com/office/drawing/2008/diagram">
      <dsp:dataModelExt xmlns:dsp="http://schemas.microsoft.com/office/drawing/2008/diagram" relId="rId7" minVer="http://schemas.openxmlformats.org/drawingml/2006/diagram"/>
    </a:ext>
  </dgm:extLst>
</dgm:dataModel>
</file>

<file path=ppt/diagrams/data28.xml><?xml version="1.0" encoding="utf-8"?>
<dgm:dataModel xmlns:dgm="http://schemas.openxmlformats.org/drawingml/2006/diagram" xmlns:a="http://schemas.openxmlformats.org/drawingml/2006/main">
  <dgm:ptLst>
    <dgm:pt modelId="{9798A44B-4299-40D4-A814-0F18B7F2D2AC}" type="doc">
      <dgm:prSet loTypeId="urn:microsoft.com/office/officeart/2008/layout/HorizontalMultiLevelHierarchy" loCatId="hierarchy" qsTypeId="urn:microsoft.com/office/officeart/2005/8/quickstyle/simple1" qsCatId="simple" csTypeId="urn:microsoft.com/office/officeart/2005/8/colors/accent1_2" csCatId="accent1" phldr="1"/>
      <dgm:spPr/>
      <dgm:t>
        <a:bodyPr/>
        <a:lstStyle/>
        <a:p>
          <a:endParaRPr lang="en-US"/>
        </a:p>
      </dgm:t>
    </dgm:pt>
    <dgm:pt modelId="{A398B5B2-702E-4598-B3B3-1308A1664FF4}">
      <dgm:prSet phldrT="[Text]"/>
      <dgm:spPr>
        <a:solidFill>
          <a:srgbClr val="00B0F0"/>
        </a:solidFill>
      </dgm:spPr>
      <dgm:t>
        <a:bodyPr/>
        <a:lstStyle/>
        <a:p>
          <a:r>
            <a:rPr lang="en-US" b="0" dirty="0">
              <a:solidFill>
                <a:schemeClr val="bg1"/>
              </a:solidFill>
            </a:rPr>
            <a:t>Should ACIP recommend RZV [or </a:t>
          </a:r>
          <a:r>
            <a:rPr lang="en-US" b="0" dirty="0" err="1">
              <a:solidFill>
                <a:schemeClr val="bg1"/>
              </a:solidFill>
            </a:rPr>
            <a:t>Shingrix</a:t>
          </a:r>
          <a:r>
            <a:rPr lang="en-US" b="0" dirty="0">
              <a:solidFill>
                <a:schemeClr val="bg1"/>
              </a:solidFill>
            </a:rPr>
            <a:t>] for use in immunocompetent adults aged 50 years and older to prevent shingles?</a:t>
          </a:r>
        </a:p>
      </dgm:t>
    </dgm:pt>
    <dgm:pt modelId="{B653BCD1-5D02-4297-A215-01927D4B8FAE}" type="parTrans" cxnId="{FB198CC8-529E-4617-B5D7-C4F075F87009}">
      <dgm:prSet/>
      <dgm:spPr/>
      <dgm:t>
        <a:bodyPr/>
        <a:lstStyle/>
        <a:p>
          <a:endParaRPr lang="en-US" b="0"/>
        </a:p>
      </dgm:t>
    </dgm:pt>
    <dgm:pt modelId="{C100A7CE-D774-4D7D-A492-0EA697125159}" type="sibTrans" cxnId="{FB198CC8-529E-4617-B5D7-C4F075F87009}">
      <dgm:prSet/>
      <dgm:spPr/>
      <dgm:t>
        <a:bodyPr/>
        <a:lstStyle/>
        <a:p>
          <a:endParaRPr lang="en-US" b="0"/>
        </a:p>
      </dgm:t>
    </dgm:pt>
    <dgm:pt modelId="{6947B6C9-CC43-44C1-B8A8-75341463BC6E}">
      <dgm:prSet phldrT="[Text]"/>
      <dgm:spPr/>
      <dgm:t>
        <a:bodyPr/>
        <a:lstStyle/>
        <a:p>
          <a:r>
            <a:rPr lang="en-US" b="0" dirty="0"/>
            <a:t>Do benefits from the intervention outweigh the harms?</a:t>
          </a:r>
        </a:p>
      </dgm:t>
    </dgm:pt>
    <dgm:pt modelId="{5DB4664E-DF4A-4DDC-99C6-4AE88B07BAD5}" type="parTrans" cxnId="{F0C220FB-B6B8-4B14-BD2F-EC1BAE7B6A5A}">
      <dgm:prSet/>
      <dgm:spPr/>
      <dgm:t>
        <a:bodyPr/>
        <a:lstStyle/>
        <a:p>
          <a:endParaRPr lang="en-US" b="0"/>
        </a:p>
      </dgm:t>
    </dgm:pt>
    <dgm:pt modelId="{6F244848-1971-441B-B475-EC0FCC7287B0}" type="sibTrans" cxnId="{F0C220FB-B6B8-4B14-BD2F-EC1BAE7B6A5A}">
      <dgm:prSet/>
      <dgm:spPr/>
      <dgm:t>
        <a:bodyPr/>
        <a:lstStyle/>
        <a:p>
          <a:endParaRPr lang="en-US" b="0"/>
        </a:p>
      </dgm:t>
    </dgm:pt>
    <dgm:pt modelId="{9F5879FB-B6AC-4B32-AA3D-5E58501645D8}">
      <dgm:prSet phldrT="[Text]"/>
      <dgm:spPr/>
      <dgm:t>
        <a:bodyPr/>
        <a:lstStyle/>
        <a:p>
          <a:r>
            <a:rPr lang="en-US" b="0" dirty="0"/>
            <a:t>Is the intervention acceptable to key stakeholders?</a:t>
          </a:r>
        </a:p>
      </dgm:t>
    </dgm:pt>
    <dgm:pt modelId="{4BF6B202-DBDE-431D-BECB-38E23F8A3A7A}" type="parTrans" cxnId="{B4985D2D-EC97-4612-BF37-261E7E6C077C}">
      <dgm:prSet/>
      <dgm:spPr/>
      <dgm:t>
        <a:bodyPr/>
        <a:lstStyle/>
        <a:p>
          <a:endParaRPr lang="en-US" b="0"/>
        </a:p>
      </dgm:t>
    </dgm:pt>
    <dgm:pt modelId="{806D249D-BF0C-4095-AEEE-F28AB78E5FD6}" type="sibTrans" cxnId="{B4985D2D-EC97-4612-BF37-261E7E6C077C}">
      <dgm:prSet/>
      <dgm:spPr/>
      <dgm:t>
        <a:bodyPr/>
        <a:lstStyle/>
        <a:p>
          <a:endParaRPr lang="en-US" b="0"/>
        </a:p>
      </dgm:t>
    </dgm:pt>
    <dgm:pt modelId="{9D7882AA-2A2F-42F5-BFBE-8CF976913C14}">
      <dgm:prSet phldrT="[Text]"/>
      <dgm:spPr/>
      <dgm:t>
        <a:bodyPr/>
        <a:lstStyle/>
        <a:p>
          <a:r>
            <a:rPr lang="en-US" b="0" dirty="0"/>
            <a:t>Is the intervention a reasonable and efficient allocation of resources?</a:t>
          </a:r>
        </a:p>
      </dgm:t>
    </dgm:pt>
    <dgm:pt modelId="{D2AAFF00-BC9A-4D50-83A5-1A6ABC179B25}" type="parTrans" cxnId="{4EA7EE91-21B8-4798-A8AF-AB2198967F56}">
      <dgm:prSet/>
      <dgm:spPr/>
      <dgm:t>
        <a:bodyPr/>
        <a:lstStyle/>
        <a:p>
          <a:endParaRPr lang="en-US" b="0"/>
        </a:p>
      </dgm:t>
    </dgm:pt>
    <dgm:pt modelId="{376C5AF3-F66E-4F0B-9C94-BE3C34658648}" type="sibTrans" cxnId="{4EA7EE91-21B8-4798-A8AF-AB2198967F56}">
      <dgm:prSet/>
      <dgm:spPr/>
      <dgm:t>
        <a:bodyPr/>
        <a:lstStyle/>
        <a:p>
          <a:endParaRPr lang="en-US" b="0"/>
        </a:p>
      </dgm:t>
    </dgm:pt>
    <dgm:pt modelId="{D6EEBB4B-A1DD-4DE6-82B0-10D3266F3E16}">
      <dgm:prSet phldrT="[Text]"/>
      <dgm:spPr/>
      <dgm:t>
        <a:bodyPr/>
        <a:lstStyle/>
        <a:p>
          <a:r>
            <a:rPr lang="en-US" b="0" dirty="0"/>
            <a:t>Is there a public health need?</a:t>
          </a:r>
        </a:p>
      </dgm:t>
    </dgm:pt>
    <dgm:pt modelId="{B9D186CD-161A-47AC-A743-48026827F4AE}" type="parTrans" cxnId="{9E55D7C4-CD02-482A-A0CC-129DDC1C3FB7}">
      <dgm:prSet/>
      <dgm:spPr/>
      <dgm:t>
        <a:bodyPr/>
        <a:lstStyle/>
        <a:p>
          <a:endParaRPr lang="en-US" b="0"/>
        </a:p>
      </dgm:t>
    </dgm:pt>
    <dgm:pt modelId="{6317733E-BE8C-44FA-9643-9DC9C38EF465}" type="sibTrans" cxnId="{9E55D7C4-CD02-482A-A0CC-129DDC1C3FB7}">
      <dgm:prSet/>
      <dgm:spPr/>
      <dgm:t>
        <a:bodyPr/>
        <a:lstStyle/>
        <a:p>
          <a:endParaRPr lang="en-US" b="0"/>
        </a:p>
      </dgm:t>
    </dgm:pt>
    <dgm:pt modelId="{8BC2DAFF-2AA7-41A8-BF6A-57FBECDE00FB}">
      <dgm:prSet phldrT="[Text]"/>
      <dgm:spPr/>
      <dgm:t>
        <a:bodyPr/>
        <a:lstStyle/>
        <a:p>
          <a:r>
            <a:rPr lang="en-US" b="0" dirty="0"/>
            <a:t>Is the intervention feasible to implement?</a:t>
          </a:r>
        </a:p>
      </dgm:t>
    </dgm:pt>
    <dgm:pt modelId="{D827A1B4-9E01-43D9-B264-8C07BFB6F44E}" type="parTrans" cxnId="{1A842F3E-BFBF-47BD-9D00-9EF3E4DBAC85}">
      <dgm:prSet/>
      <dgm:spPr/>
      <dgm:t>
        <a:bodyPr/>
        <a:lstStyle/>
        <a:p>
          <a:endParaRPr lang="en-US" b="0"/>
        </a:p>
      </dgm:t>
    </dgm:pt>
    <dgm:pt modelId="{5A28A2CA-1458-4217-A1B1-04267381D5AD}" type="sibTrans" cxnId="{1A842F3E-BFBF-47BD-9D00-9EF3E4DBAC85}">
      <dgm:prSet/>
      <dgm:spPr/>
      <dgm:t>
        <a:bodyPr/>
        <a:lstStyle/>
        <a:p>
          <a:endParaRPr lang="en-US" b="0"/>
        </a:p>
      </dgm:t>
    </dgm:pt>
    <dgm:pt modelId="{21483FE1-75E3-46BD-91CE-4B94B68DBEE3}">
      <dgm:prSet phldrT="[Text]"/>
      <dgm:spPr/>
      <dgm:t>
        <a:bodyPr/>
        <a:lstStyle/>
        <a:p>
          <a:r>
            <a:rPr lang="en-US" b="0" dirty="0"/>
            <a:t>Does the target population value this intervention?</a:t>
          </a:r>
        </a:p>
      </dgm:t>
    </dgm:pt>
    <dgm:pt modelId="{760D459D-F429-42D9-9D44-5C93FFAC2FF2}" type="parTrans" cxnId="{1FD8F247-CC29-429F-AE73-AEB4C713364D}">
      <dgm:prSet/>
      <dgm:spPr/>
      <dgm:t>
        <a:bodyPr/>
        <a:lstStyle/>
        <a:p>
          <a:endParaRPr lang="en-US"/>
        </a:p>
      </dgm:t>
    </dgm:pt>
    <dgm:pt modelId="{219DE2AA-81C6-4AFC-A348-D182913D1AEC}" type="sibTrans" cxnId="{1FD8F247-CC29-429F-AE73-AEB4C713364D}">
      <dgm:prSet/>
      <dgm:spPr/>
      <dgm:t>
        <a:bodyPr/>
        <a:lstStyle/>
        <a:p>
          <a:endParaRPr lang="en-US"/>
        </a:p>
      </dgm:t>
    </dgm:pt>
    <dgm:pt modelId="{5CDBD975-4968-4129-8BD1-34E75AE6EED4}">
      <dgm:prSet phldrT="[Text]"/>
      <dgm:spPr/>
      <dgm:t>
        <a:bodyPr/>
        <a:lstStyle/>
        <a:p>
          <a:r>
            <a:rPr lang="en-US" b="0" dirty="0"/>
            <a:t>What is the overall certainty of evidence for the critical outcomes?</a:t>
          </a:r>
        </a:p>
      </dgm:t>
    </dgm:pt>
    <dgm:pt modelId="{60A0B7DC-9A31-42C6-8557-0C67574CABD5}" type="parTrans" cxnId="{E9740AEA-02E3-4CB4-9FF5-0C799316D02B}">
      <dgm:prSet/>
      <dgm:spPr/>
      <dgm:t>
        <a:bodyPr/>
        <a:lstStyle/>
        <a:p>
          <a:endParaRPr lang="en-US"/>
        </a:p>
      </dgm:t>
    </dgm:pt>
    <dgm:pt modelId="{1172C735-9499-49C0-9289-DD69BCE5DA75}" type="sibTrans" cxnId="{E9740AEA-02E3-4CB4-9FF5-0C799316D02B}">
      <dgm:prSet/>
      <dgm:spPr/>
      <dgm:t>
        <a:bodyPr/>
        <a:lstStyle/>
        <a:p>
          <a:endParaRPr lang="en-US"/>
        </a:p>
      </dgm:t>
    </dgm:pt>
    <dgm:pt modelId="{82284A4E-DDB6-4FE5-9DAC-99936ABB496B}" type="pres">
      <dgm:prSet presAssocID="{9798A44B-4299-40D4-A814-0F18B7F2D2AC}" presName="Name0" presStyleCnt="0">
        <dgm:presLayoutVars>
          <dgm:chPref val="1"/>
          <dgm:dir/>
          <dgm:animOne val="branch"/>
          <dgm:animLvl val="lvl"/>
          <dgm:resizeHandles val="exact"/>
        </dgm:presLayoutVars>
      </dgm:prSet>
      <dgm:spPr/>
    </dgm:pt>
    <dgm:pt modelId="{9190F55B-48D3-4483-AC69-973AF42057E3}" type="pres">
      <dgm:prSet presAssocID="{A398B5B2-702E-4598-B3B3-1308A1664FF4}" presName="root1" presStyleCnt="0"/>
      <dgm:spPr/>
    </dgm:pt>
    <dgm:pt modelId="{2073A012-19A6-43D3-B091-25A9DB52EE2A}" type="pres">
      <dgm:prSet presAssocID="{A398B5B2-702E-4598-B3B3-1308A1664FF4}" presName="LevelOneTextNode" presStyleLbl="node0" presStyleIdx="0" presStyleCnt="1" custAng="5400000" custScaleX="200514" custScaleY="65637" custLinFactX="-12330" custLinFactNeighborX="-100000" custLinFactNeighborY="-2722">
        <dgm:presLayoutVars>
          <dgm:chPref val="3"/>
        </dgm:presLayoutVars>
      </dgm:prSet>
      <dgm:spPr/>
    </dgm:pt>
    <dgm:pt modelId="{7EBCAF81-4EA7-4B56-9DC3-51C141FFD3AE}" type="pres">
      <dgm:prSet presAssocID="{A398B5B2-702E-4598-B3B3-1308A1664FF4}" presName="level2hierChild" presStyleCnt="0"/>
      <dgm:spPr/>
    </dgm:pt>
    <dgm:pt modelId="{FAED4CBC-D6A1-42F9-BF7C-62DA9096BE11}" type="pres">
      <dgm:prSet presAssocID="{B9D186CD-161A-47AC-A743-48026827F4AE}" presName="conn2-1" presStyleLbl="parChTrans1D2" presStyleIdx="0" presStyleCnt="7"/>
      <dgm:spPr/>
    </dgm:pt>
    <dgm:pt modelId="{3F7C1AC7-20B4-4FCA-BC77-DD9C85EF757E}" type="pres">
      <dgm:prSet presAssocID="{B9D186CD-161A-47AC-A743-48026827F4AE}" presName="connTx" presStyleLbl="parChTrans1D2" presStyleIdx="0" presStyleCnt="7"/>
      <dgm:spPr/>
    </dgm:pt>
    <dgm:pt modelId="{4BBBF60B-2FD7-47A6-AF32-E028BE989785}" type="pres">
      <dgm:prSet presAssocID="{D6EEBB4B-A1DD-4DE6-82B0-10D3266F3E16}" presName="root2" presStyleCnt="0"/>
      <dgm:spPr/>
    </dgm:pt>
    <dgm:pt modelId="{B0B6904C-B974-4F28-BCDE-55B8DAE7F158}" type="pres">
      <dgm:prSet presAssocID="{D6EEBB4B-A1DD-4DE6-82B0-10D3266F3E16}" presName="LevelTwoTextNode" presStyleLbl="node2" presStyleIdx="0" presStyleCnt="7">
        <dgm:presLayoutVars>
          <dgm:chPref val="3"/>
        </dgm:presLayoutVars>
      </dgm:prSet>
      <dgm:spPr/>
    </dgm:pt>
    <dgm:pt modelId="{6DC8AC17-727D-4372-A530-44D7BC8CC0DF}" type="pres">
      <dgm:prSet presAssocID="{D6EEBB4B-A1DD-4DE6-82B0-10D3266F3E16}" presName="level3hierChild" presStyleCnt="0"/>
      <dgm:spPr/>
    </dgm:pt>
    <dgm:pt modelId="{6987BC0C-1310-49C0-8871-87C28E04B52E}" type="pres">
      <dgm:prSet presAssocID="{5DB4664E-DF4A-4DDC-99C6-4AE88B07BAD5}" presName="conn2-1" presStyleLbl="parChTrans1D2" presStyleIdx="1" presStyleCnt="7"/>
      <dgm:spPr/>
    </dgm:pt>
    <dgm:pt modelId="{1EA28986-329E-44A1-8213-D1B8FAA3A576}" type="pres">
      <dgm:prSet presAssocID="{5DB4664E-DF4A-4DDC-99C6-4AE88B07BAD5}" presName="connTx" presStyleLbl="parChTrans1D2" presStyleIdx="1" presStyleCnt="7"/>
      <dgm:spPr/>
    </dgm:pt>
    <dgm:pt modelId="{6395ADD0-E0C3-4A3A-AAE2-BDCFEC0A375C}" type="pres">
      <dgm:prSet presAssocID="{6947B6C9-CC43-44C1-B8A8-75341463BC6E}" presName="root2" presStyleCnt="0"/>
      <dgm:spPr/>
    </dgm:pt>
    <dgm:pt modelId="{FD994ED9-1128-44BF-802E-BF7E20BD9D49}" type="pres">
      <dgm:prSet presAssocID="{6947B6C9-CC43-44C1-B8A8-75341463BC6E}" presName="LevelTwoTextNode" presStyleLbl="node2" presStyleIdx="1" presStyleCnt="7">
        <dgm:presLayoutVars>
          <dgm:chPref val="3"/>
        </dgm:presLayoutVars>
      </dgm:prSet>
      <dgm:spPr/>
    </dgm:pt>
    <dgm:pt modelId="{3E4E937B-5A8F-4F6B-A937-544232861C98}" type="pres">
      <dgm:prSet presAssocID="{6947B6C9-CC43-44C1-B8A8-75341463BC6E}" presName="level3hierChild" presStyleCnt="0"/>
      <dgm:spPr/>
    </dgm:pt>
    <dgm:pt modelId="{BAB5779C-7528-444D-BD33-34F6ADF7D547}" type="pres">
      <dgm:prSet presAssocID="{60A0B7DC-9A31-42C6-8557-0C67574CABD5}" presName="conn2-1" presStyleLbl="parChTrans1D2" presStyleIdx="2" presStyleCnt="7"/>
      <dgm:spPr/>
    </dgm:pt>
    <dgm:pt modelId="{926C6ED0-51B9-455C-B5C4-1F8D17CEA567}" type="pres">
      <dgm:prSet presAssocID="{60A0B7DC-9A31-42C6-8557-0C67574CABD5}" presName="connTx" presStyleLbl="parChTrans1D2" presStyleIdx="2" presStyleCnt="7"/>
      <dgm:spPr/>
    </dgm:pt>
    <dgm:pt modelId="{A6714503-A841-4990-83CD-DA2251111A76}" type="pres">
      <dgm:prSet presAssocID="{5CDBD975-4968-4129-8BD1-34E75AE6EED4}" presName="root2" presStyleCnt="0"/>
      <dgm:spPr/>
    </dgm:pt>
    <dgm:pt modelId="{7A467840-2C0E-48CA-AEBE-1AFB4354208B}" type="pres">
      <dgm:prSet presAssocID="{5CDBD975-4968-4129-8BD1-34E75AE6EED4}" presName="LevelTwoTextNode" presStyleLbl="node2" presStyleIdx="2" presStyleCnt="7">
        <dgm:presLayoutVars>
          <dgm:chPref val="3"/>
        </dgm:presLayoutVars>
      </dgm:prSet>
      <dgm:spPr/>
    </dgm:pt>
    <dgm:pt modelId="{12476308-A215-4C79-B194-6736055FC4F0}" type="pres">
      <dgm:prSet presAssocID="{5CDBD975-4968-4129-8BD1-34E75AE6EED4}" presName="level3hierChild" presStyleCnt="0"/>
      <dgm:spPr/>
    </dgm:pt>
    <dgm:pt modelId="{744134E7-FB82-4BAF-BD10-D9621015B0BC}" type="pres">
      <dgm:prSet presAssocID="{760D459D-F429-42D9-9D44-5C93FFAC2FF2}" presName="conn2-1" presStyleLbl="parChTrans1D2" presStyleIdx="3" presStyleCnt="7"/>
      <dgm:spPr/>
    </dgm:pt>
    <dgm:pt modelId="{43FDCBAB-6DB8-4555-A305-DCA5004E1E55}" type="pres">
      <dgm:prSet presAssocID="{760D459D-F429-42D9-9D44-5C93FFAC2FF2}" presName="connTx" presStyleLbl="parChTrans1D2" presStyleIdx="3" presStyleCnt="7"/>
      <dgm:spPr/>
    </dgm:pt>
    <dgm:pt modelId="{5B2AF431-3EFE-45C3-BFDE-8BE3689BD015}" type="pres">
      <dgm:prSet presAssocID="{21483FE1-75E3-46BD-91CE-4B94B68DBEE3}" presName="root2" presStyleCnt="0"/>
      <dgm:spPr/>
    </dgm:pt>
    <dgm:pt modelId="{2CD5C5EA-5C90-4391-A1B2-F8EE7AB084CC}" type="pres">
      <dgm:prSet presAssocID="{21483FE1-75E3-46BD-91CE-4B94B68DBEE3}" presName="LevelTwoTextNode" presStyleLbl="node2" presStyleIdx="3" presStyleCnt="7">
        <dgm:presLayoutVars>
          <dgm:chPref val="3"/>
        </dgm:presLayoutVars>
      </dgm:prSet>
      <dgm:spPr/>
    </dgm:pt>
    <dgm:pt modelId="{8CA96170-F672-4C86-8766-80F1D8049A12}" type="pres">
      <dgm:prSet presAssocID="{21483FE1-75E3-46BD-91CE-4B94B68DBEE3}" presName="level3hierChild" presStyleCnt="0"/>
      <dgm:spPr/>
    </dgm:pt>
    <dgm:pt modelId="{A0E2934C-2191-4574-93C1-821E2343ED35}" type="pres">
      <dgm:prSet presAssocID="{4BF6B202-DBDE-431D-BECB-38E23F8A3A7A}" presName="conn2-1" presStyleLbl="parChTrans1D2" presStyleIdx="4" presStyleCnt="7"/>
      <dgm:spPr/>
    </dgm:pt>
    <dgm:pt modelId="{A323218D-C6C0-4B82-9A1C-8050872154F2}" type="pres">
      <dgm:prSet presAssocID="{4BF6B202-DBDE-431D-BECB-38E23F8A3A7A}" presName="connTx" presStyleLbl="parChTrans1D2" presStyleIdx="4" presStyleCnt="7"/>
      <dgm:spPr/>
    </dgm:pt>
    <dgm:pt modelId="{0697EFC7-7C01-4883-8204-00F4DCCC599A}" type="pres">
      <dgm:prSet presAssocID="{9F5879FB-B6AC-4B32-AA3D-5E58501645D8}" presName="root2" presStyleCnt="0"/>
      <dgm:spPr/>
    </dgm:pt>
    <dgm:pt modelId="{E428CA9B-7C02-4BA9-B4D9-87A0D7490036}" type="pres">
      <dgm:prSet presAssocID="{9F5879FB-B6AC-4B32-AA3D-5E58501645D8}" presName="LevelTwoTextNode" presStyleLbl="node2" presStyleIdx="4" presStyleCnt="7">
        <dgm:presLayoutVars>
          <dgm:chPref val="3"/>
        </dgm:presLayoutVars>
      </dgm:prSet>
      <dgm:spPr/>
    </dgm:pt>
    <dgm:pt modelId="{9AAB75BB-96F4-4FFB-9C5B-BFA1597BCA2C}" type="pres">
      <dgm:prSet presAssocID="{9F5879FB-B6AC-4B32-AA3D-5E58501645D8}" presName="level3hierChild" presStyleCnt="0"/>
      <dgm:spPr/>
    </dgm:pt>
    <dgm:pt modelId="{78091449-97ED-4B52-BE13-48C167BAAC0D}" type="pres">
      <dgm:prSet presAssocID="{D2AAFF00-BC9A-4D50-83A5-1A6ABC179B25}" presName="conn2-1" presStyleLbl="parChTrans1D2" presStyleIdx="5" presStyleCnt="7"/>
      <dgm:spPr/>
    </dgm:pt>
    <dgm:pt modelId="{97DE5C89-B2C6-4234-B2FA-730680412D73}" type="pres">
      <dgm:prSet presAssocID="{D2AAFF00-BC9A-4D50-83A5-1A6ABC179B25}" presName="connTx" presStyleLbl="parChTrans1D2" presStyleIdx="5" presStyleCnt="7"/>
      <dgm:spPr/>
    </dgm:pt>
    <dgm:pt modelId="{89687DAA-D131-4993-9312-715B8824486E}" type="pres">
      <dgm:prSet presAssocID="{9D7882AA-2A2F-42F5-BFBE-8CF976913C14}" presName="root2" presStyleCnt="0"/>
      <dgm:spPr/>
    </dgm:pt>
    <dgm:pt modelId="{78F940AE-9759-425F-BCA6-5A0D818EA74B}" type="pres">
      <dgm:prSet presAssocID="{9D7882AA-2A2F-42F5-BFBE-8CF976913C14}" presName="LevelTwoTextNode" presStyleLbl="node2" presStyleIdx="5" presStyleCnt="7">
        <dgm:presLayoutVars>
          <dgm:chPref val="3"/>
        </dgm:presLayoutVars>
      </dgm:prSet>
      <dgm:spPr/>
    </dgm:pt>
    <dgm:pt modelId="{50377D9B-4D00-4D28-89D0-8D8FB2718171}" type="pres">
      <dgm:prSet presAssocID="{9D7882AA-2A2F-42F5-BFBE-8CF976913C14}" presName="level3hierChild" presStyleCnt="0"/>
      <dgm:spPr/>
    </dgm:pt>
    <dgm:pt modelId="{92B45722-51F4-42D2-899B-EC552451B40D}" type="pres">
      <dgm:prSet presAssocID="{D827A1B4-9E01-43D9-B264-8C07BFB6F44E}" presName="conn2-1" presStyleLbl="parChTrans1D2" presStyleIdx="6" presStyleCnt="7"/>
      <dgm:spPr/>
    </dgm:pt>
    <dgm:pt modelId="{C6A066C9-F74C-4CB6-AE81-918FDD32AD6C}" type="pres">
      <dgm:prSet presAssocID="{D827A1B4-9E01-43D9-B264-8C07BFB6F44E}" presName="connTx" presStyleLbl="parChTrans1D2" presStyleIdx="6" presStyleCnt="7"/>
      <dgm:spPr/>
    </dgm:pt>
    <dgm:pt modelId="{7699C4C1-9A7A-49A6-92DD-A53AA99E2A7A}" type="pres">
      <dgm:prSet presAssocID="{8BC2DAFF-2AA7-41A8-BF6A-57FBECDE00FB}" presName="root2" presStyleCnt="0"/>
      <dgm:spPr/>
    </dgm:pt>
    <dgm:pt modelId="{4391341F-95CE-4323-8A7B-1045485F3705}" type="pres">
      <dgm:prSet presAssocID="{8BC2DAFF-2AA7-41A8-BF6A-57FBECDE00FB}" presName="LevelTwoTextNode" presStyleLbl="node2" presStyleIdx="6" presStyleCnt="7">
        <dgm:presLayoutVars>
          <dgm:chPref val="3"/>
        </dgm:presLayoutVars>
      </dgm:prSet>
      <dgm:spPr/>
    </dgm:pt>
    <dgm:pt modelId="{FAC8776C-B2BC-44B6-8FBF-E979D87F2BB4}" type="pres">
      <dgm:prSet presAssocID="{8BC2DAFF-2AA7-41A8-BF6A-57FBECDE00FB}" presName="level3hierChild" presStyleCnt="0"/>
      <dgm:spPr/>
    </dgm:pt>
  </dgm:ptLst>
  <dgm:cxnLst>
    <dgm:cxn modelId="{1CB84304-FA7F-4EBB-A877-D909E0CAA092}" type="presOf" srcId="{B9D186CD-161A-47AC-A743-48026827F4AE}" destId="{FAED4CBC-D6A1-42F9-BF7C-62DA9096BE11}" srcOrd="0" destOrd="0" presId="urn:microsoft.com/office/officeart/2008/layout/HorizontalMultiLevelHierarchy"/>
    <dgm:cxn modelId="{8ED46C1B-03DC-474B-B5A7-898C64FE51B3}" type="presOf" srcId="{60A0B7DC-9A31-42C6-8557-0C67574CABD5}" destId="{BAB5779C-7528-444D-BD33-34F6ADF7D547}" srcOrd="0" destOrd="0" presId="urn:microsoft.com/office/officeart/2008/layout/HorizontalMultiLevelHierarchy"/>
    <dgm:cxn modelId="{96AD0620-00A3-4165-B0A1-C6EB2A4B101B}" type="presOf" srcId="{9F5879FB-B6AC-4B32-AA3D-5E58501645D8}" destId="{E428CA9B-7C02-4BA9-B4D9-87A0D7490036}" srcOrd="0" destOrd="0" presId="urn:microsoft.com/office/officeart/2008/layout/HorizontalMultiLevelHierarchy"/>
    <dgm:cxn modelId="{BFA10D28-151F-4284-B7CD-8CB3BCF18578}" type="presOf" srcId="{D2AAFF00-BC9A-4D50-83A5-1A6ABC179B25}" destId="{78091449-97ED-4B52-BE13-48C167BAAC0D}" srcOrd="0" destOrd="0" presId="urn:microsoft.com/office/officeart/2008/layout/HorizontalMultiLevelHierarchy"/>
    <dgm:cxn modelId="{B4985D2D-EC97-4612-BF37-261E7E6C077C}" srcId="{A398B5B2-702E-4598-B3B3-1308A1664FF4}" destId="{9F5879FB-B6AC-4B32-AA3D-5E58501645D8}" srcOrd="4" destOrd="0" parTransId="{4BF6B202-DBDE-431D-BECB-38E23F8A3A7A}" sibTransId="{806D249D-BF0C-4095-AEEE-F28AB78E5FD6}"/>
    <dgm:cxn modelId="{1A842F3E-BFBF-47BD-9D00-9EF3E4DBAC85}" srcId="{A398B5B2-702E-4598-B3B3-1308A1664FF4}" destId="{8BC2DAFF-2AA7-41A8-BF6A-57FBECDE00FB}" srcOrd="6" destOrd="0" parTransId="{D827A1B4-9E01-43D9-B264-8C07BFB6F44E}" sibTransId="{5A28A2CA-1458-4217-A1B1-04267381D5AD}"/>
    <dgm:cxn modelId="{1FD8F247-CC29-429F-AE73-AEB4C713364D}" srcId="{A398B5B2-702E-4598-B3B3-1308A1664FF4}" destId="{21483FE1-75E3-46BD-91CE-4B94B68DBEE3}" srcOrd="3" destOrd="0" parTransId="{760D459D-F429-42D9-9D44-5C93FFAC2FF2}" sibTransId="{219DE2AA-81C6-4AFC-A348-D182913D1AEC}"/>
    <dgm:cxn modelId="{0525224D-BDC5-4FFD-9729-FF93E738FAC7}" type="presOf" srcId="{760D459D-F429-42D9-9D44-5C93FFAC2FF2}" destId="{744134E7-FB82-4BAF-BD10-D9621015B0BC}" srcOrd="0" destOrd="0" presId="urn:microsoft.com/office/officeart/2008/layout/HorizontalMultiLevelHierarchy"/>
    <dgm:cxn modelId="{2AC8B16D-B39C-497D-A073-5C0C642A6177}" type="presOf" srcId="{A398B5B2-702E-4598-B3B3-1308A1664FF4}" destId="{2073A012-19A6-43D3-B091-25A9DB52EE2A}" srcOrd="0" destOrd="0" presId="urn:microsoft.com/office/officeart/2008/layout/HorizontalMultiLevelHierarchy"/>
    <dgm:cxn modelId="{F0A5306E-490F-4D9F-B0E9-D0369E6AD05C}" type="presOf" srcId="{D827A1B4-9E01-43D9-B264-8C07BFB6F44E}" destId="{C6A066C9-F74C-4CB6-AE81-918FDD32AD6C}" srcOrd="1" destOrd="0" presId="urn:microsoft.com/office/officeart/2008/layout/HorizontalMultiLevelHierarchy"/>
    <dgm:cxn modelId="{84424E76-239A-49D5-8915-9803B84508DA}" type="presOf" srcId="{B9D186CD-161A-47AC-A743-48026827F4AE}" destId="{3F7C1AC7-20B4-4FCA-BC77-DD9C85EF757E}" srcOrd="1" destOrd="0" presId="urn:microsoft.com/office/officeart/2008/layout/HorizontalMultiLevelHierarchy"/>
    <dgm:cxn modelId="{62F95D90-2AB4-4CA4-9FA7-DE6DCF77C65E}" type="presOf" srcId="{21483FE1-75E3-46BD-91CE-4B94B68DBEE3}" destId="{2CD5C5EA-5C90-4391-A1B2-F8EE7AB084CC}" srcOrd="0" destOrd="0" presId="urn:microsoft.com/office/officeart/2008/layout/HorizontalMultiLevelHierarchy"/>
    <dgm:cxn modelId="{4EA7EE91-21B8-4798-A8AF-AB2198967F56}" srcId="{A398B5B2-702E-4598-B3B3-1308A1664FF4}" destId="{9D7882AA-2A2F-42F5-BFBE-8CF976913C14}" srcOrd="5" destOrd="0" parTransId="{D2AAFF00-BC9A-4D50-83A5-1A6ABC179B25}" sibTransId="{376C5AF3-F66E-4F0B-9C94-BE3C34658648}"/>
    <dgm:cxn modelId="{7709D49A-BBA0-4D99-8CCB-EE9AD7739985}" type="presOf" srcId="{6947B6C9-CC43-44C1-B8A8-75341463BC6E}" destId="{FD994ED9-1128-44BF-802E-BF7E20BD9D49}" srcOrd="0" destOrd="0" presId="urn:microsoft.com/office/officeart/2008/layout/HorizontalMultiLevelHierarchy"/>
    <dgm:cxn modelId="{2EF7D49D-44E5-4D64-A474-D08766AA3D52}" type="presOf" srcId="{9798A44B-4299-40D4-A814-0F18B7F2D2AC}" destId="{82284A4E-DDB6-4FE5-9DAC-99936ABB496B}" srcOrd="0" destOrd="0" presId="urn:microsoft.com/office/officeart/2008/layout/HorizontalMultiLevelHierarchy"/>
    <dgm:cxn modelId="{676C4FB1-2CE2-467A-997E-3455C05703EC}" type="presOf" srcId="{9D7882AA-2A2F-42F5-BFBE-8CF976913C14}" destId="{78F940AE-9759-425F-BCA6-5A0D818EA74B}" srcOrd="0" destOrd="0" presId="urn:microsoft.com/office/officeart/2008/layout/HorizontalMultiLevelHierarchy"/>
    <dgm:cxn modelId="{8AF24CC3-3B7C-4DE5-A36C-8A74FD0E79BD}" type="presOf" srcId="{5CDBD975-4968-4129-8BD1-34E75AE6EED4}" destId="{7A467840-2C0E-48CA-AEBE-1AFB4354208B}" srcOrd="0" destOrd="0" presId="urn:microsoft.com/office/officeart/2008/layout/HorizontalMultiLevelHierarchy"/>
    <dgm:cxn modelId="{9E55D7C4-CD02-482A-A0CC-129DDC1C3FB7}" srcId="{A398B5B2-702E-4598-B3B3-1308A1664FF4}" destId="{D6EEBB4B-A1DD-4DE6-82B0-10D3266F3E16}" srcOrd="0" destOrd="0" parTransId="{B9D186CD-161A-47AC-A743-48026827F4AE}" sibTransId="{6317733E-BE8C-44FA-9643-9DC9C38EF465}"/>
    <dgm:cxn modelId="{9CAD8CC7-B14E-4095-9AA5-9ECE6936E978}" type="presOf" srcId="{D6EEBB4B-A1DD-4DE6-82B0-10D3266F3E16}" destId="{B0B6904C-B974-4F28-BCDE-55B8DAE7F158}" srcOrd="0" destOrd="0" presId="urn:microsoft.com/office/officeart/2008/layout/HorizontalMultiLevelHierarchy"/>
    <dgm:cxn modelId="{FB198CC8-529E-4617-B5D7-C4F075F87009}" srcId="{9798A44B-4299-40D4-A814-0F18B7F2D2AC}" destId="{A398B5B2-702E-4598-B3B3-1308A1664FF4}" srcOrd="0" destOrd="0" parTransId="{B653BCD1-5D02-4297-A215-01927D4B8FAE}" sibTransId="{C100A7CE-D774-4D7D-A492-0EA697125159}"/>
    <dgm:cxn modelId="{BA63D7D5-B818-4EBF-8862-BD56A04BE26A}" type="presOf" srcId="{4BF6B202-DBDE-431D-BECB-38E23F8A3A7A}" destId="{A0E2934C-2191-4574-93C1-821E2343ED35}" srcOrd="0" destOrd="0" presId="urn:microsoft.com/office/officeart/2008/layout/HorizontalMultiLevelHierarchy"/>
    <dgm:cxn modelId="{04C353DD-C06D-4AAC-9F53-3DFB1D32D043}" type="presOf" srcId="{D2AAFF00-BC9A-4D50-83A5-1A6ABC179B25}" destId="{97DE5C89-B2C6-4234-B2FA-730680412D73}" srcOrd="1" destOrd="0" presId="urn:microsoft.com/office/officeart/2008/layout/HorizontalMultiLevelHierarchy"/>
    <dgm:cxn modelId="{75C5D0E3-0B2A-488D-BB92-F8D96465FB8C}" type="presOf" srcId="{8BC2DAFF-2AA7-41A8-BF6A-57FBECDE00FB}" destId="{4391341F-95CE-4323-8A7B-1045485F3705}" srcOrd="0" destOrd="0" presId="urn:microsoft.com/office/officeart/2008/layout/HorizontalMultiLevelHierarchy"/>
    <dgm:cxn modelId="{E9740AEA-02E3-4CB4-9FF5-0C799316D02B}" srcId="{A398B5B2-702E-4598-B3B3-1308A1664FF4}" destId="{5CDBD975-4968-4129-8BD1-34E75AE6EED4}" srcOrd="2" destOrd="0" parTransId="{60A0B7DC-9A31-42C6-8557-0C67574CABD5}" sibTransId="{1172C735-9499-49C0-9289-DD69BCE5DA75}"/>
    <dgm:cxn modelId="{6153ABEF-577A-42A9-9BD4-68C76117FD0C}" type="presOf" srcId="{60A0B7DC-9A31-42C6-8557-0C67574CABD5}" destId="{926C6ED0-51B9-455C-B5C4-1F8D17CEA567}" srcOrd="1" destOrd="0" presId="urn:microsoft.com/office/officeart/2008/layout/HorizontalMultiLevelHierarchy"/>
    <dgm:cxn modelId="{A62976F3-17E2-4FAE-BDF9-5F18B6938A3E}" type="presOf" srcId="{4BF6B202-DBDE-431D-BECB-38E23F8A3A7A}" destId="{A323218D-C6C0-4B82-9A1C-8050872154F2}" srcOrd="1" destOrd="0" presId="urn:microsoft.com/office/officeart/2008/layout/HorizontalMultiLevelHierarchy"/>
    <dgm:cxn modelId="{D1A08EF6-050C-4B58-BCF6-08A06ACA9031}" type="presOf" srcId="{5DB4664E-DF4A-4DDC-99C6-4AE88B07BAD5}" destId="{6987BC0C-1310-49C0-8871-87C28E04B52E}" srcOrd="0" destOrd="0" presId="urn:microsoft.com/office/officeart/2008/layout/HorizontalMultiLevelHierarchy"/>
    <dgm:cxn modelId="{42690DF7-CA40-4C07-BA06-B25865DC77BE}" type="presOf" srcId="{5DB4664E-DF4A-4DDC-99C6-4AE88B07BAD5}" destId="{1EA28986-329E-44A1-8213-D1B8FAA3A576}" srcOrd="1" destOrd="0" presId="urn:microsoft.com/office/officeart/2008/layout/HorizontalMultiLevelHierarchy"/>
    <dgm:cxn modelId="{6DEDCBF9-5B94-4480-99B0-97AEAA1C0B71}" type="presOf" srcId="{760D459D-F429-42D9-9D44-5C93FFAC2FF2}" destId="{43FDCBAB-6DB8-4555-A305-DCA5004E1E55}" srcOrd="1" destOrd="0" presId="urn:microsoft.com/office/officeart/2008/layout/HorizontalMultiLevelHierarchy"/>
    <dgm:cxn modelId="{F0C220FB-B6B8-4B14-BD2F-EC1BAE7B6A5A}" srcId="{A398B5B2-702E-4598-B3B3-1308A1664FF4}" destId="{6947B6C9-CC43-44C1-B8A8-75341463BC6E}" srcOrd="1" destOrd="0" parTransId="{5DB4664E-DF4A-4DDC-99C6-4AE88B07BAD5}" sibTransId="{6F244848-1971-441B-B475-EC0FCC7287B0}"/>
    <dgm:cxn modelId="{C146E8FC-6568-45FE-8E7C-44D4FFCC503C}" type="presOf" srcId="{D827A1B4-9E01-43D9-B264-8C07BFB6F44E}" destId="{92B45722-51F4-42D2-899B-EC552451B40D}" srcOrd="0" destOrd="0" presId="urn:microsoft.com/office/officeart/2008/layout/HorizontalMultiLevelHierarchy"/>
    <dgm:cxn modelId="{C31F5E44-BAEE-4FEF-9278-77197CC079DC}" type="presParOf" srcId="{82284A4E-DDB6-4FE5-9DAC-99936ABB496B}" destId="{9190F55B-48D3-4483-AC69-973AF42057E3}" srcOrd="0" destOrd="0" presId="urn:microsoft.com/office/officeart/2008/layout/HorizontalMultiLevelHierarchy"/>
    <dgm:cxn modelId="{A91EFAA7-DA84-43D7-9F2A-03C509BBB4AB}" type="presParOf" srcId="{9190F55B-48D3-4483-AC69-973AF42057E3}" destId="{2073A012-19A6-43D3-B091-25A9DB52EE2A}" srcOrd="0" destOrd="0" presId="urn:microsoft.com/office/officeart/2008/layout/HorizontalMultiLevelHierarchy"/>
    <dgm:cxn modelId="{DF9A636A-C307-4601-BFFD-0F35EEFFF1FD}" type="presParOf" srcId="{9190F55B-48D3-4483-AC69-973AF42057E3}" destId="{7EBCAF81-4EA7-4B56-9DC3-51C141FFD3AE}" srcOrd="1" destOrd="0" presId="urn:microsoft.com/office/officeart/2008/layout/HorizontalMultiLevelHierarchy"/>
    <dgm:cxn modelId="{0C370A31-C11B-47E7-A2B3-B5D0AC966BEF}" type="presParOf" srcId="{7EBCAF81-4EA7-4B56-9DC3-51C141FFD3AE}" destId="{FAED4CBC-D6A1-42F9-BF7C-62DA9096BE11}" srcOrd="0" destOrd="0" presId="urn:microsoft.com/office/officeart/2008/layout/HorizontalMultiLevelHierarchy"/>
    <dgm:cxn modelId="{DFA66392-286A-41FD-B290-A39CF7D0C472}" type="presParOf" srcId="{FAED4CBC-D6A1-42F9-BF7C-62DA9096BE11}" destId="{3F7C1AC7-20B4-4FCA-BC77-DD9C85EF757E}" srcOrd="0" destOrd="0" presId="urn:microsoft.com/office/officeart/2008/layout/HorizontalMultiLevelHierarchy"/>
    <dgm:cxn modelId="{86103423-EAD8-4783-924D-B03C55EF054C}" type="presParOf" srcId="{7EBCAF81-4EA7-4B56-9DC3-51C141FFD3AE}" destId="{4BBBF60B-2FD7-47A6-AF32-E028BE989785}" srcOrd="1" destOrd="0" presId="urn:microsoft.com/office/officeart/2008/layout/HorizontalMultiLevelHierarchy"/>
    <dgm:cxn modelId="{608F383E-6B25-4FA5-823B-ADB16F75A3C3}" type="presParOf" srcId="{4BBBF60B-2FD7-47A6-AF32-E028BE989785}" destId="{B0B6904C-B974-4F28-BCDE-55B8DAE7F158}" srcOrd="0" destOrd="0" presId="urn:microsoft.com/office/officeart/2008/layout/HorizontalMultiLevelHierarchy"/>
    <dgm:cxn modelId="{3C00F6E5-4EEF-4C84-BBEE-E222DF25F4EB}" type="presParOf" srcId="{4BBBF60B-2FD7-47A6-AF32-E028BE989785}" destId="{6DC8AC17-727D-4372-A530-44D7BC8CC0DF}" srcOrd="1" destOrd="0" presId="urn:microsoft.com/office/officeart/2008/layout/HorizontalMultiLevelHierarchy"/>
    <dgm:cxn modelId="{DE9DAEDC-5166-47C1-AC2C-0E11916D9A08}" type="presParOf" srcId="{7EBCAF81-4EA7-4B56-9DC3-51C141FFD3AE}" destId="{6987BC0C-1310-49C0-8871-87C28E04B52E}" srcOrd="2" destOrd="0" presId="urn:microsoft.com/office/officeart/2008/layout/HorizontalMultiLevelHierarchy"/>
    <dgm:cxn modelId="{83D7D8E7-2204-475C-8BA7-01E594CBBFEF}" type="presParOf" srcId="{6987BC0C-1310-49C0-8871-87C28E04B52E}" destId="{1EA28986-329E-44A1-8213-D1B8FAA3A576}" srcOrd="0" destOrd="0" presId="urn:microsoft.com/office/officeart/2008/layout/HorizontalMultiLevelHierarchy"/>
    <dgm:cxn modelId="{4132CB19-AC8B-41A0-B1F7-B43D92632D13}" type="presParOf" srcId="{7EBCAF81-4EA7-4B56-9DC3-51C141FFD3AE}" destId="{6395ADD0-E0C3-4A3A-AAE2-BDCFEC0A375C}" srcOrd="3" destOrd="0" presId="urn:microsoft.com/office/officeart/2008/layout/HorizontalMultiLevelHierarchy"/>
    <dgm:cxn modelId="{E75B7659-DE82-4808-BD05-C61D8284B596}" type="presParOf" srcId="{6395ADD0-E0C3-4A3A-AAE2-BDCFEC0A375C}" destId="{FD994ED9-1128-44BF-802E-BF7E20BD9D49}" srcOrd="0" destOrd="0" presId="urn:microsoft.com/office/officeart/2008/layout/HorizontalMultiLevelHierarchy"/>
    <dgm:cxn modelId="{9EFD249F-648C-43AE-9EB9-E838DA623BB0}" type="presParOf" srcId="{6395ADD0-E0C3-4A3A-AAE2-BDCFEC0A375C}" destId="{3E4E937B-5A8F-4F6B-A937-544232861C98}" srcOrd="1" destOrd="0" presId="urn:microsoft.com/office/officeart/2008/layout/HorizontalMultiLevelHierarchy"/>
    <dgm:cxn modelId="{42F4932C-1DED-4197-AAE3-3DE758ADAAE6}" type="presParOf" srcId="{7EBCAF81-4EA7-4B56-9DC3-51C141FFD3AE}" destId="{BAB5779C-7528-444D-BD33-34F6ADF7D547}" srcOrd="4" destOrd="0" presId="urn:microsoft.com/office/officeart/2008/layout/HorizontalMultiLevelHierarchy"/>
    <dgm:cxn modelId="{6CC9458C-C78A-407B-B020-E57B863DE435}" type="presParOf" srcId="{BAB5779C-7528-444D-BD33-34F6ADF7D547}" destId="{926C6ED0-51B9-455C-B5C4-1F8D17CEA567}" srcOrd="0" destOrd="0" presId="urn:microsoft.com/office/officeart/2008/layout/HorizontalMultiLevelHierarchy"/>
    <dgm:cxn modelId="{FA4CA70E-CDF4-4A31-B5C2-E9C20F5E895A}" type="presParOf" srcId="{7EBCAF81-4EA7-4B56-9DC3-51C141FFD3AE}" destId="{A6714503-A841-4990-83CD-DA2251111A76}" srcOrd="5" destOrd="0" presId="urn:microsoft.com/office/officeart/2008/layout/HorizontalMultiLevelHierarchy"/>
    <dgm:cxn modelId="{9C700D62-061E-4A04-87D7-54EF33FB7E2A}" type="presParOf" srcId="{A6714503-A841-4990-83CD-DA2251111A76}" destId="{7A467840-2C0E-48CA-AEBE-1AFB4354208B}" srcOrd="0" destOrd="0" presId="urn:microsoft.com/office/officeart/2008/layout/HorizontalMultiLevelHierarchy"/>
    <dgm:cxn modelId="{1528D0DE-F696-4B1D-BA35-43D7868BBC12}" type="presParOf" srcId="{A6714503-A841-4990-83CD-DA2251111A76}" destId="{12476308-A215-4C79-B194-6736055FC4F0}" srcOrd="1" destOrd="0" presId="urn:microsoft.com/office/officeart/2008/layout/HorizontalMultiLevelHierarchy"/>
    <dgm:cxn modelId="{F6D2903D-BE52-4FDC-BDAF-4B616B2A960A}" type="presParOf" srcId="{7EBCAF81-4EA7-4B56-9DC3-51C141FFD3AE}" destId="{744134E7-FB82-4BAF-BD10-D9621015B0BC}" srcOrd="6" destOrd="0" presId="urn:microsoft.com/office/officeart/2008/layout/HorizontalMultiLevelHierarchy"/>
    <dgm:cxn modelId="{AEE9363A-0510-4074-92B2-6F67E984EA00}" type="presParOf" srcId="{744134E7-FB82-4BAF-BD10-D9621015B0BC}" destId="{43FDCBAB-6DB8-4555-A305-DCA5004E1E55}" srcOrd="0" destOrd="0" presId="urn:microsoft.com/office/officeart/2008/layout/HorizontalMultiLevelHierarchy"/>
    <dgm:cxn modelId="{22441C25-AFC8-498D-A7DC-C8EC9FEA8DD3}" type="presParOf" srcId="{7EBCAF81-4EA7-4B56-9DC3-51C141FFD3AE}" destId="{5B2AF431-3EFE-45C3-BFDE-8BE3689BD015}" srcOrd="7" destOrd="0" presId="urn:microsoft.com/office/officeart/2008/layout/HorizontalMultiLevelHierarchy"/>
    <dgm:cxn modelId="{283E4EBE-1E12-4329-8A75-14D7A94EFD35}" type="presParOf" srcId="{5B2AF431-3EFE-45C3-BFDE-8BE3689BD015}" destId="{2CD5C5EA-5C90-4391-A1B2-F8EE7AB084CC}" srcOrd="0" destOrd="0" presId="urn:microsoft.com/office/officeart/2008/layout/HorizontalMultiLevelHierarchy"/>
    <dgm:cxn modelId="{F1A3F54A-E992-460F-923B-089EA6CD8E27}" type="presParOf" srcId="{5B2AF431-3EFE-45C3-BFDE-8BE3689BD015}" destId="{8CA96170-F672-4C86-8766-80F1D8049A12}" srcOrd="1" destOrd="0" presId="urn:microsoft.com/office/officeart/2008/layout/HorizontalMultiLevelHierarchy"/>
    <dgm:cxn modelId="{D9723B07-A825-4CB0-8962-DC64D4F780A3}" type="presParOf" srcId="{7EBCAF81-4EA7-4B56-9DC3-51C141FFD3AE}" destId="{A0E2934C-2191-4574-93C1-821E2343ED35}" srcOrd="8" destOrd="0" presId="urn:microsoft.com/office/officeart/2008/layout/HorizontalMultiLevelHierarchy"/>
    <dgm:cxn modelId="{C358E66F-79CC-4D1C-B9A7-77802201A26D}" type="presParOf" srcId="{A0E2934C-2191-4574-93C1-821E2343ED35}" destId="{A323218D-C6C0-4B82-9A1C-8050872154F2}" srcOrd="0" destOrd="0" presId="urn:microsoft.com/office/officeart/2008/layout/HorizontalMultiLevelHierarchy"/>
    <dgm:cxn modelId="{1C7AA2AC-4103-4865-9E03-2CDE76F711B4}" type="presParOf" srcId="{7EBCAF81-4EA7-4B56-9DC3-51C141FFD3AE}" destId="{0697EFC7-7C01-4883-8204-00F4DCCC599A}" srcOrd="9" destOrd="0" presId="urn:microsoft.com/office/officeart/2008/layout/HorizontalMultiLevelHierarchy"/>
    <dgm:cxn modelId="{CA3F27DB-CCCE-4400-92AC-6186681CE99E}" type="presParOf" srcId="{0697EFC7-7C01-4883-8204-00F4DCCC599A}" destId="{E428CA9B-7C02-4BA9-B4D9-87A0D7490036}" srcOrd="0" destOrd="0" presId="urn:microsoft.com/office/officeart/2008/layout/HorizontalMultiLevelHierarchy"/>
    <dgm:cxn modelId="{8A7F1670-E997-4FD9-B674-F158494C803F}" type="presParOf" srcId="{0697EFC7-7C01-4883-8204-00F4DCCC599A}" destId="{9AAB75BB-96F4-4FFB-9C5B-BFA1597BCA2C}" srcOrd="1" destOrd="0" presId="urn:microsoft.com/office/officeart/2008/layout/HorizontalMultiLevelHierarchy"/>
    <dgm:cxn modelId="{CF407EB1-64F3-4E67-B4ED-66907878B829}" type="presParOf" srcId="{7EBCAF81-4EA7-4B56-9DC3-51C141FFD3AE}" destId="{78091449-97ED-4B52-BE13-48C167BAAC0D}" srcOrd="10" destOrd="0" presId="urn:microsoft.com/office/officeart/2008/layout/HorizontalMultiLevelHierarchy"/>
    <dgm:cxn modelId="{94376E7F-A44E-480E-85F1-BF396447F9D5}" type="presParOf" srcId="{78091449-97ED-4B52-BE13-48C167BAAC0D}" destId="{97DE5C89-B2C6-4234-B2FA-730680412D73}" srcOrd="0" destOrd="0" presId="urn:microsoft.com/office/officeart/2008/layout/HorizontalMultiLevelHierarchy"/>
    <dgm:cxn modelId="{77C5BB8D-0568-4D9B-B379-B99B6104D138}" type="presParOf" srcId="{7EBCAF81-4EA7-4B56-9DC3-51C141FFD3AE}" destId="{89687DAA-D131-4993-9312-715B8824486E}" srcOrd="11" destOrd="0" presId="urn:microsoft.com/office/officeart/2008/layout/HorizontalMultiLevelHierarchy"/>
    <dgm:cxn modelId="{D3BC8476-3A84-4BC9-BA18-F8027AB62FFF}" type="presParOf" srcId="{89687DAA-D131-4993-9312-715B8824486E}" destId="{78F940AE-9759-425F-BCA6-5A0D818EA74B}" srcOrd="0" destOrd="0" presId="urn:microsoft.com/office/officeart/2008/layout/HorizontalMultiLevelHierarchy"/>
    <dgm:cxn modelId="{DE96C92B-D776-450A-AA55-1FC341F57E88}" type="presParOf" srcId="{89687DAA-D131-4993-9312-715B8824486E}" destId="{50377D9B-4D00-4D28-89D0-8D8FB2718171}" srcOrd="1" destOrd="0" presId="urn:microsoft.com/office/officeart/2008/layout/HorizontalMultiLevelHierarchy"/>
    <dgm:cxn modelId="{5C8C0607-7BC2-4D86-8043-DDB43FED8FE5}" type="presParOf" srcId="{7EBCAF81-4EA7-4B56-9DC3-51C141FFD3AE}" destId="{92B45722-51F4-42D2-899B-EC552451B40D}" srcOrd="12" destOrd="0" presId="urn:microsoft.com/office/officeart/2008/layout/HorizontalMultiLevelHierarchy"/>
    <dgm:cxn modelId="{032216A5-D5F7-4ACD-A758-6527AAD58FAF}" type="presParOf" srcId="{92B45722-51F4-42D2-899B-EC552451B40D}" destId="{C6A066C9-F74C-4CB6-AE81-918FDD32AD6C}" srcOrd="0" destOrd="0" presId="urn:microsoft.com/office/officeart/2008/layout/HorizontalMultiLevelHierarchy"/>
    <dgm:cxn modelId="{801F42AF-84A9-43C4-846F-4EB1EB50E85D}" type="presParOf" srcId="{7EBCAF81-4EA7-4B56-9DC3-51C141FFD3AE}" destId="{7699C4C1-9A7A-49A6-92DD-A53AA99E2A7A}" srcOrd="13" destOrd="0" presId="urn:microsoft.com/office/officeart/2008/layout/HorizontalMultiLevelHierarchy"/>
    <dgm:cxn modelId="{4839D4BC-1E0F-4F9E-8F84-4C2F853DC281}" type="presParOf" srcId="{7699C4C1-9A7A-49A6-92DD-A53AA99E2A7A}" destId="{4391341F-95CE-4323-8A7B-1045485F3705}" srcOrd="0" destOrd="0" presId="urn:microsoft.com/office/officeart/2008/layout/HorizontalMultiLevelHierarchy"/>
    <dgm:cxn modelId="{8851EDB2-C250-49C5-AA9D-D502BC9A567A}" type="presParOf" srcId="{7699C4C1-9A7A-49A6-92DD-A53AA99E2A7A}" destId="{FAC8776C-B2BC-44B6-8FBF-E979D87F2BB4}" srcOrd="1" destOrd="0" presId="urn:microsoft.com/office/officeart/2008/layout/HorizontalMultiLevelHierarchy"/>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29.xml><?xml version="1.0" encoding="utf-8"?>
<dgm:dataModel xmlns:dgm="http://schemas.openxmlformats.org/drawingml/2006/diagram" xmlns:a="http://schemas.openxmlformats.org/drawingml/2006/main">
  <dgm:ptLst>
    <dgm:pt modelId="{9798A44B-4299-40D4-A814-0F18B7F2D2AC}" type="doc">
      <dgm:prSet loTypeId="urn:microsoft.com/office/officeart/2008/layout/HorizontalMultiLevelHierarchy" loCatId="hierarchy" qsTypeId="urn:microsoft.com/office/officeart/2005/8/quickstyle/simple1" qsCatId="simple" csTypeId="urn:microsoft.com/office/officeart/2005/8/colors/accent1_2" csCatId="accent1" phldr="1"/>
      <dgm:spPr/>
      <dgm:t>
        <a:bodyPr/>
        <a:lstStyle/>
        <a:p>
          <a:endParaRPr lang="en-US"/>
        </a:p>
      </dgm:t>
    </dgm:pt>
    <dgm:pt modelId="{A398B5B2-702E-4598-B3B3-1308A1664FF4}">
      <dgm:prSet phldrT="[Text]"/>
      <dgm:spPr>
        <a:solidFill>
          <a:schemeClr val="bg1"/>
        </a:solidFill>
      </dgm:spPr>
      <dgm:t>
        <a:bodyPr/>
        <a:lstStyle/>
        <a:p>
          <a:r>
            <a:rPr lang="en-US" b="1" dirty="0">
              <a:solidFill>
                <a:schemeClr val="bg1"/>
              </a:solidFill>
            </a:rPr>
            <a:t>ACIP should recommend the use of RZV among immunocompetent adults aged 50 years and older for the prevention of shingles and related complications</a:t>
          </a:r>
        </a:p>
      </dgm:t>
    </dgm:pt>
    <dgm:pt modelId="{B653BCD1-5D02-4297-A215-01927D4B8FAE}" type="parTrans" cxnId="{FB198CC8-529E-4617-B5D7-C4F075F87009}">
      <dgm:prSet/>
      <dgm:spPr/>
      <dgm:t>
        <a:bodyPr/>
        <a:lstStyle/>
        <a:p>
          <a:endParaRPr lang="en-US" b="1"/>
        </a:p>
      </dgm:t>
    </dgm:pt>
    <dgm:pt modelId="{C100A7CE-D774-4D7D-A492-0EA697125159}" type="sibTrans" cxnId="{FB198CC8-529E-4617-B5D7-C4F075F87009}">
      <dgm:prSet/>
      <dgm:spPr/>
      <dgm:t>
        <a:bodyPr/>
        <a:lstStyle/>
        <a:p>
          <a:endParaRPr lang="en-US" b="1"/>
        </a:p>
      </dgm:t>
    </dgm:pt>
    <dgm:pt modelId="{6947B6C9-CC43-44C1-B8A8-75341463BC6E}">
      <dgm:prSet phldrT="[Text]"/>
      <dgm:spPr>
        <a:solidFill>
          <a:schemeClr val="accent6">
            <a:lumMod val="50000"/>
          </a:schemeClr>
        </a:solidFill>
      </dgm:spPr>
      <dgm:t>
        <a:bodyPr/>
        <a:lstStyle/>
        <a:p>
          <a:r>
            <a:rPr lang="en-US" b="1" dirty="0"/>
            <a:t>Benefits from the intervention outweigh the harms.</a:t>
          </a:r>
        </a:p>
      </dgm:t>
    </dgm:pt>
    <dgm:pt modelId="{5DB4664E-DF4A-4DDC-99C6-4AE88B07BAD5}" type="parTrans" cxnId="{F0C220FB-B6B8-4B14-BD2F-EC1BAE7B6A5A}">
      <dgm:prSet/>
      <dgm:spPr>
        <a:ln>
          <a:solidFill>
            <a:schemeClr val="bg1"/>
          </a:solidFill>
        </a:ln>
      </dgm:spPr>
      <dgm:t>
        <a:bodyPr/>
        <a:lstStyle/>
        <a:p>
          <a:endParaRPr lang="en-US" b="1"/>
        </a:p>
      </dgm:t>
    </dgm:pt>
    <dgm:pt modelId="{6F244848-1971-441B-B475-EC0FCC7287B0}" type="sibTrans" cxnId="{F0C220FB-B6B8-4B14-BD2F-EC1BAE7B6A5A}">
      <dgm:prSet/>
      <dgm:spPr/>
      <dgm:t>
        <a:bodyPr/>
        <a:lstStyle/>
        <a:p>
          <a:endParaRPr lang="en-US" b="1"/>
        </a:p>
      </dgm:t>
    </dgm:pt>
    <dgm:pt modelId="{9F5879FB-B6AC-4B32-AA3D-5E58501645D8}">
      <dgm:prSet phldrT="[Text]"/>
      <dgm:spPr>
        <a:solidFill>
          <a:schemeClr val="accent6"/>
        </a:solidFill>
      </dgm:spPr>
      <dgm:t>
        <a:bodyPr/>
        <a:lstStyle/>
        <a:p>
          <a:r>
            <a:rPr lang="en-US" b="1" dirty="0"/>
            <a:t>RZV will most likely be an acceptable intervention to providers and patients</a:t>
          </a:r>
        </a:p>
      </dgm:t>
    </dgm:pt>
    <dgm:pt modelId="{4BF6B202-DBDE-431D-BECB-38E23F8A3A7A}" type="parTrans" cxnId="{B4985D2D-EC97-4612-BF37-261E7E6C077C}">
      <dgm:prSet/>
      <dgm:spPr>
        <a:ln>
          <a:solidFill>
            <a:schemeClr val="bg1"/>
          </a:solidFill>
        </a:ln>
      </dgm:spPr>
      <dgm:t>
        <a:bodyPr/>
        <a:lstStyle/>
        <a:p>
          <a:endParaRPr lang="en-US" b="1"/>
        </a:p>
      </dgm:t>
    </dgm:pt>
    <dgm:pt modelId="{806D249D-BF0C-4095-AEEE-F28AB78E5FD6}" type="sibTrans" cxnId="{B4985D2D-EC97-4612-BF37-261E7E6C077C}">
      <dgm:prSet/>
      <dgm:spPr/>
      <dgm:t>
        <a:bodyPr/>
        <a:lstStyle/>
        <a:p>
          <a:endParaRPr lang="en-US" b="1"/>
        </a:p>
      </dgm:t>
    </dgm:pt>
    <dgm:pt modelId="{9D7882AA-2A2F-42F5-BFBE-8CF976913C14}">
      <dgm:prSet phldrT="[Text]"/>
      <dgm:spPr>
        <a:solidFill>
          <a:schemeClr val="accent6">
            <a:lumMod val="50000"/>
          </a:schemeClr>
        </a:solidFill>
      </dgm:spPr>
      <dgm:t>
        <a:bodyPr/>
        <a:lstStyle/>
        <a:p>
          <a:r>
            <a:rPr lang="en-US" b="1" dirty="0"/>
            <a:t>The intervention appears to be a reasonable use of resources to prevent disease</a:t>
          </a:r>
        </a:p>
      </dgm:t>
    </dgm:pt>
    <dgm:pt modelId="{D2AAFF00-BC9A-4D50-83A5-1A6ABC179B25}" type="parTrans" cxnId="{4EA7EE91-21B8-4798-A8AF-AB2198967F56}">
      <dgm:prSet/>
      <dgm:spPr>
        <a:ln>
          <a:solidFill>
            <a:schemeClr val="bg1"/>
          </a:solidFill>
        </a:ln>
      </dgm:spPr>
      <dgm:t>
        <a:bodyPr/>
        <a:lstStyle/>
        <a:p>
          <a:endParaRPr lang="en-US" b="1"/>
        </a:p>
      </dgm:t>
    </dgm:pt>
    <dgm:pt modelId="{376C5AF3-F66E-4F0B-9C94-BE3C34658648}" type="sibTrans" cxnId="{4EA7EE91-21B8-4798-A8AF-AB2198967F56}">
      <dgm:prSet/>
      <dgm:spPr/>
      <dgm:t>
        <a:bodyPr/>
        <a:lstStyle/>
        <a:p>
          <a:endParaRPr lang="en-US" b="1"/>
        </a:p>
      </dgm:t>
    </dgm:pt>
    <dgm:pt modelId="{D6EEBB4B-A1DD-4DE6-82B0-10D3266F3E16}">
      <dgm:prSet phldrT="[Text]"/>
      <dgm:spPr>
        <a:solidFill>
          <a:schemeClr val="accent6">
            <a:lumMod val="50000"/>
          </a:schemeClr>
        </a:solidFill>
      </dgm:spPr>
      <dgm:t>
        <a:bodyPr/>
        <a:lstStyle/>
        <a:p>
          <a:r>
            <a:rPr lang="en-US" b="1" dirty="0"/>
            <a:t>There a public health need for this vaccine</a:t>
          </a:r>
        </a:p>
      </dgm:t>
    </dgm:pt>
    <dgm:pt modelId="{B9D186CD-161A-47AC-A743-48026827F4AE}" type="parTrans" cxnId="{9E55D7C4-CD02-482A-A0CC-129DDC1C3FB7}">
      <dgm:prSet/>
      <dgm:spPr>
        <a:solidFill>
          <a:schemeClr val="bg1"/>
        </a:solidFill>
        <a:ln>
          <a:solidFill>
            <a:schemeClr val="bg1"/>
          </a:solidFill>
        </a:ln>
      </dgm:spPr>
      <dgm:t>
        <a:bodyPr/>
        <a:lstStyle/>
        <a:p>
          <a:endParaRPr lang="en-US" b="1"/>
        </a:p>
      </dgm:t>
    </dgm:pt>
    <dgm:pt modelId="{6317733E-BE8C-44FA-9643-9DC9C38EF465}" type="sibTrans" cxnId="{9E55D7C4-CD02-482A-A0CC-129DDC1C3FB7}">
      <dgm:prSet/>
      <dgm:spPr/>
      <dgm:t>
        <a:bodyPr/>
        <a:lstStyle/>
        <a:p>
          <a:endParaRPr lang="en-US" b="1"/>
        </a:p>
      </dgm:t>
    </dgm:pt>
    <dgm:pt modelId="{8BC2DAFF-2AA7-41A8-BF6A-57FBECDE00FB}">
      <dgm:prSet phldrT="[Text]"/>
      <dgm:spPr>
        <a:solidFill>
          <a:schemeClr val="accent6"/>
        </a:solidFill>
      </dgm:spPr>
      <dgm:t>
        <a:bodyPr/>
        <a:lstStyle/>
        <a:p>
          <a:r>
            <a:rPr lang="en-US" b="1" dirty="0"/>
            <a:t>This intervention will most likely be feasible to implement.</a:t>
          </a:r>
        </a:p>
      </dgm:t>
    </dgm:pt>
    <dgm:pt modelId="{D827A1B4-9E01-43D9-B264-8C07BFB6F44E}" type="parTrans" cxnId="{1A842F3E-BFBF-47BD-9D00-9EF3E4DBAC85}">
      <dgm:prSet/>
      <dgm:spPr>
        <a:ln>
          <a:solidFill>
            <a:schemeClr val="bg1"/>
          </a:solidFill>
        </a:ln>
      </dgm:spPr>
      <dgm:t>
        <a:bodyPr/>
        <a:lstStyle/>
        <a:p>
          <a:endParaRPr lang="en-US" b="1"/>
        </a:p>
      </dgm:t>
    </dgm:pt>
    <dgm:pt modelId="{5A28A2CA-1458-4217-A1B1-04267381D5AD}" type="sibTrans" cxnId="{1A842F3E-BFBF-47BD-9D00-9EF3E4DBAC85}">
      <dgm:prSet/>
      <dgm:spPr/>
      <dgm:t>
        <a:bodyPr/>
        <a:lstStyle/>
        <a:p>
          <a:endParaRPr lang="en-US" b="1"/>
        </a:p>
      </dgm:t>
    </dgm:pt>
    <dgm:pt modelId="{21483FE1-75E3-46BD-91CE-4B94B68DBEE3}">
      <dgm:prSet phldrT="[Text]"/>
      <dgm:spPr>
        <a:solidFill>
          <a:schemeClr val="accent6"/>
        </a:solidFill>
      </dgm:spPr>
      <dgm:t>
        <a:bodyPr/>
        <a:lstStyle/>
        <a:p>
          <a:r>
            <a:rPr lang="en-US" b="1" dirty="0"/>
            <a:t>Older adults most likely value an intervention that will prevent shingles and PHN</a:t>
          </a:r>
        </a:p>
      </dgm:t>
    </dgm:pt>
    <dgm:pt modelId="{760D459D-F429-42D9-9D44-5C93FFAC2FF2}" type="parTrans" cxnId="{1FD8F247-CC29-429F-AE73-AEB4C713364D}">
      <dgm:prSet/>
      <dgm:spPr>
        <a:ln>
          <a:solidFill>
            <a:schemeClr val="bg1"/>
          </a:solidFill>
        </a:ln>
      </dgm:spPr>
      <dgm:t>
        <a:bodyPr/>
        <a:lstStyle/>
        <a:p>
          <a:endParaRPr lang="en-US" b="1"/>
        </a:p>
      </dgm:t>
    </dgm:pt>
    <dgm:pt modelId="{219DE2AA-81C6-4AFC-A348-D182913D1AEC}" type="sibTrans" cxnId="{1FD8F247-CC29-429F-AE73-AEB4C713364D}">
      <dgm:prSet/>
      <dgm:spPr/>
      <dgm:t>
        <a:bodyPr/>
        <a:lstStyle/>
        <a:p>
          <a:endParaRPr lang="en-US" b="1"/>
        </a:p>
      </dgm:t>
    </dgm:pt>
    <dgm:pt modelId="{5CDBD975-4968-4129-8BD1-34E75AE6EED4}">
      <dgm:prSet phldrT="[Text]"/>
      <dgm:spPr>
        <a:solidFill>
          <a:schemeClr val="accent6">
            <a:lumMod val="50000"/>
          </a:schemeClr>
        </a:solidFill>
      </dgm:spPr>
      <dgm:t>
        <a:bodyPr/>
        <a:lstStyle/>
        <a:p>
          <a:r>
            <a:rPr lang="en-US" b="1" dirty="0"/>
            <a:t>We have high confidence in the evidence for critical outcomes.</a:t>
          </a:r>
        </a:p>
      </dgm:t>
    </dgm:pt>
    <dgm:pt modelId="{60A0B7DC-9A31-42C6-8557-0C67574CABD5}" type="parTrans" cxnId="{E9740AEA-02E3-4CB4-9FF5-0C799316D02B}">
      <dgm:prSet/>
      <dgm:spPr>
        <a:ln>
          <a:solidFill>
            <a:schemeClr val="bg1"/>
          </a:solidFill>
        </a:ln>
      </dgm:spPr>
      <dgm:t>
        <a:bodyPr/>
        <a:lstStyle/>
        <a:p>
          <a:endParaRPr lang="en-US" b="1"/>
        </a:p>
      </dgm:t>
    </dgm:pt>
    <dgm:pt modelId="{1172C735-9499-49C0-9289-DD69BCE5DA75}" type="sibTrans" cxnId="{E9740AEA-02E3-4CB4-9FF5-0C799316D02B}">
      <dgm:prSet/>
      <dgm:spPr/>
      <dgm:t>
        <a:bodyPr/>
        <a:lstStyle/>
        <a:p>
          <a:endParaRPr lang="en-US" b="1"/>
        </a:p>
      </dgm:t>
    </dgm:pt>
    <dgm:pt modelId="{82284A4E-DDB6-4FE5-9DAC-99936ABB496B}" type="pres">
      <dgm:prSet presAssocID="{9798A44B-4299-40D4-A814-0F18B7F2D2AC}" presName="Name0" presStyleCnt="0">
        <dgm:presLayoutVars>
          <dgm:chPref val="1"/>
          <dgm:dir/>
          <dgm:animOne val="branch"/>
          <dgm:animLvl val="lvl"/>
          <dgm:resizeHandles val="exact"/>
        </dgm:presLayoutVars>
      </dgm:prSet>
      <dgm:spPr/>
    </dgm:pt>
    <dgm:pt modelId="{9190F55B-48D3-4483-AC69-973AF42057E3}" type="pres">
      <dgm:prSet presAssocID="{A398B5B2-702E-4598-B3B3-1308A1664FF4}" presName="root1" presStyleCnt="0"/>
      <dgm:spPr/>
    </dgm:pt>
    <dgm:pt modelId="{2073A012-19A6-43D3-B091-25A9DB52EE2A}" type="pres">
      <dgm:prSet presAssocID="{A398B5B2-702E-4598-B3B3-1308A1664FF4}" presName="LevelOneTextNode" presStyleLbl="node0" presStyleIdx="0" presStyleCnt="1" custAng="5400000" custScaleX="243211" custScaleY="80154" custLinFactX="-58583" custLinFactNeighborX="-100000" custLinFactNeighborY="-3223">
        <dgm:presLayoutVars>
          <dgm:chPref val="3"/>
        </dgm:presLayoutVars>
      </dgm:prSet>
      <dgm:spPr/>
    </dgm:pt>
    <dgm:pt modelId="{7EBCAF81-4EA7-4B56-9DC3-51C141FFD3AE}" type="pres">
      <dgm:prSet presAssocID="{A398B5B2-702E-4598-B3B3-1308A1664FF4}" presName="level2hierChild" presStyleCnt="0"/>
      <dgm:spPr/>
    </dgm:pt>
    <dgm:pt modelId="{FAED4CBC-D6A1-42F9-BF7C-62DA9096BE11}" type="pres">
      <dgm:prSet presAssocID="{B9D186CD-161A-47AC-A743-48026827F4AE}" presName="conn2-1" presStyleLbl="parChTrans1D2" presStyleIdx="0" presStyleCnt="7"/>
      <dgm:spPr/>
    </dgm:pt>
    <dgm:pt modelId="{3F7C1AC7-20B4-4FCA-BC77-DD9C85EF757E}" type="pres">
      <dgm:prSet presAssocID="{B9D186CD-161A-47AC-A743-48026827F4AE}" presName="connTx" presStyleLbl="parChTrans1D2" presStyleIdx="0" presStyleCnt="7"/>
      <dgm:spPr/>
    </dgm:pt>
    <dgm:pt modelId="{4BBBF60B-2FD7-47A6-AF32-E028BE989785}" type="pres">
      <dgm:prSet presAssocID="{D6EEBB4B-A1DD-4DE6-82B0-10D3266F3E16}" presName="root2" presStyleCnt="0"/>
      <dgm:spPr/>
    </dgm:pt>
    <dgm:pt modelId="{B0B6904C-B974-4F28-BCDE-55B8DAE7F158}" type="pres">
      <dgm:prSet presAssocID="{D6EEBB4B-A1DD-4DE6-82B0-10D3266F3E16}" presName="LevelTwoTextNode" presStyleLbl="node2" presStyleIdx="0" presStyleCnt="7">
        <dgm:presLayoutVars>
          <dgm:chPref val="3"/>
        </dgm:presLayoutVars>
      </dgm:prSet>
      <dgm:spPr/>
    </dgm:pt>
    <dgm:pt modelId="{6DC8AC17-727D-4372-A530-44D7BC8CC0DF}" type="pres">
      <dgm:prSet presAssocID="{D6EEBB4B-A1DD-4DE6-82B0-10D3266F3E16}" presName="level3hierChild" presStyleCnt="0"/>
      <dgm:spPr/>
    </dgm:pt>
    <dgm:pt modelId="{6987BC0C-1310-49C0-8871-87C28E04B52E}" type="pres">
      <dgm:prSet presAssocID="{5DB4664E-DF4A-4DDC-99C6-4AE88B07BAD5}" presName="conn2-1" presStyleLbl="parChTrans1D2" presStyleIdx="1" presStyleCnt="7"/>
      <dgm:spPr/>
    </dgm:pt>
    <dgm:pt modelId="{1EA28986-329E-44A1-8213-D1B8FAA3A576}" type="pres">
      <dgm:prSet presAssocID="{5DB4664E-DF4A-4DDC-99C6-4AE88B07BAD5}" presName="connTx" presStyleLbl="parChTrans1D2" presStyleIdx="1" presStyleCnt="7"/>
      <dgm:spPr/>
    </dgm:pt>
    <dgm:pt modelId="{6395ADD0-E0C3-4A3A-AAE2-BDCFEC0A375C}" type="pres">
      <dgm:prSet presAssocID="{6947B6C9-CC43-44C1-B8A8-75341463BC6E}" presName="root2" presStyleCnt="0"/>
      <dgm:spPr/>
    </dgm:pt>
    <dgm:pt modelId="{FD994ED9-1128-44BF-802E-BF7E20BD9D49}" type="pres">
      <dgm:prSet presAssocID="{6947B6C9-CC43-44C1-B8A8-75341463BC6E}" presName="LevelTwoTextNode" presStyleLbl="node2" presStyleIdx="1" presStyleCnt="7">
        <dgm:presLayoutVars>
          <dgm:chPref val="3"/>
        </dgm:presLayoutVars>
      </dgm:prSet>
      <dgm:spPr/>
    </dgm:pt>
    <dgm:pt modelId="{3E4E937B-5A8F-4F6B-A937-544232861C98}" type="pres">
      <dgm:prSet presAssocID="{6947B6C9-CC43-44C1-B8A8-75341463BC6E}" presName="level3hierChild" presStyleCnt="0"/>
      <dgm:spPr/>
    </dgm:pt>
    <dgm:pt modelId="{BAB5779C-7528-444D-BD33-34F6ADF7D547}" type="pres">
      <dgm:prSet presAssocID="{60A0B7DC-9A31-42C6-8557-0C67574CABD5}" presName="conn2-1" presStyleLbl="parChTrans1D2" presStyleIdx="2" presStyleCnt="7"/>
      <dgm:spPr/>
    </dgm:pt>
    <dgm:pt modelId="{926C6ED0-51B9-455C-B5C4-1F8D17CEA567}" type="pres">
      <dgm:prSet presAssocID="{60A0B7DC-9A31-42C6-8557-0C67574CABD5}" presName="connTx" presStyleLbl="parChTrans1D2" presStyleIdx="2" presStyleCnt="7"/>
      <dgm:spPr/>
    </dgm:pt>
    <dgm:pt modelId="{A6714503-A841-4990-83CD-DA2251111A76}" type="pres">
      <dgm:prSet presAssocID="{5CDBD975-4968-4129-8BD1-34E75AE6EED4}" presName="root2" presStyleCnt="0"/>
      <dgm:spPr/>
    </dgm:pt>
    <dgm:pt modelId="{7A467840-2C0E-48CA-AEBE-1AFB4354208B}" type="pres">
      <dgm:prSet presAssocID="{5CDBD975-4968-4129-8BD1-34E75AE6EED4}" presName="LevelTwoTextNode" presStyleLbl="node2" presStyleIdx="2" presStyleCnt="7">
        <dgm:presLayoutVars>
          <dgm:chPref val="3"/>
        </dgm:presLayoutVars>
      </dgm:prSet>
      <dgm:spPr/>
    </dgm:pt>
    <dgm:pt modelId="{12476308-A215-4C79-B194-6736055FC4F0}" type="pres">
      <dgm:prSet presAssocID="{5CDBD975-4968-4129-8BD1-34E75AE6EED4}" presName="level3hierChild" presStyleCnt="0"/>
      <dgm:spPr/>
    </dgm:pt>
    <dgm:pt modelId="{744134E7-FB82-4BAF-BD10-D9621015B0BC}" type="pres">
      <dgm:prSet presAssocID="{760D459D-F429-42D9-9D44-5C93FFAC2FF2}" presName="conn2-1" presStyleLbl="parChTrans1D2" presStyleIdx="3" presStyleCnt="7"/>
      <dgm:spPr/>
    </dgm:pt>
    <dgm:pt modelId="{43FDCBAB-6DB8-4555-A305-DCA5004E1E55}" type="pres">
      <dgm:prSet presAssocID="{760D459D-F429-42D9-9D44-5C93FFAC2FF2}" presName="connTx" presStyleLbl="parChTrans1D2" presStyleIdx="3" presStyleCnt="7"/>
      <dgm:spPr/>
    </dgm:pt>
    <dgm:pt modelId="{5B2AF431-3EFE-45C3-BFDE-8BE3689BD015}" type="pres">
      <dgm:prSet presAssocID="{21483FE1-75E3-46BD-91CE-4B94B68DBEE3}" presName="root2" presStyleCnt="0"/>
      <dgm:spPr/>
    </dgm:pt>
    <dgm:pt modelId="{2CD5C5EA-5C90-4391-A1B2-F8EE7AB084CC}" type="pres">
      <dgm:prSet presAssocID="{21483FE1-75E3-46BD-91CE-4B94B68DBEE3}" presName="LevelTwoTextNode" presStyleLbl="node2" presStyleIdx="3" presStyleCnt="7">
        <dgm:presLayoutVars>
          <dgm:chPref val="3"/>
        </dgm:presLayoutVars>
      </dgm:prSet>
      <dgm:spPr/>
    </dgm:pt>
    <dgm:pt modelId="{8CA96170-F672-4C86-8766-80F1D8049A12}" type="pres">
      <dgm:prSet presAssocID="{21483FE1-75E3-46BD-91CE-4B94B68DBEE3}" presName="level3hierChild" presStyleCnt="0"/>
      <dgm:spPr/>
    </dgm:pt>
    <dgm:pt modelId="{A0E2934C-2191-4574-93C1-821E2343ED35}" type="pres">
      <dgm:prSet presAssocID="{4BF6B202-DBDE-431D-BECB-38E23F8A3A7A}" presName="conn2-1" presStyleLbl="parChTrans1D2" presStyleIdx="4" presStyleCnt="7"/>
      <dgm:spPr/>
    </dgm:pt>
    <dgm:pt modelId="{A323218D-C6C0-4B82-9A1C-8050872154F2}" type="pres">
      <dgm:prSet presAssocID="{4BF6B202-DBDE-431D-BECB-38E23F8A3A7A}" presName="connTx" presStyleLbl="parChTrans1D2" presStyleIdx="4" presStyleCnt="7"/>
      <dgm:spPr/>
    </dgm:pt>
    <dgm:pt modelId="{0697EFC7-7C01-4883-8204-00F4DCCC599A}" type="pres">
      <dgm:prSet presAssocID="{9F5879FB-B6AC-4B32-AA3D-5E58501645D8}" presName="root2" presStyleCnt="0"/>
      <dgm:spPr/>
    </dgm:pt>
    <dgm:pt modelId="{E428CA9B-7C02-4BA9-B4D9-87A0D7490036}" type="pres">
      <dgm:prSet presAssocID="{9F5879FB-B6AC-4B32-AA3D-5E58501645D8}" presName="LevelTwoTextNode" presStyleLbl="node2" presStyleIdx="4" presStyleCnt="7">
        <dgm:presLayoutVars>
          <dgm:chPref val="3"/>
        </dgm:presLayoutVars>
      </dgm:prSet>
      <dgm:spPr/>
    </dgm:pt>
    <dgm:pt modelId="{9AAB75BB-96F4-4FFB-9C5B-BFA1597BCA2C}" type="pres">
      <dgm:prSet presAssocID="{9F5879FB-B6AC-4B32-AA3D-5E58501645D8}" presName="level3hierChild" presStyleCnt="0"/>
      <dgm:spPr/>
    </dgm:pt>
    <dgm:pt modelId="{78091449-97ED-4B52-BE13-48C167BAAC0D}" type="pres">
      <dgm:prSet presAssocID="{D2AAFF00-BC9A-4D50-83A5-1A6ABC179B25}" presName="conn2-1" presStyleLbl="parChTrans1D2" presStyleIdx="5" presStyleCnt="7"/>
      <dgm:spPr/>
    </dgm:pt>
    <dgm:pt modelId="{97DE5C89-B2C6-4234-B2FA-730680412D73}" type="pres">
      <dgm:prSet presAssocID="{D2AAFF00-BC9A-4D50-83A5-1A6ABC179B25}" presName="connTx" presStyleLbl="parChTrans1D2" presStyleIdx="5" presStyleCnt="7"/>
      <dgm:spPr/>
    </dgm:pt>
    <dgm:pt modelId="{89687DAA-D131-4993-9312-715B8824486E}" type="pres">
      <dgm:prSet presAssocID="{9D7882AA-2A2F-42F5-BFBE-8CF976913C14}" presName="root2" presStyleCnt="0"/>
      <dgm:spPr/>
    </dgm:pt>
    <dgm:pt modelId="{78F940AE-9759-425F-BCA6-5A0D818EA74B}" type="pres">
      <dgm:prSet presAssocID="{9D7882AA-2A2F-42F5-BFBE-8CF976913C14}" presName="LevelTwoTextNode" presStyleLbl="node2" presStyleIdx="5" presStyleCnt="7">
        <dgm:presLayoutVars>
          <dgm:chPref val="3"/>
        </dgm:presLayoutVars>
      </dgm:prSet>
      <dgm:spPr/>
    </dgm:pt>
    <dgm:pt modelId="{50377D9B-4D00-4D28-89D0-8D8FB2718171}" type="pres">
      <dgm:prSet presAssocID="{9D7882AA-2A2F-42F5-BFBE-8CF976913C14}" presName="level3hierChild" presStyleCnt="0"/>
      <dgm:spPr/>
    </dgm:pt>
    <dgm:pt modelId="{92B45722-51F4-42D2-899B-EC552451B40D}" type="pres">
      <dgm:prSet presAssocID="{D827A1B4-9E01-43D9-B264-8C07BFB6F44E}" presName="conn2-1" presStyleLbl="parChTrans1D2" presStyleIdx="6" presStyleCnt="7"/>
      <dgm:spPr/>
    </dgm:pt>
    <dgm:pt modelId="{C6A066C9-F74C-4CB6-AE81-918FDD32AD6C}" type="pres">
      <dgm:prSet presAssocID="{D827A1B4-9E01-43D9-B264-8C07BFB6F44E}" presName="connTx" presStyleLbl="parChTrans1D2" presStyleIdx="6" presStyleCnt="7"/>
      <dgm:spPr/>
    </dgm:pt>
    <dgm:pt modelId="{7699C4C1-9A7A-49A6-92DD-A53AA99E2A7A}" type="pres">
      <dgm:prSet presAssocID="{8BC2DAFF-2AA7-41A8-BF6A-57FBECDE00FB}" presName="root2" presStyleCnt="0"/>
      <dgm:spPr/>
    </dgm:pt>
    <dgm:pt modelId="{4391341F-95CE-4323-8A7B-1045485F3705}" type="pres">
      <dgm:prSet presAssocID="{8BC2DAFF-2AA7-41A8-BF6A-57FBECDE00FB}" presName="LevelTwoTextNode" presStyleLbl="node2" presStyleIdx="6" presStyleCnt="7">
        <dgm:presLayoutVars>
          <dgm:chPref val="3"/>
        </dgm:presLayoutVars>
      </dgm:prSet>
      <dgm:spPr/>
    </dgm:pt>
    <dgm:pt modelId="{FAC8776C-B2BC-44B6-8FBF-E979D87F2BB4}" type="pres">
      <dgm:prSet presAssocID="{8BC2DAFF-2AA7-41A8-BF6A-57FBECDE00FB}" presName="level3hierChild" presStyleCnt="0"/>
      <dgm:spPr/>
    </dgm:pt>
  </dgm:ptLst>
  <dgm:cxnLst>
    <dgm:cxn modelId="{1CB84304-FA7F-4EBB-A877-D909E0CAA092}" type="presOf" srcId="{B9D186CD-161A-47AC-A743-48026827F4AE}" destId="{FAED4CBC-D6A1-42F9-BF7C-62DA9096BE11}" srcOrd="0" destOrd="0" presId="urn:microsoft.com/office/officeart/2008/layout/HorizontalMultiLevelHierarchy"/>
    <dgm:cxn modelId="{8ED46C1B-03DC-474B-B5A7-898C64FE51B3}" type="presOf" srcId="{60A0B7DC-9A31-42C6-8557-0C67574CABD5}" destId="{BAB5779C-7528-444D-BD33-34F6ADF7D547}" srcOrd="0" destOrd="0" presId="urn:microsoft.com/office/officeart/2008/layout/HorizontalMultiLevelHierarchy"/>
    <dgm:cxn modelId="{96AD0620-00A3-4165-B0A1-C6EB2A4B101B}" type="presOf" srcId="{9F5879FB-B6AC-4B32-AA3D-5E58501645D8}" destId="{E428CA9B-7C02-4BA9-B4D9-87A0D7490036}" srcOrd="0" destOrd="0" presId="urn:microsoft.com/office/officeart/2008/layout/HorizontalMultiLevelHierarchy"/>
    <dgm:cxn modelId="{BFA10D28-151F-4284-B7CD-8CB3BCF18578}" type="presOf" srcId="{D2AAFF00-BC9A-4D50-83A5-1A6ABC179B25}" destId="{78091449-97ED-4B52-BE13-48C167BAAC0D}" srcOrd="0" destOrd="0" presId="urn:microsoft.com/office/officeart/2008/layout/HorizontalMultiLevelHierarchy"/>
    <dgm:cxn modelId="{B4985D2D-EC97-4612-BF37-261E7E6C077C}" srcId="{A398B5B2-702E-4598-B3B3-1308A1664FF4}" destId="{9F5879FB-B6AC-4B32-AA3D-5E58501645D8}" srcOrd="4" destOrd="0" parTransId="{4BF6B202-DBDE-431D-BECB-38E23F8A3A7A}" sibTransId="{806D249D-BF0C-4095-AEEE-F28AB78E5FD6}"/>
    <dgm:cxn modelId="{1A842F3E-BFBF-47BD-9D00-9EF3E4DBAC85}" srcId="{A398B5B2-702E-4598-B3B3-1308A1664FF4}" destId="{8BC2DAFF-2AA7-41A8-BF6A-57FBECDE00FB}" srcOrd="6" destOrd="0" parTransId="{D827A1B4-9E01-43D9-B264-8C07BFB6F44E}" sibTransId="{5A28A2CA-1458-4217-A1B1-04267381D5AD}"/>
    <dgm:cxn modelId="{1FD8F247-CC29-429F-AE73-AEB4C713364D}" srcId="{A398B5B2-702E-4598-B3B3-1308A1664FF4}" destId="{21483FE1-75E3-46BD-91CE-4B94B68DBEE3}" srcOrd="3" destOrd="0" parTransId="{760D459D-F429-42D9-9D44-5C93FFAC2FF2}" sibTransId="{219DE2AA-81C6-4AFC-A348-D182913D1AEC}"/>
    <dgm:cxn modelId="{0525224D-BDC5-4FFD-9729-FF93E738FAC7}" type="presOf" srcId="{760D459D-F429-42D9-9D44-5C93FFAC2FF2}" destId="{744134E7-FB82-4BAF-BD10-D9621015B0BC}" srcOrd="0" destOrd="0" presId="urn:microsoft.com/office/officeart/2008/layout/HorizontalMultiLevelHierarchy"/>
    <dgm:cxn modelId="{2AC8B16D-B39C-497D-A073-5C0C642A6177}" type="presOf" srcId="{A398B5B2-702E-4598-B3B3-1308A1664FF4}" destId="{2073A012-19A6-43D3-B091-25A9DB52EE2A}" srcOrd="0" destOrd="0" presId="urn:microsoft.com/office/officeart/2008/layout/HorizontalMultiLevelHierarchy"/>
    <dgm:cxn modelId="{F0A5306E-490F-4D9F-B0E9-D0369E6AD05C}" type="presOf" srcId="{D827A1B4-9E01-43D9-B264-8C07BFB6F44E}" destId="{C6A066C9-F74C-4CB6-AE81-918FDD32AD6C}" srcOrd="1" destOrd="0" presId="urn:microsoft.com/office/officeart/2008/layout/HorizontalMultiLevelHierarchy"/>
    <dgm:cxn modelId="{84424E76-239A-49D5-8915-9803B84508DA}" type="presOf" srcId="{B9D186CD-161A-47AC-A743-48026827F4AE}" destId="{3F7C1AC7-20B4-4FCA-BC77-DD9C85EF757E}" srcOrd="1" destOrd="0" presId="urn:microsoft.com/office/officeart/2008/layout/HorizontalMultiLevelHierarchy"/>
    <dgm:cxn modelId="{62F95D90-2AB4-4CA4-9FA7-DE6DCF77C65E}" type="presOf" srcId="{21483FE1-75E3-46BD-91CE-4B94B68DBEE3}" destId="{2CD5C5EA-5C90-4391-A1B2-F8EE7AB084CC}" srcOrd="0" destOrd="0" presId="urn:microsoft.com/office/officeart/2008/layout/HorizontalMultiLevelHierarchy"/>
    <dgm:cxn modelId="{4EA7EE91-21B8-4798-A8AF-AB2198967F56}" srcId="{A398B5B2-702E-4598-B3B3-1308A1664FF4}" destId="{9D7882AA-2A2F-42F5-BFBE-8CF976913C14}" srcOrd="5" destOrd="0" parTransId="{D2AAFF00-BC9A-4D50-83A5-1A6ABC179B25}" sibTransId="{376C5AF3-F66E-4F0B-9C94-BE3C34658648}"/>
    <dgm:cxn modelId="{7709D49A-BBA0-4D99-8CCB-EE9AD7739985}" type="presOf" srcId="{6947B6C9-CC43-44C1-B8A8-75341463BC6E}" destId="{FD994ED9-1128-44BF-802E-BF7E20BD9D49}" srcOrd="0" destOrd="0" presId="urn:microsoft.com/office/officeart/2008/layout/HorizontalMultiLevelHierarchy"/>
    <dgm:cxn modelId="{2EF7D49D-44E5-4D64-A474-D08766AA3D52}" type="presOf" srcId="{9798A44B-4299-40D4-A814-0F18B7F2D2AC}" destId="{82284A4E-DDB6-4FE5-9DAC-99936ABB496B}" srcOrd="0" destOrd="0" presId="urn:microsoft.com/office/officeart/2008/layout/HorizontalMultiLevelHierarchy"/>
    <dgm:cxn modelId="{676C4FB1-2CE2-467A-997E-3455C05703EC}" type="presOf" srcId="{9D7882AA-2A2F-42F5-BFBE-8CF976913C14}" destId="{78F940AE-9759-425F-BCA6-5A0D818EA74B}" srcOrd="0" destOrd="0" presId="urn:microsoft.com/office/officeart/2008/layout/HorizontalMultiLevelHierarchy"/>
    <dgm:cxn modelId="{8AF24CC3-3B7C-4DE5-A36C-8A74FD0E79BD}" type="presOf" srcId="{5CDBD975-4968-4129-8BD1-34E75AE6EED4}" destId="{7A467840-2C0E-48CA-AEBE-1AFB4354208B}" srcOrd="0" destOrd="0" presId="urn:microsoft.com/office/officeart/2008/layout/HorizontalMultiLevelHierarchy"/>
    <dgm:cxn modelId="{9E55D7C4-CD02-482A-A0CC-129DDC1C3FB7}" srcId="{A398B5B2-702E-4598-B3B3-1308A1664FF4}" destId="{D6EEBB4B-A1DD-4DE6-82B0-10D3266F3E16}" srcOrd="0" destOrd="0" parTransId="{B9D186CD-161A-47AC-A743-48026827F4AE}" sibTransId="{6317733E-BE8C-44FA-9643-9DC9C38EF465}"/>
    <dgm:cxn modelId="{9CAD8CC7-B14E-4095-9AA5-9ECE6936E978}" type="presOf" srcId="{D6EEBB4B-A1DD-4DE6-82B0-10D3266F3E16}" destId="{B0B6904C-B974-4F28-BCDE-55B8DAE7F158}" srcOrd="0" destOrd="0" presId="urn:microsoft.com/office/officeart/2008/layout/HorizontalMultiLevelHierarchy"/>
    <dgm:cxn modelId="{FB198CC8-529E-4617-B5D7-C4F075F87009}" srcId="{9798A44B-4299-40D4-A814-0F18B7F2D2AC}" destId="{A398B5B2-702E-4598-B3B3-1308A1664FF4}" srcOrd="0" destOrd="0" parTransId="{B653BCD1-5D02-4297-A215-01927D4B8FAE}" sibTransId="{C100A7CE-D774-4D7D-A492-0EA697125159}"/>
    <dgm:cxn modelId="{BA63D7D5-B818-4EBF-8862-BD56A04BE26A}" type="presOf" srcId="{4BF6B202-DBDE-431D-BECB-38E23F8A3A7A}" destId="{A0E2934C-2191-4574-93C1-821E2343ED35}" srcOrd="0" destOrd="0" presId="urn:microsoft.com/office/officeart/2008/layout/HorizontalMultiLevelHierarchy"/>
    <dgm:cxn modelId="{04C353DD-C06D-4AAC-9F53-3DFB1D32D043}" type="presOf" srcId="{D2AAFF00-BC9A-4D50-83A5-1A6ABC179B25}" destId="{97DE5C89-B2C6-4234-B2FA-730680412D73}" srcOrd="1" destOrd="0" presId="urn:microsoft.com/office/officeart/2008/layout/HorizontalMultiLevelHierarchy"/>
    <dgm:cxn modelId="{75C5D0E3-0B2A-488D-BB92-F8D96465FB8C}" type="presOf" srcId="{8BC2DAFF-2AA7-41A8-BF6A-57FBECDE00FB}" destId="{4391341F-95CE-4323-8A7B-1045485F3705}" srcOrd="0" destOrd="0" presId="urn:microsoft.com/office/officeart/2008/layout/HorizontalMultiLevelHierarchy"/>
    <dgm:cxn modelId="{E9740AEA-02E3-4CB4-9FF5-0C799316D02B}" srcId="{A398B5B2-702E-4598-B3B3-1308A1664FF4}" destId="{5CDBD975-4968-4129-8BD1-34E75AE6EED4}" srcOrd="2" destOrd="0" parTransId="{60A0B7DC-9A31-42C6-8557-0C67574CABD5}" sibTransId="{1172C735-9499-49C0-9289-DD69BCE5DA75}"/>
    <dgm:cxn modelId="{6153ABEF-577A-42A9-9BD4-68C76117FD0C}" type="presOf" srcId="{60A0B7DC-9A31-42C6-8557-0C67574CABD5}" destId="{926C6ED0-51B9-455C-B5C4-1F8D17CEA567}" srcOrd="1" destOrd="0" presId="urn:microsoft.com/office/officeart/2008/layout/HorizontalMultiLevelHierarchy"/>
    <dgm:cxn modelId="{A62976F3-17E2-4FAE-BDF9-5F18B6938A3E}" type="presOf" srcId="{4BF6B202-DBDE-431D-BECB-38E23F8A3A7A}" destId="{A323218D-C6C0-4B82-9A1C-8050872154F2}" srcOrd="1" destOrd="0" presId="urn:microsoft.com/office/officeart/2008/layout/HorizontalMultiLevelHierarchy"/>
    <dgm:cxn modelId="{D1A08EF6-050C-4B58-BCF6-08A06ACA9031}" type="presOf" srcId="{5DB4664E-DF4A-4DDC-99C6-4AE88B07BAD5}" destId="{6987BC0C-1310-49C0-8871-87C28E04B52E}" srcOrd="0" destOrd="0" presId="urn:microsoft.com/office/officeart/2008/layout/HorizontalMultiLevelHierarchy"/>
    <dgm:cxn modelId="{42690DF7-CA40-4C07-BA06-B25865DC77BE}" type="presOf" srcId="{5DB4664E-DF4A-4DDC-99C6-4AE88B07BAD5}" destId="{1EA28986-329E-44A1-8213-D1B8FAA3A576}" srcOrd="1" destOrd="0" presId="urn:microsoft.com/office/officeart/2008/layout/HorizontalMultiLevelHierarchy"/>
    <dgm:cxn modelId="{6DEDCBF9-5B94-4480-99B0-97AEAA1C0B71}" type="presOf" srcId="{760D459D-F429-42D9-9D44-5C93FFAC2FF2}" destId="{43FDCBAB-6DB8-4555-A305-DCA5004E1E55}" srcOrd="1" destOrd="0" presId="urn:microsoft.com/office/officeart/2008/layout/HorizontalMultiLevelHierarchy"/>
    <dgm:cxn modelId="{F0C220FB-B6B8-4B14-BD2F-EC1BAE7B6A5A}" srcId="{A398B5B2-702E-4598-B3B3-1308A1664FF4}" destId="{6947B6C9-CC43-44C1-B8A8-75341463BC6E}" srcOrd="1" destOrd="0" parTransId="{5DB4664E-DF4A-4DDC-99C6-4AE88B07BAD5}" sibTransId="{6F244848-1971-441B-B475-EC0FCC7287B0}"/>
    <dgm:cxn modelId="{C146E8FC-6568-45FE-8E7C-44D4FFCC503C}" type="presOf" srcId="{D827A1B4-9E01-43D9-B264-8C07BFB6F44E}" destId="{92B45722-51F4-42D2-899B-EC552451B40D}" srcOrd="0" destOrd="0" presId="urn:microsoft.com/office/officeart/2008/layout/HorizontalMultiLevelHierarchy"/>
    <dgm:cxn modelId="{C31F5E44-BAEE-4FEF-9278-77197CC079DC}" type="presParOf" srcId="{82284A4E-DDB6-4FE5-9DAC-99936ABB496B}" destId="{9190F55B-48D3-4483-AC69-973AF42057E3}" srcOrd="0" destOrd="0" presId="urn:microsoft.com/office/officeart/2008/layout/HorizontalMultiLevelHierarchy"/>
    <dgm:cxn modelId="{A91EFAA7-DA84-43D7-9F2A-03C509BBB4AB}" type="presParOf" srcId="{9190F55B-48D3-4483-AC69-973AF42057E3}" destId="{2073A012-19A6-43D3-B091-25A9DB52EE2A}" srcOrd="0" destOrd="0" presId="urn:microsoft.com/office/officeart/2008/layout/HorizontalMultiLevelHierarchy"/>
    <dgm:cxn modelId="{DF9A636A-C307-4601-BFFD-0F35EEFFF1FD}" type="presParOf" srcId="{9190F55B-48D3-4483-AC69-973AF42057E3}" destId="{7EBCAF81-4EA7-4B56-9DC3-51C141FFD3AE}" srcOrd="1" destOrd="0" presId="urn:microsoft.com/office/officeart/2008/layout/HorizontalMultiLevelHierarchy"/>
    <dgm:cxn modelId="{0C370A31-C11B-47E7-A2B3-B5D0AC966BEF}" type="presParOf" srcId="{7EBCAF81-4EA7-4B56-9DC3-51C141FFD3AE}" destId="{FAED4CBC-D6A1-42F9-BF7C-62DA9096BE11}" srcOrd="0" destOrd="0" presId="urn:microsoft.com/office/officeart/2008/layout/HorizontalMultiLevelHierarchy"/>
    <dgm:cxn modelId="{DFA66392-286A-41FD-B290-A39CF7D0C472}" type="presParOf" srcId="{FAED4CBC-D6A1-42F9-BF7C-62DA9096BE11}" destId="{3F7C1AC7-20B4-4FCA-BC77-DD9C85EF757E}" srcOrd="0" destOrd="0" presId="urn:microsoft.com/office/officeart/2008/layout/HorizontalMultiLevelHierarchy"/>
    <dgm:cxn modelId="{86103423-EAD8-4783-924D-B03C55EF054C}" type="presParOf" srcId="{7EBCAF81-4EA7-4B56-9DC3-51C141FFD3AE}" destId="{4BBBF60B-2FD7-47A6-AF32-E028BE989785}" srcOrd="1" destOrd="0" presId="urn:microsoft.com/office/officeart/2008/layout/HorizontalMultiLevelHierarchy"/>
    <dgm:cxn modelId="{608F383E-6B25-4FA5-823B-ADB16F75A3C3}" type="presParOf" srcId="{4BBBF60B-2FD7-47A6-AF32-E028BE989785}" destId="{B0B6904C-B974-4F28-BCDE-55B8DAE7F158}" srcOrd="0" destOrd="0" presId="urn:microsoft.com/office/officeart/2008/layout/HorizontalMultiLevelHierarchy"/>
    <dgm:cxn modelId="{3C00F6E5-4EEF-4C84-BBEE-E222DF25F4EB}" type="presParOf" srcId="{4BBBF60B-2FD7-47A6-AF32-E028BE989785}" destId="{6DC8AC17-727D-4372-A530-44D7BC8CC0DF}" srcOrd="1" destOrd="0" presId="urn:microsoft.com/office/officeart/2008/layout/HorizontalMultiLevelHierarchy"/>
    <dgm:cxn modelId="{DE9DAEDC-5166-47C1-AC2C-0E11916D9A08}" type="presParOf" srcId="{7EBCAF81-4EA7-4B56-9DC3-51C141FFD3AE}" destId="{6987BC0C-1310-49C0-8871-87C28E04B52E}" srcOrd="2" destOrd="0" presId="urn:microsoft.com/office/officeart/2008/layout/HorizontalMultiLevelHierarchy"/>
    <dgm:cxn modelId="{83D7D8E7-2204-475C-8BA7-01E594CBBFEF}" type="presParOf" srcId="{6987BC0C-1310-49C0-8871-87C28E04B52E}" destId="{1EA28986-329E-44A1-8213-D1B8FAA3A576}" srcOrd="0" destOrd="0" presId="urn:microsoft.com/office/officeart/2008/layout/HorizontalMultiLevelHierarchy"/>
    <dgm:cxn modelId="{4132CB19-AC8B-41A0-B1F7-B43D92632D13}" type="presParOf" srcId="{7EBCAF81-4EA7-4B56-9DC3-51C141FFD3AE}" destId="{6395ADD0-E0C3-4A3A-AAE2-BDCFEC0A375C}" srcOrd="3" destOrd="0" presId="urn:microsoft.com/office/officeart/2008/layout/HorizontalMultiLevelHierarchy"/>
    <dgm:cxn modelId="{E75B7659-DE82-4808-BD05-C61D8284B596}" type="presParOf" srcId="{6395ADD0-E0C3-4A3A-AAE2-BDCFEC0A375C}" destId="{FD994ED9-1128-44BF-802E-BF7E20BD9D49}" srcOrd="0" destOrd="0" presId="urn:microsoft.com/office/officeart/2008/layout/HorizontalMultiLevelHierarchy"/>
    <dgm:cxn modelId="{9EFD249F-648C-43AE-9EB9-E838DA623BB0}" type="presParOf" srcId="{6395ADD0-E0C3-4A3A-AAE2-BDCFEC0A375C}" destId="{3E4E937B-5A8F-4F6B-A937-544232861C98}" srcOrd="1" destOrd="0" presId="urn:microsoft.com/office/officeart/2008/layout/HorizontalMultiLevelHierarchy"/>
    <dgm:cxn modelId="{42F4932C-1DED-4197-AAE3-3DE758ADAAE6}" type="presParOf" srcId="{7EBCAF81-4EA7-4B56-9DC3-51C141FFD3AE}" destId="{BAB5779C-7528-444D-BD33-34F6ADF7D547}" srcOrd="4" destOrd="0" presId="urn:microsoft.com/office/officeart/2008/layout/HorizontalMultiLevelHierarchy"/>
    <dgm:cxn modelId="{6CC9458C-C78A-407B-B020-E57B863DE435}" type="presParOf" srcId="{BAB5779C-7528-444D-BD33-34F6ADF7D547}" destId="{926C6ED0-51B9-455C-B5C4-1F8D17CEA567}" srcOrd="0" destOrd="0" presId="urn:microsoft.com/office/officeart/2008/layout/HorizontalMultiLevelHierarchy"/>
    <dgm:cxn modelId="{FA4CA70E-CDF4-4A31-B5C2-E9C20F5E895A}" type="presParOf" srcId="{7EBCAF81-4EA7-4B56-9DC3-51C141FFD3AE}" destId="{A6714503-A841-4990-83CD-DA2251111A76}" srcOrd="5" destOrd="0" presId="urn:microsoft.com/office/officeart/2008/layout/HorizontalMultiLevelHierarchy"/>
    <dgm:cxn modelId="{9C700D62-061E-4A04-87D7-54EF33FB7E2A}" type="presParOf" srcId="{A6714503-A841-4990-83CD-DA2251111A76}" destId="{7A467840-2C0E-48CA-AEBE-1AFB4354208B}" srcOrd="0" destOrd="0" presId="urn:microsoft.com/office/officeart/2008/layout/HorizontalMultiLevelHierarchy"/>
    <dgm:cxn modelId="{1528D0DE-F696-4B1D-BA35-43D7868BBC12}" type="presParOf" srcId="{A6714503-A841-4990-83CD-DA2251111A76}" destId="{12476308-A215-4C79-B194-6736055FC4F0}" srcOrd="1" destOrd="0" presId="urn:microsoft.com/office/officeart/2008/layout/HorizontalMultiLevelHierarchy"/>
    <dgm:cxn modelId="{F6D2903D-BE52-4FDC-BDAF-4B616B2A960A}" type="presParOf" srcId="{7EBCAF81-4EA7-4B56-9DC3-51C141FFD3AE}" destId="{744134E7-FB82-4BAF-BD10-D9621015B0BC}" srcOrd="6" destOrd="0" presId="urn:microsoft.com/office/officeart/2008/layout/HorizontalMultiLevelHierarchy"/>
    <dgm:cxn modelId="{AEE9363A-0510-4074-92B2-6F67E984EA00}" type="presParOf" srcId="{744134E7-FB82-4BAF-BD10-D9621015B0BC}" destId="{43FDCBAB-6DB8-4555-A305-DCA5004E1E55}" srcOrd="0" destOrd="0" presId="urn:microsoft.com/office/officeart/2008/layout/HorizontalMultiLevelHierarchy"/>
    <dgm:cxn modelId="{22441C25-AFC8-498D-A7DC-C8EC9FEA8DD3}" type="presParOf" srcId="{7EBCAF81-4EA7-4B56-9DC3-51C141FFD3AE}" destId="{5B2AF431-3EFE-45C3-BFDE-8BE3689BD015}" srcOrd="7" destOrd="0" presId="urn:microsoft.com/office/officeart/2008/layout/HorizontalMultiLevelHierarchy"/>
    <dgm:cxn modelId="{283E4EBE-1E12-4329-8A75-14D7A94EFD35}" type="presParOf" srcId="{5B2AF431-3EFE-45C3-BFDE-8BE3689BD015}" destId="{2CD5C5EA-5C90-4391-A1B2-F8EE7AB084CC}" srcOrd="0" destOrd="0" presId="urn:microsoft.com/office/officeart/2008/layout/HorizontalMultiLevelHierarchy"/>
    <dgm:cxn modelId="{F1A3F54A-E992-460F-923B-089EA6CD8E27}" type="presParOf" srcId="{5B2AF431-3EFE-45C3-BFDE-8BE3689BD015}" destId="{8CA96170-F672-4C86-8766-80F1D8049A12}" srcOrd="1" destOrd="0" presId="urn:microsoft.com/office/officeart/2008/layout/HorizontalMultiLevelHierarchy"/>
    <dgm:cxn modelId="{D9723B07-A825-4CB0-8962-DC64D4F780A3}" type="presParOf" srcId="{7EBCAF81-4EA7-4B56-9DC3-51C141FFD3AE}" destId="{A0E2934C-2191-4574-93C1-821E2343ED35}" srcOrd="8" destOrd="0" presId="urn:microsoft.com/office/officeart/2008/layout/HorizontalMultiLevelHierarchy"/>
    <dgm:cxn modelId="{C358E66F-79CC-4D1C-B9A7-77802201A26D}" type="presParOf" srcId="{A0E2934C-2191-4574-93C1-821E2343ED35}" destId="{A323218D-C6C0-4B82-9A1C-8050872154F2}" srcOrd="0" destOrd="0" presId="urn:microsoft.com/office/officeart/2008/layout/HorizontalMultiLevelHierarchy"/>
    <dgm:cxn modelId="{1C7AA2AC-4103-4865-9E03-2CDE76F711B4}" type="presParOf" srcId="{7EBCAF81-4EA7-4B56-9DC3-51C141FFD3AE}" destId="{0697EFC7-7C01-4883-8204-00F4DCCC599A}" srcOrd="9" destOrd="0" presId="urn:microsoft.com/office/officeart/2008/layout/HorizontalMultiLevelHierarchy"/>
    <dgm:cxn modelId="{CA3F27DB-CCCE-4400-92AC-6186681CE99E}" type="presParOf" srcId="{0697EFC7-7C01-4883-8204-00F4DCCC599A}" destId="{E428CA9B-7C02-4BA9-B4D9-87A0D7490036}" srcOrd="0" destOrd="0" presId="urn:microsoft.com/office/officeart/2008/layout/HorizontalMultiLevelHierarchy"/>
    <dgm:cxn modelId="{8A7F1670-E997-4FD9-B674-F158494C803F}" type="presParOf" srcId="{0697EFC7-7C01-4883-8204-00F4DCCC599A}" destId="{9AAB75BB-96F4-4FFB-9C5B-BFA1597BCA2C}" srcOrd="1" destOrd="0" presId="urn:microsoft.com/office/officeart/2008/layout/HorizontalMultiLevelHierarchy"/>
    <dgm:cxn modelId="{CF407EB1-64F3-4E67-B4ED-66907878B829}" type="presParOf" srcId="{7EBCAF81-4EA7-4B56-9DC3-51C141FFD3AE}" destId="{78091449-97ED-4B52-BE13-48C167BAAC0D}" srcOrd="10" destOrd="0" presId="urn:microsoft.com/office/officeart/2008/layout/HorizontalMultiLevelHierarchy"/>
    <dgm:cxn modelId="{94376E7F-A44E-480E-85F1-BF396447F9D5}" type="presParOf" srcId="{78091449-97ED-4B52-BE13-48C167BAAC0D}" destId="{97DE5C89-B2C6-4234-B2FA-730680412D73}" srcOrd="0" destOrd="0" presId="urn:microsoft.com/office/officeart/2008/layout/HorizontalMultiLevelHierarchy"/>
    <dgm:cxn modelId="{77C5BB8D-0568-4D9B-B379-B99B6104D138}" type="presParOf" srcId="{7EBCAF81-4EA7-4B56-9DC3-51C141FFD3AE}" destId="{89687DAA-D131-4993-9312-715B8824486E}" srcOrd="11" destOrd="0" presId="urn:microsoft.com/office/officeart/2008/layout/HorizontalMultiLevelHierarchy"/>
    <dgm:cxn modelId="{D3BC8476-3A84-4BC9-BA18-F8027AB62FFF}" type="presParOf" srcId="{89687DAA-D131-4993-9312-715B8824486E}" destId="{78F940AE-9759-425F-BCA6-5A0D818EA74B}" srcOrd="0" destOrd="0" presId="urn:microsoft.com/office/officeart/2008/layout/HorizontalMultiLevelHierarchy"/>
    <dgm:cxn modelId="{DE96C92B-D776-450A-AA55-1FC341F57E88}" type="presParOf" srcId="{89687DAA-D131-4993-9312-715B8824486E}" destId="{50377D9B-4D00-4D28-89D0-8D8FB2718171}" srcOrd="1" destOrd="0" presId="urn:microsoft.com/office/officeart/2008/layout/HorizontalMultiLevelHierarchy"/>
    <dgm:cxn modelId="{5C8C0607-7BC2-4D86-8043-DDB43FED8FE5}" type="presParOf" srcId="{7EBCAF81-4EA7-4B56-9DC3-51C141FFD3AE}" destId="{92B45722-51F4-42D2-899B-EC552451B40D}" srcOrd="12" destOrd="0" presId="urn:microsoft.com/office/officeart/2008/layout/HorizontalMultiLevelHierarchy"/>
    <dgm:cxn modelId="{032216A5-D5F7-4ACD-A758-6527AAD58FAF}" type="presParOf" srcId="{92B45722-51F4-42D2-899B-EC552451B40D}" destId="{C6A066C9-F74C-4CB6-AE81-918FDD32AD6C}" srcOrd="0" destOrd="0" presId="urn:microsoft.com/office/officeart/2008/layout/HorizontalMultiLevelHierarchy"/>
    <dgm:cxn modelId="{801F42AF-84A9-43C4-846F-4EB1EB50E85D}" type="presParOf" srcId="{7EBCAF81-4EA7-4B56-9DC3-51C141FFD3AE}" destId="{7699C4C1-9A7A-49A6-92DD-A53AA99E2A7A}" srcOrd="13" destOrd="0" presId="urn:microsoft.com/office/officeart/2008/layout/HorizontalMultiLevelHierarchy"/>
    <dgm:cxn modelId="{4839D4BC-1E0F-4F9E-8F84-4C2F853DC281}" type="presParOf" srcId="{7699C4C1-9A7A-49A6-92DD-A53AA99E2A7A}" destId="{4391341F-95CE-4323-8A7B-1045485F3705}" srcOrd="0" destOrd="0" presId="urn:microsoft.com/office/officeart/2008/layout/HorizontalMultiLevelHierarchy"/>
    <dgm:cxn modelId="{8851EDB2-C250-49C5-AA9D-D502BC9A567A}" type="presParOf" srcId="{7699C4C1-9A7A-49A6-92DD-A53AA99E2A7A}" destId="{FAC8776C-B2BC-44B6-8FBF-E979D87F2BB4}" srcOrd="1" destOrd="0" presId="urn:microsoft.com/office/officeart/2008/layout/HorizontalMultiLevelHierarchy"/>
  </dgm:cxnLst>
  <dgm:bg>
    <a:noFill/>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C6888430-820D-45AF-ADCD-DBEFC8B3FB3D}" type="doc">
      <dgm:prSet loTypeId="urn:microsoft.com/office/officeart/2005/8/layout/vList2" loCatId="list" qsTypeId="urn:microsoft.com/office/officeart/2005/8/quickstyle/simple1" qsCatId="simple" csTypeId="urn:microsoft.com/office/officeart/2005/8/colors/accent3_2" csCatId="accent3" phldr="1"/>
      <dgm:spPr/>
      <dgm:t>
        <a:bodyPr/>
        <a:lstStyle/>
        <a:p>
          <a:endParaRPr lang="en-US"/>
        </a:p>
      </dgm:t>
    </dgm:pt>
    <dgm:pt modelId="{39037438-74F7-48C9-8F6A-19E9534FCC89}">
      <dgm:prSet/>
      <dgm:spPr>
        <a:xfrm>
          <a:off x="0" y="69216"/>
          <a:ext cx="10692865" cy="623610"/>
        </a:xfrm>
        <a:prstGeom prst="roundRect">
          <a:avLst/>
        </a:prstGeom>
        <a:solidFill>
          <a:srgbClr val="A5A5A5">
            <a:hueOff val="0"/>
            <a:satOff val="0"/>
            <a:lumOff val="0"/>
            <a:alphaOff val="0"/>
          </a:srgbClr>
        </a:solidFill>
        <a:ln w="12700" cap="flat" cmpd="sng" algn="ctr">
          <a:solidFill>
            <a:sysClr val="window" lastClr="FFFFFF">
              <a:hueOff val="0"/>
              <a:satOff val="0"/>
              <a:lumOff val="0"/>
              <a:alphaOff val="0"/>
            </a:sysClr>
          </a:solidFill>
          <a:prstDash val="solid"/>
          <a:miter lim="800000"/>
        </a:ln>
        <a:effectLst/>
      </dgm:spPr>
      <dgm:t>
        <a:bodyPr/>
        <a:lstStyle/>
        <a:p>
          <a:pPr>
            <a:spcBef>
              <a:spcPts val="600"/>
            </a:spcBef>
            <a:spcAft>
              <a:spcPts val="600"/>
            </a:spcAft>
            <a:buNone/>
            <a:defRPr b="1"/>
          </a:pPr>
          <a:r>
            <a:rPr lang="en-US" b="1" dirty="0">
              <a:solidFill>
                <a:sysClr val="window" lastClr="FFFFFF"/>
              </a:solidFill>
              <a:latin typeface="Calibri" panose="020F0502020204030204"/>
              <a:ea typeface="+mn-ea"/>
              <a:cs typeface="+mn-cs"/>
            </a:rPr>
            <a:t>1. Judgments</a:t>
          </a:r>
        </a:p>
      </dgm:t>
    </dgm:pt>
    <dgm:pt modelId="{5CCDC15E-9AAA-4E80-BBA0-18B375D5B860}" type="parTrans" cxnId="{7BD35347-E640-4E0B-A470-CCE29CD98EF4}">
      <dgm:prSet/>
      <dgm:spPr/>
      <dgm:t>
        <a:bodyPr/>
        <a:lstStyle/>
        <a:p>
          <a:pPr>
            <a:spcBef>
              <a:spcPts val="600"/>
            </a:spcBef>
            <a:spcAft>
              <a:spcPts val="600"/>
            </a:spcAft>
          </a:pPr>
          <a:endParaRPr lang="en-US" sz="2400"/>
        </a:p>
      </dgm:t>
    </dgm:pt>
    <dgm:pt modelId="{FEEB0E55-D8AD-4F0F-9825-B1E84C68DE80}" type="sibTrans" cxnId="{7BD35347-E640-4E0B-A470-CCE29CD98EF4}">
      <dgm:prSet/>
      <dgm:spPr/>
      <dgm:t>
        <a:bodyPr/>
        <a:lstStyle/>
        <a:p>
          <a:pPr>
            <a:spcBef>
              <a:spcPts val="600"/>
            </a:spcBef>
            <a:spcAft>
              <a:spcPts val="600"/>
            </a:spcAft>
          </a:pPr>
          <a:endParaRPr lang="en-US"/>
        </a:p>
      </dgm:t>
    </dgm:pt>
    <dgm:pt modelId="{5A943E52-E1C9-4011-A924-5436B463405E}">
      <dgm:prSet/>
      <dgm:spPr>
        <a:xfrm>
          <a:off x="0" y="692827"/>
          <a:ext cx="10692865" cy="430560"/>
        </a:xfrm>
        <a:prstGeom prst="rect">
          <a:avLst/>
        </a:prstGeom>
        <a:noFill/>
        <a:ln>
          <a:noFill/>
        </a:ln>
        <a:effectLst/>
      </dgm:spPr>
      <dgm:t>
        <a:bodyPr/>
        <a:lstStyle/>
        <a:p>
          <a:pPr>
            <a:spcBef>
              <a:spcPts val="600"/>
            </a:spcBef>
            <a:spcAft>
              <a:spcPts val="600"/>
            </a:spcAft>
            <a:buChar char="•"/>
          </a:pPr>
          <a:r>
            <a:rPr lang="en-US" dirty="0">
              <a:solidFill>
                <a:sysClr val="windowText" lastClr="000000">
                  <a:hueOff val="0"/>
                  <a:satOff val="0"/>
                  <a:lumOff val="0"/>
                  <a:alphaOff val="0"/>
                </a:sysClr>
              </a:solidFill>
              <a:latin typeface="Calibri" panose="020F0502020204030204"/>
              <a:ea typeface="+mn-ea"/>
              <a:cs typeface="+mn-cs"/>
            </a:rPr>
            <a:t>Prepared by the Work Group</a:t>
          </a:r>
        </a:p>
      </dgm:t>
    </dgm:pt>
    <dgm:pt modelId="{65F07D9D-E059-4E99-86BB-82420436B5F7}" type="parTrans" cxnId="{AC5AEEC2-584F-424C-9ECA-9FC74195AA93}">
      <dgm:prSet/>
      <dgm:spPr/>
      <dgm:t>
        <a:bodyPr/>
        <a:lstStyle/>
        <a:p>
          <a:pPr>
            <a:spcBef>
              <a:spcPts val="600"/>
            </a:spcBef>
            <a:spcAft>
              <a:spcPts val="600"/>
            </a:spcAft>
          </a:pPr>
          <a:endParaRPr lang="en-US" sz="2400"/>
        </a:p>
      </dgm:t>
    </dgm:pt>
    <dgm:pt modelId="{1B71FAF3-CB71-4451-BC08-E73AEAA5F4DE}" type="sibTrans" cxnId="{AC5AEEC2-584F-424C-9ECA-9FC74195AA93}">
      <dgm:prSet/>
      <dgm:spPr/>
      <dgm:t>
        <a:bodyPr/>
        <a:lstStyle/>
        <a:p>
          <a:pPr>
            <a:spcBef>
              <a:spcPts val="600"/>
            </a:spcBef>
            <a:spcAft>
              <a:spcPts val="600"/>
            </a:spcAft>
          </a:pPr>
          <a:endParaRPr lang="en-US"/>
        </a:p>
      </dgm:t>
    </dgm:pt>
    <dgm:pt modelId="{3F879846-5810-4577-B0AA-FA7FF5B35BF1}">
      <dgm:prSet/>
      <dgm:spPr>
        <a:xfrm>
          <a:off x="0" y="1123387"/>
          <a:ext cx="10692865" cy="623610"/>
        </a:xfrm>
        <a:prstGeom prst="roundRect">
          <a:avLst/>
        </a:prstGeom>
        <a:solidFill>
          <a:srgbClr val="A5A5A5">
            <a:hueOff val="0"/>
            <a:satOff val="0"/>
            <a:lumOff val="0"/>
            <a:alphaOff val="0"/>
          </a:srgbClr>
        </a:solidFill>
        <a:ln w="12700" cap="flat" cmpd="sng" algn="ctr">
          <a:solidFill>
            <a:sysClr val="window" lastClr="FFFFFF">
              <a:hueOff val="0"/>
              <a:satOff val="0"/>
              <a:lumOff val="0"/>
              <a:alphaOff val="0"/>
            </a:sysClr>
          </a:solidFill>
          <a:prstDash val="solid"/>
          <a:miter lim="800000"/>
        </a:ln>
        <a:effectLst/>
      </dgm:spPr>
      <dgm:t>
        <a:bodyPr/>
        <a:lstStyle/>
        <a:p>
          <a:pPr>
            <a:spcBef>
              <a:spcPts val="600"/>
            </a:spcBef>
            <a:spcAft>
              <a:spcPts val="600"/>
            </a:spcAft>
            <a:buNone/>
            <a:defRPr b="1"/>
          </a:pPr>
          <a:r>
            <a:rPr lang="en-US" b="1" dirty="0">
              <a:solidFill>
                <a:sysClr val="window" lastClr="FFFFFF"/>
              </a:solidFill>
              <a:latin typeface="Calibri" panose="020F0502020204030204"/>
              <a:ea typeface="+mn-ea"/>
              <a:cs typeface="+mn-cs"/>
            </a:rPr>
            <a:t>2. Evidence to inform each judgment </a:t>
          </a:r>
        </a:p>
      </dgm:t>
    </dgm:pt>
    <dgm:pt modelId="{605DCECB-B6F3-4EB9-B478-8208ACD37011}" type="parTrans" cxnId="{BBEF4B6A-1C5A-4699-8ED4-2E5DCB36F4EB}">
      <dgm:prSet/>
      <dgm:spPr/>
      <dgm:t>
        <a:bodyPr/>
        <a:lstStyle/>
        <a:p>
          <a:pPr>
            <a:spcBef>
              <a:spcPts val="600"/>
            </a:spcBef>
            <a:spcAft>
              <a:spcPts val="600"/>
            </a:spcAft>
          </a:pPr>
          <a:endParaRPr lang="en-US" sz="2400"/>
        </a:p>
      </dgm:t>
    </dgm:pt>
    <dgm:pt modelId="{C369766E-32C5-47F1-B6EC-AF5DF4CD9084}" type="sibTrans" cxnId="{BBEF4B6A-1C5A-4699-8ED4-2E5DCB36F4EB}">
      <dgm:prSet/>
      <dgm:spPr/>
      <dgm:t>
        <a:bodyPr/>
        <a:lstStyle/>
        <a:p>
          <a:pPr>
            <a:spcBef>
              <a:spcPts val="600"/>
            </a:spcBef>
            <a:spcAft>
              <a:spcPts val="600"/>
            </a:spcAft>
          </a:pPr>
          <a:endParaRPr lang="en-US"/>
        </a:p>
      </dgm:t>
    </dgm:pt>
    <dgm:pt modelId="{41F08C48-5037-47DE-A86A-0FF3536C7427}">
      <dgm:prSet/>
      <dgm:spPr>
        <a:xfrm>
          <a:off x="0" y="1746997"/>
          <a:ext cx="10692865" cy="713114"/>
        </a:xfrm>
        <a:prstGeom prst="rect">
          <a:avLst/>
        </a:prstGeom>
        <a:noFill/>
        <a:ln>
          <a:noFill/>
        </a:ln>
        <a:effectLst/>
      </dgm:spPr>
      <dgm:t>
        <a:bodyPr/>
        <a:lstStyle/>
        <a:p>
          <a:pPr>
            <a:spcBef>
              <a:spcPts val="600"/>
            </a:spcBef>
            <a:spcAft>
              <a:spcPts val="600"/>
            </a:spcAft>
            <a:buFont typeface="Arial" panose="020B0604020202020204" pitchFamily="34" charset="0"/>
            <a:buChar char="•"/>
          </a:pPr>
          <a:r>
            <a:rPr lang="en-US" dirty="0">
              <a:solidFill>
                <a:sysClr val="windowText" lastClr="000000">
                  <a:hueOff val="0"/>
                  <a:satOff val="0"/>
                  <a:lumOff val="0"/>
                  <a:alphaOff val="0"/>
                </a:sysClr>
              </a:solidFill>
              <a:latin typeface="Calibri" panose="020F0502020204030204"/>
              <a:ea typeface="+mn-ea"/>
              <a:cs typeface="+mn-cs"/>
            </a:rPr>
            <a:t>May be research evidence or obtained from routine data collection (surveillance)</a:t>
          </a:r>
        </a:p>
      </dgm:t>
    </dgm:pt>
    <dgm:pt modelId="{38673E82-C675-487F-BD41-111928D004A5}" type="parTrans" cxnId="{581A876A-A14C-43F6-8BA7-5C618377F3C6}">
      <dgm:prSet/>
      <dgm:spPr/>
      <dgm:t>
        <a:bodyPr/>
        <a:lstStyle/>
        <a:p>
          <a:pPr>
            <a:spcBef>
              <a:spcPts val="600"/>
            </a:spcBef>
            <a:spcAft>
              <a:spcPts val="600"/>
            </a:spcAft>
          </a:pPr>
          <a:endParaRPr lang="en-US" sz="2400"/>
        </a:p>
      </dgm:t>
    </dgm:pt>
    <dgm:pt modelId="{B18C7C38-870D-48D5-931F-50D39AEF34E1}" type="sibTrans" cxnId="{581A876A-A14C-43F6-8BA7-5C618377F3C6}">
      <dgm:prSet/>
      <dgm:spPr/>
      <dgm:t>
        <a:bodyPr/>
        <a:lstStyle/>
        <a:p>
          <a:pPr>
            <a:spcBef>
              <a:spcPts val="600"/>
            </a:spcBef>
            <a:spcAft>
              <a:spcPts val="600"/>
            </a:spcAft>
          </a:pPr>
          <a:endParaRPr lang="en-US"/>
        </a:p>
      </dgm:t>
    </dgm:pt>
    <dgm:pt modelId="{3E6A630E-B942-4A1B-8044-7668ACD5F925}">
      <dgm:prSet/>
      <dgm:spPr>
        <a:xfrm>
          <a:off x="0" y="1746997"/>
          <a:ext cx="10692865" cy="713114"/>
        </a:xfrm>
        <a:prstGeom prst="rect">
          <a:avLst/>
        </a:prstGeom>
        <a:noFill/>
        <a:ln>
          <a:noFill/>
        </a:ln>
        <a:effectLst/>
      </dgm:spPr>
      <dgm:t>
        <a:bodyPr/>
        <a:lstStyle/>
        <a:p>
          <a:pPr>
            <a:spcBef>
              <a:spcPts val="600"/>
            </a:spcBef>
            <a:spcAft>
              <a:spcPts val="600"/>
            </a:spcAft>
            <a:buFont typeface="Arial" panose="020B0604020202020204" pitchFamily="34" charset="0"/>
            <a:buChar char="•"/>
          </a:pPr>
          <a:r>
            <a:rPr lang="en-US" dirty="0">
              <a:solidFill>
                <a:sysClr val="windowText" lastClr="000000">
                  <a:hueOff val="0"/>
                  <a:satOff val="0"/>
                  <a:lumOff val="0"/>
                  <a:alphaOff val="0"/>
                </a:sysClr>
              </a:solidFill>
              <a:latin typeface="Calibri" panose="020F0502020204030204"/>
              <a:ea typeface="+mn-ea"/>
              <a:cs typeface="+mn-cs"/>
            </a:rPr>
            <a:t>If research not available, may be expert opinion (but should clearly state data not available)</a:t>
          </a:r>
        </a:p>
      </dgm:t>
    </dgm:pt>
    <dgm:pt modelId="{99874587-1B30-4E35-B00B-78B53F9E4D43}" type="parTrans" cxnId="{827DC36C-CBEE-448A-9FA5-E0267194BB32}">
      <dgm:prSet/>
      <dgm:spPr/>
      <dgm:t>
        <a:bodyPr/>
        <a:lstStyle/>
        <a:p>
          <a:pPr>
            <a:spcBef>
              <a:spcPts val="600"/>
            </a:spcBef>
            <a:spcAft>
              <a:spcPts val="600"/>
            </a:spcAft>
          </a:pPr>
          <a:endParaRPr lang="en-US" sz="2400"/>
        </a:p>
      </dgm:t>
    </dgm:pt>
    <dgm:pt modelId="{57EBD494-D651-4DE1-8D7F-60EC6480DAB3}" type="sibTrans" cxnId="{827DC36C-CBEE-448A-9FA5-E0267194BB32}">
      <dgm:prSet/>
      <dgm:spPr/>
      <dgm:t>
        <a:bodyPr/>
        <a:lstStyle/>
        <a:p>
          <a:pPr>
            <a:spcBef>
              <a:spcPts val="600"/>
            </a:spcBef>
            <a:spcAft>
              <a:spcPts val="600"/>
            </a:spcAft>
          </a:pPr>
          <a:endParaRPr lang="en-US"/>
        </a:p>
      </dgm:t>
    </dgm:pt>
    <dgm:pt modelId="{D920BF09-FEB7-4F64-A50A-CDB7A79C0CBA}">
      <dgm:prSet/>
      <dgm:spPr>
        <a:xfrm>
          <a:off x="0" y="2460112"/>
          <a:ext cx="10692865" cy="623610"/>
        </a:xfrm>
        <a:prstGeom prst="roundRect">
          <a:avLst/>
        </a:prstGeom>
        <a:solidFill>
          <a:srgbClr val="A5A5A5">
            <a:hueOff val="0"/>
            <a:satOff val="0"/>
            <a:lumOff val="0"/>
            <a:alphaOff val="0"/>
          </a:srgbClr>
        </a:solidFill>
        <a:ln w="12700" cap="flat" cmpd="sng" algn="ctr">
          <a:solidFill>
            <a:sysClr val="window" lastClr="FFFFFF">
              <a:hueOff val="0"/>
              <a:satOff val="0"/>
              <a:lumOff val="0"/>
              <a:alphaOff val="0"/>
            </a:sysClr>
          </a:solidFill>
          <a:prstDash val="solid"/>
          <a:miter lim="800000"/>
        </a:ln>
        <a:effectLst/>
      </dgm:spPr>
      <dgm:t>
        <a:bodyPr/>
        <a:lstStyle/>
        <a:p>
          <a:pPr>
            <a:spcBef>
              <a:spcPts val="600"/>
            </a:spcBef>
            <a:spcAft>
              <a:spcPts val="600"/>
            </a:spcAft>
            <a:buNone/>
            <a:defRPr b="1"/>
          </a:pPr>
          <a:r>
            <a:rPr lang="en-US" b="1" dirty="0">
              <a:solidFill>
                <a:sysClr val="window" lastClr="FFFFFF"/>
              </a:solidFill>
              <a:latin typeface="Calibri" panose="020F0502020204030204"/>
              <a:ea typeface="+mn-ea"/>
              <a:cs typeface="+mn-cs"/>
            </a:rPr>
            <a:t>3. Additional considerations that inform or justify each judgement</a:t>
          </a:r>
        </a:p>
      </dgm:t>
    </dgm:pt>
    <dgm:pt modelId="{D24ABC13-B486-4662-A3E7-9182CA19BCDF}" type="parTrans" cxnId="{63E0DA71-CDA7-4C91-91EE-059B21DADD28}">
      <dgm:prSet/>
      <dgm:spPr/>
      <dgm:t>
        <a:bodyPr/>
        <a:lstStyle/>
        <a:p>
          <a:pPr>
            <a:spcBef>
              <a:spcPts val="600"/>
            </a:spcBef>
            <a:spcAft>
              <a:spcPts val="600"/>
            </a:spcAft>
          </a:pPr>
          <a:endParaRPr lang="en-US" sz="2400"/>
        </a:p>
      </dgm:t>
    </dgm:pt>
    <dgm:pt modelId="{20CCD583-3106-4CCF-83C7-5BFBA458163B}" type="sibTrans" cxnId="{63E0DA71-CDA7-4C91-91EE-059B21DADD28}">
      <dgm:prSet/>
      <dgm:spPr/>
      <dgm:t>
        <a:bodyPr/>
        <a:lstStyle/>
        <a:p>
          <a:pPr>
            <a:spcBef>
              <a:spcPts val="600"/>
            </a:spcBef>
            <a:spcAft>
              <a:spcPts val="600"/>
            </a:spcAft>
          </a:pPr>
          <a:endParaRPr lang="en-US"/>
        </a:p>
      </dgm:t>
    </dgm:pt>
    <dgm:pt modelId="{EE932F66-DBD7-454A-81F6-11F0E5C77126}">
      <dgm:prSet/>
      <dgm:spPr>
        <a:xfrm>
          <a:off x="0" y="3083722"/>
          <a:ext cx="10692865" cy="1426229"/>
        </a:xfrm>
        <a:prstGeom prst="rect">
          <a:avLst/>
        </a:prstGeom>
        <a:noFill/>
        <a:ln>
          <a:noFill/>
        </a:ln>
        <a:effectLst/>
      </dgm:spPr>
      <dgm:t>
        <a:bodyPr/>
        <a:lstStyle/>
        <a:p>
          <a:pPr>
            <a:spcBef>
              <a:spcPts val="600"/>
            </a:spcBef>
            <a:spcAft>
              <a:spcPts val="600"/>
            </a:spcAft>
            <a:buChar char="•"/>
          </a:pPr>
          <a:r>
            <a:rPr lang="en-US" dirty="0">
              <a:solidFill>
                <a:sysClr val="windowText" lastClr="000000">
                  <a:hueOff val="0"/>
                  <a:satOff val="0"/>
                  <a:lumOff val="0"/>
                  <a:alphaOff val="0"/>
                </a:sysClr>
              </a:solidFill>
              <a:latin typeface="Calibri" panose="020F0502020204030204"/>
              <a:ea typeface="+mn-ea"/>
              <a:cs typeface="+mn-cs"/>
            </a:rPr>
            <a:t>Can include other data, assumptions, and/or logic used to make a judgment </a:t>
          </a:r>
        </a:p>
      </dgm:t>
    </dgm:pt>
    <dgm:pt modelId="{81604C4D-AAB1-44D7-8544-AA2331A8B7FB}" type="parTrans" cxnId="{3368D981-2BF6-4210-A7DE-72C7E6372481}">
      <dgm:prSet/>
      <dgm:spPr/>
      <dgm:t>
        <a:bodyPr/>
        <a:lstStyle/>
        <a:p>
          <a:pPr>
            <a:spcBef>
              <a:spcPts val="600"/>
            </a:spcBef>
            <a:spcAft>
              <a:spcPts val="600"/>
            </a:spcAft>
          </a:pPr>
          <a:endParaRPr lang="en-US" sz="2400"/>
        </a:p>
      </dgm:t>
    </dgm:pt>
    <dgm:pt modelId="{75CAA81E-9333-4B35-9BBB-1D7EAD6CEDB0}" type="sibTrans" cxnId="{3368D981-2BF6-4210-A7DE-72C7E6372481}">
      <dgm:prSet/>
      <dgm:spPr/>
      <dgm:t>
        <a:bodyPr/>
        <a:lstStyle/>
        <a:p>
          <a:pPr>
            <a:spcBef>
              <a:spcPts val="600"/>
            </a:spcBef>
            <a:spcAft>
              <a:spcPts val="600"/>
            </a:spcAft>
          </a:pPr>
          <a:endParaRPr lang="en-US"/>
        </a:p>
      </dgm:t>
    </dgm:pt>
    <dgm:pt modelId="{11C8BA91-B2CD-40DC-9521-506FDA36B9D0}">
      <dgm:prSet/>
      <dgm:spPr>
        <a:xfrm>
          <a:off x="0" y="3083722"/>
          <a:ext cx="10692865" cy="1426229"/>
        </a:xfrm>
        <a:prstGeom prst="rect">
          <a:avLst/>
        </a:prstGeom>
        <a:noFill/>
        <a:ln>
          <a:noFill/>
        </a:ln>
        <a:effectLst/>
      </dgm:spPr>
      <dgm:t>
        <a:bodyPr/>
        <a:lstStyle/>
        <a:p>
          <a:pPr>
            <a:spcBef>
              <a:spcPts val="600"/>
            </a:spcBef>
            <a:spcAft>
              <a:spcPts val="600"/>
            </a:spcAft>
            <a:buChar char="•"/>
          </a:pPr>
          <a:r>
            <a:rPr lang="en-US" dirty="0">
              <a:solidFill>
                <a:sysClr val="windowText" lastClr="000000">
                  <a:hueOff val="0"/>
                  <a:satOff val="0"/>
                  <a:lumOff val="0"/>
                  <a:alphaOff val="0"/>
                </a:sysClr>
              </a:solidFill>
              <a:latin typeface="Calibri" panose="020F0502020204030204"/>
              <a:ea typeface="+mn-ea"/>
              <a:cs typeface="+mn-cs"/>
            </a:rPr>
            <a:t>Different judgments for one or more subgroups </a:t>
          </a:r>
        </a:p>
      </dgm:t>
    </dgm:pt>
    <dgm:pt modelId="{7EDDE6D7-7891-4AFD-93FD-4D468AE8D4E6}" type="parTrans" cxnId="{9DF18DD3-8E0F-463D-A0EA-A806FE9B068C}">
      <dgm:prSet/>
      <dgm:spPr/>
      <dgm:t>
        <a:bodyPr/>
        <a:lstStyle/>
        <a:p>
          <a:pPr>
            <a:spcBef>
              <a:spcPts val="600"/>
            </a:spcBef>
            <a:spcAft>
              <a:spcPts val="600"/>
            </a:spcAft>
          </a:pPr>
          <a:endParaRPr lang="en-US" sz="2400"/>
        </a:p>
      </dgm:t>
    </dgm:pt>
    <dgm:pt modelId="{CD92A0F9-81C7-472D-B038-1504B79231A9}" type="sibTrans" cxnId="{9DF18DD3-8E0F-463D-A0EA-A806FE9B068C}">
      <dgm:prSet/>
      <dgm:spPr/>
      <dgm:t>
        <a:bodyPr/>
        <a:lstStyle/>
        <a:p>
          <a:pPr>
            <a:spcBef>
              <a:spcPts val="600"/>
            </a:spcBef>
            <a:spcAft>
              <a:spcPts val="600"/>
            </a:spcAft>
          </a:pPr>
          <a:endParaRPr lang="en-US"/>
        </a:p>
      </dgm:t>
    </dgm:pt>
    <dgm:pt modelId="{B02BD5E0-BF43-498D-B938-DAAEB8C40AA6}">
      <dgm:prSet/>
      <dgm:spPr>
        <a:xfrm>
          <a:off x="0" y="3083722"/>
          <a:ext cx="10692865" cy="1426229"/>
        </a:xfrm>
        <a:prstGeom prst="rect">
          <a:avLst/>
        </a:prstGeom>
        <a:noFill/>
        <a:ln>
          <a:noFill/>
        </a:ln>
        <a:effectLst/>
      </dgm:spPr>
      <dgm:t>
        <a:bodyPr/>
        <a:lstStyle/>
        <a:p>
          <a:pPr>
            <a:spcBef>
              <a:spcPts val="600"/>
            </a:spcBef>
            <a:spcAft>
              <a:spcPts val="600"/>
            </a:spcAft>
            <a:buChar char="•"/>
          </a:pPr>
          <a:r>
            <a:rPr lang="en-US" dirty="0">
              <a:solidFill>
                <a:sysClr val="windowText" lastClr="000000">
                  <a:hueOff val="0"/>
                  <a:satOff val="0"/>
                  <a:lumOff val="0"/>
                  <a:alphaOff val="0"/>
                </a:sysClr>
              </a:solidFill>
              <a:latin typeface="Calibri" panose="020F0502020204030204"/>
              <a:ea typeface="+mn-ea"/>
              <a:cs typeface="+mn-cs"/>
            </a:rPr>
            <a:t>Dissenting views of panel members or minority opinions </a:t>
          </a:r>
        </a:p>
      </dgm:t>
    </dgm:pt>
    <dgm:pt modelId="{B0B408C6-6795-43D3-95BC-427FC5A7DFD4}" type="parTrans" cxnId="{CA5D084F-7E9C-4F23-89F7-A1703680065D}">
      <dgm:prSet/>
      <dgm:spPr/>
      <dgm:t>
        <a:bodyPr/>
        <a:lstStyle/>
        <a:p>
          <a:pPr>
            <a:spcBef>
              <a:spcPts val="600"/>
            </a:spcBef>
            <a:spcAft>
              <a:spcPts val="600"/>
            </a:spcAft>
          </a:pPr>
          <a:endParaRPr lang="en-US" sz="2400"/>
        </a:p>
      </dgm:t>
    </dgm:pt>
    <dgm:pt modelId="{B26A44CE-1F78-4365-A577-015CFFB71DE3}" type="sibTrans" cxnId="{CA5D084F-7E9C-4F23-89F7-A1703680065D}">
      <dgm:prSet/>
      <dgm:spPr/>
      <dgm:t>
        <a:bodyPr/>
        <a:lstStyle/>
        <a:p>
          <a:pPr>
            <a:spcBef>
              <a:spcPts val="600"/>
            </a:spcBef>
            <a:spcAft>
              <a:spcPts val="600"/>
            </a:spcAft>
          </a:pPr>
          <a:endParaRPr lang="en-US"/>
        </a:p>
      </dgm:t>
    </dgm:pt>
    <dgm:pt modelId="{D41817CE-4F34-4513-BBDE-965233180DE1}">
      <dgm:prSet/>
      <dgm:spPr>
        <a:xfrm>
          <a:off x="0" y="3083722"/>
          <a:ext cx="10692865" cy="1426229"/>
        </a:xfrm>
        <a:prstGeom prst="rect">
          <a:avLst/>
        </a:prstGeom>
        <a:noFill/>
        <a:ln>
          <a:noFill/>
        </a:ln>
        <a:effectLst/>
      </dgm:spPr>
      <dgm:t>
        <a:bodyPr/>
        <a:lstStyle/>
        <a:p>
          <a:pPr>
            <a:spcBef>
              <a:spcPts val="600"/>
            </a:spcBef>
            <a:spcAft>
              <a:spcPts val="600"/>
            </a:spcAft>
            <a:buChar char="•"/>
          </a:pPr>
          <a:r>
            <a:rPr lang="en-US" dirty="0">
              <a:solidFill>
                <a:sysClr val="windowText" lastClr="000000">
                  <a:hueOff val="0"/>
                  <a:satOff val="0"/>
                  <a:lumOff val="0"/>
                  <a:alphaOff val="0"/>
                </a:sysClr>
              </a:solidFill>
              <a:latin typeface="Calibri" panose="020F0502020204030204"/>
              <a:ea typeface="+mn-ea"/>
              <a:cs typeface="+mn-cs"/>
            </a:rPr>
            <a:t>Interpretations of the evidence</a:t>
          </a:r>
        </a:p>
      </dgm:t>
    </dgm:pt>
    <dgm:pt modelId="{A7F8873E-2057-41DD-88C5-3FD8B99DAE6F}" type="parTrans" cxnId="{EC1796A9-5AFC-4C10-BA67-38FA223DC8D5}">
      <dgm:prSet/>
      <dgm:spPr/>
      <dgm:t>
        <a:bodyPr/>
        <a:lstStyle/>
        <a:p>
          <a:pPr>
            <a:spcBef>
              <a:spcPts val="600"/>
            </a:spcBef>
            <a:spcAft>
              <a:spcPts val="600"/>
            </a:spcAft>
          </a:pPr>
          <a:endParaRPr lang="en-US" sz="2400"/>
        </a:p>
      </dgm:t>
    </dgm:pt>
    <dgm:pt modelId="{E280923E-67A7-4F97-81D8-0BFFF60CAAE6}" type="sibTrans" cxnId="{EC1796A9-5AFC-4C10-BA67-38FA223DC8D5}">
      <dgm:prSet/>
      <dgm:spPr/>
      <dgm:t>
        <a:bodyPr/>
        <a:lstStyle/>
        <a:p>
          <a:pPr>
            <a:spcBef>
              <a:spcPts val="600"/>
            </a:spcBef>
            <a:spcAft>
              <a:spcPts val="600"/>
            </a:spcAft>
          </a:pPr>
          <a:endParaRPr lang="en-US"/>
        </a:p>
      </dgm:t>
    </dgm:pt>
    <dgm:pt modelId="{D86E7C81-8C35-47D5-ABB2-994BA73C6979}" type="pres">
      <dgm:prSet presAssocID="{C6888430-820D-45AF-ADCD-DBEFC8B3FB3D}" presName="linear" presStyleCnt="0">
        <dgm:presLayoutVars>
          <dgm:animLvl val="lvl"/>
          <dgm:resizeHandles val="exact"/>
        </dgm:presLayoutVars>
      </dgm:prSet>
      <dgm:spPr/>
    </dgm:pt>
    <dgm:pt modelId="{01CB9E9B-D68F-4FEA-ACC1-C71992DE2061}" type="pres">
      <dgm:prSet presAssocID="{39037438-74F7-48C9-8F6A-19E9534FCC89}" presName="parentText" presStyleLbl="node1" presStyleIdx="0" presStyleCnt="3">
        <dgm:presLayoutVars>
          <dgm:chMax val="0"/>
          <dgm:bulletEnabled val="1"/>
        </dgm:presLayoutVars>
      </dgm:prSet>
      <dgm:spPr/>
    </dgm:pt>
    <dgm:pt modelId="{5F275BED-2FD1-4704-9287-1158F170EBEB}" type="pres">
      <dgm:prSet presAssocID="{39037438-74F7-48C9-8F6A-19E9534FCC89}" presName="childText" presStyleLbl="revTx" presStyleIdx="0" presStyleCnt="3">
        <dgm:presLayoutVars>
          <dgm:bulletEnabled val="1"/>
        </dgm:presLayoutVars>
      </dgm:prSet>
      <dgm:spPr/>
    </dgm:pt>
    <dgm:pt modelId="{68C125BE-68BB-448E-945D-08DB46A0E951}" type="pres">
      <dgm:prSet presAssocID="{3F879846-5810-4577-B0AA-FA7FF5B35BF1}" presName="parentText" presStyleLbl="node1" presStyleIdx="1" presStyleCnt="3">
        <dgm:presLayoutVars>
          <dgm:chMax val="0"/>
          <dgm:bulletEnabled val="1"/>
        </dgm:presLayoutVars>
      </dgm:prSet>
      <dgm:spPr/>
    </dgm:pt>
    <dgm:pt modelId="{967CF112-1030-4D92-9C8C-2323EFE307F4}" type="pres">
      <dgm:prSet presAssocID="{3F879846-5810-4577-B0AA-FA7FF5B35BF1}" presName="childText" presStyleLbl="revTx" presStyleIdx="1" presStyleCnt="3">
        <dgm:presLayoutVars>
          <dgm:bulletEnabled val="1"/>
        </dgm:presLayoutVars>
      </dgm:prSet>
      <dgm:spPr/>
    </dgm:pt>
    <dgm:pt modelId="{BF4FD63D-DD89-45B6-A74E-FF91D358038A}" type="pres">
      <dgm:prSet presAssocID="{D920BF09-FEB7-4F64-A50A-CDB7A79C0CBA}" presName="parentText" presStyleLbl="node1" presStyleIdx="2" presStyleCnt="3">
        <dgm:presLayoutVars>
          <dgm:chMax val="0"/>
          <dgm:bulletEnabled val="1"/>
        </dgm:presLayoutVars>
      </dgm:prSet>
      <dgm:spPr/>
    </dgm:pt>
    <dgm:pt modelId="{99C94144-2E8B-480C-B703-02E836A67D04}" type="pres">
      <dgm:prSet presAssocID="{D920BF09-FEB7-4F64-A50A-CDB7A79C0CBA}" presName="childText" presStyleLbl="revTx" presStyleIdx="2" presStyleCnt="3">
        <dgm:presLayoutVars>
          <dgm:bulletEnabled val="1"/>
        </dgm:presLayoutVars>
      </dgm:prSet>
      <dgm:spPr/>
    </dgm:pt>
  </dgm:ptLst>
  <dgm:cxnLst>
    <dgm:cxn modelId="{66AA885E-FF56-44AE-AC52-5E58B723AD4A}" type="presOf" srcId="{5A943E52-E1C9-4011-A924-5436B463405E}" destId="{5F275BED-2FD1-4704-9287-1158F170EBEB}" srcOrd="0" destOrd="0" presId="urn:microsoft.com/office/officeart/2005/8/layout/vList2"/>
    <dgm:cxn modelId="{7BD35347-E640-4E0B-A470-CCE29CD98EF4}" srcId="{C6888430-820D-45AF-ADCD-DBEFC8B3FB3D}" destId="{39037438-74F7-48C9-8F6A-19E9534FCC89}" srcOrd="0" destOrd="0" parTransId="{5CCDC15E-9AAA-4E80-BBA0-18B375D5B860}" sibTransId="{FEEB0E55-D8AD-4F0F-9825-B1E84C68DE80}"/>
    <dgm:cxn modelId="{BBEF4B6A-1C5A-4699-8ED4-2E5DCB36F4EB}" srcId="{C6888430-820D-45AF-ADCD-DBEFC8B3FB3D}" destId="{3F879846-5810-4577-B0AA-FA7FF5B35BF1}" srcOrd="1" destOrd="0" parTransId="{605DCECB-B6F3-4EB9-B478-8208ACD37011}" sibTransId="{C369766E-32C5-47F1-B6EC-AF5DF4CD9084}"/>
    <dgm:cxn modelId="{581A876A-A14C-43F6-8BA7-5C618377F3C6}" srcId="{3F879846-5810-4577-B0AA-FA7FF5B35BF1}" destId="{41F08C48-5037-47DE-A86A-0FF3536C7427}" srcOrd="0" destOrd="0" parTransId="{38673E82-C675-487F-BD41-111928D004A5}" sibTransId="{B18C7C38-870D-48D5-931F-50D39AEF34E1}"/>
    <dgm:cxn modelId="{827DC36C-CBEE-448A-9FA5-E0267194BB32}" srcId="{3F879846-5810-4577-B0AA-FA7FF5B35BF1}" destId="{3E6A630E-B942-4A1B-8044-7668ACD5F925}" srcOrd="1" destOrd="0" parTransId="{99874587-1B30-4E35-B00B-78B53F9E4D43}" sibTransId="{57EBD494-D651-4DE1-8D7F-60EC6480DAB3}"/>
    <dgm:cxn modelId="{CA5D084F-7E9C-4F23-89F7-A1703680065D}" srcId="{D920BF09-FEB7-4F64-A50A-CDB7A79C0CBA}" destId="{B02BD5E0-BF43-498D-B938-DAAEB8C40AA6}" srcOrd="2" destOrd="0" parTransId="{B0B408C6-6795-43D3-95BC-427FC5A7DFD4}" sibTransId="{B26A44CE-1F78-4365-A577-015CFFB71DE3}"/>
    <dgm:cxn modelId="{63E0DA71-CDA7-4C91-91EE-059B21DADD28}" srcId="{C6888430-820D-45AF-ADCD-DBEFC8B3FB3D}" destId="{D920BF09-FEB7-4F64-A50A-CDB7A79C0CBA}" srcOrd="2" destOrd="0" parTransId="{D24ABC13-B486-4662-A3E7-9182CA19BCDF}" sibTransId="{20CCD583-3106-4CCF-83C7-5BFBA458163B}"/>
    <dgm:cxn modelId="{0AFAA273-1E1D-4A8E-B502-665C4E90EC55}" type="presOf" srcId="{EE932F66-DBD7-454A-81F6-11F0E5C77126}" destId="{99C94144-2E8B-480C-B703-02E836A67D04}" srcOrd="0" destOrd="0" presId="urn:microsoft.com/office/officeart/2005/8/layout/vList2"/>
    <dgm:cxn modelId="{3368D981-2BF6-4210-A7DE-72C7E6372481}" srcId="{D920BF09-FEB7-4F64-A50A-CDB7A79C0CBA}" destId="{EE932F66-DBD7-454A-81F6-11F0E5C77126}" srcOrd="0" destOrd="0" parTransId="{81604C4D-AAB1-44D7-8544-AA2331A8B7FB}" sibTransId="{75CAA81E-9333-4B35-9BBB-1D7EAD6CEDB0}"/>
    <dgm:cxn modelId="{49FF0885-7BA9-4D24-99A1-17D60A7DDE34}" type="presOf" srcId="{39037438-74F7-48C9-8F6A-19E9534FCC89}" destId="{01CB9E9B-D68F-4FEA-ACC1-C71992DE2061}" srcOrd="0" destOrd="0" presId="urn:microsoft.com/office/officeart/2005/8/layout/vList2"/>
    <dgm:cxn modelId="{F27DEF89-1F44-4DCB-ADFD-B23E5EA9A8D3}" type="presOf" srcId="{41F08C48-5037-47DE-A86A-0FF3536C7427}" destId="{967CF112-1030-4D92-9C8C-2323EFE307F4}" srcOrd="0" destOrd="0" presId="urn:microsoft.com/office/officeart/2005/8/layout/vList2"/>
    <dgm:cxn modelId="{C60E538E-34B0-44A8-BFF0-4239F577F470}" type="presOf" srcId="{3E6A630E-B942-4A1B-8044-7668ACD5F925}" destId="{967CF112-1030-4D92-9C8C-2323EFE307F4}" srcOrd="0" destOrd="1" presId="urn:microsoft.com/office/officeart/2005/8/layout/vList2"/>
    <dgm:cxn modelId="{A0BD3C96-3F58-4B25-AB9E-930978874F7E}" type="presOf" srcId="{D41817CE-4F34-4513-BBDE-965233180DE1}" destId="{99C94144-2E8B-480C-B703-02E836A67D04}" srcOrd="0" destOrd="3" presId="urn:microsoft.com/office/officeart/2005/8/layout/vList2"/>
    <dgm:cxn modelId="{35CEB996-8ACE-4C58-8FFF-3AEA6A61193E}" type="presOf" srcId="{11C8BA91-B2CD-40DC-9521-506FDA36B9D0}" destId="{99C94144-2E8B-480C-B703-02E836A67D04}" srcOrd="0" destOrd="1" presId="urn:microsoft.com/office/officeart/2005/8/layout/vList2"/>
    <dgm:cxn modelId="{EC1796A9-5AFC-4C10-BA67-38FA223DC8D5}" srcId="{D920BF09-FEB7-4F64-A50A-CDB7A79C0CBA}" destId="{D41817CE-4F34-4513-BBDE-965233180DE1}" srcOrd="3" destOrd="0" parTransId="{A7F8873E-2057-41DD-88C5-3FD8B99DAE6F}" sibTransId="{E280923E-67A7-4F97-81D8-0BFFF60CAAE6}"/>
    <dgm:cxn modelId="{1F1330B4-BB58-4087-8F03-02CDF8AE194E}" type="presOf" srcId="{B02BD5E0-BF43-498D-B938-DAAEB8C40AA6}" destId="{99C94144-2E8B-480C-B703-02E836A67D04}" srcOrd="0" destOrd="2" presId="urn:microsoft.com/office/officeart/2005/8/layout/vList2"/>
    <dgm:cxn modelId="{2CE644B5-AD4F-4E2D-B10D-30F9EEE0E869}" type="presOf" srcId="{3F879846-5810-4577-B0AA-FA7FF5B35BF1}" destId="{68C125BE-68BB-448E-945D-08DB46A0E951}" srcOrd="0" destOrd="0" presId="urn:microsoft.com/office/officeart/2005/8/layout/vList2"/>
    <dgm:cxn modelId="{AC5AEEC2-584F-424C-9ECA-9FC74195AA93}" srcId="{39037438-74F7-48C9-8F6A-19E9534FCC89}" destId="{5A943E52-E1C9-4011-A924-5436B463405E}" srcOrd="0" destOrd="0" parTransId="{65F07D9D-E059-4E99-86BB-82420436B5F7}" sibTransId="{1B71FAF3-CB71-4451-BC08-E73AEAA5F4DE}"/>
    <dgm:cxn modelId="{85F282CD-CAED-48A8-909F-EB2006681ABD}" type="presOf" srcId="{D920BF09-FEB7-4F64-A50A-CDB7A79C0CBA}" destId="{BF4FD63D-DD89-45B6-A74E-FF91D358038A}" srcOrd="0" destOrd="0" presId="urn:microsoft.com/office/officeart/2005/8/layout/vList2"/>
    <dgm:cxn modelId="{634497D0-3904-4B5E-8C1D-E0D85FFB305D}" type="presOf" srcId="{C6888430-820D-45AF-ADCD-DBEFC8B3FB3D}" destId="{D86E7C81-8C35-47D5-ABB2-994BA73C6979}" srcOrd="0" destOrd="0" presId="urn:microsoft.com/office/officeart/2005/8/layout/vList2"/>
    <dgm:cxn modelId="{9DF18DD3-8E0F-463D-A0EA-A806FE9B068C}" srcId="{D920BF09-FEB7-4F64-A50A-CDB7A79C0CBA}" destId="{11C8BA91-B2CD-40DC-9521-506FDA36B9D0}" srcOrd="1" destOrd="0" parTransId="{7EDDE6D7-7891-4AFD-93FD-4D468AE8D4E6}" sibTransId="{CD92A0F9-81C7-472D-B038-1504B79231A9}"/>
    <dgm:cxn modelId="{2E87AC64-B7D0-43B4-9DFB-F635B7E857C5}" type="presParOf" srcId="{D86E7C81-8C35-47D5-ABB2-994BA73C6979}" destId="{01CB9E9B-D68F-4FEA-ACC1-C71992DE2061}" srcOrd="0" destOrd="0" presId="urn:microsoft.com/office/officeart/2005/8/layout/vList2"/>
    <dgm:cxn modelId="{0CE3C167-67EC-4A67-87E3-C90A5027CC29}" type="presParOf" srcId="{D86E7C81-8C35-47D5-ABB2-994BA73C6979}" destId="{5F275BED-2FD1-4704-9287-1158F170EBEB}" srcOrd="1" destOrd="0" presId="urn:microsoft.com/office/officeart/2005/8/layout/vList2"/>
    <dgm:cxn modelId="{25B16E1B-212C-42BC-B214-D3CFA1E8DF5D}" type="presParOf" srcId="{D86E7C81-8C35-47D5-ABB2-994BA73C6979}" destId="{68C125BE-68BB-448E-945D-08DB46A0E951}" srcOrd="2" destOrd="0" presId="urn:microsoft.com/office/officeart/2005/8/layout/vList2"/>
    <dgm:cxn modelId="{08A8301A-486B-4138-B7A4-EF9A34FEEFC0}" type="presParOf" srcId="{D86E7C81-8C35-47D5-ABB2-994BA73C6979}" destId="{967CF112-1030-4D92-9C8C-2323EFE307F4}" srcOrd="3" destOrd="0" presId="urn:microsoft.com/office/officeart/2005/8/layout/vList2"/>
    <dgm:cxn modelId="{130F0E36-284A-44E7-BA92-AACD6EF4AA01}" type="presParOf" srcId="{D86E7C81-8C35-47D5-ABB2-994BA73C6979}" destId="{BF4FD63D-DD89-45B6-A74E-FF91D358038A}" srcOrd="4" destOrd="0" presId="urn:microsoft.com/office/officeart/2005/8/layout/vList2"/>
    <dgm:cxn modelId="{9ACC3AC5-4724-41E6-8248-A0BEB10BFF1F}" type="presParOf" srcId="{D86E7C81-8C35-47D5-ABB2-994BA73C6979}" destId="{99C94144-2E8B-480C-B703-02E836A67D04}" srcOrd="5"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0.xml><?xml version="1.0" encoding="utf-8"?>
<dgm:dataModel xmlns:dgm="http://schemas.openxmlformats.org/drawingml/2006/diagram" xmlns:a="http://schemas.openxmlformats.org/drawingml/2006/main">
  <dgm:ptLst>
    <dgm:pt modelId="{9798A44B-4299-40D4-A814-0F18B7F2D2AC}" type="doc">
      <dgm:prSet loTypeId="urn:microsoft.com/office/officeart/2008/layout/HorizontalMultiLevelHierarchy" loCatId="hierarchy" qsTypeId="urn:microsoft.com/office/officeart/2005/8/quickstyle/simple1" qsCatId="simple" csTypeId="urn:microsoft.com/office/officeart/2005/8/colors/accent1_2" csCatId="accent1" phldr="1"/>
      <dgm:spPr/>
      <dgm:t>
        <a:bodyPr/>
        <a:lstStyle/>
        <a:p>
          <a:endParaRPr lang="en-US"/>
        </a:p>
      </dgm:t>
    </dgm:pt>
    <dgm:pt modelId="{A398B5B2-702E-4598-B3B3-1308A1664FF4}">
      <dgm:prSet phldrT="[Text]"/>
      <dgm:spPr>
        <a:solidFill>
          <a:srgbClr val="00B0F0"/>
        </a:solidFill>
      </dgm:spPr>
      <dgm:t>
        <a:bodyPr/>
        <a:lstStyle/>
        <a:p>
          <a:r>
            <a:rPr lang="en-US" b="0" dirty="0">
              <a:solidFill>
                <a:schemeClr val="bg1"/>
              </a:solidFill>
            </a:rPr>
            <a:t>Should ACIP recommend RZV [or </a:t>
          </a:r>
          <a:r>
            <a:rPr lang="en-US" b="0" dirty="0" err="1">
              <a:solidFill>
                <a:schemeClr val="bg1"/>
              </a:solidFill>
            </a:rPr>
            <a:t>Shingrix</a:t>
          </a:r>
          <a:r>
            <a:rPr lang="en-US" b="0" dirty="0">
              <a:solidFill>
                <a:schemeClr val="bg1"/>
              </a:solidFill>
            </a:rPr>
            <a:t>] for use in immunocompetent adults aged 50 years and older to prevent shingles?</a:t>
          </a:r>
        </a:p>
      </dgm:t>
    </dgm:pt>
    <dgm:pt modelId="{B653BCD1-5D02-4297-A215-01927D4B8FAE}" type="parTrans" cxnId="{FB198CC8-529E-4617-B5D7-C4F075F87009}">
      <dgm:prSet/>
      <dgm:spPr/>
      <dgm:t>
        <a:bodyPr/>
        <a:lstStyle/>
        <a:p>
          <a:endParaRPr lang="en-US" b="0"/>
        </a:p>
      </dgm:t>
    </dgm:pt>
    <dgm:pt modelId="{C100A7CE-D774-4D7D-A492-0EA697125159}" type="sibTrans" cxnId="{FB198CC8-529E-4617-B5D7-C4F075F87009}">
      <dgm:prSet/>
      <dgm:spPr/>
      <dgm:t>
        <a:bodyPr/>
        <a:lstStyle/>
        <a:p>
          <a:endParaRPr lang="en-US" b="0"/>
        </a:p>
      </dgm:t>
    </dgm:pt>
    <dgm:pt modelId="{6947B6C9-CC43-44C1-B8A8-75341463BC6E}">
      <dgm:prSet phldrT="[Text]"/>
      <dgm:spPr/>
      <dgm:t>
        <a:bodyPr/>
        <a:lstStyle/>
        <a:p>
          <a:r>
            <a:rPr lang="en-US" b="0" dirty="0"/>
            <a:t>Do benefits from the intervention outweigh the harms?</a:t>
          </a:r>
        </a:p>
      </dgm:t>
    </dgm:pt>
    <dgm:pt modelId="{5DB4664E-DF4A-4DDC-99C6-4AE88B07BAD5}" type="parTrans" cxnId="{F0C220FB-B6B8-4B14-BD2F-EC1BAE7B6A5A}">
      <dgm:prSet/>
      <dgm:spPr/>
      <dgm:t>
        <a:bodyPr/>
        <a:lstStyle/>
        <a:p>
          <a:endParaRPr lang="en-US" b="0"/>
        </a:p>
      </dgm:t>
    </dgm:pt>
    <dgm:pt modelId="{6F244848-1971-441B-B475-EC0FCC7287B0}" type="sibTrans" cxnId="{F0C220FB-B6B8-4B14-BD2F-EC1BAE7B6A5A}">
      <dgm:prSet/>
      <dgm:spPr/>
      <dgm:t>
        <a:bodyPr/>
        <a:lstStyle/>
        <a:p>
          <a:endParaRPr lang="en-US" b="0"/>
        </a:p>
      </dgm:t>
    </dgm:pt>
    <dgm:pt modelId="{9F5879FB-B6AC-4B32-AA3D-5E58501645D8}">
      <dgm:prSet phldrT="[Text]"/>
      <dgm:spPr/>
      <dgm:t>
        <a:bodyPr/>
        <a:lstStyle/>
        <a:p>
          <a:r>
            <a:rPr lang="en-US" b="0" dirty="0"/>
            <a:t>Is the intervention acceptable to key stakeholders?</a:t>
          </a:r>
        </a:p>
      </dgm:t>
    </dgm:pt>
    <dgm:pt modelId="{4BF6B202-DBDE-431D-BECB-38E23F8A3A7A}" type="parTrans" cxnId="{B4985D2D-EC97-4612-BF37-261E7E6C077C}">
      <dgm:prSet/>
      <dgm:spPr/>
      <dgm:t>
        <a:bodyPr/>
        <a:lstStyle/>
        <a:p>
          <a:endParaRPr lang="en-US" b="0"/>
        </a:p>
      </dgm:t>
    </dgm:pt>
    <dgm:pt modelId="{806D249D-BF0C-4095-AEEE-F28AB78E5FD6}" type="sibTrans" cxnId="{B4985D2D-EC97-4612-BF37-261E7E6C077C}">
      <dgm:prSet/>
      <dgm:spPr/>
      <dgm:t>
        <a:bodyPr/>
        <a:lstStyle/>
        <a:p>
          <a:endParaRPr lang="en-US" b="0"/>
        </a:p>
      </dgm:t>
    </dgm:pt>
    <dgm:pt modelId="{9D7882AA-2A2F-42F5-BFBE-8CF976913C14}">
      <dgm:prSet phldrT="[Text]"/>
      <dgm:spPr/>
      <dgm:t>
        <a:bodyPr/>
        <a:lstStyle/>
        <a:p>
          <a:r>
            <a:rPr lang="en-US" b="0" dirty="0"/>
            <a:t>Is the intervention a reasonable and efficient allocation of resources?</a:t>
          </a:r>
        </a:p>
      </dgm:t>
    </dgm:pt>
    <dgm:pt modelId="{D2AAFF00-BC9A-4D50-83A5-1A6ABC179B25}" type="parTrans" cxnId="{4EA7EE91-21B8-4798-A8AF-AB2198967F56}">
      <dgm:prSet/>
      <dgm:spPr/>
      <dgm:t>
        <a:bodyPr/>
        <a:lstStyle/>
        <a:p>
          <a:endParaRPr lang="en-US" b="0"/>
        </a:p>
      </dgm:t>
    </dgm:pt>
    <dgm:pt modelId="{376C5AF3-F66E-4F0B-9C94-BE3C34658648}" type="sibTrans" cxnId="{4EA7EE91-21B8-4798-A8AF-AB2198967F56}">
      <dgm:prSet/>
      <dgm:spPr/>
      <dgm:t>
        <a:bodyPr/>
        <a:lstStyle/>
        <a:p>
          <a:endParaRPr lang="en-US" b="0"/>
        </a:p>
      </dgm:t>
    </dgm:pt>
    <dgm:pt modelId="{D6EEBB4B-A1DD-4DE6-82B0-10D3266F3E16}">
      <dgm:prSet phldrT="[Text]"/>
      <dgm:spPr/>
      <dgm:t>
        <a:bodyPr/>
        <a:lstStyle/>
        <a:p>
          <a:r>
            <a:rPr lang="en-US" b="0" dirty="0"/>
            <a:t>Is there a public health need?</a:t>
          </a:r>
        </a:p>
      </dgm:t>
    </dgm:pt>
    <dgm:pt modelId="{B9D186CD-161A-47AC-A743-48026827F4AE}" type="parTrans" cxnId="{9E55D7C4-CD02-482A-A0CC-129DDC1C3FB7}">
      <dgm:prSet/>
      <dgm:spPr/>
      <dgm:t>
        <a:bodyPr/>
        <a:lstStyle/>
        <a:p>
          <a:endParaRPr lang="en-US" b="0"/>
        </a:p>
      </dgm:t>
    </dgm:pt>
    <dgm:pt modelId="{6317733E-BE8C-44FA-9643-9DC9C38EF465}" type="sibTrans" cxnId="{9E55D7C4-CD02-482A-A0CC-129DDC1C3FB7}">
      <dgm:prSet/>
      <dgm:spPr/>
      <dgm:t>
        <a:bodyPr/>
        <a:lstStyle/>
        <a:p>
          <a:endParaRPr lang="en-US" b="0"/>
        </a:p>
      </dgm:t>
    </dgm:pt>
    <dgm:pt modelId="{8BC2DAFF-2AA7-41A8-BF6A-57FBECDE00FB}">
      <dgm:prSet phldrT="[Text]"/>
      <dgm:spPr/>
      <dgm:t>
        <a:bodyPr/>
        <a:lstStyle/>
        <a:p>
          <a:r>
            <a:rPr lang="en-US" b="0" dirty="0"/>
            <a:t>Is the intervention feasible to implement?</a:t>
          </a:r>
        </a:p>
      </dgm:t>
    </dgm:pt>
    <dgm:pt modelId="{D827A1B4-9E01-43D9-B264-8C07BFB6F44E}" type="parTrans" cxnId="{1A842F3E-BFBF-47BD-9D00-9EF3E4DBAC85}">
      <dgm:prSet/>
      <dgm:spPr/>
      <dgm:t>
        <a:bodyPr/>
        <a:lstStyle/>
        <a:p>
          <a:endParaRPr lang="en-US" b="0"/>
        </a:p>
      </dgm:t>
    </dgm:pt>
    <dgm:pt modelId="{5A28A2CA-1458-4217-A1B1-04267381D5AD}" type="sibTrans" cxnId="{1A842F3E-BFBF-47BD-9D00-9EF3E4DBAC85}">
      <dgm:prSet/>
      <dgm:spPr/>
      <dgm:t>
        <a:bodyPr/>
        <a:lstStyle/>
        <a:p>
          <a:endParaRPr lang="en-US" b="0"/>
        </a:p>
      </dgm:t>
    </dgm:pt>
    <dgm:pt modelId="{21483FE1-75E3-46BD-91CE-4B94B68DBEE3}">
      <dgm:prSet phldrT="[Text]"/>
      <dgm:spPr/>
      <dgm:t>
        <a:bodyPr/>
        <a:lstStyle/>
        <a:p>
          <a:r>
            <a:rPr lang="en-US" b="0" dirty="0"/>
            <a:t>Does the target population value this intervention?</a:t>
          </a:r>
        </a:p>
      </dgm:t>
    </dgm:pt>
    <dgm:pt modelId="{760D459D-F429-42D9-9D44-5C93FFAC2FF2}" type="parTrans" cxnId="{1FD8F247-CC29-429F-AE73-AEB4C713364D}">
      <dgm:prSet/>
      <dgm:spPr/>
      <dgm:t>
        <a:bodyPr/>
        <a:lstStyle/>
        <a:p>
          <a:endParaRPr lang="en-US"/>
        </a:p>
      </dgm:t>
    </dgm:pt>
    <dgm:pt modelId="{219DE2AA-81C6-4AFC-A348-D182913D1AEC}" type="sibTrans" cxnId="{1FD8F247-CC29-429F-AE73-AEB4C713364D}">
      <dgm:prSet/>
      <dgm:spPr/>
      <dgm:t>
        <a:bodyPr/>
        <a:lstStyle/>
        <a:p>
          <a:endParaRPr lang="en-US"/>
        </a:p>
      </dgm:t>
    </dgm:pt>
    <dgm:pt modelId="{5CDBD975-4968-4129-8BD1-34E75AE6EED4}">
      <dgm:prSet phldrT="[Text]"/>
      <dgm:spPr/>
      <dgm:t>
        <a:bodyPr/>
        <a:lstStyle/>
        <a:p>
          <a:r>
            <a:rPr lang="en-US" b="0" dirty="0"/>
            <a:t>What is the overall certainty of evidence for the critical outcomes?</a:t>
          </a:r>
        </a:p>
      </dgm:t>
    </dgm:pt>
    <dgm:pt modelId="{60A0B7DC-9A31-42C6-8557-0C67574CABD5}" type="parTrans" cxnId="{E9740AEA-02E3-4CB4-9FF5-0C799316D02B}">
      <dgm:prSet/>
      <dgm:spPr/>
      <dgm:t>
        <a:bodyPr/>
        <a:lstStyle/>
        <a:p>
          <a:endParaRPr lang="en-US"/>
        </a:p>
      </dgm:t>
    </dgm:pt>
    <dgm:pt modelId="{1172C735-9499-49C0-9289-DD69BCE5DA75}" type="sibTrans" cxnId="{E9740AEA-02E3-4CB4-9FF5-0C799316D02B}">
      <dgm:prSet/>
      <dgm:spPr/>
      <dgm:t>
        <a:bodyPr/>
        <a:lstStyle/>
        <a:p>
          <a:endParaRPr lang="en-US"/>
        </a:p>
      </dgm:t>
    </dgm:pt>
    <dgm:pt modelId="{82284A4E-DDB6-4FE5-9DAC-99936ABB496B}" type="pres">
      <dgm:prSet presAssocID="{9798A44B-4299-40D4-A814-0F18B7F2D2AC}" presName="Name0" presStyleCnt="0">
        <dgm:presLayoutVars>
          <dgm:chPref val="1"/>
          <dgm:dir/>
          <dgm:animOne val="branch"/>
          <dgm:animLvl val="lvl"/>
          <dgm:resizeHandles val="exact"/>
        </dgm:presLayoutVars>
      </dgm:prSet>
      <dgm:spPr/>
    </dgm:pt>
    <dgm:pt modelId="{9190F55B-48D3-4483-AC69-973AF42057E3}" type="pres">
      <dgm:prSet presAssocID="{A398B5B2-702E-4598-B3B3-1308A1664FF4}" presName="root1" presStyleCnt="0"/>
      <dgm:spPr/>
    </dgm:pt>
    <dgm:pt modelId="{2073A012-19A6-43D3-B091-25A9DB52EE2A}" type="pres">
      <dgm:prSet presAssocID="{A398B5B2-702E-4598-B3B3-1308A1664FF4}" presName="LevelOneTextNode" presStyleLbl="node0" presStyleIdx="0" presStyleCnt="1" custAng="5400000" custScaleX="200514" custScaleY="65637" custLinFactX="-12330" custLinFactNeighborX="-100000" custLinFactNeighborY="-2722">
        <dgm:presLayoutVars>
          <dgm:chPref val="3"/>
        </dgm:presLayoutVars>
      </dgm:prSet>
      <dgm:spPr/>
    </dgm:pt>
    <dgm:pt modelId="{7EBCAF81-4EA7-4B56-9DC3-51C141FFD3AE}" type="pres">
      <dgm:prSet presAssocID="{A398B5B2-702E-4598-B3B3-1308A1664FF4}" presName="level2hierChild" presStyleCnt="0"/>
      <dgm:spPr/>
    </dgm:pt>
    <dgm:pt modelId="{FAED4CBC-D6A1-42F9-BF7C-62DA9096BE11}" type="pres">
      <dgm:prSet presAssocID="{B9D186CD-161A-47AC-A743-48026827F4AE}" presName="conn2-1" presStyleLbl="parChTrans1D2" presStyleIdx="0" presStyleCnt="7"/>
      <dgm:spPr/>
    </dgm:pt>
    <dgm:pt modelId="{3F7C1AC7-20B4-4FCA-BC77-DD9C85EF757E}" type="pres">
      <dgm:prSet presAssocID="{B9D186CD-161A-47AC-A743-48026827F4AE}" presName="connTx" presStyleLbl="parChTrans1D2" presStyleIdx="0" presStyleCnt="7"/>
      <dgm:spPr/>
    </dgm:pt>
    <dgm:pt modelId="{4BBBF60B-2FD7-47A6-AF32-E028BE989785}" type="pres">
      <dgm:prSet presAssocID="{D6EEBB4B-A1DD-4DE6-82B0-10D3266F3E16}" presName="root2" presStyleCnt="0"/>
      <dgm:spPr/>
    </dgm:pt>
    <dgm:pt modelId="{B0B6904C-B974-4F28-BCDE-55B8DAE7F158}" type="pres">
      <dgm:prSet presAssocID="{D6EEBB4B-A1DD-4DE6-82B0-10D3266F3E16}" presName="LevelTwoTextNode" presStyleLbl="node2" presStyleIdx="0" presStyleCnt="7">
        <dgm:presLayoutVars>
          <dgm:chPref val="3"/>
        </dgm:presLayoutVars>
      </dgm:prSet>
      <dgm:spPr/>
    </dgm:pt>
    <dgm:pt modelId="{6DC8AC17-727D-4372-A530-44D7BC8CC0DF}" type="pres">
      <dgm:prSet presAssocID="{D6EEBB4B-A1DD-4DE6-82B0-10D3266F3E16}" presName="level3hierChild" presStyleCnt="0"/>
      <dgm:spPr/>
    </dgm:pt>
    <dgm:pt modelId="{6987BC0C-1310-49C0-8871-87C28E04B52E}" type="pres">
      <dgm:prSet presAssocID="{5DB4664E-DF4A-4DDC-99C6-4AE88B07BAD5}" presName="conn2-1" presStyleLbl="parChTrans1D2" presStyleIdx="1" presStyleCnt="7"/>
      <dgm:spPr/>
    </dgm:pt>
    <dgm:pt modelId="{1EA28986-329E-44A1-8213-D1B8FAA3A576}" type="pres">
      <dgm:prSet presAssocID="{5DB4664E-DF4A-4DDC-99C6-4AE88B07BAD5}" presName="connTx" presStyleLbl="parChTrans1D2" presStyleIdx="1" presStyleCnt="7"/>
      <dgm:spPr/>
    </dgm:pt>
    <dgm:pt modelId="{6395ADD0-E0C3-4A3A-AAE2-BDCFEC0A375C}" type="pres">
      <dgm:prSet presAssocID="{6947B6C9-CC43-44C1-B8A8-75341463BC6E}" presName="root2" presStyleCnt="0"/>
      <dgm:spPr/>
    </dgm:pt>
    <dgm:pt modelId="{FD994ED9-1128-44BF-802E-BF7E20BD9D49}" type="pres">
      <dgm:prSet presAssocID="{6947B6C9-CC43-44C1-B8A8-75341463BC6E}" presName="LevelTwoTextNode" presStyleLbl="node2" presStyleIdx="1" presStyleCnt="7">
        <dgm:presLayoutVars>
          <dgm:chPref val="3"/>
        </dgm:presLayoutVars>
      </dgm:prSet>
      <dgm:spPr/>
    </dgm:pt>
    <dgm:pt modelId="{3E4E937B-5A8F-4F6B-A937-544232861C98}" type="pres">
      <dgm:prSet presAssocID="{6947B6C9-CC43-44C1-B8A8-75341463BC6E}" presName="level3hierChild" presStyleCnt="0"/>
      <dgm:spPr/>
    </dgm:pt>
    <dgm:pt modelId="{BAB5779C-7528-444D-BD33-34F6ADF7D547}" type="pres">
      <dgm:prSet presAssocID="{60A0B7DC-9A31-42C6-8557-0C67574CABD5}" presName="conn2-1" presStyleLbl="parChTrans1D2" presStyleIdx="2" presStyleCnt="7"/>
      <dgm:spPr/>
    </dgm:pt>
    <dgm:pt modelId="{926C6ED0-51B9-455C-B5C4-1F8D17CEA567}" type="pres">
      <dgm:prSet presAssocID="{60A0B7DC-9A31-42C6-8557-0C67574CABD5}" presName="connTx" presStyleLbl="parChTrans1D2" presStyleIdx="2" presStyleCnt="7"/>
      <dgm:spPr/>
    </dgm:pt>
    <dgm:pt modelId="{A6714503-A841-4990-83CD-DA2251111A76}" type="pres">
      <dgm:prSet presAssocID="{5CDBD975-4968-4129-8BD1-34E75AE6EED4}" presName="root2" presStyleCnt="0"/>
      <dgm:spPr/>
    </dgm:pt>
    <dgm:pt modelId="{7A467840-2C0E-48CA-AEBE-1AFB4354208B}" type="pres">
      <dgm:prSet presAssocID="{5CDBD975-4968-4129-8BD1-34E75AE6EED4}" presName="LevelTwoTextNode" presStyleLbl="node2" presStyleIdx="2" presStyleCnt="7">
        <dgm:presLayoutVars>
          <dgm:chPref val="3"/>
        </dgm:presLayoutVars>
      </dgm:prSet>
      <dgm:spPr/>
    </dgm:pt>
    <dgm:pt modelId="{12476308-A215-4C79-B194-6736055FC4F0}" type="pres">
      <dgm:prSet presAssocID="{5CDBD975-4968-4129-8BD1-34E75AE6EED4}" presName="level3hierChild" presStyleCnt="0"/>
      <dgm:spPr/>
    </dgm:pt>
    <dgm:pt modelId="{744134E7-FB82-4BAF-BD10-D9621015B0BC}" type="pres">
      <dgm:prSet presAssocID="{760D459D-F429-42D9-9D44-5C93FFAC2FF2}" presName="conn2-1" presStyleLbl="parChTrans1D2" presStyleIdx="3" presStyleCnt="7"/>
      <dgm:spPr/>
    </dgm:pt>
    <dgm:pt modelId="{43FDCBAB-6DB8-4555-A305-DCA5004E1E55}" type="pres">
      <dgm:prSet presAssocID="{760D459D-F429-42D9-9D44-5C93FFAC2FF2}" presName="connTx" presStyleLbl="parChTrans1D2" presStyleIdx="3" presStyleCnt="7"/>
      <dgm:spPr/>
    </dgm:pt>
    <dgm:pt modelId="{5B2AF431-3EFE-45C3-BFDE-8BE3689BD015}" type="pres">
      <dgm:prSet presAssocID="{21483FE1-75E3-46BD-91CE-4B94B68DBEE3}" presName="root2" presStyleCnt="0"/>
      <dgm:spPr/>
    </dgm:pt>
    <dgm:pt modelId="{2CD5C5EA-5C90-4391-A1B2-F8EE7AB084CC}" type="pres">
      <dgm:prSet presAssocID="{21483FE1-75E3-46BD-91CE-4B94B68DBEE3}" presName="LevelTwoTextNode" presStyleLbl="node2" presStyleIdx="3" presStyleCnt="7">
        <dgm:presLayoutVars>
          <dgm:chPref val="3"/>
        </dgm:presLayoutVars>
      </dgm:prSet>
      <dgm:spPr/>
    </dgm:pt>
    <dgm:pt modelId="{8CA96170-F672-4C86-8766-80F1D8049A12}" type="pres">
      <dgm:prSet presAssocID="{21483FE1-75E3-46BD-91CE-4B94B68DBEE3}" presName="level3hierChild" presStyleCnt="0"/>
      <dgm:spPr/>
    </dgm:pt>
    <dgm:pt modelId="{A0E2934C-2191-4574-93C1-821E2343ED35}" type="pres">
      <dgm:prSet presAssocID="{4BF6B202-DBDE-431D-BECB-38E23F8A3A7A}" presName="conn2-1" presStyleLbl="parChTrans1D2" presStyleIdx="4" presStyleCnt="7"/>
      <dgm:spPr/>
    </dgm:pt>
    <dgm:pt modelId="{A323218D-C6C0-4B82-9A1C-8050872154F2}" type="pres">
      <dgm:prSet presAssocID="{4BF6B202-DBDE-431D-BECB-38E23F8A3A7A}" presName="connTx" presStyleLbl="parChTrans1D2" presStyleIdx="4" presStyleCnt="7"/>
      <dgm:spPr/>
    </dgm:pt>
    <dgm:pt modelId="{0697EFC7-7C01-4883-8204-00F4DCCC599A}" type="pres">
      <dgm:prSet presAssocID="{9F5879FB-B6AC-4B32-AA3D-5E58501645D8}" presName="root2" presStyleCnt="0"/>
      <dgm:spPr/>
    </dgm:pt>
    <dgm:pt modelId="{E428CA9B-7C02-4BA9-B4D9-87A0D7490036}" type="pres">
      <dgm:prSet presAssocID="{9F5879FB-B6AC-4B32-AA3D-5E58501645D8}" presName="LevelTwoTextNode" presStyleLbl="node2" presStyleIdx="4" presStyleCnt="7">
        <dgm:presLayoutVars>
          <dgm:chPref val="3"/>
        </dgm:presLayoutVars>
      </dgm:prSet>
      <dgm:spPr/>
    </dgm:pt>
    <dgm:pt modelId="{9AAB75BB-96F4-4FFB-9C5B-BFA1597BCA2C}" type="pres">
      <dgm:prSet presAssocID="{9F5879FB-B6AC-4B32-AA3D-5E58501645D8}" presName="level3hierChild" presStyleCnt="0"/>
      <dgm:spPr/>
    </dgm:pt>
    <dgm:pt modelId="{78091449-97ED-4B52-BE13-48C167BAAC0D}" type="pres">
      <dgm:prSet presAssocID="{D2AAFF00-BC9A-4D50-83A5-1A6ABC179B25}" presName="conn2-1" presStyleLbl="parChTrans1D2" presStyleIdx="5" presStyleCnt="7"/>
      <dgm:spPr/>
    </dgm:pt>
    <dgm:pt modelId="{97DE5C89-B2C6-4234-B2FA-730680412D73}" type="pres">
      <dgm:prSet presAssocID="{D2AAFF00-BC9A-4D50-83A5-1A6ABC179B25}" presName="connTx" presStyleLbl="parChTrans1D2" presStyleIdx="5" presStyleCnt="7"/>
      <dgm:spPr/>
    </dgm:pt>
    <dgm:pt modelId="{89687DAA-D131-4993-9312-715B8824486E}" type="pres">
      <dgm:prSet presAssocID="{9D7882AA-2A2F-42F5-BFBE-8CF976913C14}" presName="root2" presStyleCnt="0"/>
      <dgm:spPr/>
    </dgm:pt>
    <dgm:pt modelId="{78F940AE-9759-425F-BCA6-5A0D818EA74B}" type="pres">
      <dgm:prSet presAssocID="{9D7882AA-2A2F-42F5-BFBE-8CF976913C14}" presName="LevelTwoTextNode" presStyleLbl="node2" presStyleIdx="5" presStyleCnt="7">
        <dgm:presLayoutVars>
          <dgm:chPref val="3"/>
        </dgm:presLayoutVars>
      </dgm:prSet>
      <dgm:spPr/>
    </dgm:pt>
    <dgm:pt modelId="{50377D9B-4D00-4D28-89D0-8D8FB2718171}" type="pres">
      <dgm:prSet presAssocID="{9D7882AA-2A2F-42F5-BFBE-8CF976913C14}" presName="level3hierChild" presStyleCnt="0"/>
      <dgm:spPr/>
    </dgm:pt>
    <dgm:pt modelId="{92B45722-51F4-42D2-899B-EC552451B40D}" type="pres">
      <dgm:prSet presAssocID="{D827A1B4-9E01-43D9-B264-8C07BFB6F44E}" presName="conn2-1" presStyleLbl="parChTrans1D2" presStyleIdx="6" presStyleCnt="7"/>
      <dgm:spPr/>
    </dgm:pt>
    <dgm:pt modelId="{C6A066C9-F74C-4CB6-AE81-918FDD32AD6C}" type="pres">
      <dgm:prSet presAssocID="{D827A1B4-9E01-43D9-B264-8C07BFB6F44E}" presName="connTx" presStyleLbl="parChTrans1D2" presStyleIdx="6" presStyleCnt="7"/>
      <dgm:spPr/>
    </dgm:pt>
    <dgm:pt modelId="{7699C4C1-9A7A-49A6-92DD-A53AA99E2A7A}" type="pres">
      <dgm:prSet presAssocID="{8BC2DAFF-2AA7-41A8-BF6A-57FBECDE00FB}" presName="root2" presStyleCnt="0"/>
      <dgm:spPr/>
    </dgm:pt>
    <dgm:pt modelId="{4391341F-95CE-4323-8A7B-1045485F3705}" type="pres">
      <dgm:prSet presAssocID="{8BC2DAFF-2AA7-41A8-BF6A-57FBECDE00FB}" presName="LevelTwoTextNode" presStyleLbl="node2" presStyleIdx="6" presStyleCnt="7">
        <dgm:presLayoutVars>
          <dgm:chPref val="3"/>
        </dgm:presLayoutVars>
      </dgm:prSet>
      <dgm:spPr/>
    </dgm:pt>
    <dgm:pt modelId="{FAC8776C-B2BC-44B6-8FBF-E979D87F2BB4}" type="pres">
      <dgm:prSet presAssocID="{8BC2DAFF-2AA7-41A8-BF6A-57FBECDE00FB}" presName="level3hierChild" presStyleCnt="0"/>
      <dgm:spPr/>
    </dgm:pt>
  </dgm:ptLst>
  <dgm:cxnLst>
    <dgm:cxn modelId="{1CB84304-FA7F-4EBB-A877-D909E0CAA092}" type="presOf" srcId="{B9D186CD-161A-47AC-A743-48026827F4AE}" destId="{FAED4CBC-D6A1-42F9-BF7C-62DA9096BE11}" srcOrd="0" destOrd="0" presId="urn:microsoft.com/office/officeart/2008/layout/HorizontalMultiLevelHierarchy"/>
    <dgm:cxn modelId="{8ED46C1B-03DC-474B-B5A7-898C64FE51B3}" type="presOf" srcId="{60A0B7DC-9A31-42C6-8557-0C67574CABD5}" destId="{BAB5779C-7528-444D-BD33-34F6ADF7D547}" srcOrd="0" destOrd="0" presId="urn:microsoft.com/office/officeart/2008/layout/HorizontalMultiLevelHierarchy"/>
    <dgm:cxn modelId="{96AD0620-00A3-4165-B0A1-C6EB2A4B101B}" type="presOf" srcId="{9F5879FB-B6AC-4B32-AA3D-5E58501645D8}" destId="{E428CA9B-7C02-4BA9-B4D9-87A0D7490036}" srcOrd="0" destOrd="0" presId="urn:microsoft.com/office/officeart/2008/layout/HorizontalMultiLevelHierarchy"/>
    <dgm:cxn modelId="{BFA10D28-151F-4284-B7CD-8CB3BCF18578}" type="presOf" srcId="{D2AAFF00-BC9A-4D50-83A5-1A6ABC179B25}" destId="{78091449-97ED-4B52-BE13-48C167BAAC0D}" srcOrd="0" destOrd="0" presId="urn:microsoft.com/office/officeart/2008/layout/HorizontalMultiLevelHierarchy"/>
    <dgm:cxn modelId="{B4985D2D-EC97-4612-BF37-261E7E6C077C}" srcId="{A398B5B2-702E-4598-B3B3-1308A1664FF4}" destId="{9F5879FB-B6AC-4B32-AA3D-5E58501645D8}" srcOrd="4" destOrd="0" parTransId="{4BF6B202-DBDE-431D-BECB-38E23F8A3A7A}" sibTransId="{806D249D-BF0C-4095-AEEE-F28AB78E5FD6}"/>
    <dgm:cxn modelId="{1A842F3E-BFBF-47BD-9D00-9EF3E4DBAC85}" srcId="{A398B5B2-702E-4598-B3B3-1308A1664FF4}" destId="{8BC2DAFF-2AA7-41A8-BF6A-57FBECDE00FB}" srcOrd="6" destOrd="0" parTransId="{D827A1B4-9E01-43D9-B264-8C07BFB6F44E}" sibTransId="{5A28A2CA-1458-4217-A1B1-04267381D5AD}"/>
    <dgm:cxn modelId="{1FD8F247-CC29-429F-AE73-AEB4C713364D}" srcId="{A398B5B2-702E-4598-B3B3-1308A1664FF4}" destId="{21483FE1-75E3-46BD-91CE-4B94B68DBEE3}" srcOrd="3" destOrd="0" parTransId="{760D459D-F429-42D9-9D44-5C93FFAC2FF2}" sibTransId="{219DE2AA-81C6-4AFC-A348-D182913D1AEC}"/>
    <dgm:cxn modelId="{0525224D-BDC5-4FFD-9729-FF93E738FAC7}" type="presOf" srcId="{760D459D-F429-42D9-9D44-5C93FFAC2FF2}" destId="{744134E7-FB82-4BAF-BD10-D9621015B0BC}" srcOrd="0" destOrd="0" presId="urn:microsoft.com/office/officeart/2008/layout/HorizontalMultiLevelHierarchy"/>
    <dgm:cxn modelId="{2AC8B16D-B39C-497D-A073-5C0C642A6177}" type="presOf" srcId="{A398B5B2-702E-4598-B3B3-1308A1664FF4}" destId="{2073A012-19A6-43D3-B091-25A9DB52EE2A}" srcOrd="0" destOrd="0" presId="urn:microsoft.com/office/officeart/2008/layout/HorizontalMultiLevelHierarchy"/>
    <dgm:cxn modelId="{F0A5306E-490F-4D9F-B0E9-D0369E6AD05C}" type="presOf" srcId="{D827A1B4-9E01-43D9-B264-8C07BFB6F44E}" destId="{C6A066C9-F74C-4CB6-AE81-918FDD32AD6C}" srcOrd="1" destOrd="0" presId="urn:microsoft.com/office/officeart/2008/layout/HorizontalMultiLevelHierarchy"/>
    <dgm:cxn modelId="{84424E76-239A-49D5-8915-9803B84508DA}" type="presOf" srcId="{B9D186CD-161A-47AC-A743-48026827F4AE}" destId="{3F7C1AC7-20B4-4FCA-BC77-DD9C85EF757E}" srcOrd="1" destOrd="0" presId="urn:microsoft.com/office/officeart/2008/layout/HorizontalMultiLevelHierarchy"/>
    <dgm:cxn modelId="{62F95D90-2AB4-4CA4-9FA7-DE6DCF77C65E}" type="presOf" srcId="{21483FE1-75E3-46BD-91CE-4B94B68DBEE3}" destId="{2CD5C5EA-5C90-4391-A1B2-F8EE7AB084CC}" srcOrd="0" destOrd="0" presId="urn:microsoft.com/office/officeart/2008/layout/HorizontalMultiLevelHierarchy"/>
    <dgm:cxn modelId="{4EA7EE91-21B8-4798-A8AF-AB2198967F56}" srcId="{A398B5B2-702E-4598-B3B3-1308A1664FF4}" destId="{9D7882AA-2A2F-42F5-BFBE-8CF976913C14}" srcOrd="5" destOrd="0" parTransId="{D2AAFF00-BC9A-4D50-83A5-1A6ABC179B25}" sibTransId="{376C5AF3-F66E-4F0B-9C94-BE3C34658648}"/>
    <dgm:cxn modelId="{7709D49A-BBA0-4D99-8CCB-EE9AD7739985}" type="presOf" srcId="{6947B6C9-CC43-44C1-B8A8-75341463BC6E}" destId="{FD994ED9-1128-44BF-802E-BF7E20BD9D49}" srcOrd="0" destOrd="0" presId="urn:microsoft.com/office/officeart/2008/layout/HorizontalMultiLevelHierarchy"/>
    <dgm:cxn modelId="{2EF7D49D-44E5-4D64-A474-D08766AA3D52}" type="presOf" srcId="{9798A44B-4299-40D4-A814-0F18B7F2D2AC}" destId="{82284A4E-DDB6-4FE5-9DAC-99936ABB496B}" srcOrd="0" destOrd="0" presId="urn:microsoft.com/office/officeart/2008/layout/HorizontalMultiLevelHierarchy"/>
    <dgm:cxn modelId="{676C4FB1-2CE2-467A-997E-3455C05703EC}" type="presOf" srcId="{9D7882AA-2A2F-42F5-BFBE-8CF976913C14}" destId="{78F940AE-9759-425F-BCA6-5A0D818EA74B}" srcOrd="0" destOrd="0" presId="urn:microsoft.com/office/officeart/2008/layout/HorizontalMultiLevelHierarchy"/>
    <dgm:cxn modelId="{8AF24CC3-3B7C-4DE5-A36C-8A74FD0E79BD}" type="presOf" srcId="{5CDBD975-4968-4129-8BD1-34E75AE6EED4}" destId="{7A467840-2C0E-48CA-AEBE-1AFB4354208B}" srcOrd="0" destOrd="0" presId="urn:microsoft.com/office/officeart/2008/layout/HorizontalMultiLevelHierarchy"/>
    <dgm:cxn modelId="{9E55D7C4-CD02-482A-A0CC-129DDC1C3FB7}" srcId="{A398B5B2-702E-4598-B3B3-1308A1664FF4}" destId="{D6EEBB4B-A1DD-4DE6-82B0-10D3266F3E16}" srcOrd="0" destOrd="0" parTransId="{B9D186CD-161A-47AC-A743-48026827F4AE}" sibTransId="{6317733E-BE8C-44FA-9643-9DC9C38EF465}"/>
    <dgm:cxn modelId="{9CAD8CC7-B14E-4095-9AA5-9ECE6936E978}" type="presOf" srcId="{D6EEBB4B-A1DD-4DE6-82B0-10D3266F3E16}" destId="{B0B6904C-B974-4F28-BCDE-55B8DAE7F158}" srcOrd="0" destOrd="0" presId="urn:microsoft.com/office/officeart/2008/layout/HorizontalMultiLevelHierarchy"/>
    <dgm:cxn modelId="{FB198CC8-529E-4617-B5D7-C4F075F87009}" srcId="{9798A44B-4299-40D4-A814-0F18B7F2D2AC}" destId="{A398B5B2-702E-4598-B3B3-1308A1664FF4}" srcOrd="0" destOrd="0" parTransId="{B653BCD1-5D02-4297-A215-01927D4B8FAE}" sibTransId="{C100A7CE-D774-4D7D-A492-0EA697125159}"/>
    <dgm:cxn modelId="{BA63D7D5-B818-4EBF-8862-BD56A04BE26A}" type="presOf" srcId="{4BF6B202-DBDE-431D-BECB-38E23F8A3A7A}" destId="{A0E2934C-2191-4574-93C1-821E2343ED35}" srcOrd="0" destOrd="0" presId="urn:microsoft.com/office/officeart/2008/layout/HorizontalMultiLevelHierarchy"/>
    <dgm:cxn modelId="{04C353DD-C06D-4AAC-9F53-3DFB1D32D043}" type="presOf" srcId="{D2AAFF00-BC9A-4D50-83A5-1A6ABC179B25}" destId="{97DE5C89-B2C6-4234-B2FA-730680412D73}" srcOrd="1" destOrd="0" presId="urn:microsoft.com/office/officeart/2008/layout/HorizontalMultiLevelHierarchy"/>
    <dgm:cxn modelId="{75C5D0E3-0B2A-488D-BB92-F8D96465FB8C}" type="presOf" srcId="{8BC2DAFF-2AA7-41A8-BF6A-57FBECDE00FB}" destId="{4391341F-95CE-4323-8A7B-1045485F3705}" srcOrd="0" destOrd="0" presId="urn:microsoft.com/office/officeart/2008/layout/HorizontalMultiLevelHierarchy"/>
    <dgm:cxn modelId="{E9740AEA-02E3-4CB4-9FF5-0C799316D02B}" srcId="{A398B5B2-702E-4598-B3B3-1308A1664FF4}" destId="{5CDBD975-4968-4129-8BD1-34E75AE6EED4}" srcOrd="2" destOrd="0" parTransId="{60A0B7DC-9A31-42C6-8557-0C67574CABD5}" sibTransId="{1172C735-9499-49C0-9289-DD69BCE5DA75}"/>
    <dgm:cxn modelId="{6153ABEF-577A-42A9-9BD4-68C76117FD0C}" type="presOf" srcId="{60A0B7DC-9A31-42C6-8557-0C67574CABD5}" destId="{926C6ED0-51B9-455C-B5C4-1F8D17CEA567}" srcOrd="1" destOrd="0" presId="urn:microsoft.com/office/officeart/2008/layout/HorizontalMultiLevelHierarchy"/>
    <dgm:cxn modelId="{A62976F3-17E2-4FAE-BDF9-5F18B6938A3E}" type="presOf" srcId="{4BF6B202-DBDE-431D-BECB-38E23F8A3A7A}" destId="{A323218D-C6C0-4B82-9A1C-8050872154F2}" srcOrd="1" destOrd="0" presId="urn:microsoft.com/office/officeart/2008/layout/HorizontalMultiLevelHierarchy"/>
    <dgm:cxn modelId="{D1A08EF6-050C-4B58-BCF6-08A06ACA9031}" type="presOf" srcId="{5DB4664E-DF4A-4DDC-99C6-4AE88B07BAD5}" destId="{6987BC0C-1310-49C0-8871-87C28E04B52E}" srcOrd="0" destOrd="0" presId="urn:microsoft.com/office/officeart/2008/layout/HorizontalMultiLevelHierarchy"/>
    <dgm:cxn modelId="{42690DF7-CA40-4C07-BA06-B25865DC77BE}" type="presOf" srcId="{5DB4664E-DF4A-4DDC-99C6-4AE88B07BAD5}" destId="{1EA28986-329E-44A1-8213-D1B8FAA3A576}" srcOrd="1" destOrd="0" presId="urn:microsoft.com/office/officeart/2008/layout/HorizontalMultiLevelHierarchy"/>
    <dgm:cxn modelId="{6DEDCBF9-5B94-4480-99B0-97AEAA1C0B71}" type="presOf" srcId="{760D459D-F429-42D9-9D44-5C93FFAC2FF2}" destId="{43FDCBAB-6DB8-4555-A305-DCA5004E1E55}" srcOrd="1" destOrd="0" presId="urn:microsoft.com/office/officeart/2008/layout/HorizontalMultiLevelHierarchy"/>
    <dgm:cxn modelId="{F0C220FB-B6B8-4B14-BD2F-EC1BAE7B6A5A}" srcId="{A398B5B2-702E-4598-B3B3-1308A1664FF4}" destId="{6947B6C9-CC43-44C1-B8A8-75341463BC6E}" srcOrd="1" destOrd="0" parTransId="{5DB4664E-DF4A-4DDC-99C6-4AE88B07BAD5}" sibTransId="{6F244848-1971-441B-B475-EC0FCC7287B0}"/>
    <dgm:cxn modelId="{C146E8FC-6568-45FE-8E7C-44D4FFCC503C}" type="presOf" srcId="{D827A1B4-9E01-43D9-B264-8C07BFB6F44E}" destId="{92B45722-51F4-42D2-899B-EC552451B40D}" srcOrd="0" destOrd="0" presId="urn:microsoft.com/office/officeart/2008/layout/HorizontalMultiLevelHierarchy"/>
    <dgm:cxn modelId="{C31F5E44-BAEE-4FEF-9278-77197CC079DC}" type="presParOf" srcId="{82284A4E-DDB6-4FE5-9DAC-99936ABB496B}" destId="{9190F55B-48D3-4483-AC69-973AF42057E3}" srcOrd="0" destOrd="0" presId="urn:microsoft.com/office/officeart/2008/layout/HorizontalMultiLevelHierarchy"/>
    <dgm:cxn modelId="{A91EFAA7-DA84-43D7-9F2A-03C509BBB4AB}" type="presParOf" srcId="{9190F55B-48D3-4483-AC69-973AF42057E3}" destId="{2073A012-19A6-43D3-B091-25A9DB52EE2A}" srcOrd="0" destOrd="0" presId="urn:microsoft.com/office/officeart/2008/layout/HorizontalMultiLevelHierarchy"/>
    <dgm:cxn modelId="{DF9A636A-C307-4601-BFFD-0F35EEFFF1FD}" type="presParOf" srcId="{9190F55B-48D3-4483-AC69-973AF42057E3}" destId="{7EBCAF81-4EA7-4B56-9DC3-51C141FFD3AE}" srcOrd="1" destOrd="0" presId="urn:microsoft.com/office/officeart/2008/layout/HorizontalMultiLevelHierarchy"/>
    <dgm:cxn modelId="{0C370A31-C11B-47E7-A2B3-B5D0AC966BEF}" type="presParOf" srcId="{7EBCAF81-4EA7-4B56-9DC3-51C141FFD3AE}" destId="{FAED4CBC-D6A1-42F9-BF7C-62DA9096BE11}" srcOrd="0" destOrd="0" presId="urn:microsoft.com/office/officeart/2008/layout/HorizontalMultiLevelHierarchy"/>
    <dgm:cxn modelId="{DFA66392-286A-41FD-B290-A39CF7D0C472}" type="presParOf" srcId="{FAED4CBC-D6A1-42F9-BF7C-62DA9096BE11}" destId="{3F7C1AC7-20B4-4FCA-BC77-DD9C85EF757E}" srcOrd="0" destOrd="0" presId="urn:microsoft.com/office/officeart/2008/layout/HorizontalMultiLevelHierarchy"/>
    <dgm:cxn modelId="{86103423-EAD8-4783-924D-B03C55EF054C}" type="presParOf" srcId="{7EBCAF81-4EA7-4B56-9DC3-51C141FFD3AE}" destId="{4BBBF60B-2FD7-47A6-AF32-E028BE989785}" srcOrd="1" destOrd="0" presId="urn:microsoft.com/office/officeart/2008/layout/HorizontalMultiLevelHierarchy"/>
    <dgm:cxn modelId="{608F383E-6B25-4FA5-823B-ADB16F75A3C3}" type="presParOf" srcId="{4BBBF60B-2FD7-47A6-AF32-E028BE989785}" destId="{B0B6904C-B974-4F28-BCDE-55B8DAE7F158}" srcOrd="0" destOrd="0" presId="urn:microsoft.com/office/officeart/2008/layout/HorizontalMultiLevelHierarchy"/>
    <dgm:cxn modelId="{3C00F6E5-4EEF-4C84-BBEE-E222DF25F4EB}" type="presParOf" srcId="{4BBBF60B-2FD7-47A6-AF32-E028BE989785}" destId="{6DC8AC17-727D-4372-A530-44D7BC8CC0DF}" srcOrd="1" destOrd="0" presId="urn:microsoft.com/office/officeart/2008/layout/HorizontalMultiLevelHierarchy"/>
    <dgm:cxn modelId="{DE9DAEDC-5166-47C1-AC2C-0E11916D9A08}" type="presParOf" srcId="{7EBCAF81-4EA7-4B56-9DC3-51C141FFD3AE}" destId="{6987BC0C-1310-49C0-8871-87C28E04B52E}" srcOrd="2" destOrd="0" presId="urn:microsoft.com/office/officeart/2008/layout/HorizontalMultiLevelHierarchy"/>
    <dgm:cxn modelId="{83D7D8E7-2204-475C-8BA7-01E594CBBFEF}" type="presParOf" srcId="{6987BC0C-1310-49C0-8871-87C28E04B52E}" destId="{1EA28986-329E-44A1-8213-D1B8FAA3A576}" srcOrd="0" destOrd="0" presId="urn:microsoft.com/office/officeart/2008/layout/HorizontalMultiLevelHierarchy"/>
    <dgm:cxn modelId="{4132CB19-AC8B-41A0-B1F7-B43D92632D13}" type="presParOf" srcId="{7EBCAF81-4EA7-4B56-9DC3-51C141FFD3AE}" destId="{6395ADD0-E0C3-4A3A-AAE2-BDCFEC0A375C}" srcOrd="3" destOrd="0" presId="urn:microsoft.com/office/officeart/2008/layout/HorizontalMultiLevelHierarchy"/>
    <dgm:cxn modelId="{E75B7659-DE82-4808-BD05-C61D8284B596}" type="presParOf" srcId="{6395ADD0-E0C3-4A3A-AAE2-BDCFEC0A375C}" destId="{FD994ED9-1128-44BF-802E-BF7E20BD9D49}" srcOrd="0" destOrd="0" presId="urn:microsoft.com/office/officeart/2008/layout/HorizontalMultiLevelHierarchy"/>
    <dgm:cxn modelId="{9EFD249F-648C-43AE-9EB9-E838DA623BB0}" type="presParOf" srcId="{6395ADD0-E0C3-4A3A-AAE2-BDCFEC0A375C}" destId="{3E4E937B-5A8F-4F6B-A937-544232861C98}" srcOrd="1" destOrd="0" presId="urn:microsoft.com/office/officeart/2008/layout/HorizontalMultiLevelHierarchy"/>
    <dgm:cxn modelId="{42F4932C-1DED-4197-AAE3-3DE758ADAAE6}" type="presParOf" srcId="{7EBCAF81-4EA7-4B56-9DC3-51C141FFD3AE}" destId="{BAB5779C-7528-444D-BD33-34F6ADF7D547}" srcOrd="4" destOrd="0" presId="urn:microsoft.com/office/officeart/2008/layout/HorizontalMultiLevelHierarchy"/>
    <dgm:cxn modelId="{6CC9458C-C78A-407B-B020-E57B863DE435}" type="presParOf" srcId="{BAB5779C-7528-444D-BD33-34F6ADF7D547}" destId="{926C6ED0-51B9-455C-B5C4-1F8D17CEA567}" srcOrd="0" destOrd="0" presId="urn:microsoft.com/office/officeart/2008/layout/HorizontalMultiLevelHierarchy"/>
    <dgm:cxn modelId="{FA4CA70E-CDF4-4A31-B5C2-E9C20F5E895A}" type="presParOf" srcId="{7EBCAF81-4EA7-4B56-9DC3-51C141FFD3AE}" destId="{A6714503-A841-4990-83CD-DA2251111A76}" srcOrd="5" destOrd="0" presId="urn:microsoft.com/office/officeart/2008/layout/HorizontalMultiLevelHierarchy"/>
    <dgm:cxn modelId="{9C700D62-061E-4A04-87D7-54EF33FB7E2A}" type="presParOf" srcId="{A6714503-A841-4990-83CD-DA2251111A76}" destId="{7A467840-2C0E-48CA-AEBE-1AFB4354208B}" srcOrd="0" destOrd="0" presId="urn:microsoft.com/office/officeart/2008/layout/HorizontalMultiLevelHierarchy"/>
    <dgm:cxn modelId="{1528D0DE-F696-4B1D-BA35-43D7868BBC12}" type="presParOf" srcId="{A6714503-A841-4990-83CD-DA2251111A76}" destId="{12476308-A215-4C79-B194-6736055FC4F0}" srcOrd="1" destOrd="0" presId="urn:microsoft.com/office/officeart/2008/layout/HorizontalMultiLevelHierarchy"/>
    <dgm:cxn modelId="{F6D2903D-BE52-4FDC-BDAF-4B616B2A960A}" type="presParOf" srcId="{7EBCAF81-4EA7-4B56-9DC3-51C141FFD3AE}" destId="{744134E7-FB82-4BAF-BD10-D9621015B0BC}" srcOrd="6" destOrd="0" presId="urn:microsoft.com/office/officeart/2008/layout/HorizontalMultiLevelHierarchy"/>
    <dgm:cxn modelId="{AEE9363A-0510-4074-92B2-6F67E984EA00}" type="presParOf" srcId="{744134E7-FB82-4BAF-BD10-D9621015B0BC}" destId="{43FDCBAB-6DB8-4555-A305-DCA5004E1E55}" srcOrd="0" destOrd="0" presId="urn:microsoft.com/office/officeart/2008/layout/HorizontalMultiLevelHierarchy"/>
    <dgm:cxn modelId="{22441C25-AFC8-498D-A7DC-C8EC9FEA8DD3}" type="presParOf" srcId="{7EBCAF81-4EA7-4B56-9DC3-51C141FFD3AE}" destId="{5B2AF431-3EFE-45C3-BFDE-8BE3689BD015}" srcOrd="7" destOrd="0" presId="urn:microsoft.com/office/officeart/2008/layout/HorizontalMultiLevelHierarchy"/>
    <dgm:cxn modelId="{283E4EBE-1E12-4329-8A75-14D7A94EFD35}" type="presParOf" srcId="{5B2AF431-3EFE-45C3-BFDE-8BE3689BD015}" destId="{2CD5C5EA-5C90-4391-A1B2-F8EE7AB084CC}" srcOrd="0" destOrd="0" presId="urn:microsoft.com/office/officeart/2008/layout/HorizontalMultiLevelHierarchy"/>
    <dgm:cxn modelId="{F1A3F54A-E992-460F-923B-089EA6CD8E27}" type="presParOf" srcId="{5B2AF431-3EFE-45C3-BFDE-8BE3689BD015}" destId="{8CA96170-F672-4C86-8766-80F1D8049A12}" srcOrd="1" destOrd="0" presId="urn:microsoft.com/office/officeart/2008/layout/HorizontalMultiLevelHierarchy"/>
    <dgm:cxn modelId="{D9723B07-A825-4CB0-8962-DC64D4F780A3}" type="presParOf" srcId="{7EBCAF81-4EA7-4B56-9DC3-51C141FFD3AE}" destId="{A0E2934C-2191-4574-93C1-821E2343ED35}" srcOrd="8" destOrd="0" presId="urn:microsoft.com/office/officeart/2008/layout/HorizontalMultiLevelHierarchy"/>
    <dgm:cxn modelId="{C358E66F-79CC-4D1C-B9A7-77802201A26D}" type="presParOf" srcId="{A0E2934C-2191-4574-93C1-821E2343ED35}" destId="{A323218D-C6C0-4B82-9A1C-8050872154F2}" srcOrd="0" destOrd="0" presId="urn:microsoft.com/office/officeart/2008/layout/HorizontalMultiLevelHierarchy"/>
    <dgm:cxn modelId="{1C7AA2AC-4103-4865-9E03-2CDE76F711B4}" type="presParOf" srcId="{7EBCAF81-4EA7-4B56-9DC3-51C141FFD3AE}" destId="{0697EFC7-7C01-4883-8204-00F4DCCC599A}" srcOrd="9" destOrd="0" presId="urn:microsoft.com/office/officeart/2008/layout/HorizontalMultiLevelHierarchy"/>
    <dgm:cxn modelId="{CA3F27DB-CCCE-4400-92AC-6186681CE99E}" type="presParOf" srcId="{0697EFC7-7C01-4883-8204-00F4DCCC599A}" destId="{E428CA9B-7C02-4BA9-B4D9-87A0D7490036}" srcOrd="0" destOrd="0" presId="urn:microsoft.com/office/officeart/2008/layout/HorizontalMultiLevelHierarchy"/>
    <dgm:cxn modelId="{8A7F1670-E997-4FD9-B674-F158494C803F}" type="presParOf" srcId="{0697EFC7-7C01-4883-8204-00F4DCCC599A}" destId="{9AAB75BB-96F4-4FFB-9C5B-BFA1597BCA2C}" srcOrd="1" destOrd="0" presId="urn:microsoft.com/office/officeart/2008/layout/HorizontalMultiLevelHierarchy"/>
    <dgm:cxn modelId="{CF407EB1-64F3-4E67-B4ED-66907878B829}" type="presParOf" srcId="{7EBCAF81-4EA7-4B56-9DC3-51C141FFD3AE}" destId="{78091449-97ED-4B52-BE13-48C167BAAC0D}" srcOrd="10" destOrd="0" presId="urn:microsoft.com/office/officeart/2008/layout/HorizontalMultiLevelHierarchy"/>
    <dgm:cxn modelId="{94376E7F-A44E-480E-85F1-BF396447F9D5}" type="presParOf" srcId="{78091449-97ED-4B52-BE13-48C167BAAC0D}" destId="{97DE5C89-B2C6-4234-B2FA-730680412D73}" srcOrd="0" destOrd="0" presId="urn:microsoft.com/office/officeart/2008/layout/HorizontalMultiLevelHierarchy"/>
    <dgm:cxn modelId="{77C5BB8D-0568-4D9B-B379-B99B6104D138}" type="presParOf" srcId="{7EBCAF81-4EA7-4B56-9DC3-51C141FFD3AE}" destId="{89687DAA-D131-4993-9312-715B8824486E}" srcOrd="11" destOrd="0" presId="urn:microsoft.com/office/officeart/2008/layout/HorizontalMultiLevelHierarchy"/>
    <dgm:cxn modelId="{D3BC8476-3A84-4BC9-BA18-F8027AB62FFF}" type="presParOf" srcId="{89687DAA-D131-4993-9312-715B8824486E}" destId="{78F940AE-9759-425F-BCA6-5A0D818EA74B}" srcOrd="0" destOrd="0" presId="urn:microsoft.com/office/officeart/2008/layout/HorizontalMultiLevelHierarchy"/>
    <dgm:cxn modelId="{DE96C92B-D776-450A-AA55-1FC341F57E88}" type="presParOf" srcId="{89687DAA-D131-4993-9312-715B8824486E}" destId="{50377D9B-4D00-4D28-89D0-8D8FB2718171}" srcOrd="1" destOrd="0" presId="urn:microsoft.com/office/officeart/2008/layout/HorizontalMultiLevelHierarchy"/>
    <dgm:cxn modelId="{5C8C0607-7BC2-4D86-8043-DDB43FED8FE5}" type="presParOf" srcId="{7EBCAF81-4EA7-4B56-9DC3-51C141FFD3AE}" destId="{92B45722-51F4-42D2-899B-EC552451B40D}" srcOrd="12" destOrd="0" presId="urn:microsoft.com/office/officeart/2008/layout/HorizontalMultiLevelHierarchy"/>
    <dgm:cxn modelId="{032216A5-D5F7-4ACD-A758-6527AAD58FAF}" type="presParOf" srcId="{92B45722-51F4-42D2-899B-EC552451B40D}" destId="{C6A066C9-F74C-4CB6-AE81-918FDD32AD6C}" srcOrd="0" destOrd="0" presId="urn:microsoft.com/office/officeart/2008/layout/HorizontalMultiLevelHierarchy"/>
    <dgm:cxn modelId="{801F42AF-84A9-43C4-846F-4EB1EB50E85D}" type="presParOf" srcId="{7EBCAF81-4EA7-4B56-9DC3-51C141FFD3AE}" destId="{7699C4C1-9A7A-49A6-92DD-A53AA99E2A7A}" srcOrd="13" destOrd="0" presId="urn:microsoft.com/office/officeart/2008/layout/HorizontalMultiLevelHierarchy"/>
    <dgm:cxn modelId="{4839D4BC-1E0F-4F9E-8F84-4C2F853DC281}" type="presParOf" srcId="{7699C4C1-9A7A-49A6-92DD-A53AA99E2A7A}" destId="{4391341F-95CE-4323-8A7B-1045485F3705}" srcOrd="0" destOrd="0" presId="urn:microsoft.com/office/officeart/2008/layout/HorizontalMultiLevelHierarchy"/>
    <dgm:cxn modelId="{8851EDB2-C250-49C5-AA9D-D502BC9A567A}" type="presParOf" srcId="{7699C4C1-9A7A-49A6-92DD-A53AA99E2A7A}" destId="{FAC8776C-B2BC-44B6-8FBF-E979D87F2BB4}" srcOrd="1" destOrd="0" presId="urn:microsoft.com/office/officeart/2008/layout/HorizontalMultiLevelHierarchy"/>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9798A44B-4299-40D4-A814-0F18B7F2D2AC}" type="doc">
      <dgm:prSet loTypeId="urn:microsoft.com/office/officeart/2008/layout/HorizontalMultiLevelHierarchy" loCatId="hierarchy" qsTypeId="urn:microsoft.com/office/officeart/2005/8/quickstyle/simple1" qsCatId="simple" csTypeId="urn:microsoft.com/office/officeart/2005/8/colors/accent1_2" csCatId="accent1" phldr="1"/>
      <dgm:spPr/>
      <dgm:t>
        <a:bodyPr/>
        <a:lstStyle/>
        <a:p>
          <a:endParaRPr lang="en-US"/>
        </a:p>
      </dgm:t>
    </dgm:pt>
    <dgm:pt modelId="{A398B5B2-702E-4598-B3B3-1308A1664FF4}">
      <dgm:prSet phldrT="[Text]"/>
      <dgm:spPr>
        <a:solidFill>
          <a:srgbClr val="00B0F0"/>
        </a:solidFill>
      </dgm:spPr>
      <dgm:t>
        <a:bodyPr/>
        <a:lstStyle/>
        <a:p>
          <a:r>
            <a:rPr lang="en-US" b="0" dirty="0">
              <a:solidFill>
                <a:schemeClr val="bg1"/>
              </a:solidFill>
            </a:rPr>
            <a:t>Should ACIP recommend RZV [or </a:t>
          </a:r>
          <a:r>
            <a:rPr lang="en-US" b="0" dirty="0" err="1">
              <a:solidFill>
                <a:schemeClr val="bg1"/>
              </a:solidFill>
            </a:rPr>
            <a:t>Shingrix</a:t>
          </a:r>
          <a:r>
            <a:rPr lang="en-US" b="0" dirty="0">
              <a:solidFill>
                <a:schemeClr val="bg1"/>
              </a:solidFill>
            </a:rPr>
            <a:t>] for use in immunocompetent adults aged 50 years and older to prevent shingles?</a:t>
          </a:r>
        </a:p>
      </dgm:t>
    </dgm:pt>
    <dgm:pt modelId="{B653BCD1-5D02-4297-A215-01927D4B8FAE}" type="parTrans" cxnId="{FB198CC8-529E-4617-B5D7-C4F075F87009}">
      <dgm:prSet/>
      <dgm:spPr/>
      <dgm:t>
        <a:bodyPr/>
        <a:lstStyle/>
        <a:p>
          <a:endParaRPr lang="en-US" b="0"/>
        </a:p>
      </dgm:t>
    </dgm:pt>
    <dgm:pt modelId="{C100A7CE-D774-4D7D-A492-0EA697125159}" type="sibTrans" cxnId="{FB198CC8-529E-4617-B5D7-C4F075F87009}">
      <dgm:prSet/>
      <dgm:spPr/>
      <dgm:t>
        <a:bodyPr/>
        <a:lstStyle/>
        <a:p>
          <a:endParaRPr lang="en-US" b="0"/>
        </a:p>
      </dgm:t>
    </dgm:pt>
    <dgm:pt modelId="{6947B6C9-CC43-44C1-B8A8-75341463BC6E}">
      <dgm:prSet phldrT="[Text]"/>
      <dgm:spPr/>
      <dgm:t>
        <a:bodyPr/>
        <a:lstStyle/>
        <a:p>
          <a:r>
            <a:rPr lang="en-US" b="0" dirty="0"/>
            <a:t>Do benefits from the intervention outweigh the harms?</a:t>
          </a:r>
        </a:p>
      </dgm:t>
    </dgm:pt>
    <dgm:pt modelId="{5DB4664E-DF4A-4DDC-99C6-4AE88B07BAD5}" type="parTrans" cxnId="{F0C220FB-B6B8-4B14-BD2F-EC1BAE7B6A5A}">
      <dgm:prSet/>
      <dgm:spPr/>
      <dgm:t>
        <a:bodyPr/>
        <a:lstStyle/>
        <a:p>
          <a:endParaRPr lang="en-US" b="0"/>
        </a:p>
      </dgm:t>
    </dgm:pt>
    <dgm:pt modelId="{6F244848-1971-441B-B475-EC0FCC7287B0}" type="sibTrans" cxnId="{F0C220FB-B6B8-4B14-BD2F-EC1BAE7B6A5A}">
      <dgm:prSet/>
      <dgm:spPr/>
      <dgm:t>
        <a:bodyPr/>
        <a:lstStyle/>
        <a:p>
          <a:endParaRPr lang="en-US" b="0"/>
        </a:p>
      </dgm:t>
    </dgm:pt>
    <dgm:pt modelId="{9F5879FB-B6AC-4B32-AA3D-5E58501645D8}">
      <dgm:prSet phldrT="[Text]"/>
      <dgm:spPr/>
      <dgm:t>
        <a:bodyPr/>
        <a:lstStyle/>
        <a:p>
          <a:r>
            <a:rPr lang="en-US" b="0" dirty="0"/>
            <a:t>Is the intervention acceptable to key stakeholders?</a:t>
          </a:r>
        </a:p>
      </dgm:t>
    </dgm:pt>
    <dgm:pt modelId="{4BF6B202-DBDE-431D-BECB-38E23F8A3A7A}" type="parTrans" cxnId="{B4985D2D-EC97-4612-BF37-261E7E6C077C}">
      <dgm:prSet/>
      <dgm:spPr/>
      <dgm:t>
        <a:bodyPr/>
        <a:lstStyle/>
        <a:p>
          <a:endParaRPr lang="en-US" b="0"/>
        </a:p>
      </dgm:t>
    </dgm:pt>
    <dgm:pt modelId="{806D249D-BF0C-4095-AEEE-F28AB78E5FD6}" type="sibTrans" cxnId="{B4985D2D-EC97-4612-BF37-261E7E6C077C}">
      <dgm:prSet/>
      <dgm:spPr/>
      <dgm:t>
        <a:bodyPr/>
        <a:lstStyle/>
        <a:p>
          <a:endParaRPr lang="en-US" b="0"/>
        </a:p>
      </dgm:t>
    </dgm:pt>
    <dgm:pt modelId="{9D7882AA-2A2F-42F5-BFBE-8CF976913C14}">
      <dgm:prSet phldrT="[Text]"/>
      <dgm:spPr/>
      <dgm:t>
        <a:bodyPr/>
        <a:lstStyle/>
        <a:p>
          <a:r>
            <a:rPr lang="en-US" b="0" dirty="0"/>
            <a:t>Is the intervention a reasonable and efficient allocation of resources?</a:t>
          </a:r>
        </a:p>
      </dgm:t>
    </dgm:pt>
    <dgm:pt modelId="{D2AAFF00-BC9A-4D50-83A5-1A6ABC179B25}" type="parTrans" cxnId="{4EA7EE91-21B8-4798-A8AF-AB2198967F56}">
      <dgm:prSet/>
      <dgm:spPr/>
      <dgm:t>
        <a:bodyPr/>
        <a:lstStyle/>
        <a:p>
          <a:endParaRPr lang="en-US" b="0"/>
        </a:p>
      </dgm:t>
    </dgm:pt>
    <dgm:pt modelId="{376C5AF3-F66E-4F0B-9C94-BE3C34658648}" type="sibTrans" cxnId="{4EA7EE91-21B8-4798-A8AF-AB2198967F56}">
      <dgm:prSet/>
      <dgm:spPr/>
      <dgm:t>
        <a:bodyPr/>
        <a:lstStyle/>
        <a:p>
          <a:endParaRPr lang="en-US" b="0"/>
        </a:p>
      </dgm:t>
    </dgm:pt>
    <dgm:pt modelId="{D6EEBB4B-A1DD-4DE6-82B0-10D3266F3E16}">
      <dgm:prSet phldrT="[Text]"/>
      <dgm:spPr/>
      <dgm:t>
        <a:bodyPr/>
        <a:lstStyle/>
        <a:p>
          <a:r>
            <a:rPr lang="en-US" b="0" dirty="0"/>
            <a:t>Is there a public health need?</a:t>
          </a:r>
        </a:p>
      </dgm:t>
    </dgm:pt>
    <dgm:pt modelId="{B9D186CD-161A-47AC-A743-48026827F4AE}" type="parTrans" cxnId="{9E55D7C4-CD02-482A-A0CC-129DDC1C3FB7}">
      <dgm:prSet/>
      <dgm:spPr/>
      <dgm:t>
        <a:bodyPr/>
        <a:lstStyle/>
        <a:p>
          <a:endParaRPr lang="en-US" b="0"/>
        </a:p>
      </dgm:t>
    </dgm:pt>
    <dgm:pt modelId="{6317733E-BE8C-44FA-9643-9DC9C38EF465}" type="sibTrans" cxnId="{9E55D7C4-CD02-482A-A0CC-129DDC1C3FB7}">
      <dgm:prSet/>
      <dgm:spPr/>
      <dgm:t>
        <a:bodyPr/>
        <a:lstStyle/>
        <a:p>
          <a:endParaRPr lang="en-US" b="0"/>
        </a:p>
      </dgm:t>
    </dgm:pt>
    <dgm:pt modelId="{8BC2DAFF-2AA7-41A8-BF6A-57FBECDE00FB}">
      <dgm:prSet phldrT="[Text]"/>
      <dgm:spPr/>
      <dgm:t>
        <a:bodyPr/>
        <a:lstStyle/>
        <a:p>
          <a:r>
            <a:rPr lang="en-US" b="0" dirty="0"/>
            <a:t>Is the intervention feasible to implement?</a:t>
          </a:r>
        </a:p>
      </dgm:t>
    </dgm:pt>
    <dgm:pt modelId="{D827A1B4-9E01-43D9-B264-8C07BFB6F44E}" type="parTrans" cxnId="{1A842F3E-BFBF-47BD-9D00-9EF3E4DBAC85}">
      <dgm:prSet/>
      <dgm:spPr/>
      <dgm:t>
        <a:bodyPr/>
        <a:lstStyle/>
        <a:p>
          <a:endParaRPr lang="en-US" b="0"/>
        </a:p>
      </dgm:t>
    </dgm:pt>
    <dgm:pt modelId="{5A28A2CA-1458-4217-A1B1-04267381D5AD}" type="sibTrans" cxnId="{1A842F3E-BFBF-47BD-9D00-9EF3E4DBAC85}">
      <dgm:prSet/>
      <dgm:spPr/>
      <dgm:t>
        <a:bodyPr/>
        <a:lstStyle/>
        <a:p>
          <a:endParaRPr lang="en-US" b="0"/>
        </a:p>
      </dgm:t>
    </dgm:pt>
    <dgm:pt modelId="{21483FE1-75E3-46BD-91CE-4B94B68DBEE3}">
      <dgm:prSet phldrT="[Text]"/>
      <dgm:spPr/>
      <dgm:t>
        <a:bodyPr/>
        <a:lstStyle/>
        <a:p>
          <a:r>
            <a:rPr lang="en-US" b="0" dirty="0"/>
            <a:t>Does the target population value this intervention?</a:t>
          </a:r>
        </a:p>
      </dgm:t>
    </dgm:pt>
    <dgm:pt modelId="{760D459D-F429-42D9-9D44-5C93FFAC2FF2}" type="parTrans" cxnId="{1FD8F247-CC29-429F-AE73-AEB4C713364D}">
      <dgm:prSet/>
      <dgm:spPr/>
      <dgm:t>
        <a:bodyPr/>
        <a:lstStyle/>
        <a:p>
          <a:endParaRPr lang="en-US"/>
        </a:p>
      </dgm:t>
    </dgm:pt>
    <dgm:pt modelId="{219DE2AA-81C6-4AFC-A348-D182913D1AEC}" type="sibTrans" cxnId="{1FD8F247-CC29-429F-AE73-AEB4C713364D}">
      <dgm:prSet/>
      <dgm:spPr/>
      <dgm:t>
        <a:bodyPr/>
        <a:lstStyle/>
        <a:p>
          <a:endParaRPr lang="en-US"/>
        </a:p>
      </dgm:t>
    </dgm:pt>
    <dgm:pt modelId="{5CDBD975-4968-4129-8BD1-34E75AE6EED4}">
      <dgm:prSet phldrT="[Text]"/>
      <dgm:spPr/>
      <dgm:t>
        <a:bodyPr/>
        <a:lstStyle/>
        <a:p>
          <a:r>
            <a:rPr lang="en-US" b="0" dirty="0"/>
            <a:t>What is the overall certainty of evidence for the critical outcomes?</a:t>
          </a:r>
        </a:p>
      </dgm:t>
    </dgm:pt>
    <dgm:pt modelId="{60A0B7DC-9A31-42C6-8557-0C67574CABD5}" type="parTrans" cxnId="{E9740AEA-02E3-4CB4-9FF5-0C799316D02B}">
      <dgm:prSet/>
      <dgm:spPr/>
      <dgm:t>
        <a:bodyPr/>
        <a:lstStyle/>
        <a:p>
          <a:endParaRPr lang="en-US"/>
        </a:p>
      </dgm:t>
    </dgm:pt>
    <dgm:pt modelId="{1172C735-9499-49C0-9289-DD69BCE5DA75}" type="sibTrans" cxnId="{E9740AEA-02E3-4CB4-9FF5-0C799316D02B}">
      <dgm:prSet/>
      <dgm:spPr/>
      <dgm:t>
        <a:bodyPr/>
        <a:lstStyle/>
        <a:p>
          <a:endParaRPr lang="en-US"/>
        </a:p>
      </dgm:t>
    </dgm:pt>
    <dgm:pt modelId="{82284A4E-DDB6-4FE5-9DAC-99936ABB496B}" type="pres">
      <dgm:prSet presAssocID="{9798A44B-4299-40D4-A814-0F18B7F2D2AC}" presName="Name0" presStyleCnt="0">
        <dgm:presLayoutVars>
          <dgm:chPref val="1"/>
          <dgm:dir/>
          <dgm:animOne val="branch"/>
          <dgm:animLvl val="lvl"/>
          <dgm:resizeHandles val="exact"/>
        </dgm:presLayoutVars>
      </dgm:prSet>
      <dgm:spPr/>
    </dgm:pt>
    <dgm:pt modelId="{9190F55B-48D3-4483-AC69-973AF42057E3}" type="pres">
      <dgm:prSet presAssocID="{A398B5B2-702E-4598-B3B3-1308A1664FF4}" presName="root1" presStyleCnt="0"/>
      <dgm:spPr/>
    </dgm:pt>
    <dgm:pt modelId="{2073A012-19A6-43D3-B091-25A9DB52EE2A}" type="pres">
      <dgm:prSet presAssocID="{A398B5B2-702E-4598-B3B3-1308A1664FF4}" presName="LevelOneTextNode" presStyleLbl="node0" presStyleIdx="0" presStyleCnt="1" custAng="5400000" custScaleX="243211" custScaleY="80154" custLinFactX="-58583" custLinFactNeighborX="-100000" custLinFactNeighborY="-3223">
        <dgm:presLayoutVars>
          <dgm:chPref val="3"/>
        </dgm:presLayoutVars>
      </dgm:prSet>
      <dgm:spPr/>
    </dgm:pt>
    <dgm:pt modelId="{7EBCAF81-4EA7-4B56-9DC3-51C141FFD3AE}" type="pres">
      <dgm:prSet presAssocID="{A398B5B2-702E-4598-B3B3-1308A1664FF4}" presName="level2hierChild" presStyleCnt="0"/>
      <dgm:spPr/>
    </dgm:pt>
    <dgm:pt modelId="{FAED4CBC-D6A1-42F9-BF7C-62DA9096BE11}" type="pres">
      <dgm:prSet presAssocID="{B9D186CD-161A-47AC-A743-48026827F4AE}" presName="conn2-1" presStyleLbl="parChTrans1D2" presStyleIdx="0" presStyleCnt="7"/>
      <dgm:spPr/>
    </dgm:pt>
    <dgm:pt modelId="{3F7C1AC7-20B4-4FCA-BC77-DD9C85EF757E}" type="pres">
      <dgm:prSet presAssocID="{B9D186CD-161A-47AC-A743-48026827F4AE}" presName="connTx" presStyleLbl="parChTrans1D2" presStyleIdx="0" presStyleCnt="7"/>
      <dgm:spPr/>
    </dgm:pt>
    <dgm:pt modelId="{4BBBF60B-2FD7-47A6-AF32-E028BE989785}" type="pres">
      <dgm:prSet presAssocID="{D6EEBB4B-A1DD-4DE6-82B0-10D3266F3E16}" presName="root2" presStyleCnt="0"/>
      <dgm:spPr/>
    </dgm:pt>
    <dgm:pt modelId="{B0B6904C-B974-4F28-BCDE-55B8DAE7F158}" type="pres">
      <dgm:prSet presAssocID="{D6EEBB4B-A1DD-4DE6-82B0-10D3266F3E16}" presName="LevelTwoTextNode" presStyleLbl="node2" presStyleIdx="0" presStyleCnt="7">
        <dgm:presLayoutVars>
          <dgm:chPref val="3"/>
        </dgm:presLayoutVars>
      </dgm:prSet>
      <dgm:spPr/>
    </dgm:pt>
    <dgm:pt modelId="{6DC8AC17-727D-4372-A530-44D7BC8CC0DF}" type="pres">
      <dgm:prSet presAssocID="{D6EEBB4B-A1DD-4DE6-82B0-10D3266F3E16}" presName="level3hierChild" presStyleCnt="0"/>
      <dgm:spPr/>
    </dgm:pt>
    <dgm:pt modelId="{6987BC0C-1310-49C0-8871-87C28E04B52E}" type="pres">
      <dgm:prSet presAssocID="{5DB4664E-DF4A-4DDC-99C6-4AE88B07BAD5}" presName="conn2-1" presStyleLbl="parChTrans1D2" presStyleIdx="1" presStyleCnt="7"/>
      <dgm:spPr/>
    </dgm:pt>
    <dgm:pt modelId="{1EA28986-329E-44A1-8213-D1B8FAA3A576}" type="pres">
      <dgm:prSet presAssocID="{5DB4664E-DF4A-4DDC-99C6-4AE88B07BAD5}" presName="connTx" presStyleLbl="parChTrans1D2" presStyleIdx="1" presStyleCnt="7"/>
      <dgm:spPr/>
    </dgm:pt>
    <dgm:pt modelId="{6395ADD0-E0C3-4A3A-AAE2-BDCFEC0A375C}" type="pres">
      <dgm:prSet presAssocID="{6947B6C9-CC43-44C1-B8A8-75341463BC6E}" presName="root2" presStyleCnt="0"/>
      <dgm:spPr/>
    </dgm:pt>
    <dgm:pt modelId="{FD994ED9-1128-44BF-802E-BF7E20BD9D49}" type="pres">
      <dgm:prSet presAssocID="{6947B6C9-CC43-44C1-B8A8-75341463BC6E}" presName="LevelTwoTextNode" presStyleLbl="node2" presStyleIdx="1" presStyleCnt="7">
        <dgm:presLayoutVars>
          <dgm:chPref val="3"/>
        </dgm:presLayoutVars>
      </dgm:prSet>
      <dgm:spPr/>
    </dgm:pt>
    <dgm:pt modelId="{3E4E937B-5A8F-4F6B-A937-544232861C98}" type="pres">
      <dgm:prSet presAssocID="{6947B6C9-CC43-44C1-B8A8-75341463BC6E}" presName="level3hierChild" presStyleCnt="0"/>
      <dgm:spPr/>
    </dgm:pt>
    <dgm:pt modelId="{BAB5779C-7528-444D-BD33-34F6ADF7D547}" type="pres">
      <dgm:prSet presAssocID="{60A0B7DC-9A31-42C6-8557-0C67574CABD5}" presName="conn2-1" presStyleLbl="parChTrans1D2" presStyleIdx="2" presStyleCnt="7"/>
      <dgm:spPr/>
    </dgm:pt>
    <dgm:pt modelId="{926C6ED0-51B9-455C-B5C4-1F8D17CEA567}" type="pres">
      <dgm:prSet presAssocID="{60A0B7DC-9A31-42C6-8557-0C67574CABD5}" presName="connTx" presStyleLbl="parChTrans1D2" presStyleIdx="2" presStyleCnt="7"/>
      <dgm:spPr/>
    </dgm:pt>
    <dgm:pt modelId="{A6714503-A841-4990-83CD-DA2251111A76}" type="pres">
      <dgm:prSet presAssocID="{5CDBD975-4968-4129-8BD1-34E75AE6EED4}" presName="root2" presStyleCnt="0"/>
      <dgm:spPr/>
    </dgm:pt>
    <dgm:pt modelId="{7A467840-2C0E-48CA-AEBE-1AFB4354208B}" type="pres">
      <dgm:prSet presAssocID="{5CDBD975-4968-4129-8BD1-34E75AE6EED4}" presName="LevelTwoTextNode" presStyleLbl="node2" presStyleIdx="2" presStyleCnt="7">
        <dgm:presLayoutVars>
          <dgm:chPref val="3"/>
        </dgm:presLayoutVars>
      </dgm:prSet>
      <dgm:spPr/>
    </dgm:pt>
    <dgm:pt modelId="{12476308-A215-4C79-B194-6736055FC4F0}" type="pres">
      <dgm:prSet presAssocID="{5CDBD975-4968-4129-8BD1-34E75AE6EED4}" presName="level3hierChild" presStyleCnt="0"/>
      <dgm:spPr/>
    </dgm:pt>
    <dgm:pt modelId="{744134E7-FB82-4BAF-BD10-D9621015B0BC}" type="pres">
      <dgm:prSet presAssocID="{760D459D-F429-42D9-9D44-5C93FFAC2FF2}" presName="conn2-1" presStyleLbl="parChTrans1D2" presStyleIdx="3" presStyleCnt="7"/>
      <dgm:spPr/>
    </dgm:pt>
    <dgm:pt modelId="{43FDCBAB-6DB8-4555-A305-DCA5004E1E55}" type="pres">
      <dgm:prSet presAssocID="{760D459D-F429-42D9-9D44-5C93FFAC2FF2}" presName="connTx" presStyleLbl="parChTrans1D2" presStyleIdx="3" presStyleCnt="7"/>
      <dgm:spPr/>
    </dgm:pt>
    <dgm:pt modelId="{5B2AF431-3EFE-45C3-BFDE-8BE3689BD015}" type="pres">
      <dgm:prSet presAssocID="{21483FE1-75E3-46BD-91CE-4B94B68DBEE3}" presName="root2" presStyleCnt="0"/>
      <dgm:spPr/>
    </dgm:pt>
    <dgm:pt modelId="{2CD5C5EA-5C90-4391-A1B2-F8EE7AB084CC}" type="pres">
      <dgm:prSet presAssocID="{21483FE1-75E3-46BD-91CE-4B94B68DBEE3}" presName="LevelTwoTextNode" presStyleLbl="node2" presStyleIdx="3" presStyleCnt="7">
        <dgm:presLayoutVars>
          <dgm:chPref val="3"/>
        </dgm:presLayoutVars>
      </dgm:prSet>
      <dgm:spPr/>
    </dgm:pt>
    <dgm:pt modelId="{8CA96170-F672-4C86-8766-80F1D8049A12}" type="pres">
      <dgm:prSet presAssocID="{21483FE1-75E3-46BD-91CE-4B94B68DBEE3}" presName="level3hierChild" presStyleCnt="0"/>
      <dgm:spPr/>
    </dgm:pt>
    <dgm:pt modelId="{A0E2934C-2191-4574-93C1-821E2343ED35}" type="pres">
      <dgm:prSet presAssocID="{4BF6B202-DBDE-431D-BECB-38E23F8A3A7A}" presName="conn2-1" presStyleLbl="parChTrans1D2" presStyleIdx="4" presStyleCnt="7"/>
      <dgm:spPr/>
    </dgm:pt>
    <dgm:pt modelId="{A323218D-C6C0-4B82-9A1C-8050872154F2}" type="pres">
      <dgm:prSet presAssocID="{4BF6B202-DBDE-431D-BECB-38E23F8A3A7A}" presName="connTx" presStyleLbl="parChTrans1D2" presStyleIdx="4" presStyleCnt="7"/>
      <dgm:spPr/>
    </dgm:pt>
    <dgm:pt modelId="{0697EFC7-7C01-4883-8204-00F4DCCC599A}" type="pres">
      <dgm:prSet presAssocID="{9F5879FB-B6AC-4B32-AA3D-5E58501645D8}" presName="root2" presStyleCnt="0"/>
      <dgm:spPr/>
    </dgm:pt>
    <dgm:pt modelId="{E428CA9B-7C02-4BA9-B4D9-87A0D7490036}" type="pres">
      <dgm:prSet presAssocID="{9F5879FB-B6AC-4B32-AA3D-5E58501645D8}" presName="LevelTwoTextNode" presStyleLbl="node2" presStyleIdx="4" presStyleCnt="7">
        <dgm:presLayoutVars>
          <dgm:chPref val="3"/>
        </dgm:presLayoutVars>
      </dgm:prSet>
      <dgm:spPr/>
    </dgm:pt>
    <dgm:pt modelId="{9AAB75BB-96F4-4FFB-9C5B-BFA1597BCA2C}" type="pres">
      <dgm:prSet presAssocID="{9F5879FB-B6AC-4B32-AA3D-5E58501645D8}" presName="level3hierChild" presStyleCnt="0"/>
      <dgm:spPr/>
    </dgm:pt>
    <dgm:pt modelId="{78091449-97ED-4B52-BE13-48C167BAAC0D}" type="pres">
      <dgm:prSet presAssocID="{D2AAFF00-BC9A-4D50-83A5-1A6ABC179B25}" presName="conn2-1" presStyleLbl="parChTrans1D2" presStyleIdx="5" presStyleCnt="7"/>
      <dgm:spPr/>
    </dgm:pt>
    <dgm:pt modelId="{97DE5C89-B2C6-4234-B2FA-730680412D73}" type="pres">
      <dgm:prSet presAssocID="{D2AAFF00-BC9A-4D50-83A5-1A6ABC179B25}" presName="connTx" presStyleLbl="parChTrans1D2" presStyleIdx="5" presStyleCnt="7"/>
      <dgm:spPr/>
    </dgm:pt>
    <dgm:pt modelId="{89687DAA-D131-4993-9312-715B8824486E}" type="pres">
      <dgm:prSet presAssocID="{9D7882AA-2A2F-42F5-BFBE-8CF976913C14}" presName="root2" presStyleCnt="0"/>
      <dgm:spPr/>
    </dgm:pt>
    <dgm:pt modelId="{78F940AE-9759-425F-BCA6-5A0D818EA74B}" type="pres">
      <dgm:prSet presAssocID="{9D7882AA-2A2F-42F5-BFBE-8CF976913C14}" presName="LevelTwoTextNode" presStyleLbl="node2" presStyleIdx="5" presStyleCnt="7">
        <dgm:presLayoutVars>
          <dgm:chPref val="3"/>
        </dgm:presLayoutVars>
      </dgm:prSet>
      <dgm:spPr/>
    </dgm:pt>
    <dgm:pt modelId="{50377D9B-4D00-4D28-89D0-8D8FB2718171}" type="pres">
      <dgm:prSet presAssocID="{9D7882AA-2A2F-42F5-BFBE-8CF976913C14}" presName="level3hierChild" presStyleCnt="0"/>
      <dgm:spPr/>
    </dgm:pt>
    <dgm:pt modelId="{92B45722-51F4-42D2-899B-EC552451B40D}" type="pres">
      <dgm:prSet presAssocID="{D827A1B4-9E01-43D9-B264-8C07BFB6F44E}" presName="conn2-1" presStyleLbl="parChTrans1D2" presStyleIdx="6" presStyleCnt="7"/>
      <dgm:spPr/>
    </dgm:pt>
    <dgm:pt modelId="{C6A066C9-F74C-4CB6-AE81-918FDD32AD6C}" type="pres">
      <dgm:prSet presAssocID="{D827A1B4-9E01-43D9-B264-8C07BFB6F44E}" presName="connTx" presStyleLbl="parChTrans1D2" presStyleIdx="6" presStyleCnt="7"/>
      <dgm:spPr/>
    </dgm:pt>
    <dgm:pt modelId="{7699C4C1-9A7A-49A6-92DD-A53AA99E2A7A}" type="pres">
      <dgm:prSet presAssocID="{8BC2DAFF-2AA7-41A8-BF6A-57FBECDE00FB}" presName="root2" presStyleCnt="0"/>
      <dgm:spPr/>
    </dgm:pt>
    <dgm:pt modelId="{4391341F-95CE-4323-8A7B-1045485F3705}" type="pres">
      <dgm:prSet presAssocID="{8BC2DAFF-2AA7-41A8-BF6A-57FBECDE00FB}" presName="LevelTwoTextNode" presStyleLbl="node2" presStyleIdx="6" presStyleCnt="7">
        <dgm:presLayoutVars>
          <dgm:chPref val="3"/>
        </dgm:presLayoutVars>
      </dgm:prSet>
      <dgm:spPr/>
    </dgm:pt>
    <dgm:pt modelId="{FAC8776C-B2BC-44B6-8FBF-E979D87F2BB4}" type="pres">
      <dgm:prSet presAssocID="{8BC2DAFF-2AA7-41A8-BF6A-57FBECDE00FB}" presName="level3hierChild" presStyleCnt="0"/>
      <dgm:spPr/>
    </dgm:pt>
  </dgm:ptLst>
  <dgm:cxnLst>
    <dgm:cxn modelId="{1CB84304-FA7F-4EBB-A877-D909E0CAA092}" type="presOf" srcId="{B9D186CD-161A-47AC-A743-48026827F4AE}" destId="{FAED4CBC-D6A1-42F9-BF7C-62DA9096BE11}" srcOrd="0" destOrd="0" presId="urn:microsoft.com/office/officeart/2008/layout/HorizontalMultiLevelHierarchy"/>
    <dgm:cxn modelId="{8ED46C1B-03DC-474B-B5A7-898C64FE51B3}" type="presOf" srcId="{60A0B7DC-9A31-42C6-8557-0C67574CABD5}" destId="{BAB5779C-7528-444D-BD33-34F6ADF7D547}" srcOrd="0" destOrd="0" presId="urn:microsoft.com/office/officeart/2008/layout/HorizontalMultiLevelHierarchy"/>
    <dgm:cxn modelId="{96AD0620-00A3-4165-B0A1-C6EB2A4B101B}" type="presOf" srcId="{9F5879FB-B6AC-4B32-AA3D-5E58501645D8}" destId="{E428CA9B-7C02-4BA9-B4D9-87A0D7490036}" srcOrd="0" destOrd="0" presId="urn:microsoft.com/office/officeart/2008/layout/HorizontalMultiLevelHierarchy"/>
    <dgm:cxn modelId="{BFA10D28-151F-4284-B7CD-8CB3BCF18578}" type="presOf" srcId="{D2AAFF00-BC9A-4D50-83A5-1A6ABC179B25}" destId="{78091449-97ED-4B52-BE13-48C167BAAC0D}" srcOrd="0" destOrd="0" presId="urn:microsoft.com/office/officeart/2008/layout/HorizontalMultiLevelHierarchy"/>
    <dgm:cxn modelId="{B4985D2D-EC97-4612-BF37-261E7E6C077C}" srcId="{A398B5B2-702E-4598-B3B3-1308A1664FF4}" destId="{9F5879FB-B6AC-4B32-AA3D-5E58501645D8}" srcOrd="4" destOrd="0" parTransId="{4BF6B202-DBDE-431D-BECB-38E23F8A3A7A}" sibTransId="{806D249D-BF0C-4095-AEEE-F28AB78E5FD6}"/>
    <dgm:cxn modelId="{1A842F3E-BFBF-47BD-9D00-9EF3E4DBAC85}" srcId="{A398B5B2-702E-4598-B3B3-1308A1664FF4}" destId="{8BC2DAFF-2AA7-41A8-BF6A-57FBECDE00FB}" srcOrd="6" destOrd="0" parTransId="{D827A1B4-9E01-43D9-B264-8C07BFB6F44E}" sibTransId="{5A28A2CA-1458-4217-A1B1-04267381D5AD}"/>
    <dgm:cxn modelId="{1FD8F247-CC29-429F-AE73-AEB4C713364D}" srcId="{A398B5B2-702E-4598-B3B3-1308A1664FF4}" destId="{21483FE1-75E3-46BD-91CE-4B94B68DBEE3}" srcOrd="3" destOrd="0" parTransId="{760D459D-F429-42D9-9D44-5C93FFAC2FF2}" sibTransId="{219DE2AA-81C6-4AFC-A348-D182913D1AEC}"/>
    <dgm:cxn modelId="{0525224D-BDC5-4FFD-9729-FF93E738FAC7}" type="presOf" srcId="{760D459D-F429-42D9-9D44-5C93FFAC2FF2}" destId="{744134E7-FB82-4BAF-BD10-D9621015B0BC}" srcOrd="0" destOrd="0" presId="urn:microsoft.com/office/officeart/2008/layout/HorizontalMultiLevelHierarchy"/>
    <dgm:cxn modelId="{2AC8B16D-B39C-497D-A073-5C0C642A6177}" type="presOf" srcId="{A398B5B2-702E-4598-B3B3-1308A1664FF4}" destId="{2073A012-19A6-43D3-B091-25A9DB52EE2A}" srcOrd="0" destOrd="0" presId="urn:microsoft.com/office/officeart/2008/layout/HorizontalMultiLevelHierarchy"/>
    <dgm:cxn modelId="{F0A5306E-490F-4D9F-B0E9-D0369E6AD05C}" type="presOf" srcId="{D827A1B4-9E01-43D9-B264-8C07BFB6F44E}" destId="{C6A066C9-F74C-4CB6-AE81-918FDD32AD6C}" srcOrd="1" destOrd="0" presId="urn:microsoft.com/office/officeart/2008/layout/HorizontalMultiLevelHierarchy"/>
    <dgm:cxn modelId="{84424E76-239A-49D5-8915-9803B84508DA}" type="presOf" srcId="{B9D186CD-161A-47AC-A743-48026827F4AE}" destId="{3F7C1AC7-20B4-4FCA-BC77-DD9C85EF757E}" srcOrd="1" destOrd="0" presId="urn:microsoft.com/office/officeart/2008/layout/HorizontalMultiLevelHierarchy"/>
    <dgm:cxn modelId="{62F95D90-2AB4-4CA4-9FA7-DE6DCF77C65E}" type="presOf" srcId="{21483FE1-75E3-46BD-91CE-4B94B68DBEE3}" destId="{2CD5C5EA-5C90-4391-A1B2-F8EE7AB084CC}" srcOrd="0" destOrd="0" presId="urn:microsoft.com/office/officeart/2008/layout/HorizontalMultiLevelHierarchy"/>
    <dgm:cxn modelId="{4EA7EE91-21B8-4798-A8AF-AB2198967F56}" srcId="{A398B5B2-702E-4598-B3B3-1308A1664FF4}" destId="{9D7882AA-2A2F-42F5-BFBE-8CF976913C14}" srcOrd="5" destOrd="0" parTransId="{D2AAFF00-BC9A-4D50-83A5-1A6ABC179B25}" sibTransId="{376C5AF3-F66E-4F0B-9C94-BE3C34658648}"/>
    <dgm:cxn modelId="{7709D49A-BBA0-4D99-8CCB-EE9AD7739985}" type="presOf" srcId="{6947B6C9-CC43-44C1-B8A8-75341463BC6E}" destId="{FD994ED9-1128-44BF-802E-BF7E20BD9D49}" srcOrd="0" destOrd="0" presId="urn:microsoft.com/office/officeart/2008/layout/HorizontalMultiLevelHierarchy"/>
    <dgm:cxn modelId="{2EF7D49D-44E5-4D64-A474-D08766AA3D52}" type="presOf" srcId="{9798A44B-4299-40D4-A814-0F18B7F2D2AC}" destId="{82284A4E-DDB6-4FE5-9DAC-99936ABB496B}" srcOrd="0" destOrd="0" presId="urn:microsoft.com/office/officeart/2008/layout/HorizontalMultiLevelHierarchy"/>
    <dgm:cxn modelId="{676C4FB1-2CE2-467A-997E-3455C05703EC}" type="presOf" srcId="{9D7882AA-2A2F-42F5-BFBE-8CF976913C14}" destId="{78F940AE-9759-425F-BCA6-5A0D818EA74B}" srcOrd="0" destOrd="0" presId="urn:microsoft.com/office/officeart/2008/layout/HorizontalMultiLevelHierarchy"/>
    <dgm:cxn modelId="{8AF24CC3-3B7C-4DE5-A36C-8A74FD0E79BD}" type="presOf" srcId="{5CDBD975-4968-4129-8BD1-34E75AE6EED4}" destId="{7A467840-2C0E-48CA-AEBE-1AFB4354208B}" srcOrd="0" destOrd="0" presId="urn:microsoft.com/office/officeart/2008/layout/HorizontalMultiLevelHierarchy"/>
    <dgm:cxn modelId="{9E55D7C4-CD02-482A-A0CC-129DDC1C3FB7}" srcId="{A398B5B2-702E-4598-B3B3-1308A1664FF4}" destId="{D6EEBB4B-A1DD-4DE6-82B0-10D3266F3E16}" srcOrd="0" destOrd="0" parTransId="{B9D186CD-161A-47AC-A743-48026827F4AE}" sibTransId="{6317733E-BE8C-44FA-9643-9DC9C38EF465}"/>
    <dgm:cxn modelId="{9CAD8CC7-B14E-4095-9AA5-9ECE6936E978}" type="presOf" srcId="{D6EEBB4B-A1DD-4DE6-82B0-10D3266F3E16}" destId="{B0B6904C-B974-4F28-BCDE-55B8DAE7F158}" srcOrd="0" destOrd="0" presId="urn:microsoft.com/office/officeart/2008/layout/HorizontalMultiLevelHierarchy"/>
    <dgm:cxn modelId="{FB198CC8-529E-4617-B5D7-C4F075F87009}" srcId="{9798A44B-4299-40D4-A814-0F18B7F2D2AC}" destId="{A398B5B2-702E-4598-B3B3-1308A1664FF4}" srcOrd="0" destOrd="0" parTransId="{B653BCD1-5D02-4297-A215-01927D4B8FAE}" sibTransId="{C100A7CE-D774-4D7D-A492-0EA697125159}"/>
    <dgm:cxn modelId="{BA63D7D5-B818-4EBF-8862-BD56A04BE26A}" type="presOf" srcId="{4BF6B202-DBDE-431D-BECB-38E23F8A3A7A}" destId="{A0E2934C-2191-4574-93C1-821E2343ED35}" srcOrd="0" destOrd="0" presId="urn:microsoft.com/office/officeart/2008/layout/HorizontalMultiLevelHierarchy"/>
    <dgm:cxn modelId="{04C353DD-C06D-4AAC-9F53-3DFB1D32D043}" type="presOf" srcId="{D2AAFF00-BC9A-4D50-83A5-1A6ABC179B25}" destId="{97DE5C89-B2C6-4234-B2FA-730680412D73}" srcOrd="1" destOrd="0" presId="urn:microsoft.com/office/officeart/2008/layout/HorizontalMultiLevelHierarchy"/>
    <dgm:cxn modelId="{75C5D0E3-0B2A-488D-BB92-F8D96465FB8C}" type="presOf" srcId="{8BC2DAFF-2AA7-41A8-BF6A-57FBECDE00FB}" destId="{4391341F-95CE-4323-8A7B-1045485F3705}" srcOrd="0" destOrd="0" presId="urn:microsoft.com/office/officeart/2008/layout/HorizontalMultiLevelHierarchy"/>
    <dgm:cxn modelId="{E9740AEA-02E3-4CB4-9FF5-0C799316D02B}" srcId="{A398B5B2-702E-4598-B3B3-1308A1664FF4}" destId="{5CDBD975-4968-4129-8BD1-34E75AE6EED4}" srcOrd="2" destOrd="0" parTransId="{60A0B7DC-9A31-42C6-8557-0C67574CABD5}" sibTransId="{1172C735-9499-49C0-9289-DD69BCE5DA75}"/>
    <dgm:cxn modelId="{6153ABEF-577A-42A9-9BD4-68C76117FD0C}" type="presOf" srcId="{60A0B7DC-9A31-42C6-8557-0C67574CABD5}" destId="{926C6ED0-51B9-455C-B5C4-1F8D17CEA567}" srcOrd="1" destOrd="0" presId="urn:microsoft.com/office/officeart/2008/layout/HorizontalMultiLevelHierarchy"/>
    <dgm:cxn modelId="{A62976F3-17E2-4FAE-BDF9-5F18B6938A3E}" type="presOf" srcId="{4BF6B202-DBDE-431D-BECB-38E23F8A3A7A}" destId="{A323218D-C6C0-4B82-9A1C-8050872154F2}" srcOrd="1" destOrd="0" presId="urn:microsoft.com/office/officeart/2008/layout/HorizontalMultiLevelHierarchy"/>
    <dgm:cxn modelId="{D1A08EF6-050C-4B58-BCF6-08A06ACA9031}" type="presOf" srcId="{5DB4664E-DF4A-4DDC-99C6-4AE88B07BAD5}" destId="{6987BC0C-1310-49C0-8871-87C28E04B52E}" srcOrd="0" destOrd="0" presId="urn:microsoft.com/office/officeart/2008/layout/HorizontalMultiLevelHierarchy"/>
    <dgm:cxn modelId="{42690DF7-CA40-4C07-BA06-B25865DC77BE}" type="presOf" srcId="{5DB4664E-DF4A-4DDC-99C6-4AE88B07BAD5}" destId="{1EA28986-329E-44A1-8213-D1B8FAA3A576}" srcOrd="1" destOrd="0" presId="urn:microsoft.com/office/officeart/2008/layout/HorizontalMultiLevelHierarchy"/>
    <dgm:cxn modelId="{6DEDCBF9-5B94-4480-99B0-97AEAA1C0B71}" type="presOf" srcId="{760D459D-F429-42D9-9D44-5C93FFAC2FF2}" destId="{43FDCBAB-6DB8-4555-A305-DCA5004E1E55}" srcOrd="1" destOrd="0" presId="urn:microsoft.com/office/officeart/2008/layout/HorizontalMultiLevelHierarchy"/>
    <dgm:cxn modelId="{F0C220FB-B6B8-4B14-BD2F-EC1BAE7B6A5A}" srcId="{A398B5B2-702E-4598-B3B3-1308A1664FF4}" destId="{6947B6C9-CC43-44C1-B8A8-75341463BC6E}" srcOrd="1" destOrd="0" parTransId="{5DB4664E-DF4A-4DDC-99C6-4AE88B07BAD5}" sibTransId="{6F244848-1971-441B-B475-EC0FCC7287B0}"/>
    <dgm:cxn modelId="{C146E8FC-6568-45FE-8E7C-44D4FFCC503C}" type="presOf" srcId="{D827A1B4-9E01-43D9-B264-8C07BFB6F44E}" destId="{92B45722-51F4-42D2-899B-EC552451B40D}" srcOrd="0" destOrd="0" presId="urn:microsoft.com/office/officeart/2008/layout/HorizontalMultiLevelHierarchy"/>
    <dgm:cxn modelId="{C31F5E44-BAEE-4FEF-9278-77197CC079DC}" type="presParOf" srcId="{82284A4E-DDB6-4FE5-9DAC-99936ABB496B}" destId="{9190F55B-48D3-4483-AC69-973AF42057E3}" srcOrd="0" destOrd="0" presId="urn:microsoft.com/office/officeart/2008/layout/HorizontalMultiLevelHierarchy"/>
    <dgm:cxn modelId="{A91EFAA7-DA84-43D7-9F2A-03C509BBB4AB}" type="presParOf" srcId="{9190F55B-48D3-4483-AC69-973AF42057E3}" destId="{2073A012-19A6-43D3-B091-25A9DB52EE2A}" srcOrd="0" destOrd="0" presId="urn:microsoft.com/office/officeart/2008/layout/HorizontalMultiLevelHierarchy"/>
    <dgm:cxn modelId="{DF9A636A-C307-4601-BFFD-0F35EEFFF1FD}" type="presParOf" srcId="{9190F55B-48D3-4483-AC69-973AF42057E3}" destId="{7EBCAF81-4EA7-4B56-9DC3-51C141FFD3AE}" srcOrd="1" destOrd="0" presId="urn:microsoft.com/office/officeart/2008/layout/HorizontalMultiLevelHierarchy"/>
    <dgm:cxn modelId="{0C370A31-C11B-47E7-A2B3-B5D0AC966BEF}" type="presParOf" srcId="{7EBCAF81-4EA7-4B56-9DC3-51C141FFD3AE}" destId="{FAED4CBC-D6A1-42F9-BF7C-62DA9096BE11}" srcOrd="0" destOrd="0" presId="urn:microsoft.com/office/officeart/2008/layout/HorizontalMultiLevelHierarchy"/>
    <dgm:cxn modelId="{DFA66392-286A-41FD-B290-A39CF7D0C472}" type="presParOf" srcId="{FAED4CBC-D6A1-42F9-BF7C-62DA9096BE11}" destId="{3F7C1AC7-20B4-4FCA-BC77-DD9C85EF757E}" srcOrd="0" destOrd="0" presId="urn:microsoft.com/office/officeart/2008/layout/HorizontalMultiLevelHierarchy"/>
    <dgm:cxn modelId="{86103423-EAD8-4783-924D-B03C55EF054C}" type="presParOf" srcId="{7EBCAF81-4EA7-4B56-9DC3-51C141FFD3AE}" destId="{4BBBF60B-2FD7-47A6-AF32-E028BE989785}" srcOrd="1" destOrd="0" presId="urn:microsoft.com/office/officeart/2008/layout/HorizontalMultiLevelHierarchy"/>
    <dgm:cxn modelId="{608F383E-6B25-4FA5-823B-ADB16F75A3C3}" type="presParOf" srcId="{4BBBF60B-2FD7-47A6-AF32-E028BE989785}" destId="{B0B6904C-B974-4F28-BCDE-55B8DAE7F158}" srcOrd="0" destOrd="0" presId="urn:microsoft.com/office/officeart/2008/layout/HorizontalMultiLevelHierarchy"/>
    <dgm:cxn modelId="{3C00F6E5-4EEF-4C84-BBEE-E222DF25F4EB}" type="presParOf" srcId="{4BBBF60B-2FD7-47A6-AF32-E028BE989785}" destId="{6DC8AC17-727D-4372-A530-44D7BC8CC0DF}" srcOrd="1" destOrd="0" presId="urn:microsoft.com/office/officeart/2008/layout/HorizontalMultiLevelHierarchy"/>
    <dgm:cxn modelId="{DE9DAEDC-5166-47C1-AC2C-0E11916D9A08}" type="presParOf" srcId="{7EBCAF81-4EA7-4B56-9DC3-51C141FFD3AE}" destId="{6987BC0C-1310-49C0-8871-87C28E04B52E}" srcOrd="2" destOrd="0" presId="urn:microsoft.com/office/officeart/2008/layout/HorizontalMultiLevelHierarchy"/>
    <dgm:cxn modelId="{83D7D8E7-2204-475C-8BA7-01E594CBBFEF}" type="presParOf" srcId="{6987BC0C-1310-49C0-8871-87C28E04B52E}" destId="{1EA28986-329E-44A1-8213-D1B8FAA3A576}" srcOrd="0" destOrd="0" presId="urn:microsoft.com/office/officeart/2008/layout/HorizontalMultiLevelHierarchy"/>
    <dgm:cxn modelId="{4132CB19-AC8B-41A0-B1F7-B43D92632D13}" type="presParOf" srcId="{7EBCAF81-4EA7-4B56-9DC3-51C141FFD3AE}" destId="{6395ADD0-E0C3-4A3A-AAE2-BDCFEC0A375C}" srcOrd="3" destOrd="0" presId="urn:microsoft.com/office/officeart/2008/layout/HorizontalMultiLevelHierarchy"/>
    <dgm:cxn modelId="{E75B7659-DE82-4808-BD05-C61D8284B596}" type="presParOf" srcId="{6395ADD0-E0C3-4A3A-AAE2-BDCFEC0A375C}" destId="{FD994ED9-1128-44BF-802E-BF7E20BD9D49}" srcOrd="0" destOrd="0" presId="urn:microsoft.com/office/officeart/2008/layout/HorizontalMultiLevelHierarchy"/>
    <dgm:cxn modelId="{9EFD249F-648C-43AE-9EB9-E838DA623BB0}" type="presParOf" srcId="{6395ADD0-E0C3-4A3A-AAE2-BDCFEC0A375C}" destId="{3E4E937B-5A8F-4F6B-A937-544232861C98}" srcOrd="1" destOrd="0" presId="urn:microsoft.com/office/officeart/2008/layout/HorizontalMultiLevelHierarchy"/>
    <dgm:cxn modelId="{42F4932C-1DED-4197-AAE3-3DE758ADAAE6}" type="presParOf" srcId="{7EBCAF81-4EA7-4B56-9DC3-51C141FFD3AE}" destId="{BAB5779C-7528-444D-BD33-34F6ADF7D547}" srcOrd="4" destOrd="0" presId="urn:microsoft.com/office/officeart/2008/layout/HorizontalMultiLevelHierarchy"/>
    <dgm:cxn modelId="{6CC9458C-C78A-407B-B020-E57B863DE435}" type="presParOf" srcId="{BAB5779C-7528-444D-BD33-34F6ADF7D547}" destId="{926C6ED0-51B9-455C-B5C4-1F8D17CEA567}" srcOrd="0" destOrd="0" presId="urn:microsoft.com/office/officeart/2008/layout/HorizontalMultiLevelHierarchy"/>
    <dgm:cxn modelId="{FA4CA70E-CDF4-4A31-B5C2-E9C20F5E895A}" type="presParOf" srcId="{7EBCAF81-4EA7-4B56-9DC3-51C141FFD3AE}" destId="{A6714503-A841-4990-83CD-DA2251111A76}" srcOrd="5" destOrd="0" presId="urn:microsoft.com/office/officeart/2008/layout/HorizontalMultiLevelHierarchy"/>
    <dgm:cxn modelId="{9C700D62-061E-4A04-87D7-54EF33FB7E2A}" type="presParOf" srcId="{A6714503-A841-4990-83CD-DA2251111A76}" destId="{7A467840-2C0E-48CA-AEBE-1AFB4354208B}" srcOrd="0" destOrd="0" presId="urn:microsoft.com/office/officeart/2008/layout/HorizontalMultiLevelHierarchy"/>
    <dgm:cxn modelId="{1528D0DE-F696-4B1D-BA35-43D7868BBC12}" type="presParOf" srcId="{A6714503-A841-4990-83CD-DA2251111A76}" destId="{12476308-A215-4C79-B194-6736055FC4F0}" srcOrd="1" destOrd="0" presId="urn:microsoft.com/office/officeart/2008/layout/HorizontalMultiLevelHierarchy"/>
    <dgm:cxn modelId="{F6D2903D-BE52-4FDC-BDAF-4B616B2A960A}" type="presParOf" srcId="{7EBCAF81-4EA7-4B56-9DC3-51C141FFD3AE}" destId="{744134E7-FB82-4BAF-BD10-D9621015B0BC}" srcOrd="6" destOrd="0" presId="urn:microsoft.com/office/officeart/2008/layout/HorizontalMultiLevelHierarchy"/>
    <dgm:cxn modelId="{AEE9363A-0510-4074-92B2-6F67E984EA00}" type="presParOf" srcId="{744134E7-FB82-4BAF-BD10-D9621015B0BC}" destId="{43FDCBAB-6DB8-4555-A305-DCA5004E1E55}" srcOrd="0" destOrd="0" presId="urn:microsoft.com/office/officeart/2008/layout/HorizontalMultiLevelHierarchy"/>
    <dgm:cxn modelId="{22441C25-AFC8-498D-A7DC-C8EC9FEA8DD3}" type="presParOf" srcId="{7EBCAF81-4EA7-4B56-9DC3-51C141FFD3AE}" destId="{5B2AF431-3EFE-45C3-BFDE-8BE3689BD015}" srcOrd="7" destOrd="0" presId="urn:microsoft.com/office/officeart/2008/layout/HorizontalMultiLevelHierarchy"/>
    <dgm:cxn modelId="{283E4EBE-1E12-4329-8A75-14D7A94EFD35}" type="presParOf" srcId="{5B2AF431-3EFE-45C3-BFDE-8BE3689BD015}" destId="{2CD5C5EA-5C90-4391-A1B2-F8EE7AB084CC}" srcOrd="0" destOrd="0" presId="urn:microsoft.com/office/officeart/2008/layout/HorizontalMultiLevelHierarchy"/>
    <dgm:cxn modelId="{F1A3F54A-E992-460F-923B-089EA6CD8E27}" type="presParOf" srcId="{5B2AF431-3EFE-45C3-BFDE-8BE3689BD015}" destId="{8CA96170-F672-4C86-8766-80F1D8049A12}" srcOrd="1" destOrd="0" presId="urn:microsoft.com/office/officeart/2008/layout/HorizontalMultiLevelHierarchy"/>
    <dgm:cxn modelId="{D9723B07-A825-4CB0-8962-DC64D4F780A3}" type="presParOf" srcId="{7EBCAF81-4EA7-4B56-9DC3-51C141FFD3AE}" destId="{A0E2934C-2191-4574-93C1-821E2343ED35}" srcOrd="8" destOrd="0" presId="urn:microsoft.com/office/officeart/2008/layout/HorizontalMultiLevelHierarchy"/>
    <dgm:cxn modelId="{C358E66F-79CC-4D1C-B9A7-77802201A26D}" type="presParOf" srcId="{A0E2934C-2191-4574-93C1-821E2343ED35}" destId="{A323218D-C6C0-4B82-9A1C-8050872154F2}" srcOrd="0" destOrd="0" presId="urn:microsoft.com/office/officeart/2008/layout/HorizontalMultiLevelHierarchy"/>
    <dgm:cxn modelId="{1C7AA2AC-4103-4865-9E03-2CDE76F711B4}" type="presParOf" srcId="{7EBCAF81-4EA7-4B56-9DC3-51C141FFD3AE}" destId="{0697EFC7-7C01-4883-8204-00F4DCCC599A}" srcOrd="9" destOrd="0" presId="urn:microsoft.com/office/officeart/2008/layout/HorizontalMultiLevelHierarchy"/>
    <dgm:cxn modelId="{CA3F27DB-CCCE-4400-92AC-6186681CE99E}" type="presParOf" srcId="{0697EFC7-7C01-4883-8204-00F4DCCC599A}" destId="{E428CA9B-7C02-4BA9-B4D9-87A0D7490036}" srcOrd="0" destOrd="0" presId="urn:microsoft.com/office/officeart/2008/layout/HorizontalMultiLevelHierarchy"/>
    <dgm:cxn modelId="{8A7F1670-E997-4FD9-B674-F158494C803F}" type="presParOf" srcId="{0697EFC7-7C01-4883-8204-00F4DCCC599A}" destId="{9AAB75BB-96F4-4FFB-9C5B-BFA1597BCA2C}" srcOrd="1" destOrd="0" presId="urn:microsoft.com/office/officeart/2008/layout/HorizontalMultiLevelHierarchy"/>
    <dgm:cxn modelId="{CF407EB1-64F3-4E67-B4ED-66907878B829}" type="presParOf" srcId="{7EBCAF81-4EA7-4B56-9DC3-51C141FFD3AE}" destId="{78091449-97ED-4B52-BE13-48C167BAAC0D}" srcOrd="10" destOrd="0" presId="urn:microsoft.com/office/officeart/2008/layout/HorizontalMultiLevelHierarchy"/>
    <dgm:cxn modelId="{94376E7F-A44E-480E-85F1-BF396447F9D5}" type="presParOf" srcId="{78091449-97ED-4B52-BE13-48C167BAAC0D}" destId="{97DE5C89-B2C6-4234-B2FA-730680412D73}" srcOrd="0" destOrd="0" presId="urn:microsoft.com/office/officeart/2008/layout/HorizontalMultiLevelHierarchy"/>
    <dgm:cxn modelId="{77C5BB8D-0568-4D9B-B379-B99B6104D138}" type="presParOf" srcId="{7EBCAF81-4EA7-4B56-9DC3-51C141FFD3AE}" destId="{89687DAA-D131-4993-9312-715B8824486E}" srcOrd="11" destOrd="0" presId="urn:microsoft.com/office/officeart/2008/layout/HorizontalMultiLevelHierarchy"/>
    <dgm:cxn modelId="{D3BC8476-3A84-4BC9-BA18-F8027AB62FFF}" type="presParOf" srcId="{89687DAA-D131-4993-9312-715B8824486E}" destId="{78F940AE-9759-425F-BCA6-5A0D818EA74B}" srcOrd="0" destOrd="0" presId="urn:microsoft.com/office/officeart/2008/layout/HorizontalMultiLevelHierarchy"/>
    <dgm:cxn modelId="{DE96C92B-D776-450A-AA55-1FC341F57E88}" type="presParOf" srcId="{89687DAA-D131-4993-9312-715B8824486E}" destId="{50377D9B-4D00-4D28-89D0-8D8FB2718171}" srcOrd="1" destOrd="0" presId="urn:microsoft.com/office/officeart/2008/layout/HorizontalMultiLevelHierarchy"/>
    <dgm:cxn modelId="{5C8C0607-7BC2-4D86-8043-DDB43FED8FE5}" type="presParOf" srcId="{7EBCAF81-4EA7-4B56-9DC3-51C141FFD3AE}" destId="{92B45722-51F4-42D2-899B-EC552451B40D}" srcOrd="12" destOrd="0" presId="urn:microsoft.com/office/officeart/2008/layout/HorizontalMultiLevelHierarchy"/>
    <dgm:cxn modelId="{032216A5-D5F7-4ACD-A758-6527AAD58FAF}" type="presParOf" srcId="{92B45722-51F4-42D2-899B-EC552451B40D}" destId="{C6A066C9-F74C-4CB6-AE81-918FDD32AD6C}" srcOrd="0" destOrd="0" presId="urn:microsoft.com/office/officeart/2008/layout/HorizontalMultiLevelHierarchy"/>
    <dgm:cxn modelId="{801F42AF-84A9-43C4-846F-4EB1EB50E85D}" type="presParOf" srcId="{7EBCAF81-4EA7-4B56-9DC3-51C141FFD3AE}" destId="{7699C4C1-9A7A-49A6-92DD-A53AA99E2A7A}" srcOrd="13" destOrd="0" presId="urn:microsoft.com/office/officeart/2008/layout/HorizontalMultiLevelHierarchy"/>
    <dgm:cxn modelId="{4839D4BC-1E0F-4F9E-8F84-4C2F853DC281}" type="presParOf" srcId="{7699C4C1-9A7A-49A6-92DD-A53AA99E2A7A}" destId="{4391341F-95CE-4323-8A7B-1045485F3705}" srcOrd="0" destOrd="0" presId="urn:microsoft.com/office/officeart/2008/layout/HorizontalMultiLevelHierarchy"/>
    <dgm:cxn modelId="{8851EDB2-C250-49C5-AA9D-D502BC9A567A}" type="presParOf" srcId="{7699C4C1-9A7A-49A6-92DD-A53AA99E2A7A}" destId="{FAC8776C-B2BC-44B6-8FBF-E979D87F2BB4}" srcOrd="1" destOrd="0" presId="urn:microsoft.com/office/officeart/2008/layout/HorizontalMultiLevelHierarchy"/>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9798A44B-4299-40D4-A814-0F18B7F2D2AC}" type="doc">
      <dgm:prSet loTypeId="urn:microsoft.com/office/officeart/2008/layout/HorizontalMultiLevelHierarchy" loCatId="hierarchy" qsTypeId="urn:microsoft.com/office/officeart/2005/8/quickstyle/simple1" qsCatId="simple" csTypeId="urn:microsoft.com/office/officeart/2005/8/colors/accent1_2" csCatId="accent1" phldr="1"/>
      <dgm:spPr/>
      <dgm:t>
        <a:bodyPr/>
        <a:lstStyle/>
        <a:p>
          <a:endParaRPr lang="en-US"/>
        </a:p>
      </dgm:t>
    </dgm:pt>
    <dgm:pt modelId="{A398B5B2-702E-4598-B3B3-1308A1664FF4}">
      <dgm:prSet phldrT="[Text]"/>
      <dgm:spPr>
        <a:solidFill>
          <a:srgbClr val="00B0F0"/>
        </a:solidFill>
      </dgm:spPr>
      <dgm:t>
        <a:bodyPr/>
        <a:lstStyle/>
        <a:p>
          <a:r>
            <a:rPr lang="en-US" b="0" dirty="0">
              <a:solidFill>
                <a:schemeClr val="bg1"/>
              </a:solidFill>
            </a:rPr>
            <a:t>Should ACIP recommend RZV [or </a:t>
          </a:r>
          <a:r>
            <a:rPr lang="en-US" b="0" dirty="0" err="1">
              <a:solidFill>
                <a:schemeClr val="bg1"/>
              </a:solidFill>
            </a:rPr>
            <a:t>Shingrix</a:t>
          </a:r>
          <a:r>
            <a:rPr lang="en-US" b="0" dirty="0">
              <a:solidFill>
                <a:schemeClr val="bg1"/>
              </a:solidFill>
            </a:rPr>
            <a:t>] for use in immunocompetent adults aged 50 years and older to prevent shingles?</a:t>
          </a:r>
        </a:p>
      </dgm:t>
    </dgm:pt>
    <dgm:pt modelId="{B653BCD1-5D02-4297-A215-01927D4B8FAE}" type="parTrans" cxnId="{FB198CC8-529E-4617-B5D7-C4F075F87009}">
      <dgm:prSet/>
      <dgm:spPr/>
      <dgm:t>
        <a:bodyPr/>
        <a:lstStyle/>
        <a:p>
          <a:endParaRPr lang="en-US" b="0"/>
        </a:p>
      </dgm:t>
    </dgm:pt>
    <dgm:pt modelId="{C100A7CE-D774-4D7D-A492-0EA697125159}" type="sibTrans" cxnId="{FB198CC8-529E-4617-B5D7-C4F075F87009}">
      <dgm:prSet/>
      <dgm:spPr/>
      <dgm:t>
        <a:bodyPr/>
        <a:lstStyle/>
        <a:p>
          <a:endParaRPr lang="en-US" b="0"/>
        </a:p>
      </dgm:t>
    </dgm:pt>
    <dgm:pt modelId="{6947B6C9-CC43-44C1-B8A8-75341463BC6E}">
      <dgm:prSet phldrT="[Text]"/>
      <dgm:spPr/>
      <dgm:t>
        <a:bodyPr/>
        <a:lstStyle/>
        <a:p>
          <a:r>
            <a:rPr lang="en-US" b="0" dirty="0"/>
            <a:t>Do benefits from the intervention outweigh the harms?</a:t>
          </a:r>
        </a:p>
      </dgm:t>
    </dgm:pt>
    <dgm:pt modelId="{5DB4664E-DF4A-4DDC-99C6-4AE88B07BAD5}" type="parTrans" cxnId="{F0C220FB-B6B8-4B14-BD2F-EC1BAE7B6A5A}">
      <dgm:prSet/>
      <dgm:spPr/>
      <dgm:t>
        <a:bodyPr/>
        <a:lstStyle/>
        <a:p>
          <a:endParaRPr lang="en-US" b="0"/>
        </a:p>
      </dgm:t>
    </dgm:pt>
    <dgm:pt modelId="{6F244848-1971-441B-B475-EC0FCC7287B0}" type="sibTrans" cxnId="{F0C220FB-B6B8-4B14-BD2F-EC1BAE7B6A5A}">
      <dgm:prSet/>
      <dgm:spPr/>
      <dgm:t>
        <a:bodyPr/>
        <a:lstStyle/>
        <a:p>
          <a:endParaRPr lang="en-US" b="0"/>
        </a:p>
      </dgm:t>
    </dgm:pt>
    <dgm:pt modelId="{9F5879FB-B6AC-4B32-AA3D-5E58501645D8}">
      <dgm:prSet phldrT="[Text]"/>
      <dgm:spPr/>
      <dgm:t>
        <a:bodyPr/>
        <a:lstStyle/>
        <a:p>
          <a:r>
            <a:rPr lang="en-US" b="0" dirty="0"/>
            <a:t>Is the intervention acceptable to key stakeholders?</a:t>
          </a:r>
        </a:p>
      </dgm:t>
    </dgm:pt>
    <dgm:pt modelId="{4BF6B202-DBDE-431D-BECB-38E23F8A3A7A}" type="parTrans" cxnId="{B4985D2D-EC97-4612-BF37-261E7E6C077C}">
      <dgm:prSet/>
      <dgm:spPr/>
      <dgm:t>
        <a:bodyPr/>
        <a:lstStyle/>
        <a:p>
          <a:endParaRPr lang="en-US" b="0"/>
        </a:p>
      </dgm:t>
    </dgm:pt>
    <dgm:pt modelId="{806D249D-BF0C-4095-AEEE-F28AB78E5FD6}" type="sibTrans" cxnId="{B4985D2D-EC97-4612-BF37-261E7E6C077C}">
      <dgm:prSet/>
      <dgm:spPr/>
      <dgm:t>
        <a:bodyPr/>
        <a:lstStyle/>
        <a:p>
          <a:endParaRPr lang="en-US" b="0"/>
        </a:p>
      </dgm:t>
    </dgm:pt>
    <dgm:pt modelId="{9D7882AA-2A2F-42F5-BFBE-8CF976913C14}">
      <dgm:prSet phldrT="[Text]"/>
      <dgm:spPr/>
      <dgm:t>
        <a:bodyPr/>
        <a:lstStyle/>
        <a:p>
          <a:r>
            <a:rPr lang="en-US" b="0" dirty="0"/>
            <a:t>Is the intervention a reasonable and efficient allocation of resources?</a:t>
          </a:r>
        </a:p>
      </dgm:t>
    </dgm:pt>
    <dgm:pt modelId="{D2AAFF00-BC9A-4D50-83A5-1A6ABC179B25}" type="parTrans" cxnId="{4EA7EE91-21B8-4798-A8AF-AB2198967F56}">
      <dgm:prSet/>
      <dgm:spPr/>
      <dgm:t>
        <a:bodyPr/>
        <a:lstStyle/>
        <a:p>
          <a:endParaRPr lang="en-US" b="0"/>
        </a:p>
      </dgm:t>
    </dgm:pt>
    <dgm:pt modelId="{376C5AF3-F66E-4F0B-9C94-BE3C34658648}" type="sibTrans" cxnId="{4EA7EE91-21B8-4798-A8AF-AB2198967F56}">
      <dgm:prSet/>
      <dgm:spPr/>
      <dgm:t>
        <a:bodyPr/>
        <a:lstStyle/>
        <a:p>
          <a:endParaRPr lang="en-US" b="0"/>
        </a:p>
      </dgm:t>
    </dgm:pt>
    <dgm:pt modelId="{D6EEBB4B-A1DD-4DE6-82B0-10D3266F3E16}">
      <dgm:prSet phldrT="[Text]"/>
      <dgm:spPr/>
      <dgm:t>
        <a:bodyPr/>
        <a:lstStyle/>
        <a:p>
          <a:r>
            <a:rPr lang="en-US" b="0" dirty="0"/>
            <a:t>Is there a public health need?</a:t>
          </a:r>
        </a:p>
      </dgm:t>
    </dgm:pt>
    <dgm:pt modelId="{B9D186CD-161A-47AC-A743-48026827F4AE}" type="parTrans" cxnId="{9E55D7C4-CD02-482A-A0CC-129DDC1C3FB7}">
      <dgm:prSet/>
      <dgm:spPr/>
      <dgm:t>
        <a:bodyPr/>
        <a:lstStyle/>
        <a:p>
          <a:endParaRPr lang="en-US" b="0"/>
        </a:p>
      </dgm:t>
    </dgm:pt>
    <dgm:pt modelId="{6317733E-BE8C-44FA-9643-9DC9C38EF465}" type="sibTrans" cxnId="{9E55D7C4-CD02-482A-A0CC-129DDC1C3FB7}">
      <dgm:prSet/>
      <dgm:spPr/>
      <dgm:t>
        <a:bodyPr/>
        <a:lstStyle/>
        <a:p>
          <a:endParaRPr lang="en-US" b="0"/>
        </a:p>
      </dgm:t>
    </dgm:pt>
    <dgm:pt modelId="{8BC2DAFF-2AA7-41A8-BF6A-57FBECDE00FB}">
      <dgm:prSet phldrT="[Text]"/>
      <dgm:spPr/>
      <dgm:t>
        <a:bodyPr/>
        <a:lstStyle/>
        <a:p>
          <a:r>
            <a:rPr lang="en-US" b="0" dirty="0"/>
            <a:t>Is the intervention feasible to implement?</a:t>
          </a:r>
        </a:p>
      </dgm:t>
    </dgm:pt>
    <dgm:pt modelId="{D827A1B4-9E01-43D9-B264-8C07BFB6F44E}" type="parTrans" cxnId="{1A842F3E-BFBF-47BD-9D00-9EF3E4DBAC85}">
      <dgm:prSet/>
      <dgm:spPr/>
      <dgm:t>
        <a:bodyPr/>
        <a:lstStyle/>
        <a:p>
          <a:endParaRPr lang="en-US" b="0"/>
        </a:p>
      </dgm:t>
    </dgm:pt>
    <dgm:pt modelId="{5A28A2CA-1458-4217-A1B1-04267381D5AD}" type="sibTrans" cxnId="{1A842F3E-BFBF-47BD-9D00-9EF3E4DBAC85}">
      <dgm:prSet/>
      <dgm:spPr/>
      <dgm:t>
        <a:bodyPr/>
        <a:lstStyle/>
        <a:p>
          <a:endParaRPr lang="en-US" b="0"/>
        </a:p>
      </dgm:t>
    </dgm:pt>
    <dgm:pt modelId="{21483FE1-75E3-46BD-91CE-4B94B68DBEE3}">
      <dgm:prSet phldrT="[Text]"/>
      <dgm:spPr/>
      <dgm:t>
        <a:bodyPr/>
        <a:lstStyle/>
        <a:p>
          <a:r>
            <a:rPr lang="en-US" b="0" dirty="0"/>
            <a:t>Does the target population value this intervention?</a:t>
          </a:r>
        </a:p>
      </dgm:t>
    </dgm:pt>
    <dgm:pt modelId="{760D459D-F429-42D9-9D44-5C93FFAC2FF2}" type="parTrans" cxnId="{1FD8F247-CC29-429F-AE73-AEB4C713364D}">
      <dgm:prSet/>
      <dgm:spPr/>
      <dgm:t>
        <a:bodyPr/>
        <a:lstStyle/>
        <a:p>
          <a:endParaRPr lang="en-US"/>
        </a:p>
      </dgm:t>
    </dgm:pt>
    <dgm:pt modelId="{219DE2AA-81C6-4AFC-A348-D182913D1AEC}" type="sibTrans" cxnId="{1FD8F247-CC29-429F-AE73-AEB4C713364D}">
      <dgm:prSet/>
      <dgm:spPr/>
      <dgm:t>
        <a:bodyPr/>
        <a:lstStyle/>
        <a:p>
          <a:endParaRPr lang="en-US"/>
        </a:p>
      </dgm:t>
    </dgm:pt>
    <dgm:pt modelId="{5CDBD975-4968-4129-8BD1-34E75AE6EED4}">
      <dgm:prSet phldrT="[Text]"/>
      <dgm:spPr/>
      <dgm:t>
        <a:bodyPr/>
        <a:lstStyle/>
        <a:p>
          <a:r>
            <a:rPr lang="en-US" b="0" dirty="0"/>
            <a:t>What is the overall certainty of evidence for the critical outcomes?</a:t>
          </a:r>
        </a:p>
      </dgm:t>
    </dgm:pt>
    <dgm:pt modelId="{60A0B7DC-9A31-42C6-8557-0C67574CABD5}" type="parTrans" cxnId="{E9740AEA-02E3-4CB4-9FF5-0C799316D02B}">
      <dgm:prSet/>
      <dgm:spPr/>
      <dgm:t>
        <a:bodyPr/>
        <a:lstStyle/>
        <a:p>
          <a:endParaRPr lang="en-US"/>
        </a:p>
      </dgm:t>
    </dgm:pt>
    <dgm:pt modelId="{1172C735-9499-49C0-9289-DD69BCE5DA75}" type="sibTrans" cxnId="{E9740AEA-02E3-4CB4-9FF5-0C799316D02B}">
      <dgm:prSet/>
      <dgm:spPr/>
      <dgm:t>
        <a:bodyPr/>
        <a:lstStyle/>
        <a:p>
          <a:endParaRPr lang="en-US"/>
        </a:p>
      </dgm:t>
    </dgm:pt>
    <dgm:pt modelId="{82284A4E-DDB6-4FE5-9DAC-99936ABB496B}" type="pres">
      <dgm:prSet presAssocID="{9798A44B-4299-40D4-A814-0F18B7F2D2AC}" presName="Name0" presStyleCnt="0">
        <dgm:presLayoutVars>
          <dgm:chPref val="1"/>
          <dgm:dir/>
          <dgm:animOne val="branch"/>
          <dgm:animLvl val="lvl"/>
          <dgm:resizeHandles val="exact"/>
        </dgm:presLayoutVars>
      </dgm:prSet>
      <dgm:spPr/>
    </dgm:pt>
    <dgm:pt modelId="{9190F55B-48D3-4483-AC69-973AF42057E3}" type="pres">
      <dgm:prSet presAssocID="{A398B5B2-702E-4598-B3B3-1308A1664FF4}" presName="root1" presStyleCnt="0"/>
      <dgm:spPr/>
    </dgm:pt>
    <dgm:pt modelId="{2073A012-19A6-43D3-B091-25A9DB52EE2A}" type="pres">
      <dgm:prSet presAssocID="{A398B5B2-702E-4598-B3B3-1308A1664FF4}" presName="LevelOneTextNode" presStyleLbl="node0" presStyleIdx="0" presStyleCnt="1" custAng="5400000" custScaleX="243211" custScaleY="80154" custLinFactX="-58583" custLinFactNeighborX="-100000" custLinFactNeighborY="-3223">
        <dgm:presLayoutVars>
          <dgm:chPref val="3"/>
        </dgm:presLayoutVars>
      </dgm:prSet>
      <dgm:spPr/>
    </dgm:pt>
    <dgm:pt modelId="{7EBCAF81-4EA7-4B56-9DC3-51C141FFD3AE}" type="pres">
      <dgm:prSet presAssocID="{A398B5B2-702E-4598-B3B3-1308A1664FF4}" presName="level2hierChild" presStyleCnt="0"/>
      <dgm:spPr/>
    </dgm:pt>
    <dgm:pt modelId="{FAED4CBC-D6A1-42F9-BF7C-62DA9096BE11}" type="pres">
      <dgm:prSet presAssocID="{B9D186CD-161A-47AC-A743-48026827F4AE}" presName="conn2-1" presStyleLbl="parChTrans1D2" presStyleIdx="0" presStyleCnt="7"/>
      <dgm:spPr/>
    </dgm:pt>
    <dgm:pt modelId="{3F7C1AC7-20B4-4FCA-BC77-DD9C85EF757E}" type="pres">
      <dgm:prSet presAssocID="{B9D186CD-161A-47AC-A743-48026827F4AE}" presName="connTx" presStyleLbl="parChTrans1D2" presStyleIdx="0" presStyleCnt="7"/>
      <dgm:spPr/>
    </dgm:pt>
    <dgm:pt modelId="{4BBBF60B-2FD7-47A6-AF32-E028BE989785}" type="pres">
      <dgm:prSet presAssocID="{D6EEBB4B-A1DD-4DE6-82B0-10D3266F3E16}" presName="root2" presStyleCnt="0"/>
      <dgm:spPr/>
    </dgm:pt>
    <dgm:pt modelId="{B0B6904C-B974-4F28-BCDE-55B8DAE7F158}" type="pres">
      <dgm:prSet presAssocID="{D6EEBB4B-A1DD-4DE6-82B0-10D3266F3E16}" presName="LevelTwoTextNode" presStyleLbl="node2" presStyleIdx="0" presStyleCnt="7">
        <dgm:presLayoutVars>
          <dgm:chPref val="3"/>
        </dgm:presLayoutVars>
      </dgm:prSet>
      <dgm:spPr/>
    </dgm:pt>
    <dgm:pt modelId="{6DC8AC17-727D-4372-A530-44D7BC8CC0DF}" type="pres">
      <dgm:prSet presAssocID="{D6EEBB4B-A1DD-4DE6-82B0-10D3266F3E16}" presName="level3hierChild" presStyleCnt="0"/>
      <dgm:spPr/>
    </dgm:pt>
    <dgm:pt modelId="{6987BC0C-1310-49C0-8871-87C28E04B52E}" type="pres">
      <dgm:prSet presAssocID="{5DB4664E-DF4A-4DDC-99C6-4AE88B07BAD5}" presName="conn2-1" presStyleLbl="parChTrans1D2" presStyleIdx="1" presStyleCnt="7"/>
      <dgm:spPr/>
    </dgm:pt>
    <dgm:pt modelId="{1EA28986-329E-44A1-8213-D1B8FAA3A576}" type="pres">
      <dgm:prSet presAssocID="{5DB4664E-DF4A-4DDC-99C6-4AE88B07BAD5}" presName="connTx" presStyleLbl="parChTrans1D2" presStyleIdx="1" presStyleCnt="7"/>
      <dgm:spPr/>
    </dgm:pt>
    <dgm:pt modelId="{6395ADD0-E0C3-4A3A-AAE2-BDCFEC0A375C}" type="pres">
      <dgm:prSet presAssocID="{6947B6C9-CC43-44C1-B8A8-75341463BC6E}" presName="root2" presStyleCnt="0"/>
      <dgm:spPr/>
    </dgm:pt>
    <dgm:pt modelId="{FD994ED9-1128-44BF-802E-BF7E20BD9D49}" type="pres">
      <dgm:prSet presAssocID="{6947B6C9-CC43-44C1-B8A8-75341463BC6E}" presName="LevelTwoTextNode" presStyleLbl="node2" presStyleIdx="1" presStyleCnt="7">
        <dgm:presLayoutVars>
          <dgm:chPref val="3"/>
        </dgm:presLayoutVars>
      </dgm:prSet>
      <dgm:spPr/>
    </dgm:pt>
    <dgm:pt modelId="{3E4E937B-5A8F-4F6B-A937-544232861C98}" type="pres">
      <dgm:prSet presAssocID="{6947B6C9-CC43-44C1-B8A8-75341463BC6E}" presName="level3hierChild" presStyleCnt="0"/>
      <dgm:spPr/>
    </dgm:pt>
    <dgm:pt modelId="{BAB5779C-7528-444D-BD33-34F6ADF7D547}" type="pres">
      <dgm:prSet presAssocID="{60A0B7DC-9A31-42C6-8557-0C67574CABD5}" presName="conn2-1" presStyleLbl="parChTrans1D2" presStyleIdx="2" presStyleCnt="7"/>
      <dgm:spPr/>
    </dgm:pt>
    <dgm:pt modelId="{926C6ED0-51B9-455C-B5C4-1F8D17CEA567}" type="pres">
      <dgm:prSet presAssocID="{60A0B7DC-9A31-42C6-8557-0C67574CABD5}" presName="connTx" presStyleLbl="parChTrans1D2" presStyleIdx="2" presStyleCnt="7"/>
      <dgm:spPr/>
    </dgm:pt>
    <dgm:pt modelId="{A6714503-A841-4990-83CD-DA2251111A76}" type="pres">
      <dgm:prSet presAssocID="{5CDBD975-4968-4129-8BD1-34E75AE6EED4}" presName="root2" presStyleCnt="0"/>
      <dgm:spPr/>
    </dgm:pt>
    <dgm:pt modelId="{7A467840-2C0E-48CA-AEBE-1AFB4354208B}" type="pres">
      <dgm:prSet presAssocID="{5CDBD975-4968-4129-8BD1-34E75AE6EED4}" presName="LevelTwoTextNode" presStyleLbl="node2" presStyleIdx="2" presStyleCnt="7">
        <dgm:presLayoutVars>
          <dgm:chPref val="3"/>
        </dgm:presLayoutVars>
      </dgm:prSet>
      <dgm:spPr/>
    </dgm:pt>
    <dgm:pt modelId="{12476308-A215-4C79-B194-6736055FC4F0}" type="pres">
      <dgm:prSet presAssocID="{5CDBD975-4968-4129-8BD1-34E75AE6EED4}" presName="level3hierChild" presStyleCnt="0"/>
      <dgm:spPr/>
    </dgm:pt>
    <dgm:pt modelId="{744134E7-FB82-4BAF-BD10-D9621015B0BC}" type="pres">
      <dgm:prSet presAssocID="{760D459D-F429-42D9-9D44-5C93FFAC2FF2}" presName="conn2-1" presStyleLbl="parChTrans1D2" presStyleIdx="3" presStyleCnt="7"/>
      <dgm:spPr/>
    </dgm:pt>
    <dgm:pt modelId="{43FDCBAB-6DB8-4555-A305-DCA5004E1E55}" type="pres">
      <dgm:prSet presAssocID="{760D459D-F429-42D9-9D44-5C93FFAC2FF2}" presName="connTx" presStyleLbl="parChTrans1D2" presStyleIdx="3" presStyleCnt="7"/>
      <dgm:spPr/>
    </dgm:pt>
    <dgm:pt modelId="{5B2AF431-3EFE-45C3-BFDE-8BE3689BD015}" type="pres">
      <dgm:prSet presAssocID="{21483FE1-75E3-46BD-91CE-4B94B68DBEE3}" presName="root2" presStyleCnt="0"/>
      <dgm:spPr/>
    </dgm:pt>
    <dgm:pt modelId="{2CD5C5EA-5C90-4391-A1B2-F8EE7AB084CC}" type="pres">
      <dgm:prSet presAssocID="{21483FE1-75E3-46BD-91CE-4B94B68DBEE3}" presName="LevelTwoTextNode" presStyleLbl="node2" presStyleIdx="3" presStyleCnt="7">
        <dgm:presLayoutVars>
          <dgm:chPref val="3"/>
        </dgm:presLayoutVars>
      </dgm:prSet>
      <dgm:spPr/>
    </dgm:pt>
    <dgm:pt modelId="{8CA96170-F672-4C86-8766-80F1D8049A12}" type="pres">
      <dgm:prSet presAssocID="{21483FE1-75E3-46BD-91CE-4B94B68DBEE3}" presName="level3hierChild" presStyleCnt="0"/>
      <dgm:spPr/>
    </dgm:pt>
    <dgm:pt modelId="{A0E2934C-2191-4574-93C1-821E2343ED35}" type="pres">
      <dgm:prSet presAssocID="{4BF6B202-DBDE-431D-BECB-38E23F8A3A7A}" presName="conn2-1" presStyleLbl="parChTrans1D2" presStyleIdx="4" presStyleCnt="7"/>
      <dgm:spPr/>
    </dgm:pt>
    <dgm:pt modelId="{A323218D-C6C0-4B82-9A1C-8050872154F2}" type="pres">
      <dgm:prSet presAssocID="{4BF6B202-DBDE-431D-BECB-38E23F8A3A7A}" presName="connTx" presStyleLbl="parChTrans1D2" presStyleIdx="4" presStyleCnt="7"/>
      <dgm:spPr/>
    </dgm:pt>
    <dgm:pt modelId="{0697EFC7-7C01-4883-8204-00F4DCCC599A}" type="pres">
      <dgm:prSet presAssocID="{9F5879FB-B6AC-4B32-AA3D-5E58501645D8}" presName="root2" presStyleCnt="0"/>
      <dgm:spPr/>
    </dgm:pt>
    <dgm:pt modelId="{E428CA9B-7C02-4BA9-B4D9-87A0D7490036}" type="pres">
      <dgm:prSet presAssocID="{9F5879FB-B6AC-4B32-AA3D-5E58501645D8}" presName="LevelTwoTextNode" presStyleLbl="node2" presStyleIdx="4" presStyleCnt="7">
        <dgm:presLayoutVars>
          <dgm:chPref val="3"/>
        </dgm:presLayoutVars>
      </dgm:prSet>
      <dgm:spPr/>
    </dgm:pt>
    <dgm:pt modelId="{9AAB75BB-96F4-4FFB-9C5B-BFA1597BCA2C}" type="pres">
      <dgm:prSet presAssocID="{9F5879FB-B6AC-4B32-AA3D-5E58501645D8}" presName="level3hierChild" presStyleCnt="0"/>
      <dgm:spPr/>
    </dgm:pt>
    <dgm:pt modelId="{78091449-97ED-4B52-BE13-48C167BAAC0D}" type="pres">
      <dgm:prSet presAssocID="{D2AAFF00-BC9A-4D50-83A5-1A6ABC179B25}" presName="conn2-1" presStyleLbl="parChTrans1D2" presStyleIdx="5" presStyleCnt="7"/>
      <dgm:spPr/>
    </dgm:pt>
    <dgm:pt modelId="{97DE5C89-B2C6-4234-B2FA-730680412D73}" type="pres">
      <dgm:prSet presAssocID="{D2AAFF00-BC9A-4D50-83A5-1A6ABC179B25}" presName="connTx" presStyleLbl="parChTrans1D2" presStyleIdx="5" presStyleCnt="7"/>
      <dgm:spPr/>
    </dgm:pt>
    <dgm:pt modelId="{89687DAA-D131-4993-9312-715B8824486E}" type="pres">
      <dgm:prSet presAssocID="{9D7882AA-2A2F-42F5-BFBE-8CF976913C14}" presName="root2" presStyleCnt="0"/>
      <dgm:spPr/>
    </dgm:pt>
    <dgm:pt modelId="{78F940AE-9759-425F-BCA6-5A0D818EA74B}" type="pres">
      <dgm:prSet presAssocID="{9D7882AA-2A2F-42F5-BFBE-8CF976913C14}" presName="LevelTwoTextNode" presStyleLbl="node2" presStyleIdx="5" presStyleCnt="7">
        <dgm:presLayoutVars>
          <dgm:chPref val="3"/>
        </dgm:presLayoutVars>
      </dgm:prSet>
      <dgm:spPr/>
    </dgm:pt>
    <dgm:pt modelId="{50377D9B-4D00-4D28-89D0-8D8FB2718171}" type="pres">
      <dgm:prSet presAssocID="{9D7882AA-2A2F-42F5-BFBE-8CF976913C14}" presName="level3hierChild" presStyleCnt="0"/>
      <dgm:spPr/>
    </dgm:pt>
    <dgm:pt modelId="{92B45722-51F4-42D2-899B-EC552451B40D}" type="pres">
      <dgm:prSet presAssocID="{D827A1B4-9E01-43D9-B264-8C07BFB6F44E}" presName="conn2-1" presStyleLbl="parChTrans1D2" presStyleIdx="6" presStyleCnt="7"/>
      <dgm:spPr/>
    </dgm:pt>
    <dgm:pt modelId="{C6A066C9-F74C-4CB6-AE81-918FDD32AD6C}" type="pres">
      <dgm:prSet presAssocID="{D827A1B4-9E01-43D9-B264-8C07BFB6F44E}" presName="connTx" presStyleLbl="parChTrans1D2" presStyleIdx="6" presStyleCnt="7"/>
      <dgm:spPr/>
    </dgm:pt>
    <dgm:pt modelId="{7699C4C1-9A7A-49A6-92DD-A53AA99E2A7A}" type="pres">
      <dgm:prSet presAssocID="{8BC2DAFF-2AA7-41A8-BF6A-57FBECDE00FB}" presName="root2" presStyleCnt="0"/>
      <dgm:spPr/>
    </dgm:pt>
    <dgm:pt modelId="{4391341F-95CE-4323-8A7B-1045485F3705}" type="pres">
      <dgm:prSet presAssocID="{8BC2DAFF-2AA7-41A8-BF6A-57FBECDE00FB}" presName="LevelTwoTextNode" presStyleLbl="node2" presStyleIdx="6" presStyleCnt="7">
        <dgm:presLayoutVars>
          <dgm:chPref val="3"/>
        </dgm:presLayoutVars>
      </dgm:prSet>
      <dgm:spPr/>
    </dgm:pt>
    <dgm:pt modelId="{FAC8776C-B2BC-44B6-8FBF-E979D87F2BB4}" type="pres">
      <dgm:prSet presAssocID="{8BC2DAFF-2AA7-41A8-BF6A-57FBECDE00FB}" presName="level3hierChild" presStyleCnt="0"/>
      <dgm:spPr/>
    </dgm:pt>
  </dgm:ptLst>
  <dgm:cxnLst>
    <dgm:cxn modelId="{1CB84304-FA7F-4EBB-A877-D909E0CAA092}" type="presOf" srcId="{B9D186CD-161A-47AC-A743-48026827F4AE}" destId="{FAED4CBC-D6A1-42F9-BF7C-62DA9096BE11}" srcOrd="0" destOrd="0" presId="urn:microsoft.com/office/officeart/2008/layout/HorizontalMultiLevelHierarchy"/>
    <dgm:cxn modelId="{8ED46C1B-03DC-474B-B5A7-898C64FE51B3}" type="presOf" srcId="{60A0B7DC-9A31-42C6-8557-0C67574CABD5}" destId="{BAB5779C-7528-444D-BD33-34F6ADF7D547}" srcOrd="0" destOrd="0" presId="urn:microsoft.com/office/officeart/2008/layout/HorizontalMultiLevelHierarchy"/>
    <dgm:cxn modelId="{96AD0620-00A3-4165-B0A1-C6EB2A4B101B}" type="presOf" srcId="{9F5879FB-B6AC-4B32-AA3D-5E58501645D8}" destId="{E428CA9B-7C02-4BA9-B4D9-87A0D7490036}" srcOrd="0" destOrd="0" presId="urn:microsoft.com/office/officeart/2008/layout/HorizontalMultiLevelHierarchy"/>
    <dgm:cxn modelId="{BFA10D28-151F-4284-B7CD-8CB3BCF18578}" type="presOf" srcId="{D2AAFF00-BC9A-4D50-83A5-1A6ABC179B25}" destId="{78091449-97ED-4B52-BE13-48C167BAAC0D}" srcOrd="0" destOrd="0" presId="urn:microsoft.com/office/officeart/2008/layout/HorizontalMultiLevelHierarchy"/>
    <dgm:cxn modelId="{B4985D2D-EC97-4612-BF37-261E7E6C077C}" srcId="{A398B5B2-702E-4598-B3B3-1308A1664FF4}" destId="{9F5879FB-B6AC-4B32-AA3D-5E58501645D8}" srcOrd="4" destOrd="0" parTransId="{4BF6B202-DBDE-431D-BECB-38E23F8A3A7A}" sibTransId="{806D249D-BF0C-4095-AEEE-F28AB78E5FD6}"/>
    <dgm:cxn modelId="{1A842F3E-BFBF-47BD-9D00-9EF3E4DBAC85}" srcId="{A398B5B2-702E-4598-B3B3-1308A1664FF4}" destId="{8BC2DAFF-2AA7-41A8-BF6A-57FBECDE00FB}" srcOrd="6" destOrd="0" parTransId="{D827A1B4-9E01-43D9-B264-8C07BFB6F44E}" sibTransId="{5A28A2CA-1458-4217-A1B1-04267381D5AD}"/>
    <dgm:cxn modelId="{1FD8F247-CC29-429F-AE73-AEB4C713364D}" srcId="{A398B5B2-702E-4598-B3B3-1308A1664FF4}" destId="{21483FE1-75E3-46BD-91CE-4B94B68DBEE3}" srcOrd="3" destOrd="0" parTransId="{760D459D-F429-42D9-9D44-5C93FFAC2FF2}" sibTransId="{219DE2AA-81C6-4AFC-A348-D182913D1AEC}"/>
    <dgm:cxn modelId="{0525224D-BDC5-4FFD-9729-FF93E738FAC7}" type="presOf" srcId="{760D459D-F429-42D9-9D44-5C93FFAC2FF2}" destId="{744134E7-FB82-4BAF-BD10-D9621015B0BC}" srcOrd="0" destOrd="0" presId="urn:microsoft.com/office/officeart/2008/layout/HorizontalMultiLevelHierarchy"/>
    <dgm:cxn modelId="{2AC8B16D-B39C-497D-A073-5C0C642A6177}" type="presOf" srcId="{A398B5B2-702E-4598-B3B3-1308A1664FF4}" destId="{2073A012-19A6-43D3-B091-25A9DB52EE2A}" srcOrd="0" destOrd="0" presId="urn:microsoft.com/office/officeart/2008/layout/HorizontalMultiLevelHierarchy"/>
    <dgm:cxn modelId="{F0A5306E-490F-4D9F-B0E9-D0369E6AD05C}" type="presOf" srcId="{D827A1B4-9E01-43D9-B264-8C07BFB6F44E}" destId="{C6A066C9-F74C-4CB6-AE81-918FDD32AD6C}" srcOrd="1" destOrd="0" presId="urn:microsoft.com/office/officeart/2008/layout/HorizontalMultiLevelHierarchy"/>
    <dgm:cxn modelId="{84424E76-239A-49D5-8915-9803B84508DA}" type="presOf" srcId="{B9D186CD-161A-47AC-A743-48026827F4AE}" destId="{3F7C1AC7-20B4-4FCA-BC77-DD9C85EF757E}" srcOrd="1" destOrd="0" presId="urn:microsoft.com/office/officeart/2008/layout/HorizontalMultiLevelHierarchy"/>
    <dgm:cxn modelId="{62F95D90-2AB4-4CA4-9FA7-DE6DCF77C65E}" type="presOf" srcId="{21483FE1-75E3-46BD-91CE-4B94B68DBEE3}" destId="{2CD5C5EA-5C90-4391-A1B2-F8EE7AB084CC}" srcOrd="0" destOrd="0" presId="urn:microsoft.com/office/officeart/2008/layout/HorizontalMultiLevelHierarchy"/>
    <dgm:cxn modelId="{4EA7EE91-21B8-4798-A8AF-AB2198967F56}" srcId="{A398B5B2-702E-4598-B3B3-1308A1664FF4}" destId="{9D7882AA-2A2F-42F5-BFBE-8CF976913C14}" srcOrd="5" destOrd="0" parTransId="{D2AAFF00-BC9A-4D50-83A5-1A6ABC179B25}" sibTransId="{376C5AF3-F66E-4F0B-9C94-BE3C34658648}"/>
    <dgm:cxn modelId="{7709D49A-BBA0-4D99-8CCB-EE9AD7739985}" type="presOf" srcId="{6947B6C9-CC43-44C1-B8A8-75341463BC6E}" destId="{FD994ED9-1128-44BF-802E-BF7E20BD9D49}" srcOrd="0" destOrd="0" presId="urn:microsoft.com/office/officeart/2008/layout/HorizontalMultiLevelHierarchy"/>
    <dgm:cxn modelId="{2EF7D49D-44E5-4D64-A474-D08766AA3D52}" type="presOf" srcId="{9798A44B-4299-40D4-A814-0F18B7F2D2AC}" destId="{82284A4E-DDB6-4FE5-9DAC-99936ABB496B}" srcOrd="0" destOrd="0" presId="urn:microsoft.com/office/officeart/2008/layout/HorizontalMultiLevelHierarchy"/>
    <dgm:cxn modelId="{676C4FB1-2CE2-467A-997E-3455C05703EC}" type="presOf" srcId="{9D7882AA-2A2F-42F5-BFBE-8CF976913C14}" destId="{78F940AE-9759-425F-BCA6-5A0D818EA74B}" srcOrd="0" destOrd="0" presId="urn:microsoft.com/office/officeart/2008/layout/HorizontalMultiLevelHierarchy"/>
    <dgm:cxn modelId="{8AF24CC3-3B7C-4DE5-A36C-8A74FD0E79BD}" type="presOf" srcId="{5CDBD975-4968-4129-8BD1-34E75AE6EED4}" destId="{7A467840-2C0E-48CA-AEBE-1AFB4354208B}" srcOrd="0" destOrd="0" presId="urn:microsoft.com/office/officeart/2008/layout/HorizontalMultiLevelHierarchy"/>
    <dgm:cxn modelId="{9E55D7C4-CD02-482A-A0CC-129DDC1C3FB7}" srcId="{A398B5B2-702E-4598-B3B3-1308A1664FF4}" destId="{D6EEBB4B-A1DD-4DE6-82B0-10D3266F3E16}" srcOrd="0" destOrd="0" parTransId="{B9D186CD-161A-47AC-A743-48026827F4AE}" sibTransId="{6317733E-BE8C-44FA-9643-9DC9C38EF465}"/>
    <dgm:cxn modelId="{9CAD8CC7-B14E-4095-9AA5-9ECE6936E978}" type="presOf" srcId="{D6EEBB4B-A1DD-4DE6-82B0-10D3266F3E16}" destId="{B0B6904C-B974-4F28-BCDE-55B8DAE7F158}" srcOrd="0" destOrd="0" presId="urn:microsoft.com/office/officeart/2008/layout/HorizontalMultiLevelHierarchy"/>
    <dgm:cxn modelId="{FB198CC8-529E-4617-B5D7-C4F075F87009}" srcId="{9798A44B-4299-40D4-A814-0F18B7F2D2AC}" destId="{A398B5B2-702E-4598-B3B3-1308A1664FF4}" srcOrd="0" destOrd="0" parTransId="{B653BCD1-5D02-4297-A215-01927D4B8FAE}" sibTransId="{C100A7CE-D774-4D7D-A492-0EA697125159}"/>
    <dgm:cxn modelId="{BA63D7D5-B818-4EBF-8862-BD56A04BE26A}" type="presOf" srcId="{4BF6B202-DBDE-431D-BECB-38E23F8A3A7A}" destId="{A0E2934C-2191-4574-93C1-821E2343ED35}" srcOrd="0" destOrd="0" presId="urn:microsoft.com/office/officeart/2008/layout/HorizontalMultiLevelHierarchy"/>
    <dgm:cxn modelId="{04C353DD-C06D-4AAC-9F53-3DFB1D32D043}" type="presOf" srcId="{D2AAFF00-BC9A-4D50-83A5-1A6ABC179B25}" destId="{97DE5C89-B2C6-4234-B2FA-730680412D73}" srcOrd="1" destOrd="0" presId="urn:microsoft.com/office/officeart/2008/layout/HorizontalMultiLevelHierarchy"/>
    <dgm:cxn modelId="{75C5D0E3-0B2A-488D-BB92-F8D96465FB8C}" type="presOf" srcId="{8BC2DAFF-2AA7-41A8-BF6A-57FBECDE00FB}" destId="{4391341F-95CE-4323-8A7B-1045485F3705}" srcOrd="0" destOrd="0" presId="urn:microsoft.com/office/officeart/2008/layout/HorizontalMultiLevelHierarchy"/>
    <dgm:cxn modelId="{E9740AEA-02E3-4CB4-9FF5-0C799316D02B}" srcId="{A398B5B2-702E-4598-B3B3-1308A1664FF4}" destId="{5CDBD975-4968-4129-8BD1-34E75AE6EED4}" srcOrd="2" destOrd="0" parTransId="{60A0B7DC-9A31-42C6-8557-0C67574CABD5}" sibTransId="{1172C735-9499-49C0-9289-DD69BCE5DA75}"/>
    <dgm:cxn modelId="{6153ABEF-577A-42A9-9BD4-68C76117FD0C}" type="presOf" srcId="{60A0B7DC-9A31-42C6-8557-0C67574CABD5}" destId="{926C6ED0-51B9-455C-B5C4-1F8D17CEA567}" srcOrd="1" destOrd="0" presId="urn:microsoft.com/office/officeart/2008/layout/HorizontalMultiLevelHierarchy"/>
    <dgm:cxn modelId="{A62976F3-17E2-4FAE-BDF9-5F18B6938A3E}" type="presOf" srcId="{4BF6B202-DBDE-431D-BECB-38E23F8A3A7A}" destId="{A323218D-C6C0-4B82-9A1C-8050872154F2}" srcOrd="1" destOrd="0" presId="urn:microsoft.com/office/officeart/2008/layout/HorizontalMultiLevelHierarchy"/>
    <dgm:cxn modelId="{D1A08EF6-050C-4B58-BCF6-08A06ACA9031}" type="presOf" srcId="{5DB4664E-DF4A-4DDC-99C6-4AE88B07BAD5}" destId="{6987BC0C-1310-49C0-8871-87C28E04B52E}" srcOrd="0" destOrd="0" presId="urn:microsoft.com/office/officeart/2008/layout/HorizontalMultiLevelHierarchy"/>
    <dgm:cxn modelId="{42690DF7-CA40-4C07-BA06-B25865DC77BE}" type="presOf" srcId="{5DB4664E-DF4A-4DDC-99C6-4AE88B07BAD5}" destId="{1EA28986-329E-44A1-8213-D1B8FAA3A576}" srcOrd="1" destOrd="0" presId="urn:microsoft.com/office/officeart/2008/layout/HorizontalMultiLevelHierarchy"/>
    <dgm:cxn modelId="{6DEDCBF9-5B94-4480-99B0-97AEAA1C0B71}" type="presOf" srcId="{760D459D-F429-42D9-9D44-5C93FFAC2FF2}" destId="{43FDCBAB-6DB8-4555-A305-DCA5004E1E55}" srcOrd="1" destOrd="0" presId="urn:microsoft.com/office/officeart/2008/layout/HorizontalMultiLevelHierarchy"/>
    <dgm:cxn modelId="{F0C220FB-B6B8-4B14-BD2F-EC1BAE7B6A5A}" srcId="{A398B5B2-702E-4598-B3B3-1308A1664FF4}" destId="{6947B6C9-CC43-44C1-B8A8-75341463BC6E}" srcOrd="1" destOrd="0" parTransId="{5DB4664E-DF4A-4DDC-99C6-4AE88B07BAD5}" sibTransId="{6F244848-1971-441B-B475-EC0FCC7287B0}"/>
    <dgm:cxn modelId="{C146E8FC-6568-45FE-8E7C-44D4FFCC503C}" type="presOf" srcId="{D827A1B4-9E01-43D9-B264-8C07BFB6F44E}" destId="{92B45722-51F4-42D2-899B-EC552451B40D}" srcOrd="0" destOrd="0" presId="urn:microsoft.com/office/officeart/2008/layout/HorizontalMultiLevelHierarchy"/>
    <dgm:cxn modelId="{C31F5E44-BAEE-4FEF-9278-77197CC079DC}" type="presParOf" srcId="{82284A4E-DDB6-4FE5-9DAC-99936ABB496B}" destId="{9190F55B-48D3-4483-AC69-973AF42057E3}" srcOrd="0" destOrd="0" presId="urn:microsoft.com/office/officeart/2008/layout/HorizontalMultiLevelHierarchy"/>
    <dgm:cxn modelId="{A91EFAA7-DA84-43D7-9F2A-03C509BBB4AB}" type="presParOf" srcId="{9190F55B-48D3-4483-AC69-973AF42057E3}" destId="{2073A012-19A6-43D3-B091-25A9DB52EE2A}" srcOrd="0" destOrd="0" presId="urn:microsoft.com/office/officeart/2008/layout/HorizontalMultiLevelHierarchy"/>
    <dgm:cxn modelId="{DF9A636A-C307-4601-BFFD-0F35EEFFF1FD}" type="presParOf" srcId="{9190F55B-48D3-4483-AC69-973AF42057E3}" destId="{7EBCAF81-4EA7-4B56-9DC3-51C141FFD3AE}" srcOrd="1" destOrd="0" presId="urn:microsoft.com/office/officeart/2008/layout/HorizontalMultiLevelHierarchy"/>
    <dgm:cxn modelId="{0C370A31-C11B-47E7-A2B3-B5D0AC966BEF}" type="presParOf" srcId="{7EBCAF81-4EA7-4B56-9DC3-51C141FFD3AE}" destId="{FAED4CBC-D6A1-42F9-BF7C-62DA9096BE11}" srcOrd="0" destOrd="0" presId="urn:microsoft.com/office/officeart/2008/layout/HorizontalMultiLevelHierarchy"/>
    <dgm:cxn modelId="{DFA66392-286A-41FD-B290-A39CF7D0C472}" type="presParOf" srcId="{FAED4CBC-D6A1-42F9-BF7C-62DA9096BE11}" destId="{3F7C1AC7-20B4-4FCA-BC77-DD9C85EF757E}" srcOrd="0" destOrd="0" presId="urn:microsoft.com/office/officeart/2008/layout/HorizontalMultiLevelHierarchy"/>
    <dgm:cxn modelId="{86103423-EAD8-4783-924D-B03C55EF054C}" type="presParOf" srcId="{7EBCAF81-4EA7-4B56-9DC3-51C141FFD3AE}" destId="{4BBBF60B-2FD7-47A6-AF32-E028BE989785}" srcOrd="1" destOrd="0" presId="urn:microsoft.com/office/officeart/2008/layout/HorizontalMultiLevelHierarchy"/>
    <dgm:cxn modelId="{608F383E-6B25-4FA5-823B-ADB16F75A3C3}" type="presParOf" srcId="{4BBBF60B-2FD7-47A6-AF32-E028BE989785}" destId="{B0B6904C-B974-4F28-BCDE-55B8DAE7F158}" srcOrd="0" destOrd="0" presId="urn:microsoft.com/office/officeart/2008/layout/HorizontalMultiLevelHierarchy"/>
    <dgm:cxn modelId="{3C00F6E5-4EEF-4C84-BBEE-E222DF25F4EB}" type="presParOf" srcId="{4BBBF60B-2FD7-47A6-AF32-E028BE989785}" destId="{6DC8AC17-727D-4372-A530-44D7BC8CC0DF}" srcOrd="1" destOrd="0" presId="urn:microsoft.com/office/officeart/2008/layout/HorizontalMultiLevelHierarchy"/>
    <dgm:cxn modelId="{DE9DAEDC-5166-47C1-AC2C-0E11916D9A08}" type="presParOf" srcId="{7EBCAF81-4EA7-4B56-9DC3-51C141FFD3AE}" destId="{6987BC0C-1310-49C0-8871-87C28E04B52E}" srcOrd="2" destOrd="0" presId="urn:microsoft.com/office/officeart/2008/layout/HorizontalMultiLevelHierarchy"/>
    <dgm:cxn modelId="{83D7D8E7-2204-475C-8BA7-01E594CBBFEF}" type="presParOf" srcId="{6987BC0C-1310-49C0-8871-87C28E04B52E}" destId="{1EA28986-329E-44A1-8213-D1B8FAA3A576}" srcOrd="0" destOrd="0" presId="urn:microsoft.com/office/officeart/2008/layout/HorizontalMultiLevelHierarchy"/>
    <dgm:cxn modelId="{4132CB19-AC8B-41A0-B1F7-B43D92632D13}" type="presParOf" srcId="{7EBCAF81-4EA7-4B56-9DC3-51C141FFD3AE}" destId="{6395ADD0-E0C3-4A3A-AAE2-BDCFEC0A375C}" srcOrd="3" destOrd="0" presId="urn:microsoft.com/office/officeart/2008/layout/HorizontalMultiLevelHierarchy"/>
    <dgm:cxn modelId="{E75B7659-DE82-4808-BD05-C61D8284B596}" type="presParOf" srcId="{6395ADD0-E0C3-4A3A-AAE2-BDCFEC0A375C}" destId="{FD994ED9-1128-44BF-802E-BF7E20BD9D49}" srcOrd="0" destOrd="0" presId="urn:microsoft.com/office/officeart/2008/layout/HorizontalMultiLevelHierarchy"/>
    <dgm:cxn modelId="{9EFD249F-648C-43AE-9EB9-E838DA623BB0}" type="presParOf" srcId="{6395ADD0-E0C3-4A3A-AAE2-BDCFEC0A375C}" destId="{3E4E937B-5A8F-4F6B-A937-544232861C98}" srcOrd="1" destOrd="0" presId="urn:microsoft.com/office/officeart/2008/layout/HorizontalMultiLevelHierarchy"/>
    <dgm:cxn modelId="{42F4932C-1DED-4197-AAE3-3DE758ADAAE6}" type="presParOf" srcId="{7EBCAF81-4EA7-4B56-9DC3-51C141FFD3AE}" destId="{BAB5779C-7528-444D-BD33-34F6ADF7D547}" srcOrd="4" destOrd="0" presId="urn:microsoft.com/office/officeart/2008/layout/HorizontalMultiLevelHierarchy"/>
    <dgm:cxn modelId="{6CC9458C-C78A-407B-B020-E57B863DE435}" type="presParOf" srcId="{BAB5779C-7528-444D-BD33-34F6ADF7D547}" destId="{926C6ED0-51B9-455C-B5C4-1F8D17CEA567}" srcOrd="0" destOrd="0" presId="urn:microsoft.com/office/officeart/2008/layout/HorizontalMultiLevelHierarchy"/>
    <dgm:cxn modelId="{FA4CA70E-CDF4-4A31-B5C2-E9C20F5E895A}" type="presParOf" srcId="{7EBCAF81-4EA7-4B56-9DC3-51C141FFD3AE}" destId="{A6714503-A841-4990-83CD-DA2251111A76}" srcOrd="5" destOrd="0" presId="urn:microsoft.com/office/officeart/2008/layout/HorizontalMultiLevelHierarchy"/>
    <dgm:cxn modelId="{9C700D62-061E-4A04-87D7-54EF33FB7E2A}" type="presParOf" srcId="{A6714503-A841-4990-83CD-DA2251111A76}" destId="{7A467840-2C0E-48CA-AEBE-1AFB4354208B}" srcOrd="0" destOrd="0" presId="urn:microsoft.com/office/officeart/2008/layout/HorizontalMultiLevelHierarchy"/>
    <dgm:cxn modelId="{1528D0DE-F696-4B1D-BA35-43D7868BBC12}" type="presParOf" srcId="{A6714503-A841-4990-83CD-DA2251111A76}" destId="{12476308-A215-4C79-B194-6736055FC4F0}" srcOrd="1" destOrd="0" presId="urn:microsoft.com/office/officeart/2008/layout/HorizontalMultiLevelHierarchy"/>
    <dgm:cxn modelId="{F6D2903D-BE52-4FDC-BDAF-4B616B2A960A}" type="presParOf" srcId="{7EBCAF81-4EA7-4B56-9DC3-51C141FFD3AE}" destId="{744134E7-FB82-4BAF-BD10-D9621015B0BC}" srcOrd="6" destOrd="0" presId="urn:microsoft.com/office/officeart/2008/layout/HorizontalMultiLevelHierarchy"/>
    <dgm:cxn modelId="{AEE9363A-0510-4074-92B2-6F67E984EA00}" type="presParOf" srcId="{744134E7-FB82-4BAF-BD10-D9621015B0BC}" destId="{43FDCBAB-6DB8-4555-A305-DCA5004E1E55}" srcOrd="0" destOrd="0" presId="urn:microsoft.com/office/officeart/2008/layout/HorizontalMultiLevelHierarchy"/>
    <dgm:cxn modelId="{22441C25-AFC8-498D-A7DC-C8EC9FEA8DD3}" type="presParOf" srcId="{7EBCAF81-4EA7-4B56-9DC3-51C141FFD3AE}" destId="{5B2AF431-3EFE-45C3-BFDE-8BE3689BD015}" srcOrd="7" destOrd="0" presId="urn:microsoft.com/office/officeart/2008/layout/HorizontalMultiLevelHierarchy"/>
    <dgm:cxn modelId="{283E4EBE-1E12-4329-8A75-14D7A94EFD35}" type="presParOf" srcId="{5B2AF431-3EFE-45C3-BFDE-8BE3689BD015}" destId="{2CD5C5EA-5C90-4391-A1B2-F8EE7AB084CC}" srcOrd="0" destOrd="0" presId="urn:microsoft.com/office/officeart/2008/layout/HorizontalMultiLevelHierarchy"/>
    <dgm:cxn modelId="{F1A3F54A-E992-460F-923B-089EA6CD8E27}" type="presParOf" srcId="{5B2AF431-3EFE-45C3-BFDE-8BE3689BD015}" destId="{8CA96170-F672-4C86-8766-80F1D8049A12}" srcOrd="1" destOrd="0" presId="urn:microsoft.com/office/officeart/2008/layout/HorizontalMultiLevelHierarchy"/>
    <dgm:cxn modelId="{D9723B07-A825-4CB0-8962-DC64D4F780A3}" type="presParOf" srcId="{7EBCAF81-4EA7-4B56-9DC3-51C141FFD3AE}" destId="{A0E2934C-2191-4574-93C1-821E2343ED35}" srcOrd="8" destOrd="0" presId="urn:microsoft.com/office/officeart/2008/layout/HorizontalMultiLevelHierarchy"/>
    <dgm:cxn modelId="{C358E66F-79CC-4D1C-B9A7-77802201A26D}" type="presParOf" srcId="{A0E2934C-2191-4574-93C1-821E2343ED35}" destId="{A323218D-C6C0-4B82-9A1C-8050872154F2}" srcOrd="0" destOrd="0" presId="urn:microsoft.com/office/officeart/2008/layout/HorizontalMultiLevelHierarchy"/>
    <dgm:cxn modelId="{1C7AA2AC-4103-4865-9E03-2CDE76F711B4}" type="presParOf" srcId="{7EBCAF81-4EA7-4B56-9DC3-51C141FFD3AE}" destId="{0697EFC7-7C01-4883-8204-00F4DCCC599A}" srcOrd="9" destOrd="0" presId="urn:microsoft.com/office/officeart/2008/layout/HorizontalMultiLevelHierarchy"/>
    <dgm:cxn modelId="{CA3F27DB-CCCE-4400-92AC-6186681CE99E}" type="presParOf" srcId="{0697EFC7-7C01-4883-8204-00F4DCCC599A}" destId="{E428CA9B-7C02-4BA9-B4D9-87A0D7490036}" srcOrd="0" destOrd="0" presId="urn:microsoft.com/office/officeart/2008/layout/HorizontalMultiLevelHierarchy"/>
    <dgm:cxn modelId="{8A7F1670-E997-4FD9-B674-F158494C803F}" type="presParOf" srcId="{0697EFC7-7C01-4883-8204-00F4DCCC599A}" destId="{9AAB75BB-96F4-4FFB-9C5B-BFA1597BCA2C}" srcOrd="1" destOrd="0" presId="urn:microsoft.com/office/officeart/2008/layout/HorizontalMultiLevelHierarchy"/>
    <dgm:cxn modelId="{CF407EB1-64F3-4E67-B4ED-66907878B829}" type="presParOf" srcId="{7EBCAF81-4EA7-4B56-9DC3-51C141FFD3AE}" destId="{78091449-97ED-4B52-BE13-48C167BAAC0D}" srcOrd="10" destOrd="0" presId="urn:microsoft.com/office/officeart/2008/layout/HorizontalMultiLevelHierarchy"/>
    <dgm:cxn modelId="{94376E7F-A44E-480E-85F1-BF396447F9D5}" type="presParOf" srcId="{78091449-97ED-4B52-BE13-48C167BAAC0D}" destId="{97DE5C89-B2C6-4234-B2FA-730680412D73}" srcOrd="0" destOrd="0" presId="urn:microsoft.com/office/officeart/2008/layout/HorizontalMultiLevelHierarchy"/>
    <dgm:cxn modelId="{77C5BB8D-0568-4D9B-B379-B99B6104D138}" type="presParOf" srcId="{7EBCAF81-4EA7-4B56-9DC3-51C141FFD3AE}" destId="{89687DAA-D131-4993-9312-715B8824486E}" srcOrd="11" destOrd="0" presId="urn:microsoft.com/office/officeart/2008/layout/HorizontalMultiLevelHierarchy"/>
    <dgm:cxn modelId="{D3BC8476-3A84-4BC9-BA18-F8027AB62FFF}" type="presParOf" srcId="{89687DAA-D131-4993-9312-715B8824486E}" destId="{78F940AE-9759-425F-BCA6-5A0D818EA74B}" srcOrd="0" destOrd="0" presId="urn:microsoft.com/office/officeart/2008/layout/HorizontalMultiLevelHierarchy"/>
    <dgm:cxn modelId="{DE96C92B-D776-450A-AA55-1FC341F57E88}" type="presParOf" srcId="{89687DAA-D131-4993-9312-715B8824486E}" destId="{50377D9B-4D00-4D28-89D0-8D8FB2718171}" srcOrd="1" destOrd="0" presId="urn:microsoft.com/office/officeart/2008/layout/HorizontalMultiLevelHierarchy"/>
    <dgm:cxn modelId="{5C8C0607-7BC2-4D86-8043-DDB43FED8FE5}" type="presParOf" srcId="{7EBCAF81-4EA7-4B56-9DC3-51C141FFD3AE}" destId="{92B45722-51F4-42D2-899B-EC552451B40D}" srcOrd="12" destOrd="0" presId="urn:microsoft.com/office/officeart/2008/layout/HorizontalMultiLevelHierarchy"/>
    <dgm:cxn modelId="{032216A5-D5F7-4ACD-A758-6527AAD58FAF}" type="presParOf" srcId="{92B45722-51F4-42D2-899B-EC552451B40D}" destId="{C6A066C9-F74C-4CB6-AE81-918FDD32AD6C}" srcOrd="0" destOrd="0" presId="urn:microsoft.com/office/officeart/2008/layout/HorizontalMultiLevelHierarchy"/>
    <dgm:cxn modelId="{801F42AF-84A9-43C4-846F-4EB1EB50E85D}" type="presParOf" srcId="{7EBCAF81-4EA7-4B56-9DC3-51C141FFD3AE}" destId="{7699C4C1-9A7A-49A6-92DD-A53AA99E2A7A}" srcOrd="13" destOrd="0" presId="urn:microsoft.com/office/officeart/2008/layout/HorizontalMultiLevelHierarchy"/>
    <dgm:cxn modelId="{4839D4BC-1E0F-4F9E-8F84-4C2F853DC281}" type="presParOf" srcId="{7699C4C1-9A7A-49A6-92DD-A53AA99E2A7A}" destId="{4391341F-95CE-4323-8A7B-1045485F3705}" srcOrd="0" destOrd="0" presId="urn:microsoft.com/office/officeart/2008/layout/HorizontalMultiLevelHierarchy"/>
    <dgm:cxn modelId="{8851EDB2-C250-49C5-AA9D-D502BC9A567A}" type="presParOf" srcId="{7699C4C1-9A7A-49A6-92DD-A53AA99E2A7A}" destId="{FAC8776C-B2BC-44B6-8FBF-E979D87F2BB4}" srcOrd="1" destOrd="0" presId="urn:microsoft.com/office/officeart/2008/layout/HorizontalMultiLevelHierarchy"/>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9798A44B-4299-40D4-A814-0F18B7F2D2AC}" type="doc">
      <dgm:prSet loTypeId="urn:microsoft.com/office/officeart/2008/layout/HorizontalMultiLevelHierarchy" loCatId="hierarchy" qsTypeId="urn:microsoft.com/office/officeart/2005/8/quickstyle/simple1" qsCatId="simple" csTypeId="urn:microsoft.com/office/officeart/2005/8/colors/accent1_2" csCatId="accent1" phldr="1"/>
      <dgm:spPr/>
      <dgm:t>
        <a:bodyPr/>
        <a:lstStyle/>
        <a:p>
          <a:endParaRPr lang="en-US"/>
        </a:p>
      </dgm:t>
    </dgm:pt>
    <dgm:pt modelId="{A398B5B2-702E-4598-B3B3-1308A1664FF4}">
      <dgm:prSet phldrT="[Text]"/>
      <dgm:spPr>
        <a:solidFill>
          <a:srgbClr val="00B0F0"/>
        </a:solidFill>
      </dgm:spPr>
      <dgm:t>
        <a:bodyPr/>
        <a:lstStyle/>
        <a:p>
          <a:r>
            <a:rPr lang="en-US" b="0" dirty="0">
              <a:solidFill>
                <a:schemeClr val="bg1"/>
              </a:solidFill>
            </a:rPr>
            <a:t>Should ACIP recommend RZV [or </a:t>
          </a:r>
          <a:r>
            <a:rPr lang="en-US" b="0" dirty="0" err="1">
              <a:solidFill>
                <a:schemeClr val="bg1"/>
              </a:solidFill>
            </a:rPr>
            <a:t>Shingrix</a:t>
          </a:r>
          <a:r>
            <a:rPr lang="en-US" b="0" dirty="0">
              <a:solidFill>
                <a:schemeClr val="bg1"/>
              </a:solidFill>
            </a:rPr>
            <a:t>] for use in immunocompetent adults aged 50 years and older to prevent shingles?</a:t>
          </a:r>
        </a:p>
      </dgm:t>
    </dgm:pt>
    <dgm:pt modelId="{B653BCD1-5D02-4297-A215-01927D4B8FAE}" type="parTrans" cxnId="{FB198CC8-529E-4617-B5D7-C4F075F87009}">
      <dgm:prSet/>
      <dgm:spPr/>
      <dgm:t>
        <a:bodyPr/>
        <a:lstStyle/>
        <a:p>
          <a:endParaRPr lang="en-US" b="0"/>
        </a:p>
      </dgm:t>
    </dgm:pt>
    <dgm:pt modelId="{C100A7CE-D774-4D7D-A492-0EA697125159}" type="sibTrans" cxnId="{FB198CC8-529E-4617-B5D7-C4F075F87009}">
      <dgm:prSet/>
      <dgm:spPr/>
      <dgm:t>
        <a:bodyPr/>
        <a:lstStyle/>
        <a:p>
          <a:endParaRPr lang="en-US" b="0"/>
        </a:p>
      </dgm:t>
    </dgm:pt>
    <dgm:pt modelId="{6947B6C9-CC43-44C1-B8A8-75341463BC6E}">
      <dgm:prSet phldrT="[Text]"/>
      <dgm:spPr/>
      <dgm:t>
        <a:bodyPr/>
        <a:lstStyle/>
        <a:p>
          <a:r>
            <a:rPr lang="en-US" b="0" dirty="0"/>
            <a:t>Do benefits from the intervention outweigh the harms?</a:t>
          </a:r>
        </a:p>
      </dgm:t>
    </dgm:pt>
    <dgm:pt modelId="{5DB4664E-DF4A-4DDC-99C6-4AE88B07BAD5}" type="parTrans" cxnId="{F0C220FB-B6B8-4B14-BD2F-EC1BAE7B6A5A}">
      <dgm:prSet/>
      <dgm:spPr/>
      <dgm:t>
        <a:bodyPr/>
        <a:lstStyle/>
        <a:p>
          <a:endParaRPr lang="en-US" b="0"/>
        </a:p>
      </dgm:t>
    </dgm:pt>
    <dgm:pt modelId="{6F244848-1971-441B-B475-EC0FCC7287B0}" type="sibTrans" cxnId="{F0C220FB-B6B8-4B14-BD2F-EC1BAE7B6A5A}">
      <dgm:prSet/>
      <dgm:spPr/>
      <dgm:t>
        <a:bodyPr/>
        <a:lstStyle/>
        <a:p>
          <a:endParaRPr lang="en-US" b="0"/>
        </a:p>
      </dgm:t>
    </dgm:pt>
    <dgm:pt modelId="{9F5879FB-B6AC-4B32-AA3D-5E58501645D8}">
      <dgm:prSet phldrT="[Text]"/>
      <dgm:spPr/>
      <dgm:t>
        <a:bodyPr/>
        <a:lstStyle/>
        <a:p>
          <a:r>
            <a:rPr lang="en-US" b="0" dirty="0"/>
            <a:t>Is the intervention acceptable to key stakeholders?</a:t>
          </a:r>
        </a:p>
      </dgm:t>
    </dgm:pt>
    <dgm:pt modelId="{4BF6B202-DBDE-431D-BECB-38E23F8A3A7A}" type="parTrans" cxnId="{B4985D2D-EC97-4612-BF37-261E7E6C077C}">
      <dgm:prSet/>
      <dgm:spPr/>
      <dgm:t>
        <a:bodyPr/>
        <a:lstStyle/>
        <a:p>
          <a:endParaRPr lang="en-US" b="0"/>
        </a:p>
      </dgm:t>
    </dgm:pt>
    <dgm:pt modelId="{806D249D-BF0C-4095-AEEE-F28AB78E5FD6}" type="sibTrans" cxnId="{B4985D2D-EC97-4612-BF37-261E7E6C077C}">
      <dgm:prSet/>
      <dgm:spPr/>
      <dgm:t>
        <a:bodyPr/>
        <a:lstStyle/>
        <a:p>
          <a:endParaRPr lang="en-US" b="0"/>
        </a:p>
      </dgm:t>
    </dgm:pt>
    <dgm:pt modelId="{9D7882AA-2A2F-42F5-BFBE-8CF976913C14}">
      <dgm:prSet phldrT="[Text]"/>
      <dgm:spPr/>
      <dgm:t>
        <a:bodyPr/>
        <a:lstStyle/>
        <a:p>
          <a:r>
            <a:rPr lang="en-US" b="0" dirty="0"/>
            <a:t>Is the intervention a reasonable and efficient allocation of resources?</a:t>
          </a:r>
        </a:p>
      </dgm:t>
    </dgm:pt>
    <dgm:pt modelId="{D2AAFF00-BC9A-4D50-83A5-1A6ABC179B25}" type="parTrans" cxnId="{4EA7EE91-21B8-4798-A8AF-AB2198967F56}">
      <dgm:prSet/>
      <dgm:spPr/>
      <dgm:t>
        <a:bodyPr/>
        <a:lstStyle/>
        <a:p>
          <a:endParaRPr lang="en-US" b="0"/>
        </a:p>
      </dgm:t>
    </dgm:pt>
    <dgm:pt modelId="{376C5AF3-F66E-4F0B-9C94-BE3C34658648}" type="sibTrans" cxnId="{4EA7EE91-21B8-4798-A8AF-AB2198967F56}">
      <dgm:prSet/>
      <dgm:spPr/>
      <dgm:t>
        <a:bodyPr/>
        <a:lstStyle/>
        <a:p>
          <a:endParaRPr lang="en-US" b="0"/>
        </a:p>
      </dgm:t>
    </dgm:pt>
    <dgm:pt modelId="{D6EEBB4B-A1DD-4DE6-82B0-10D3266F3E16}">
      <dgm:prSet phldrT="[Text]"/>
      <dgm:spPr/>
      <dgm:t>
        <a:bodyPr/>
        <a:lstStyle/>
        <a:p>
          <a:r>
            <a:rPr lang="en-US" b="0" dirty="0"/>
            <a:t>Is there a public health need?</a:t>
          </a:r>
        </a:p>
      </dgm:t>
    </dgm:pt>
    <dgm:pt modelId="{B9D186CD-161A-47AC-A743-48026827F4AE}" type="parTrans" cxnId="{9E55D7C4-CD02-482A-A0CC-129DDC1C3FB7}">
      <dgm:prSet/>
      <dgm:spPr/>
      <dgm:t>
        <a:bodyPr/>
        <a:lstStyle/>
        <a:p>
          <a:endParaRPr lang="en-US" b="0"/>
        </a:p>
      </dgm:t>
    </dgm:pt>
    <dgm:pt modelId="{6317733E-BE8C-44FA-9643-9DC9C38EF465}" type="sibTrans" cxnId="{9E55D7C4-CD02-482A-A0CC-129DDC1C3FB7}">
      <dgm:prSet/>
      <dgm:spPr/>
      <dgm:t>
        <a:bodyPr/>
        <a:lstStyle/>
        <a:p>
          <a:endParaRPr lang="en-US" b="0"/>
        </a:p>
      </dgm:t>
    </dgm:pt>
    <dgm:pt modelId="{8BC2DAFF-2AA7-41A8-BF6A-57FBECDE00FB}">
      <dgm:prSet phldrT="[Text]"/>
      <dgm:spPr/>
      <dgm:t>
        <a:bodyPr/>
        <a:lstStyle/>
        <a:p>
          <a:r>
            <a:rPr lang="en-US" b="0" dirty="0"/>
            <a:t>Is the intervention feasible to implement?</a:t>
          </a:r>
        </a:p>
      </dgm:t>
    </dgm:pt>
    <dgm:pt modelId="{D827A1B4-9E01-43D9-B264-8C07BFB6F44E}" type="parTrans" cxnId="{1A842F3E-BFBF-47BD-9D00-9EF3E4DBAC85}">
      <dgm:prSet/>
      <dgm:spPr/>
      <dgm:t>
        <a:bodyPr/>
        <a:lstStyle/>
        <a:p>
          <a:endParaRPr lang="en-US" b="0"/>
        </a:p>
      </dgm:t>
    </dgm:pt>
    <dgm:pt modelId="{5A28A2CA-1458-4217-A1B1-04267381D5AD}" type="sibTrans" cxnId="{1A842F3E-BFBF-47BD-9D00-9EF3E4DBAC85}">
      <dgm:prSet/>
      <dgm:spPr/>
      <dgm:t>
        <a:bodyPr/>
        <a:lstStyle/>
        <a:p>
          <a:endParaRPr lang="en-US" b="0"/>
        </a:p>
      </dgm:t>
    </dgm:pt>
    <dgm:pt modelId="{21483FE1-75E3-46BD-91CE-4B94B68DBEE3}">
      <dgm:prSet phldrT="[Text]"/>
      <dgm:spPr/>
      <dgm:t>
        <a:bodyPr/>
        <a:lstStyle/>
        <a:p>
          <a:r>
            <a:rPr lang="en-US" b="0" dirty="0"/>
            <a:t>Does the target population value this intervention?</a:t>
          </a:r>
        </a:p>
      </dgm:t>
    </dgm:pt>
    <dgm:pt modelId="{760D459D-F429-42D9-9D44-5C93FFAC2FF2}" type="parTrans" cxnId="{1FD8F247-CC29-429F-AE73-AEB4C713364D}">
      <dgm:prSet/>
      <dgm:spPr/>
      <dgm:t>
        <a:bodyPr/>
        <a:lstStyle/>
        <a:p>
          <a:endParaRPr lang="en-US"/>
        </a:p>
      </dgm:t>
    </dgm:pt>
    <dgm:pt modelId="{219DE2AA-81C6-4AFC-A348-D182913D1AEC}" type="sibTrans" cxnId="{1FD8F247-CC29-429F-AE73-AEB4C713364D}">
      <dgm:prSet/>
      <dgm:spPr/>
      <dgm:t>
        <a:bodyPr/>
        <a:lstStyle/>
        <a:p>
          <a:endParaRPr lang="en-US"/>
        </a:p>
      </dgm:t>
    </dgm:pt>
    <dgm:pt modelId="{5CDBD975-4968-4129-8BD1-34E75AE6EED4}">
      <dgm:prSet phldrT="[Text]"/>
      <dgm:spPr/>
      <dgm:t>
        <a:bodyPr/>
        <a:lstStyle/>
        <a:p>
          <a:r>
            <a:rPr lang="en-US" b="0" dirty="0"/>
            <a:t>What is the overall certainty of evidence for the critical outcomes?</a:t>
          </a:r>
        </a:p>
      </dgm:t>
    </dgm:pt>
    <dgm:pt modelId="{60A0B7DC-9A31-42C6-8557-0C67574CABD5}" type="parTrans" cxnId="{E9740AEA-02E3-4CB4-9FF5-0C799316D02B}">
      <dgm:prSet/>
      <dgm:spPr/>
      <dgm:t>
        <a:bodyPr/>
        <a:lstStyle/>
        <a:p>
          <a:endParaRPr lang="en-US"/>
        </a:p>
      </dgm:t>
    </dgm:pt>
    <dgm:pt modelId="{1172C735-9499-49C0-9289-DD69BCE5DA75}" type="sibTrans" cxnId="{E9740AEA-02E3-4CB4-9FF5-0C799316D02B}">
      <dgm:prSet/>
      <dgm:spPr/>
      <dgm:t>
        <a:bodyPr/>
        <a:lstStyle/>
        <a:p>
          <a:endParaRPr lang="en-US"/>
        </a:p>
      </dgm:t>
    </dgm:pt>
    <dgm:pt modelId="{82284A4E-DDB6-4FE5-9DAC-99936ABB496B}" type="pres">
      <dgm:prSet presAssocID="{9798A44B-4299-40D4-A814-0F18B7F2D2AC}" presName="Name0" presStyleCnt="0">
        <dgm:presLayoutVars>
          <dgm:chPref val="1"/>
          <dgm:dir/>
          <dgm:animOne val="branch"/>
          <dgm:animLvl val="lvl"/>
          <dgm:resizeHandles val="exact"/>
        </dgm:presLayoutVars>
      </dgm:prSet>
      <dgm:spPr/>
    </dgm:pt>
    <dgm:pt modelId="{9190F55B-48D3-4483-AC69-973AF42057E3}" type="pres">
      <dgm:prSet presAssocID="{A398B5B2-702E-4598-B3B3-1308A1664FF4}" presName="root1" presStyleCnt="0"/>
      <dgm:spPr/>
    </dgm:pt>
    <dgm:pt modelId="{2073A012-19A6-43D3-B091-25A9DB52EE2A}" type="pres">
      <dgm:prSet presAssocID="{A398B5B2-702E-4598-B3B3-1308A1664FF4}" presName="LevelOneTextNode" presStyleLbl="node0" presStyleIdx="0" presStyleCnt="1" custAng="5400000" custScaleX="243211" custScaleY="80154" custLinFactX="-58583" custLinFactNeighborX="-100000" custLinFactNeighborY="-3223">
        <dgm:presLayoutVars>
          <dgm:chPref val="3"/>
        </dgm:presLayoutVars>
      </dgm:prSet>
      <dgm:spPr/>
    </dgm:pt>
    <dgm:pt modelId="{7EBCAF81-4EA7-4B56-9DC3-51C141FFD3AE}" type="pres">
      <dgm:prSet presAssocID="{A398B5B2-702E-4598-B3B3-1308A1664FF4}" presName="level2hierChild" presStyleCnt="0"/>
      <dgm:spPr/>
    </dgm:pt>
    <dgm:pt modelId="{FAED4CBC-D6A1-42F9-BF7C-62DA9096BE11}" type="pres">
      <dgm:prSet presAssocID="{B9D186CD-161A-47AC-A743-48026827F4AE}" presName="conn2-1" presStyleLbl="parChTrans1D2" presStyleIdx="0" presStyleCnt="7"/>
      <dgm:spPr/>
    </dgm:pt>
    <dgm:pt modelId="{3F7C1AC7-20B4-4FCA-BC77-DD9C85EF757E}" type="pres">
      <dgm:prSet presAssocID="{B9D186CD-161A-47AC-A743-48026827F4AE}" presName="connTx" presStyleLbl="parChTrans1D2" presStyleIdx="0" presStyleCnt="7"/>
      <dgm:spPr/>
    </dgm:pt>
    <dgm:pt modelId="{4BBBF60B-2FD7-47A6-AF32-E028BE989785}" type="pres">
      <dgm:prSet presAssocID="{D6EEBB4B-A1DD-4DE6-82B0-10D3266F3E16}" presName="root2" presStyleCnt="0"/>
      <dgm:spPr/>
    </dgm:pt>
    <dgm:pt modelId="{B0B6904C-B974-4F28-BCDE-55B8DAE7F158}" type="pres">
      <dgm:prSet presAssocID="{D6EEBB4B-A1DD-4DE6-82B0-10D3266F3E16}" presName="LevelTwoTextNode" presStyleLbl="node2" presStyleIdx="0" presStyleCnt="7">
        <dgm:presLayoutVars>
          <dgm:chPref val="3"/>
        </dgm:presLayoutVars>
      </dgm:prSet>
      <dgm:spPr/>
    </dgm:pt>
    <dgm:pt modelId="{6DC8AC17-727D-4372-A530-44D7BC8CC0DF}" type="pres">
      <dgm:prSet presAssocID="{D6EEBB4B-A1DD-4DE6-82B0-10D3266F3E16}" presName="level3hierChild" presStyleCnt="0"/>
      <dgm:spPr/>
    </dgm:pt>
    <dgm:pt modelId="{6987BC0C-1310-49C0-8871-87C28E04B52E}" type="pres">
      <dgm:prSet presAssocID="{5DB4664E-DF4A-4DDC-99C6-4AE88B07BAD5}" presName="conn2-1" presStyleLbl="parChTrans1D2" presStyleIdx="1" presStyleCnt="7"/>
      <dgm:spPr/>
    </dgm:pt>
    <dgm:pt modelId="{1EA28986-329E-44A1-8213-D1B8FAA3A576}" type="pres">
      <dgm:prSet presAssocID="{5DB4664E-DF4A-4DDC-99C6-4AE88B07BAD5}" presName="connTx" presStyleLbl="parChTrans1D2" presStyleIdx="1" presStyleCnt="7"/>
      <dgm:spPr/>
    </dgm:pt>
    <dgm:pt modelId="{6395ADD0-E0C3-4A3A-AAE2-BDCFEC0A375C}" type="pres">
      <dgm:prSet presAssocID="{6947B6C9-CC43-44C1-B8A8-75341463BC6E}" presName="root2" presStyleCnt="0"/>
      <dgm:spPr/>
    </dgm:pt>
    <dgm:pt modelId="{FD994ED9-1128-44BF-802E-BF7E20BD9D49}" type="pres">
      <dgm:prSet presAssocID="{6947B6C9-CC43-44C1-B8A8-75341463BC6E}" presName="LevelTwoTextNode" presStyleLbl="node2" presStyleIdx="1" presStyleCnt="7">
        <dgm:presLayoutVars>
          <dgm:chPref val="3"/>
        </dgm:presLayoutVars>
      </dgm:prSet>
      <dgm:spPr/>
    </dgm:pt>
    <dgm:pt modelId="{3E4E937B-5A8F-4F6B-A937-544232861C98}" type="pres">
      <dgm:prSet presAssocID="{6947B6C9-CC43-44C1-B8A8-75341463BC6E}" presName="level3hierChild" presStyleCnt="0"/>
      <dgm:spPr/>
    </dgm:pt>
    <dgm:pt modelId="{BAB5779C-7528-444D-BD33-34F6ADF7D547}" type="pres">
      <dgm:prSet presAssocID="{60A0B7DC-9A31-42C6-8557-0C67574CABD5}" presName="conn2-1" presStyleLbl="parChTrans1D2" presStyleIdx="2" presStyleCnt="7"/>
      <dgm:spPr/>
    </dgm:pt>
    <dgm:pt modelId="{926C6ED0-51B9-455C-B5C4-1F8D17CEA567}" type="pres">
      <dgm:prSet presAssocID="{60A0B7DC-9A31-42C6-8557-0C67574CABD5}" presName="connTx" presStyleLbl="parChTrans1D2" presStyleIdx="2" presStyleCnt="7"/>
      <dgm:spPr/>
    </dgm:pt>
    <dgm:pt modelId="{A6714503-A841-4990-83CD-DA2251111A76}" type="pres">
      <dgm:prSet presAssocID="{5CDBD975-4968-4129-8BD1-34E75AE6EED4}" presName="root2" presStyleCnt="0"/>
      <dgm:spPr/>
    </dgm:pt>
    <dgm:pt modelId="{7A467840-2C0E-48CA-AEBE-1AFB4354208B}" type="pres">
      <dgm:prSet presAssocID="{5CDBD975-4968-4129-8BD1-34E75AE6EED4}" presName="LevelTwoTextNode" presStyleLbl="node2" presStyleIdx="2" presStyleCnt="7">
        <dgm:presLayoutVars>
          <dgm:chPref val="3"/>
        </dgm:presLayoutVars>
      </dgm:prSet>
      <dgm:spPr/>
    </dgm:pt>
    <dgm:pt modelId="{12476308-A215-4C79-B194-6736055FC4F0}" type="pres">
      <dgm:prSet presAssocID="{5CDBD975-4968-4129-8BD1-34E75AE6EED4}" presName="level3hierChild" presStyleCnt="0"/>
      <dgm:spPr/>
    </dgm:pt>
    <dgm:pt modelId="{744134E7-FB82-4BAF-BD10-D9621015B0BC}" type="pres">
      <dgm:prSet presAssocID="{760D459D-F429-42D9-9D44-5C93FFAC2FF2}" presName="conn2-1" presStyleLbl="parChTrans1D2" presStyleIdx="3" presStyleCnt="7"/>
      <dgm:spPr/>
    </dgm:pt>
    <dgm:pt modelId="{43FDCBAB-6DB8-4555-A305-DCA5004E1E55}" type="pres">
      <dgm:prSet presAssocID="{760D459D-F429-42D9-9D44-5C93FFAC2FF2}" presName="connTx" presStyleLbl="parChTrans1D2" presStyleIdx="3" presStyleCnt="7"/>
      <dgm:spPr/>
    </dgm:pt>
    <dgm:pt modelId="{5B2AF431-3EFE-45C3-BFDE-8BE3689BD015}" type="pres">
      <dgm:prSet presAssocID="{21483FE1-75E3-46BD-91CE-4B94B68DBEE3}" presName="root2" presStyleCnt="0"/>
      <dgm:spPr/>
    </dgm:pt>
    <dgm:pt modelId="{2CD5C5EA-5C90-4391-A1B2-F8EE7AB084CC}" type="pres">
      <dgm:prSet presAssocID="{21483FE1-75E3-46BD-91CE-4B94B68DBEE3}" presName="LevelTwoTextNode" presStyleLbl="node2" presStyleIdx="3" presStyleCnt="7">
        <dgm:presLayoutVars>
          <dgm:chPref val="3"/>
        </dgm:presLayoutVars>
      </dgm:prSet>
      <dgm:spPr/>
    </dgm:pt>
    <dgm:pt modelId="{8CA96170-F672-4C86-8766-80F1D8049A12}" type="pres">
      <dgm:prSet presAssocID="{21483FE1-75E3-46BD-91CE-4B94B68DBEE3}" presName="level3hierChild" presStyleCnt="0"/>
      <dgm:spPr/>
    </dgm:pt>
    <dgm:pt modelId="{A0E2934C-2191-4574-93C1-821E2343ED35}" type="pres">
      <dgm:prSet presAssocID="{4BF6B202-DBDE-431D-BECB-38E23F8A3A7A}" presName="conn2-1" presStyleLbl="parChTrans1D2" presStyleIdx="4" presStyleCnt="7"/>
      <dgm:spPr/>
    </dgm:pt>
    <dgm:pt modelId="{A323218D-C6C0-4B82-9A1C-8050872154F2}" type="pres">
      <dgm:prSet presAssocID="{4BF6B202-DBDE-431D-BECB-38E23F8A3A7A}" presName="connTx" presStyleLbl="parChTrans1D2" presStyleIdx="4" presStyleCnt="7"/>
      <dgm:spPr/>
    </dgm:pt>
    <dgm:pt modelId="{0697EFC7-7C01-4883-8204-00F4DCCC599A}" type="pres">
      <dgm:prSet presAssocID="{9F5879FB-B6AC-4B32-AA3D-5E58501645D8}" presName="root2" presStyleCnt="0"/>
      <dgm:spPr/>
    </dgm:pt>
    <dgm:pt modelId="{E428CA9B-7C02-4BA9-B4D9-87A0D7490036}" type="pres">
      <dgm:prSet presAssocID="{9F5879FB-B6AC-4B32-AA3D-5E58501645D8}" presName="LevelTwoTextNode" presStyleLbl="node2" presStyleIdx="4" presStyleCnt="7">
        <dgm:presLayoutVars>
          <dgm:chPref val="3"/>
        </dgm:presLayoutVars>
      </dgm:prSet>
      <dgm:spPr/>
    </dgm:pt>
    <dgm:pt modelId="{9AAB75BB-96F4-4FFB-9C5B-BFA1597BCA2C}" type="pres">
      <dgm:prSet presAssocID="{9F5879FB-B6AC-4B32-AA3D-5E58501645D8}" presName="level3hierChild" presStyleCnt="0"/>
      <dgm:spPr/>
    </dgm:pt>
    <dgm:pt modelId="{78091449-97ED-4B52-BE13-48C167BAAC0D}" type="pres">
      <dgm:prSet presAssocID="{D2AAFF00-BC9A-4D50-83A5-1A6ABC179B25}" presName="conn2-1" presStyleLbl="parChTrans1D2" presStyleIdx="5" presStyleCnt="7"/>
      <dgm:spPr/>
    </dgm:pt>
    <dgm:pt modelId="{97DE5C89-B2C6-4234-B2FA-730680412D73}" type="pres">
      <dgm:prSet presAssocID="{D2AAFF00-BC9A-4D50-83A5-1A6ABC179B25}" presName="connTx" presStyleLbl="parChTrans1D2" presStyleIdx="5" presStyleCnt="7"/>
      <dgm:spPr/>
    </dgm:pt>
    <dgm:pt modelId="{89687DAA-D131-4993-9312-715B8824486E}" type="pres">
      <dgm:prSet presAssocID="{9D7882AA-2A2F-42F5-BFBE-8CF976913C14}" presName="root2" presStyleCnt="0"/>
      <dgm:spPr/>
    </dgm:pt>
    <dgm:pt modelId="{78F940AE-9759-425F-BCA6-5A0D818EA74B}" type="pres">
      <dgm:prSet presAssocID="{9D7882AA-2A2F-42F5-BFBE-8CF976913C14}" presName="LevelTwoTextNode" presStyleLbl="node2" presStyleIdx="5" presStyleCnt="7">
        <dgm:presLayoutVars>
          <dgm:chPref val="3"/>
        </dgm:presLayoutVars>
      </dgm:prSet>
      <dgm:spPr/>
    </dgm:pt>
    <dgm:pt modelId="{50377D9B-4D00-4D28-89D0-8D8FB2718171}" type="pres">
      <dgm:prSet presAssocID="{9D7882AA-2A2F-42F5-BFBE-8CF976913C14}" presName="level3hierChild" presStyleCnt="0"/>
      <dgm:spPr/>
    </dgm:pt>
    <dgm:pt modelId="{92B45722-51F4-42D2-899B-EC552451B40D}" type="pres">
      <dgm:prSet presAssocID="{D827A1B4-9E01-43D9-B264-8C07BFB6F44E}" presName="conn2-1" presStyleLbl="parChTrans1D2" presStyleIdx="6" presStyleCnt="7"/>
      <dgm:spPr/>
    </dgm:pt>
    <dgm:pt modelId="{C6A066C9-F74C-4CB6-AE81-918FDD32AD6C}" type="pres">
      <dgm:prSet presAssocID="{D827A1B4-9E01-43D9-B264-8C07BFB6F44E}" presName="connTx" presStyleLbl="parChTrans1D2" presStyleIdx="6" presStyleCnt="7"/>
      <dgm:spPr/>
    </dgm:pt>
    <dgm:pt modelId="{7699C4C1-9A7A-49A6-92DD-A53AA99E2A7A}" type="pres">
      <dgm:prSet presAssocID="{8BC2DAFF-2AA7-41A8-BF6A-57FBECDE00FB}" presName="root2" presStyleCnt="0"/>
      <dgm:spPr/>
    </dgm:pt>
    <dgm:pt modelId="{4391341F-95CE-4323-8A7B-1045485F3705}" type="pres">
      <dgm:prSet presAssocID="{8BC2DAFF-2AA7-41A8-BF6A-57FBECDE00FB}" presName="LevelTwoTextNode" presStyleLbl="node2" presStyleIdx="6" presStyleCnt="7">
        <dgm:presLayoutVars>
          <dgm:chPref val="3"/>
        </dgm:presLayoutVars>
      </dgm:prSet>
      <dgm:spPr/>
    </dgm:pt>
    <dgm:pt modelId="{FAC8776C-B2BC-44B6-8FBF-E979D87F2BB4}" type="pres">
      <dgm:prSet presAssocID="{8BC2DAFF-2AA7-41A8-BF6A-57FBECDE00FB}" presName="level3hierChild" presStyleCnt="0"/>
      <dgm:spPr/>
    </dgm:pt>
  </dgm:ptLst>
  <dgm:cxnLst>
    <dgm:cxn modelId="{1CB84304-FA7F-4EBB-A877-D909E0CAA092}" type="presOf" srcId="{B9D186CD-161A-47AC-A743-48026827F4AE}" destId="{FAED4CBC-D6A1-42F9-BF7C-62DA9096BE11}" srcOrd="0" destOrd="0" presId="urn:microsoft.com/office/officeart/2008/layout/HorizontalMultiLevelHierarchy"/>
    <dgm:cxn modelId="{8ED46C1B-03DC-474B-B5A7-898C64FE51B3}" type="presOf" srcId="{60A0B7DC-9A31-42C6-8557-0C67574CABD5}" destId="{BAB5779C-7528-444D-BD33-34F6ADF7D547}" srcOrd="0" destOrd="0" presId="urn:microsoft.com/office/officeart/2008/layout/HorizontalMultiLevelHierarchy"/>
    <dgm:cxn modelId="{96AD0620-00A3-4165-B0A1-C6EB2A4B101B}" type="presOf" srcId="{9F5879FB-B6AC-4B32-AA3D-5E58501645D8}" destId="{E428CA9B-7C02-4BA9-B4D9-87A0D7490036}" srcOrd="0" destOrd="0" presId="urn:microsoft.com/office/officeart/2008/layout/HorizontalMultiLevelHierarchy"/>
    <dgm:cxn modelId="{BFA10D28-151F-4284-B7CD-8CB3BCF18578}" type="presOf" srcId="{D2AAFF00-BC9A-4D50-83A5-1A6ABC179B25}" destId="{78091449-97ED-4B52-BE13-48C167BAAC0D}" srcOrd="0" destOrd="0" presId="urn:microsoft.com/office/officeart/2008/layout/HorizontalMultiLevelHierarchy"/>
    <dgm:cxn modelId="{B4985D2D-EC97-4612-BF37-261E7E6C077C}" srcId="{A398B5B2-702E-4598-B3B3-1308A1664FF4}" destId="{9F5879FB-B6AC-4B32-AA3D-5E58501645D8}" srcOrd="4" destOrd="0" parTransId="{4BF6B202-DBDE-431D-BECB-38E23F8A3A7A}" sibTransId="{806D249D-BF0C-4095-AEEE-F28AB78E5FD6}"/>
    <dgm:cxn modelId="{1A842F3E-BFBF-47BD-9D00-9EF3E4DBAC85}" srcId="{A398B5B2-702E-4598-B3B3-1308A1664FF4}" destId="{8BC2DAFF-2AA7-41A8-BF6A-57FBECDE00FB}" srcOrd="6" destOrd="0" parTransId="{D827A1B4-9E01-43D9-B264-8C07BFB6F44E}" sibTransId="{5A28A2CA-1458-4217-A1B1-04267381D5AD}"/>
    <dgm:cxn modelId="{1FD8F247-CC29-429F-AE73-AEB4C713364D}" srcId="{A398B5B2-702E-4598-B3B3-1308A1664FF4}" destId="{21483FE1-75E3-46BD-91CE-4B94B68DBEE3}" srcOrd="3" destOrd="0" parTransId="{760D459D-F429-42D9-9D44-5C93FFAC2FF2}" sibTransId="{219DE2AA-81C6-4AFC-A348-D182913D1AEC}"/>
    <dgm:cxn modelId="{0525224D-BDC5-4FFD-9729-FF93E738FAC7}" type="presOf" srcId="{760D459D-F429-42D9-9D44-5C93FFAC2FF2}" destId="{744134E7-FB82-4BAF-BD10-D9621015B0BC}" srcOrd="0" destOrd="0" presId="urn:microsoft.com/office/officeart/2008/layout/HorizontalMultiLevelHierarchy"/>
    <dgm:cxn modelId="{2AC8B16D-B39C-497D-A073-5C0C642A6177}" type="presOf" srcId="{A398B5B2-702E-4598-B3B3-1308A1664FF4}" destId="{2073A012-19A6-43D3-B091-25A9DB52EE2A}" srcOrd="0" destOrd="0" presId="urn:microsoft.com/office/officeart/2008/layout/HorizontalMultiLevelHierarchy"/>
    <dgm:cxn modelId="{F0A5306E-490F-4D9F-B0E9-D0369E6AD05C}" type="presOf" srcId="{D827A1B4-9E01-43D9-B264-8C07BFB6F44E}" destId="{C6A066C9-F74C-4CB6-AE81-918FDD32AD6C}" srcOrd="1" destOrd="0" presId="urn:microsoft.com/office/officeart/2008/layout/HorizontalMultiLevelHierarchy"/>
    <dgm:cxn modelId="{84424E76-239A-49D5-8915-9803B84508DA}" type="presOf" srcId="{B9D186CD-161A-47AC-A743-48026827F4AE}" destId="{3F7C1AC7-20B4-4FCA-BC77-DD9C85EF757E}" srcOrd="1" destOrd="0" presId="urn:microsoft.com/office/officeart/2008/layout/HorizontalMultiLevelHierarchy"/>
    <dgm:cxn modelId="{62F95D90-2AB4-4CA4-9FA7-DE6DCF77C65E}" type="presOf" srcId="{21483FE1-75E3-46BD-91CE-4B94B68DBEE3}" destId="{2CD5C5EA-5C90-4391-A1B2-F8EE7AB084CC}" srcOrd="0" destOrd="0" presId="urn:microsoft.com/office/officeart/2008/layout/HorizontalMultiLevelHierarchy"/>
    <dgm:cxn modelId="{4EA7EE91-21B8-4798-A8AF-AB2198967F56}" srcId="{A398B5B2-702E-4598-B3B3-1308A1664FF4}" destId="{9D7882AA-2A2F-42F5-BFBE-8CF976913C14}" srcOrd="5" destOrd="0" parTransId="{D2AAFF00-BC9A-4D50-83A5-1A6ABC179B25}" sibTransId="{376C5AF3-F66E-4F0B-9C94-BE3C34658648}"/>
    <dgm:cxn modelId="{7709D49A-BBA0-4D99-8CCB-EE9AD7739985}" type="presOf" srcId="{6947B6C9-CC43-44C1-B8A8-75341463BC6E}" destId="{FD994ED9-1128-44BF-802E-BF7E20BD9D49}" srcOrd="0" destOrd="0" presId="urn:microsoft.com/office/officeart/2008/layout/HorizontalMultiLevelHierarchy"/>
    <dgm:cxn modelId="{2EF7D49D-44E5-4D64-A474-D08766AA3D52}" type="presOf" srcId="{9798A44B-4299-40D4-A814-0F18B7F2D2AC}" destId="{82284A4E-DDB6-4FE5-9DAC-99936ABB496B}" srcOrd="0" destOrd="0" presId="urn:microsoft.com/office/officeart/2008/layout/HorizontalMultiLevelHierarchy"/>
    <dgm:cxn modelId="{676C4FB1-2CE2-467A-997E-3455C05703EC}" type="presOf" srcId="{9D7882AA-2A2F-42F5-BFBE-8CF976913C14}" destId="{78F940AE-9759-425F-BCA6-5A0D818EA74B}" srcOrd="0" destOrd="0" presId="urn:microsoft.com/office/officeart/2008/layout/HorizontalMultiLevelHierarchy"/>
    <dgm:cxn modelId="{8AF24CC3-3B7C-4DE5-A36C-8A74FD0E79BD}" type="presOf" srcId="{5CDBD975-4968-4129-8BD1-34E75AE6EED4}" destId="{7A467840-2C0E-48CA-AEBE-1AFB4354208B}" srcOrd="0" destOrd="0" presId="urn:microsoft.com/office/officeart/2008/layout/HorizontalMultiLevelHierarchy"/>
    <dgm:cxn modelId="{9E55D7C4-CD02-482A-A0CC-129DDC1C3FB7}" srcId="{A398B5B2-702E-4598-B3B3-1308A1664FF4}" destId="{D6EEBB4B-A1DD-4DE6-82B0-10D3266F3E16}" srcOrd="0" destOrd="0" parTransId="{B9D186CD-161A-47AC-A743-48026827F4AE}" sibTransId="{6317733E-BE8C-44FA-9643-9DC9C38EF465}"/>
    <dgm:cxn modelId="{9CAD8CC7-B14E-4095-9AA5-9ECE6936E978}" type="presOf" srcId="{D6EEBB4B-A1DD-4DE6-82B0-10D3266F3E16}" destId="{B0B6904C-B974-4F28-BCDE-55B8DAE7F158}" srcOrd="0" destOrd="0" presId="urn:microsoft.com/office/officeart/2008/layout/HorizontalMultiLevelHierarchy"/>
    <dgm:cxn modelId="{FB198CC8-529E-4617-B5D7-C4F075F87009}" srcId="{9798A44B-4299-40D4-A814-0F18B7F2D2AC}" destId="{A398B5B2-702E-4598-B3B3-1308A1664FF4}" srcOrd="0" destOrd="0" parTransId="{B653BCD1-5D02-4297-A215-01927D4B8FAE}" sibTransId="{C100A7CE-D774-4D7D-A492-0EA697125159}"/>
    <dgm:cxn modelId="{BA63D7D5-B818-4EBF-8862-BD56A04BE26A}" type="presOf" srcId="{4BF6B202-DBDE-431D-BECB-38E23F8A3A7A}" destId="{A0E2934C-2191-4574-93C1-821E2343ED35}" srcOrd="0" destOrd="0" presId="urn:microsoft.com/office/officeart/2008/layout/HorizontalMultiLevelHierarchy"/>
    <dgm:cxn modelId="{04C353DD-C06D-4AAC-9F53-3DFB1D32D043}" type="presOf" srcId="{D2AAFF00-BC9A-4D50-83A5-1A6ABC179B25}" destId="{97DE5C89-B2C6-4234-B2FA-730680412D73}" srcOrd="1" destOrd="0" presId="urn:microsoft.com/office/officeart/2008/layout/HorizontalMultiLevelHierarchy"/>
    <dgm:cxn modelId="{75C5D0E3-0B2A-488D-BB92-F8D96465FB8C}" type="presOf" srcId="{8BC2DAFF-2AA7-41A8-BF6A-57FBECDE00FB}" destId="{4391341F-95CE-4323-8A7B-1045485F3705}" srcOrd="0" destOrd="0" presId="urn:microsoft.com/office/officeart/2008/layout/HorizontalMultiLevelHierarchy"/>
    <dgm:cxn modelId="{E9740AEA-02E3-4CB4-9FF5-0C799316D02B}" srcId="{A398B5B2-702E-4598-B3B3-1308A1664FF4}" destId="{5CDBD975-4968-4129-8BD1-34E75AE6EED4}" srcOrd="2" destOrd="0" parTransId="{60A0B7DC-9A31-42C6-8557-0C67574CABD5}" sibTransId="{1172C735-9499-49C0-9289-DD69BCE5DA75}"/>
    <dgm:cxn modelId="{6153ABEF-577A-42A9-9BD4-68C76117FD0C}" type="presOf" srcId="{60A0B7DC-9A31-42C6-8557-0C67574CABD5}" destId="{926C6ED0-51B9-455C-B5C4-1F8D17CEA567}" srcOrd="1" destOrd="0" presId="urn:microsoft.com/office/officeart/2008/layout/HorizontalMultiLevelHierarchy"/>
    <dgm:cxn modelId="{A62976F3-17E2-4FAE-BDF9-5F18B6938A3E}" type="presOf" srcId="{4BF6B202-DBDE-431D-BECB-38E23F8A3A7A}" destId="{A323218D-C6C0-4B82-9A1C-8050872154F2}" srcOrd="1" destOrd="0" presId="urn:microsoft.com/office/officeart/2008/layout/HorizontalMultiLevelHierarchy"/>
    <dgm:cxn modelId="{D1A08EF6-050C-4B58-BCF6-08A06ACA9031}" type="presOf" srcId="{5DB4664E-DF4A-4DDC-99C6-4AE88B07BAD5}" destId="{6987BC0C-1310-49C0-8871-87C28E04B52E}" srcOrd="0" destOrd="0" presId="urn:microsoft.com/office/officeart/2008/layout/HorizontalMultiLevelHierarchy"/>
    <dgm:cxn modelId="{42690DF7-CA40-4C07-BA06-B25865DC77BE}" type="presOf" srcId="{5DB4664E-DF4A-4DDC-99C6-4AE88B07BAD5}" destId="{1EA28986-329E-44A1-8213-D1B8FAA3A576}" srcOrd="1" destOrd="0" presId="urn:microsoft.com/office/officeart/2008/layout/HorizontalMultiLevelHierarchy"/>
    <dgm:cxn modelId="{6DEDCBF9-5B94-4480-99B0-97AEAA1C0B71}" type="presOf" srcId="{760D459D-F429-42D9-9D44-5C93FFAC2FF2}" destId="{43FDCBAB-6DB8-4555-A305-DCA5004E1E55}" srcOrd="1" destOrd="0" presId="urn:microsoft.com/office/officeart/2008/layout/HorizontalMultiLevelHierarchy"/>
    <dgm:cxn modelId="{F0C220FB-B6B8-4B14-BD2F-EC1BAE7B6A5A}" srcId="{A398B5B2-702E-4598-B3B3-1308A1664FF4}" destId="{6947B6C9-CC43-44C1-B8A8-75341463BC6E}" srcOrd="1" destOrd="0" parTransId="{5DB4664E-DF4A-4DDC-99C6-4AE88B07BAD5}" sibTransId="{6F244848-1971-441B-B475-EC0FCC7287B0}"/>
    <dgm:cxn modelId="{C146E8FC-6568-45FE-8E7C-44D4FFCC503C}" type="presOf" srcId="{D827A1B4-9E01-43D9-B264-8C07BFB6F44E}" destId="{92B45722-51F4-42D2-899B-EC552451B40D}" srcOrd="0" destOrd="0" presId="urn:microsoft.com/office/officeart/2008/layout/HorizontalMultiLevelHierarchy"/>
    <dgm:cxn modelId="{C31F5E44-BAEE-4FEF-9278-77197CC079DC}" type="presParOf" srcId="{82284A4E-DDB6-4FE5-9DAC-99936ABB496B}" destId="{9190F55B-48D3-4483-AC69-973AF42057E3}" srcOrd="0" destOrd="0" presId="urn:microsoft.com/office/officeart/2008/layout/HorizontalMultiLevelHierarchy"/>
    <dgm:cxn modelId="{A91EFAA7-DA84-43D7-9F2A-03C509BBB4AB}" type="presParOf" srcId="{9190F55B-48D3-4483-AC69-973AF42057E3}" destId="{2073A012-19A6-43D3-B091-25A9DB52EE2A}" srcOrd="0" destOrd="0" presId="urn:microsoft.com/office/officeart/2008/layout/HorizontalMultiLevelHierarchy"/>
    <dgm:cxn modelId="{DF9A636A-C307-4601-BFFD-0F35EEFFF1FD}" type="presParOf" srcId="{9190F55B-48D3-4483-AC69-973AF42057E3}" destId="{7EBCAF81-4EA7-4B56-9DC3-51C141FFD3AE}" srcOrd="1" destOrd="0" presId="urn:microsoft.com/office/officeart/2008/layout/HorizontalMultiLevelHierarchy"/>
    <dgm:cxn modelId="{0C370A31-C11B-47E7-A2B3-B5D0AC966BEF}" type="presParOf" srcId="{7EBCAF81-4EA7-4B56-9DC3-51C141FFD3AE}" destId="{FAED4CBC-D6A1-42F9-BF7C-62DA9096BE11}" srcOrd="0" destOrd="0" presId="urn:microsoft.com/office/officeart/2008/layout/HorizontalMultiLevelHierarchy"/>
    <dgm:cxn modelId="{DFA66392-286A-41FD-B290-A39CF7D0C472}" type="presParOf" srcId="{FAED4CBC-D6A1-42F9-BF7C-62DA9096BE11}" destId="{3F7C1AC7-20B4-4FCA-BC77-DD9C85EF757E}" srcOrd="0" destOrd="0" presId="urn:microsoft.com/office/officeart/2008/layout/HorizontalMultiLevelHierarchy"/>
    <dgm:cxn modelId="{86103423-EAD8-4783-924D-B03C55EF054C}" type="presParOf" srcId="{7EBCAF81-4EA7-4B56-9DC3-51C141FFD3AE}" destId="{4BBBF60B-2FD7-47A6-AF32-E028BE989785}" srcOrd="1" destOrd="0" presId="urn:microsoft.com/office/officeart/2008/layout/HorizontalMultiLevelHierarchy"/>
    <dgm:cxn modelId="{608F383E-6B25-4FA5-823B-ADB16F75A3C3}" type="presParOf" srcId="{4BBBF60B-2FD7-47A6-AF32-E028BE989785}" destId="{B0B6904C-B974-4F28-BCDE-55B8DAE7F158}" srcOrd="0" destOrd="0" presId="urn:microsoft.com/office/officeart/2008/layout/HorizontalMultiLevelHierarchy"/>
    <dgm:cxn modelId="{3C00F6E5-4EEF-4C84-BBEE-E222DF25F4EB}" type="presParOf" srcId="{4BBBF60B-2FD7-47A6-AF32-E028BE989785}" destId="{6DC8AC17-727D-4372-A530-44D7BC8CC0DF}" srcOrd="1" destOrd="0" presId="urn:microsoft.com/office/officeart/2008/layout/HorizontalMultiLevelHierarchy"/>
    <dgm:cxn modelId="{DE9DAEDC-5166-47C1-AC2C-0E11916D9A08}" type="presParOf" srcId="{7EBCAF81-4EA7-4B56-9DC3-51C141FFD3AE}" destId="{6987BC0C-1310-49C0-8871-87C28E04B52E}" srcOrd="2" destOrd="0" presId="urn:microsoft.com/office/officeart/2008/layout/HorizontalMultiLevelHierarchy"/>
    <dgm:cxn modelId="{83D7D8E7-2204-475C-8BA7-01E594CBBFEF}" type="presParOf" srcId="{6987BC0C-1310-49C0-8871-87C28E04B52E}" destId="{1EA28986-329E-44A1-8213-D1B8FAA3A576}" srcOrd="0" destOrd="0" presId="urn:microsoft.com/office/officeart/2008/layout/HorizontalMultiLevelHierarchy"/>
    <dgm:cxn modelId="{4132CB19-AC8B-41A0-B1F7-B43D92632D13}" type="presParOf" srcId="{7EBCAF81-4EA7-4B56-9DC3-51C141FFD3AE}" destId="{6395ADD0-E0C3-4A3A-AAE2-BDCFEC0A375C}" srcOrd="3" destOrd="0" presId="urn:microsoft.com/office/officeart/2008/layout/HorizontalMultiLevelHierarchy"/>
    <dgm:cxn modelId="{E75B7659-DE82-4808-BD05-C61D8284B596}" type="presParOf" srcId="{6395ADD0-E0C3-4A3A-AAE2-BDCFEC0A375C}" destId="{FD994ED9-1128-44BF-802E-BF7E20BD9D49}" srcOrd="0" destOrd="0" presId="urn:microsoft.com/office/officeart/2008/layout/HorizontalMultiLevelHierarchy"/>
    <dgm:cxn modelId="{9EFD249F-648C-43AE-9EB9-E838DA623BB0}" type="presParOf" srcId="{6395ADD0-E0C3-4A3A-AAE2-BDCFEC0A375C}" destId="{3E4E937B-5A8F-4F6B-A937-544232861C98}" srcOrd="1" destOrd="0" presId="urn:microsoft.com/office/officeart/2008/layout/HorizontalMultiLevelHierarchy"/>
    <dgm:cxn modelId="{42F4932C-1DED-4197-AAE3-3DE758ADAAE6}" type="presParOf" srcId="{7EBCAF81-4EA7-4B56-9DC3-51C141FFD3AE}" destId="{BAB5779C-7528-444D-BD33-34F6ADF7D547}" srcOrd="4" destOrd="0" presId="urn:microsoft.com/office/officeart/2008/layout/HorizontalMultiLevelHierarchy"/>
    <dgm:cxn modelId="{6CC9458C-C78A-407B-B020-E57B863DE435}" type="presParOf" srcId="{BAB5779C-7528-444D-BD33-34F6ADF7D547}" destId="{926C6ED0-51B9-455C-B5C4-1F8D17CEA567}" srcOrd="0" destOrd="0" presId="urn:microsoft.com/office/officeart/2008/layout/HorizontalMultiLevelHierarchy"/>
    <dgm:cxn modelId="{FA4CA70E-CDF4-4A31-B5C2-E9C20F5E895A}" type="presParOf" srcId="{7EBCAF81-4EA7-4B56-9DC3-51C141FFD3AE}" destId="{A6714503-A841-4990-83CD-DA2251111A76}" srcOrd="5" destOrd="0" presId="urn:microsoft.com/office/officeart/2008/layout/HorizontalMultiLevelHierarchy"/>
    <dgm:cxn modelId="{9C700D62-061E-4A04-87D7-54EF33FB7E2A}" type="presParOf" srcId="{A6714503-A841-4990-83CD-DA2251111A76}" destId="{7A467840-2C0E-48CA-AEBE-1AFB4354208B}" srcOrd="0" destOrd="0" presId="urn:microsoft.com/office/officeart/2008/layout/HorizontalMultiLevelHierarchy"/>
    <dgm:cxn modelId="{1528D0DE-F696-4B1D-BA35-43D7868BBC12}" type="presParOf" srcId="{A6714503-A841-4990-83CD-DA2251111A76}" destId="{12476308-A215-4C79-B194-6736055FC4F0}" srcOrd="1" destOrd="0" presId="urn:microsoft.com/office/officeart/2008/layout/HorizontalMultiLevelHierarchy"/>
    <dgm:cxn modelId="{F6D2903D-BE52-4FDC-BDAF-4B616B2A960A}" type="presParOf" srcId="{7EBCAF81-4EA7-4B56-9DC3-51C141FFD3AE}" destId="{744134E7-FB82-4BAF-BD10-D9621015B0BC}" srcOrd="6" destOrd="0" presId="urn:microsoft.com/office/officeart/2008/layout/HorizontalMultiLevelHierarchy"/>
    <dgm:cxn modelId="{AEE9363A-0510-4074-92B2-6F67E984EA00}" type="presParOf" srcId="{744134E7-FB82-4BAF-BD10-D9621015B0BC}" destId="{43FDCBAB-6DB8-4555-A305-DCA5004E1E55}" srcOrd="0" destOrd="0" presId="urn:microsoft.com/office/officeart/2008/layout/HorizontalMultiLevelHierarchy"/>
    <dgm:cxn modelId="{22441C25-AFC8-498D-A7DC-C8EC9FEA8DD3}" type="presParOf" srcId="{7EBCAF81-4EA7-4B56-9DC3-51C141FFD3AE}" destId="{5B2AF431-3EFE-45C3-BFDE-8BE3689BD015}" srcOrd="7" destOrd="0" presId="urn:microsoft.com/office/officeart/2008/layout/HorizontalMultiLevelHierarchy"/>
    <dgm:cxn modelId="{283E4EBE-1E12-4329-8A75-14D7A94EFD35}" type="presParOf" srcId="{5B2AF431-3EFE-45C3-BFDE-8BE3689BD015}" destId="{2CD5C5EA-5C90-4391-A1B2-F8EE7AB084CC}" srcOrd="0" destOrd="0" presId="urn:microsoft.com/office/officeart/2008/layout/HorizontalMultiLevelHierarchy"/>
    <dgm:cxn modelId="{F1A3F54A-E992-460F-923B-089EA6CD8E27}" type="presParOf" srcId="{5B2AF431-3EFE-45C3-BFDE-8BE3689BD015}" destId="{8CA96170-F672-4C86-8766-80F1D8049A12}" srcOrd="1" destOrd="0" presId="urn:microsoft.com/office/officeart/2008/layout/HorizontalMultiLevelHierarchy"/>
    <dgm:cxn modelId="{D9723B07-A825-4CB0-8962-DC64D4F780A3}" type="presParOf" srcId="{7EBCAF81-4EA7-4B56-9DC3-51C141FFD3AE}" destId="{A0E2934C-2191-4574-93C1-821E2343ED35}" srcOrd="8" destOrd="0" presId="urn:microsoft.com/office/officeart/2008/layout/HorizontalMultiLevelHierarchy"/>
    <dgm:cxn modelId="{C358E66F-79CC-4D1C-B9A7-77802201A26D}" type="presParOf" srcId="{A0E2934C-2191-4574-93C1-821E2343ED35}" destId="{A323218D-C6C0-4B82-9A1C-8050872154F2}" srcOrd="0" destOrd="0" presId="urn:microsoft.com/office/officeart/2008/layout/HorizontalMultiLevelHierarchy"/>
    <dgm:cxn modelId="{1C7AA2AC-4103-4865-9E03-2CDE76F711B4}" type="presParOf" srcId="{7EBCAF81-4EA7-4B56-9DC3-51C141FFD3AE}" destId="{0697EFC7-7C01-4883-8204-00F4DCCC599A}" srcOrd="9" destOrd="0" presId="urn:microsoft.com/office/officeart/2008/layout/HorizontalMultiLevelHierarchy"/>
    <dgm:cxn modelId="{CA3F27DB-CCCE-4400-92AC-6186681CE99E}" type="presParOf" srcId="{0697EFC7-7C01-4883-8204-00F4DCCC599A}" destId="{E428CA9B-7C02-4BA9-B4D9-87A0D7490036}" srcOrd="0" destOrd="0" presId="urn:microsoft.com/office/officeart/2008/layout/HorizontalMultiLevelHierarchy"/>
    <dgm:cxn modelId="{8A7F1670-E997-4FD9-B674-F158494C803F}" type="presParOf" srcId="{0697EFC7-7C01-4883-8204-00F4DCCC599A}" destId="{9AAB75BB-96F4-4FFB-9C5B-BFA1597BCA2C}" srcOrd="1" destOrd="0" presId="urn:microsoft.com/office/officeart/2008/layout/HorizontalMultiLevelHierarchy"/>
    <dgm:cxn modelId="{CF407EB1-64F3-4E67-B4ED-66907878B829}" type="presParOf" srcId="{7EBCAF81-4EA7-4B56-9DC3-51C141FFD3AE}" destId="{78091449-97ED-4B52-BE13-48C167BAAC0D}" srcOrd="10" destOrd="0" presId="urn:microsoft.com/office/officeart/2008/layout/HorizontalMultiLevelHierarchy"/>
    <dgm:cxn modelId="{94376E7F-A44E-480E-85F1-BF396447F9D5}" type="presParOf" srcId="{78091449-97ED-4B52-BE13-48C167BAAC0D}" destId="{97DE5C89-B2C6-4234-B2FA-730680412D73}" srcOrd="0" destOrd="0" presId="urn:microsoft.com/office/officeart/2008/layout/HorizontalMultiLevelHierarchy"/>
    <dgm:cxn modelId="{77C5BB8D-0568-4D9B-B379-B99B6104D138}" type="presParOf" srcId="{7EBCAF81-4EA7-4B56-9DC3-51C141FFD3AE}" destId="{89687DAA-D131-4993-9312-715B8824486E}" srcOrd="11" destOrd="0" presId="urn:microsoft.com/office/officeart/2008/layout/HorizontalMultiLevelHierarchy"/>
    <dgm:cxn modelId="{D3BC8476-3A84-4BC9-BA18-F8027AB62FFF}" type="presParOf" srcId="{89687DAA-D131-4993-9312-715B8824486E}" destId="{78F940AE-9759-425F-BCA6-5A0D818EA74B}" srcOrd="0" destOrd="0" presId="urn:microsoft.com/office/officeart/2008/layout/HorizontalMultiLevelHierarchy"/>
    <dgm:cxn modelId="{DE96C92B-D776-450A-AA55-1FC341F57E88}" type="presParOf" srcId="{89687DAA-D131-4993-9312-715B8824486E}" destId="{50377D9B-4D00-4D28-89D0-8D8FB2718171}" srcOrd="1" destOrd="0" presId="urn:microsoft.com/office/officeart/2008/layout/HorizontalMultiLevelHierarchy"/>
    <dgm:cxn modelId="{5C8C0607-7BC2-4D86-8043-DDB43FED8FE5}" type="presParOf" srcId="{7EBCAF81-4EA7-4B56-9DC3-51C141FFD3AE}" destId="{92B45722-51F4-42D2-899B-EC552451B40D}" srcOrd="12" destOrd="0" presId="urn:microsoft.com/office/officeart/2008/layout/HorizontalMultiLevelHierarchy"/>
    <dgm:cxn modelId="{032216A5-D5F7-4ACD-A758-6527AAD58FAF}" type="presParOf" srcId="{92B45722-51F4-42D2-899B-EC552451B40D}" destId="{C6A066C9-F74C-4CB6-AE81-918FDD32AD6C}" srcOrd="0" destOrd="0" presId="urn:microsoft.com/office/officeart/2008/layout/HorizontalMultiLevelHierarchy"/>
    <dgm:cxn modelId="{801F42AF-84A9-43C4-846F-4EB1EB50E85D}" type="presParOf" srcId="{7EBCAF81-4EA7-4B56-9DC3-51C141FFD3AE}" destId="{7699C4C1-9A7A-49A6-92DD-A53AA99E2A7A}" srcOrd="13" destOrd="0" presId="urn:microsoft.com/office/officeart/2008/layout/HorizontalMultiLevelHierarchy"/>
    <dgm:cxn modelId="{4839D4BC-1E0F-4F9E-8F84-4C2F853DC281}" type="presParOf" srcId="{7699C4C1-9A7A-49A6-92DD-A53AA99E2A7A}" destId="{4391341F-95CE-4323-8A7B-1045485F3705}" srcOrd="0" destOrd="0" presId="urn:microsoft.com/office/officeart/2008/layout/HorizontalMultiLevelHierarchy"/>
    <dgm:cxn modelId="{8851EDB2-C250-49C5-AA9D-D502BC9A567A}" type="presParOf" srcId="{7699C4C1-9A7A-49A6-92DD-A53AA99E2A7A}" destId="{FAC8776C-B2BC-44B6-8FBF-E979D87F2BB4}" srcOrd="1" destOrd="0" presId="urn:microsoft.com/office/officeart/2008/layout/HorizontalMultiLevelHierarchy"/>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9798A44B-4299-40D4-A814-0F18B7F2D2AC}" type="doc">
      <dgm:prSet loTypeId="urn:microsoft.com/office/officeart/2008/layout/HorizontalMultiLevelHierarchy" loCatId="hierarchy" qsTypeId="urn:microsoft.com/office/officeart/2005/8/quickstyle/simple1" qsCatId="simple" csTypeId="urn:microsoft.com/office/officeart/2005/8/colors/accent1_2" csCatId="accent1" phldr="1"/>
      <dgm:spPr/>
      <dgm:t>
        <a:bodyPr/>
        <a:lstStyle/>
        <a:p>
          <a:endParaRPr lang="en-US"/>
        </a:p>
      </dgm:t>
    </dgm:pt>
    <dgm:pt modelId="{A398B5B2-702E-4598-B3B3-1308A1664FF4}">
      <dgm:prSet phldrT="[Text]"/>
      <dgm:spPr>
        <a:solidFill>
          <a:srgbClr val="00B0F0"/>
        </a:solidFill>
      </dgm:spPr>
      <dgm:t>
        <a:bodyPr/>
        <a:lstStyle/>
        <a:p>
          <a:r>
            <a:rPr lang="en-US" b="0" dirty="0">
              <a:solidFill>
                <a:schemeClr val="bg1"/>
              </a:solidFill>
            </a:rPr>
            <a:t>Should ACIP recommend RZV [or </a:t>
          </a:r>
          <a:r>
            <a:rPr lang="en-US" b="0" dirty="0" err="1">
              <a:solidFill>
                <a:schemeClr val="bg1"/>
              </a:solidFill>
            </a:rPr>
            <a:t>Shingrix</a:t>
          </a:r>
          <a:r>
            <a:rPr lang="en-US" b="0" dirty="0">
              <a:solidFill>
                <a:schemeClr val="bg1"/>
              </a:solidFill>
            </a:rPr>
            <a:t>] for use in immunocompetent adults aged 50 years and older to prevent shingles?</a:t>
          </a:r>
        </a:p>
      </dgm:t>
    </dgm:pt>
    <dgm:pt modelId="{B653BCD1-5D02-4297-A215-01927D4B8FAE}" type="parTrans" cxnId="{FB198CC8-529E-4617-B5D7-C4F075F87009}">
      <dgm:prSet/>
      <dgm:spPr/>
      <dgm:t>
        <a:bodyPr/>
        <a:lstStyle/>
        <a:p>
          <a:endParaRPr lang="en-US" b="0"/>
        </a:p>
      </dgm:t>
    </dgm:pt>
    <dgm:pt modelId="{C100A7CE-D774-4D7D-A492-0EA697125159}" type="sibTrans" cxnId="{FB198CC8-529E-4617-B5D7-C4F075F87009}">
      <dgm:prSet/>
      <dgm:spPr/>
      <dgm:t>
        <a:bodyPr/>
        <a:lstStyle/>
        <a:p>
          <a:endParaRPr lang="en-US" b="0"/>
        </a:p>
      </dgm:t>
    </dgm:pt>
    <dgm:pt modelId="{6947B6C9-CC43-44C1-B8A8-75341463BC6E}">
      <dgm:prSet phldrT="[Text]"/>
      <dgm:spPr/>
      <dgm:t>
        <a:bodyPr/>
        <a:lstStyle/>
        <a:p>
          <a:r>
            <a:rPr lang="en-US" b="0" dirty="0"/>
            <a:t>Do benefits from the intervention outweigh the harms?</a:t>
          </a:r>
        </a:p>
      </dgm:t>
    </dgm:pt>
    <dgm:pt modelId="{5DB4664E-DF4A-4DDC-99C6-4AE88B07BAD5}" type="parTrans" cxnId="{F0C220FB-B6B8-4B14-BD2F-EC1BAE7B6A5A}">
      <dgm:prSet/>
      <dgm:spPr/>
      <dgm:t>
        <a:bodyPr/>
        <a:lstStyle/>
        <a:p>
          <a:endParaRPr lang="en-US" b="0"/>
        </a:p>
      </dgm:t>
    </dgm:pt>
    <dgm:pt modelId="{6F244848-1971-441B-B475-EC0FCC7287B0}" type="sibTrans" cxnId="{F0C220FB-B6B8-4B14-BD2F-EC1BAE7B6A5A}">
      <dgm:prSet/>
      <dgm:spPr/>
      <dgm:t>
        <a:bodyPr/>
        <a:lstStyle/>
        <a:p>
          <a:endParaRPr lang="en-US" b="0"/>
        </a:p>
      </dgm:t>
    </dgm:pt>
    <dgm:pt modelId="{9F5879FB-B6AC-4B32-AA3D-5E58501645D8}">
      <dgm:prSet phldrT="[Text]"/>
      <dgm:spPr/>
      <dgm:t>
        <a:bodyPr/>
        <a:lstStyle/>
        <a:p>
          <a:r>
            <a:rPr lang="en-US" b="0" dirty="0"/>
            <a:t>Is the intervention acceptable to key stakeholders?</a:t>
          </a:r>
        </a:p>
      </dgm:t>
    </dgm:pt>
    <dgm:pt modelId="{4BF6B202-DBDE-431D-BECB-38E23F8A3A7A}" type="parTrans" cxnId="{B4985D2D-EC97-4612-BF37-261E7E6C077C}">
      <dgm:prSet/>
      <dgm:spPr/>
      <dgm:t>
        <a:bodyPr/>
        <a:lstStyle/>
        <a:p>
          <a:endParaRPr lang="en-US" b="0"/>
        </a:p>
      </dgm:t>
    </dgm:pt>
    <dgm:pt modelId="{806D249D-BF0C-4095-AEEE-F28AB78E5FD6}" type="sibTrans" cxnId="{B4985D2D-EC97-4612-BF37-261E7E6C077C}">
      <dgm:prSet/>
      <dgm:spPr/>
      <dgm:t>
        <a:bodyPr/>
        <a:lstStyle/>
        <a:p>
          <a:endParaRPr lang="en-US" b="0"/>
        </a:p>
      </dgm:t>
    </dgm:pt>
    <dgm:pt modelId="{9D7882AA-2A2F-42F5-BFBE-8CF976913C14}">
      <dgm:prSet phldrT="[Text]"/>
      <dgm:spPr/>
      <dgm:t>
        <a:bodyPr/>
        <a:lstStyle/>
        <a:p>
          <a:r>
            <a:rPr lang="en-US" b="0" dirty="0"/>
            <a:t>Is the intervention a reasonable and efficient allocation of resources?</a:t>
          </a:r>
        </a:p>
      </dgm:t>
    </dgm:pt>
    <dgm:pt modelId="{D2AAFF00-BC9A-4D50-83A5-1A6ABC179B25}" type="parTrans" cxnId="{4EA7EE91-21B8-4798-A8AF-AB2198967F56}">
      <dgm:prSet/>
      <dgm:spPr/>
      <dgm:t>
        <a:bodyPr/>
        <a:lstStyle/>
        <a:p>
          <a:endParaRPr lang="en-US" b="0"/>
        </a:p>
      </dgm:t>
    </dgm:pt>
    <dgm:pt modelId="{376C5AF3-F66E-4F0B-9C94-BE3C34658648}" type="sibTrans" cxnId="{4EA7EE91-21B8-4798-A8AF-AB2198967F56}">
      <dgm:prSet/>
      <dgm:spPr/>
      <dgm:t>
        <a:bodyPr/>
        <a:lstStyle/>
        <a:p>
          <a:endParaRPr lang="en-US" b="0"/>
        </a:p>
      </dgm:t>
    </dgm:pt>
    <dgm:pt modelId="{D6EEBB4B-A1DD-4DE6-82B0-10D3266F3E16}">
      <dgm:prSet phldrT="[Text]"/>
      <dgm:spPr/>
      <dgm:t>
        <a:bodyPr/>
        <a:lstStyle/>
        <a:p>
          <a:r>
            <a:rPr lang="en-US" b="0" dirty="0"/>
            <a:t>Is there a public health need?</a:t>
          </a:r>
        </a:p>
      </dgm:t>
    </dgm:pt>
    <dgm:pt modelId="{B9D186CD-161A-47AC-A743-48026827F4AE}" type="parTrans" cxnId="{9E55D7C4-CD02-482A-A0CC-129DDC1C3FB7}">
      <dgm:prSet/>
      <dgm:spPr/>
      <dgm:t>
        <a:bodyPr/>
        <a:lstStyle/>
        <a:p>
          <a:endParaRPr lang="en-US" b="0"/>
        </a:p>
      </dgm:t>
    </dgm:pt>
    <dgm:pt modelId="{6317733E-BE8C-44FA-9643-9DC9C38EF465}" type="sibTrans" cxnId="{9E55D7C4-CD02-482A-A0CC-129DDC1C3FB7}">
      <dgm:prSet/>
      <dgm:spPr/>
      <dgm:t>
        <a:bodyPr/>
        <a:lstStyle/>
        <a:p>
          <a:endParaRPr lang="en-US" b="0"/>
        </a:p>
      </dgm:t>
    </dgm:pt>
    <dgm:pt modelId="{8BC2DAFF-2AA7-41A8-BF6A-57FBECDE00FB}">
      <dgm:prSet phldrT="[Text]"/>
      <dgm:spPr/>
      <dgm:t>
        <a:bodyPr/>
        <a:lstStyle/>
        <a:p>
          <a:r>
            <a:rPr lang="en-US" b="0" dirty="0"/>
            <a:t>Is the intervention feasible to implement?</a:t>
          </a:r>
        </a:p>
      </dgm:t>
    </dgm:pt>
    <dgm:pt modelId="{D827A1B4-9E01-43D9-B264-8C07BFB6F44E}" type="parTrans" cxnId="{1A842F3E-BFBF-47BD-9D00-9EF3E4DBAC85}">
      <dgm:prSet/>
      <dgm:spPr/>
      <dgm:t>
        <a:bodyPr/>
        <a:lstStyle/>
        <a:p>
          <a:endParaRPr lang="en-US" b="0"/>
        </a:p>
      </dgm:t>
    </dgm:pt>
    <dgm:pt modelId="{5A28A2CA-1458-4217-A1B1-04267381D5AD}" type="sibTrans" cxnId="{1A842F3E-BFBF-47BD-9D00-9EF3E4DBAC85}">
      <dgm:prSet/>
      <dgm:spPr/>
      <dgm:t>
        <a:bodyPr/>
        <a:lstStyle/>
        <a:p>
          <a:endParaRPr lang="en-US" b="0"/>
        </a:p>
      </dgm:t>
    </dgm:pt>
    <dgm:pt modelId="{21483FE1-75E3-46BD-91CE-4B94B68DBEE3}">
      <dgm:prSet phldrT="[Text]"/>
      <dgm:spPr/>
      <dgm:t>
        <a:bodyPr/>
        <a:lstStyle/>
        <a:p>
          <a:r>
            <a:rPr lang="en-US" b="0" dirty="0"/>
            <a:t>Does the target population value this intervention?</a:t>
          </a:r>
        </a:p>
      </dgm:t>
    </dgm:pt>
    <dgm:pt modelId="{760D459D-F429-42D9-9D44-5C93FFAC2FF2}" type="parTrans" cxnId="{1FD8F247-CC29-429F-AE73-AEB4C713364D}">
      <dgm:prSet/>
      <dgm:spPr/>
      <dgm:t>
        <a:bodyPr/>
        <a:lstStyle/>
        <a:p>
          <a:endParaRPr lang="en-US"/>
        </a:p>
      </dgm:t>
    </dgm:pt>
    <dgm:pt modelId="{219DE2AA-81C6-4AFC-A348-D182913D1AEC}" type="sibTrans" cxnId="{1FD8F247-CC29-429F-AE73-AEB4C713364D}">
      <dgm:prSet/>
      <dgm:spPr/>
      <dgm:t>
        <a:bodyPr/>
        <a:lstStyle/>
        <a:p>
          <a:endParaRPr lang="en-US"/>
        </a:p>
      </dgm:t>
    </dgm:pt>
    <dgm:pt modelId="{5CDBD975-4968-4129-8BD1-34E75AE6EED4}">
      <dgm:prSet phldrT="[Text]"/>
      <dgm:spPr/>
      <dgm:t>
        <a:bodyPr/>
        <a:lstStyle/>
        <a:p>
          <a:r>
            <a:rPr lang="en-US" b="0" dirty="0"/>
            <a:t>What is the overall certainty of evidence for the critical outcomes?</a:t>
          </a:r>
        </a:p>
      </dgm:t>
    </dgm:pt>
    <dgm:pt modelId="{60A0B7DC-9A31-42C6-8557-0C67574CABD5}" type="parTrans" cxnId="{E9740AEA-02E3-4CB4-9FF5-0C799316D02B}">
      <dgm:prSet/>
      <dgm:spPr/>
      <dgm:t>
        <a:bodyPr/>
        <a:lstStyle/>
        <a:p>
          <a:endParaRPr lang="en-US"/>
        </a:p>
      </dgm:t>
    </dgm:pt>
    <dgm:pt modelId="{1172C735-9499-49C0-9289-DD69BCE5DA75}" type="sibTrans" cxnId="{E9740AEA-02E3-4CB4-9FF5-0C799316D02B}">
      <dgm:prSet/>
      <dgm:spPr/>
      <dgm:t>
        <a:bodyPr/>
        <a:lstStyle/>
        <a:p>
          <a:endParaRPr lang="en-US"/>
        </a:p>
      </dgm:t>
    </dgm:pt>
    <dgm:pt modelId="{82284A4E-DDB6-4FE5-9DAC-99936ABB496B}" type="pres">
      <dgm:prSet presAssocID="{9798A44B-4299-40D4-A814-0F18B7F2D2AC}" presName="Name0" presStyleCnt="0">
        <dgm:presLayoutVars>
          <dgm:chPref val="1"/>
          <dgm:dir/>
          <dgm:animOne val="branch"/>
          <dgm:animLvl val="lvl"/>
          <dgm:resizeHandles val="exact"/>
        </dgm:presLayoutVars>
      </dgm:prSet>
      <dgm:spPr/>
    </dgm:pt>
    <dgm:pt modelId="{9190F55B-48D3-4483-AC69-973AF42057E3}" type="pres">
      <dgm:prSet presAssocID="{A398B5B2-702E-4598-B3B3-1308A1664FF4}" presName="root1" presStyleCnt="0"/>
      <dgm:spPr/>
    </dgm:pt>
    <dgm:pt modelId="{2073A012-19A6-43D3-B091-25A9DB52EE2A}" type="pres">
      <dgm:prSet presAssocID="{A398B5B2-702E-4598-B3B3-1308A1664FF4}" presName="LevelOneTextNode" presStyleLbl="node0" presStyleIdx="0" presStyleCnt="1" custAng="5400000" custScaleX="243211" custScaleY="80154" custLinFactX="-58583" custLinFactNeighborX="-100000" custLinFactNeighborY="-3223">
        <dgm:presLayoutVars>
          <dgm:chPref val="3"/>
        </dgm:presLayoutVars>
      </dgm:prSet>
      <dgm:spPr/>
    </dgm:pt>
    <dgm:pt modelId="{7EBCAF81-4EA7-4B56-9DC3-51C141FFD3AE}" type="pres">
      <dgm:prSet presAssocID="{A398B5B2-702E-4598-B3B3-1308A1664FF4}" presName="level2hierChild" presStyleCnt="0"/>
      <dgm:spPr/>
    </dgm:pt>
    <dgm:pt modelId="{FAED4CBC-D6A1-42F9-BF7C-62DA9096BE11}" type="pres">
      <dgm:prSet presAssocID="{B9D186CD-161A-47AC-A743-48026827F4AE}" presName="conn2-1" presStyleLbl="parChTrans1D2" presStyleIdx="0" presStyleCnt="7"/>
      <dgm:spPr/>
    </dgm:pt>
    <dgm:pt modelId="{3F7C1AC7-20B4-4FCA-BC77-DD9C85EF757E}" type="pres">
      <dgm:prSet presAssocID="{B9D186CD-161A-47AC-A743-48026827F4AE}" presName="connTx" presStyleLbl="parChTrans1D2" presStyleIdx="0" presStyleCnt="7"/>
      <dgm:spPr/>
    </dgm:pt>
    <dgm:pt modelId="{4BBBF60B-2FD7-47A6-AF32-E028BE989785}" type="pres">
      <dgm:prSet presAssocID="{D6EEBB4B-A1DD-4DE6-82B0-10D3266F3E16}" presName="root2" presStyleCnt="0"/>
      <dgm:spPr/>
    </dgm:pt>
    <dgm:pt modelId="{B0B6904C-B974-4F28-BCDE-55B8DAE7F158}" type="pres">
      <dgm:prSet presAssocID="{D6EEBB4B-A1DD-4DE6-82B0-10D3266F3E16}" presName="LevelTwoTextNode" presStyleLbl="node2" presStyleIdx="0" presStyleCnt="7">
        <dgm:presLayoutVars>
          <dgm:chPref val="3"/>
        </dgm:presLayoutVars>
      </dgm:prSet>
      <dgm:spPr/>
    </dgm:pt>
    <dgm:pt modelId="{6DC8AC17-727D-4372-A530-44D7BC8CC0DF}" type="pres">
      <dgm:prSet presAssocID="{D6EEBB4B-A1DD-4DE6-82B0-10D3266F3E16}" presName="level3hierChild" presStyleCnt="0"/>
      <dgm:spPr/>
    </dgm:pt>
    <dgm:pt modelId="{6987BC0C-1310-49C0-8871-87C28E04B52E}" type="pres">
      <dgm:prSet presAssocID="{5DB4664E-DF4A-4DDC-99C6-4AE88B07BAD5}" presName="conn2-1" presStyleLbl="parChTrans1D2" presStyleIdx="1" presStyleCnt="7"/>
      <dgm:spPr/>
    </dgm:pt>
    <dgm:pt modelId="{1EA28986-329E-44A1-8213-D1B8FAA3A576}" type="pres">
      <dgm:prSet presAssocID="{5DB4664E-DF4A-4DDC-99C6-4AE88B07BAD5}" presName="connTx" presStyleLbl="parChTrans1D2" presStyleIdx="1" presStyleCnt="7"/>
      <dgm:spPr/>
    </dgm:pt>
    <dgm:pt modelId="{6395ADD0-E0C3-4A3A-AAE2-BDCFEC0A375C}" type="pres">
      <dgm:prSet presAssocID="{6947B6C9-CC43-44C1-B8A8-75341463BC6E}" presName="root2" presStyleCnt="0"/>
      <dgm:spPr/>
    </dgm:pt>
    <dgm:pt modelId="{FD994ED9-1128-44BF-802E-BF7E20BD9D49}" type="pres">
      <dgm:prSet presAssocID="{6947B6C9-CC43-44C1-B8A8-75341463BC6E}" presName="LevelTwoTextNode" presStyleLbl="node2" presStyleIdx="1" presStyleCnt="7">
        <dgm:presLayoutVars>
          <dgm:chPref val="3"/>
        </dgm:presLayoutVars>
      </dgm:prSet>
      <dgm:spPr/>
    </dgm:pt>
    <dgm:pt modelId="{3E4E937B-5A8F-4F6B-A937-544232861C98}" type="pres">
      <dgm:prSet presAssocID="{6947B6C9-CC43-44C1-B8A8-75341463BC6E}" presName="level3hierChild" presStyleCnt="0"/>
      <dgm:spPr/>
    </dgm:pt>
    <dgm:pt modelId="{BAB5779C-7528-444D-BD33-34F6ADF7D547}" type="pres">
      <dgm:prSet presAssocID="{60A0B7DC-9A31-42C6-8557-0C67574CABD5}" presName="conn2-1" presStyleLbl="parChTrans1D2" presStyleIdx="2" presStyleCnt="7"/>
      <dgm:spPr/>
    </dgm:pt>
    <dgm:pt modelId="{926C6ED0-51B9-455C-B5C4-1F8D17CEA567}" type="pres">
      <dgm:prSet presAssocID="{60A0B7DC-9A31-42C6-8557-0C67574CABD5}" presName="connTx" presStyleLbl="parChTrans1D2" presStyleIdx="2" presStyleCnt="7"/>
      <dgm:spPr/>
    </dgm:pt>
    <dgm:pt modelId="{A6714503-A841-4990-83CD-DA2251111A76}" type="pres">
      <dgm:prSet presAssocID="{5CDBD975-4968-4129-8BD1-34E75AE6EED4}" presName="root2" presStyleCnt="0"/>
      <dgm:spPr/>
    </dgm:pt>
    <dgm:pt modelId="{7A467840-2C0E-48CA-AEBE-1AFB4354208B}" type="pres">
      <dgm:prSet presAssocID="{5CDBD975-4968-4129-8BD1-34E75AE6EED4}" presName="LevelTwoTextNode" presStyleLbl="node2" presStyleIdx="2" presStyleCnt="7">
        <dgm:presLayoutVars>
          <dgm:chPref val="3"/>
        </dgm:presLayoutVars>
      </dgm:prSet>
      <dgm:spPr/>
    </dgm:pt>
    <dgm:pt modelId="{12476308-A215-4C79-B194-6736055FC4F0}" type="pres">
      <dgm:prSet presAssocID="{5CDBD975-4968-4129-8BD1-34E75AE6EED4}" presName="level3hierChild" presStyleCnt="0"/>
      <dgm:spPr/>
    </dgm:pt>
    <dgm:pt modelId="{744134E7-FB82-4BAF-BD10-D9621015B0BC}" type="pres">
      <dgm:prSet presAssocID="{760D459D-F429-42D9-9D44-5C93FFAC2FF2}" presName="conn2-1" presStyleLbl="parChTrans1D2" presStyleIdx="3" presStyleCnt="7"/>
      <dgm:spPr/>
    </dgm:pt>
    <dgm:pt modelId="{43FDCBAB-6DB8-4555-A305-DCA5004E1E55}" type="pres">
      <dgm:prSet presAssocID="{760D459D-F429-42D9-9D44-5C93FFAC2FF2}" presName="connTx" presStyleLbl="parChTrans1D2" presStyleIdx="3" presStyleCnt="7"/>
      <dgm:spPr/>
    </dgm:pt>
    <dgm:pt modelId="{5B2AF431-3EFE-45C3-BFDE-8BE3689BD015}" type="pres">
      <dgm:prSet presAssocID="{21483FE1-75E3-46BD-91CE-4B94B68DBEE3}" presName="root2" presStyleCnt="0"/>
      <dgm:spPr/>
    </dgm:pt>
    <dgm:pt modelId="{2CD5C5EA-5C90-4391-A1B2-F8EE7AB084CC}" type="pres">
      <dgm:prSet presAssocID="{21483FE1-75E3-46BD-91CE-4B94B68DBEE3}" presName="LevelTwoTextNode" presStyleLbl="node2" presStyleIdx="3" presStyleCnt="7">
        <dgm:presLayoutVars>
          <dgm:chPref val="3"/>
        </dgm:presLayoutVars>
      </dgm:prSet>
      <dgm:spPr/>
    </dgm:pt>
    <dgm:pt modelId="{8CA96170-F672-4C86-8766-80F1D8049A12}" type="pres">
      <dgm:prSet presAssocID="{21483FE1-75E3-46BD-91CE-4B94B68DBEE3}" presName="level3hierChild" presStyleCnt="0"/>
      <dgm:spPr/>
    </dgm:pt>
    <dgm:pt modelId="{A0E2934C-2191-4574-93C1-821E2343ED35}" type="pres">
      <dgm:prSet presAssocID="{4BF6B202-DBDE-431D-BECB-38E23F8A3A7A}" presName="conn2-1" presStyleLbl="parChTrans1D2" presStyleIdx="4" presStyleCnt="7"/>
      <dgm:spPr/>
    </dgm:pt>
    <dgm:pt modelId="{A323218D-C6C0-4B82-9A1C-8050872154F2}" type="pres">
      <dgm:prSet presAssocID="{4BF6B202-DBDE-431D-BECB-38E23F8A3A7A}" presName="connTx" presStyleLbl="parChTrans1D2" presStyleIdx="4" presStyleCnt="7"/>
      <dgm:spPr/>
    </dgm:pt>
    <dgm:pt modelId="{0697EFC7-7C01-4883-8204-00F4DCCC599A}" type="pres">
      <dgm:prSet presAssocID="{9F5879FB-B6AC-4B32-AA3D-5E58501645D8}" presName="root2" presStyleCnt="0"/>
      <dgm:spPr/>
    </dgm:pt>
    <dgm:pt modelId="{E428CA9B-7C02-4BA9-B4D9-87A0D7490036}" type="pres">
      <dgm:prSet presAssocID="{9F5879FB-B6AC-4B32-AA3D-5E58501645D8}" presName="LevelTwoTextNode" presStyleLbl="node2" presStyleIdx="4" presStyleCnt="7">
        <dgm:presLayoutVars>
          <dgm:chPref val="3"/>
        </dgm:presLayoutVars>
      </dgm:prSet>
      <dgm:spPr/>
    </dgm:pt>
    <dgm:pt modelId="{9AAB75BB-96F4-4FFB-9C5B-BFA1597BCA2C}" type="pres">
      <dgm:prSet presAssocID="{9F5879FB-B6AC-4B32-AA3D-5E58501645D8}" presName="level3hierChild" presStyleCnt="0"/>
      <dgm:spPr/>
    </dgm:pt>
    <dgm:pt modelId="{78091449-97ED-4B52-BE13-48C167BAAC0D}" type="pres">
      <dgm:prSet presAssocID="{D2AAFF00-BC9A-4D50-83A5-1A6ABC179B25}" presName="conn2-1" presStyleLbl="parChTrans1D2" presStyleIdx="5" presStyleCnt="7"/>
      <dgm:spPr/>
    </dgm:pt>
    <dgm:pt modelId="{97DE5C89-B2C6-4234-B2FA-730680412D73}" type="pres">
      <dgm:prSet presAssocID="{D2AAFF00-BC9A-4D50-83A5-1A6ABC179B25}" presName="connTx" presStyleLbl="parChTrans1D2" presStyleIdx="5" presStyleCnt="7"/>
      <dgm:spPr/>
    </dgm:pt>
    <dgm:pt modelId="{89687DAA-D131-4993-9312-715B8824486E}" type="pres">
      <dgm:prSet presAssocID="{9D7882AA-2A2F-42F5-BFBE-8CF976913C14}" presName="root2" presStyleCnt="0"/>
      <dgm:spPr/>
    </dgm:pt>
    <dgm:pt modelId="{78F940AE-9759-425F-BCA6-5A0D818EA74B}" type="pres">
      <dgm:prSet presAssocID="{9D7882AA-2A2F-42F5-BFBE-8CF976913C14}" presName="LevelTwoTextNode" presStyleLbl="node2" presStyleIdx="5" presStyleCnt="7">
        <dgm:presLayoutVars>
          <dgm:chPref val="3"/>
        </dgm:presLayoutVars>
      </dgm:prSet>
      <dgm:spPr/>
    </dgm:pt>
    <dgm:pt modelId="{50377D9B-4D00-4D28-89D0-8D8FB2718171}" type="pres">
      <dgm:prSet presAssocID="{9D7882AA-2A2F-42F5-BFBE-8CF976913C14}" presName="level3hierChild" presStyleCnt="0"/>
      <dgm:spPr/>
    </dgm:pt>
    <dgm:pt modelId="{92B45722-51F4-42D2-899B-EC552451B40D}" type="pres">
      <dgm:prSet presAssocID="{D827A1B4-9E01-43D9-B264-8C07BFB6F44E}" presName="conn2-1" presStyleLbl="parChTrans1D2" presStyleIdx="6" presStyleCnt="7"/>
      <dgm:spPr/>
    </dgm:pt>
    <dgm:pt modelId="{C6A066C9-F74C-4CB6-AE81-918FDD32AD6C}" type="pres">
      <dgm:prSet presAssocID="{D827A1B4-9E01-43D9-B264-8C07BFB6F44E}" presName="connTx" presStyleLbl="parChTrans1D2" presStyleIdx="6" presStyleCnt="7"/>
      <dgm:spPr/>
    </dgm:pt>
    <dgm:pt modelId="{7699C4C1-9A7A-49A6-92DD-A53AA99E2A7A}" type="pres">
      <dgm:prSet presAssocID="{8BC2DAFF-2AA7-41A8-BF6A-57FBECDE00FB}" presName="root2" presStyleCnt="0"/>
      <dgm:spPr/>
    </dgm:pt>
    <dgm:pt modelId="{4391341F-95CE-4323-8A7B-1045485F3705}" type="pres">
      <dgm:prSet presAssocID="{8BC2DAFF-2AA7-41A8-BF6A-57FBECDE00FB}" presName="LevelTwoTextNode" presStyleLbl="node2" presStyleIdx="6" presStyleCnt="7">
        <dgm:presLayoutVars>
          <dgm:chPref val="3"/>
        </dgm:presLayoutVars>
      </dgm:prSet>
      <dgm:spPr/>
    </dgm:pt>
    <dgm:pt modelId="{FAC8776C-B2BC-44B6-8FBF-E979D87F2BB4}" type="pres">
      <dgm:prSet presAssocID="{8BC2DAFF-2AA7-41A8-BF6A-57FBECDE00FB}" presName="level3hierChild" presStyleCnt="0"/>
      <dgm:spPr/>
    </dgm:pt>
  </dgm:ptLst>
  <dgm:cxnLst>
    <dgm:cxn modelId="{1CB84304-FA7F-4EBB-A877-D909E0CAA092}" type="presOf" srcId="{B9D186CD-161A-47AC-A743-48026827F4AE}" destId="{FAED4CBC-D6A1-42F9-BF7C-62DA9096BE11}" srcOrd="0" destOrd="0" presId="urn:microsoft.com/office/officeart/2008/layout/HorizontalMultiLevelHierarchy"/>
    <dgm:cxn modelId="{8ED46C1B-03DC-474B-B5A7-898C64FE51B3}" type="presOf" srcId="{60A0B7DC-9A31-42C6-8557-0C67574CABD5}" destId="{BAB5779C-7528-444D-BD33-34F6ADF7D547}" srcOrd="0" destOrd="0" presId="urn:microsoft.com/office/officeart/2008/layout/HorizontalMultiLevelHierarchy"/>
    <dgm:cxn modelId="{96AD0620-00A3-4165-B0A1-C6EB2A4B101B}" type="presOf" srcId="{9F5879FB-B6AC-4B32-AA3D-5E58501645D8}" destId="{E428CA9B-7C02-4BA9-B4D9-87A0D7490036}" srcOrd="0" destOrd="0" presId="urn:microsoft.com/office/officeart/2008/layout/HorizontalMultiLevelHierarchy"/>
    <dgm:cxn modelId="{BFA10D28-151F-4284-B7CD-8CB3BCF18578}" type="presOf" srcId="{D2AAFF00-BC9A-4D50-83A5-1A6ABC179B25}" destId="{78091449-97ED-4B52-BE13-48C167BAAC0D}" srcOrd="0" destOrd="0" presId="urn:microsoft.com/office/officeart/2008/layout/HorizontalMultiLevelHierarchy"/>
    <dgm:cxn modelId="{B4985D2D-EC97-4612-BF37-261E7E6C077C}" srcId="{A398B5B2-702E-4598-B3B3-1308A1664FF4}" destId="{9F5879FB-B6AC-4B32-AA3D-5E58501645D8}" srcOrd="4" destOrd="0" parTransId="{4BF6B202-DBDE-431D-BECB-38E23F8A3A7A}" sibTransId="{806D249D-BF0C-4095-AEEE-F28AB78E5FD6}"/>
    <dgm:cxn modelId="{1A842F3E-BFBF-47BD-9D00-9EF3E4DBAC85}" srcId="{A398B5B2-702E-4598-B3B3-1308A1664FF4}" destId="{8BC2DAFF-2AA7-41A8-BF6A-57FBECDE00FB}" srcOrd="6" destOrd="0" parTransId="{D827A1B4-9E01-43D9-B264-8C07BFB6F44E}" sibTransId="{5A28A2CA-1458-4217-A1B1-04267381D5AD}"/>
    <dgm:cxn modelId="{1FD8F247-CC29-429F-AE73-AEB4C713364D}" srcId="{A398B5B2-702E-4598-B3B3-1308A1664FF4}" destId="{21483FE1-75E3-46BD-91CE-4B94B68DBEE3}" srcOrd="3" destOrd="0" parTransId="{760D459D-F429-42D9-9D44-5C93FFAC2FF2}" sibTransId="{219DE2AA-81C6-4AFC-A348-D182913D1AEC}"/>
    <dgm:cxn modelId="{0525224D-BDC5-4FFD-9729-FF93E738FAC7}" type="presOf" srcId="{760D459D-F429-42D9-9D44-5C93FFAC2FF2}" destId="{744134E7-FB82-4BAF-BD10-D9621015B0BC}" srcOrd="0" destOrd="0" presId="urn:microsoft.com/office/officeart/2008/layout/HorizontalMultiLevelHierarchy"/>
    <dgm:cxn modelId="{2AC8B16D-B39C-497D-A073-5C0C642A6177}" type="presOf" srcId="{A398B5B2-702E-4598-B3B3-1308A1664FF4}" destId="{2073A012-19A6-43D3-B091-25A9DB52EE2A}" srcOrd="0" destOrd="0" presId="urn:microsoft.com/office/officeart/2008/layout/HorizontalMultiLevelHierarchy"/>
    <dgm:cxn modelId="{F0A5306E-490F-4D9F-B0E9-D0369E6AD05C}" type="presOf" srcId="{D827A1B4-9E01-43D9-B264-8C07BFB6F44E}" destId="{C6A066C9-F74C-4CB6-AE81-918FDD32AD6C}" srcOrd="1" destOrd="0" presId="urn:microsoft.com/office/officeart/2008/layout/HorizontalMultiLevelHierarchy"/>
    <dgm:cxn modelId="{84424E76-239A-49D5-8915-9803B84508DA}" type="presOf" srcId="{B9D186CD-161A-47AC-A743-48026827F4AE}" destId="{3F7C1AC7-20B4-4FCA-BC77-DD9C85EF757E}" srcOrd="1" destOrd="0" presId="urn:microsoft.com/office/officeart/2008/layout/HorizontalMultiLevelHierarchy"/>
    <dgm:cxn modelId="{62F95D90-2AB4-4CA4-9FA7-DE6DCF77C65E}" type="presOf" srcId="{21483FE1-75E3-46BD-91CE-4B94B68DBEE3}" destId="{2CD5C5EA-5C90-4391-A1B2-F8EE7AB084CC}" srcOrd="0" destOrd="0" presId="urn:microsoft.com/office/officeart/2008/layout/HorizontalMultiLevelHierarchy"/>
    <dgm:cxn modelId="{4EA7EE91-21B8-4798-A8AF-AB2198967F56}" srcId="{A398B5B2-702E-4598-B3B3-1308A1664FF4}" destId="{9D7882AA-2A2F-42F5-BFBE-8CF976913C14}" srcOrd="5" destOrd="0" parTransId="{D2AAFF00-BC9A-4D50-83A5-1A6ABC179B25}" sibTransId="{376C5AF3-F66E-4F0B-9C94-BE3C34658648}"/>
    <dgm:cxn modelId="{7709D49A-BBA0-4D99-8CCB-EE9AD7739985}" type="presOf" srcId="{6947B6C9-CC43-44C1-B8A8-75341463BC6E}" destId="{FD994ED9-1128-44BF-802E-BF7E20BD9D49}" srcOrd="0" destOrd="0" presId="urn:microsoft.com/office/officeart/2008/layout/HorizontalMultiLevelHierarchy"/>
    <dgm:cxn modelId="{2EF7D49D-44E5-4D64-A474-D08766AA3D52}" type="presOf" srcId="{9798A44B-4299-40D4-A814-0F18B7F2D2AC}" destId="{82284A4E-DDB6-4FE5-9DAC-99936ABB496B}" srcOrd="0" destOrd="0" presId="urn:microsoft.com/office/officeart/2008/layout/HorizontalMultiLevelHierarchy"/>
    <dgm:cxn modelId="{676C4FB1-2CE2-467A-997E-3455C05703EC}" type="presOf" srcId="{9D7882AA-2A2F-42F5-BFBE-8CF976913C14}" destId="{78F940AE-9759-425F-BCA6-5A0D818EA74B}" srcOrd="0" destOrd="0" presId="urn:microsoft.com/office/officeart/2008/layout/HorizontalMultiLevelHierarchy"/>
    <dgm:cxn modelId="{8AF24CC3-3B7C-4DE5-A36C-8A74FD0E79BD}" type="presOf" srcId="{5CDBD975-4968-4129-8BD1-34E75AE6EED4}" destId="{7A467840-2C0E-48CA-AEBE-1AFB4354208B}" srcOrd="0" destOrd="0" presId="urn:microsoft.com/office/officeart/2008/layout/HorizontalMultiLevelHierarchy"/>
    <dgm:cxn modelId="{9E55D7C4-CD02-482A-A0CC-129DDC1C3FB7}" srcId="{A398B5B2-702E-4598-B3B3-1308A1664FF4}" destId="{D6EEBB4B-A1DD-4DE6-82B0-10D3266F3E16}" srcOrd="0" destOrd="0" parTransId="{B9D186CD-161A-47AC-A743-48026827F4AE}" sibTransId="{6317733E-BE8C-44FA-9643-9DC9C38EF465}"/>
    <dgm:cxn modelId="{9CAD8CC7-B14E-4095-9AA5-9ECE6936E978}" type="presOf" srcId="{D6EEBB4B-A1DD-4DE6-82B0-10D3266F3E16}" destId="{B0B6904C-B974-4F28-BCDE-55B8DAE7F158}" srcOrd="0" destOrd="0" presId="urn:microsoft.com/office/officeart/2008/layout/HorizontalMultiLevelHierarchy"/>
    <dgm:cxn modelId="{FB198CC8-529E-4617-B5D7-C4F075F87009}" srcId="{9798A44B-4299-40D4-A814-0F18B7F2D2AC}" destId="{A398B5B2-702E-4598-B3B3-1308A1664FF4}" srcOrd="0" destOrd="0" parTransId="{B653BCD1-5D02-4297-A215-01927D4B8FAE}" sibTransId="{C100A7CE-D774-4D7D-A492-0EA697125159}"/>
    <dgm:cxn modelId="{BA63D7D5-B818-4EBF-8862-BD56A04BE26A}" type="presOf" srcId="{4BF6B202-DBDE-431D-BECB-38E23F8A3A7A}" destId="{A0E2934C-2191-4574-93C1-821E2343ED35}" srcOrd="0" destOrd="0" presId="urn:microsoft.com/office/officeart/2008/layout/HorizontalMultiLevelHierarchy"/>
    <dgm:cxn modelId="{04C353DD-C06D-4AAC-9F53-3DFB1D32D043}" type="presOf" srcId="{D2AAFF00-BC9A-4D50-83A5-1A6ABC179B25}" destId="{97DE5C89-B2C6-4234-B2FA-730680412D73}" srcOrd="1" destOrd="0" presId="urn:microsoft.com/office/officeart/2008/layout/HorizontalMultiLevelHierarchy"/>
    <dgm:cxn modelId="{75C5D0E3-0B2A-488D-BB92-F8D96465FB8C}" type="presOf" srcId="{8BC2DAFF-2AA7-41A8-BF6A-57FBECDE00FB}" destId="{4391341F-95CE-4323-8A7B-1045485F3705}" srcOrd="0" destOrd="0" presId="urn:microsoft.com/office/officeart/2008/layout/HorizontalMultiLevelHierarchy"/>
    <dgm:cxn modelId="{E9740AEA-02E3-4CB4-9FF5-0C799316D02B}" srcId="{A398B5B2-702E-4598-B3B3-1308A1664FF4}" destId="{5CDBD975-4968-4129-8BD1-34E75AE6EED4}" srcOrd="2" destOrd="0" parTransId="{60A0B7DC-9A31-42C6-8557-0C67574CABD5}" sibTransId="{1172C735-9499-49C0-9289-DD69BCE5DA75}"/>
    <dgm:cxn modelId="{6153ABEF-577A-42A9-9BD4-68C76117FD0C}" type="presOf" srcId="{60A0B7DC-9A31-42C6-8557-0C67574CABD5}" destId="{926C6ED0-51B9-455C-B5C4-1F8D17CEA567}" srcOrd="1" destOrd="0" presId="urn:microsoft.com/office/officeart/2008/layout/HorizontalMultiLevelHierarchy"/>
    <dgm:cxn modelId="{A62976F3-17E2-4FAE-BDF9-5F18B6938A3E}" type="presOf" srcId="{4BF6B202-DBDE-431D-BECB-38E23F8A3A7A}" destId="{A323218D-C6C0-4B82-9A1C-8050872154F2}" srcOrd="1" destOrd="0" presId="urn:microsoft.com/office/officeart/2008/layout/HorizontalMultiLevelHierarchy"/>
    <dgm:cxn modelId="{D1A08EF6-050C-4B58-BCF6-08A06ACA9031}" type="presOf" srcId="{5DB4664E-DF4A-4DDC-99C6-4AE88B07BAD5}" destId="{6987BC0C-1310-49C0-8871-87C28E04B52E}" srcOrd="0" destOrd="0" presId="urn:microsoft.com/office/officeart/2008/layout/HorizontalMultiLevelHierarchy"/>
    <dgm:cxn modelId="{42690DF7-CA40-4C07-BA06-B25865DC77BE}" type="presOf" srcId="{5DB4664E-DF4A-4DDC-99C6-4AE88B07BAD5}" destId="{1EA28986-329E-44A1-8213-D1B8FAA3A576}" srcOrd="1" destOrd="0" presId="urn:microsoft.com/office/officeart/2008/layout/HorizontalMultiLevelHierarchy"/>
    <dgm:cxn modelId="{6DEDCBF9-5B94-4480-99B0-97AEAA1C0B71}" type="presOf" srcId="{760D459D-F429-42D9-9D44-5C93FFAC2FF2}" destId="{43FDCBAB-6DB8-4555-A305-DCA5004E1E55}" srcOrd="1" destOrd="0" presId="urn:microsoft.com/office/officeart/2008/layout/HorizontalMultiLevelHierarchy"/>
    <dgm:cxn modelId="{F0C220FB-B6B8-4B14-BD2F-EC1BAE7B6A5A}" srcId="{A398B5B2-702E-4598-B3B3-1308A1664FF4}" destId="{6947B6C9-CC43-44C1-B8A8-75341463BC6E}" srcOrd="1" destOrd="0" parTransId="{5DB4664E-DF4A-4DDC-99C6-4AE88B07BAD5}" sibTransId="{6F244848-1971-441B-B475-EC0FCC7287B0}"/>
    <dgm:cxn modelId="{C146E8FC-6568-45FE-8E7C-44D4FFCC503C}" type="presOf" srcId="{D827A1B4-9E01-43D9-B264-8C07BFB6F44E}" destId="{92B45722-51F4-42D2-899B-EC552451B40D}" srcOrd="0" destOrd="0" presId="urn:microsoft.com/office/officeart/2008/layout/HorizontalMultiLevelHierarchy"/>
    <dgm:cxn modelId="{C31F5E44-BAEE-4FEF-9278-77197CC079DC}" type="presParOf" srcId="{82284A4E-DDB6-4FE5-9DAC-99936ABB496B}" destId="{9190F55B-48D3-4483-AC69-973AF42057E3}" srcOrd="0" destOrd="0" presId="urn:microsoft.com/office/officeart/2008/layout/HorizontalMultiLevelHierarchy"/>
    <dgm:cxn modelId="{A91EFAA7-DA84-43D7-9F2A-03C509BBB4AB}" type="presParOf" srcId="{9190F55B-48D3-4483-AC69-973AF42057E3}" destId="{2073A012-19A6-43D3-B091-25A9DB52EE2A}" srcOrd="0" destOrd="0" presId="urn:microsoft.com/office/officeart/2008/layout/HorizontalMultiLevelHierarchy"/>
    <dgm:cxn modelId="{DF9A636A-C307-4601-BFFD-0F35EEFFF1FD}" type="presParOf" srcId="{9190F55B-48D3-4483-AC69-973AF42057E3}" destId="{7EBCAF81-4EA7-4B56-9DC3-51C141FFD3AE}" srcOrd="1" destOrd="0" presId="urn:microsoft.com/office/officeart/2008/layout/HorizontalMultiLevelHierarchy"/>
    <dgm:cxn modelId="{0C370A31-C11B-47E7-A2B3-B5D0AC966BEF}" type="presParOf" srcId="{7EBCAF81-4EA7-4B56-9DC3-51C141FFD3AE}" destId="{FAED4CBC-D6A1-42F9-BF7C-62DA9096BE11}" srcOrd="0" destOrd="0" presId="urn:microsoft.com/office/officeart/2008/layout/HorizontalMultiLevelHierarchy"/>
    <dgm:cxn modelId="{DFA66392-286A-41FD-B290-A39CF7D0C472}" type="presParOf" srcId="{FAED4CBC-D6A1-42F9-BF7C-62DA9096BE11}" destId="{3F7C1AC7-20B4-4FCA-BC77-DD9C85EF757E}" srcOrd="0" destOrd="0" presId="urn:microsoft.com/office/officeart/2008/layout/HorizontalMultiLevelHierarchy"/>
    <dgm:cxn modelId="{86103423-EAD8-4783-924D-B03C55EF054C}" type="presParOf" srcId="{7EBCAF81-4EA7-4B56-9DC3-51C141FFD3AE}" destId="{4BBBF60B-2FD7-47A6-AF32-E028BE989785}" srcOrd="1" destOrd="0" presId="urn:microsoft.com/office/officeart/2008/layout/HorizontalMultiLevelHierarchy"/>
    <dgm:cxn modelId="{608F383E-6B25-4FA5-823B-ADB16F75A3C3}" type="presParOf" srcId="{4BBBF60B-2FD7-47A6-AF32-E028BE989785}" destId="{B0B6904C-B974-4F28-BCDE-55B8DAE7F158}" srcOrd="0" destOrd="0" presId="urn:microsoft.com/office/officeart/2008/layout/HorizontalMultiLevelHierarchy"/>
    <dgm:cxn modelId="{3C00F6E5-4EEF-4C84-BBEE-E222DF25F4EB}" type="presParOf" srcId="{4BBBF60B-2FD7-47A6-AF32-E028BE989785}" destId="{6DC8AC17-727D-4372-A530-44D7BC8CC0DF}" srcOrd="1" destOrd="0" presId="urn:microsoft.com/office/officeart/2008/layout/HorizontalMultiLevelHierarchy"/>
    <dgm:cxn modelId="{DE9DAEDC-5166-47C1-AC2C-0E11916D9A08}" type="presParOf" srcId="{7EBCAF81-4EA7-4B56-9DC3-51C141FFD3AE}" destId="{6987BC0C-1310-49C0-8871-87C28E04B52E}" srcOrd="2" destOrd="0" presId="urn:microsoft.com/office/officeart/2008/layout/HorizontalMultiLevelHierarchy"/>
    <dgm:cxn modelId="{83D7D8E7-2204-475C-8BA7-01E594CBBFEF}" type="presParOf" srcId="{6987BC0C-1310-49C0-8871-87C28E04B52E}" destId="{1EA28986-329E-44A1-8213-D1B8FAA3A576}" srcOrd="0" destOrd="0" presId="urn:microsoft.com/office/officeart/2008/layout/HorizontalMultiLevelHierarchy"/>
    <dgm:cxn modelId="{4132CB19-AC8B-41A0-B1F7-B43D92632D13}" type="presParOf" srcId="{7EBCAF81-4EA7-4B56-9DC3-51C141FFD3AE}" destId="{6395ADD0-E0C3-4A3A-AAE2-BDCFEC0A375C}" srcOrd="3" destOrd="0" presId="urn:microsoft.com/office/officeart/2008/layout/HorizontalMultiLevelHierarchy"/>
    <dgm:cxn modelId="{E75B7659-DE82-4808-BD05-C61D8284B596}" type="presParOf" srcId="{6395ADD0-E0C3-4A3A-AAE2-BDCFEC0A375C}" destId="{FD994ED9-1128-44BF-802E-BF7E20BD9D49}" srcOrd="0" destOrd="0" presId="urn:microsoft.com/office/officeart/2008/layout/HorizontalMultiLevelHierarchy"/>
    <dgm:cxn modelId="{9EFD249F-648C-43AE-9EB9-E838DA623BB0}" type="presParOf" srcId="{6395ADD0-E0C3-4A3A-AAE2-BDCFEC0A375C}" destId="{3E4E937B-5A8F-4F6B-A937-544232861C98}" srcOrd="1" destOrd="0" presId="urn:microsoft.com/office/officeart/2008/layout/HorizontalMultiLevelHierarchy"/>
    <dgm:cxn modelId="{42F4932C-1DED-4197-AAE3-3DE758ADAAE6}" type="presParOf" srcId="{7EBCAF81-4EA7-4B56-9DC3-51C141FFD3AE}" destId="{BAB5779C-7528-444D-BD33-34F6ADF7D547}" srcOrd="4" destOrd="0" presId="urn:microsoft.com/office/officeart/2008/layout/HorizontalMultiLevelHierarchy"/>
    <dgm:cxn modelId="{6CC9458C-C78A-407B-B020-E57B863DE435}" type="presParOf" srcId="{BAB5779C-7528-444D-BD33-34F6ADF7D547}" destId="{926C6ED0-51B9-455C-B5C4-1F8D17CEA567}" srcOrd="0" destOrd="0" presId="urn:microsoft.com/office/officeart/2008/layout/HorizontalMultiLevelHierarchy"/>
    <dgm:cxn modelId="{FA4CA70E-CDF4-4A31-B5C2-E9C20F5E895A}" type="presParOf" srcId="{7EBCAF81-4EA7-4B56-9DC3-51C141FFD3AE}" destId="{A6714503-A841-4990-83CD-DA2251111A76}" srcOrd="5" destOrd="0" presId="urn:microsoft.com/office/officeart/2008/layout/HorizontalMultiLevelHierarchy"/>
    <dgm:cxn modelId="{9C700D62-061E-4A04-87D7-54EF33FB7E2A}" type="presParOf" srcId="{A6714503-A841-4990-83CD-DA2251111A76}" destId="{7A467840-2C0E-48CA-AEBE-1AFB4354208B}" srcOrd="0" destOrd="0" presId="urn:microsoft.com/office/officeart/2008/layout/HorizontalMultiLevelHierarchy"/>
    <dgm:cxn modelId="{1528D0DE-F696-4B1D-BA35-43D7868BBC12}" type="presParOf" srcId="{A6714503-A841-4990-83CD-DA2251111A76}" destId="{12476308-A215-4C79-B194-6736055FC4F0}" srcOrd="1" destOrd="0" presId="urn:microsoft.com/office/officeart/2008/layout/HorizontalMultiLevelHierarchy"/>
    <dgm:cxn modelId="{F6D2903D-BE52-4FDC-BDAF-4B616B2A960A}" type="presParOf" srcId="{7EBCAF81-4EA7-4B56-9DC3-51C141FFD3AE}" destId="{744134E7-FB82-4BAF-BD10-D9621015B0BC}" srcOrd="6" destOrd="0" presId="urn:microsoft.com/office/officeart/2008/layout/HorizontalMultiLevelHierarchy"/>
    <dgm:cxn modelId="{AEE9363A-0510-4074-92B2-6F67E984EA00}" type="presParOf" srcId="{744134E7-FB82-4BAF-BD10-D9621015B0BC}" destId="{43FDCBAB-6DB8-4555-A305-DCA5004E1E55}" srcOrd="0" destOrd="0" presId="urn:microsoft.com/office/officeart/2008/layout/HorizontalMultiLevelHierarchy"/>
    <dgm:cxn modelId="{22441C25-AFC8-498D-A7DC-C8EC9FEA8DD3}" type="presParOf" srcId="{7EBCAF81-4EA7-4B56-9DC3-51C141FFD3AE}" destId="{5B2AF431-3EFE-45C3-BFDE-8BE3689BD015}" srcOrd="7" destOrd="0" presId="urn:microsoft.com/office/officeart/2008/layout/HorizontalMultiLevelHierarchy"/>
    <dgm:cxn modelId="{283E4EBE-1E12-4329-8A75-14D7A94EFD35}" type="presParOf" srcId="{5B2AF431-3EFE-45C3-BFDE-8BE3689BD015}" destId="{2CD5C5EA-5C90-4391-A1B2-F8EE7AB084CC}" srcOrd="0" destOrd="0" presId="urn:microsoft.com/office/officeart/2008/layout/HorizontalMultiLevelHierarchy"/>
    <dgm:cxn modelId="{F1A3F54A-E992-460F-923B-089EA6CD8E27}" type="presParOf" srcId="{5B2AF431-3EFE-45C3-BFDE-8BE3689BD015}" destId="{8CA96170-F672-4C86-8766-80F1D8049A12}" srcOrd="1" destOrd="0" presId="urn:microsoft.com/office/officeart/2008/layout/HorizontalMultiLevelHierarchy"/>
    <dgm:cxn modelId="{D9723B07-A825-4CB0-8962-DC64D4F780A3}" type="presParOf" srcId="{7EBCAF81-4EA7-4B56-9DC3-51C141FFD3AE}" destId="{A0E2934C-2191-4574-93C1-821E2343ED35}" srcOrd="8" destOrd="0" presId="urn:microsoft.com/office/officeart/2008/layout/HorizontalMultiLevelHierarchy"/>
    <dgm:cxn modelId="{C358E66F-79CC-4D1C-B9A7-77802201A26D}" type="presParOf" srcId="{A0E2934C-2191-4574-93C1-821E2343ED35}" destId="{A323218D-C6C0-4B82-9A1C-8050872154F2}" srcOrd="0" destOrd="0" presId="urn:microsoft.com/office/officeart/2008/layout/HorizontalMultiLevelHierarchy"/>
    <dgm:cxn modelId="{1C7AA2AC-4103-4865-9E03-2CDE76F711B4}" type="presParOf" srcId="{7EBCAF81-4EA7-4B56-9DC3-51C141FFD3AE}" destId="{0697EFC7-7C01-4883-8204-00F4DCCC599A}" srcOrd="9" destOrd="0" presId="urn:microsoft.com/office/officeart/2008/layout/HorizontalMultiLevelHierarchy"/>
    <dgm:cxn modelId="{CA3F27DB-CCCE-4400-92AC-6186681CE99E}" type="presParOf" srcId="{0697EFC7-7C01-4883-8204-00F4DCCC599A}" destId="{E428CA9B-7C02-4BA9-B4D9-87A0D7490036}" srcOrd="0" destOrd="0" presId="urn:microsoft.com/office/officeart/2008/layout/HorizontalMultiLevelHierarchy"/>
    <dgm:cxn modelId="{8A7F1670-E997-4FD9-B674-F158494C803F}" type="presParOf" srcId="{0697EFC7-7C01-4883-8204-00F4DCCC599A}" destId="{9AAB75BB-96F4-4FFB-9C5B-BFA1597BCA2C}" srcOrd="1" destOrd="0" presId="urn:microsoft.com/office/officeart/2008/layout/HorizontalMultiLevelHierarchy"/>
    <dgm:cxn modelId="{CF407EB1-64F3-4E67-B4ED-66907878B829}" type="presParOf" srcId="{7EBCAF81-4EA7-4B56-9DC3-51C141FFD3AE}" destId="{78091449-97ED-4B52-BE13-48C167BAAC0D}" srcOrd="10" destOrd="0" presId="urn:microsoft.com/office/officeart/2008/layout/HorizontalMultiLevelHierarchy"/>
    <dgm:cxn modelId="{94376E7F-A44E-480E-85F1-BF396447F9D5}" type="presParOf" srcId="{78091449-97ED-4B52-BE13-48C167BAAC0D}" destId="{97DE5C89-B2C6-4234-B2FA-730680412D73}" srcOrd="0" destOrd="0" presId="urn:microsoft.com/office/officeart/2008/layout/HorizontalMultiLevelHierarchy"/>
    <dgm:cxn modelId="{77C5BB8D-0568-4D9B-B379-B99B6104D138}" type="presParOf" srcId="{7EBCAF81-4EA7-4B56-9DC3-51C141FFD3AE}" destId="{89687DAA-D131-4993-9312-715B8824486E}" srcOrd="11" destOrd="0" presId="urn:microsoft.com/office/officeart/2008/layout/HorizontalMultiLevelHierarchy"/>
    <dgm:cxn modelId="{D3BC8476-3A84-4BC9-BA18-F8027AB62FFF}" type="presParOf" srcId="{89687DAA-D131-4993-9312-715B8824486E}" destId="{78F940AE-9759-425F-BCA6-5A0D818EA74B}" srcOrd="0" destOrd="0" presId="urn:microsoft.com/office/officeart/2008/layout/HorizontalMultiLevelHierarchy"/>
    <dgm:cxn modelId="{DE96C92B-D776-450A-AA55-1FC341F57E88}" type="presParOf" srcId="{89687DAA-D131-4993-9312-715B8824486E}" destId="{50377D9B-4D00-4D28-89D0-8D8FB2718171}" srcOrd="1" destOrd="0" presId="urn:microsoft.com/office/officeart/2008/layout/HorizontalMultiLevelHierarchy"/>
    <dgm:cxn modelId="{5C8C0607-7BC2-4D86-8043-DDB43FED8FE5}" type="presParOf" srcId="{7EBCAF81-4EA7-4B56-9DC3-51C141FFD3AE}" destId="{92B45722-51F4-42D2-899B-EC552451B40D}" srcOrd="12" destOrd="0" presId="urn:microsoft.com/office/officeart/2008/layout/HorizontalMultiLevelHierarchy"/>
    <dgm:cxn modelId="{032216A5-D5F7-4ACD-A758-6527AAD58FAF}" type="presParOf" srcId="{92B45722-51F4-42D2-899B-EC552451B40D}" destId="{C6A066C9-F74C-4CB6-AE81-918FDD32AD6C}" srcOrd="0" destOrd="0" presId="urn:microsoft.com/office/officeart/2008/layout/HorizontalMultiLevelHierarchy"/>
    <dgm:cxn modelId="{801F42AF-84A9-43C4-846F-4EB1EB50E85D}" type="presParOf" srcId="{7EBCAF81-4EA7-4B56-9DC3-51C141FFD3AE}" destId="{7699C4C1-9A7A-49A6-92DD-A53AA99E2A7A}" srcOrd="13" destOrd="0" presId="urn:microsoft.com/office/officeart/2008/layout/HorizontalMultiLevelHierarchy"/>
    <dgm:cxn modelId="{4839D4BC-1E0F-4F9E-8F84-4C2F853DC281}" type="presParOf" srcId="{7699C4C1-9A7A-49A6-92DD-A53AA99E2A7A}" destId="{4391341F-95CE-4323-8A7B-1045485F3705}" srcOrd="0" destOrd="0" presId="urn:microsoft.com/office/officeart/2008/layout/HorizontalMultiLevelHierarchy"/>
    <dgm:cxn modelId="{8851EDB2-C250-49C5-AA9D-D502BC9A567A}" type="presParOf" srcId="{7699C4C1-9A7A-49A6-92DD-A53AA99E2A7A}" destId="{FAC8776C-B2BC-44B6-8FBF-E979D87F2BB4}" srcOrd="1" destOrd="0" presId="urn:microsoft.com/office/officeart/2008/layout/HorizontalMultiLevelHierarchy"/>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9798A44B-4299-40D4-A814-0F18B7F2D2AC}" type="doc">
      <dgm:prSet loTypeId="urn:microsoft.com/office/officeart/2008/layout/HorizontalMultiLevelHierarchy" loCatId="hierarchy" qsTypeId="urn:microsoft.com/office/officeart/2005/8/quickstyle/simple1" qsCatId="simple" csTypeId="urn:microsoft.com/office/officeart/2005/8/colors/accent1_2" csCatId="accent1" phldr="1"/>
      <dgm:spPr/>
      <dgm:t>
        <a:bodyPr/>
        <a:lstStyle/>
        <a:p>
          <a:endParaRPr lang="en-US"/>
        </a:p>
      </dgm:t>
    </dgm:pt>
    <dgm:pt modelId="{A398B5B2-702E-4598-B3B3-1308A1664FF4}">
      <dgm:prSet phldrT="[Text]"/>
      <dgm:spPr>
        <a:solidFill>
          <a:srgbClr val="00B0F0"/>
        </a:solidFill>
      </dgm:spPr>
      <dgm:t>
        <a:bodyPr/>
        <a:lstStyle/>
        <a:p>
          <a:r>
            <a:rPr lang="en-US" b="0" dirty="0">
              <a:solidFill>
                <a:schemeClr val="bg1"/>
              </a:solidFill>
            </a:rPr>
            <a:t>Should ACIP recommend RZV [or </a:t>
          </a:r>
          <a:r>
            <a:rPr lang="en-US" b="0" dirty="0" err="1">
              <a:solidFill>
                <a:schemeClr val="bg1"/>
              </a:solidFill>
            </a:rPr>
            <a:t>Shingrix</a:t>
          </a:r>
          <a:r>
            <a:rPr lang="en-US" b="0" dirty="0">
              <a:solidFill>
                <a:schemeClr val="bg1"/>
              </a:solidFill>
            </a:rPr>
            <a:t>] for use in immunocompetent adults aged 50 years and older to prevent shingles?</a:t>
          </a:r>
        </a:p>
      </dgm:t>
    </dgm:pt>
    <dgm:pt modelId="{B653BCD1-5D02-4297-A215-01927D4B8FAE}" type="parTrans" cxnId="{FB198CC8-529E-4617-B5D7-C4F075F87009}">
      <dgm:prSet/>
      <dgm:spPr/>
      <dgm:t>
        <a:bodyPr/>
        <a:lstStyle/>
        <a:p>
          <a:endParaRPr lang="en-US" b="0"/>
        </a:p>
      </dgm:t>
    </dgm:pt>
    <dgm:pt modelId="{C100A7CE-D774-4D7D-A492-0EA697125159}" type="sibTrans" cxnId="{FB198CC8-529E-4617-B5D7-C4F075F87009}">
      <dgm:prSet/>
      <dgm:spPr/>
      <dgm:t>
        <a:bodyPr/>
        <a:lstStyle/>
        <a:p>
          <a:endParaRPr lang="en-US" b="0"/>
        </a:p>
      </dgm:t>
    </dgm:pt>
    <dgm:pt modelId="{6947B6C9-CC43-44C1-B8A8-75341463BC6E}">
      <dgm:prSet phldrT="[Text]"/>
      <dgm:spPr/>
      <dgm:t>
        <a:bodyPr/>
        <a:lstStyle/>
        <a:p>
          <a:r>
            <a:rPr lang="en-US" b="0" dirty="0"/>
            <a:t>Do benefits from the intervention outweigh the harms?</a:t>
          </a:r>
        </a:p>
      </dgm:t>
    </dgm:pt>
    <dgm:pt modelId="{5DB4664E-DF4A-4DDC-99C6-4AE88B07BAD5}" type="parTrans" cxnId="{F0C220FB-B6B8-4B14-BD2F-EC1BAE7B6A5A}">
      <dgm:prSet/>
      <dgm:spPr/>
      <dgm:t>
        <a:bodyPr/>
        <a:lstStyle/>
        <a:p>
          <a:endParaRPr lang="en-US" b="0"/>
        </a:p>
      </dgm:t>
    </dgm:pt>
    <dgm:pt modelId="{6F244848-1971-441B-B475-EC0FCC7287B0}" type="sibTrans" cxnId="{F0C220FB-B6B8-4B14-BD2F-EC1BAE7B6A5A}">
      <dgm:prSet/>
      <dgm:spPr/>
      <dgm:t>
        <a:bodyPr/>
        <a:lstStyle/>
        <a:p>
          <a:endParaRPr lang="en-US" b="0"/>
        </a:p>
      </dgm:t>
    </dgm:pt>
    <dgm:pt modelId="{9F5879FB-B6AC-4B32-AA3D-5E58501645D8}">
      <dgm:prSet phldrT="[Text]"/>
      <dgm:spPr/>
      <dgm:t>
        <a:bodyPr/>
        <a:lstStyle/>
        <a:p>
          <a:r>
            <a:rPr lang="en-US" b="0" dirty="0"/>
            <a:t>Is the intervention acceptable to key stakeholders?</a:t>
          </a:r>
        </a:p>
      </dgm:t>
    </dgm:pt>
    <dgm:pt modelId="{4BF6B202-DBDE-431D-BECB-38E23F8A3A7A}" type="parTrans" cxnId="{B4985D2D-EC97-4612-BF37-261E7E6C077C}">
      <dgm:prSet/>
      <dgm:spPr/>
      <dgm:t>
        <a:bodyPr/>
        <a:lstStyle/>
        <a:p>
          <a:endParaRPr lang="en-US" b="0"/>
        </a:p>
      </dgm:t>
    </dgm:pt>
    <dgm:pt modelId="{806D249D-BF0C-4095-AEEE-F28AB78E5FD6}" type="sibTrans" cxnId="{B4985D2D-EC97-4612-BF37-261E7E6C077C}">
      <dgm:prSet/>
      <dgm:spPr/>
      <dgm:t>
        <a:bodyPr/>
        <a:lstStyle/>
        <a:p>
          <a:endParaRPr lang="en-US" b="0"/>
        </a:p>
      </dgm:t>
    </dgm:pt>
    <dgm:pt modelId="{9D7882AA-2A2F-42F5-BFBE-8CF976913C14}">
      <dgm:prSet phldrT="[Text]"/>
      <dgm:spPr/>
      <dgm:t>
        <a:bodyPr/>
        <a:lstStyle/>
        <a:p>
          <a:r>
            <a:rPr lang="en-US" b="0" dirty="0"/>
            <a:t>Is the intervention a reasonable and efficient allocation of resources?</a:t>
          </a:r>
        </a:p>
      </dgm:t>
    </dgm:pt>
    <dgm:pt modelId="{D2AAFF00-BC9A-4D50-83A5-1A6ABC179B25}" type="parTrans" cxnId="{4EA7EE91-21B8-4798-A8AF-AB2198967F56}">
      <dgm:prSet/>
      <dgm:spPr/>
      <dgm:t>
        <a:bodyPr/>
        <a:lstStyle/>
        <a:p>
          <a:endParaRPr lang="en-US" b="0"/>
        </a:p>
      </dgm:t>
    </dgm:pt>
    <dgm:pt modelId="{376C5AF3-F66E-4F0B-9C94-BE3C34658648}" type="sibTrans" cxnId="{4EA7EE91-21B8-4798-A8AF-AB2198967F56}">
      <dgm:prSet/>
      <dgm:spPr/>
      <dgm:t>
        <a:bodyPr/>
        <a:lstStyle/>
        <a:p>
          <a:endParaRPr lang="en-US" b="0"/>
        </a:p>
      </dgm:t>
    </dgm:pt>
    <dgm:pt modelId="{D6EEBB4B-A1DD-4DE6-82B0-10D3266F3E16}">
      <dgm:prSet phldrT="[Text]"/>
      <dgm:spPr/>
      <dgm:t>
        <a:bodyPr/>
        <a:lstStyle/>
        <a:p>
          <a:r>
            <a:rPr lang="en-US" b="0" dirty="0"/>
            <a:t>Is there a public health need?</a:t>
          </a:r>
        </a:p>
      </dgm:t>
    </dgm:pt>
    <dgm:pt modelId="{B9D186CD-161A-47AC-A743-48026827F4AE}" type="parTrans" cxnId="{9E55D7C4-CD02-482A-A0CC-129DDC1C3FB7}">
      <dgm:prSet/>
      <dgm:spPr/>
      <dgm:t>
        <a:bodyPr/>
        <a:lstStyle/>
        <a:p>
          <a:endParaRPr lang="en-US" b="0"/>
        </a:p>
      </dgm:t>
    </dgm:pt>
    <dgm:pt modelId="{6317733E-BE8C-44FA-9643-9DC9C38EF465}" type="sibTrans" cxnId="{9E55D7C4-CD02-482A-A0CC-129DDC1C3FB7}">
      <dgm:prSet/>
      <dgm:spPr/>
      <dgm:t>
        <a:bodyPr/>
        <a:lstStyle/>
        <a:p>
          <a:endParaRPr lang="en-US" b="0"/>
        </a:p>
      </dgm:t>
    </dgm:pt>
    <dgm:pt modelId="{8BC2DAFF-2AA7-41A8-BF6A-57FBECDE00FB}">
      <dgm:prSet phldrT="[Text]"/>
      <dgm:spPr/>
      <dgm:t>
        <a:bodyPr/>
        <a:lstStyle/>
        <a:p>
          <a:r>
            <a:rPr lang="en-US" b="0" dirty="0"/>
            <a:t>Is the intervention feasible to implement?</a:t>
          </a:r>
        </a:p>
      </dgm:t>
    </dgm:pt>
    <dgm:pt modelId="{D827A1B4-9E01-43D9-B264-8C07BFB6F44E}" type="parTrans" cxnId="{1A842F3E-BFBF-47BD-9D00-9EF3E4DBAC85}">
      <dgm:prSet/>
      <dgm:spPr/>
      <dgm:t>
        <a:bodyPr/>
        <a:lstStyle/>
        <a:p>
          <a:endParaRPr lang="en-US" b="0"/>
        </a:p>
      </dgm:t>
    </dgm:pt>
    <dgm:pt modelId="{5A28A2CA-1458-4217-A1B1-04267381D5AD}" type="sibTrans" cxnId="{1A842F3E-BFBF-47BD-9D00-9EF3E4DBAC85}">
      <dgm:prSet/>
      <dgm:spPr/>
      <dgm:t>
        <a:bodyPr/>
        <a:lstStyle/>
        <a:p>
          <a:endParaRPr lang="en-US" b="0"/>
        </a:p>
      </dgm:t>
    </dgm:pt>
    <dgm:pt modelId="{21483FE1-75E3-46BD-91CE-4B94B68DBEE3}">
      <dgm:prSet phldrT="[Text]"/>
      <dgm:spPr/>
      <dgm:t>
        <a:bodyPr/>
        <a:lstStyle/>
        <a:p>
          <a:r>
            <a:rPr lang="en-US" b="0" dirty="0"/>
            <a:t>Does the target population value this intervention?</a:t>
          </a:r>
        </a:p>
      </dgm:t>
    </dgm:pt>
    <dgm:pt modelId="{760D459D-F429-42D9-9D44-5C93FFAC2FF2}" type="parTrans" cxnId="{1FD8F247-CC29-429F-AE73-AEB4C713364D}">
      <dgm:prSet/>
      <dgm:spPr/>
      <dgm:t>
        <a:bodyPr/>
        <a:lstStyle/>
        <a:p>
          <a:endParaRPr lang="en-US"/>
        </a:p>
      </dgm:t>
    </dgm:pt>
    <dgm:pt modelId="{219DE2AA-81C6-4AFC-A348-D182913D1AEC}" type="sibTrans" cxnId="{1FD8F247-CC29-429F-AE73-AEB4C713364D}">
      <dgm:prSet/>
      <dgm:spPr/>
      <dgm:t>
        <a:bodyPr/>
        <a:lstStyle/>
        <a:p>
          <a:endParaRPr lang="en-US"/>
        </a:p>
      </dgm:t>
    </dgm:pt>
    <dgm:pt modelId="{5CDBD975-4968-4129-8BD1-34E75AE6EED4}">
      <dgm:prSet phldrT="[Text]"/>
      <dgm:spPr/>
      <dgm:t>
        <a:bodyPr/>
        <a:lstStyle/>
        <a:p>
          <a:r>
            <a:rPr lang="en-US" b="0" dirty="0"/>
            <a:t>What is the overall certainty of evidence for the critical outcomes?</a:t>
          </a:r>
        </a:p>
      </dgm:t>
    </dgm:pt>
    <dgm:pt modelId="{60A0B7DC-9A31-42C6-8557-0C67574CABD5}" type="parTrans" cxnId="{E9740AEA-02E3-4CB4-9FF5-0C799316D02B}">
      <dgm:prSet/>
      <dgm:spPr/>
      <dgm:t>
        <a:bodyPr/>
        <a:lstStyle/>
        <a:p>
          <a:endParaRPr lang="en-US"/>
        </a:p>
      </dgm:t>
    </dgm:pt>
    <dgm:pt modelId="{1172C735-9499-49C0-9289-DD69BCE5DA75}" type="sibTrans" cxnId="{E9740AEA-02E3-4CB4-9FF5-0C799316D02B}">
      <dgm:prSet/>
      <dgm:spPr/>
      <dgm:t>
        <a:bodyPr/>
        <a:lstStyle/>
        <a:p>
          <a:endParaRPr lang="en-US"/>
        </a:p>
      </dgm:t>
    </dgm:pt>
    <dgm:pt modelId="{82284A4E-DDB6-4FE5-9DAC-99936ABB496B}" type="pres">
      <dgm:prSet presAssocID="{9798A44B-4299-40D4-A814-0F18B7F2D2AC}" presName="Name0" presStyleCnt="0">
        <dgm:presLayoutVars>
          <dgm:chPref val="1"/>
          <dgm:dir/>
          <dgm:animOne val="branch"/>
          <dgm:animLvl val="lvl"/>
          <dgm:resizeHandles val="exact"/>
        </dgm:presLayoutVars>
      </dgm:prSet>
      <dgm:spPr/>
    </dgm:pt>
    <dgm:pt modelId="{9190F55B-48D3-4483-AC69-973AF42057E3}" type="pres">
      <dgm:prSet presAssocID="{A398B5B2-702E-4598-B3B3-1308A1664FF4}" presName="root1" presStyleCnt="0"/>
      <dgm:spPr/>
    </dgm:pt>
    <dgm:pt modelId="{2073A012-19A6-43D3-B091-25A9DB52EE2A}" type="pres">
      <dgm:prSet presAssocID="{A398B5B2-702E-4598-B3B3-1308A1664FF4}" presName="LevelOneTextNode" presStyleLbl="node0" presStyleIdx="0" presStyleCnt="1" custAng="5400000" custScaleX="243211" custScaleY="80154" custLinFactX="-58583" custLinFactNeighborX="-100000" custLinFactNeighborY="-3223">
        <dgm:presLayoutVars>
          <dgm:chPref val="3"/>
        </dgm:presLayoutVars>
      </dgm:prSet>
      <dgm:spPr/>
    </dgm:pt>
    <dgm:pt modelId="{7EBCAF81-4EA7-4B56-9DC3-51C141FFD3AE}" type="pres">
      <dgm:prSet presAssocID="{A398B5B2-702E-4598-B3B3-1308A1664FF4}" presName="level2hierChild" presStyleCnt="0"/>
      <dgm:spPr/>
    </dgm:pt>
    <dgm:pt modelId="{FAED4CBC-D6A1-42F9-BF7C-62DA9096BE11}" type="pres">
      <dgm:prSet presAssocID="{B9D186CD-161A-47AC-A743-48026827F4AE}" presName="conn2-1" presStyleLbl="parChTrans1D2" presStyleIdx="0" presStyleCnt="7"/>
      <dgm:spPr/>
    </dgm:pt>
    <dgm:pt modelId="{3F7C1AC7-20B4-4FCA-BC77-DD9C85EF757E}" type="pres">
      <dgm:prSet presAssocID="{B9D186CD-161A-47AC-A743-48026827F4AE}" presName="connTx" presStyleLbl="parChTrans1D2" presStyleIdx="0" presStyleCnt="7"/>
      <dgm:spPr/>
    </dgm:pt>
    <dgm:pt modelId="{4BBBF60B-2FD7-47A6-AF32-E028BE989785}" type="pres">
      <dgm:prSet presAssocID="{D6EEBB4B-A1DD-4DE6-82B0-10D3266F3E16}" presName="root2" presStyleCnt="0"/>
      <dgm:spPr/>
    </dgm:pt>
    <dgm:pt modelId="{B0B6904C-B974-4F28-BCDE-55B8DAE7F158}" type="pres">
      <dgm:prSet presAssocID="{D6EEBB4B-A1DD-4DE6-82B0-10D3266F3E16}" presName="LevelTwoTextNode" presStyleLbl="node2" presStyleIdx="0" presStyleCnt="7">
        <dgm:presLayoutVars>
          <dgm:chPref val="3"/>
        </dgm:presLayoutVars>
      </dgm:prSet>
      <dgm:spPr/>
    </dgm:pt>
    <dgm:pt modelId="{6DC8AC17-727D-4372-A530-44D7BC8CC0DF}" type="pres">
      <dgm:prSet presAssocID="{D6EEBB4B-A1DD-4DE6-82B0-10D3266F3E16}" presName="level3hierChild" presStyleCnt="0"/>
      <dgm:spPr/>
    </dgm:pt>
    <dgm:pt modelId="{6987BC0C-1310-49C0-8871-87C28E04B52E}" type="pres">
      <dgm:prSet presAssocID="{5DB4664E-DF4A-4DDC-99C6-4AE88B07BAD5}" presName="conn2-1" presStyleLbl="parChTrans1D2" presStyleIdx="1" presStyleCnt="7"/>
      <dgm:spPr/>
    </dgm:pt>
    <dgm:pt modelId="{1EA28986-329E-44A1-8213-D1B8FAA3A576}" type="pres">
      <dgm:prSet presAssocID="{5DB4664E-DF4A-4DDC-99C6-4AE88B07BAD5}" presName="connTx" presStyleLbl="parChTrans1D2" presStyleIdx="1" presStyleCnt="7"/>
      <dgm:spPr/>
    </dgm:pt>
    <dgm:pt modelId="{6395ADD0-E0C3-4A3A-AAE2-BDCFEC0A375C}" type="pres">
      <dgm:prSet presAssocID="{6947B6C9-CC43-44C1-B8A8-75341463BC6E}" presName="root2" presStyleCnt="0"/>
      <dgm:spPr/>
    </dgm:pt>
    <dgm:pt modelId="{FD994ED9-1128-44BF-802E-BF7E20BD9D49}" type="pres">
      <dgm:prSet presAssocID="{6947B6C9-CC43-44C1-B8A8-75341463BC6E}" presName="LevelTwoTextNode" presStyleLbl="node2" presStyleIdx="1" presStyleCnt="7">
        <dgm:presLayoutVars>
          <dgm:chPref val="3"/>
        </dgm:presLayoutVars>
      </dgm:prSet>
      <dgm:spPr/>
    </dgm:pt>
    <dgm:pt modelId="{3E4E937B-5A8F-4F6B-A937-544232861C98}" type="pres">
      <dgm:prSet presAssocID="{6947B6C9-CC43-44C1-B8A8-75341463BC6E}" presName="level3hierChild" presStyleCnt="0"/>
      <dgm:spPr/>
    </dgm:pt>
    <dgm:pt modelId="{BAB5779C-7528-444D-BD33-34F6ADF7D547}" type="pres">
      <dgm:prSet presAssocID="{60A0B7DC-9A31-42C6-8557-0C67574CABD5}" presName="conn2-1" presStyleLbl="parChTrans1D2" presStyleIdx="2" presStyleCnt="7"/>
      <dgm:spPr/>
    </dgm:pt>
    <dgm:pt modelId="{926C6ED0-51B9-455C-B5C4-1F8D17CEA567}" type="pres">
      <dgm:prSet presAssocID="{60A0B7DC-9A31-42C6-8557-0C67574CABD5}" presName="connTx" presStyleLbl="parChTrans1D2" presStyleIdx="2" presStyleCnt="7"/>
      <dgm:spPr/>
    </dgm:pt>
    <dgm:pt modelId="{A6714503-A841-4990-83CD-DA2251111A76}" type="pres">
      <dgm:prSet presAssocID="{5CDBD975-4968-4129-8BD1-34E75AE6EED4}" presName="root2" presStyleCnt="0"/>
      <dgm:spPr/>
    </dgm:pt>
    <dgm:pt modelId="{7A467840-2C0E-48CA-AEBE-1AFB4354208B}" type="pres">
      <dgm:prSet presAssocID="{5CDBD975-4968-4129-8BD1-34E75AE6EED4}" presName="LevelTwoTextNode" presStyleLbl="node2" presStyleIdx="2" presStyleCnt="7">
        <dgm:presLayoutVars>
          <dgm:chPref val="3"/>
        </dgm:presLayoutVars>
      </dgm:prSet>
      <dgm:spPr/>
    </dgm:pt>
    <dgm:pt modelId="{12476308-A215-4C79-B194-6736055FC4F0}" type="pres">
      <dgm:prSet presAssocID="{5CDBD975-4968-4129-8BD1-34E75AE6EED4}" presName="level3hierChild" presStyleCnt="0"/>
      <dgm:spPr/>
    </dgm:pt>
    <dgm:pt modelId="{744134E7-FB82-4BAF-BD10-D9621015B0BC}" type="pres">
      <dgm:prSet presAssocID="{760D459D-F429-42D9-9D44-5C93FFAC2FF2}" presName="conn2-1" presStyleLbl="parChTrans1D2" presStyleIdx="3" presStyleCnt="7"/>
      <dgm:spPr/>
    </dgm:pt>
    <dgm:pt modelId="{43FDCBAB-6DB8-4555-A305-DCA5004E1E55}" type="pres">
      <dgm:prSet presAssocID="{760D459D-F429-42D9-9D44-5C93FFAC2FF2}" presName="connTx" presStyleLbl="parChTrans1D2" presStyleIdx="3" presStyleCnt="7"/>
      <dgm:spPr/>
    </dgm:pt>
    <dgm:pt modelId="{5B2AF431-3EFE-45C3-BFDE-8BE3689BD015}" type="pres">
      <dgm:prSet presAssocID="{21483FE1-75E3-46BD-91CE-4B94B68DBEE3}" presName="root2" presStyleCnt="0"/>
      <dgm:spPr/>
    </dgm:pt>
    <dgm:pt modelId="{2CD5C5EA-5C90-4391-A1B2-F8EE7AB084CC}" type="pres">
      <dgm:prSet presAssocID="{21483FE1-75E3-46BD-91CE-4B94B68DBEE3}" presName="LevelTwoTextNode" presStyleLbl="node2" presStyleIdx="3" presStyleCnt="7">
        <dgm:presLayoutVars>
          <dgm:chPref val="3"/>
        </dgm:presLayoutVars>
      </dgm:prSet>
      <dgm:spPr/>
    </dgm:pt>
    <dgm:pt modelId="{8CA96170-F672-4C86-8766-80F1D8049A12}" type="pres">
      <dgm:prSet presAssocID="{21483FE1-75E3-46BD-91CE-4B94B68DBEE3}" presName="level3hierChild" presStyleCnt="0"/>
      <dgm:spPr/>
    </dgm:pt>
    <dgm:pt modelId="{A0E2934C-2191-4574-93C1-821E2343ED35}" type="pres">
      <dgm:prSet presAssocID="{4BF6B202-DBDE-431D-BECB-38E23F8A3A7A}" presName="conn2-1" presStyleLbl="parChTrans1D2" presStyleIdx="4" presStyleCnt="7"/>
      <dgm:spPr/>
    </dgm:pt>
    <dgm:pt modelId="{A323218D-C6C0-4B82-9A1C-8050872154F2}" type="pres">
      <dgm:prSet presAssocID="{4BF6B202-DBDE-431D-BECB-38E23F8A3A7A}" presName="connTx" presStyleLbl="parChTrans1D2" presStyleIdx="4" presStyleCnt="7"/>
      <dgm:spPr/>
    </dgm:pt>
    <dgm:pt modelId="{0697EFC7-7C01-4883-8204-00F4DCCC599A}" type="pres">
      <dgm:prSet presAssocID="{9F5879FB-B6AC-4B32-AA3D-5E58501645D8}" presName="root2" presStyleCnt="0"/>
      <dgm:spPr/>
    </dgm:pt>
    <dgm:pt modelId="{E428CA9B-7C02-4BA9-B4D9-87A0D7490036}" type="pres">
      <dgm:prSet presAssocID="{9F5879FB-B6AC-4B32-AA3D-5E58501645D8}" presName="LevelTwoTextNode" presStyleLbl="node2" presStyleIdx="4" presStyleCnt="7">
        <dgm:presLayoutVars>
          <dgm:chPref val="3"/>
        </dgm:presLayoutVars>
      </dgm:prSet>
      <dgm:spPr/>
    </dgm:pt>
    <dgm:pt modelId="{9AAB75BB-96F4-4FFB-9C5B-BFA1597BCA2C}" type="pres">
      <dgm:prSet presAssocID="{9F5879FB-B6AC-4B32-AA3D-5E58501645D8}" presName="level3hierChild" presStyleCnt="0"/>
      <dgm:spPr/>
    </dgm:pt>
    <dgm:pt modelId="{78091449-97ED-4B52-BE13-48C167BAAC0D}" type="pres">
      <dgm:prSet presAssocID="{D2AAFF00-BC9A-4D50-83A5-1A6ABC179B25}" presName="conn2-1" presStyleLbl="parChTrans1D2" presStyleIdx="5" presStyleCnt="7"/>
      <dgm:spPr/>
    </dgm:pt>
    <dgm:pt modelId="{97DE5C89-B2C6-4234-B2FA-730680412D73}" type="pres">
      <dgm:prSet presAssocID="{D2AAFF00-BC9A-4D50-83A5-1A6ABC179B25}" presName="connTx" presStyleLbl="parChTrans1D2" presStyleIdx="5" presStyleCnt="7"/>
      <dgm:spPr/>
    </dgm:pt>
    <dgm:pt modelId="{89687DAA-D131-4993-9312-715B8824486E}" type="pres">
      <dgm:prSet presAssocID="{9D7882AA-2A2F-42F5-BFBE-8CF976913C14}" presName="root2" presStyleCnt="0"/>
      <dgm:spPr/>
    </dgm:pt>
    <dgm:pt modelId="{78F940AE-9759-425F-BCA6-5A0D818EA74B}" type="pres">
      <dgm:prSet presAssocID="{9D7882AA-2A2F-42F5-BFBE-8CF976913C14}" presName="LevelTwoTextNode" presStyleLbl="node2" presStyleIdx="5" presStyleCnt="7">
        <dgm:presLayoutVars>
          <dgm:chPref val="3"/>
        </dgm:presLayoutVars>
      </dgm:prSet>
      <dgm:spPr/>
    </dgm:pt>
    <dgm:pt modelId="{50377D9B-4D00-4D28-89D0-8D8FB2718171}" type="pres">
      <dgm:prSet presAssocID="{9D7882AA-2A2F-42F5-BFBE-8CF976913C14}" presName="level3hierChild" presStyleCnt="0"/>
      <dgm:spPr/>
    </dgm:pt>
    <dgm:pt modelId="{92B45722-51F4-42D2-899B-EC552451B40D}" type="pres">
      <dgm:prSet presAssocID="{D827A1B4-9E01-43D9-B264-8C07BFB6F44E}" presName="conn2-1" presStyleLbl="parChTrans1D2" presStyleIdx="6" presStyleCnt="7"/>
      <dgm:spPr/>
    </dgm:pt>
    <dgm:pt modelId="{C6A066C9-F74C-4CB6-AE81-918FDD32AD6C}" type="pres">
      <dgm:prSet presAssocID="{D827A1B4-9E01-43D9-B264-8C07BFB6F44E}" presName="connTx" presStyleLbl="parChTrans1D2" presStyleIdx="6" presStyleCnt="7"/>
      <dgm:spPr/>
    </dgm:pt>
    <dgm:pt modelId="{7699C4C1-9A7A-49A6-92DD-A53AA99E2A7A}" type="pres">
      <dgm:prSet presAssocID="{8BC2DAFF-2AA7-41A8-BF6A-57FBECDE00FB}" presName="root2" presStyleCnt="0"/>
      <dgm:spPr/>
    </dgm:pt>
    <dgm:pt modelId="{4391341F-95CE-4323-8A7B-1045485F3705}" type="pres">
      <dgm:prSet presAssocID="{8BC2DAFF-2AA7-41A8-BF6A-57FBECDE00FB}" presName="LevelTwoTextNode" presStyleLbl="node2" presStyleIdx="6" presStyleCnt="7">
        <dgm:presLayoutVars>
          <dgm:chPref val="3"/>
        </dgm:presLayoutVars>
      </dgm:prSet>
      <dgm:spPr/>
    </dgm:pt>
    <dgm:pt modelId="{FAC8776C-B2BC-44B6-8FBF-E979D87F2BB4}" type="pres">
      <dgm:prSet presAssocID="{8BC2DAFF-2AA7-41A8-BF6A-57FBECDE00FB}" presName="level3hierChild" presStyleCnt="0"/>
      <dgm:spPr/>
    </dgm:pt>
  </dgm:ptLst>
  <dgm:cxnLst>
    <dgm:cxn modelId="{1CB84304-FA7F-4EBB-A877-D909E0CAA092}" type="presOf" srcId="{B9D186CD-161A-47AC-A743-48026827F4AE}" destId="{FAED4CBC-D6A1-42F9-BF7C-62DA9096BE11}" srcOrd="0" destOrd="0" presId="urn:microsoft.com/office/officeart/2008/layout/HorizontalMultiLevelHierarchy"/>
    <dgm:cxn modelId="{8ED46C1B-03DC-474B-B5A7-898C64FE51B3}" type="presOf" srcId="{60A0B7DC-9A31-42C6-8557-0C67574CABD5}" destId="{BAB5779C-7528-444D-BD33-34F6ADF7D547}" srcOrd="0" destOrd="0" presId="urn:microsoft.com/office/officeart/2008/layout/HorizontalMultiLevelHierarchy"/>
    <dgm:cxn modelId="{96AD0620-00A3-4165-B0A1-C6EB2A4B101B}" type="presOf" srcId="{9F5879FB-B6AC-4B32-AA3D-5E58501645D8}" destId="{E428CA9B-7C02-4BA9-B4D9-87A0D7490036}" srcOrd="0" destOrd="0" presId="urn:microsoft.com/office/officeart/2008/layout/HorizontalMultiLevelHierarchy"/>
    <dgm:cxn modelId="{BFA10D28-151F-4284-B7CD-8CB3BCF18578}" type="presOf" srcId="{D2AAFF00-BC9A-4D50-83A5-1A6ABC179B25}" destId="{78091449-97ED-4B52-BE13-48C167BAAC0D}" srcOrd="0" destOrd="0" presId="urn:microsoft.com/office/officeart/2008/layout/HorizontalMultiLevelHierarchy"/>
    <dgm:cxn modelId="{B4985D2D-EC97-4612-BF37-261E7E6C077C}" srcId="{A398B5B2-702E-4598-B3B3-1308A1664FF4}" destId="{9F5879FB-B6AC-4B32-AA3D-5E58501645D8}" srcOrd="4" destOrd="0" parTransId="{4BF6B202-DBDE-431D-BECB-38E23F8A3A7A}" sibTransId="{806D249D-BF0C-4095-AEEE-F28AB78E5FD6}"/>
    <dgm:cxn modelId="{1A842F3E-BFBF-47BD-9D00-9EF3E4DBAC85}" srcId="{A398B5B2-702E-4598-B3B3-1308A1664FF4}" destId="{8BC2DAFF-2AA7-41A8-BF6A-57FBECDE00FB}" srcOrd="6" destOrd="0" parTransId="{D827A1B4-9E01-43D9-B264-8C07BFB6F44E}" sibTransId="{5A28A2CA-1458-4217-A1B1-04267381D5AD}"/>
    <dgm:cxn modelId="{1FD8F247-CC29-429F-AE73-AEB4C713364D}" srcId="{A398B5B2-702E-4598-B3B3-1308A1664FF4}" destId="{21483FE1-75E3-46BD-91CE-4B94B68DBEE3}" srcOrd="3" destOrd="0" parTransId="{760D459D-F429-42D9-9D44-5C93FFAC2FF2}" sibTransId="{219DE2AA-81C6-4AFC-A348-D182913D1AEC}"/>
    <dgm:cxn modelId="{0525224D-BDC5-4FFD-9729-FF93E738FAC7}" type="presOf" srcId="{760D459D-F429-42D9-9D44-5C93FFAC2FF2}" destId="{744134E7-FB82-4BAF-BD10-D9621015B0BC}" srcOrd="0" destOrd="0" presId="urn:microsoft.com/office/officeart/2008/layout/HorizontalMultiLevelHierarchy"/>
    <dgm:cxn modelId="{2AC8B16D-B39C-497D-A073-5C0C642A6177}" type="presOf" srcId="{A398B5B2-702E-4598-B3B3-1308A1664FF4}" destId="{2073A012-19A6-43D3-B091-25A9DB52EE2A}" srcOrd="0" destOrd="0" presId="urn:microsoft.com/office/officeart/2008/layout/HorizontalMultiLevelHierarchy"/>
    <dgm:cxn modelId="{F0A5306E-490F-4D9F-B0E9-D0369E6AD05C}" type="presOf" srcId="{D827A1B4-9E01-43D9-B264-8C07BFB6F44E}" destId="{C6A066C9-F74C-4CB6-AE81-918FDD32AD6C}" srcOrd="1" destOrd="0" presId="urn:microsoft.com/office/officeart/2008/layout/HorizontalMultiLevelHierarchy"/>
    <dgm:cxn modelId="{84424E76-239A-49D5-8915-9803B84508DA}" type="presOf" srcId="{B9D186CD-161A-47AC-A743-48026827F4AE}" destId="{3F7C1AC7-20B4-4FCA-BC77-DD9C85EF757E}" srcOrd="1" destOrd="0" presId="urn:microsoft.com/office/officeart/2008/layout/HorizontalMultiLevelHierarchy"/>
    <dgm:cxn modelId="{62F95D90-2AB4-4CA4-9FA7-DE6DCF77C65E}" type="presOf" srcId="{21483FE1-75E3-46BD-91CE-4B94B68DBEE3}" destId="{2CD5C5EA-5C90-4391-A1B2-F8EE7AB084CC}" srcOrd="0" destOrd="0" presId="urn:microsoft.com/office/officeart/2008/layout/HorizontalMultiLevelHierarchy"/>
    <dgm:cxn modelId="{4EA7EE91-21B8-4798-A8AF-AB2198967F56}" srcId="{A398B5B2-702E-4598-B3B3-1308A1664FF4}" destId="{9D7882AA-2A2F-42F5-BFBE-8CF976913C14}" srcOrd="5" destOrd="0" parTransId="{D2AAFF00-BC9A-4D50-83A5-1A6ABC179B25}" sibTransId="{376C5AF3-F66E-4F0B-9C94-BE3C34658648}"/>
    <dgm:cxn modelId="{7709D49A-BBA0-4D99-8CCB-EE9AD7739985}" type="presOf" srcId="{6947B6C9-CC43-44C1-B8A8-75341463BC6E}" destId="{FD994ED9-1128-44BF-802E-BF7E20BD9D49}" srcOrd="0" destOrd="0" presId="urn:microsoft.com/office/officeart/2008/layout/HorizontalMultiLevelHierarchy"/>
    <dgm:cxn modelId="{2EF7D49D-44E5-4D64-A474-D08766AA3D52}" type="presOf" srcId="{9798A44B-4299-40D4-A814-0F18B7F2D2AC}" destId="{82284A4E-DDB6-4FE5-9DAC-99936ABB496B}" srcOrd="0" destOrd="0" presId="urn:microsoft.com/office/officeart/2008/layout/HorizontalMultiLevelHierarchy"/>
    <dgm:cxn modelId="{676C4FB1-2CE2-467A-997E-3455C05703EC}" type="presOf" srcId="{9D7882AA-2A2F-42F5-BFBE-8CF976913C14}" destId="{78F940AE-9759-425F-BCA6-5A0D818EA74B}" srcOrd="0" destOrd="0" presId="urn:microsoft.com/office/officeart/2008/layout/HorizontalMultiLevelHierarchy"/>
    <dgm:cxn modelId="{8AF24CC3-3B7C-4DE5-A36C-8A74FD0E79BD}" type="presOf" srcId="{5CDBD975-4968-4129-8BD1-34E75AE6EED4}" destId="{7A467840-2C0E-48CA-AEBE-1AFB4354208B}" srcOrd="0" destOrd="0" presId="urn:microsoft.com/office/officeart/2008/layout/HorizontalMultiLevelHierarchy"/>
    <dgm:cxn modelId="{9E55D7C4-CD02-482A-A0CC-129DDC1C3FB7}" srcId="{A398B5B2-702E-4598-B3B3-1308A1664FF4}" destId="{D6EEBB4B-A1DD-4DE6-82B0-10D3266F3E16}" srcOrd="0" destOrd="0" parTransId="{B9D186CD-161A-47AC-A743-48026827F4AE}" sibTransId="{6317733E-BE8C-44FA-9643-9DC9C38EF465}"/>
    <dgm:cxn modelId="{9CAD8CC7-B14E-4095-9AA5-9ECE6936E978}" type="presOf" srcId="{D6EEBB4B-A1DD-4DE6-82B0-10D3266F3E16}" destId="{B0B6904C-B974-4F28-BCDE-55B8DAE7F158}" srcOrd="0" destOrd="0" presId="urn:microsoft.com/office/officeart/2008/layout/HorizontalMultiLevelHierarchy"/>
    <dgm:cxn modelId="{FB198CC8-529E-4617-B5D7-C4F075F87009}" srcId="{9798A44B-4299-40D4-A814-0F18B7F2D2AC}" destId="{A398B5B2-702E-4598-B3B3-1308A1664FF4}" srcOrd="0" destOrd="0" parTransId="{B653BCD1-5D02-4297-A215-01927D4B8FAE}" sibTransId="{C100A7CE-D774-4D7D-A492-0EA697125159}"/>
    <dgm:cxn modelId="{BA63D7D5-B818-4EBF-8862-BD56A04BE26A}" type="presOf" srcId="{4BF6B202-DBDE-431D-BECB-38E23F8A3A7A}" destId="{A0E2934C-2191-4574-93C1-821E2343ED35}" srcOrd="0" destOrd="0" presId="urn:microsoft.com/office/officeart/2008/layout/HorizontalMultiLevelHierarchy"/>
    <dgm:cxn modelId="{04C353DD-C06D-4AAC-9F53-3DFB1D32D043}" type="presOf" srcId="{D2AAFF00-BC9A-4D50-83A5-1A6ABC179B25}" destId="{97DE5C89-B2C6-4234-B2FA-730680412D73}" srcOrd="1" destOrd="0" presId="urn:microsoft.com/office/officeart/2008/layout/HorizontalMultiLevelHierarchy"/>
    <dgm:cxn modelId="{75C5D0E3-0B2A-488D-BB92-F8D96465FB8C}" type="presOf" srcId="{8BC2DAFF-2AA7-41A8-BF6A-57FBECDE00FB}" destId="{4391341F-95CE-4323-8A7B-1045485F3705}" srcOrd="0" destOrd="0" presId="urn:microsoft.com/office/officeart/2008/layout/HorizontalMultiLevelHierarchy"/>
    <dgm:cxn modelId="{E9740AEA-02E3-4CB4-9FF5-0C799316D02B}" srcId="{A398B5B2-702E-4598-B3B3-1308A1664FF4}" destId="{5CDBD975-4968-4129-8BD1-34E75AE6EED4}" srcOrd="2" destOrd="0" parTransId="{60A0B7DC-9A31-42C6-8557-0C67574CABD5}" sibTransId="{1172C735-9499-49C0-9289-DD69BCE5DA75}"/>
    <dgm:cxn modelId="{6153ABEF-577A-42A9-9BD4-68C76117FD0C}" type="presOf" srcId="{60A0B7DC-9A31-42C6-8557-0C67574CABD5}" destId="{926C6ED0-51B9-455C-B5C4-1F8D17CEA567}" srcOrd="1" destOrd="0" presId="urn:microsoft.com/office/officeart/2008/layout/HorizontalMultiLevelHierarchy"/>
    <dgm:cxn modelId="{A62976F3-17E2-4FAE-BDF9-5F18B6938A3E}" type="presOf" srcId="{4BF6B202-DBDE-431D-BECB-38E23F8A3A7A}" destId="{A323218D-C6C0-4B82-9A1C-8050872154F2}" srcOrd="1" destOrd="0" presId="urn:microsoft.com/office/officeart/2008/layout/HorizontalMultiLevelHierarchy"/>
    <dgm:cxn modelId="{D1A08EF6-050C-4B58-BCF6-08A06ACA9031}" type="presOf" srcId="{5DB4664E-DF4A-4DDC-99C6-4AE88B07BAD5}" destId="{6987BC0C-1310-49C0-8871-87C28E04B52E}" srcOrd="0" destOrd="0" presId="urn:microsoft.com/office/officeart/2008/layout/HorizontalMultiLevelHierarchy"/>
    <dgm:cxn modelId="{42690DF7-CA40-4C07-BA06-B25865DC77BE}" type="presOf" srcId="{5DB4664E-DF4A-4DDC-99C6-4AE88B07BAD5}" destId="{1EA28986-329E-44A1-8213-D1B8FAA3A576}" srcOrd="1" destOrd="0" presId="urn:microsoft.com/office/officeart/2008/layout/HorizontalMultiLevelHierarchy"/>
    <dgm:cxn modelId="{6DEDCBF9-5B94-4480-99B0-97AEAA1C0B71}" type="presOf" srcId="{760D459D-F429-42D9-9D44-5C93FFAC2FF2}" destId="{43FDCBAB-6DB8-4555-A305-DCA5004E1E55}" srcOrd="1" destOrd="0" presId="urn:microsoft.com/office/officeart/2008/layout/HorizontalMultiLevelHierarchy"/>
    <dgm:cxn modelId="{F0C220FB-B6B8-4B14-BD2F-EC1BAE7B6A5A}" srcId="{A398B5B2-702E-4598-B3B3-1308A1664FF4}" destId="{6947B6C9-CC43-44C1-B8A8-75341463BC6E}" srcOrd="1" destOrd="0" parTransId="{5DB4664E-DF4A-4DDC-99C6-4AE88B07BAD5}" sibTransId="{6F244848-1971-441B-B475-EC0FCC7287B0}"/>
    <dgm:cxn modelId="{C146E8FC-6568-45FE-8E7C-44D4FFCC503C}" type="presOf" srcId="{D827A1B4-9E01-43D9-B264-8C07BFB6F44E}" destId="{92B45722-51F4-42D2-899B-EC552451B40D}" srcOrd="0" destOrd="0" presId="urn:microsoft.com/office/officeart/2008/layout/HorizontalMultiLevelHierarchy"/>
    <dgm:cxn modelId="{C31F5E44-BAEE-4FEF-9278-77197CC079DC}" type="presParOf" srcId="{82284A4E-DDB6-4FE5-9DAC-99936ABB496B}" destId="{9190F55B-48D3-4483-AC69-973AF42057E3}" srcOrd="0" destOrd="0" presId="urn:microsoft.com/office/officeart/2008/layout/HorizontalMultiLevelHierarchy"/>
    <dgm:cxn modelId="{A91EFAA7-DA84-43D7-9F2A-03C509BBB4AB}" type="presParOf" srcId="{9190F55B-48D3-4483-AC69-973AF42057E3}" destId="{2073A012-19A6-43D3-B091-25A9DB52EE2A}" srcOrd="0" destOrd="0" presId="urn:microsoft.com/office/officeart/2008/layout/HorizontalMultiLevelHierarchy"/>
    <dgm:cxn modelId="{DF9A636A-C307-4601-BFFD-0F35EEFFF1FD}" type="presParOf" srcId="{9190F55B-48D3-4483-AC69-973AF42057E3}" destId="{7EBCAF81-4EA7-4B56-9DC3-51C141FFD3AE}" srcOrd="1" destOrd="0" presId="urn:microsoft.com/office/officeart/2008/layout/HorizontalMultiLevelHierarchy"/>
    <dgm:cxn modelId="{0C370A31-C11B-47E7-A2B3-B5D0AC966BEF}" type="presParOf" srcId="{7EBCAF81-4EA7-4B56-9DC3-51C141FFD3AE}" destId="{FAED4CBC-D6A1-42F9-BF7C-62DA9096BE11}" srcOrd="0" destOrd="0" presId="urn:microsoft.com/office/officeart/2008/layout/HorizontalMultiLevelHierarchy"/>
    <dgm:cxn modelId="{DFA66392-286A-41FD-B290-A39CF7D0C472}" type="presParOf" srcId="{FAED4CBC-D6A1-42F9-BF7C-62DA9096BE11}" destId="{3F7C1AC7-20B4-4FCA-BC77-DD9C85EF757E}" srcOrd="0" destOrd="0" presId="urn:microsoft.com/office/officeart/2008/layout/HorizontalMultiLevelHierarchy"/>
    <dgm:cxn modelId="{86103423-EAD8-4783-924D-B03C55EF054C}" type="presParOf" srcId="{7EBCAF81-4EA7-4B56-9DC3-51C141FFD3AE}" destId="{4BBBF60B-2FD7-47A6-AF32-E028BE989785}" srcOrd="1" destOrd="0" presId="urn:microsoft.com/office/officeart/2008/layout/HorizontalMultiLevelHierarchy"/>
    <dgm:cxn modelId="{608F383E-6B25-4FA5-823B-ADB16F75A3C3}" type="presParOf" srcId="{4BBBF60B-2FD7-47A6-AF32-E028BE989785}" destId="{B0B6904C-B974-4F28-BCDE-55B8DAE7F158}" srcOrd="0" destOrd="0" presId="urn:microsoft.com/office/officeart/2008/layout/HorizontalMultiLevelHierarchy"/>
    <dgm:cxn modelId="{3C00F6E5-4EEF-4C84-BBEE-E222DF25F4EB}" type="presParOf" srcId="{4BBBF60B-2FD7-47A6-AF32-E028BE989785}" destId="{6DC8AC17-727D-4372-A530-44D7BC8CC0DF}" srcOrd="1" destOrd="0" presId="urn:microsoft.com/office/officeart/2008/layout/HorizontalMultiLevelHierarchy"/>
    <dgm:cxn modelId="{DE9DAEDC-5166-47C1-AC2C-0E11916D9A08}" type="presParOf" srcId="{7EBCAF81-4EA7-4B56-9DC3-51C141FFD3AE}" destId="{6987BC0C-1310-49C0-8871-87C28E04B52E}" srcOrd="2" destOrd="0" presId="urn:microsoft.com/office/officeart/2008/layout/HorizontalMultiLevelHierarchy"/>
    <dgm:cxn modelId="{83D7D8E7-2204-475C-8BA7-01E594CBBFEF}" type="presParOf" srcId="{6987BC0C-1310-49C0-8871-87C28E04B52E}" destId="{1EA28986-329E-44A1-8213-D1B8FAA3A576}" srcOrd="0" destOrd="0" presId="urn:microsoft.com/office/officeart/2008/layout/HorizontalMultiLevelHierarchy"/>
    <dgm:cxn modelId="{4132CB19-AC8B-41A0-B1F7-B43D92632D13}" type="presParOf" srcId="{7EBCAF81-4EA7-4B56-9DC3-51C141FFD3AE}" destId="{6395ADD0-E0C3-4A3A-AAE2-BDCFEC0A375C}" srcOrd="3" destOrd="0" presId="urn:microsoft.com/office/officeart/2008/layout/HorizontalMultiLevelHierarchy"/>
    <dgm:cxn modelId="{E75B7659-DE82-4808-BD05-C61D8284B596}" type="presParOf" srcId="{6395ADD0-E0C3-4A3A-AAE2-BDCFEC0A375C}" destId="{FD994ED9-1128-44BF-802E-BF7E20BD9D49}" srcOrd="0" destOrd="0" presId="urn:microsoft.com/office/officeart/2008/layout/HorizontalMultiLevelHierarchy"/>
    <dgm:cxn modelId="{9EFD249F-648C-43AE-9EB9-E838DA623BB0}" type="presParOf" srcId="{6395ADD0-E0C3-4A3A-AAE2-BDCFEC0A375C}" destId="{3E4E937B-5A8F-4F6B-A937-544232861C98}" srcOrd="1" destOrd="0" presId="urn:microsoft.com/office/officeart/2008/layout/HorizontalMultiLevelHierarchy"/>
    <dgm:cxn modelId="{42F4932C-1DED-4197-AAE3-3DE758ADAAE6}" type="presParOf" srcId="{7EBCAF81-4EA7-4B56-9DC3-51C141FFD3AE}" destId="{BAB5779C-7528-444D-BD33-34F6ADF7D547}" srcOrd="4" destOrd="0" presId="urn:microsoft.com/office/officeart/2008/layout/HorizontalMultiLevelHierarchy"/>
    <dgm:cxn modelId="{6CC9458C-C78A-407B-B020-E57B863DE435}" type="presParOf" srcId="{BAB5779C-7528-444D-BD33-34F6ADF7D547}" destId="{926C6ED0-51B9-455C-B5C4-1F8D17CEA567}" srcOrd="0" destOrd="0" presId="urn:microsoft.com/office/officeart/2008/layout/HorizontalMultiLevelHierarchy"/>
    <dgm:cxn modelId="{FA4CA70E-CDF4-4A31-B5C2-E9C20F5E895A}" type="presParOf" srcId="{7EBCAF81-4EA7-4B56-9DC3-51C141FFD3AE}" destId="{A6714503-A841-4990-83CD-DA2251111A76}" srcOrd="5" destOrd="0" presId="urn:microsoft.com/office/officeart/2008/layout/HorizontalMultiLevelHierarchy"/>
    <dgm:cxn modelId="{9C700D62-061E-4A04-87D7-54EF33FB7E2A}" type="presParOf" srcId="{A6714503-A841-4990-83CD-DA2251111A76}" destId="{7A467840-2C0E-48CA-AEBE-1AFB4354208B}" srcOrd="0" destOrd="0" presId="urn:microsoft.com/office/officeart/2008/layout/HorizontalMultiLevelHierarchy"/>
    <dgm:cxn modelId="{1528D0DE-F696-4B1D-BA35-43D7868BBC12}" type="presParOf" srcId="{A6714503-A841-4990-83CD-DA2251111A76}" destId="{12476308-A215-4C79-B194-6736055FC4F0}" srcOrd="1" destOrd="0" presId="urn:microsoft.com/office/officeart/2008/layout/HorizontalMultiLevelHierarchy"/>
    <dgm:cxn modelId="{F6D2903D-BE52-4FDC-BDAF-4B616B2A960A}" type="presParOf" srcId="{7EBCAF81-4EA7-4B56-9DC3-51C141FFD3AE}" destId="{744134E7-FB82-4BAF-BD10-D9621015B0BC}" srcOrd="6" destOrd="0" presId="urn:microsoft.com/office/officeart/2008/layout/HorizontalMultiLevelHierarchy"/>
    <dgm:cxn modelId="{AEE9363A-0510-4074-92B2-6F67E984EA00}" type="presParOf" srcId="{744134E7-FB82-4BAF-BD10-D9621015B0BC}" destId="{43FDCBAB-6DB8-4555-A305-DCA5004E1E55}" srcOrd="0" destOrd="0" presId="urn:microsoft.com/office/officeart/2008/layout/HorizontalMultiLevelHierarchy"/>
    <dgm:cxn modelId="{22441C25-AFC8-498D-A7DC-C8EC9FEA8DD3}" type="presParOf" srcId="{7EBCAF81-4EA7-4B56-9DC3-51C141FFD3AE}" destId="{5B2AF431-3EFE-45C3-BFDE-8BE3689BD015}" srcOrd="7" destOrd="0" presId="urn:microsoft.com/office/officeart/2008/layout/HorizontalMultiLevelHierarchy"/>
    <dgm:cxn modelId="{283E4EBE-1E12-4329-8A75-14D7A94EFD35}" type="presParOf" srcId="{5B2AF431-3EFE-45C3-BFDE-8BE3689BD015}" destId="{2CD5C5EA-5C90-4391-A1B2-F8EE7AB084CC}" srcOrd="0" destOrd="0" presId="urn:microsoft.com/office/officeart/2008/layout/HorizontalMultiLevelHierarchy"/>
    <dgm:cxn modelId="{F1A3F54A-E992-460F-923B-089EA6CD8E27}" type="presParOf" srcId="{5B2AF431-3EFE-45C3-BFDE-8BE3689BD015}" destId="{8CA96170-F672-4C86-8766-80F1D8049A12}" srcOrd="1" destOrd="0" presId="urn:microsoft.com/office/officeart/2008/layout/HorizontalMultiLevelHierarchy"/>
    <dgm:cxn modelId="{D9723B07-A825-4CB0-8962-DC64D4F780A3}" type="presParOf" srcId="{7EBCAF81-4EA7-4B56-9DC3-51C141FFD3AE}" destId="{A0E2934C-2191-4574-93C1-821E2343ED35}" srcOrd="8" destOrd="0" presId="urn:microsoft.com/office/officeart/2008/layout/HorizontalMultiLevelHierarchy"/>
    <dgm:cxn modelId="{C358E66F-79CC-4D1C-B9A7-77802201A26D}" type="presParOf" srcId="{A0E2934C-2191-4574-93C1-821E2343ED35}" destId="{A323218D-C6C0-4B82-9A1C-8050872154F2}" srcOrd="0" destOrd="0" presId="urn:microsoft.com/office/officeart/2008/layout/HorizontalMultiLevelHierarchy"/>
    <dgm:cxn modelId="{1C7AA2AC-4103-4865-9E03-2CDE76F711B4}" type="presParOf" srcId="{7EBCAF81-4EA7-4B56-9DC3-51C141FFD3AE}" destId="{0697EFC7-7C01-4883-8204-00F4DCCC599A}" srcOrd="9" destOrd="0" presId="urn:microsoft.com/office/officeart/2008/layout/HorizontalMultiLevelHierarchy"/>
    <dgm:cxn modelId="{CA3F27DB-CCCE-4400-92AC-6186681CE99E}" type="presParOf" srcId="{0697EFC7-7C01-4883-8204-00F4DCCC599A}" destId="{E428CA9B-7C02-4BA9-B4D9-87A0D7490036}" srcOrd="0" destOrd="0" presId="urn:microsoft.com/office/officeart/2008/layout/HorizontalMultiLevelHierarchy"/>
    <dgm:cxn modelId="{8A7F1670-E997-4FD9-B674-F158494C803F}" type="presParOf" srcId="{0697EFC7-7C01-4883-8204-00F4DCCC599A}" destId="{9AAB75BB-96F4-4FFB-9C5B-BFA1597BCA2C}" srcOrd="1" destOrd="0" presId="urn:microsoft.com/office/officeart/2008/layout/HorizontalMultiLevelHierarchy"/>
    <dgm:cxn modelId="{CF407EB1-64F3-4E67-B4ED-66907878B829}" type="presParOf" srcId="{7EBCAF81-4EA7-4B56-9DC3-51C141FFD3AE}" destId="{78091449-97ED-4B52-BE13-48C167BAAC0D}" srcOrd="10" destOrd="0" presId="urn:microsoft.com/office/officeart/2008/layout/HorizontalMultiLevelHierarchy"/>
    <dgm:cxn modelId="{94376E7F-A44E-480E-85F1-BF396447F9D5}" type="presParOf" srcId="{78091449-97ED-4B52-BE13-48C167BAAC0D}" destId="{97DE5C89-B2C6-4234-B2FA-730680412D73}" srcOrd="0" destOrd="0" presId="urn:microsoft.com/office/officeart/2008/layout/HorizontalMultiLevelHierarchy"/>
    <dgm:cxn modelId="{77C5BB8D-0568-4D9B-B379-B99B6104D138}" type="presParOf" srcId="{7EBCAF81-4EA7-4B56-9DC3-51C141FFD3AE}" destId="{89687DAA-D131-4993-9312-715B8824486E}" srcOrd="11" destOrd="0" presId="urn:microsoft.com/office/officeart/2008/layout/HorizontalMultiLevelHierarchy"/>
    <dgm:cxn modelId="{D3BC8476-3A84-4BC9-BA18-F8027AB62FFF}" type="presParOf" srcId="{89687DAA-D131-4993-9312-715B8824486E}" destId="{78F940AE-9759-425F-BCA6-5A0D818EA74B}" srcOrd="0" destOrd="0" presId="urn:microsoft.com/office/officeart/2008/layout/HorizontalMultiLevelHierarchy"/>
    <dgm:cxn modelId="{DE96C92B-D776-450A-AA55-1FC341F57E88}" type="presParOf" srcId="{89687DAA-D131-4993-9312-715B8824486E}" destId="{50377D9B-4D00-4D28-89D0-8D8FB2718171}" srcOrd="1" destOrd="0" presId="urn:microsoft.com/office/officeart/2008/layout/HorizontalMultiLevelHierarchy"/>
    <dgm:cxn modelId="{5C8C0607-7BC2-4D86-8043-DDB43FED8FE5}" type="presParOf" srcId="{7EBCAF81-4EA7-4B56-9DC3-51C141FFD3AE}" destId="{92B45722-51F4-42D2-899B-EC552451B40D}" srcOrd="12" destOrd="0" presId="urn:microsoft.com/office/officeart/2008/layout/HorizontalMultiLevelHierarchy"/>
    <dgm:cxn modelId="{032216A5-D5F7-4ACD-A758-6527AAD58FAF}" type="presParOf" srcId="{92B45722-51F4-42D2-899B-EC552451B40D}" destId="{C6A066C9-F74C-4CB6-AE81-918FDD32AD6C}" srcOrd="0" destOrd="0" presId="urn:microsoft.com/office/officeart/2008/layout/HorizontalMultiLevelHierarchy"/>
    <dgm:cxn modelId="{801F42AF-84A9-43C4-846F-4EB1EB50E85D}" type="presParOf" srcId="{7EBCAF81-4EA7-4B56-9DC3-51C141FFD3AE}" destId="{7699C4C1-9A7A-49A6-92DD-A53AA99E2A7A}" srcOrd="13" destOrd="0" presId="urn:microsoft.com/office/officeart/2008/layout/HorizontalMultiLevelHierarchy"/>
    <dgm:cxn modelId="{4839D4BC-1E0F-4F9E-8F84-4C2F853DC281}" type="presParOf" srcId="{7699C4C1-9A7A-49A6-92DD-A53AA99E2A7A}" destId="{4391341F-95CE-4323-8A7B-1045485F3705}" srcOrd="0" destOrd="0" presId="urn:microsoft.com/office/officeart/2008/layout/HorizontalMultiLevelHierarchy"/>
    <dgm:cxn modelId="{8851EDB2-C250-49C5-AA9D-D502BC9A567A}" type="presParOf" srcId="{7699C4C1-9A7A-49A6-92DD-A53AA99E2A7A}" destId="{FAC8776C-B2BC-44B6-8FBF-E979D87F2BB4}" srcOrd="1" destOrd="0" presId="urn:microsoft.com/office/officeart/2008/layout/HorizontalMultiLevelHierarchy"/>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9798A44B-4299-40D4-A814-0F18B7F2D2AC}" type="doc">
      <dgm:prSet loTypeId="urn:microsoft.com/office/officeart/2008/layout/HorizontalMultiLevelHierarchy" loCatId="hierarchy" qsTypeId="urn:microsoft.com/office/officeart/2005/8/quickstyle/simple1" qsCatId="simple" csTypeId="urn:microsoft.com/office/officeart/2005/8/colors/accent1_2" csCatId="accent1" phldr="1"/>
      <dgm:spPr/>
      <dgm:t>
        <a:bodyPr/>
        <a:lstStyle/>
        <a:p>
          <a:endParaRPr lang="en-US"/>
        </a:p>
      </dgm:t>
    </dgm:pt>
    <dgm:pt modelId="{A398B5B2-702E-4598-B3B3-1308A1664FF4}">
      <dgm:prSet phldrT="[Text]"/>
      <dgm:spPr>
        <a:solidFill>
          <a:srgbClr val="00B0F0"/>
        </a:solidFill>
      </dgm:spPr>
      <dgm:t>
        <a:bodyPr/>
        <a:lstStyle/>
        <a:p>
          <a:r>
            <a:rPr lang="en-US" b="0" dirty="0">
              <a:solidFill>
                <a:schemeClr val="bg1"/>
              </a:solidFill>
            </a:rPr>
            <a:t>Should ACIP recommend RZV [or </a:t>
          </a:r>
          <a:r>
            <a:rPr lang="en-US" b="0" dirty="0" err="1">
              <a:solidFill>
                <a:schemeClr val="bg1"/>
              </a:solidFill>
            </a:rPr>
            <a:t>Shingrix</a:t>
          </a:r>
          <a:r>
            <a:rPr lang="en-US" b="0" dirty="0">
              <a:solidFill>
                <a:schemeClr val="bg1"/>
              </a:solidFill>
            </a:rPr>
            <a:t>] for use in immunocompetent adults aged 50 years and older to prevent shingles?</a:t>
          </a:r>
        </a:p>
      </dgm:t>
    </dgm:pt>
    <dgm:pt modelId="{B653BCD1-5D02-4297-A215-01927D4B8FAE}" type="parTrans" cxnId="{FB198CC8-529E-4617-B5D7-C4F075F87009}">
      <dgm:prSet/>
      <dgm:spPr/>
      <dgm:t>
        <a:bodyPr/>
        <a:lstStyle/>
        <a:p>
          <a:endParaRPr lang="en-US" b="0"/>
        </a:p>
      </dgm:t>
    </dgm:pt>
    <dgm:pt modelId="{C100A7CE-D774-4D7D-A492-0EA697125159}" type="sibTrans" cxnId="{FB198CC8-529E-4617-B5D7-C4F075F87009}">
      <dgm:prSet/>
      <dgm:spPr/>
      <dgm:t>
        <a:bodyPr/>
        <a:lstStyle/>
        <a:p>
          <a:endParaRPr lang="en-US" b="0"/>
        </a:p>
      </dgm:t>
    </dgm:pt>
    <dgm:pt modelId="{6947B6C9-CC43-44C1-B8A8-75341463BC6E}">
      <dgm:prSet phldrT="[Text]"/>
      <dgm:spPr/>
      <dgm:t>
        <a:bodyPr/>
        <a:lstStyle/>
        <a:p>
          <a:r>
            <a:rPr lang="en-US" b="0" dirty="0"/>
            <a:t>Do benefits from the intervention outweigh the harms?</a:t>
          </a:r>
        </a:p>
      </dgm:t>
    </dgm:pt>
    <dgm:pt modelId="{5DB4664E-DF4A-4DDC-99C6-4AE88B07BAD5}" type="parTrans" cxnId="{F0C220FB-B6B8-4B14-BD2F-EC1BAE7B6A5A}">
      <dgm:prSet/>
      <dgm:spPr/>
      <dgm:t>
        <a:bodyPr/>
        <a:lstStyle/>
        <a:p>
          <a:endParaRPr lang="en-US" b="0"/>
        </a:p>
      </dgm:t>
    </dgm:pt>
    <dgm:pt modelId="{6F244848-1971-441B-B475-EC0FCC7287B0}" type="sibTrans" cxnId="{F0C220FB-B6B8-4B14-BD2F-EC1BAE7B6A5A}">
      <dgm:prSet/>
      <dgm:spPr/>
      <dgm:t>
        <a:bodyPr/>
        <a:lstStyle/>
        <a:p>
          <a:endParaRPr lang="en-US" b="0"/>
        </a:p>
      </dgm:t>
    </dgm:pt>
    <dgm:pt modelId="{9F5879FB-B6AC-4B32-AA3D-5E58501645D8}">
      <dgm:prSet phldrT="[Text]"/>
      <dgm:spPr/>
      <dgm:t>
        <a:bodyPr/>
        <a:lstStyle/>
        <a:p>
          <a:r>
            <a:rPr lang="en-US" b="0" dirty="0"/>
            <a:t>Is the intervention acceptable to key stakeholders?</a:t>
          </a:r>
        </a:p>
      </dgm:t>
    </dgm:pt>
    <dgm:pt modelId="{4BF6B202-DBDE-431D-BECB-38E23F8A3A7A}" type="parTrans" cxnId="{B4985D2D-EC97-4612-BF37-261E7E6C077C}">
      <dgm:prSet/>
      <dgm:spPr/>
      <dgm:t>
        <a:bodyPr/>
        <a:lstStyle/>
        <a:p>
          <a:endParaRPr lang="en-US" b="0"/>
        </a:p>
      </dgm:t>
    </dgm:pt>
    <dgm:pt modelId="{806D249D-BF0C-4095-AEEE-F28AB78E5FD6}" type="sibTrans" cxnId="{B4985D2D-EC97-4612-BF37-261E7E6C077C}">
      <dgm:prSet/>
      <dgm:spPr/>
      <dgm:t>
        <a:bodyPr/>
        <a:lstStyle/>
        <a:p>
          <a:endParaRPr lang="en-US" b="0"/>
        </a:p>
      </dgm:t>
    </dgm:pt>
    <dgm:pt modelId="{9D7882AA-2A2F-42F5-BFBE-8CF976913C14}">
      <dgm:prSet phldrT="[Text]"/>
      <dgm:spPr/>
      <dgm:t>
        <a:bodyPr/>
        <a:lstStyle/>
        <a:p>
          <a:r>
            <a:rPr lang="en-US" b="0" dirty="0"/>
            <a:t>Is the intervention a reasonable and efficient allocation of resources?</a:t>
          </a:r>
        </a:p>
      </dgm:t>
    </dgm:pt>
    <dgm:pt modelId="{D2AAFF00-BC9A-4D50-83A5-1A6ABC179B25}" type="parTrans" cxnId="{4EA7EE91-21B8-4798-A8AF-AB2198967F56}">
      <dgm:prSet/>
      <dgm:spPr/>
      <dgm:t>
        <a:bodyPr/>
        <a:lstStyle/>
        <a:p>
          <a:endParaRPr lang="en-US" b="0"/>
        </a:p>
      </dgm:t>
    </dgm:pt>
    <dgm:pt modelId="{376C5AF3-F66E-4F0B-9C94-BE3C34658648}" type="sibTrans" cxnId="{4EA7EE91-21B8-4798-A8AF-AB2198967F56}">
      <dgm:prSet/>
      <dgm:spPr/>
      <dgm:t>
        <a:bodyPr/>
        <a:lstStyle/>
        <a:p>
          <a:endParaRPr lang="en-US" b="0"/>
        </a:p>
      </dgm:t>
    </dgm:pt>
    <dgm:pt modelId="{D6EEBB4B-A1DD-4DE6-82B0-10D3266F3E16}">
      <dgm:prSet phldrT="[Text]"/>
      <dgm:spPr/>
      <dgm:t>
        <a:bodyPr/>
        <a:lstStyle/>
        <a:p>
          <a:r>
            <a:rPr lang="en-US" b="0" dirty="0"/>
            <a:t>Is there a public health need?</a:t>
          </a:r>
        </a:p>
      </dgm:t>
    </dgm:pt>
    <dgm:pt modelId="{B9D186CD-161A-47AC-A743-48026827F4AE}" type="parTrans" cxnId="{9E55D7C4-CD02-482A-A0CC-129DDC1C3FB7}">
      <dgm:prSet/>
      <dgm:spPr/>
      <dgm:t>
        <a:bodyPr/>
        <a:lstStyle/>
        <a:p>
          <a:endParaRPr lang="en-US" b="0"/>
        </a:p>
      </dgm:t>
    </dgm:pt>
    <dgm:pt modelId="{6317733E-BE8C-44FA-9643-9DC9C38EF465}" type="sibTrans" cxnId="{9E55D7C4-CD02-482A-A0CC-129DDC1C3FB7}">
      <dgm:prSet/>
      <dgm:spPr/>
      <dgm:t>
        <a:bodyPr/>
        <a:lstStyle/>
        <a:p>
          <a:endParaRPr lang="en-US" b="0"/>
        </a:p>
      </dgm:t>
    </dgm:pt>
    <dgm:pt modelId="{8BC2DAFF-2AA7-41A8-BF6A-57FBECDE00FB}">
      <dgm:prSet phldrT="[Text]"/>
      <dgm:spPr/>
      <dgm:t>
        <a:bodyPr/>
        <a:lstStyle/>
        <a:p>
          <a:r>
            <a:rPr lang="en-US" b="0" dirty="0"/>
            <a:t>Is the intervention feasible to implement?</a:t>
          </a:r>
        </a:p>
      </dgm:t>
    </dgm:pt>
    <dgm:pt modelId="{D827A1B4-9E01-43D9-B264-8C07BFB6F44E}" type="parTrans" cxnId="{1A842F3E-BFBF-47BD-9D00-9EF3E4DBAC85}">
      <dgm:prSet/>
      <dgm:spPr/>
      <dgm:t>
        <a:bodyPr/>
        <a:lstStyle/>
        <a:p>
          <a:endParaRPr lang="en-US" b="0"/>
        </a:p>
      </dgm:t>
    </dgm:pt>
    <dgm:pt modelId="{5A28A2CA-1458-4217-A1B1-04267381D5AD}" type="sibTrans" cxnId="{1A842F3E-BFBF-47BD-9D00-9EF3E4DBAC85}">
      <dgm:prSet/>
      <dgm:spPr/>
      <dgm:t>
        <a:bodyPr/>
        <a:lstStyle/>
        <a:p>
          <a:endParaRPr lang="en-US" b="0"/>
        </a:p>
      </dgm:t>
    </dgm:pt>
    <dgm:pt modelId="{21483FE1-75E3-46BD-91CE-4B94B68DBEE3}">
      <dgm:prSet phldrT="[Text]"/>
      <dgm:spPr/>
      <dgm:t>
        <a:bodyPr/>
        <a:lstStyle/>
        <a:p>
          <a:r>
            <a:rPr lang="en-US" b="0" dirty="0"/>
            <a:t>Does the target population value this intervention?</a:t>
          </a:r>
        </a:p>
      </dgm:t>
    </dgm:pt>
    <dgm:pt modelId="{760D459D-F429-42D9-9D44-5C93FFAC2FF2}" type="parTrans" cxnId="{1FD8F247-CC29-429F-AE73-AEB4C713364D}">
      <dgm:prSet/>
      <dgm:spPr/>
      <dgm:t>
        <a:bodyPr/>
        <a:lstStyle/>
        <a:p>
          <a:endParaRPr lang="en-US"/>
        </a:p>
      </dgm:t>
    </dgm:pt>
    <dgm:pt modelId="{219DE2AA-81C6-4AFC-A348-D182913D1AEC}" type="sibTrans" cxnId="{1FD8F247-CC29-429F-AE73-AEB4C713364D}">
      <dgm:prSet/>
      <dgm:spPr/>
      <dgm:t>
        <a:bodyPr/>
        <a:lstStyle/>
        <a:p>
          <a:endParaRPr lang="en-US"/>
        </a:p>
      </dgm:t>
    </dgm:pt>
    <dgm:pt modelId="{5CDBD975-4968-4129-8BD1-34E75AE6EED4}">
      <dgm:prSet phldrT="[Text]"/>
      <dgm:spPr/>
      <dgm:t>
        <a:bodyPr/>
        <a:lstStyle/>
        <a:p>
          <a:r>
            <a:rPr lang="en-US" b="0" dirty="0"/>
            <a:t>What is the overall certainty of evidence for the critical outcomes?</a:t>
          </a:r>
        </a:p>
      </dgm:t>
    </dgm:pt>
    <dgm:pt modelId="{60A0B7DC-9A31-42C6-8557-0C67574CABD5}" type="parTrans" cxnId="{E9740AEA-02E3-4CB4-9FF5-0C799316D02B}">
      <dgm:prSet/>
      <dgm:spPr/>
      <dgm:t>
        <a:bodyPr/>
        <a:lstStyle/>
        <a:p>
          <a:endParaRPr lang="en-US"/>
        </a:p>
      </dgm:t>
    </dgm:pt>
    <dgm:pt modelId="{1172C735-9499-49C0-9289-DD69BCE5DA75}" type="sibTrans" cxnId="{E9740AEA-02E3-4CB4-9FF5-0C799316D02B}">
      <dgm:prSet/>
      <dgm:spPr/>
      <dgm:t>
        <a:bodyPr/>
        <a:lstStyle/>
        <a:p>
          <a:endParaRPr lang="en-US"/>
        </a:p>
      </dgm:t>
    </dgm:pt>
    <dgm:pt modelId="{82284A4E-DDB6-4FE5-9DAC-99936ABB496B}" type="pres">
      <dgm:prSet presAssocID="{9798A44B-4299-40D4-A814-0F18B7F2D2AC}" presName="Name0" presStyleCnt="0">
        <dgm:presLayoutVars>
          <dgm:chPref val="1"/>
          <dgm:dir/>
          <dgm:animOne val="branch"/>
          <dgm:animLvl val="lvl"/>
          <dgm:resizeHandles val="exact"/>
        </dgm:presLayoutVars>
      </dgm:prSet>
      <dgm:spPr/>
    </dgm:pt>
    <dgm:pt modelId="{9190F55B-48D3-4483-AC69-973AF42057E3}" type="pres">
      <dgm:prSet presAssocID="{A398B5B2-702E-4598-B3B3-1308A1664FF4}" presName="root1" presStyleCnt="0"/>
      <dgm:spPr/>
    </dgm:pt>
    <dgm:pt modelId="{2073A012-19A6-43D3-B091-25A9DB52EE2A}" type="pres">
      <dgm:prSet presAssocID="{A398B5B2-702E-4598-B3B3-1308A1664FF4}" presName="LevelOneTextNode" presStyleLbl="node0" presStyleIdx="0" presStyleCnt="1" custAng="5400000" custScaleX="243211" custScaleY="80154" custLinFactX="-58583" custLinFactNeighborX="-100000" custLinFactNeighborY="-3223">
        <dgm:presLayoutVars>
          <dgm:chPref val="3"/>
        </dgm:presLayoutVars>
      </dgm:prSet>
      <dgm:spPr/>
    </dgm:pt>
    <dgm:pt modelId="{7EBCAF81-4EA7-4B56-9DC3-51C141FFD3AE}" type="pres">
      <dgm:prSet presAssocID="{A398B5B2-702E-4598-B3B3-1308A1664FF4}" presName="level2hierChild" presStyleCnt="0"/>
      <dgm:spPr/>
    </dgm:pt>
    <dgm:pt modelId="{FAED4CBC-D6A1-42F9-BF7C-62DA9096BE11}" type="pres">
      <dgm:prSet presAssocID="{B9D186CD-161A-47AC-A743-48026827F4AE}" presName="conn2-1" presStyleLbl="parChTrans1D2" presStyleIdx="0" presStyleCnt="7"/>
      <dgm:spPr/>
    </dgm:pt>
    <dgm:pt modelId="{3F7C1AC7-20B4-4FCA-BC77-DD9C85EF757E}" type="pres">
      <dgm:prSet presAssocID="{B9D186CD-161A-47AC-A743-48026827F4AE}" presName="connTx" presStyleLbl="parChTrans1D2" presStyleIdx="0" presStyleCnt="7"/>
      <dgm:spPr/>
    </dgm:pt>
    <dgm:pt modelId="{4BBBF60B-2FD7-47A6-AF32-E028BE989785}" type="pres">
      <dgm:prSet presAssocID="{D6EEBB4B-A1DD-4DE6-82B0-10D3266F3E16}" presName="root2" presStyleCnt="0"/>
      <dgm:spPr/>
    </dgm:pt>
    <dgm:pt modelId="{B0B6904C-B974-4F28-BCDE-55B8DAE7F158}" type="pres">
      <dgm:prSet presAssocID="{D6EEBB4B-A1DD-4DE6-82B0-10D3266F3E16}" presName="LevelTwoTextNode" presStyleLbl="node2" presStyleIdx="0" presStyleCnt="7">
        <dgm:presLayoutVars>
          <dgm:chPref val="3"/>
        </dgm:presLayoutVars>
      </dgm:prSet>
      <dgm:spPr/>
    </dgm:pt>
    <dgm:pt modelId="{6DC8AC17-727D-4372-A530-44D7BC8CC0DF}" type="pres">
      <dgm:prSet presAssocID="{D6EEBB4B-A1DD-4DE6-82B0-10D3266F3E16}" presName="level3hierChild" presStyleCnt="0"/>
      <dgm:spPr/>
    </dgm:pt>
    <dgm:pt modelId="{6987BC0C-1310-49C0-8871-87C28E04B52E}" type="pres">
      <dgm:prSet presAssocID="{5DB4664E-DF4A-4DDC-99C6-4AE88B07BAD5}" presName="conn2-1" presStyleLbl="parChTrans1D2" presStyleIdx="1" presStyleCnt="7"/>
      <dgm:spPr/>
    </dgm:pt>
    <dgm:pt modelId="{1EA28986-329E-44A1-8213-D1B8FAA3A576}" type="pres">
      <dgm:prSet presAssocID="{5DB4664E-DF4A-4DDC-99C6-4AE88B07BAD5}" presName="connTx" presStyleLbl="parChTrans1D2" presStyleIdx="1" presStyleCnt="7"/>
      <dgm:spPr/>
    </dgm:pt>
    <dgm:pt modelId="{6395ADD0-E0C3-4A3A-AAE2-BDCFEC0A375C}" type="pres">
      <dgm:prSet presAssocID="{6947B6C9-CC43-44C1-B8A8-75341463BC6E}" presName="root2" presStyleCnt="0"/>
      <dgm:spPr/>
    </dgm:pt>
    <dgm:pt modelId="{FD994ED9-1128-44BF-802E-BF7E20BD9D49}" type="pres">
      <dgm:prSet presAssocID="{6947B6C9-CC43-44C1-B8A8-75341463BC6E}" presName="LevelTwoTextNode" presStyleLbl="node2" presStyleIdx="1" presStyleCnt="7">
        <dgm:presLayoutVars>
          <dgm:chPref val="3"/>
        </dgm:presLayoutVars>
      </dgm:prSet>
      <dgm:spPr/>
    </dgm:pt>
    <dgm:pt modelId="{3E4E937B-5A8F-4F6B-A937-544232861C98}" type="pres">
      <dgm:prSet presAssocID="{6947B6C9-CC43-44C1-B8A8-75341463BC6E}" presName="level3hierChild" presStyleCnt="0"/>
      <dgm:spPr/>
    </dgm:pt>
    <dgm:pt modelId="{BAB5779C-7528-444D-BD33-34F6ADF7D547}" type="pres">
      <dgm:prSet presAssocID="{60A0B7DC-9A31-42C6-8557-0C67574CABD5}" presName="conn2-1" presStyleLbl="parChTrans1D2" presStyleIdx="2" presStyleCnt="7"/>
      <dgm:spPr/>
    </dgm:pt>
    <dgm:pt modelId="{926C6ED0-51B9-455C-B5C4-1F8D17CEA567}" type="pres">
      <dgm:prSet presAssocID="{60A0B7DC-9A31-42C6-8557-0C67574CABD5}" presName="connTx" presStyleLbl="parChTrans1D2" presStyleIdx="2" presStyleCnt="7"/>
      <dgm:spPr/>
    </dgm:pt>
    <dgm:pt modelId="{A6714503-A841-4990-83CD-DA2251111A76}" type="pres">
      <dgm:prSet presAssocID="{5CDBD975-4968-4129-8BD1-34E75AE6EED4}" presName="root2" presStyleCnt="0"/>
      <dgm:spPr/>
    </dgm:pt>
    <dgm:pt modelId="{7A467840-2C0E-48CA-AEBE-1AFB4354208B}" type="pres">
      <dgm:prSet presAssocID="{5CDBD975-4968-4129-8BD1-34E75AE6EED4}" presName="LevelTwoTextNode" presStyleLbl="node2" presStyleIdx="2" presStyleCnt="7">
        <dgm:presLayoutVars>
          <dgm:chPref val="3"/>
        </dgm:presLayoutVars>
      </dgm:prSet>
      <dgm:spPr/>
    </dgm:pt>
    <dgm:pt modelId="{12476308-A215-4C79-B194-6736055FC4F0}" type="pres">
      <dgm:prSet presAssocID="{5CDBD975-4968-4129-8BD1-34E75AE6EED4}" presName="level3hierChild" presStyleCnt="0"/>
      <dgm:spPr/>
    </dgm:pt>
    <dgm:pt modelId="{744134E7-FB82-4BAF-BD10-D9621015B0BC}" type="pres">
      <dgm:prSet presAssocID="{760D459D-F429-42D9-9D44-5C93FFAC2FF2}" presName="conn2-1" presStyleLbl="parChTrans1D2" presStyleIdx="3" presStyleCnt="7"/>
      <dgm:spPr/>
    </dgm:pt>
    <dgm:pt modelId="{43FDCBAB-6DB8-4555-A305-DCA5004E1E55}" type="pres">
      <dgm:prSet presAssocID="{760D459D-F429-42D9-9D44-5C93FFAC2FF2}" presName="connTx" presStyleLbl="parChTrans1D2" presStyleIdx="3" presStyleCnt="7"/>
      <dgm:spPr/>
    </dgm:pt>
    <dgm:pt modelId="{5B2AF431-3EFE-45C3-BFDE-8BE3689BD015}" type="pres">
      <dgm:prSet presAssocID="{21483FE1-75E3-46BD-91CE-4B94B68DBEE3}" presName="root2" presStyleCnt="0"/>
      <dgm:spPr/>
    </dgm:pt>
    <dgm:pt modelId="{2CD5C5EA-5C90-4391-A1B2-F8EE7AB084CC}" type="pres">
      <dgm:prSet presAssocID="{21483FE1-75E3-46BD-91CE-4B94B68DBEE3}" presName="LevelTwoTextNode" presStyleLbl="node2" presStyleIdx="3" presStyleCnt="7">
        <dgm:presLayoutVars>
          <dgm:chPref val="3"/>
        </dgm:presLayoutVars>
      </dgm:prSet>
      <dgm:spPr/>
    </dgm:pt>
    <dgm:pt modelId="{8CA96170-F672-4C86-8766-80F1D8049A12}" type="pres">
      <dgm:prSet presAssocID="{21483FE1-75E3-46BD-91CE-4B94B68DBEE3}" presName="level3hierChild" presStyleCnt="0"/>
      <dgm:spPr/>
    </dgm:pt>
    <dgm:pt modelId="{A0E2934C-2191-4574-93C1-821E2343ED35}" type="pres">
      <dgm:prSet presAssocID="{4BF6B202-DBDE-431D-BECB-38E23F8A3A7A}" presName="conn2-1" presStyleLbl="parChTrans1D2" presStyleIdx="4" presStyleCnt="7"/>
      <dgm:spPr/>
    </dgm:pt>
    <dgm:pt modelId="{A323218D-C6C0-4B82-9A1C-8050872154F2}" type="pres">
      <dgm:prSet presAssocID="{4BF6B202-DBDE-431D-BECB-38E23F8A3A7A}" presName="connTx" presStyleLbl="parChTrans1D2" presStyleIdx="4" presStyleCnt="7"/>
      <dgm:spPr/>
    </dgm:pt>
    <dgm:pt modelId="{0697EFC7-7C01-4883-8204-00F4DCCC599A}" type="pres">
      <dgm:prSet presAssocID="{9F5879FB-B6AC-4B32-AA3D-5E58501645D8}" presName="root2" presStyleCnt="0"/>
      <dgm:spPr/>
    </dgm:pt>
    <dgm:pt modelId="{E428CA9B-7C02-4BA9-B4D9-87A0D7490036}" type="pres">
      <dgm:prSet presAssocID="{9F5879FB-B6AC-4B32-AA3D-5E58501645D8}" presName="LevelTwoTextNode" presStyleLbl="node2" presStyleIdx="4" presStyleCnt="7">
        <dgm:presLayoutVars>
          <dgm:chPref val="3"/>
        </dgm:presLayoutVars>
      </dgm:prSet>
      <dgm:spPr/>
    </dgm:pt>
    <dgm:pt modelId="{9AAB75BB-96F4-4FFB-9C5B-BFA1597BCA2C}" type="pres">
      <dgm:prSet presAssocID="{9F5879FB-B6AC-4B32-AA3D-5E58501645D8}" presName="level3hierChild" presStyleCnt="0"/>
      <dgm:spPr/>
    </dgm:pt>
    <dgm:pt modelId="{78091449-97ED-4B52-BE13-48C167BAAC0D}" type="pres">
      <dgm:prSet presAssocID="{D2AAFF00-BC9A-4D50-83A5-1A6ABC179B25}" presName="conn2-1" presStyleLbl="parChTrans1D2" presStyleIdx="5" presStyleCnt="7"/>
      <dgm:spPr/>
    </dgm:pt>
    <dgm:pt modelId="{97DE5C89-B2C6-4234-B2FA-730680412D73}" type="pres">
      <dgm:prSet presAssocID="{D2AAFF00-BC9A-4D50-83A5-1A6ABC179B25}" presName="connTx" presStyleLbl="parChTrans1D2" presStyleIdx="5" presStyleCnt="7"/>
      <dgm:spPr/>
    </dgm:pt>
    <dgm:pt modelId="{89687DAA-D131-4993-9312-715B8824486E}" type="pres">
      <dgm:prSet presAssocID="{9D7882AA-2A2F-42F5-BFBE-8CF976913C14}" presName="root2" presStyleCnt="0"/>
      <dgm:spPr/>
    </dgm:pt>
    <dgm:pt modelId="{78F940AE-9759-425F-BCA6-5A0D818EA74B}" type="pres">
      <dgm:prSet presAssocID="{9D7882AA-2A2F-42F5-BFBE-8CF976913C14}" presName="LevelTwoTextNode" presStyleLbl="node2" presStyleIdx="5" presStyleCnt="7">
        <dgm:presLayoutVars>
          <dgm:chPref val="3"/>
        </dgm:presLayoutVars>
      </dgm:prSet>
      <dgm:spPr/>
    </dgm:pt>
    <dgm:pt modelId="{50377D9B-4D00-4D28-89D0-8D8FB2718171}" type="pres">
      <dgm:prSet presAssocID="{9D7882AA-2A2F-42F5-BFBE-8CF976913C14}" presName="level3hierChild" presStyleCnt="0"/>
      <dgm:spPr/>
    </dgm:pt>
    <dgm:pt modelId="{92B45722-51F4-42D2-899B-EC552451B40D}" type="pres">
      <dgm:prSet presAssocID="{D827A1B4-9E01-43D9-B264-8C07BFB6F44E}" presName="conn2-1" presStyleLbl="parChTrans1D2" presStyleIdx="6" presStyleCnt="7"/>
      <dgm:spPr/>
    </dgm:pt>
    <dgm:pt modelId="{C6A066C9-F74C-4CB6-AE81-918FDD32AD6C}" type="pres">
      <dgm:prSet presAssocID="{D827A1B4-9E01-43D9-B264-8C07BFB6F44E}" presName="connTx" presStyleLbl="parChTrans1D2" presStyleIdx="6" presStyleCnt="7"/>
      <dgm:spPr/>
    </dgm:pt>
    <dgm:pt modelId="{7699C4C1-9A7A-49A6-92DD-A53AA99E2A7A}" type="pres">
      <dgm:prSet presAssocID="{8BC2DAFF-2AA7-41A8-BF6A-57FBECDE00FB}" presName="root2" presStyleCnt="0"/>
      <dgm:spPr/>
    </dgm:pt>
    <dgm:pt modelId="{4391341F-95CE-4323-8A7B-1045485F3705}" type="pres">
      <dgm:prSet presAssocID="{8BC2DAFF-2AA7-41A8-BF6A-57FBECDE00FB}" presName="LevelTwoTextNode" presStyleLbl="node2" presStyleIdx="6" presStyleCnt="7">
        <dgm:presLayoutVars>
          <dgm:chPref val="3"/>
        </dgm:presLayoutVars>
      </dgm:prSet>
      <dgm:spPr/>
    </dgm:pt>
    <dgm:pt modelId="{FAC8776C-B2BC-44B6-8FBF-E979D87F2BB4}" type="pres">
      <dgm:prSet presAssocID="{8BC2DAFF-2AA7-41A8-BF6A-57FBECDE00FB}" presName="level3hierChild" presStyleCnt="0"/>
      <dgm:spPr/>
    </dgm:pt>
  </dgm:ptLst>
  <dgm:cxnLst>
    <dgm:cxn modelId="{1CB84304-FA7F-4EBB-A877-D909E0CAA092}" type="presOf" srcId="{B9D186CD-161A-47AC-A743-48026827F4AE}" destId="{FAED4CBC-D6A1-42F9-BF7C-62DA9096BE11}" srcOrd="0" destOrd="0" presId="urn:microsoft.com/office/officeart/2008/layout/HorizontalMultiLevelHierarchy"/>
    <dgm:cxn modelId="{8ED46C1B-03DC-474B-B5A7-898C64FE51B3}" type="presOf" srcId="{60A0B7DC-9A31-42C6-8557-0C67574CABD5}" destId="{BAB5779C-7528-444D-BD33-34F6ADF7D547}" srcOrd="0" destOrd="0" presId="urn:microsoft.com/office/officeart/2008/layout/HorizontalMultiLevelHierarchy"/>
    <dgm:cxn modelId="{96AD0620-00A3-4165-B0A1-C6EB2A4B101B}" type="presOf" srcId="{9F5879FB-B6AC-4B32-AA3D-5E58501645D8}" destId="{E428CA9B-7C02-4BA9-B4D9-87A0D7490036}" srcOrd="0" destOrd="0" presId="urn:microsoft.com/office/officeart/2008/layout/HorizontalMultiLevelHierarchy"/>
    <dgm:cxn modelId="{BFA10D28-151F-4284-B7CD-8CB3BCF18578}" type="presOf" srcId="{D2AAFF00-BC9A-4D50-83A5-1A6ABC179B25}" destId="{78091449-97ED-4B52-BE13-48C167BAAC0D}" srcOrd="0" destOrd="0" presId="urn:microsoft.com/office/officeart/2008/layout/HorizontalMultiLevelHierarchy"/>
    <dgm:cxn modelId="{B4985D2D-EC97-4612-BF37-261E7E6C077C}" srcId="{A398B5B2-702E-4598-B3B3-1308A1664FF4}" destId="{9F5879FB-B6AC-4B32-AA3D-5E58501645D8}" srcOrd="4" destOrd="0" parTransId="{4BF6B202-DBDE-431D-BECB-38E23F8A3A7A}" sibTransId="{806D249D-BF0C-4095-AEEE-F28AB78E5FD6}"/>
    <dgm:cxn modelId="{1A842F3E-BFBF-47BD-9D00-9EF3E4DBAC85}" srcId="{A398B5B2-702E-4598-B3B3-1308A1664FF4}" destId="{8BC2DAFF-2AA7-41A8-BF6A-57FBECDE00FB}" srcOrd="6" destOrd="0" parTransId="{D827A1B4-9E01-43D9-B264-8C07BFB6F44E}" sibTransId="{5A28A2CA-1458-4217-A1B1-04267381D5AD}"/>
    <dgm:cxn modelId="{1FD8F247-CC29-429F-AE73-AEB4C713364D}" srcId="{A398B5B2-702E-4598-B3B3-1308A1664FF4}" destId="{21483FE1-75E3-46BD-91CE-4B94B68DBEE3}" srcOrd="3" destOrd="0" parTransId="{760D459D-F429-42D9-9D44-5C93FFAC2FF2}" sibTransId="{219DE2AA-81C6-4AFC-A348-D182913D1AEC}"/>
    <dgm:cxn modelId="{0525224D-BDC5-4FFD-9729-FF93E738FAC7}" type="presOf" srcId="{760D459D-F429-42D9-9D44-5C93FFAC2FF2}" destId="{744134E7-FB82-4BAF-BD10-D9621015B0BC}" srcOrd="0" destOrd="0" presId="urn:microsoft.com/office/officeart/2008/layout/HorizontalMultiLevelHierarchy"/>
    <dgm:cxn modelId="{2AC8B16D-B39C-497D-A073-5C0C642A6177}" type="presOf" srcId="{A398B5B2-702E-4598-B3B3-1308A1664FF4}" destId="{2073A012-19A6-43D3-B091-25A9DB52EE2A}" srcOrd="0" destOrd="0" presId="urn:microsoft.com/office/officeart/2008/layout/HorizontalMultiLevelHierarchy"/>
    <dgm:cxn modelId="{F0A5306E-490F-4D9F-B0E9-D0369E6AD05C}" type="presOf" srcId="{D827A1B4-9E01-43D9-B264-8C07BFB6F44E}" destId="{C6A066C9-F74C-4CB6-AE81-918FDD32AD6C}" srcOrd="1" destOrd="0" presId="urn:microsoft.com/office/officeart/2008/layout/HorizontalMultiLevelHierarchy"/>
    <dgm:cxn modelId="{84424E76-239A-49D5-8915-9803B84508DA}" type="presOf" srcId="{B9D186CD-161A-47AC-A743-48026827F4AE}" destId="{3F7C1AC7-20B4-4FCA-BC77-DD9C85EF757E}" srcOrd="1" destOrd="0" presId="urn:microsoft.com/office/officeart/2008/layout/HorizontalMultiLevelHierarchy"/>
    <dgm:cxn modelId="{62F95D90-2AB4-4CA4-9FA7-DE6DCF77C65E}" type="presOf" srcId="{21483FE1-75E3-46BD-91CE-4B94B68DBEE3}" destId="{2CD5C5EA-5C90-4391-A1B2-F8EE7AB084CC}" srcOrd="0" destOrd="0" presId="urn:microsoft.com/office/officeart/2008/layout/HorizontalMultiLevelHierarchy"/>
    <dgm:cxn modelId="{4EA7EE91-21B8-4798-A8AF-AB2198967F56}" srcId="{A398B5B2-702E-4598-B3B3-1308A1664FF4}" destId="{9D7882AA-2A2F-42F5-BFBE-8CF976913C14}" srcOrd="5" destOrd="0" parTransId="{D2AAFF00-BC9A-4D50-83A5-1A6ABC179B25}" sibTransId="{376C5AF3-F66E-4F0B-9C94-BE3C34658648}"/>
    <dgm:cxn modelId="{7709D49A-BBA0-4D99-8CCB-EE9AD7739985}" type="presOf" srcId="{6947B6C9-CC43-44C1-B8A8-75341463BC6E}" destId="{FD994ED9-1128-44BF-802E-BF7E20BD9D49}" srcOrd="0" destOrd="0" presId="urn:microsoft.com/office/officeart/2008/layout/HorizontalMultiLevelHierarchy"/>
    <dgm:cxn modelId="{2EF7D49D-44E5-4D64-A474-D08766AA3D52}" type="presOf" srcId="{9798A44B-4299-40D4-A814-0F18B7F2D2AC}" destId="{82284A4E-DDB6-4FE5-9DAC-99936ABB496B}" srcOrd="0" destOrd="0" presId="urn:microsoft.com/office/officeart/2008/layout/HorizontalMultiLevelHierarchy"/>
    <dgm:cxn modelId="{676C4FB1-2CE2-467A-997E-3455C05703EC}" type="presOf" srcId="{9D7882AA-2A2F-42F5-BFBE-8CF976913C14}" destId="{78F940AE-9759-425F-BCA6-5A0D818EA74B}" srcOrd="0" destOrd="0" presId="urn:microsoft.com/office/officeart/2008/layout/HorizontalMultiLevelHierarchy"/>
    <dgm:cxn modelId="{8AF24CC3-3B7C-4DE5-A36C-8A74FD0E79BD}" type="presOf" srcId="{5CDBD975-4968-4129-8BD1-34E75AE6EED4}" destId="{7A467840-2C0E-48CA-AEBE-1AFB4354208B}" srcOrd="0" destOrd="0" presId="urn:microsoft.com/office/officeart/2008/layout/HorizontalMultiLevelHierarchy"/>
    <dgm:cxn modelId="{9E55D7C4-CD02-482A-A0CC-129DDC1C3FB7}" srcId="{A398B5B2-702E-4598-B3B3-1308A1664FF4}" destId="{D6EEBB4B-A1DD-4DE6-82B0-10D3266F3E16}" srcOrd="0" destOrd="0" parTransId="{B9D186CD-161A-47AC-A743-48026827F4AE}" sibTransId="{6317733E-BE8C-44FA-9643-9DC9C38EF465}"/>
    <dgm:cxn modelId="{9CAD8CC7-B14E-4095-9AA5-9ECE6936E978}" type="presOf" srcId="{D6EEBB4B-A1DD-4DE6-82B0-10D3266F3E16}" destId="{B0B6904C-B974-4F28-BCDE-55B8DAE7F158}" srcOrd="0" destOrd="0" presId="urn:microsoft.com/office/officeart/2008/layout/HorizontalMultiLevelHierarchy"/>
    <dgm:cxn modelId="{FB198CC8-529E-4617-B5D7-C4F075F87009}" srcId="{9798A44B-4299-40D4-A814-0F18B7F2D2AC}" destId="{A398B5B2-702E-4598-B3B3-1308A1664FF4}" srcOrd="0" destOrd="0" parTransId="{B653BCD1-5D02-4297-A215-01927D4B8FAE}" sibTransId="{C100A7CE-D774-4D7D-A492-0EA697125159}"/>
    <dgm:cxn modelId="{BA63D7D5-B818-4EBF-8862-BD56A04BE26A}" type="presOf" srcId="{4BF6B202-DBDE-431D-BECB-38E23F8A3A7A}" destId="{A0E2934C-2191-4574-93C1-821E2343ED35}" srcOrd="0" destOrd="0" presId="urn:microsoft.com/office/officeart/2008/layout/HorizontalMultiLevelHierarchy"/>
    <dgm:cxn modelId="{04C353DD-C06D-4AAC-9F53-3DFB1D32D043}" type="presOf" srcId="{D2AAFF00-BC9A-4D50-83A5-1A6ABC179B25}" destId="{97DE5C89-B2C6-4234-B2FA-730680412D73}" srcOrd="1" destOrd="0" presId="urn:microsoft.com/office/officeart/2008/layout/HorizontalMultiLevelHierarchy"/>
    <dgm:cxn modelId="{75C5D0E3-0B2A-488D-BB92-F8D96465FB8C}" type="presOf" srcId="{8BC2DAFF-2AA7-41A8-BF6A-57FBECDE00FB}" destId="{4391341F-95CE-4323-8A7B-1045485F3705}" srcOrd="0" destOrd="0" presId="urn:microsoft.com/office/officeart/2008/layout/HorizontalMultiLevelHierarchy"/>
    <dgm:cxn modelId="{E9740AEA-02E3-4CB4-9FF5-0C799316D02B}" srcId="{A398B5B2-702E-4598-B3B3-1308A1664FF4}" destId="{5CDBD975-4968-4129-8BD1-34E75AE6EED4}" srcOrd="2" destOrd="0" parTransId="{60A0B7DC-9A31-42C6-8557-0C67574CABD5}" sibTransId="{1172C735-9499-49C0-9289-DD69BCE5DA75}"/>
    <dgm:cxn modelId="{6153ABEF-577A-42A9-9BD4-68C76117FD0C}" type="presOf" srcId="{60A0B7DC-9A31-42C6-8557-0C67574CABD5}" destId="{926C6ED0-51B9-455C-B5C4-1F8D17CEA567}" srcOrd="1" destOrd="0" presId="urn:microsoft.com/office/officeart/2008/layout/HorizontalMultiLevelHierarchy"/>
    <dgm:cxn modelId="{A62976F3-17E2-4FAE-BDF9-5F18B6938A3E}" type="presOf" srcId="{4BF6B202-DBDE-431D-BECB-38E23F8A3A7A}" destId="{A323218D-C6C0-4B82-9A1C-8050872154F2}" srcOrd="1" destOrd="0" presId="urn:microsoft.com/office/officeart/2008/layout/HorizontalMultiLevelHierarchy"/>
    <dgm:cxn modelId="{D1A08EF6-050C-4B58-BCF6-08A06ACA9031}" type="presOf" srcId="{5DB4664E-DF4A-4DDC-99C6-4AE88B07BAD5}" destId="{6987BC0C-1310-49C0-8871-87C28E04B52E}" srcOrd="0" destOrd="0" presId="urn:microsoft.com/office/officeart/2008/layout/HorizontalMultiLevelHierarchy"/>
    <dgm:cxn modelId="{42690DF7-CA40-4C07-BA06-B25865DC77BE}" type="presOf" srcId="{5DB4664E-DF4A-4DDC-99C6-4AE88B07BAD5}" destId="{1EA28986-329E-44A1-8213-D1B8FAA3A576}" srcOrd="1" destOrd="0" presId="urn:microsoft.com/office/officeart/2008/layout/HorizontalMultiLevelHierarchy"/>
    <dgm:cxn modelId="{6DEDCBF9-5B94-4480-99B0-97AEAA1C0B71}" type="presOf" srcId="{760D459D-F429-42D9-9D44-5C93FFAC2FF2}" destId="{43FDCBAB-6DB8-4555-A305-DCA5004E1E55}" srcOrd="1" destOrd="0" presId="urn:microsoft.com/office/officeart/2008/layout/HorizontalMultiLevelHierarchy"/>
    <dgm:cxn modelId="{F0C220FB-B6B8-4B14-BD2F-EC1BAE7B6A5A}" srcId="{A398B5B2-702E-4598-B3B3-1308A1664FF4}" destId="{6947B6C9-CC43-44C1-B8A8-75341463BC6E}" srcOrd="1" destOrd="0" parTransId="{5DB4664E-DF4A-4DDC-99C6-4AE88B07BAD5}" sibTransId="{6F244848-1971-441B-B475-EC0FCC7287B0}"/>
    <dgm:cxn modelId="{C146E8FC-6568-45FE-8E7C-44D4FFCC503C}" type="presOf" srcId="{D827A1B4-9E01-43D9-B264-8C07BFB6F44E}" destId="{92B45722-51F4-42D2-899B-EC552451B40D}" srcOrd="0" destOrd="0" presId="urn:microsoft.com/office/officeart/2008/layout/HorizontalMultiLevelHierarchy"/>
    <dgm:cxn modelId="{C31F5E44-BAEE-4FEF-9278-77197CC079DC}" type="presParOf" srcId="{82284A4E-DDB6-4FE5-9DAC-99936ABB496B}" destId="{9190F55B-48D3-4483-AC69-973AF42057E3}" srcOrd="0" destOrd="0" presId="urn:microsoft.com/office/officeart/2008/layout/HorizontalMultiLevelHierarchy"/>
    <dgm:cxn modelId="{A91EFAA7-DA84-43D7-9F2A-03C509BBB4AB}" type="presParOf" srcId="{9190F55B-48D3-4483-AC69-973AF42057E3}" destId="{2073A012-19A6-43D3-B091-25A9DB52EE2A}" srcOrd="0" destOrd="0" presId="urn:microsoft.com/office/officeart/2008/layout/HorizontalMultiLevelHierarchy"/>
    <dgm:cxn modelId="{DF9A636A-C307-4601-BFFD-0F35EEFFF1FD}" type="presParOf" srcId="{9190F55B-48D3-4483-AC69-973AF42057E3}" destId="{7EBCAF81-4EA7-4B56-9DC3-51C141FFD3AE}" srcOrd="1" destOrd="0" presId="urn:microsoft.com/office/officeart/2008/layout/HorizontalMultiLevelHierarchy"/>
    <dgm:cxn modelId="{0C370A31-C11B-47E7-A2B3-B5D0AC966BEF}" type="presParOf" srcId="{7EBCAF81-4EA7-4B56-9DC3-51C141FFD3AE}" destId="{FAED4CBC-D6A1-42F9-BF7C-62DA9096BE11}" srcOrd="0" destOrd="0" presId="urn:microsoft.com/office/officeart/2008/layout/HorizontalMultiLevelHierarchy"/>
    <dgm:cxn modelId="{DFA66392-286A-41FD-B290-A39CF7D0C472}" type="presParOf" srcId="{FAED4CBC-D6A1-42F9-BF7C-62DA9096BE11}" destId="{3F7C1AC7-20B4-4FCA-BC77-DD9C85EF757E}" srcOrd="0" destOrd="0" presId="urn:microsoft.com/office/officeart/2008/layout/HorizontalMultiLevelHierarchy"/>
    <dgm:cxn modelId="{86103423-EAD8-4783-924D-B03C55EF054C}" type="presParOf" srcId="{7EBCAF81-4EA7-4B56-9DC3-51C141FFD3AE}" destId="{4BBBF60B-2FD7-47A6-AF32-E028BE989785}" srcOrd="1" destOrd="0" presId="urn:microsoft.com/office/officeart/2008/layout/HorizontalMultiLevelHierarchy"/>
    <dgm:cxn modelId="{608F383E-6B25-4FA5-823B-ADB16F75A3C3}" type="presParOf" srcId="{4BBBF60B-2FD7-47A6-AF32-E028BE989785}" destId="{B0B6904C-B974-4F28-BCDE-55B8DAE7F158}" srcOrd="0" destOrd="0" presId="urn:microsoft.com/office/officeart/2008/layout/HorizontalMultiLevelHierarchy"/>
    <dgm:cxn modelId="{3C00F6E5-4EEF-4C84-BBEE-E222DF25F4EB}" type="presParOf" srcId="{4BBBF60B-2FD7-47A6-AF32-E028BE989785}" destId="{6DC8AC17-727D-4372-A530-44D7BC8CC0DF}" srcOrd="1" destOrd="0" presId="urn:microsoft.com/office/officeart/2008/layout/HorizontalMultiLevelHierarchy"/>
    <dgm:cxn modelId="{DE9DAEDC-5166-47C1-AC2C-0E11916D9A08}" type="presParOf" srcId="{7EBCAF81-4EA7-4B56-9DC3-51C141FFD3AE}" destId="{6987BC0C-1310-49C0-8871-87C28E04B52E}" srcOrd="2" destOrd="0" presId="urn:microsoft.com/office/officeart/2008/layout/HorizontalMultiLevelHierarchy"/>
    <dgm:cxn modelId="{83D7D8E7-2204-475C-8BA7-01E594CBBFEF}" type="presParOf" srcId="{6987BC0C-1310-49C0-8871-87C28E04B52E}" destId="{1EA28986-329E-44A1-8213-D1B8FAA3A576}" srcOrd="0" destOrd="0" presId="urn:microsoft.com/office/officeart/2008/layout/HorizontalMultiLevelHierarchy"/>
    <dgm:cxn modelId="{4132CB19-AC8B-41A0-B1F7-B43D92632D13}" type="presParOf" srcId="{7EBCAF81-4EA7-4B56-9DC3-51C141FFD3AE}" destId="{6395ADD0-E0C3-4A3A-AAE2-BDCFEC0A375C}" srcOrd="3" destOrd="0" presId="urn:microsoft.com/office/officeart/2008/layout/HorizontalMultiLevelHierarchy"/>
    <dgm:cxn modelId="{E75B7659-DE82-4808-BD05-C61D8284B596}" type="presParOf" srcId="{6395ADD0-E0C3-4A3A-AAE2-BDCFEC0A375C}" destId="{FD994ED9-1128-44BF-802E-BF7E20BD9D49}" srcOrd="0" destOrd="0" presId="urn:microsoft.com/office/officeart/2008/layout/HorizontalMultiLevelHierarchy"/>
    <dgm:cxn modelId="{9EFD249F-648C-43AE-9EB9-E838DA623BB0}" type="presParOf" srcId="{6395ADD0-E0C3-4A3A-AAE2-BDCFEC0A375C}" destId="{3E4E937B-5A8F-4F6B-A937-544232861C98}" srcOrd="1" destOrd="0" presId="urn:microsoft.com/office/officeart/2008/layout/HorizontalMultiLevelHierarchy"/>
    <dgm:cxn modelId="{42F4932C-1DED-4197-AAE3-3DE758ADAAE6}" type="presParOf" srcId="{7EBCAF81-4EA7-4B56-9DC3-51C141FFD3AE}" destId="{BAB5779C-7528-444D-BD33-34F6ADF7D547}" srcOrd="4" destOrd="0" presId="urn:microsoft.com/office/officeart/2008/layout/HorizontalMultiLevelHierarchy"/>
    <dgm:cxn modelId="{6CC9458C-C78A-407B-B020-E57B863DE435}" type="presParOf" srcId="{BAB5779C-7528-444D-BD33-34F6ADF7D547}" destId="{926C6ED0-51B9-455C-B5C4-1F8D17CEA567}" srcOrd="0" destOrd="0" presId="urn:microsoft.com/office/officeart/2008/layout/HorizontalMultiLevelHierarchy"/>
    <dgm:cxn modelId="{FA4CA70E-CDF4-4A31-B5C2-E9C20F5E895A}" type="presParOf" srcId="{7EBCAF81-4EA7-4B56-9DC3-51C141FFD3AE}" destId="{A6714503-A841-4990-83CD-DA2251111A76}" srcOrd="5" destOrd="0" presId="urn:microsoft.com/office/officeart/2008/layout/HorizontalMultiLevelHierarchy"/>
    <dgm:cxn modelId="{9C700D62-061E-4A04-87D7-54EF33FB7E2A}" type="presParOf" srcId="{A6714503-A841-4990-83CD-DA2251111A76}" destId="{7A467840-2C0E-48CA-AEBE-1AFB4354208B}" srcOrd="0" destOrd="0" presId="urn:microsoft.com/office/officeart/2008/layout/HorizontalMultiLevelHierarchy"/>
    <dgm:cxn modelId="{1528D0DE-F696-4B1D-BA35-43D7868BBC12}" type="presParOf" srcId="{A6714503-A841-4990-83CD-DA2251111A76}" destId="{12476308-A215-4C79-B194-6736055FC4F0}" srcOrd="1" destOrd="0" presId="urn:microsoft.com/office/officeart/2008/layout/HorizontalMultiLevelHierarchy"/>
    <dgm:cxn modelId="{F6D2903D-BE52-4FDC-BDAF-4B616B2A960A}" type="presParOf" srcId="{7EBCAF81-4EA7-4B56-9DC3-51C141FFD3AE}" destId="{744134E7-FB82-4BAF-BD10-D9621015B0BC}" srcOrd="6" destOrd="0" presId="urn:microsoft.com/office/officeart/2008/layout/HorizontalMultiLevelHierarchy"/>
    <dgm:cxn modelId="{AEE9363A-0510-4074-92B2-6F67E984EA00}" type="presParOf" srcId="{744134E7-FB82-4BAF-BD10-D9621015B0BC}" destId="{43FDCBAB-6DB8-4555-A305-DCA5004E1E55}" srcOrd="0" destOrd="0" presId="urn:microsoft.com/office/officeart/2008/layout/HorizontalMultiLevelHierarchy"/>
    <dgm:cxn modelId="{22441C25-AFC8-498D-A7DC-C8EC9FEA8DD3}" type="presParOf" srcId="{7EBCAF81-4EA7-4B56-9DC3-51C141FFD3AE}" destId="{5B2AF431-3EFE-45C3-BFDE-8BE3689BD015}" srcOrd="7" destOrd="0" presId="urn:microsoft.com/office/officeart/2008/layout/HorizontalMultiLevelHierarchy"/>
    <dgm:cxn modelId="{283E4EBE-1E12-4329-8A75-14D7A94EFD35}" type="presParOf" srcId="{5B2AF431-3EFE-45C3-BFDE-8BE3689BD015}" destId="{2CD5C5EA-5C90-4391-A1B2-F8EE7AB084CC}" srcOrd="0" destOrd="0" presId="urn:microsoft.com/office/officeart/2008/layout/HorizontalMultiLevelHierarchy"/>
    <dgm:cxn modelId="{F1A3F54A-E992-460F-923B-089EA6CD8E27}" type="presParOf" srcId="{5B2AF431-3EFE-45C3-BFDE-8BE3689BD015}" destId="{8CA96170-F672-4C86-8766-80F1D8049A12}" srcOrd="1" destOrd="0" presId="urn:microsoft.com/office/officeart/2008/layout/HorizontalMultiLevelHierarchy"/>
    <dgm:cxn modelId="{D9723B07-A825-4CB0-8962-DC64D4F780A3}" type="presParOf" srcId="{7EBCAF81-4EA7-4B56-9DC3-51C141FFD3AE}" destId="{A0E2934C-2191-4574-93C1-821E2343ED35}" srcOrd="8" destOrd="0" presId="urn:microsoft.com/office/officeart/2008/layout/HorizontalMultiLevelHierarchy"/>
    <dgm:cxn modelId="{C358E66F-79CC-4D1C-B9A7-77802201A26D}" type="presParOf" srcId="{A0E2934C-2191-4574-93C1-821E2343ED35}" destId="{A323218D-C6C0-4B82-9A1C-8050872154F2}" srcOrd="0" destOrd="0" presId="urn:microsoft.com/office/officeart/2008/layout/HorizontalMultiLevelHierarchy"/>
    <dgm:cxn modelId="{1C7AA2AC-4103-4865-9E03-2CDE76F711B4}" type="presParOf" srcId="{7EBCAF81-4EA7-4B56-9DC3-51C141FFD3AE}" destId="{0697EFC7-7C01-4883-8204-00F4DCCC599A}" srcOrd="9" destOrd="0" presId="urn:microsoft.com/office/officeart/2008/layout/HorizontalMultiLevelHierarchy"/>
    <dgm:cxn modelId="{CA3F27DB-CCCE-4400-92AC-6186681CE99E}" type="presParOf" srcId="{0697EFC7-7C01-4883-8204-00F4DCCC599A}" destId="{E428CA9B-7C02-4BA9-B4D9-87A0D7490036}" srcOrd="0" destOrd="0" presId="urn:microsoft.com/office/officeart/2008/layout/HorizontalMultiLevelHierarchy"/>
    <dgm:cxn modelId="{8A7F1670-E997-4FD9-B674-F158494C803F}" type="presParOf" srcId="{0697EFC7-7C01-4883-8204-00F4DCCC599A}" destId="{9AAB75BB-96F4-4FFB-9C5B-BFA1597BCA2C}" srcOrd="1" destOrd="0" presId="urn:microsoft.com/office/officeart/2008/layout/HorizontalMultiLevelHierarchy"/>
    <dgm:cxn modelId="{CF407EB1-64F3-4E67-B4ED-66907878B829}" type="presParOf" srcId="{7EBCAF81-4EA7-4B56-9DC3-51C141FFD3AE}" destId="{78091449-97ED-4B52-BE13-48C167BAAC0D}" srcOrd="10" destOrd="0" presId="urn:microsoft.com/office/officeart/2008/layout/HorizontalMultiLevelHierarchy"/>
    <dgm:cxn modelId="{94376E7F-A44E-480E-85F1-BF396447F9D5}" type="presParOf" srcId="{78091449-97ED-4B52-BE13-48C167BAAC0D}" destId="{97DE5C89-B2C6-4234-B2FA-730680412D73}" srcOrd="0" destOrd="0" presId="urn:microsoft.com/office/officeart/2008/layout/HorizontalMultiLevelHierarchy"/>
    <dgm:cxn modelId="{77C5BB8D-0568-4D9B-B379-B99B6104D138}" type="presParOf" srcId="{7EBCAF81-4EA7-4B56-9DC3-51C141FFD3AE}" destId="{89687DAA-D131-4993-9312-715B8824486E}" srcOrd="11" destOrd="0" presId="urn:microsoft.com/office/officeart/2008/layout/HorizontalMultiLevelHierarchy"/>
    <dgm:cxn modelId="{D3BC8476-3A84-4BC9-BA18-F8027AB62FFF}" type="presParOf" srcId="{89687DAA-D131-4993-9312-715B8824486E}" destId="{78F940AE-9759-425F-BCA6-5A0D818EA74B}" srcOrd="0" destOrd="0" presId="urn:microsoft.com/office/officeart/2008/layout/HorizontalMultiLevelHierarchy"/>
    <dgm:cxn modelId="{DE96C92B-D776-450A-AA55-1FC341F57E88}" type="presParOf" srcId="{89687DAA-D131-4993-9312-715B8824486E}" destId="{50377D9B-4D00-4D28-89D0-8D8FB2718171}" srcOrd="1" destOrd="0" presId="urn:microsoft.com/office/officeart/2008/layout/HorizontalMultiLevelHierarchy"/>
    <dgm:cxn modelId="{5C8C0607-7BC2-4D86-8043-DDB43FED8FE5}" type="presParOf" srcId="{7EBCAF81-4EA7-4B56-9DC3-51C141FFD3AE}" destId="{92B45722-51F4-42D2-899B-EC552451B40D}" srcOrd="12" destOrd="0" presId="urn:microsoft.com/office/officeart/2008/layout/HorizontalMultiLevelHierarchy"/>
    <dgm:cxn modelId="{032216A5-D5F7-4ACD-A758-6527AAD58FAF}" type="presParOf" srcId="{92B45722-51F4-42D2-899B-EC552451B40D}" destId="{C6A066C9-F74C-4CB6-AE81-918FDD32AD6C}" srcOrd="0" destOrd="0" presId="urn:microsoft.com/office/officeart/2008/layout/HorizontalMultiLevelHierarchy"/>
    <dgm:cxn modelId="{801F42AF-84A9-43C4-846F-4EB1EB50E85D}" type="presParOf" srcId="{7EBCAF81-4EA7-4B56-9DC3-51C141FFD3AE}" destId="{7699C4C1-9A7A-49A6-92DD-A53AA99E2A7A}" srcOrd="13" destOrd="0" presId="urn:microsoft.com/office/officeart/2008/layout/HorizontalMultiLevelHierarchy"/>
    <dgm:cxn modelId="{4839D4BC-1E0F-4F9E-8F84-4C2F853DC281}" type="presParOf" srcId="{7699C4C1-9A7A-49A6-92DD-A53AA99E2A7A}" destId="{4391341F-95CE-4323-8A7B-1045485F3705}" srcOrd="0" destOrd="0" presId="urn:microsoft.com/office/officeart/2008/layout/HorizontalMultiLevelHierarchy"/>
    <dgm:cxn modelId="{8851EDB2-C250-49C5-AA9D-D502BC9A567A}" type="presParOf" srcId="{7699C4C1-9A7A-49A6-92DD-A53AA99E2A7A}" destId="{FAC8776C-B2BC-44B6-8FBF-E979D87F2BB4}" srcOrd="1" destOrd="0" presId="urn:microsoft.com/office/officeart/2008/layout/HorizontalMultiLevelHierarchy"/>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A5B696B-347A-42DD-B65E-CEA95E846971}">
      <dsp:nvSpPr>
        <dsp:cNvPr id="0" name=""/>
        <dsp:cNvSpPr/>
      </dsp:nvSpPr>
      <dsp:spPr>
        <a:xfrm>
          <a:off x="0" y="252691"/>
          <a:ext cx="7967844" cy="551655"/>
        </a:xfrm>
        <a:prstGeom prst="roundRect">
          <a:avLst/>
        </a:prstGeom>
        <a:solidFill>
          <a:srgbClr val="ED7D31">
            <a:hueOff val="0"/>
            <a:satOff val="0"/>
            <a:lumOff val="0"/>
            <a:alphaOff val="0"/>
          </a:srgbClr>
        </a:solidFill>
        <a:ln w="1270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l" defTabSz="1022350">
            <a:lnSpc>
              <a:spcPct val="90000"/>
            </a:lnSpc>
            <a:spcBef>
              <a:spcPct val="0"/>
            </a:spcBef>
            <a:spcAft>
              <a:spcPct val="35000"/>
            </a:spcAft>
            <a:buNone/>
          </a:pPr>
          <a:r>
            <a:rPr lang="en-US" sz="2300" kern="1200">
              <a:solidFill>
                <a:sysClr val="window" lastClr="FFFFFF"/>
              </a:solidFill>
              <a:latin typeface="Calibri" panose="020F0502020204030204"/>
              <a:ea typeface="+mn-ea"/>
              <a:cs typeface="+mn-cs"/>
            </a:rPr>
            <a:t>Introduction to the Evidence to Recommendation Framework</a:t>
          </a:r>
        </a:p>
      </dsp:txBody>
      <dsp:txXfrm>
        <a:off x="26930" y="279621"/>
        <a:ext cx="7913984" cy="497795"/>
      </dsp:txXfrm>
    </dsp:sp>
    <dsp:sp modelId="{C6684403-7B24-48C4-9017-E9291C7E7183}">
      <dsp:nvSpPr>
        <dsp:cNvPr id="0" name=""/>
        <dsp:cNvSpPr/>
      </dsp:nvSpPr>
      <dsp:spPr>
        <a:xfrm>
          <a:off x="0" y="870586"/>
          <a:ext cx="7967844" cy="551655"/>
        </a:xfrm>
        <a:prstGeom prst="roundRect">
          <a:avLst/>
        </a:prstGeom>
        <a:solidFill>
          <a:srgbClr val="ED7D31">
            <a:hueOff val="-485121"/>
            <a:satOff val="-27976"/>
            <a:lumOff val="2876"/>
            <a:alphaOff val="0"/>
          </a:srgbClr>
        </a:solidFill>
        <a:ln w="1270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l" defTabSz="1022350">
            <a:lnSpc>
              <a:spcPct val="90000"/>
            </a:lnSpc>
            <a:spcBef>
              <a:spcPct val="0"/>
            </a:spcBef>
            <a:spcAft>
              <a:spcPct val="35000"/>
            </a:spcAft>
            <a:buNone/>
          </a:pPr>
          <a:r>
            <a:rPr lang="en-US" sz="2300" kern="1200" dirty="0">
              <a:solidFill>
                <a:sysClr val="window" lastClr="FFFFFF"/>
              </a:solidFill>
              <a:latin typeface="Calibri" panose="020F0502020204030204"/>
              <a:ea typeface="+mn-ea"/>
              <a:cs typeface="+mn-cs"/>
            </a:rPr>
            <a:t>Review an example: new shingles vaccine [RZV or </a:t>
          </a:r>
          <a:r>
            <a:rPr lang="en-US" sz="2300" kern="1200" dirty="0" err="1">
              <a:solidFill>
                <a:sysClr val="window" lastClr="FFFFFF"/>
              </a:solidFill>
              <a:latin typeface="Calibri" panose="020F0502020204030204"/>
              <a:ea typeface="+mn-ea"/>
              <a:cs typeface="+mn-cs"/>
            </a:rPr>
            <a:t>Shingrix</a:t>
          </a:r>
          <a:r>
            <a:rPr lang="en-US" sz="2300" kern="1200" dirty="0">
              <a:solidFill>
                <a:sysClr val="window" lastClr="FFFFFF"/>
              </a:solidFill>
              <a:latin typeface="Calibri" panose="020F0502020204030204"/>
              <a:ea typeface="+mn-ea"/>
              <a:cs typeface="+mn-cs"/>
            </a:rPr>
            <a:t> (GSK)]</a:t>
          </a:r>
        </a:p>
      </dsp:txBody>
      <dsp:txXfrm>
        <a:off x="26930" y="897516"/>
        <a:ext cx="7913984" cy="497795"/>
      </dsp:txXfrm>
    </dsp:sp>
    <dsp:sp modelId="{A5AC869D-897F-44D0-A0B9-FAA8EC4CAC53}">
      <dsp:nvSpPr>
        <dsp:cNvPr id="0" name=""/>
        <dsp:cNvSpPr/>
      </dsp:nvSpPr>
      <dsp:spPr>
        <a:xfrm>
          <a:off x="0" y="1488481"/>
          <a:ext cx="7967844" cy="551655"/>
        </a:xfrm>
        <a:prstGeom prst="roundRect">
          <a:avLst/>
        </a:prstGeom>
        <a:solidFill>
          <a:srgbClr val="ED7D31">
            <a:hueOff val="-970242"/>
            <a:satOff val="-55952"/>
            <a:lumOff val="5752"/>
            <a:alphaOff val="0"/>
          </a:srgbClr>
        </a:solidFill>
        <a:ln w="1270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l" defTabSz="1022350">
            <a:lnSpc>
              <a:spcPct val="90000"/>
            </a:lnSpc>
            <a:spcBef>
              <a:spcPct val="0"/>
            </a:spcBef>
            <a:spcAft>
              <a:spcPct val="35000"/>
            </a:spcAft>
            <a:buNone/>
          </a:pPr>
          <a:r>
            <a:rPr lang="en-US" sz="2300" kern="1200">
              <a:solidFill>
                <a:sysClr val="window" lastClr="FFFFFF"/>
              </a:solidFill>
              <a:latin typeface="Calibri" panose="020F0502020204030204"/>
              <a:ea typeface="+mn-ea"/>
              <a:cs typeface="+mn-cs"/>
            </a:rPr>
            <a:t>Activity: Applying the EtR</a:t>
          </a:r>
        </a:p>
      </dsp:txBody>
      <dsp:txXfrm>
        <a:off x="26930" y="1515411"/>
        <a:ext cx="7913984" cy="497795"/>
      </dsp:txXfrm>
    </dsp:sp>
    <dsp:sp modelId="{E20E6DBD-7C52-44E4-98A7-0B1C0E7452FA}">
      <dsp:nvSpPr>
        <dsp:cNvPr id="0" name=""/>
        <dsp:cNvSpPr/>
      </dsp:nvSpPr>
      <dsp:spPr>
        <a:xfrm>
          <a:off x="0" y="2106376"/>
          <a:ext cx="7967844" cy="551655"/>
        </a:xfrm>
        <a:prstGeom prst="roundRect">
          <a:avLst/>
        </a:prstGeom>
        <a:solidFill>
          <a:srgbClr val="ED7D31">
            <a:hueOff val="-1455363"/>
            <a:satOff val="-83928"/>
            <a:lumOff val="8628"/>
            <a:alphaOff val="0"/>
          </a:srgbClr>
        </a:solidFill>
        <a:ln w="1270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l" defTabSz="1022350">
            <a:lnSpc>
              <a:spcPct val="90000"/>
            </a:lnSpc>
            <a:spcBef>
              <a:spcPct val="0"/>
            </a:spcBef>
            <a:spcAft>
              <a:spcPct val="35000"/>
            </a:spcAft>
            <a:buNone/>
          </a:pPr>
          <a:r>
            <a:rPr lang="en-US" sz="2300" kern="1200">
              <a:solidFill>
                <a:sysClr val="window" lastClr="FFFFFF"/>
              </a:solidFill>
              <a:latin typeface="Calibri" panose="020F0502020204030204"/>
              <a:ea typeface="+mn-ea"/>
              <a:cs typeface="+mn-cs"/>
            </a:rPr>
            <a:t>Group discussion</a:t>
          </a:r>
        </a:p>
      </dsp:txBody>
      <dsp:txXfrm>
        <a:off x="26930" y="2133306"/>
        <a:ext cx="7913984" cy="497795"/>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2B45722-51F4-42D2-899B-EC552451B40D}">
      <dsp:nvSpPr>
        <dsp:cNvPr id="0" name=""/>
        <dsp:cNvSpPr/>
      </dsp:nvSpPr>
      <dsp:spPr>
        <a:xfrm>
          <a:off x="2506807" y="2358799"/>
          <a:ext cx="1295849" cy="2265672"/>
        </a:xfrm>
        <a:custGeom>
          <a:avLst/>
          <a:gdLst/>
          <a:ahLst/>
          <a:cxnLst/>
          <a:rect l="0" t="0" r="0" b="0"/>
          <a:pathLst>
            <a:path>
              <a:moveTo>
                <a:pt x="0" y="0"/>
              </a:moveTo>
              <a:lnTo>
                <a:pt x="647924" y="0"/>
              </a:lnTo>
              <a:lnTo>
                <a:pt x="647924" y="2265672"/>
              </a:lnTo>
              <a:lnTo>
                <a:pt x="1295849" y="2265672"/>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400050">
            <a:lnSpc>
              <a:spcPct val="90000"/>
            </a:lnSpc>
            <a:spcBef>
              <a:spcPct val="0"/>
            </a:spcBef>
            <a:spcAft>
              <a:spcPct val="35000"/>
            </a:spcAft>
            <a:buNone/>
          </a:pPr>
          <a:endParaRPr lang="en-US" sz="900" b="0" kern="1200"/>
        </a:p>
      </dsp:txBody>
      <dsp:txXfrm>
        <a:off x="3089480" y="3426383"/>
        <a:ext cx="130503" cy="130503"/>
      </dsp:txXfrm>
    </dsp:sp>
    <dsp:sp modelId="{78091449-97ED-4B52-BE13-48C167BAAC0D}">
      <dsp:nvSpPr>
        <dsp:cNvPr id="0" name=""/>
        <dsp:cNvSpPr/>
      </dsp:nvSpPr>
      <dsp:spPr>
        <a:xfrm>
          <a:off x="2506807" y="2358799"/>
          <a:ext cx="1295849" cy="1543132"/>
        </a:xfrm>
        <a:custGeom>
          <a:avLst/>
          <a:gdLst/>
          <a:ahLst/>
          <a:cxnLst/>
          <a:rect l="0" t="0" r="0" b="0"/>
          <a:pathLst>
            <a:path>
              <a:moveTo>
                <a:pt x="0" y="0"/>
              </a:moveTo>
              <a:lnTo>
                <a:pt x="647924" y="0"/>
              </a:lnTo>
              <a:lnTo>
                <a:pt x="647924" y="1543132"/>
              </a:lnTo>
              <a:lnTo>
                <a:pt x="1295849" y="1543132"/>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311150">
            <a:lnSpc>
              <a:spcPct val="90000"/>
            </a:lnSpc>
            <a:spcBef>
              <a:spcPct val="0"/>
            </a:spcBef>
            <a:spcAft>
              <a:spcPct val="35000"/>
            </a:spcAft>
            <a:buNone/>
          </a:pPr>
          <a:endParaRPr lang="en-US" sz="700" b="0" kern="1200"/>
        </a:p>
      </dsp:txBody>
      <dsp:txXfrm>
        <a:off x="3104355" y="3079989"/>
        <a:ext cx="100753" cy="100753"/>
      </dsp:txXfrm>
    </dsp:sp>
    <dsp:sp modelId="{A0E2934C-2191-4574-93C1-821E2343ED35}">
      <dsp:nvSpPr>
        <dsp:cNvPr id="0" name=""/>
        <dsp:cNvSpPr/>
      </dsp:nvSpPr>
      <dsp:spPr>
        <a:xfrm>
          <a:off x="2506807" y="2358799"/>
          <a:ext cx="1295849" cy="820592"/>
        </a:xfrm>
        <a:custGeom>
          <a:avLst/>
          <a:gdLst/>
          <a:ahLst/>
          <a:cxnLst/>
          <a:rect l="0" t="0" r="0" b="0"/>
          <a:pathLst>
            <a:path>
              <a:moveTo>
                <a:pt x="0" y="0"/>
              </a:moveTo>
              <a:lnTo>
                <a:pt x="647924" y="0"/>
              </a:lnTo>
              <a:lnTo>
                <a:pt x="647924" y="820592"/>
              </a:lnTo>
              <a:lnTo>
                <a:pt x="1295849" y="820592"/>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b="0" kern="1200"/>
        </a:p>
      </dsp:txBody>
      <dsp:txXfrm>
        <a:off x="3116387" y="2730750"/>
        <a:ext cx="76690" cy="76690"/>
      </dsp:txXfrm>
    </dsp:sp>
    <dsp:sp modelId="{744134E7-FB82-4BAF-BD10-D9621015B0BC}">
      <dsp:nvSpPr>
        <dsp:cNvPr id="0" name=""/>
        <dsp:cNvSpPr/>
      </dsp:nvSpPr>
      <dsp:spPr>
        <a:xfrm>
          <a:off x="2506807" y="2358799"/>
          <a:ext cx="1295849" cy="98052"/>
        </a:xfrm>
        <a:custGeom>
          <a:avLst/>
          <a:gdLst/>
          <a:ahLst/>
          <a:cxnLst/>
          <a:rect l="0" t="0" r="0" b="0"/>
          <a:pathLst>
            <a:path>
              <a:moveTo>
                <a:pt x="0" y="0"/>
              </a:moveTo>
              <a:lnTo>
                <a:pt x="647924" y="0"/>
              </a:lnTo>
              <a:lnTo>
                <a:pt x="647924" y="98052"/>
              </a:lnTo>
              <a:lnTo>
                <a:pt x="1295849" y="98052"/>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3122243" y="2375336"/>
        <a:ext cx="64977" cy="64977"/>
      </dsp:txXfrm>
    </dsp:sp>
    <dsp:sp modelId="{BAB5779C-7528-444D-BD33-34F6ADF7D547}">
      <dsp:nvSpPr>
        <dsp:cNvPr id="0" name=""/>
        <dsp:cNvSpPr/>
      </dsp:nvSpPr>
      <dsp:spPr>
        <a:xfrm>
          <a:off x="2506807" y="1734311"/>
          <a:ext cx="1295849" cy="624487"/>
        </a:xfrm>
        <a:custGeom>
          <a:avLst/>
          <a:gdLst/>
          <a:ahLst/>
          <a:cxnLst/>
          <a:rect l="0" t="0" r="0" b="0"/>
          <a:pathLst>
            <a:path>
              <a:moveTo>
                <a:pt x="0" y="624487"/>
              </a:moveTo>
              <a:lnTo>
                <a:pt x="647924" y="624487"/>
              </a:lnTo>
              <a:lnTo>
                <a:pt x="647924" y="0"/>
              </a:lnTo>
              <a:lnTo>
                <a:pt x="1295849" y="0"/>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3118770" y="2010593"/>
        <a:ext cx="71923" cy="71923"/>
      </dsp:txXfrm>
    </dsp:sp>
    <dsp:sp modelId="{6987BC0C-1310-49C0-8871-87C28E04B52E}">
      <dsp:nvSpPr>
        <dsp:cNvPr id="0" name=""/>
        <dsp:cNvSpPr/>
      </dsp:nvSpPr>
      <dsp:spPr>
        <a:xfrm>
          <a:off x="2506807" y="1011771"/>
          <a:ext cx="1295849" cy="1347027"/>
        </a:xfrm>
        <a:custGeom>
          <a:avLst/>
          <a:gdLst/>
          <a:ahLst/>
          <a:cxnLst/>
          <a:rect l="0" t="0" r="0" b="0"/>
          <a:pathLst>
            <a:path>
              <a:moveTo>
                <a:pt x="0" y="1347027"/>
              </a:moveTo>
              <a:lnTo>
                <a:pt x="647924" y="1347027"/>
              </a:lnTo>
              <a:lnTo>
                <a:pt x="647924" y="0"/>
              </a:lnTo>
              <a:lnTo>
                <a:pt x="1295849" y="0"/>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66700">
            <a:lnSpc>
              <a:spcPct val="90000"/>
            </a:lnSpc>
            <a:spcBef>
              <a:spcPct val="0"/>
            </a:spcBef>
            <a:spcAft>
              <a:spcPct val="35000"/>
            </a:spcAft>
            <a:buNone/>
          </a:pPr>
          <a:endParaRPr lang="en-US" sz="600" b="0" kern="1200"/>
        </a:p>
      </dsp:txBody>
      <dsp:txXfrm>
        <a:off x="3108003" y="1638557"/>
        <a:ext cx="93457" cy="93457"/>
      </dsp:txXfrm>
    </dsp:sp>
    <dsp:sp modelId="{FAED4CBC-D6A1-42F9-BF7C-62DA9096BE11}">
      <dsp:nvSpPr>
        <dsp:cNvPr id="0" name=""/>
        <dsp:cNvSpPr/>
      </dsp:nvSpPr>
      <dsp:spPr>
        <a:xfrm>
          <a:off x="2506807" y="289231"/>
          <a:ext cx="1295849" cy="2069567"/>
        </a:xfrm>
        <a:custGeom>
          <a:avLst/>
          <a:gdLst/>
          <a:ahLst/>
          <a:cxnLst/>
          <a:rect l="0" t="0" r="0" b="0"/>
          <a:pathLst>
            <a:path>
              <a:moveTo>
                <a:pt x="0" y="2069567"/>
              </a:moveTo>
              <a:lnTo>
                <a:pt x="647924" y="2069567"/>
              </a:lnTo>
              <a:lnTo>
                <a:pt x="647924" y="0"/>
              </a:lnTo>
              <a:lnTo>
                <a:pt x="1295849" y="0"/>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355600">
            <a:lnSpc>
              <a:spcPct val="90000"/>
            </a:lnSpc>
            <a:spcBef>
              <a:spcPct val="0"/>
            </a:spcBef>
            <a:spcAft>
              <a:spcPct val="35000"/>
            </a:spcAft>
            <a:buNone/>
          </a:pPr>
          <a:endParaRPr lang="en-US" sz="800" b="0" kern="1200"/>
        </a:p>
      </dsp:txBody>
      <dsp:txXfrm>
        <a:off x="3093687" y="1262970"/>
        <a:ext cx="122089" cy="122089"/>
      </dsp:txXfrm>
    </dsp:sp>
    <dsp:sp modelId="{2073A012-19A6-43D3-B091-25A9DB52EE2A}">
      <dsp:nvSpPr>
        <dsp:cNvPr id="0" name=""/>
        <dsp:cNvSpPr/>
      </dsp:nvSpPr>
      <dsp:spPr>
        <a:xfrm>
          <a:off x="584636" y="1655880"/>
          <a:ext cx="2438504" cy="1405837"/>
        </a:xfrm>
        <a:prstGeom prst="rect">
          <a:avLst/>
        </a:prstGeom>
        <a:solidFill>
          <a:srgbClr val="00B0F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795" tIns="10795" rIns="10795" bIns="10795" numCol="1" spcCol="1270" anchor="ctr" anchorCtr="0">
          <a:noAutofit/>
        </a:bodyPr>
        <a:lstStyle/>
        <a:p>
          <a:pPr marL="0" lvl="0" indent="0" algn="ctr" defTabSz="755650">
            <a:lnSpc>
              <a:spcPct val="90000"/>
            </a:lnSpc>
            <a:spcBef>
              <a:spcPct val="0"/>
            </a:spcBef>
            <a:spcAft>
              <a:spcPct val="35000"/>
            </a:spcAft>
            <a:buNone/>
          </a:pPr>
          <a:r>
            <a:rPr lang="en-US" sz="1700" b="0" kern="1200" dirty="0">
              <a:solidFill>
                <a:schemeClr val="bg1"/>
              </a:solidFill>
            </a:rPr>
            <a:t>Should ACIP recommend RZV [or </a:t>
          </a:r>
          <a:r>
            <a:rPr lang="en-US" sz="1700" b="0" kern="1200" dirty="0" err="1">
              <a:solidFill>
                <a:schemeClr val="bg1"/>
              </a:solidFill>
            </a:rPr>
            <a:t>Shingrix</a:t>
          </a:r>
          <a:r>
            <a:rPr lang="en-US" sz="1700" b="0" kern="1200" dirty="0">
              <a:solidFill>
                <a:schemeClr val="bg1"/>
              </a:solidFill>
            </a:rPr>
            <a:t>] for use in immunocompetent adults aged 50 years and older to prevent shingles?</a:t>
          </a:r>
        </a:p>
      </dsp:txBody>
      <dsp:txXfrm>
        <a:off x="584636" y="1655880"/>
        <a:ext cx="2438504" cy="1405837"/>
      </dsp:txXfrm>
    </dsp:sp>
    <dsp:sp modelId="{B0B6904C-B974-4F28-BCDE-55B8DAE7F158}">
      <dsp:nvSpPr>
        <dsp:cNvPr id="0" name=""/>
        <dsp:cNvSpPr/>
      </dsp:nvSpPr>
      <dsp:spPr>
        <a:xfrm>
          <a:off x="3802657" y="215"/>
          <a:ext cx="1895945" cy="578032"/>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255" tIns="8255" rIns="8255" bIns="8255" numCol="1" spcCol="1270" anchor="ctr" anchorCtr="0">
          <a:noAutofit/>
        </a:bodyPr>
        <a:lstStyle/>
        <a:p>
          <a:pPr marL="0" lvl="0" indent="0" algn="ctr" defTabSz="577850">
            <a:lnSpc>
              <a:spcPct val="90000"/>
            </a:lnSpc>
            <a:spcBef>
              <a:spcPct val="0"/>
            </a:spcBef>
            <a:spcAft>
              <a:spcPct val="35000"/>
            </a:spcAft>
            <a:buNone/>
          </a:pPr>
          <a:r>
            <a:rPr lang="en-US" sz="1300" b="0" kern="1200" dirty="0"/>
            <a:t>Is there a public health need?</a:t>
          </a:r>
        </a:p>
      </dsp:txBody>
      <dsp:txXfrm>
        <a:off x="3802657" y="215"/>
        <a:ext cx="1895945" cy="578032"/>
      </dsp:txXfrm>
    </dsp:sp>
    <dsp:sp modelId="{FD994ED9-1128-44BF-802E-BF7E20BD9D49}">
      <dsp:nvSpPr>
        <dsp:cNvPr id="0" name=""/>
        <dsp:cNvSpPr/>
      </dsp:nvSpPr>
      <dsp:spPr>
        <a:xfrm>
          <a:off x="3802657" y="722755"/>
          <a:ext cx="1895945" cy="578032"/>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255" tIns="8255" rIns="8255" bIns="8255" numCol="1" spcCol="1270" anchor="ctr" anchorCtr="0">
          <a:noAutofit/>
        </a:bodyPr>
        <a:lstStyle/>
        <a:p>
          <a:pPr marL="0" lvl="0" indent="0" algn="ctr" defTabSz="577850">
            <a:lnSpc>
              <a:spcPct val="90000"/>
            </a:lnSpc>
            <a:spcBef>
              <a:spcPct val="0"/>
            </a:spcBef>
            <a:spcAft>
              <a:spcPct val="35000"/>
            </a:spcAft>
            <a:buNone/>
          </a:pPr>
          <a:r>
            <a:rPr lang="en-US" sz="1300" b="0" kern="1200" dirty="0"/>
            <a:t>Do benefits from the intervention outweigh the harms?</a:t>
          </a:r>
        </a:p>
      </dsp:txBody>
      <dsp:txXfrm>
        <a:off x="3802657" y="722755"/>
        <a:ext cx="1895945" cy="578032"/>
      </dsp:txXfrm>
    </dsp:sp>
    <dsp:sp modelId="{7A467840-2C0E-48CA-AEBE-1AFB4354208B}">
      <dsp:nvSpPr>
        <dsp:cNvPr id="0" name=""/>
        <dsp:cNvSpPr/>
      </dsp:nvSpPr>
      <dsp:spPr>
        <a:xfrm>
          <a:off x="3802657" y="1445295"/>
          <a:ext cx="1895945" cy="578032"/>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255" tIns="8255" rIns="8255" bIns="8255" numCol="1" spcCol="1270" anchor="ctr" anchorCtr="0">
          <a:noAutofit/>
        </a:bodyPr>
        <a:lstStyle/>
        <a:p>
          <a:pPr marL="0" lvl="0" indent="0" algn="ctr" defTabSz="577850">
            <a:lnSpc>
              <a:spcPct val="90000"/>
            </a:lnSpc>
            <a:spcBef>
              <a:spcPct val="0"/>
            </a:spcBef>
            <a:spcAft>
              <a:spcPct val="35000"/>
            </a:spcAft>
            <a:buNone/>
          </a:pPr>
          <a:r>
            <a:rPr lang="en-US" sz="1300" b="0" kern="1200" dirty="0"/>
            <a:t>What is the overall certainty of evidence for the critical outcomes?</a:t>
          </a:r>
        </a:p>
      </dsp:txBody>
      <dsp:txXfrm>
        <a:off x="3802657" y="1445295"/>
        <a:ext cx="1895945" cy="578032"/>
      </dsp:txXfrm>
    </dsp:sp>
    <dsp:sp modelId="{2CD5C5EA-5C90-4391-A1B2-F8EE7AB084CC}">
      <dsp:nvSpPr>
        <dsp:cNvPr id="0" name=""/>
        <dsp:cNvSpPr/>
      </dsp:nvSpPr>
      <dsp:spPr>
        <a:xfrm>
          <a:off x="3802657" y="2167835"/>
          <a:ext cx="1895945" cy="578032"/>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255" tIns="8255" rIns="8255" bIns="8255" numCol="1" spcCol="1270" anchor="ctr" anchorCtr="0">
          <a:noAutofit/>
        </a:bodyPr>
        <a:lstStyle/>
        <a:p>
          <a:pPr marL="0" lvl="0" indent="0" algn="ctr" defTabSz="577850">
            <a:lnSpc>
              <a:spcPct val="90000"/>
            </a:lnSpc>
            <a:spcBef>
              <a:spcPct val="0"/>
            </a:spcBef>
            <a:spcAft>
              <a:spcPct val="35000"/>
            </a:spcAft>
            <a:buNone/>
          </a:pPr>
          <a:r>
            <a:rPr lang="en-US" sz="1300" b="0" kern="1200" dirty="0"/>
            <a:t>Does the target population value this intervention?</a:t>
          </a:r>
        </a:p>
      </dsp:txBody>
      <dsp:txXfrm>
        <a:off x="3802657" y="2167835"/>
        <a:ext cx="1895945" cy="578032"/>
      </dsp:txXfrm>
    </dsp:sp>
    <dsp:sp modelId="{E428CA9B-7C02-4BA9-B4D9-87A0D7490036}">
      <dsp:nvSpPr>
        <dsp:cNvPr id="0" name=""/>
        <dsp:cNvSpPr/>
      </dsp:nvSpPr>
      <dsp:spPr>
        <a:xfrm>
          <a:off x="3802657" y="2890376"/>
          <a:ext cx="1895945" cy="578032"/>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255" tIns="8255" rIns="8255" bIns="8255" numCol="1" spcCol="1270" anchor="ctr" anchorCtr="0">
          <a:noAutofit/>
        </a:bodyPr>
        <a:lstStyle/>
        <a:p>
          <a:pPr marL="0" lvl="0" indent="0" algn="ctr" defTabSz="577850">
            <a:lnSpc>
              <a:spcPct val="90000"/>
            </a:lnSpc>
            <a:spcBef>
              <a:spcPct val="0"/>
            </a:spcBef>
            <a:spcAft>
              <a:spcPct val="35000"/>
            </a:spcAft>
            <a:buNone/>
          </a:pPr>
          <a:r>
            <a:rPr lang="en-US" sz="1300" b="0" kern="1200" dirty="0"/>
            <a:t>Is the intervention acceptable to key stakeholders?</a:t>
          </a:r>
        </a:p>
      </dsp:txBody>
      <dsp:txXfrm>
        <a:off x="3802657" y="2890376"/>
        <a:ext cx="1895945" cy="578032"/>
      </dsp:txXfrm>
    </dsp:sp>
    <dsp:sp modelId="{78F940AE-9759-425F-BCA6-5A0D818EA74B}">
      <dsp:nvSpPr>
        <dsp:cNvPr id="0" name=""/>
        <dsp:cNvSpPr/>
      </dsp:nvSpPr>
      <dsp:spPr>
        <a:xfrm>
          <a:off x="3802657" y="3612916"/>
          <a:ext cx="1895945" cy="578032"/>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255" tIns="8255" rIns="8255" bIns="8255" numCol="1" spcCol="1270" anchor="ctr" anchorCtr="0">
          <a:noAutofit/>
        </a:bodyPr>
        <a:lstStyle/>
        <a:p>
          <a:pPr marL="0" lvl="0" indent="0" algn="ctr" defTabSz="577850">
            <a:lnSpc>
              <a:spcPct val="90000"/>
            </a:lnSpc>
            <a:spcBef>
              <a:spcPct val="0"/>
            </a:spcBef>
            <a:spcAft>
              <a:spcPct val="35000"/>
            </a:spcAft>
            <a:buNone/>
          </a:pPr>
          <a:r>
            <a:rPr lang="en-US" sz="1300" b="0" kern="1200" dirty="0"/>
            <a:t>Is the intervention a reasonable and efficient allocation of resources?</a:t>
          </a:r>
        </a:p>
      </dsp:txBody>
      <dsp:txXfrm>
        <a:off x="3802657" y="3612916"/>
        <a:ext cx="1895945" cy="578032"/>
      </dsp:txXfrm>
    </dsp:sp>
    <dsp:sp modelId="{4391341F-95CE-4323-8A7B-1045485F3705}">
      <dsp:nvSpPr>
        <dsp:cNvPr id="0" name=""/>
        <dsp:cNvSpPr/>
      </dsp:nvSpPr>
      <dsp:spPr>
        <a:xfrm>
          <a:off x="3802657" y="4335456"/>
          <a:ext cx="1895945" cy="578032"/>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255" tIns="8255" rIns="8255" bIns="8255" numCol="1" spcCol="1270" anchor="ctr" anchorCtr="0">
          <a:noAutofit/>
        </a:bodyPr>
        <a:lstStyle/>
        <a:p>
          <a:pPr marL="0" lvl="0" indent="0" algn="ctr" defTabSz="577850">
            <a:lnSpc>
              <a:spcPct val="90000"/>
            </a:lnSpc>
            <a:spcBef>
              <a:spcPct val="0"/>
            </a:spcBef>
            <a:spcAft>
              <a:spcPct val="35000"/>
            </a:spcAft>
            <a:buNone/>
          </a:pPr>
          <a:r>
            <a:rPr lang="en-US" sz="1300" b="0" kern="1200" dirty="0"/>
            <a:t>Is the intervention feasible to implement?</a:t>
          </a:r>
        </a:p>
      </dsp:txBody>
      <dsp:txXfrm>
        <a:off x="3802657" y="4335456"/>
        <a:ext cx="1895945" cy="578032"/>
      </dsp:txXfrm>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2B45722-51F4-42D2-899B-EC552451B40D}">
      <dsp:nvSpPr>
        <dsp:cNvPr id="0" name=""/>
        <dsp:cNvSpPr/>
      </dsp:nvSpPr>
      <dsp:spPr>
        <a:xfrm>
          <a:off x="2506807" y="2358799"/>
          <a:ext cx="1295849" cy="2265672"/>
        </a:xfrm>
        <a:custGeom>
          <a:avLst/>
          <a:gdLst/>
          <a:ahLst/>
          <a:cxnLst/>
          <a:rect l="0" t="0" r="0" b="0"/>
          <a:pathLst>
            <a:path>
              <a:moveTo>
                <a:pt x="0" y="0"/>
              </a:moveTo>
              <a:lnTo>
                <a:pt x="647924" y="0"/>
              </a:lnTo>
              <a:lnTo>
                <a:pt x="647924" y="2265672"/>
              </a:lnTo>
              <a:lnTo>
                <a:pt x="1295849" y="2265672"/>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400050">
            <a:lnSpc>
              <a:spcPct val="90000"/>
            </a:lnSpc>
            <a:spcBef>
              <a:spcPct val="0"/>
            </a:spcBef>
            <a:spcAft>
              <a:spcPct val="35000"/>
            </a:spcAft>
            <a:buNone/>
          </a:pPr>
          <a:endParaRPr lang="en-US" sz="900" b="0" kern="1200"/>
        </a:p>
      </dsp:txBody>
      <dsp:txXfrm>
        <a:off x="3089480" y="3426383"/>
        <a:ext cx="130503" cy="130503"/>
      </dsp:txXfrm>
    </dsp:sp>
    <dsp:sp modelId="{78091449-97ED-4B52-BE13-48C167BAAC0D}">
      <dsp:nvSpPr>
        <dsp:cNvPr id="0" name=""/>
        <dsp:cNvSpPr/>
      </dsp:nvSpPr>
      <dsp:spPr>
        <a:xfrm>
          <a:off x="2506807" y="2358799"/>
          <a:ext cx="1295849" cy="1543132"/>
        </a:xfrm>
        <a:custGeom>
          <a:avLst/>
          <a:gdLst/>
          <a:ahLst/>
          <a:cxnLst/>
          <a:rect l="0" t="0" r="0" b="0"/>
          <a:pathLst>
            <a:path>
              <a:moveTo>
                <a:pt x="0" y="0"/>
              </a:moveTo>
              <a:lnTo>
                <a:pt x="647924" y="0"/>
              </a:lnTo>
              <a:lnTo>
                <a:pt x="647924" y="1543132"/>
              </a:lnTo>
              <a:lnTo>
                <a:pt x="1295849" y="1543132"/>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311150">
            <a:lnSpc>
              <a:spcPct val="90000"/>
            </a:lnSpc>
            <a:spcBef>
              <a:spcPct val="0"/>
            </a:spcBef>
            <a:spcAft>
              <a:spcPct val="35000"/>
            </a:spcAft>
            <a:buNone/>
          </a:pPr>
          <a:endParaRPr lang="en-US" sz="700" b="0" kern="1200"/>
        </a:p>
      </dsp:txBody>
      <dsp:txXfrm>
        <a:off x="3104355" y="3079989"/>
        <a:ext cx="100753" cy="100753"/>
      </dsp:txXfrm>
    </dsp:sp>
    <dsp:sp modelId="{A0E2934C-2191-4574-93C1-821E2343ED35}">
      <dsp:nvSpPr>
        <dsp:cNvPr id="0" name=""/>
        <dsp:cNvSpPr/>
      </dsp:nvSpPr>
      <dsp:spPr>
        <a:xfrm>
          <a:off x="2506807" y="2358799"/>
          <a:ext cx="1295849" cy="820592"/>
        </a:xfrm>
        <a:custGeom>
          <a:avLst/>
          <a:gdLst/>
          <a:ahLst/>
          <a:cxnLst/>
          <a:rect l="0" t="0" r="0" b="0"/>
          <a:pathLst>
            <a:path>
              <a:moveTo>
                <a:pt x="0" y="0"/>
              </a:moveTo>
              <a:lnTo>
                <a:pt x="647924" y="0"/>
              </a:lnTo>
              <a:lnTo>
                <a:pt x="647924" y="820592"/>
              </a:lnTo>
              <a:lnTo>
                <a:pt x="1295849" y="820592"/>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b="0" kern="1200"/>
        </a:p>
      </dsp:txBody>
      <dsp:txXfrm>
        <a:off x="3116387" y="2730750"/>
        <a:ext cx="76690" cy="76690"/>
      </dsp:txXfrm>
    </dsp:sp>
    <dsp:sp modelId="{744134E7-FB82-4BAF-BD10-D9621015B0BC}">
      <dsp:nvSpPr>
        <dsp:cNvPr id="0" name=""/>
        <dsp:cNvSpPr/>
      </dsp:nvSpPr>
      <dsp:spPr>
        <a:xfrm>
          <a:off x="2506807" y="2358799"/>
          <a:ext cx="1295849" cy="98052"/>
        </a:xfrm>
        <a:custGeom>
          <a:avLst/>
          <a:gdLst/>
          <a:ahLst/>
          <a:cxnLst/>
          <a:rect l="0" t="0" r="0" b="0"/>
          <a:pathLst>
            <a:path>
              <a:moveTo>
                <a:pt x="0" y="0"/>
              </a:moveTo>
              <a:lnTo>
                <a:pt x="647924" y="0"/>
              </a:lnTo>
              <a:lnTo>
                <a:pt x="647924" y="98052"/>
              </a:lnTo>
              <a:lnTo>
                <a:pt x="1295849" y="98052"/>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3122243" y="2375336"/>
        <a:ext cx="64977" cy="64977"/>
      </dsp:txXfrm>
    </dsp:sp>
    <dsp:sp modelId="{BAB5779C-7528-444D-BD33-34F6ADF7D547}">
      <dsp:nvSpPr>
        <dsp:cNvPr id="0" name=""/>
        <dsp:cNvSpPr/>
      </dsp:nvSpPr>
      <dsp:spPr>
        <a:xfrm>
          <a:off x="2506807" y="1734311"/>
          <a:ext cx="1295849" cy="624487"/>
        </a:xfrm>
        <a:custGeom>
          <a:avLst/>
          <a:gdLst/>
          <a:ahLst/>
          <a:cxnLst/>
          <a:rect l="0" t="0" r="0" b="0"/>
          <a:pathLst>
            <a:path>
              <a:moveTo>
                <a:pt x="0" y="624487"/>
              </a:moveTo>
              <a:lnTo>
                <a:pt x="647924" y="624487"/>
              </a:lnTo>
              <a:lnTo>
                <a:pt x="647924" y="0"/>
              </a:lnTo>
              <a:lnTo>
                <a:pt x="1295849" y="0"/>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3118770" y="2010593"/>
        <a:ext cx="71923" cy="71923"/>
      </dsp:txXfrm>
    </dsp:sp>
    <dsp:sp modelId="{6987BC0C-1310-49C0-8871-87C28E04B52E}">
      <dsp:nvSpPr>
        <dsp:cNvPr id="0" name=""/>
        <dsp:cNvSpPr/>
      </dsp:nvSpPr>
      <dsp:spPr>
        <a:xfrm>
          <a:off x="2506807" y="1011771"/>
          <a:ext cx="1295849" cy="1347027"/>
        </a:xfrm>
        <a:custGeom>
          <a:avLst/>
          <a:gdLst/>
          <a:ahLst/>
          <a:cxnLst/>
          <a:rect l="0" t="0" r="0" b="0"/>
          <a:pathLst>
            <a:path>
              <a:moveTo>
                <a:pt x="0" y="1347027"/>
              </a:moveTo>
              <a:lnTo>
                <a:pt x="647924" y="1347027"/>
              </a:lnTo>
              <a:lnTo>
                <a:pt x="647924" y="0"/>
              </a:lnTo>
              <a:lnTo>
                <a:pt x="1295849" y="0"/>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66700">
            <a:lnSpc>
              <a:spcPct val="90000"/>
            </a:lnSpc>
            <a:spcBef>
              <a:spcPct val="0"/>
            </a:spcBef>
            <a:spcAft>
              <a:spcPct val="35000"/>
            </a:spcAft>
            <a:buNone/>
          </a:pPr>
          <a:endParaRPr lang="en-US" sz="600" b="0" kern="1200"/>
        </a:p>
      </dsp:txBody>
      <dsp:txXfrm>
        <a:off x="3108003" y="1638557"/>
        <a:ext cx="93457" cy="93457"/>
      </dsp:txXfrm>
    </dsp:sp>
    <dsp:sp modelId="{FAED4CBC-D6A1-42F9-BF7C-62DA9096BE11}">
      <dsp:nvSpPr>
        <dsp:cNvPr id="0" name=""/>
        <dsp:cNvSpPr/>
      </dsp:nvSpPr>
      <dsp:spPr>
        <a:xfrm>
          <a:off x="2506807" y="289231"/>
          <a:ext cx="1295849" cy="2069567"/>
        </a:xfrm>
        <a:custGeom>
          <a:avLst/>
          <a:gdLst/>
          <a:ahLst/>
          <a:cxnLst/>
          <a:rect l="0" t="0" r="0" b="0"/>
          <a:pathLst>
            <a:path>
              <a:moveTo>
                <a:pt x="0" y="2069567"/>
              </a:moveTo>
              <a:lnTo>
                <a:pt x="647924" y="2069567"/>
              </a:lnTo>
              <a:lnTo>
                <a:pt x="647924" y="0"/>
              </a:lnTo>
              <a:lnTo>
                <a:pt x="1295849" y="0"/>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355600">
            <a:lnSpc>
              <a:spcPct val="90000"/>
            </a:lnSpc>
            <a:spcBef>
              <a:spcPct val="0"/>
            </a:spcBef>
            <a:spcAft>
              <a:spcPct val="35000"/>
            </a:spcAft>
            <a:buNone/>
          </a:pPr>
          <a:endParaRPr lang="en-US" sz="800" b="0" kern="1200"/>
        </a:p>
      </dsp:txBody>
      <dsp:txXfrm>
        <a:off x="3093687" y="1262970"/>
        <a:ext cx="122089" cy="122089"/>
      </dsp:txXfrm>
    </dsp:sp>
    <dsp:sp modelId="{2073A012-19A6-43D3-B091-25A9DB52EE2A}">
      <dsp:nvSpPr>
        <dsp:cNvPr id="0" name=""/>
        <dsp:cNvSpPr/>
      </dsp:nvSpPr>
      <dsp:spPr>
        <a:xfrm>
          <a:off x="584636" y="1655880"/>
          <a:ext cx="2438504" cy="1405837"/>
        </a:xfrm>
        <a:prstGeom prst="rect">
          <a:avLst/>
        </a:prstGeom>
        <a:solidFill>
          <a:srgbClr val="00B0F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795" tIns="10795" rIns="10795" bIns="10795" numCol="1" spcCol="1270" anchor="ctr" anchorCtr="0">
          <a:noAutofit/>
        </a:bodyPr>
        <a:lstStyle/>
        <a:p>
          <a:pPr marL="0" lvl="0" indent="0" algn="ctr" defTabSz="755650">
            <a:lnSpc>
              <a:spcPct val="90000"/>
            </a:lnSpc>
            <a:spcBef>
              <a:spcPct val="0"/>
            </a:spcBef>
            <a:spcAft>
              <a:spcPct val="35000"/>
            </a:spcAft>
            <a:buNone/>
          </a:pPr>
          <a:r>
            <a:rPr lang="en-US" sz="1700" b="0" kern="1200" dirty="0">
              <a:solidFill>
                <a:schemeClr val="bg1"/>
              </a:solidFill>
            </a:rPr>
            <a:t>Should ACIP recommend RZV [or </a:t>
          </a:r>
          <a:r>
            <a:rPr lang="en-US" sz="1700" b="0" kern="1200" dirty="0" err="1">
              <a:solidFill>
                <a:schemeClr val="bg1"/>
              </a:solidFill>
            </a:rPr>
            <a:t>Shingrix</a:t>
          </a:r>
          <a:r>
            <a:rPr lang="en-US" sz="1700" b="0" kern="1200" dirty="0">
              <a:solidFill>
                <a:schemeClr val="bg1"/>
              </a:solidFill>
            </a:rPr>
            <a:t>] for use in  immunocompetent adults aged 50 years and older to prevent shingles?</a:t>
          </a:r>
        </a:p>
      </dsp:txBody>
      <dsp:txXfrm>
        <a:off x="584636" y="1655880"/>
        <a:ext cx="2438504" cy="1405837"/>
      </dsp:txXfrm>
    </dsp:sp>
    <dsp:sp modelId="{B0B6904C-B974-4F28-BCDE-55B8DAE7F158}">
      <dsp:nvSpPr>
        <dsp:cNvPr id="0" name=""/>
        <dsp:cNvSpPr/>
      </dsp:nvSpPr>
      <dsp:spPr>
        <a:xfrm>
          <a:off x="3802657" y="215"/>
          <a:ext cx="1895945" cy="578032"/>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255" tIns="8255" rIns="8255" bIns="8255" numCol="1" spcCol="1270" anchor="ctr" anchorCtr="0">
          <a:noAutofit/>
        </a:bodyPr>
        <a:lstStyle/>
        <a:p>
          <a:pPr marL="0" lvl="0" indent="0" algn="ctr" defTabSz="577850">
            <a:lnSpc>
              <a:spcPct val="90000"/>
            </a:lnSpc>
            <a:spcBef>
              <a:spcPct val="0"/>
            </a:spcBef>
            <a:spcAft>
              <a:spcPct val="35000"/>
            </a:spcAft>
            <a:buNone/>
          </a:pPr>
          <a:r>
            <a:rPr lang="en-US" sz="1300" b="0" kern="1200" dirty="0"/>
            <a:t>Is there a public health need?</a:t>
          </a:r>
        </a:p>
      </dsp:txBody>
      <dsp:txXfrm>
        <a:off x="3802657" y="215"/>
        <a:ext cx="1895945" cy="578032"/>
      </dsp:txXfrm>
    </dsp:sp>
    <dsp:sp modelId="{FD994ED9-1128-44BF-802E-BF7E20BD9D49}">
      <dsp:nvSpPr>
        <dsp:cNvPr id="0" name=""/>
        <dsp:cNvSpPr/>
      </dsp:nvSpPr>
      <dsp:spPr>
        <a:xfrm>
          <a:off x="3802657" y="722755"/>
          <a:ext cx="1895945" cy="578032"/>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255" tIns="8255" rIns="8255" bIns="8255" numCol="1" spcCol="1270" anchor="ctr" anchorCtr="0">
          <a:noAutofit/>
        </a:bodyPr>
        <a:lstStyle/>
        <a:p>
          <a:pPr marL="0" lvl="0" indent="0" algn="ctr" defTabSz="577850">
            <a:lnSpc>
              <a:spcPct val="90000"/>
            </a:lnSpc>
            <a:spcBef>
              <a:spcPct val="0"/>
            </a:spcBef>
            <a:spcAft>
              <a:spcPct val="35000"/>
            </a:spcAft>
            <a:buNone/>
          </a:pPr>
          <a:r>
            <a:rPr lang="en-US" sz="1300" b="0" kern="1200" dirty="0"/>
            <a:t>Do benefits from the intervention outweigh the harms?</a:t>
          </a:r>
        </a:p>
      </dsp:txBody>
      <dsp:txXfrm>
        <a:off x="3802657" y="722755"/>
        <a:ext cx="1895945" cy="578032"/>
      </dsp:txXfrm>
    </dsp:sp>
    <dsp:sp modelId="{7A467840-2C0E-48CA-AEBE-1AFB4354208B}">
      <dsp:nvSpPr>
        <dsp:cNvPr id="0" name=""/>
        <dsp:cNvSpPr/>
      </dsp:nvSpPr>
      <dsp:spPr>
        <a:xfrm>
          <a:off x="3802657" y="1445295"/>
          <a:ext cx="1895945" cy="578032"/>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255" tIns="8255" rIns="8255" bIns="8255" numCol="1" spcCol="1270" anchor="ctr" anchorCtr="0">
          <a:noAutofit/>
        </a:bodyPr>
        <a:lstStyle/>
        <a:p>
          <a:pPr marL="0" lvl="0" indent="0" algn="ctr" defTabSz="577850">
            <a:lnSpc>
              <a:spcPct val="90000"/>
            </a:lnSpc>
            <a:spcBef>
              <a:spcPct val="0"/>
            </a:spcBef>
            <a:spcAft>
              <a:spcPct val="35000"/>
            </a:spcAft>
            <a:buNone/>
          </a:pPr>
          <a:r>
            <a:rPr lang="en-US" sz="1300" b="0" kern="1200" dirty="0"/>
            <a:t>What is the overall certainty of evidence for the critical outcomes?</a:t>
          </a:r>
        </a:p>
      </dsp:txBody>
      <dsp:txXfrm>
        <a:off x="3802657" y="1445295"/>
        <a:ext cx="1895945" cy="578032"/>
      </dsp:txXfrm>
    </dsp:sp>
    <dsp:sp modelId="{2CD5C5EA-5C90-4391-A1B2-F8EE7AB084CC}">
      <dsp:nvSpPr>
        <dsp:cNvPr id="0" name=""/>
        <dsp:cNvSpPr/>
      </dsp:nvSpPr>
      <dsp:spPr>
        <a:xfrm>
          <a:off x="3802657" y="2167835"/>
          <a:ext cx="1895945" cy="578032"/>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255" tIns="8255" rIns="8255" bIns="8255" numCol="1" spcCol="1270" anchor="ctr" anchorCtr="0">
          <a:noAutofit/>
        </a:bodyPr>
        <a:lstStyle/>
        <a:p>
          <a:pPr marL="0" lvl="0" indent="0" algn="ctr" defTabSz="577850">
            <a:lnSpc>
              <a:spcPct val="90000"/>
            </a:lnSpc>
            <a:spcBef>
              <a:spcPct val="0"/>
            </a:spcBef>
            <a:spcAft>
              <a:spcPct val="35000"/>
            </a:spcAft>
            <a:buNone/>
          </a:pPr>
          <a:r>
            <a:rPr lang="en-US" sz="1300" b="0" kern="1200" dirty="0"/>
            <a:t>Does the target population value this intervention?</a:t>
          </a:r>
        </a:p>
      </dsp:txBody>
      <dsp:txXfrm>
        <a:off x="3802657" y="2167835"/>
        <a:ext cx="1895945" cy="578032"/>
      </dsp:txXfrm>
    </dsp:sp>
    <dsp:sp modelId="{E428CA9B-7C02-4BA9-B4D9-87A0D7490036}">
      <dsp:nvSpPr>
        <dsp:cNvPr id="0" name=""/>
        <dsp:cNvSpPr/>
      </dsp:nvSpPr>
      <dsp:spPr>
        <a:xfrm>
          <a:off x="3802657" y="2890376"/>
          <a:ext cx="1895945" cy="578032"/>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255" tIns="8255" rIns="8255" bIns="8255" numCol="1" spcCol="1270" anchor="ctr" anchorCtr="0">
          <a:noAutofit/>
        </a:bodyPr>
        <a:lstStyle/>
        <a:p>
          <a:pPr marL="0" lvl="0" indent="0" algn="ctr" defTabSz="577850">
            <a:lnSpc>
              <a:spcPct val="90000"/>
            </a:lnSpc>
            <a:spcBef>
              <a:spcPct val="0"/>
            </a:spcBef>
            <a:spcAft>
              <a:spcPct val="35000"/>
            </a:spcAft>
            <a:buNone/>
          </a:pPr>
          <a:r>
            <a:rPr lang="en-US" sz="1300" b="0" kern="1200" dirty="0"/>
            <a:t>Is the intervention acceptable to key stakeholders?</a:t>
          </a:r>
        </a:p>
      </dsp:txBody>
      <dsp:txXfrm>
        <a:off x="3802657" y="2890376"/>
        <a:ext cx="1895945" cy="578032"/>
      </dsp:txXfrm>
    </dsp:sp>
    <dsp:sp modelId="{78F940AE-9759-425F-BCA6-5A0D818EA74B}">
      <dsp:nvSpPr>
        <dsp:cNvPr id="0" name=""/>
        <dsp:cNvSpPr/>
      </dsp:nvSpPr>
      <dsp:spPr>
        <a:xfrm>
          <a:off x="3802657" y="3612916"/>
          <a:ext cx="1895945" cy="578032"/>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255" tIns="8255" rIns="8255" bIns="8255" numCol="1" spcCol="1270" anchor="ctr" anchorCtr="0">
          <a:noAutofit/>
        </a:bodyPr>
        <a:lstStyle/>
        <a:p>
          <a:pPr marL="0" lvl="0" indent="0" algn="ctr" defTabSz="577850">
            <a:lnSpc>
              <a:spcPct val="90000"/>
            </a:lnSpc>
            <a:spcBef>
              <a:spcPct val="0"/>
            </a:spcBef>
            <a:spcAft>
              <a:spcPct val="35000"/>
            </a:spcAft>
            <a:buNone/>
          </a:pPr>
          <a:r>
            <a:rPr lang="en-US" sz="1300" b="0" kern="1200" dirty="0"/>
            <a:t>Is the intervention a reasonable and efficient allocation of resources?</a:t>
          </a:r>
        </a:p>
      </dsp:txBody>
      <dsp:txXfrm>
        <a:off x="3802657" y="3612916"/>
        <a:ext cx="1895945" cy="578032"/>
      </dsp:txXfrm>
    </dsp:sp>
    <dsp:sp modelId="{4391341F-95CE-4323-8A7B-1045485F3705}">
      <dsp:nvSpPr>
        <dsp:cNvPr id="0" name=""/>
        <dsp:cNvSpPr/>
      </dsp:nvSpPr>
      <dsp:spPr>
        <a:xfrm>
          <a:off x="3802657" y="4335456"/>
          <a:ext cx="1895945" cy="578032"/>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255" tIns="8255" rIns="8255" bIns="8255" numCol="1" spcCol="1270" anchor="ctr" anchorCtr="0">
          <a:noAutofit/>
        </a:bodyPr>
        <a:lstStyle/>
        <a:p>
          <a:pPr marL="0" lvl="0" indent="0" algn="ctr" defTabSz="577850">
            <a:lnSpc>
              <a:spcPct val="90000"/>
            </a:lnSpc>
            <a:spcBef>
              <a:spcPct val="0"/>
            </a:spcBef>
            <a:spcAft>
              <a:spcPct val="35000"/>
            </a:spcAft>
            <a:buNone/>
          </a:pPr>
          <a:r>
            <a:rPr lang="en-US" sz="1300" b="0" kern="1200" dirty="0"/>
            <a:t>Is the intervention feasible to implement?</a:t>
          </a:r>
        </a:p>
      </dsp:txBody>
      <dsp:txXfrm>
        <a:off x="3802657" y="4335456"/>
        <a:ext cx="1895945" cy="578032"/>
      </dsp:txXfrm>
    </dsp:sp>
  </dsp:spTree>
</dsp:drawing>
</file>

<file path=ppt/diagrams/drawing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2B45722-51F4-42D2-899B-EC552451B40D}">
      <dsp:nvSpPr>
        <dsp:cNvPr id="0" name=""/>
        <dsp:cNvSpPr/>
      </dsp:nvSpPr>
      <dsp:spPr>
        <a:xfrm>
          <a:off x="2506807" y="2358799"/>
          <a:ext cx="1295849" cy="2265672"/>
        </a:xfrm>
        <a:custGeom>
          <a:avLst/>
          <a:gdLst/>
          <a:ahLst/>
          <a:cxnLst/>
          <a:rect l="0" t="0" r="0" b="0"/>
          <a:pathLst>
            <a:path>
              <a:moveTo>
                <a:pt x="0" y="0"/>
              </a:moveTo>
              <a:lnTo>
                <a:pt x="647924" y="0"/>
              </a:lnTo>
              <a:lnTo>
                <a:pt x="647924" y="2265672"/>
              </a:lnTo>
              <a:lnTo>
                <a:pt x="1295849" y="2265672"/>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400050">
            <a:lnSpc>
              <a:spcPct val="90000"/>
            </a:lnSpc>
            <a:spcBef>
              <a:spcPct val="0"/>
            </a:spcBef>
            <a:spcAft>
              <a:spcPct val="35000"/>
            </a:spcAft>
            <a:buNone/>
          </a:pPr>
          <a:endParaRPr lang="en-US" sz="900" b="0" kern="1200"/>
        </a:p>
      </dsp:txBody>
      <dsp:txXfrm>
        <a:off x="3089480" y="3426383"/>
        <a:ext cx="130503" cy="130503"/>
      </dsp:txXfrm>
    </dsp:sp>
    <dsp:sp modelId="{78091449-97ED-4B52-BE13-48C167BAAC0D}">
      <dsp:nvSpPr>
        <dsp:cNvPr id="0" name=""/>
        <dsp:cNvSpPr/>
      </dsp:nvSpPr>
      <dsp:spPr>
        <a:xfrm>
          <a:off x="2506807" y="2358799"/>
          <a:ext cx="1295849" cy="1543132"/>
        </a:xfrm>
        <a:custGeom>
          <a:avLst/>
          <a:gdLst/>
          <a:ahLst/>
          <a:cxnLst/>
          <a:rect l="0" t="0" r="0" b="0"/>
          <a:pathLst>
            <a:path>
              <a:moveTo>
                <a:pt x="0" y="0"/>
              </a:moveTo>
              <a:lnTo>
                <a:pt x="647924" y="0"/>
              </a:lnTo>
              <a:lnTo>
                <a:pt x="647924" y="1543132"/>
              </a:lnTo>
              <a:lnTo>
                <a:pt x="1295849" y="1543132"/>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311150">
            <a:lnSpc>
              <a:spcPct val="90000"/>
            </a:lnSpc>
            <a:spcBef>
              <a:spcPct val="0"/>
            </a:spcBef>
            <a:spcAft>
              <a:spcPct val="35000"/>
            </a:spcAft>
            <a:buNone/>
          </a:pPr>
          <a:endParaRPr lang="en-US" sz="700" b="0" kern="1200"/>
        </a:p>
      </dsp:txBody>
      <dsp:txXfrm>
        <a:off x="3104355" y="3079989"/>
        <a:ext cx="100753" cy="100753"/>
      </dsp:txXfrm>
    </dsp:sp>
    <dsp:sp modelId="{A0E2934C-2191-4574-93C1-821E2343ED35}">
      <dsp:nvSpPr>
        <dsp:cNvPr id="0" name=""/>
        <dsp:cNvSpPr/>
      </dsp:nvSpPr>
      <dsp:spPr>
        <a:xfrm>
          <a:off x="2506807" y="2358799"/>
          <a:ext cx="1295849" cy="820592"/>
        </a:xfrm>
        <a:custGeom>
          <a:avLst/>
          <a:gdLst/>
          <a:ahLst/>
          <a:cxnLst/>
          <a:rect l="0" t="0" r="0" b="0"/>
          <a:pathLst>
            <a:path>
              <a:moveTo>
                <a:pt x="0" y="0"/>
              </a:moveTo>
              <a:lnTo>
                <a:pt x="647924" y="0"/>
              </a:lnTo>
              <a:lnTo>
                <a:pt x="647924" y="820592"/>
              </a:lnTo>
              <a:lnTo>
                <a:pt x="1295849" y="820592"/>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b="0" kern="1200"/>
        </a:p>
      </dsp:txBody>
      <dsp:txXfrm>
        <a:off x="3116387" y="2730750"/>
        <a:ext cx="76690" cy="76690"/>
      </dsp:txXfrm>
    </dsp:sp>
    <dsp:sp modelId="{744134E7-FB82-4BAF-BD10-D9621015B0BC}">
      <dsp:nvSpPr>
        <dsp:cNvPr id="0" name=""/>
        <dsp:cNvSpPr/>
      </dsp:nvSpPr>
      <dsp:spPr>
        <a:xfrm>
          <a:off x="2506807" y="2358799"/>
          <a:ext cx="1295849" cy="98052"/>
        </a:xfrm>
        <a:custGeom>
          <a:avLst/>
          <a:gdLst/>
          <a:ahLst/>
          <a:cxnLst/>
          <a:rect l="0" t="0" r="0" b="0"/>
          <a:pathLst>
            <a:path>
              <a:moveTo>
                <a:pt x="0" y="0"/>
              </a:moveTo>
              <a:lnTo>
                <a:pt x="647924" y="0"/>
              </a:lnTo>
              <a:lnTo>
                <a:pt x="647924" y="98052"/>
              </a:lnTo>
              <a:lnTo>
                <a:pt x="1295849" y="98052"/>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3122243" y="2375336"/>
        <a:ext cx="64977" cy="64977"/>
      </dsp:txXfrm>
    </dsp:sp>
    <dsp:sp modelId="{BAB5779C-7528-444D-BD33-34F6ADF7D547}">
      <dsp:nvSpPr>
        <dsp:cNvPr id="0" name=""/>
        <dsp:cNvSpPr/>
      </dsp:nvSpPr>
      <dsp:spPr>
        <a:xfrm>
          <a:off x="2506807" y="1734311"/>
          <a:ext cx="1295849" cy="624487"/>
        </a:xfrm>
        <a:custGeom>
          <a:avLst/>
          <a:gdLst/>
          <a:ahLst/>
          <a:cxnLst/>
          <a:rect l="0" t="0" r="0" b="0"/>
          <a:pathLst>
            <a:path>
              <a:moveTo>
                <a:pt x="0" y="624487"/>
              </a:moveTo>
              <a:lnTo>
                <a:pt x="647924" y="624487"/>
              </a:lnTo>
              <a:lnTo>
                <a:pt x="647924" y="0"/>
              </a:lnTo>
              <a:lnTo>
                <a:pt x="1295849" y="0"/>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3118770" y="2010593"/>
        <a:ext cx="71923" cy="71923"/>
      </dsp:txXfrm>
    </dsp:sp>
    <dsp:sp modelId="{6987BC0C-1310-49C0-8871-87C28E04B52E}">
      <dsp:nvSpPr>
        <dsp:cNvPr id="0" name=""/>
        <dsp:cNvSpPr/>
      </dsp:nvSpPr>
      <dsp:spPr>
        <a:xfrm>
          <a:off x="2506807" y="1011771"/>
          <a:ext cx="1295849" cy="1347027"/>
        </a:xfrm>
        <a:custGeom>
          <a:avLst/>
          <a:gdLst/>
          <a:ahLst/>
          <a:cxnLst/>
          <a:rect l="0" t="0" r="0" b="0"/>
          <a:pathLst>
            <a:path>
              <a:moveTo>
                <a:pt x="0" y="1347027"/>
              </a:moveTo>
              <a:lnTo>
                <a:pt x="647924" y="1347027"/>
              </a:lnTo>
              <a:lnTo>
                <a:pt x="647924" y="0"/>
              </a:lnTo>
              <a:lnTo>
                <a:pt x="1295849" y="0"/>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66700">
            <a:lnSpc>
              <a:spcPct val="90000"/>
            </a:lnSpc>
            <a:spcBef>
              <a:spcPct val="0"/>
            </a:spcBef>
            <a:spcAft>
              <a:spcPct val="35000"/>
            </a:spcAft>
            <a:buNone/>
          </a:pPr>
          <a:endParaRPr lang="en-US" sz="600" b="0" kern="1200"/>
        </a:p>
      </dsp:txBody>
      <dsp:txXfrm>
        <a:off x="3108003" y="1638557"/>
        <a:ext cx="93457" cy="93457"/>
      </dsp:txXfrm>
    </dsp:sp>
    <dsp:sp modelId="{FAED4CBC-D6A1-42F9-BF7C-62DA9096BE11}">
      <dsp:nvSpPr>
        <dsp:cNvPr id="0" name=""/>
        <dsp:cNvSpPr/>
      </dsp:nvSpPr>
      <dsp:spPr>
        <a:xfrm>
          <a:off x="2506807" y="289231"/>
          <a:ext cx="1295849" cy="2069567"/>
        </a:xfrm>
        <a:custGeom>
          <a:avLst/>
          <a:gdLst/>
          <a:ahLst/>
          <a:cxnLst/>
          <a:rect l="0" t="0" r="0" b="0"/>
          <a:pathLst>
            <a:path>
              <a:moveTo>
                <a:pt x="0" y="2069567"/>
              </a:moveTo>
              <a:lnTo>
                <a:pt x="647924" y="2069567"/>
              </a:lnTo>
              <a:lnTo>
                <a:pt x="647924" y="0"/>
              </a:lnTo>
              <a:lnTo>
                <a:pt x="1295849" y="0"/>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355600">
            <a:lnSpc>
              <a:spcPct val="90000"/>
            </a:lnSpc>
            <a:spcBef>
              <a:spcPct val="0"/>
            </a:spcBef>
            <a:spcAft>
              <a:spcPct val="35000"/>
            </a:spcAft>
            <a:buNone/>
          </a:pPr>
          <a:endParaRPr lang="en-US" sz="800" b="0" kern="1200"/>
        </a:p>
      </dsp:txBody>
      <dsp:txXfrm>
        <a:off x="3093687" y="1262970"/>
        <a:ext cx="122089" cy="122089"/>
      </dsp:txXfrm>
    </dsp:sp>
    <dsp:sp modelId="{2073A012-19A6-43D3-B091-25A9DB52EE2A}">
      <dsp:nvSpPr>
        <dsp:cNvPr id="0" name=""/>
        <dsp:cNvSpPr/>
      </dsp:nvSpPr>
      <dsp:spPr>
        <a:xfrm>
          <a:off x="584636" y="1655880"/>
          <a:ext cx="2438504" cy="1405837"/>
        </a:xfrm>
        <a:prstGeom prst="rect">
          <a:avLst/>
        </a:prstGeom>
        <a:solidFill>
          <a:srgbClr val="00B0F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795" tIns="10795" rIns="10795" bIns="10795" numCol="1" spcCol="1270" anchor="ctr" anchorCtr="0">
          <a:noAutofit/>
        </a:bodyPr>
        <a:lstStyle/>
        <a:p>
          <a:pPr marL="0" lvl="0" indent="0" algn="ctr" defTabSz="755650">
            <a:lnSpc>
              <a:spcPct val="90000"/>
            </a:lnSpc>
            <a:spcBef>
              <a:spcPct val="0"/>
            </a:spcBef>
            <a:spcAft>
              <a:spcPct val="35000"/>
            </a:spcAft>
            <a:buNone/>
          </a:pPr>
          <a:r>
            <a:rPr lang="en-US" sz="1700" b="0" kern="1200" dirty="0">
              <a:solidFill>
                <a:schemeClr val="bg1"/>
              </a:solidFill>
            </a:rPr>
            <a:t>Should ACIP recommend RZV [or </a:t>
          </a:r>
          <a:r>
            <a:rPr lang="en-US" sz="1700" b="0" kern="1200" dirty="0" err="1">
              <a:solidFill>
                <a:schemeClr val="bg1"/>
              </a:solidFill>
            </a:rPr>
            <a:t>Shingrix</a:t>
          </a:r>
          <a:r>
            <a:rPr lang="en-US" sz="1700" b="0" kern="1200" dirty="0">
              <a:solidFill>
                <a:schemeClr val="bg1"/>
              </a:solidFill>
            </a:rPr>
            <a:t>] for use in immunocompetent adults aged 50 years and older to prevent shingles?</a:t>
          </a:r>
        </a:p>
      </dsp:txBody>
      <dsp:txXfrm>
        <a:off x="584636" y="1655880"/>
        <a:ext cx="2438504" cy="1405837"/>
      </dsp:txXfrm>
    </dsp:sp>
    <dsp:sp modelId="{B0B6904C-B974-4F28-BCDE-55B8DAE7F158}">
      <dsp:nvSpPr>
        <dsp:cNvPr id="0" name=""/>
        <dsp:cNvSpPr/>
      </dsp:nvSpPr>
      <dsp:spPr>
        <a:xfrm>
          <a:off x="3802657" y="215"/>
          <a:ext cx="1895945" cy="578032"/>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255" tIns="8255" rIns="8255" bIns="8255" numCol="1" spcCol="1270" anchor="ctr" anchorCtr="0">
          <a:noAutofit/>
        </a:bodyPr>
        <a:lstStyle/>
        <a:p>
          <a:pPr marL="0" lvl="0" indent="0" algn="ctr" defTabSz="577850">
            <a:lnSpc>
              <a:spcPct val="90000"/>
            </a:lnSpc>
            <a:spcBef>
              <a:spcPct val="0"/>
            </a:spcBef>
            <a:spcAft>
              <a:spcPct val="35000"/>
            </a:spcAft>
            <a:buNone/>
          </a:pPr>
          <a:r>
            <a:rPr lang="en-US" sz="1300" b="0" kern="1200" dirty="0"/>
            <a:t>Is there a public health need?</a:t>
          </a:r>
        </a:p>
      </dsp:txBody>
      <dsp:txXfrm>
        <a:off x="3802657" y="215"/>
        <a:ext cx="1895945" cy="578032"/>
      </dsp:txXfrm>
    </dsp:sp>
    <dsp:sp modelId="{FD994ED9-1128-44BF-802E-BF7E20BD9D49}">
      <dsp:nvSpPr>
        <dsp:cNvPr id="0" name=""/>
        <dsp:cNvSpPr/>
      </dsp:nvSpPr>
      <dsp:spPr>
        <a:xfrm>
          <a:off x="3802657" y="722755"/>
          <a:ext cx="1895945" cy="578032"/>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255" tIns="8255" rIns="8255" bIns="8255" numCol="1" spcCol="1270" anchor="ctr" anchorCtr="0">
          <a:noAutofit/>
        </a:bodyPr>
        <a:lstStyle/>
        <a:p>
          <a:pPr marL="0" lvl="0" indent="0" algn="ctr" defTabSz="577850">
            <a:lnSpc>
              <a:spcPct val="90000"/>
            </a:lnSpc>
            <a:spcBef>
              <a:spcPct val="0"/>
            </a:spcBef>
            <a:spcAft>
              <a:spcPct val="35000"/>
            </a:spcAft>
            <a:buNone/>
          </a:pPr>
          <a:r>
            <a:rPr lang="en-US" sz="1300" b="0" kern="1200" dirty="0"/>
            <a:t>Do benefits from the intervention outweigh the harms?</a:t>
          </a:r>
        </a:p>
      </dsp:txBody>
      <dsp:txXfrm>
        <a:off x="3802657" y="722755"/>
        <a:ext cx="1895945" cy="578032"/>
      </dsp:txXfrm>
    </dsp:sp>
    <dsp:sp modelId="{7A467840-2C0E-48CA-AEBE-1AFB4354208B}">
      <dsp:nvSpPr>
        <dsp:cNvPr id="0" name=""/>
        <dsp:cNvSpPr/>
      </dsp:nvSpPr>
      <dsp:spPr>
        <a:xfrm>
          <a:off x="3802657" y="1445295"/>
          <a:ext cx="1895945" cy="578032"/>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255" tIns="8255" rIns="8255" bIns="8255" numCol="1" spcCol="1270" anchor="ctr" anchorCtr="0">
          <a:noAutofit/>
        </a:bodyPr>
        <a:lstStyle/>
        <a:p>
          <a:pPr marL="0" lvl="0" indent="0" algn="ctr" defTabSz="577850">
            <a:lnSpc>
              <a:spcPct val="90000"/>
            </a:lnSpc>
            <a:spcBef>
              <a:spcPct val="0"/>
            </a:spcBef>
            <a:spcAft>
              <a:spcPct val="35000"/>
            </a:spcAft>
            <a:buNone/>
          </a:pPr>
          <a:r>
            <a:rPr lang="en-US" sz="1300" b="0" kern="1200" dirty="0"/>
            <a:t>What is the overall certainty of evidence for the critical outcomes?</a:t>
          </a:r>
        </a:p>
      </dsp:txBody>
      <dsp:txXfrm>
        <a:off x="3802657" y="1445295"/>
        <a:ext cx="1895945" cy="578032"/>
      </dsp:txXfrm>
    </dsp:sp>
    <dsp:sp modelId="{2CD5C5EA-5C90-4391-A1B2-F8EE7AB084CC}">
      <dsp:nvSpPr>
        <dsp:cNvPr id="0" name=""/>
        <dsp:cNvSpPr/>
      </dsp:nvSpPr>
      <dsp:spPr>
        <a:xfrm>
          <a:off x="3802657" y="2167835"/>
          <a:ext cx="1895945" cy="578032"/>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255" tIns="8255" rIns="8255" bIns="8255" numCol="1" spcCol="1270" anchor="ctr" anchorCtr="0">
          <a:noAutofit/>
        </a:bodyPr>
        <a:lstStyle/>
        <a:p>
          <a:pPr marL="0" lvl="0" indent="0" algn="ctr" defTabSz="577850">
            <a:lnSpc>
              <a:spcPct val="90000"/>
            </a:lnSpc>
            <a:spcBef>
              <a:spcPct val="0"/>
            </a:spcBef>
            <a:spcAft>
              <a:spcPct val="35000"/>
            </a:spcAft>
            <a:buNone/>
          </a:pPr>
          <a:r>
            <a:rPr lang="en-US" sz="1300" b="0" kern="1200" dirty="0"/>
            <a:t>Does the target population value this intervention?</a:t>
          </a:r>
        </a:p>
      </dsp:txBody>
      <dsp:txXfrm>
        <a:off x="3802657" y="2167835"/>
        <a:ext cx="1895945" cy="578032"/>
      </dsp:txXfrm>
    </dsp:sp>
    <dsp:sp modelId="{E428CA9B-7C02-4BA9-B4D9-87A0D7490036}">
      <dsp:nvSpPr>
        <dsp:cNvPr id="0" name=""/>
        <dsp:cNvSpPr/>
      </dsp:nvSpPr>
      <dsp:spPr>
        <a:xfrm>
          <a:off x="3802657" y="2890376"/>
          <a:ext cx="1895945" cy="578032"/>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255" tIns="8255" rIns="8255" bIns="8255" numCol="1" spcCol="1270" anchor="ctr" anchorCtr="0">
          <a:noAutofit/>
        </a:bodyPr>
        <a:lstStyle/>
        <a:p>
          <a:pPr marL="0" lvl="0" indent="0" algn="ctr" defTabSz="577850">
            <a:lnSpc>
              <a:spcPct val="90000"/>
            </a:lnSpc>
            <a:spcBef>
              <a:spcPct val="0"/>
            </a:spcBef>
            <a:spcAft>
              <a:spcPct val="35000"/>
            </a:spcAft>
            <a:buNone/>
          </a:pPr>
          <a:r>
            <a:rPr lang="en-US" sz="1300" b="0" kern="1200" dirty="0"/>
            <a:t>Is the intervention acceptable to key stakeholders?</a:t>
          </a:r>
        </a:p>
      </dsp:txBody>
      <dsp:txXfrm>
        <a:off x="3802657" y="2890376"/>
        <a:ext cx="1895945" cy="578032"/>
      </dsp:txXfrm>
    </dsp:sp>
    <dsp:sp modelId="{78F940AE-9759-425F-BCA6-5A0D818EA74B}">
      <dsp:nvSpPr>
        <dsp:cNvPr id="0" name=""/>
        <dsp:cNvSpPr/>
      </dsp:nvSpPr>
      <dsp:spPr>
        <a:xfrm>
          <a:off x="3802657" y="3612916"/>
          <a:ext cx="1895945" cy="578032"/>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255" tIns="8255" rIns="8255" bIns="8255" numCol="1" spcCol="1270" anchor="ctr" anchorCtr="0">
          <a:noAutofit/>
        </a:bodyPr>
        <a:lstStyle/>
        <a:p>
          <a:pPr marL="0" lvl="0" indent="0" algn="ctr" defTabSz="577850">
            <a:lnSpc>
              <a:spcPct val="90000"/>
            </a:lnSpc>
            <a:spcBef>
              <a:spcPct val="0"/>
            </a:spcBef>
            <a:spcAft>
              <a:spcPct val="35000"/>
            </a:spcAft>
            <a:buNone/>
          </a:pPr>
          <a:r>
            <a:rPr lang="en-US" sz="1300" b="0" kern="1200" dirty="0"/>
            <a:t>Is the intervention a reasonable and efficient allocation of resources?</a:t>
          </a:r>
        </a:p>
      </dsp:txBody>
      <dsp:txXfrm>
        <a:off x="3802657" y="3612916"/>
        <a:ext cx="1895945" cy="578032"/>
      </dsp:txXfrm>
    </dsp:sp>
    <dsp:sp modelId="{4391341F-95CE-4323-8A7B-1045485F3705}">
      <dsp:nvSpPr>
        <dsp:cNvPr id="0" name=""/>
        <dsp:cNvSpPr/>
      </dsp:nvSpPr>
      <dsp:spPr>
        <a:xfrm>
          <a:off x="3802657" y="4335456"/>
          <a:ext cx="1895945" cy="578032"/>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255" tIns="8255" rIns="8255" bIns="8255" numCol="1" spcCol="1270" anchor="ctr" anchorCtr="0">
          <a:noAutofit/>
        </a:bodyPr>
        <a:lstStyle/>
        <a:p>
          <a:pPr marL="0" lvl="0" indent="0" algn="ctr" defTabSz="577850">
            <a:lnSpc>
              <a:spcPct val="90000"/>
            </a:lnSpc>
            <a:spcBef>
              <a:spcPct val="0"/>
            </a:spcBef>
            <a:spcAft>
              <a:spcPct val="35000"/>
            </a:spcAft>
            <a:buNone/>
          </a:pPr>
          <a:r>
            <a:rPr lang="en-US" sz="1300" b="0" kern="1200" dirty="0"/>
            <a:t>Is the intervention feasible to implement?</a:t>
          </a:r>
        </a:p>
      </dsp:txBody>
      <dsp:txXfrm>
        <a:off x="3802657" y="4335456"/>
        <a:ext cx="1895945" cy="578032"/>
      </dsp:txXfrm>
    </dsp:sp>
  </dsp:spTree>
</dsp:drawing>
</file>

<file path=ppt/diagrams/drawing1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2B45722-51F4-42D2-899B-EC552451B40D}">
      <dsp:nvSpPr>
        <dsp:cNvPr id="0" name=""/>
        <dsp:cNvSpPr/>
      </dsp:nvSpPr>
      <dsp:spPr>
        <a:xfrm>
          <a:off x="2506807" y="2358799"/>
          <a:ext cx="1295849" cy="2265672"/>
        </a:xfrm>
        <a:custGeom>
          <a:avLst/>
          <a:gdLst/>
          <a:ahLst/>
          <a:cxnLst/>
          <a:rect l="0" t="0" r="0" b="0"/>
          <a:pathLst>
            <a:path>
              <a:moveTo>
                <a:pt x="0" y="0"/>
              </a:moveTo>
              <a:lnTo>
                <a:pt x="647924" y="0"/>
              </a:lnTo>
              <a:lnTo>
                <a:pt x="647924" y="2265672"/>
              </a:lnTo>
              <a:lnTo>
                <a:pt x="1295849" y="2265672"/>
              </a:lnTo>
            </a:path>
          </a:pathLst>
        </a:custGeom>
        <a:noFill/>
        <a:ln w="12700" cap="flat" cmpd="sng" algn="ctr">
          <a:solidFill>
            <a:schemeClr val="bg1"/>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400050">
            <a:lnSpc>
              <a:spcPct val="90000"/>
            </a:lnSpc>
            <a:spcBef>
              <a:spcPct val="0"/>
            </a:spcBef>
            <a:spcAft>
              <a:spcPct val="35000"/>
            </a:spcAft>
            <a:buNone/>
          </a:pPr>
          <a:endParaRPr lang="en-US" sz="900" b="1" kern="1200"/>
        </a:p>
      </dsp:txBody>
      <dsp:txXfrm>
        <a:off x="3089480" y="3426383"/>
        <a:ext cx="130503" cy="130503"/>
      </dsp:txXfrm>
    </dsp:sp>
    <dsp:sp modelId="{78091449-97ED-4B52-BE13-48C167BAAC0D}">
      <dsp:nvSpPr>
        <dsp:cNvPr id="0" name=""/>
        <dsp:cNvSpPr/>
      </dsp:nvSpPr>
      <dsp:spPr>
        <a:xfrm>
          <a:off x="2506807" y="2358799"/>
          <a:ext cx="1295849" cy="1543132"/>
        </a:xfrm>
        <a:custGeom>
          <a:avLst/>
          <a:gdLst/>
          <a:ahLst/>
          <a:cxnLst/>
          <a:rect l="0" t="0" r="0" b="0"/>
          <a:pathLst>
            <a:path>
              <a:moveTo>
                <a:pt x="0" y="0"/>
              </a:moveTo>
              <a:lnTo>
                <a:pt x="647924" y="0"/>
              </a:lnTo>
              <a:lnTo>
                <a:pt x="647924" y="1543132"/>
              </a:lnTo>
              <a:lnTo>
                <a:pt x="1295849" y="1543132"/>
              </a:lnTo>
            </a:path>
          </a:pathLst>
        </a:custGeom>
        <a:noFill/>
        <a:ln w="12700" cap="flat" cmpd="sng" algn="ctr">
          <a:solidFill>
            <a:schemeClr val="bg1"/>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311150">
            <a:lnSpc>
              <a:spcPct val="90000"/>
            </a:lnSpc>
            <a:spcBef>
              <a:spcPct val="0"/>
            </a:spcBef>
            <a:spcAft>
              <a:spcPct val="35000"/>
            </a:spcAft>
            <a:buNone/>
          </a:pPr>
          <a:endParaRPr lang="en-US" sz="700" b="1" kern="1200"/>
        </a:p>
      </dsp:txBody>
      <dsp:txXfrm>
        <a:off x="3104355" y="3079989"/>
        <a:ext cx="100753" cy="100753"/>
      </dsp:txXfrm>
    </dsp:sp>
    <dsp:sp modelId="{A0E2934C-2191-4574-93C1-821E2343ED35}">
      <dsp:nvSpPr>
        <dsp:cNvPr id="0" name=""/>
        <dsp:cNvSpPr/>
      </dsp:nvSpPr>
      <dsp:spPr>
        <a:xfrm>
          <a:off x="2506807" y="2358799"/>
          <a:ext cx="1295849" cy="820592"/>
        </a:xfrm>
        <a:custGeom>
          <a:avLst/>
          <a:gdLst/>
          <a:ahLst/>
          <a:cxnLst/>
          <a:rect l="0" t="0" r="0" b="0"/>
          <a:pathLst>
            <a:path>
              <a:moveTo>
                <a:pt x="0" y="0"/>
              </a:moveTo>
              <a:lnTo>
                <a:pt x="647924" y="0"/>
              </a:lnTo>
              <a:lnTo>
                <a:pt x="647924" y="820592"/>
              </a:lnTo>
              <a:lnTo>
                <a:pt x="1295849" y="820592"/>
              </a:lnTo>
            </a:path>
          </a:pathLst>
        </a:custGeom>
        <a:noFill/>
        <a:ln w="12700" cap="flat" cmpd="sng" algn="ctr">
          <a:solidFill>
            <a:schemeClr val="bg1"/>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b="1" kern="1200"/>
        </a:p>
      </dsp:txBody>
      <dsp:txXfrm>
        <a:off x="3116387" y="2730750"/>
        <a:ext cx="76690" cy="76690"/>
      </dsp:txXfrm>
    </dsp:sp>
    <dsp:sp modelId="{744134E7-FB82-4BAF-BD10-D9621015B0BC}">
      <dsp:nvSpPr>
        <dsp:cNvPr id="0" name=""/>
        <dsp:cNvSpPr/>
      </dsp:nvSpPr>
      <dsp:spPr>
        <a:xfrm>
          <a:off x="2506807" y="2358799"/>
          <a:ext cx="1295849" cy="98052"/>
        </a:xfrm>
        <a:custGeom>
          <a:avLst/>
          <a:gdLst/>
          <a:ahLst/>
          <a:cxnLst/>
          <a:rect l="0" t="0" r="0" b="0"/>
          <a:pathLst>
            <a:path>
              <a:moveTo>
                <a:pt x="0" y="0"/>
              </a:moveTo>
              <a:lnTo>
                <a:pt x="647924" y="0"/>
              </a:lnTo>
              <a:lnTo>
                <a:pt x="647924" y="98052"/>
              </a:lnTo>
              <a:lnTo>
                <a:pt x="1295849" y="98052"/>
              </a:lnTo>
            </a:path>
          </a:pathLst>
        </a:custGeom>
        <a:noFill/>
        <a:ln w="12700" cap="flat" cmpd="sng" algn="ctr">
          <a:solidFill>
            <a:schemeClr val="bg1"/>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b="1" kern="1200"/>
        </a:p>
      </dsp:txBody>
      <dsp:txXfrm>
        <a:off x="3122243" y="2375336"/>
        <a:ext cx="64977" cy="64977"/>
      </dsp:txXfrm>
    </dsp:sp>
    <dsp:sp modelId="{BAB5779C-7528-444D-BD33-34F6ADF7D547}">
      <dsp:nvSpPr>
        <dsp:cNvPr id="0" name=""/>
        <dsp:cNvSpPr/>
      </dsp:nvSpPr>
      <dsp:spPr>
        <a:xfrm>
          <a:off x="2506807" y="1734311"/>
          <a:ext cx="1295849" cy="624487"/>
        </a:xfrm>
        <a:custGeom>
          <a:avLst/>
          <a:gdLst/>
          <a:ahLst/>
          <a:cxnLst/>
          <a:rect l="0" t="0" r="0" b="0"/>
          <a:pathLst>
            <a:path>
              <a:moveTo>
                <a:pt x="0" y="624487"/>
              </a:moveTo>
              <a:lnTo>
                <a:pt x="647924" y="624487"/>
              </a:lnTo>
              <a:lnTo>
                <a:pt x="647924" y="0"/>
              </a:lnTo>
              <a:lnTo>
                <a:pt x="1295849" y="0"/>
              </a:lnTo>
            </a:path>
          </a:pathLst>
        </a:custGeom>
        <a:noFill/>
        <a:ln w="12700" cap="flat" cmpd="sng" algn="ctr">
          <a:solidFill>
            <a:schemeClr val="bg1"/>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b="1" kern="1200"/>
        </a:p>
      </dsp:txBody>
      <dsp:txXfrm>
        <a:off x="3118770" y="2010593"/>
        <a:ext cx="71923" cy="71923"/>
      </dsp:txXfrm>
    </dsp:sp>
    <dsp:sp modelId="{6987BC0C-1310-49C0-8871-87C28E04B52E}">
      <dsp:nvSpPr>
        <dsp:cNvPr id="0" name=""/>
        <dsp:cNvSpPr/>
      </dsp:nvSpPr>
      <dsp:spPr>
        <a:xfrm>
          <a:off x="2506807" y="1011771"/>
          <a:ext cx="1295849" cy="1347027"/>
        </a:xfrm>
        <a:custGeom>
          <a:avLst/>
          <a:gdLst/>
          <a:ahLst/>
          <a:cxnLst/>
          <a:rect l="0" t="0" r="0" b="0"/>
          <a:pathLst>
            <a:path>
              <a:moveTo>
                <a:pt x="0" y="1347027"/>
              </a:moveTo>
              <a:lnTo>
                <a:pt x="647924" y="1347027"/>
              </a:lnTo>
              <a:lnTo>
                <a:pt x="647924" y="0"/>
              </a:lnTo>
              <a:lnTo>
                <a:pt x="1295849" y="0"/>
              </a:lnTo>
            </a:path>
          </a:pathLst>
        </a:custGeom>
        <a:noFill/>
        <a:ln w="12700" cap="flat" cmpd="sng" algn="ctr">
          <a:solidFill>
            <a:schemeClr val="bg1"/>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66700">
            <a:lnSpc>
              <a:spcPct val="90000"/>
            </a:lnSpc>
            <a:spcBef>
              <a:spcPct val="0"/>
            </a:spcBef>
            <a:spcAft>
              <a:spcPct val="35000"/>
            </a:spcAft>
            <a:buNone/>
          </a:pPr>
          <a:endParaRPr lang="en-US" sz="600" b="1" kern="1200"/>
        </a:p>
      </dsp:txBody>
      <dsp:txXfrm>
        <a:off x="3108003" y="1638557"/>
        <a:ext cx="93457" cy="93457"/>
      </dsp:txXfrm>
    </dsp:sp>
    <dsp:sp modelId="{FAED4CBC-D6A1-42F9-BF7C-62DA9096BE11}">
      <dsp:nvSpPr>
        <dsp:cNvPr id="0" name=""/>
        <dsp:cNvSpPr/>
      </dsp:nvSpPr>
      <dsp:spPr>
        <a:xfrm>
          <a:off x="2506807" y="289231"/>
          <a:ext cx="1295849" cy="2069567"/>
        </a:xfrm>
        <a:custGeom>
          <a:avLst/>
          <a:gdLst/>
          <a:ahLst/>
          <a:cxnLst/>
          <a:rect l="0" t="0" r="0" b="0"/>
          <a:pathLst>
            <a:path>
              <a:moveTo>
                <a:pt x="0" y="2069567"/>
              </a:moveTo>
              <a:lnTo>
                <a:pt x="647924" y="2069567"/>
              </a:lnTo>
              <a:lnTo>
                <a:pt x="647924" y="0"/>
              </a:lnTo>
              <a:lnTo>
                <a:pt x="1295849" y="0"/>
              </a:lnTo>
            </a:path>
          </a:pathLst>
        </a:custGeom>
        <a:noFill/>
        <a:ln w="12700" cap="flat" cmpd="sng" algn="ctr">
          <a:solidFill>
            <a:schemeClr val="bg1"/>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355600">
            <a:lnSpc>
              <a:spcPct val="90000"/>
            </a:lnSpc>
            <a:spcBef>
              <a:spcPct val="0"/>
            </a:spcBef>
            <a:spcAft>
              <a:spcPct val="35000"/>
            </a:spcAft>
            <a:buNone/>
          </a:pPr>
          <a:endParaRPr lang="en-US" sz="800" b="1" kern="1200"/>
        </a:p>
      </dsp:txBody>
      <dsp:txXfrm>
        <a:off x="3093687" y="1262970"/>
        <a:ext cx="122089" cy="122089"/>
      </dsp:txXfrm>
    </dsp:sp>
    <dsp:sp modelId="{2073A012-19A6-43D3-B091-25A9DB52EE2A}">
      <dsp:nvSpPr>
        <dsp:cNvPr id="0" name=""/>
        <dsp:cNvSpPr/>
      </dsp:nvSpPr>
      <dsp:spPr>
        <a:xfrm>
          <a:off x="584636" y="1655880"/>
          <a:ext cx="2438504" cy="1405837"/>
        </a:xfrm>
        <a:prstGeom prst="rect">
          <a:avLst/>
        </a:prstGeom>
        <a:solidFill>
          <a:schemeClr val="bg1"/>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525" tIns="9525" rIns="9525" bIns="9525" numCol="1" spcCol="1270" anchor="ctr" anchorCtr="0">
          <a:noAutofit/>
        </a:bodyPr>
        <a:lstStyle/>
        <a:p>
          <a:pPr marL="0" lvl="0" indent="0" algn="ctr" defTabSz="666750">
            <a:lnSpc>
              <a:spcPct val="90000"/>
            </a:lnSpc>
            <a:spcBef>
              <a:spcPct val="0"/>
            </a:spcBef>
            <a:spcAft>
              <a:spcPct val="35000"/>
            </a:spcAft>
            <a:buNone/>
          </a:pPr>
          <a:r>
            <a:rPr lang="en-US" sz="1500" b="1" kern="1200" dirty="0">
              <a:solidFill>
                <a:schemeClr val="bg1"/>
              </a:solidFill>
            </a:rPr>
            <a:t>ACIP should recommend the use of RZV among immunocompetent adults aged 50 years and older for the prevention of shingles and related complications</a:t>
          </a:r>
        </a:p>
      </dsp:txBody>
      <dsp:txXfrm>
        <a:off x="584636" y="1655880"/>
        <a:ext cx="2438504" cy="1405837"/>
      </dsp:txXfrm>
    </dsp:sp>
    <dsp:sp modelId="{B0B6904C-B974-4F28-BCDE-55B8DAE7F158}">
      <dsp:nvSpPr>
        <dsp:cNvPr id="0" name=""/>
        <dsp:cNvSpPr/>
      </dsp:nvSpPr>
      <dsp:spPr>
        <a:xfrm>
          <a:off x="3802657" y="215"/>
          <a:ext cx="1895945" cy="578032"/>
        </a:xfrm>
        <a:prstGeom prst="rect">
          <a:avLst/>
        </a:prstGeom>
        <a:solidFill>
          <a:schemeClr val="accent6">
            <a:lumMod val="5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marL="0" lvl="0" indent="0" algn="ctr" defTabSz="533400">
            <a:lnSpc>
              <a:spcPct val="90000"/>
            </a:lnSpc>
            <a:spcBef>
              <a:spcPct val="0"/>
            </a:spcBef>
            <a:spcAft>
              <a:spcPct val="35000"/>
            </a:spcAft>
            <a:buNone/>
          </a:pPr>
          <a:r>
            <a:rPr lang="en-US" sz="1200" b="1" kern="1200" dirty="0"/>
            <a:t>There a public health need for this vaccine</a:t>
          </a:r>
        </a:p>
      </dsp:txBody>
      <dsp:txXfrm>
        <a:off x="3802657" y="215"/>
        <a:ext cx="1895945" cy="578032"/>
      </dsp:txXfrm>
    </dsp:sp>
    <dsp:sp modelId="{FD994ED9-1128-44BF-802E-BF7E20BD9D49}">
      <dsp:nvSpPr>
        <dsp:cNvPr id="0" name=""/>
        <dsp:cNvSpPr/>
      </dsp:nvSpPr>
      <dsp:spPr>
        <a:xfrm>
          <a:off x="3802657" y="722755"/>
          <a:ext cx="1895945" cy="578032"/>
        </a:xfrm>
        <a:prstGeom prst="rect">
          <a:avLst/>
        </a:prstGeom>
        <a:solidFill>
          <a:schemeClr val="bg1"/>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marL="0" lvl="0" indent="0" algn="ctr" defTabSz="533400">
            <a:lnSpc>
              <a:spcPct val="90000"/>
            </a:lnSpc>
            <a:spcBef>
              <a:spcPct val="0"/>
            </a:spcBef>
            <a:spcAft>
              <a:spcPct val="35000"/>
            </a:spcAft>
            <a:buNone/>
          </a:pPr>
          <a:r>
            <a:rPr lang="en-US" sz="1200" b="1" kern="1200" dirty="0"/>
            <a:t>Benefits from the intervention outweigh the harms.</a:t>
          </a:r>
        </a:p>
      </dsp:txBody>
      <dsp:txXfrm>
        <a:off x="3802657" y="722755"/>
        <a:ext cx="1895945" cy="578032"/>
      </dsp:txXfrm>
    </dsp:sp>
    <dsp:sp modelId="{7A467840-2C0E-48CA-AEBE-1AFB4354208B}">
      <dsp:nvSpPr>
        <dsp:cNvPr id="0" name=""/>
        <dsp:cNvSpPr/>
      </dsp:nvSpPr>
      <dsp:spPr>
        <a:xfrm>
          <a:off x="3802657" y="1445295"/>
          <a:ext cx="1895945" cy="578032"/>
        </a:xfrm>
        <a:prstGeom prst="rect">
          <a:avLst/>
        </a:prstGeom>
        <a:solidFill>
          <a:schemeClr val="bg1"/>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marL="0" lvl="0" indent="0" algn="ctr" defTabSz="533400">
            <a:lnSpc>
              <a:spcPct val="90000"/>
            </a:lnSpc>
            <a:spcBef>
              <a:spcPct val="0"/>
            </a:spcBef>
            <a:spcAft>
              <a:spcPct val="35000"/>
            </a:spcAft>
            <a:buNone/>
          </a:pPr>
          <a:r>
            <a:rPr lang="en-US" sz="1200" b="1" kern="1200" dirty="0"/>
            <a:t>We have high confidence in the evidence for critical outcomes.</a:t>
          </a:r>
        </a:p>
      </dsp:txBody>
      <dsp:txXfrm>
        <a:off x="3802657" y="1445295"/>
        <a:ext cx="1895945" cy="578032"/>
      </dsp:txXfrm>
    </dsp:sp>
    <dsp:sp modelId="{2CD5C5EA-5C90-4391-A1B2-F8EE7AB084CC}">
      <dsp:nvSpPr>
        <dsp:cNvPr id="0" name=""/>
        <dsp:cNvSpPr/>
      </dsp:nvSpPr>
      <dsp:spPr>
        <a:xfrm>
          <a:off x="3802657" y="2167835"/>
          <a:ext cx="1895945" cy="578032"/>
        </a:xfrm>
        <a:prstGeom prst="rect">
          <a:avLst/>
        </a:prstGeom>
        <a:solidFill>
          <a:schemeClr val="bg1"/>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marL="0" lvl="0" indent="0" algn="ctr" defTabSz="533400">
            <a:lnSpc>
              <a:spcPct val="90000"/>
            </a:lnSpc>
            <a:spcBef>
              <a:spcPct val="0"/>
            </a:spcBef>
            <a:spcAft>
              <a:spcPct val="35000"/>
            </a:spcAft>
            <a:buNone/>
          </a:pPr>
          <a:r>
            <a:rPr lang="en-US" sz="1200" b="1" kern="1200" dirty="0"/>
            <a:t>Older adults most likely value an intervention that will prevent shingles and PHN</a:t>
          </a:r>
        </a:p>
      </dsp:txBody>
      <dsp:txXfrm>
        <a:off x="3802657" y="2167835"/>
        <a:ext cx="1895945" cy="578032"/>
      </dsp:txXfrm>
    </dsp:sp>
    <dsp:sp modelId="{E428CA9B-7C02-4BA9-B4D9-87A0D7490036}">
      <dsp:nvSpPr>
        <dsp:cNvPr id="0" name=""/>
        <dsp:cNvSpPr/>
      </dsp:nvSpPr>
      <dsp:spPr>
        <a:xfrm>
          <a:off x="3802657" y="2890376"/>
          <a:ext cx="1895945" cy="578032"/>
        </a:xfrm>
        <a:prstGeom prst="rect">
          <a:avLst/>
        </a:prstGeom>
        <a:solidFill>
          <a:schemeClr val="bg1"/>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marL="0" lvl="0" indent="0" algn="ctr" defTabSz="533400">
            <a:lnSpc>
              <a:spcPct val="90000"/>
            </a:lnSpc>
            <a:spcBef>
              <a:spcPct val="0"/>
            </a:spcBef>
            <a:spcAft>
              <a:spcPct val="35000"/>
            </a:spcAft>
            <a:buNone/>
          </a:pPr>
          <a:r>
            <a:rPr lang="en-US" sz="1200" b="1" kern="1200" dirty="0"/>
            <a:t>RZV will most likely be an acceptable intervention to providers and patients</a:t>
          </a:r>
        </a:p>
      </dsp:txBody>
      <dsp:txXfrm>
        <a:off x="3802657" y="2890376"/>
        <a:ext cx="1895945" cy="578032"/>
      </dsp:txXfrm>
    </dsp:sp>
    <dsp:sp modelId="{78F940AE-9759-425F-BCA6-5A0D818EA74B}">
      <dsp:nvSpPr>
        <dsp:cNvPr id="0" name=""/>
        <dsp:cNvSpPr/>
      </dsp:nvSpPr>
      <dsp:spPr>
        <a:xfrm>
          <a:off x="3802657" y="3612916"/>
          <a:ext cx="1895945" cy="578032"/>
        </a:xfrm>
        <a:prstGeom prst="rect">
          <a:avLst/>
        </a:prstGeom>
        <a:solidFill>
          <a:schemeClr val="bg1"/>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marL="0" lvl="0" indent="0" algn="ctr" defTabSz="533400">
            <a:lnSpc>
              <a:spcPct val="90000"/>
            </a:lnSpc>
            <a:spcBef>
              <a:spcPct val="0"/>
            </a:spcBef>
            <a:spcAft>
              <a:spcPct val="35000"/>
            </a:spcAft>
            <a:buNone/>
          </a:pPr>
          <a:r>
            <a:rPr lang="en-US" sz="1200" b="1" kern="1200" dirty="0"/>
            <a:t>The intervention appears to be a reasonable use of resources to prevent disease</a:t>
          </a:r>
        </a:p>
      </dsp:txBody>
      <dsp:txXfrm>
        <a:off x="3802657" y="3612916"/>
        <a:ext cx="1895945" cy="578032"/>
      </dsp:txXfrm>
    </dsp:sp>
    <dsp:sp modelId="{4391341F-95CE-4323-8A7B-1045485F3705}">
      <dsp:nvSpPr>
        <dsp:cNvPr id="0" name=""/>
        <dsp:cNvSpPr/>
      </dsp:nvSpPr>
      <dsp:spPr>
        <a:xfrm>
          <a:off x="3802657" y="4335456"/>
          <a:ext cx="1895945" cy="578032"/>
        </a:xfrm>
        <a:prstGeom prst="rect">
          <a:avLst/>
        </a:prstGeom>
        <a:solidFill>
          <a:schemeClr val="bg1"/>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marL="0" lvl="0" indent="0" algn="ctr" defTabSz="533400">
            <a:lnSpc>
              <a:spcPct val="90000"/>
            </a:lnSpc>
            <a:spcBef>
              <a:spcPct val="0"/>
            </a:spcBef>
            <a:spcAft>
              <a:spcPct val="35000"/>
            </a:spcAft>
            <a:buNone/>
          </a:pPr>
          <a:r>
            <a:rPr lang="en-US" sz="1200" b="1" kern="1200" dirty="0"/>
            <a:t>This intervention will most likely be feasible to implement.</a:t>
          </a:r>
        </a:p>
      </dsp:txBody>
      <dsp:txXfrm>
        <a:off x="3802657" y="4335456"/>
        <a:ext cx="1895945" cy="578032"/>
      </dsp:txXfrm>
    </dsp:sp>
  </dsp:spTree>
</dsp:drawing>
</file>

<file path=ppt/diagrams/drawing1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2B45722-51F4-42D2-899B-EC552451B40D}">
      <dsp:nvSpPr>
        <dsp:cNvPr id="0" name=""/>
        <dsp:cNvSpPr/>
      </dsp:nvSpPr>
      <dsp:spPr>
        <a:xfrm>
          <a:off x="2581587" y="2374041"/>
          <a:ext cx="1028492" cy="2250430"/>
        </a:xfrm>
        <a:custGeom>
          <a:avLst/>
          <a:gdLst/>
          <a:ahLst/>
          <a:cxnLst/>
          <a:rect l="0" t="0" r="0" b="0"/>
          <a:pathLst>
            <a:path>
              <a:moveTo>
                <a:pt x="0" y="0"/>
              </a:moveTo>
              <a:lnTo>
                <a:pt x="514246" y="0"/>
              </a:lnTo>
              <a:lnTo>
                <a:pt x="514246" y="2250430"/>
              </a:lnTo>
              <a:lnTo>
                <a:pt x="1028492" y="2250430"/>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355600">
            <a:lnSpc>
              <a:spcPct val="90000"/>
            </a:lnSpc>
            <a:spcBef>
              <a:spcPct val="0"/>
            </a:spcBef>
            <a:spcAft>
              <a:spcPct val="35000"/>
            </a:spcAft>
            <a:buNone/>
          </a:pPr>
          <a:endParaRPr lang="en-US" sz="800" b="0" kern="1200"/>
        </a:p>
      </dsp:txBody>
      <dsp:txXfrm>
        <a:off x="3033975" y="3437398"/>
        <a:ext cx="123715" cy="123715"/>
      </dsp:txXfrm>
    </dsp:sp>
    <dsp:sp modelId="{78091449-97ED-4B52-BE13-48C167BAAC0D}">
      <dsp:nvSpPr>
        <dsp:cNvPr id="0" name=""/>
        <dsp:cNvSpPr/>
      </dsp:nvSpPr>
      <dsp:spPr>
        <a:xfrm>
          <a:off x="2581587" y="2374041"/>
          <a:ext cx="1028492" cy="1527890"/>
        </a:xfrm>
        <a:custGeom>
          <a:avLst/>
          <a:gdLst/>
          <a:ahLst/>
          <a:cxnLst/>
          <a:rect l="0" t="0" r="0" b="0"/>
          <a:pathLst>
            <a:path>
              <a:moveTo>
                <a:pt x="0" y="0"/>
              </a:moveTo>
              <a:lnTo>
                <a:pt x="514246" y="0"/>
              </a:lnTo>
              <a:lnTo>
                <a:pt x="514246" y="1527890"/>
              </a:lnTo>
              <a:lnTo>
                <a:pt x="1028492" y="1527890"/>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66700">
            <a:lnSpc>
              <a:spcPct val="90000"/>
            </a:lnSpc>
            <a:spcBef>
              <a:spcPct val="0"/>
            </a:spcBef>
            <a:spcAft>
              <a:spcPct val="35000"/>
            </a:spcAft>
            <a:buNone/>
          </a:pPr>
          <a:endParaRPr lang="en-US" sz="600" b="0" kern="1200"/>
        </a:p>
      </dsp:txBody>
      <dsp:txXfrm>
        <a:off x="3049788" y="3091941"/>
        <a:ext cx="92090" cy="92090"/>
      </dsp:txXfrm>
    </dsp:sp>
    <dsp:sp modelId="{A0E2934C-2191-4574-93C1-821E2343ED35}">
      <dsp:nvSpPr>
        <dsp:cNvPr id="0" name=""/>
        <dsp:cNvSpPr/>
      </dsp:nvSpPr>
      <dsp:spPr>
        <a:xfrm>
          <a:off x="2581587" y="2374041"/>
          <a:ext cx="1028492" cy="805350"/>
        </a:xfrm>
        <a:custGeom>
          <a:avLst/>
          <a:gdLst/>
          <a:ahLst/>
          <a:cxnLst/>
          <a:rect l="0" t="0" r="0" b="0"/>
          <a:pathLst>
            <a:path>
              <a:moveTo>
                <a:pt x="0" y="0"/>
              </a:moveTo>
              <a:lnTo>
                <a:pt x="514246" y="0"/>
              </a:lnTo>
              <a:lnTo>
                <a:pt x="514246" y="805350"/>
              </a:lnTo>
              <a:lnTo>
                <a:pt x="1028492" y="805350"/>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b="0" kern="1200"/>
        </a:p>
      </dsp:txBody>
      <dsp:txXfrm>
        <a:off x="3063176" y="2744059"/>
        <a:ext cx="65314" cy="65314"/>
      </dsp:txXfrm>
    </dsp:sp>
    <dsp:sp modelId="{744134E7-FB82-4BAF-BD10-D9621015B0BC}">
      <dsp:nvSpPr>
        <dsp:cNvPr id="0" name=""/>
        <dsp:cNvSpPr/>
      </dsp:nvSpPr>
      <dsp:spPr>
        <a:xfrm>
          <a:off x="2581587" y="2328321"/>
          <a:ext cx="1028492" cy="91440"/>
        </a:xfrm>
        <a:custGeom>
          <a:avLst/>
          <a:gdLst/>
          <a:ahLst/>
          <a:cxnLst/>
          <a:rect l="0" t="0" r="0" b="0"/>
          <a:pathLst>
            <a:path>
              <a:moveTo>
                <a:pt x="0" y="45720"/>
              </a:moveTo>
              <a:lnTo>
                <a:pt x="514246" y="45720"/>
              </a:lnTo>
              <a:lnTo>
                <a:pt x="514246" y="128530"/>
              </a:lnTo>
              <a:lnTo>
                <a:pt x="1028492" y="128530"/>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3070038" y="2348245"/>
        <a:ext cx="51591" cy="51591"/>
      </dsp:txXfrm>
    </dsp:sp>
    <dsp:sp modelId="{BAB5779C-7528-444D-BD33-34F6ADF7D547}">
      <dsp:nvSpPr>
        <dsp:cNvPr id="0" name=""/>
        <dsp:cNvSpPr/>
      </dsp:nvSpPr>
      <dsp:spPr>
        <a:xfrm>
          <a:off x="2581587" y="1734311"/>
          <a:ext cx="1028492" cy="639729"/>
        </a:xfrm>
        <a:custGeom>
          <a:avLst/>
          <a:gdLst/>
          <a:ahLst/>
          <a:cxnLst/>
          <a:rect l="0" t="0" r="0" b="0"/>
          <a:pathLst>
            <a:path>
              <a:moveTo>
                <a:pt x="0" y="639729"/>
              </a:moveTo>
              <a:lnTo>
                <a:pt x="514246" y="639729"/>
              </a:lnTo>
              <a:lnTo>
                <a:pt x="514246" y="0"/>
              </a:lnTo>
              <a:lnTo>
                <a:pt x="1028492" y="0"/>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3065553" y="2023896"/>
        <a:ext cx="60560" cy="60560"/>
      </dsp:txXfrm>
    </dsp:sp>
    <dsp:sp modelId="{6987BC0C-1310-49C0-8871-87C28E04B52E}">
      <dsp:nvSpPr>
        <dsp:cNvPr id="0" name=""/>
        <dsp:cNvSpPr/>
      </dsp:nvSpPr>
      <dsp:spPr>
        <a:xfrm>
          <a:off x="2581587" y="1011771"/>
          <a:ext cx="1028492" cy="1362269"/>
        </a:xfrm>
        <a:custGeom>
          <a:avLst/>
          <a:gdLst/>
          <a:ahLst/>
          <a:cxnLst/>
          <a:rect l="0" t="0" r="0" b="0"/>
          <a:pathLst>
            <a:path>
              <a:moveTo>
                <a:pt x="0" y="1362269"/>
              </a:moveTo>
              <a:lnTo>
                <a:pt x="514246" y="1362269"/>
              </a:lnTo>
              <a:lnTo>
                <a:pt x="514246" y="0"/>
              </a:lnTo>
              <a:lnTo>
                <a:pt x="1028492" y="0"/>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66700">
            <a:lnSpc>
              <a:spcPct val="90000"/>
            </a:lnSpc>
            <a:spcBef>
              <a:spcPct val="0"/>
            </a:spcBef>
            <a:spcAft>
              <a:spcPct val="35000"/>
            </a:spcAft>
            <a:buNone/>
          </a:pPr>
          <a:endParaRPr lang="en-US" sz="600" b="0" kern="1200"/>
        </a:p>
      </dsp:txBody>
      <dsp:txXfrm>
        <a:off x="3053160" y="1650233"/>
        <a:ext cx="85345" cy="85345"/>
      </dsp:txXfrm>
    </dsp:sp>
    <dsp:sp modelId="{FAED4CBC-D6A1-42F9-BF7C-62DA9096BE11}">
      <dsp:nvSpPr>
        <dsp:cNvPr id="0" name=""/>
        <dsp:cNvSpPr/>
      </dsp:nvSpPr>
      <dsp:spPr>
        <a:xfrm>
          <a:off x="2581587" y="289231"/>
          <a:ext cx="1028492" cy="2084809"/>
        </a:xfrm>
        <a:custGeom>
          <a:avLst/>
          <a:gdLst/>
          <a:ahLst/>
          <a:cxnLst/>
          <a:rect l="0" t="0" r="0" b="0"/>
          <a:pathLst>
            <a:path>
              <a:moveTo>
                <a:pt x="0" y="2084809"/>
              </a:moveTo>
              <a:lnTo>
                <a:pt x="514246" y="2084809"/>
              </a:lnTo>
              <a:lnTo>
                <a:pt x="514246" y="0"/>
              </a:lnTo>
              <a:lnTo>
                <a:pt x="1028492" y="0"/>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355600">
            <a:lnSpc>
              <a:spcPct val="90000"/>
            </a:lnSpc>
            <a:spcBef>
              <a:spcPct val="0"/>
            </a:spcBef>
            <a:spcAft>
              <a:spcPct val="35000"/>
            </a:spcAft>
            <a:buNone/>
          </a:pPr>
          <a:endParaRPr lang="en-US" sz="800" b="0" kern="1200"/>
        </a:p>
      </dsp:txBody>
      <dsp:txXfrm>
        <a:off x="3037716" y="1273519"/>
        <a:ext cx="116234" cy="116234"/>
      </dsp:txXfrm>
    </dsp:sp>
    <dsp:sp modelId="{2073A012-19A6-43D3-B091-25A9DB52EE2A}">
      <dsp:nvSpPr>
        <dsp:cNvPr id="0" name=""/>
        <dsp:cNvSpPr/>
      </dsp:nvSpPr>
      <dsp:spPr>
        <a:xfrm>
          <a:off x="1003641" y="1794523"/>
          <a:ext cx="1996857" cy="1159035"/>
        </a:xfrm>
        <a:prstGeom prst="rect">
          <a:avLst/>
        </a:prstGeom>
        <a:solidFill>
          <a:srgbClr val="00B0F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255" tIns="8255" rIns="8255" bIns="8255" numCol="1" spcCol="1270" anchor="ctr" anchorCtr="0">
          <a:noAutofit/>
        </a:bodyPr>
        <a:lstStyle/>
        <a:p>
          <a:pPr marL="0" lvl="0" indent="0" algn="ctr" defTabSz="577850">
            <a:lnSpc>
              <a:spcPct val="90000"/>
            </a:lnSpc>
            <a:spcBef>
              <a:spcPct val="0"/>
            </a:spcBef>
            <a:spcAft>
              <a:spcPct val="35000"/>
            </a:spcAft>
            <a:buNone/>
          </a:pPr>
          <a:r>
            <a:rPr lang="en-US" sz="1300" b="0" kern="1200" dirty="0">
              <a:solidFill>
                <a:schemeClr val="bg1"/>
              </a:solidFill>
            </a:rPr>
            <a:t>Should ACIP recommend RZV [or </a:t>
          </a:r>
          <a:r>
            <a:rPr lang="en-US" sz="1300" b="0" kern="1200" dirty="0" err="1">
              <a:solidFill>
                <a:schemeClr val="bg1"/>
              </a:solidFill>
            </a:rPr>
            <a:t>Shingrix</a:t>
          </a:r>
          <a:r>
            <a:rPr lang="en-US" sz="1300" b="0" kern="1200" dirty="0">
              <a:solidFill>
                <a:schemeClr val="bg1"/>
              </a:solidFill>
            </a:rPr>
            <a:t>] for use in immunocompetent adults aged 50 years and older to prevent shingles?</a:t>
          </a:r>
        </a:p>
      </dsp:txBody>
      <dsp:txXfrm>
        <a:off x="1003641" y="1794523"/>
        <a:ext cx="1996857" cy="1159035"/>
      </dsp:txXfrm>
    </dsp:sp>
    <dsp:sp modelId="{B0B6904C-B974-4F28-BCDE-55B8DAE7F158}">
      <dsp:nvSpPr>
        <dsp:cNvPr id="0" name=""/>
        <dsp:cNvSpPr/>
      </dsp:nvSpPr>
      <dsp:spPr>
        <a:xfrm>
          <a:off x="3610080" y="215"/>
          <a:ext cx="1895945" cy="578032"/>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255" tIns="8255" rIns="8255" bIns="8255" numCol="1" spcCol="1270" anchor="ctr" anchorCtr="0">
          <a:noAutofit/>
        </a:bodyPr>
        <a:lstStyle/>
        <a:p>
          <a:pPr marL="0" lvl="0" indent="0" algn="ctr" defTabSz="577850">
            <a:lnSpc>
              <a:spcPct val="90000"/>
            </a:lnSpc>
            <a:spcBef>
              <a:spcPct val="0"/>
            </a:spcBef>
            <a:spcAft>
              <a:spcPct val="35000"/>
            </a:spcAft>
            <a:buNone/>
          </a:pPr>
          <a:r>
            <a:rPr lang="en-US" sz="1300" b="0" kern="1200" dirty="0"/>
            <a:t>Is there a public health need?</a:t>
          </a:r>
        </a:p>
      </dsp:txBody>
      <dsp:txXfrm>
        <a:off x="3610080" y="215"/>
        <a:ext cx="1895945" cy="578032"/>
      </dsp:txXfrm>
    </dsp:sp>
    <dsp:sp modelId="{FD994ED9-1128-44BF-802E-BF7E20BD9D49}">
      <dsp:nvSpPr>
        <dsp:cNvPr id="0" name=""/>
        <dsp:cNvSpPr/>
      </dsp:nvSpPr>
      <dsp:spPr>
        <a:xfrm>
          <a:off x="3610080" y="722755"/>
          <a:ext cx="1895945" cy="578032"/>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255" tIns="8255" rIns="8255" bIns="8255" numCol="1" spcCol="1270" anchor="ctr" anchorCtr="0">
          <a:noAutofit/>
        </a:bodyPr>
        <a:lstStyle/>
        <a:p>
          <a:pPr marL="0" lvl="0" indent="0" algn="ctr" defTabSz="577850">
            <a:lnSpc>
              <a:spcPct val="90000"/>
            </a:lnSpc>
            <a:spcBef>
              <a:spcPct val="0"/>
            </a:spcBef>
            <a:spcAft>
              <a:spcPct val="35000"/>
            </a:spcAft>
            <a:buNone/>
          </a:pPr>
          <a:r>
            <a:rPr lang="en-US" sz="1300" b="0" kern="1200" dirty="0"/>
            <a:t>Do benefits from the intervention outweigh the harms?</a:t>
          </a:r>
        </a:p>
      </dsp:txBody>
      <dsp:txXfrm>
        <a:off x="3610080" y="722755"/>
        <a:ext cx="1895945" cy="578032"/>
      </dsp:txXfrm>
    </dsp:sp>
    <dsp:sp modelId="{7A467840-2C0E-48CA-AEBE-1AFB4354208B}">
      <dsp:nvSpPr>
        <dsp:cNvPr id="0" name=""/>
        <dsp:cNvSpPr/>
      </dsp:nvSpPr>
      <dsp:spPr>
        <a:xfrm>
          <a:off x="3610080" y="1445295"/>
          <a:ext cx="1895945" cy="578032"/>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255" tIns="8255" rIns="8255" bIns="8255" numCol="1" spcCol="1270" anchor="ctr" anchorCtr="0">
          <a:noAutofit/>
        </a:bodyPr>
        <a:lstStyle/>
        <a:p>
          <a:pPr marL="0" lvl="0" indent="0" algn="ctr" defTabSz="577850">
            <a:lnSpc>
              <a:spcPct val="90000"/>
            </a:lnSpc>
            <a:spcBef>
              <a:spcPct val="0"/>
            </a:spcBef>
            <a:spcAft>
              <a:spcPct val="35000"/>
            </a:spcAft>
            <a:buNone/>
          </a:pPr>
          <a:r>
            <a:rPr lang="en-US" sz="1300" b="0" kern="1200" dirty="0"/>
            <a:t>What is the overall certainty of evidence for the critical outcomes?</a:t>
          </a:r>
        </a:p>
      </dsp:txBody>
      <dsp:txXfrm>
        <a:off x="3610080" y="1445295"/>
        <a:ext cx="1895945" cy="578032"/>
      </dsp:txXfrm>
    </dsp:sp>
    <dsp:sp modelId="{2CD5C5EA-5C90-4391-A1B2-F8EE7AB084CC}">
      <dsp:nvSpPr>
        <dsp:cNvPr id="0" name=""/>
        <dsp:cNvSpPr/>
      </dsp:nvSpPr>
      <dsp:spPr>
        <a:xfrm>
          <a:off x="3610080" y="2167835"/>
          <a:ext cx="1895945" cy="578032"/>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255" tIns="8255" rIns="8255" bIns="8255" numCol="1" spcCol="1270" anchor="ctr" anchorCtr="0">
          <a:noAutofit/>
        </a:bodyPr>
        <a:lstStyle/>
        <a:p>
          <a:pPr marL="0" lvl="0" indent="0" algn="ctr" defTabSz="577850">
            <a:lnSpc>
              <a:spcPct val="90000"/>
            </a:lnSpc>
            <a:spcBef>
              <a:spcPct val="0"/>
            </a:spcBef>
            <a:spcAft>
              <a:spcPct val="35000"/>
            </a:spcAft>
            <a:buNone/>
          </a:pPr>
          <a:r>
            <a:rPr lang="en-US" sz="1300" b="0" kern="1200" dirty="0"/>
            <a:t>Does the target population value this intervention?</a:t>
          </a:r>
        </a:p>
      </dsp:txBody>
      <dsp:txXfrm>
        <a:off x="3610080" y="2167835"/>
        <a:ext cx="1895945" cy="578032"/>
      </dsp:txXfrm>
    </dsp:sp>
    <dsp:sp modelId="{E428CA9B-7C02-4BA9-B4D9-87A0D7490036}">
      <dsp:nvSpPr>
        <dsp:cNvPr id="0" name=""/>
        <dsp:cNvSpPr/>
      </dsp:nvSpPr>
      <dsp:spPr>
        <a:xfrm>
          <a:off x="3610080" y="2890376"/>
          <a:ext cx="1895945" cy="578032"/>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255" tIns="8255" rIns="8255" bIns="8255" numCol="1" spcCol="1270" anchor="ctr" anchorCtr="0">
          <a:noAutofit/>
        </a:bodyPr>
        <a:lstStyle/>
        <a:p>
          <a:pPr marL="0" lvl="0" indent="0" algn="ctr" defTabSz="577850">
            <a:lnSpc>
              <a:spcPct val="90000"/>
            </a:lnSpc>
            <a:spcBef>
              <a:spcPct val="0"/>
            </a:spcBef>
            <a:spcAft>
              <a:spcPct val="35000"/>
            </a:spcAft>
            <a:buNone/>
          </a:pPr>
          <a:r>
            <a:rPr lang="en-US" sz="1300" b="0" kern="1200" dirty="0"/>
            <a:t>Is the intervention acceptable to key stakeholders?</a:t>
          </a:r>
        </a:p>
      </dsp:txBody>
      <dsp:txXfrm>
        <a:off x="3610080" y="2890376"/>
        <a:ext cx="1895945" cy="578032"/>
      </dsp:txXfrm>
    </dsp:sp>
    <dsp:sp modelId="{78F940AE-9759-425F-BCA6-5A0D818EA74B}">
      <dsp:nvSpPr>
        <dsp:cNvPr id="0" name=""/>
        <dsp:cNvSpPr/>
      </dsp:nvSpPr>
      <dsp:spPr>
        <a:xfrm>
          <a:off x="3610080" y="3612916"/>
          <a:ext cx="1895945" cy="578032"/>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255" tIns="8255" rIns="8255" bIns="8255" numCol="1" spcCol="1270" anchor="ctr" anchorCtr="0">
          <a:noAutofit/>
        </a:bodyPr>
        <a:lstStyle/>
        <a:p>
          <a:pPr marL="0" lvl="0" indent="0" algn="ctr" defTabSz="577850">
            <a:lnSpc>
              <a:spcPct val="90000"/>
            </a:lnSpc>
            <a:spcBef>
              <a:spcPct val="0"/>
            </a:spcBef>
            <a:spcAft>
              <a:spcPct val="35000"/>
            </a:spcAft>
            <a:buNone/>
          </a:pPr>
          <a:r>
            <a:rPr lang="en-US" sz="1300" b="0" kern="1200" dirty="0"/>
            <a:t>Is the intervention a reasonable and efficient allocation of resources?</a:t>
          </a:r>
        </a:p>
      </dsp:txBody>
      <dsp:txXfrm>
        <a:off x="3610080" y="3612916"/>
        <a:ext cx="1895945" cy="578032"/>
      </dsp:txXfrm>
    </dsp:sp>
    <dsp:sp modelId="{4391341F-95CE-4323-8A7B-1045485F3705}">
      <dsp:nvSpPr>
        <dsp:cNvPr id="0" name=""/>
        <dsp:cNvSpPr/>
      </dsp:nvSpPr>
      <dsp:spPr>
        <a:xfrm>
          <a:off x="3610080" y="4335456"/>
          <a:ext cx="1895945" cy="578032"/>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255" tIns="8255" rIns="8255" bIns="8255" numCol="1" spcCol="1270" anchor="ctr" anchorCtr="0">
          <a:noAutofit/>
        </a:bodyPr>
        <a:lstStyle/>
        <a:p>
          <a:pPr marL="0" lvl="0" indent="0" algn="ctr" defTabSz="577850">
            <a:lnSpc>
              <a:spcPct val="90000"/>
            </a:lnSpc>
            <a:spcBef>
              <a:spcPct val="0"/>
            </a:spcBef>
            <a:spcAft>
              <a:spcPct val="35000"/>
            </a:spcAft>
            <a:buNone/>
          </a:pPr>
          <a:r>
            <a:rPr lang="en-US" sz="1300" b="0" kern="1200" dirty="0"/>
            <a:t>Is the intervention feasible to implement?</a:t>
          </a:r>
        </a:p>
      </dsp:txBody>
      <dsp:txXfrm>
        <a:off x="3610080" y="4335456"/>
        <a:ext cx="1895945" cy="578032"/>
      </dsp:txXfrm>
    </dsp:sp>
  </dsp:spTree>
</dsp:drawing>
</file>

<file path=ppt/diagrams/drawing1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2B45722-51F4-42D2-899B-EC552451B40D}">
      <dsp:nvSpPr>
        <dsp:cNvPr id="0" name=""/>
        <dsp:cNvSpPr/>
      </dsp:nvSpPr>
      <dsp:spPr>
        <a:xfrm>
          <a:off x="2506807" y="2358799"/>
          <a:ext cx="1295849" cy="2265672"/>
        </a:xfrm>
        <a:custGeom>
          <a:avLst/>
          <a:gdLst/>
          <a:ahLst/>
          <a:cxnLst/>
          <a:rect l="0" t="0" r="0" b="0"/>
          <a:pathLst>
            <a:path>
              <a:moveTo>
                <a:pt x="0" y="0"/>
              </a:moveTo>
              <a:lnTo>
                <a:pt x="647924" y="0"/>
              </a:lnTo>
              <a:lnTo>
                <a:pt x="647924" y="2265672"/>
              </a:lnTo>
              <a:lnTo>
                <a:pt x="1295849" y="2265672"/>
              </a:lnTo>
            </a:path>
          </a:pathLst>
        </a:custGeom>
        <a:noFill/>
        <a:ln w="12700" cap="flat" cmpd="sng" algn="ctr">
          <a:solidFill>
            <a:schemeClr val="bg1"/>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400050">
            <a:lnSpc>
              <a:spcPct val="90000"/>
            </a:lnSpc>
            <a:spcBef>
              <a:spcPct val="0"/>
            </a:spcBef>
            <a:spcAft>
              <a:spcPct val="35000"/>
            </a:spcAft>
            <a:buNone/>
          </a:pPr>
          <a:endParaRPr lang="en-US" sz="900" b="1" kern="1200"/>
        </a:p>
      </dsp:txBody>
      <dsp:txXfrm>
        <a:off x="3089480" y="3426383"/>
        <a:ext cx="130503" cy="130503"/>
      </dsp:txXfrm>
    </dsp:sp>
    <dsp:sp modelId="{78091449-97ED-4B52-BE13-48C167BAAC0D}">
      <dsp:nvSpPr>
        <dsp:cNvPr id="0" name=""/>
        <dsp:cNvSpPr/>
      </dsp:nvSpPr>
      <dsp:spPr>
        <a:xfrm>
          <a:off x="2506807" y="2358799"/>
          <a:ext cx="1295849" cy="1543132"/>
        </a:xfrm>
        <a:custGeom>
          <a:avLst/>
          <a:gdLst/>
          <a:ahLst/>
          <a:cxnLst/>
          <a:rect l="0" t="0" r="0" b="0"/>
          <a:pathLst>
            <a:path>
              <a:moveTo>
                <a:pt x="0" y="0"/>
              </a:moveTo>
              <a:lnTo>
                <a:pt x="647924" y="0"/>
              </a:lnTo>
              <a:lnTo>
                <a:pt x="647924" y="1543132"/>
              </a:lnTo>
              <a:lnTo>
                <a:pt x="1295849" y="1543132"/>
              </a:lnTo>
            </a:path>
          </a:pathLst>
        </a:custGeom>
        <a:noFill/>
        <a:ln w="12700" cap="flat" cmpd="sng" algn="ctr">
          <a:solidFill>
            <a:schemeClr val="bg1"/>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311150">
            <a:lnSpc>
              <a:spcPct val="90000"/>
            </a:lnSpc>
            <a:spcBef>
              <a:spcPct val="0"/>
            </a:spcBef>
            <a:spcAft>
              <a:spcPct val="35000"/>
            </a:spcAft>
            <a:buNone/>
          </a:pPr>
          <a:endParaRPr lang="en-US" sz="700" b="1" kern="1200"/>
        </a:p>
      </dsp:txBody>
      <dsp:txXfrm>
        <a:off x="3104355" y="3079989"/>
        <a:ext cx="100753" cy="100753"/>
      </dsp:txXfrm>
    </dsp:sp>
    <dsp:sp modelId="{A0E2934C-2191-4574-93C1-821E2343ED35}">
      <dsp:nvSpPr>
        <dsp:cNvPr id="0" name=""/>
        <dsp:cNvSpPr/>
      </dsp:nvSpPr>
      <dsp:spPr>
        <a:xfrm>
          <a:off x="2506807" y="2358799"/>
          <a:ext cx="1295849" cy="820592"/>
        </a:xfrm>
        <a:custGeom>
          <a:avLst/>
          <a:gdLst/>
          <a:ahLst/>
          <a:cxnLst/>
          <a:rect l="0" t="0" r="0" b="0"/>
          <a:pathLst>
            <a:path>
              <a:moveTo>
                <a:pt x="0" y="0"/>
              </a:moveTo>
              <a:lnTo>
                <a:pt x="647924" y="0"/>
              </a:lnTo>
              <a:lnTo>
                <a:pt x="647924" y="820592"/>
              </a:lnTo>
              <a:lnTo>
                <a:pt x="1295849" y="820592"/>
              </a:lnTo>
            </a:path>
          </a:pathLst>
        </a:custGeom>
        <a:noFill/>
        <a:ln w="12700" cap="flat" cmpd="sng" algn="ctr">
          <a:solidFill>
            <a:schemeClr val="bg1"/>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b="1" kern="1200"/>
        </a:p>
      </dsp:txBody>
      <dsp:txXfrm>
        <a:off x="3116387" y="2730750"/>
        <a:ext cx="76690" cy="76690"/>
      </dsp:txXfrm>
    </dsp:sp>
    <dsp:sp modelId="{744134E7-FB82-4BAF-BD10-D9621015B0BC}">
      <dsp:nvSpPr>
        <dsp:cNvPr id="0" name=""/>
        <dsp:cNvSpPr/>
      </dsp:nvSpPr>
      <dsp:spPr>
        <a:xfrm>
          <a:off x="2506807" y="2358799"/>
          <a:ext cx="1295849" cy="98052"/>
        </a:xfrm>
        <a:custGeom>
          <a:avLst/>
          <a:gdLst/>
          <a:ahLst/>
          <a:cxnLst/>
          <a:rect l="0" t="0" r="0" b="0"/>
          <a:pathLst>
            <a:path>
              <a:moveTo>
                <a:pt x="0" y="0"/>
              </a:moveTo>
              <a:lnTo>
                <a:pt x="647924" y="0"/>
              </a:lnTo>
              <a:lnTo>
                <a:pt x="647924" y="98052"/>
              </a:lnTo>
              <a:lnTo>
                <a:pt x="1295849" y="98052"/>
              </a:lnTo>
            </a:path>
          </a:pathLst>
        </a:custGeom>
        <a:noFill/>
        <a:ln w="12700" cap="flat" cmpd="sng" algn="ctr">
          <a:solidFill>
            <a:schemeClr val="bg1"/>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b="1" kern="1200"/>
        </a:p>
      </dsp:txBody>
      <dsp:txXfrm>
        <a:off x="3122243" y="2375336"/>
        <a:ext cx="64977" cy="64977"/>
      </dsp:txXfrm>
    </dsp:sp>
    <dsp:sp modelId="{BAB5779C-7528-444D-BD33-34F6ADF7D547}">
      <dsp:nvSpPr>
        <dsp:cNvPr id="0" name=""/>
        <dsp:cNvSpPr/>
      </dsp:nvSpPr>
      <dsp:spPr>
        <a:xfrm>
          <a:off x="2506807" y="1734311"/>
          <a:ext cx="1295849" cy="624487"/>
        </a:xfrm>
        <a:custGeom>
          <a:avLst/>
          <a:gdLst/>
          <a:ahLst/>
          <a:cxnLst/>
          <a:rect l="0" t="0" r="0" b="0"/>
          <a:pathLst>
            <a:path>
              <a:moveTo>
                <a:pt x="0" y="624487"/>
              </a:moveTo>
              <a:lnTo>
                <a:pt x="647924" y="624487"/>
              </a:lnTo>
              <a:lnTo>
                <a:pt x="647924" y="0"/>
              </a:lnTo>
              <a:lnTo>
                <a:pt x="1295849" y="0"/>
              </a:lnTo>
            </a:path>
          </a:pathLst>
        </a:custGeom>
        <a:noFill/>
        <a:ln w="12700" cap="flat" cmpd="sng" algn="ctr">
          <a:solidFill>
            <a:schemeClr val="bg1"/>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b="1" kern="1200"/>
        </a:p>
      </dsp:txBody>
      <dsp:txXfrm>
        <a:off x="3118770" y="2010593"/>
        <a:ext cx="71923" cy="71923"/>
      </dsp:txXfrm>
    </dsp:sp>
    <dsp:sp modelId="{6987BC0C-1310-49C0-8871-87C28E04B52E}">
      <dsp:nvSpPr>
        <dsp:cNvPr id="0" name=""/>
        <dsp:cNvSpPr/>
      </dsp:nvSpPr>
      <dsp:spPr>
        <a:xfrm>
          <a:off x="2506807" y="1011771"/>
          <a:ext cx="1295849" cy="1347027"/>
        </a:xfrm>
        <a:custGeom>
          <a:avLst/>
          <a:gdLst/>
          <a:ahLst/>
          <a:cxnLst/>
          <a:rect l="0" t="0" r="0" b="0"/>
          <a:pathLst>
            <a:path>
              <a:moveTo>
                <a:pt x="0" y="1347027"/>
              </a:moveTo>
              <a:lnTo>
                <a:pt x="647924" y="1347027"/>
              </a:lnTo>
              <a:lnTo>
                <a:pt x="647924" y="0"/>
              </a:lnTo>
              <a:lnTo>
                <a:pt x="1295849" y="0"/>
              </a:lnTo>
            </a:path>
          </a:pathLst>
        </a:custGeom>
        <a:noFill/>
        <a:ln w="12700" cap="flat" cmpd="sng" algn="ctr">
          <a:solidFill>
            <a:schemeClr val="bg1"/>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66700">
            <a:lnSpc>
              <a:spcPct val="90000"/>
            </a:lnSpc>
            <a:spcBef>
              <a:spcPct val="0"/>
            </a:spcBef>
            <a:spcAft>
              <a:spcPct val="35000"/>
            </a:spcAft>
            <a:buNone/>
          </a:pPr>
          <a:endParaRPr lang="en-US" sz="600" b="1" kern="1200"/>
        </a:p>
      </dsp:txBody>
      <dsp:txXfrm>
        <a:off x="3108003" y="1638557"/>
        <a:ext cx="93457" cy="93457"/>
      </dsp:txXfrm>
    </dsp:sp>
    <dsp:sp modelId="{FAED4CBC-D6A1-42F9-BF7C-62DA9096BE11}">
      <dsp:nvSpPr>
        <dsp:cNvPr id="0" name=""/>
        <dsp:cNvSpPr/>
      </dsp:nvSpPr>
      <dsp:spPr>
        <a:xfrm>
          <a:off x="2506807" y="289231"/>
          <a:ext cx="1295849" cy="2069567"/>
        </a:xfrm>
        <a:custGeom>
          <a:avLst/>
          <a:gdLst/>
          <a:ahLst/>
          <a:cxnLst/>
          <a:rect l="0" t="0" r="0" b="0"/>
          <a:pathLst>
            <a:path>
              <a:moveTo>
                <a:pt x="0" y="2069567"/>
              </a:moveTo>
              <a:lnTo>
                <a:pt x="647924" y="2069567"/>
              </a:lnTo>
              <a:lnTo>
                <a:pt x="647924" y="0"/>
              </a:lnTo>
              <a:lnTo>
                <a:pt x="1295849" y="0"/>
              </a:lnTo>
            </a:path>
          </a:pathLst>
        </a:custGeom>
        <a:noFill/>
        <a:ln w="12700" cap="flat" cmpd="sng" algn="ctr">
          <a:solidFill>
            <a:schemeClr val="bg1"/>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355600">
            <a:lnSpc>
              <a:spcPct val="90000"/>
            </a:lnSpc>
            <a:spcBef>
              <a:spcPct val="0"/>
            </a:spcBef>
            <a:spcAft>
              <a:spcPct val="35000"/>
            </a:spcAft>
            <a:buNone/>
          </a:pPr>
          <a:endParaRPr lang="en-US" sz="800" b="1" kern="1200"/>
        </a:p>
      </dsp:txBody>
      <dsp:txXfrm>
        <a:off x="3093687" y="1262970"/>
        <a:ext cx="122089" cy="122089"/>
      </dsp:txXfrm>
    </dsp:sp>
    <dsp:sp modelId="{2073A012-19A6-43D3-B091-25A9DB52EE2A}">
      <dsp:nvSpPr>
        <dsp:cNvPr id="0" name=""/>
        <dsp:cNvSpPr/>
      </dsp:nvSpPr>
      <dsp:spPr>
        <a:xfrm>
          <a:off x="584636" y="1655880"/>
          <a:ext cx="2438504" cy="1405837"/>
        </a:xfrm>
        <a:prstGeom prst="rect">
          <a:avLst/>
        </a:prstGeom>
        <a:solidFill>
          <a:schemeClr val="bg1"/>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525" tIns="9525" rIns="9525" bIns="9525" numCol="1" spcCol="1270" anchor="ctr" anchorCtr="0">
          <a:noAutofit/>
        </a:bodyPr>
        <a:lstStyle/>
        <a:p>
          <a:pPr marL="0" lvl="0" indent="0" algn="ctr" defTabSz="666750">
            <a:lnSpc>
              <a:spcPct val="90000"/>
            </a:lnSpc>
            <a:spcBef>
              <a:spcPct val="0"/>
            </a:spcBef>
            <a:spcAft>
              <a:spcPct val="35000"/>
            </a:spcAft>
            <a:buNone/>
          </a:pPr>
          <a:r>
            <a:rPr lang="en-US" sz="1500" b="1" kern="1200" dirty="0">
              <a:solidFill>
                <a:schemeClr val="bg1"/>
              </a:solidFill>
            </a:rPr>
            <a:t>ACIP should recommend the use of RZV among immunocompetent adults aged 50 years and older for the prevention of shingles and related complications</a:t>
          </a:r>
        </a:p>
      </dsp:txBody>
      <dsp:txXfrm>
        <a:off x="584636" y="1655880"/>
        <a:ext cx="2438504" cy="1405837"/>
      </dsp:txXfrm>
    </dsp:sp>
    <dsp:sp modelId="{B0B6904C-B974-4F28-BCDE-55B8DAE7F158}">
      <dsp:nvSpPr>
        <dsp:cNvPr id="0" name=""/>
        <dsp:cNvSpPr/>
      </dsp:nvSpPr>
      <dsp:spPr>
        <a:xfrm>
          <a:off x="3802657" y="215"/>
          <a:ext cx="1895945" cy="578032"/>
        </a:xfrm>
        <a:prstGeom prst="rect">
          <a:avLst/>
        </a:prstGeom>
        <a:solidFill>
          <a:schemeClr val="accent6">
            <a:lumMod val="5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marL="0" lvl="0" indent="0" algn="ctr" defTabSz="533400">
            <a:lnSpc>
              <a:spcPct val="90000"/>
            </a:lnSpc>
            <a:spcBef>
              <a:spcPct val="0"/>
            </a:spcBef>
            <a:spcAft>
              <a:spcPct val="35000"/>
            </a:spcAft>
            <a:buNone/>
          </a:pPr>
          <a:r>
            <a:rPr lang="en-US" sz="1200" b="1" kern="1200" dirty="0"/>
            <a:t>There a public health need for this vaccine</a:t>
          </a:r>
        </a:p>
      </dsp:txBody>
      <dsp:txXfrm>
        <a:off x="3802657" y="215"/>
        <a:ext cx="1895945" cy="578032"/>
      </dsp:txXfrm>
    </dsp:sp>
    <dsp:sp modelId="{FD994ED9-1128-44BF-802E-BF7E20BD9D49}">
      <dsp:nvSpPr>
        <dsp:cNvPr id="0" name=""/>
        <dsp:cNvSpPr/>
      </dsp:nvSpPr>
      <dsp:spPr>
        <a:xfrm>
          <a:off x="3802657" y="722755"/>
          <a:ext cx="1895945" cy="578032"/>
        </a:xfrm>
        <a:prstGeom prst="rect">
          <a:avLst/>
        </a:prstGeom>
        <a:solidFill>
          <a:schemeClr val="accent6">
            <a:lumMod val="5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marL="0" lvl="0" indent="0" algn="ctr" defTabSz="533400">
            <a:lnSpc>
              <a:spcPct val="90000"/>
            </a:lnSpc>
            <a:spcBef>
              <a:spcPct val="0"/>
            </a:spcBef>
            <a:spcAft>
              <a:spcPct val="35000"/>
            </a:spcAft>
            <a:buNone/>
          </a:pPr>
          <a:r>
            <a:rPr lang="en-US" sz="1200" b="1" kern="1200" dirty="0"/>
            <a:t>Benefits from the intervention outweigh the harms.</a:t>
          </a:r>
        </a:p>
      </dsp:txBody>
      <dsp:txXfrm>
        <a:off x="3802657" y="722755"/>
        <a:ext cx="1895945" cy="578032"/>
      </dsp:txXfrm>
    </dsp:sp>
    <dsp:sp modelId="{7A467840-2C0E-48CA-AEBE-1AFB4354208B}">
      <dsp:nvSpPr>
        <dsp:cNvPr id="0" name=""/>
        <dsp:cNvSpPr/>
      </dsp:nvSpPr>
      <dsp:spPr>
        <a:xfrm>
          <a:off x="3802657" y="1445295"/>
          <a:ext cx="1895945" cy="578032"/>
        </a:xfrm>
        <a:prstGeom prst="rect">
          <a:avLst/>
        </a:prstGeom>
        <a:solidFill>
          <a:schemeClr val="bg1"/>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marL="0" lvl="0" indent="0" algn="ctr" defTabSz="533400">
            <a:lnSpc>
              <a:spcPct val="90000"/>
            </a:lnSpc>
            <a:spcBef>
              <a:spcPct val="0"/>
            </a:spcBef>
            <a:spcAft>
              <a:spcPct val="35000"/>
            </a:spcAft>
            <a:buNone/>
          </a:pPr>
          <a:r>
            <a:rPr lang="en-US" sz="1200" b="1" kern="1200" dirty="0"/>
            <a:t>We have high confidence in the evidence for critical outcomes.</a:t>
          </a:r>
        </a:p>
      </dsp:txBody>
      <dsp:txXfrm>
        <a:off x="3802657" y="1445295"/>
        <a:ext cx="1895945" cy="578032"/>
      </dsp:txXfrm>
    </dsp:sp>
    <dsp:sp modelId="{2CD5C5EA-5C90-4391-A1B2-F8EE7AB084CC}">
      <dsp:nvSpPr>
        <dsp:cNvPr id="0" name=""/>
        <dsp:cNvSpPr/>
      </dsp:nvSpPr>
      <dsp:spPr>
        <a:xfrm>
          <a:off x="3802657" y="2167835"/>
          <a:ext cx="1895945" cy="578032"/>
        </a:xfrm>
        <a:prstGeom prst="rect">
          <a:avLst/>
        </a:prstGeom>
        <a:solidFill>
          <a:schemeClr val="bg1"/>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marL="0" lvl="0" indent="0" algn="ctr" defTabSz="533400">
            <a:lnSpc>
              <a:spcPct val="90000"/>
            </a:lnSpc>
            <a:spcBef>
              <a:spcPct val="0"/>
            </a:spcBef>
            <a:spcAft>
              <a:spcPct val="35000"/>
            </a:spcAft>
            <a:buNone/>
          </a:pPr>
          <a:r>
            <a:rPr lang="en-US" sz="1200" b="1" kern="1200" dirty="0"/>
            <a:t>Older adults most likely value an intervention that will prevent shingles and PHN</a:t>
          </a:r>
        </a:p>
      </dsp:txBody>
      <dsp:txXfrm>
        <a:off x="3802657" y="2167835"/>
        <a:ext cx="1895945" cy="578032"/>
      </dsp:txXfrm>
    </dsp:sp>
    <dsp:sp modelId="{E428CA9B-7C02-4BA9-B4D9-87A0D7490036}">
      <dsp:nvSpPr>
        <dsp:cNvPr id="0" name=""/>
        <dsp:cNvSpPr/>
      </dsp:nvSpPr>
      <dsp:spPr>
        <a:xfrm>
          <a:off x="3802657" y="2890376"/>
          <a:ext cx="1895945" cy="578032"/>
        </a:xfrm>
        <a:prstGeom prst="rect">
          <a:avLst/>
        </a:prstGeom>
        <a:solidFill>
          <a:schemeClr val="bg1"/>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marL="0" lvl="0" indent="0" algn="ctr" defTabSz="533400">
            <a:lnSpc>
              <a:spcPct val="90000"/>
            </a:lnSpc>
            <a:spcBef>
              <a:spcPct val="0"/>
            </a:spcBef>
            <a:spcAft>
              <a:spcPct val="35000"/>
            </a:spcAft>
            <a:buNone/>
          </a:pPr>
          <a:r>
            <a:rPr lang="en-US" sz="1200" b="1" kern="1200" dirty="0"/>
            <a:t>RZV will most likely be an acceptable intervention to providers and patients</a:t>
          </a:r>
        </a:p>
      </dsp:txBody>
      <dsp:txXfrm>
        <a:off x="3802657" y="2890376"/>
        <a:ext cx="1895945" cy="578032"/>
      </dsp:txXfrm>
    </dsp:sp>
    <dsp:sp modelId="{78F940AE-9759-425F-BCA6-5A0D818EA74B}">
      <dsp:nvSpPr>
        <dsp:cNvPr id="0" name=""/>
        <dsp:cNvSpPr/>
      </dsp:nvSpPr>
      <dsp:spPr>
        <a:xfrm>
          <a:off x="3802657" y="3612916"/>
          <a:ext cx="1895945" cy="578032"/>
        </a:xfrm>
        <a:prstGeom prst="rect">
          <a:avLst/>
        </a:prstGeom>
        <a:solidFill>
          <a:schemeClr val="bg1"/>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marL="0" lvl="0" indent="0" algn="ctr" defTabSz="533400">
            <a:lnSpc>
              <a:spcPct val="90000"/>
            </a:lnSpc>
            <a:spcBef>
              <a:spcPct val="0"/>
            </a:spcBef>
            <a:spcAft>
              <a:spcPct val="35000"/>
            </a:spcAft>
            <a:buNone/>
          </a:pPr>
          <a:r>
            <a:rPr lang="en-US" sz="1200" b="1" kern="1200" dirty="0"/>
            <a:t>The intervention appears to be a reasonable use of resources to prevent disease</a:t>
          </a:r>
        </a:p>
      </dsp:txBody>
      <dsp:txXfrm>
        <a:off x="3802657" y="3612916"/>
        <a:ext cx="1895945" cy="578032"/>
      </dsp:txXfrm>
    </dsp:sp>
    <dsp:sp modelId="{4391341F-95CE-4323-8A7B-1045485F3705}">
      <dsp:nvSpPr>
        <dsp:cNvPr id="0" name=""/>
        <dsp:cNvSpPr/>
      </dsp:nvSpPr>
      <dsp:spPr>
        <a:xfrm>
          <a:off x="3802657" y="4335456"/>
          <a:ext cx="1895945" cy="578032"/>
        </a:xfrm>
        <a:prstGeom prst="rect">
          <a:avLst/>
        </a:prstGeom>
        <a:solidFill>
          <a:schemeClr val="bg1"/>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marL="0" lvl="0" indent="0" algn="ctr" defTabSz="533400">
            <a:lnSpc>
              <a:spcPct val="90000"/>
            </a:lnSpc>
            <a:spcBef>
              <a:spcPct val="0"/>
            </a:spcBef>
            <a:spcAft>
              <a:spcPct val="35000"/>
            </a:spcAft>
            <a:buNone/>
          </a:pPr>
          <a:r>
            <a:rPr lang="en-US" sz="1200" b="1" kern="1200" dirty="0"/>
            <a:t>This intervention will most likely be feasible to implement.</a:t>
          </a:r>
        </a:p>
      </dsp:txBody>
      <dsp:txXfrm>
        <a:off x="3802657" y="4335456"/>
        <a:ext cx="1895945" cy="578032"/>
      </dsp:txXfrm>
    </dsp:sp>
  </dsp:spTree>
</dsp:drawing>
</file>

<file path=ppt/diagrams/drawing1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2B45722-51F4-42D2-899B-EC552451B40D}">
      <dsp:nvSpPr>
        <dsp:cNvPr id="0" name=""/>
        <dsp:cNvSpPr/>
      </dsp:nvSpPr>
      <dsp:spPr>
        <a:xfrm>
          <a:off x="2581587" y="2374041"/>
          <a:ext cx="1028492" cy="2250430"/>
        </a:xfrm>
        <a:custGeom>
          <a:avLst/>
          <a:gdLst/>
          <a:ahLst/>
          <a:cxnLst/>
          <a:rect l="0" t="0" r="0" b="0"/>
          <a:pathLst>
            <a:path>
              <a:moveTo>
                <a:pt x="0" y="0"/>
              </a:moveTo>
              <a:lnTo>
                <a:pt x="514246" y="0"/>
              </a:lnTo>
              <a:lnTo>
                <a:pt x="514246" y="2250430"/>
              </a:lnTo>
              <a:lnTo>
                <a:pt x="1028492" y="2250430"/>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355600">
            <a:lnSpc>
              <a:spcPct val="90000"/>
            </a:lnSpc>
            <a:spcBef>
              <a:spcPct val="0"/>
            </a:spcBef>
            <a:spcAft>
              <a:spcPct val="35000"/>
            </a:spcAft>
            <a:buNone/>
          </a:pPr>
          <a:endParaRPr lang="en-US" sz="800" b="0" kern="1200"/>
        </a:p>
      </dsp:txBody>
      <dsp:txXfrm>
        <a:off x="3033975" y="3437398"/>
        <a:ext cx="123715" cy="123715"/>
      </dsp:txXfrm>
    </dsp:sp>
    <dsp:sp modelId="{78091449-97ED-4B52-BE13-48C167BAAC0D}">
      <dsp:nvSpPr>
        <dsp:cNvPr id="0" name=""/>
        <dsp:cNvSpPr/>
      </dsp:nvSpPr>
      <dsp:spPr>
        <a:xfrm>
          <a:off x="2581587" y="2374041"/>
          <a:ext cx="1028492" cy="1527890"/>
        </a:xfrm>
        <a:custGeom>
          <a:avLst/>
          <a:gdLst/>
          <a:ahLst/>
          <a:cxnLst/>
          <a:rect l="0" t="0" r="0" b="0"/>
          <a:pathLst>
            <a:path>
              <a:moveTo>
                <a:pt x="0" y="0"/>
              </a:moveTo>
              <a:lnTo>
                <a:pt x="514246" y="0"/>
              </a:lnTo>
              <a:lnTo>
                <a:pt x="514246" y="1527890"/>
              </a:lnTo>
              <a:lnTo>
                <a:pt x="1028492" y="1527890"/>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66700">
            <a:lnSpc>
              <a:spcPct val="90000"/>
            </a:lnSpc>
            <a:spcBef>
              <a:spcPct val="0"/>
            </a:spcBef>
            <a:spcAft>
              <a:spcPct val="35000"/>
            </a:spcAft>
            <a:buNone/>
          </a:pPr>
          <a:endParaRPr lang="en-US" sz="600" b="0" kern="1200"/>
        </a:p>
      </dsp:txBody>
      <dsp:txXfrm>
        <a:off x="3049788" y="3091941"/>
        <a:ext cx="92090" cy="92090"/>
      </dsp:txXfrm>
    </dsp:sp>
    <dsp:sp modelId="{A0E2934C-2191-4574-93C1-821E2343ED35}">
      <dsp:nvSpPr>
        <dsp:cNvPr id="0" name=""/>
        <dsp:cNvSpPr/>
      </dsp:nvSpPr>
      <dsp:spPr>
        <a:xfrm>
          <a:off x="2581587" y="2374041"/>
          <a:ext cx="1028492" cy="805350"/>
        </a:xfrm>
        <a:custGeom>
          <a:avLst/>
          <a:gdLst/>
          <a:ahLst/>
          <a:cxnLst/>
          <a:rect l="0" t="0" r="0" b="0"/>
          <a:pathLst>
            <a:path>
              <a:moveTo>
                <a:pt x="0" y="0"/>
              </a:moveTo>
              <a:lnTo>
                <a:pt x="514246" y="0"/>
              </a:lnTo>
              <a:lnTo>
                <a:pt x="514246" y="805350"/>
              </a:lnTo>
              <a:lnTo>
                <a:pt x="1028492" y="805350"/>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b="0" kern="1200"/>
        </a:p>
      </dsp:txBody>
      <dsp:txXfrm>
        <a:off x="3063176" y="2744059"/>
        <a:ext cx="65314" cy="65314"/>
      </dsp:txXfrm>
    </dsp:sp>
    <dsp:sp modelId="{744134E7-FB82-4BAF-BD10-D9621015B0BC}">
      <dsp:nvSpPr>
        <dsp:cNvPr id="0" name=""/>
        <dsp:cNvSpPr/>
      </dsp:nvSpPr>
      <dsp:spPr>
        <a:xfrm>
          <a:off x="2581587" y="2328321"/>
          <a:ext cx="1028492" cy="91440"/>
        </a:xfrm>
        <a:custGeom>
          <a:avLst/>
          <a:gdLst/>
          <a:ahLst/>
          <a:cxnLst/>
          <a:rect l="0" t="0" r="0" b="0"/>
          <a:pathLst>
            <a:path>
              <a:moveTo>
                <a:pt x="0" y="45720"/>
              </a:moveTo>
              <a:lnTo>
                <a:pt x="514246" y="45720"/>
              </a:lnTo>
              <a:lnTo>
                <a:pt x="514246" y="128530"/>
              </a:lnTo>
              <a:lnTo>
                <a:pt x="1028492" y="128530"/>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3070038" y="2348245"/>
        <a:ext cx="51591" cy="51591"/>
      </dsp:txXfrm>
    </dsp:sp>
    <dsp:sp modelId="{BAB5779C-7528-444D-BD33-34F6ADF7D547}">
      <dsp:nvSpPr>
        <dsp:cNvPr id="0" name=""/>
        <dsp:cNvSpPr/>
      </dsp:nvSpPr>
      <dsp:spPr>
        <a:xfrm>
          <a:off x="2581587" y="1734311"/>
          <a:ext cx="1028492" cy="639729"/>
        </a:xfrm>
        <a:custGeom>
          <a:avLst/>
          <a:gdLst/>
          <a:ahLst/>
          <a:cxnLst/>
          <a:rect l="0" t="0" r="0" b="0"/>
          <a:pathLst>
            <a:path>
              <a:moveTo>
                <a:pt x="0" y="639729"/>
              </a:moveTo>
              <a:lnTo>
                <a:pt x="514246" y="639729"/>
              </a:lnTo>
              <a:lnTo>
                <a:pt x="514246" y="0"/>
              </a:lnTo>
              <a:lnTo>
                <a:pt x="1028492" y="0"/>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3065553" y="2023896"/>
        <a:ext cx="60560" cy="60560"/>
      </dsp:txXfrm>
    </dsp:sp>
    <dsp:sp modelId="{6987BC0C-1310-49C0-8871-87C28E04B52E}">
      <dsp:nvSpPr>
        <dsp:cNvPr id="0" name=""/>
        <dsp:cNvSpPr/>
      </dsp:nvSpPr>
      <dsp:spPr>
        <a:xfrm>
          <a:off x="2581587" y="1011771"/>
          <a:ext cx="1028492" cy="1362269"/>
        </a:xfrm>
        <a:custGeom>
          <a:avLst/>
          <a:gdLst/>
          <a:ahLst/>
          <a:cxnLst/>
          <a:rect l="0" t="0" r="0" b="0"/>
          <a:pathLst>
            <a:path>
              <a:moveTo>
                <a:pt x="0" y="1362269"/>
              </a:moveTo>
              <a:lnTo>
                <a:pt x="514246" y="1362269"/>
              </a:lnTo>
              <a:lnTo>
                <a:pt x="514246" y="0"/>
              </a:lnTo>
              <a:lnTo>
                <a:pt x="1028492" y="0"/>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66700">
            <a:lnSpc>
              <a:spcPct val="90000"/>
            </a:lnSpc>
            <a:spcBef>
              <a:spcPct val="0"/>
            </a:spcBef>
            <a:spcAft>
              <a:spcPct val="35000"/>
            </a:spcAft>
            <a:buNone/>
          </a:pPr>
          <a:endParaRPr lang="en-US" sz="600" b="0" kern="1200"/>
        </a:p>
      </dsp:txBody>
      <dsp:txXfrm>
        <a:off x="3053160" y="1650233"/>
        <a:ext cx="85345" cy="85345"/>
      </dsp:txXfrm>
    </dsp:sp>
    <dsp:sp modelId="{FAED4CBC-D6A1-42F9-BF7C-62DA9096BE11}">
      <dsp:nvSpPr>
        <dsp:cNvPr id="0" name=""/>
        <dsp:cNvSpPr/>
      </dsp:nvSpPr>
      <dsp:spPr>
        <a:xfrm>
          <a:off x="2581587" y="289231"/>
          <a:ext cx="1028492" cy="2084809"/>
        </a:xfrm>
        <a:custGeom>
          <a:avLst/>
          <a:gdLst/>
          <a:ahLst/>
          <a:cxnLst/>
          <a:rect l="0" t="0" r="0" b="0"/>
          <a:pathLst>
            <a:path>
              <a:moveTo>
                <a:pt x="0" y="2084809"/>
              </a:moveTo>
              <a:lnTo>
                <a:pt x="514246" y="2084809"/>
              </a:lnTo>
              <a:lnTo>
                <a:pt x="514246" y="0"/>
              </a:lnTo>
              <a:lnTo>
                <a:pt x="1028492" y="0"/>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355600">
            <a:lnSpc>
              <a:spcPct val="90000"/>
            </a:lnSpc>
            <a:spcBef>
              <a:spcPct val="0"/>
            </a:spcBef>
            <a:spcAft>
              <a:spcPct val="35000"/>
            </a:spcAft>
            <a:buNone/>
          </a:pPr>
          <a:endParaRPr lang="en-US" sz="800" b="0" kern="1200"/>
        </a:p>
      </dsp:txBody>
      <dsp:txXfrm>
        <a:off x="3037716" y="1273519"/>
        <a:ext cx="116234" cy="116234"/>
      </dsp:txXfrm>
    </dsp:sp>
    <dsp:sp modelId="{2073A012-19A6-43D3-B091-25A9DB52EE2A}">
      <dsp:nvSpPr>
        <dsp:cNvPr id="0" name=""/>
        <dsp:cNvSpPr/>
      </dsp:nvSpPr>
      <dsp:spPr>
        <a:xfrm>
          <a:off x="1003641" y="1794523"/>
          <a:ext cx="1996857" cy="1159035"/>
        </a:xfrm>
        <a:prstGeom prst="rect">
          <a:avLst/>
        </a:prstGeom>
        <a:solidFill>
          <a:srgbClr val="00B0F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255" tIns="8255" rIns="8255" bIns="8255" numCol="1" spcCol="1270" anchor="ctr" anchorCtr="0">
          <a:noAutofit/>
        </a:bodyPr>
        <a:lstStyle/>
        <a:p>
          <a:pPr marL="0" lvl="0" indent="0" algn="ctr" defTabSz="577850">
            <a:lnSpc>
              <a:spcPct val="90000"/>
            </a:lnSpc>
            <a:spcBef>
              <a:spcPct val="0"/>
            </a:spcBef>
            <a:spcAft>
              <a:spcPct val="35000"/>
            </a:spcAft>
            <a:buNone/>
          </a:pPr>
          <a:r>
            <a:rPr lang="en-US" sz="1300" b="0" kern="1200" dirty="0">
              <a:solidFill>
                <a:schemeClr val="bg1"/>
              </a:solidFill>
            </a:rPr>
            <a:t>Should ACIP recommend RZV [or </a:t>
          </a:r>
          <a:r>
            <a:rPr lang="en-US" sz="1300" b="0" kern="1200" dirty="0" err="1">
              <a:solidFill>
                <a:schemeClr val="bg1"/>
              </a:solidFill>
            </a:rPr>
            <a:t>Shingrix</a:t>
          </a:r>
          <a:r>
            <a:rPr lang="en-US" sz="1300" b="0" kern="1200" dirty="0">
              <a:solidFill>
                <a:schemeClr val="bg1"/>
              </a:solidFill>
            </a:rPr>
            <a:t>] for use in immunocompetent adults aged 50 years and older to prevent shingles?</a:t>
          </a:r>
        </a:p>
      </dsp:txBody>
      <dsp:txXfrm>
        <a:off x="1003641" y="1794523"/>
        <a:ext cx="1996857" cy="1159035"/>
      </dsp:txXfrm>
    </dsp:sp>
    <dsp:sp modelId="{B0B6904C-B974-4F28-BCDE-55B8DAE7F158}">
      <dsp:nvSpPr>
        <dsp:cNvPr id="0" name=""/>
        <dsp:cNvSpPr/>
      </dsp:nvSpPr>
      <dsp:spPr>
        <a:xfrm>
          <a:off x="3610080" y="215"/>
          <a:ext cx="1895945" cy="578032"/>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255" tIns="8255" rIns="8255" bIns="8255" numCol="1" spcCol="1270" anchor="ctr" anchorCtr="0">
          <a:noAutofit/>
        </a:bodyPr>
        <a:lstStyle/>
        <a:p>
          <a:pPr marL="0" lvl="0" indent="0" algn="ctr" defTabSz="577850">
            <a:lnSpc>
              <a:spcPct val="90000"/>
            </a:lnSpc>
            <a:spcBef>
              <a:spcPct val="0"/>
            </a:spcBef>
            <a:spcAft>
              <a:spcPct val="35000"/>
            </a:spcAft>
            <a:buNone/>
          </a:pPr>
          <a:r>
            <a:rPr lang="en-US" sz="1300" b="0" kern="1200" dirty="0"/>
            <a:t>Is there a public health need?</a:t>
          </a:r>
        </a:p>
      </dsp:txBody>
      <dsp:txXfrm>
        <a:off x="3610080" y="215"/>
        <a:ext cx="1895945" cy="578032"/>
      </dsp:txXfrm>
    </dsp:sp>
    <dsp:sp modelId="{FD994ED9-1128-44BF-802E-BF7E20BD9D49}">
      <dsp:nvSpPr>
        <dsp:cNvPr id="0" name=""/>
        <dsp:cNvSpPr/>
      </dsp:nvSpPr>
      <dsp:spPr>
        <a:xfrm>
          <a:off x="3610080" y="722755"/>
          <a:ext cx="1895945" cy="578032"/>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255" tIns="8255" rIns="8255" bIns="8255" numCol="1" spcCol="1270" anchor="ctr" anchorCtr="0">
          <a:noAutofit/>
        </a:bodyPr>
        <a:lstStyle/>
        <a:p>
          <a:pPr marL="0" lvl="0" indent="0" algn="ctr" defTabSz="577850">
            <a:lnSpc>
              <a:spcPct val="90000"/>
            </a:lnSpc>
            <a:spcBef>
              <a:spcPct val="0"/>
            </a:spcBef>
            <a:spcAft>
              <a:spcPct val="35000"/>
            </a:spcAft>
            <a:buNone/>
          </a:pPr>
          <a:r>
            <a:rPr lang="en-US" sz="1300" b="0" kern="1200" dirty="0"/>
            <a:t>Do benefits from the intervention outweigh the harms?</a:t>
          </a:r>
        </a:p>
      </dsp:txBody>
      <dsp:txXfrm>
        <a:off x="3610080" y="722755"/>
        <a:ext cx="1895945" cy="578032"/>
      </dsp:txXfrm>
    </dsp:sp>
    <dsp:sp modelId="{7A467840-2C0E-48CA-AEBE-1AFB4354208B}">
      <dsp:nvSpPr>
        <dsp:cNvPr id="0" name=""/>
        <dsp:cNvSpPr/>
      </dsp:nvSpPr>
      <dsp:spPr>
        <a:xfrm>
          <a:off x="3610080" y="1445295"/>
          <a:ext cx="1895945" cy="578032"/>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255" tIns="8255" rIns="8255" bIns="8255" numCol="1" spcCol="1270" anchor="ctr" anchorCtr="0">
          <a:noAutofit/>
        </a:bodyPr>
        <a:lstStyle/>
        <a:p>
          <a:pPr marL="0" lvl="0" indent="0" algn="ctr" defTabSz="577850">
            <a:lnSpc>
              <a:spcPct val="90000"/>
            </a:lnSpc>
            <a:spcBef>
              <a:spcPct val="0"/>
            </a:spcBef>
            <a:spcAft>
              <a:spcPct val="35000"/>
            </a:spcAft>
            <a:buNone/>
          </a:pPr>
          <a:r>
            <a:rPr lang="en-US" sz="1300" b="0" kern="1200" dirty="0"/>
            <a:t>What is the overall certainty of evidence for the critical outcomes?</a:t>
          </a:r>
        </a:p>
      </dsp:txBody>
      <dsp:txXfrm>
        <a:off x="3610080" y="1445295"/>
        <a:ext cx="1895945" cy="578032"/>
      </dsp:txXfrm>
    </dsp:sp>
    <dsp:sp modelId="{2CD5C5EA-5C90-4391-A1B2-F8EE7AB084CC}">
      <dsp:nvSpPr>
        <dsp:cNvPr id="0" name=""/>
        <dsp:cNvSpPr/>
      </dsp:nvSpPr>
      <dsp:spPr>
        <a:xfrm>
          <a:off x="3610080" y="2167835"/>
          <a:ext cx="1895945" cy="578032"/>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255" tIns="8255" rIns="8255" bIns="8255" numCol="1" spcCol="1270" anchor="ctr" anchorCtr="0">
          <a:noAutofit/>
        </a:bodyPr>
        <a:lstStyle/>
        <a:p>
          <a:pPr marL="0" lvl="0" indent="0" algn="ctr" defTabSz="577850">
            <a:lnSpc>
              <a:spcPct val="90000"/>
            </a:lnSpc>
            <a:spcBef>
              <a:spcPct val="0"/>
            </a:spcBef>
            <a:spcAft>
              <a:spcPct val="35000"/>
            </a:spcAft>
            <a:buNone/>
          </a:pPr>
          <a:r>
            <a:rPr lang="en-US" sz="1300" b="0" kern="1200" dirty="0"/>
            <a:t>Does the target population value this intervention?</a:t>
          </a:r>
        </a:p>
      </dsp:txBody>
      <dsp:txXfrm>
        <a:off x="3610080" y="2167835"/>
        <a:ext cx="1895945" cy="578032"/>
      </dsp:txXfrm>
    </dsp:sp>
    <dsp:sp modelId="{E428CA9B-7C02-4BA9-B4D9-87A0D7490036}">
      <dsp:nvSpPr>
        <dsp:cNvPr id="0" name=""/>
        <dsp:cNvSpPr/>
      </dsp:nvSpPr>
      <dsp:spPr>
        <a:xfrm>
          <a:off x="3610080" y="2890376"/>
          <a:ext cx="1895945" cy="578032"/>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255" tIns="8255" rIns="8255" bIns="8255" numCol="1" spcCol="1270" anchor="ctr" anchorCtr="0">
          <a:noAutofit/>
        </a:bodyPr>
        <a:lstStyle/>
        <a:p>
          <a:pPr marL="0" lvl="0" indent="0" algn="ctr" defTabSz="577850">
            <a:lnSpc>
              <a:spcPct val="90000"/>
            </a:lnSpc>
            <a:spcBef>
              <a:spcPct val="0"/>
            </a:spcBef>
            <a:spcAft>
              <a:spcPct val="35000"/>
            </a:spcAft>
            <a:buNone/>
          </a:pPr>
          <a:r>
            <a:rPr lang="en-US" sz="1300" b="0" kern="1200" dirty="0"/>
            <a:t>Is the intervention acceptable to key stakeholders?</a:t>
          </a:r>
        </a:p>
      </dsp:txBody>
      <dsp:txXfrm>
        <a:off x="3610080" y="2890376"/>
        <a:ext cx="1895945" cy="578032"/>
      </dsp:txXfrm>
    </dsp:sp>
    <dsp:sp modelId="{78F940AE-9759-425F-BCA6-5A0D818EA74B}">
      <dsp:nvSpPr>
        <dsp:cNvPr id="0" name=""/>
        <dsp:cNvSpPr/>
      </dsp:nvSpPr>
      <dsp:spPr>
        <a:xfrm>
          <a:off x="3610080" y="3612916"/>
          <a:ext cx="1895945" cy="578032"/>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255" tIns="8255" rIns="8255" bIns="8255" numCol="1" spcCol="1270" anchor="ctr" anchorCtr="0">
          <a:noAutofit/>
        </a:bodyPr>
        <a:lstStyle/>
        <a:p>
          <a:pPr marL="0" lvl="0" indent="0" algn="ctr" defTabSz="577850">
            <a:lnSpc>
              <a:spcPct val="90000"/>
            </a:lnSpc>
            <a:spcBef>
              <a:spcPct val="0"/>
            </a:spcBef>
            <a:spcAft>
              <a:spcPct val="35000"/>
            </a:spcAft>
            <a:buNone/>
          </a:pPr>
          <a:r>
            <a:rPr lang="en-US" sz="1300" b="0" kern="1200" dirty="0"/>
            <a:t>Is the intervention a reasonable and efficient allocation of resources?</a:t>
          </a:r>
        </a:p>
      </dsp:txBody>
      <dsp:txXfrm>
        <a:off x="3610080" y="3612916"/>
        <a:ext cx="1895945" cy="578032"/>
      </dsp:txXfrm>
    </dsp:sp>
    <dsp:sp modelId="{4391341F-95CE-4323-8A7B-1045485F3705}">
      <dsp:nvSpPr>
        <dsp:cNvPr id="0" name=""/>
        <dsp:cNvSpPr/>
      </dsp:nvSpPr>
      <dsp:spPr>
        <a:xfrm>
          <a:off x="3610080" y="4335456"/>
          <a:ext cx="1895945" cy="578032"/>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255" tIns="8255" rIns="8255" bIns="8255" numCol="1" spcCol="1270" anchor="ctr" anchorCtr="0">
          <a:noAutofit/>
        </a:bodyPr>
        <a:lstStyle/>
        <a:p>
          <a:pPr marL="0" lvl="0" indent="0" algn="ctr" defTabSz="577850">
            <a:lnSpc>
              <a:spcPct val="90000"/>
            </a:lnSpc>
            <a:spcBef>
              <a:spcPct val="0"/>
            </a:spcBef>
            <a:spcAft>
              <a:spcPct val="35000"/>
            </a:spcAft>
            <a:buNone/>
          </a:pPr>
          <a:r>
            <a:rPr lang="en-US" sz="1300" b="0" kern="1200" dirty="0"/>
            <a:t>Is the intervention feasible to implement?</a:t>
          </a:r>
        </a:p>
      </dsp:txBody>
      <dsp:txXfrm>
        <a:off x="3610080" y="4335456"/>
        <a:ext cx="1895945" cy="578032"/>
      </dsp:txXfrm>
    </dsp:sp>
  </dsp:spTree>
</dsp:drawing>
</file>

<file path=ppt/diagrams/drawing1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2B45722-51F4-42D2-899B-EC552451B40D}">
      <dsp:nvSpPr>
        <dsp:cNvPr id="0" name=""/>
        <dsp:cNvSpPr/>
      </dsp:nvSpPr>
      <dsp:spPr>
        <a:xfrm>
          <a:off x="2506807" y="2358799"/>
          <a:ext cx="1295849" cy="2265672"/>
        </a:xfrm>
        <a:custGeom>
          <a:avLst/>
          <a:gdLst/>
          <a:ahLst/>
          <a:cxnLst/>
          <a:rect l="0" t="0" r="0" b="0"/>
          <a:pathLst>
            <a:path>
              <a:moveTo>
                <a:pt x="0" y="0"/>
              </a:moveTo>
              <a:lnTo>
                <a:pt x="647924" y="0"/>
              </a:lnTo>
              <a:lnTo>
                <a:pt x="647924" y="2265672"/>
              </a:lnTo>
              <a:lnTo>
                <a:pt x="1295849" y="2265672"/>
              </a:lnTo>
            </a:path>
          </a:pathLst>
        </a:custGeom>
        <a:noFill/>
        <a:ln w="12700" cap="flat" cmpd="sng" algn="ctr">
          <a:solidFill>
            <a:schemeClr val="bg1"/>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400050">
            <a:lnSpc>
              <a:spcPct val="90000"/>
            </a:lnSpc>
            <a:spcBef>
              <a:spcPct val="0"/>
            </a:spcBef>
            <a:spcAft>
              <a:spcPct val="35000"/>
            </a:spcAft>
            <a:buNone/>
          </a:pPr>
          <a:endParaRPr lang="en-US" sz="900" b="1" kern="1200"/>
        </a:p>
      </dsp:txBody>
      <dsp:txXfrm>
        <a:off x="3089480" y="3426383"/>
        <a:ext cx="130503" cy="130503"/>
      </dsp:txXfrm>
    </dsp:sp>
    <dsp:sp modelId="{78091449-97ED-4B52-BE13-48C167BAAC0D}">
      <dsp:nvSpPr>
        <dsp:cNvPr id="0" name=""/>
        <dsp:cNvSpPr/>
      </dsp:nvSpPr>
      <dsp:spPr>
        <a:xfrm>
          <a:off x="2506807" y="2358799"/>
          <a:ext cx="1295849" cy="1543132"/>
        </a:xfrm>
        <a:custGeom>
          <a:avLst/>
          <a:gdLst/>
          <a:ahLst/>
          <a:cxnLst/>
          <a:rect l="0" t="0" r="0" b="0"/>
          <a:pathLst>
            <a:path>
              <a:moveTo>
                <a:pt x="0" y="0"/>
              </a:moveTo>
              <a:lnTo>
                <a:pt x="647924" y="0"/>
              </a:lnTo>
              <a:lnTo>
                <a:pt x="647924" y="1543132"/>
              </a:lnTo>
              <a:lnTo>
                <a:pt x="1295849" y="1543132"/>
              </a:lnTo>
            </a:path>
          </a:pathLst>
        </a:custGeom>
        <a:noFill/>
        <a:ln w="12700" cap="flat" cmpd="sng" algn="ctr">
          <a:solidFill>
            <a:schemeClr val="bg1"/>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311150">
            <a:lnSpc>
              <a:spcPct val="90000"/>
            </a:lnSpc>
            <a:spcBef>
              <a:spcPct val="0"/>
            </a:spcBef>
            <a:spcAft>
              <a:spcPct val="35000"/>
            </a:spcAft>
            <a:buNone/>
          </a:pPr>
          <a:endParaRPr lang="en-US" sz="700" b="1" kern="1200"/>
        </a:p>
      </dsp:txBody>
      <dsp:txXfrm>
        <a:off x="3104355" y="3079989"/>
        <a:ext cx="100753" cy="100753"/>
      </dsp:txXfrm>
    </dsp:sp>
    <dsp:sp modelId="{A0E2934C-2191-4574-93C1-821E2343ED35}">
      <dsp:nvSpPr>
        <dsp:cNvPr id="0" name=""/>
        <dsp:cNvSpPr/>
      </dsp:nvSpPr>
      <dsp:spPr>
        <a:xfrm>
          <a:off x="2506807" y="2358799"/>
          <a:ext cx="1295849" cy="820592"/>
        </a:xfrm>
        <a:custGeom>
          <a:avLst/>
          <a:gdLst/>
          <a:ahLst/>
          <a:cxnLst/>
          <a:rect l="0" t="0" r="0" b="0"/>
          <a:pathLst>
            <a:path>
              <a:moveTo>
                <a:pt x="0" y="0"/>
              </a:moveTo>
              <a:lnTo>
                <a:pt x="647924" y="0"/>
              </a:lnTo>
              <a:lnTo>
                <a:pt x="647924" y="820592"/>
              </a:lnTo>
              <a:lnTo>
                <a:pt x="1295849" y="820592"/>
              </a:lnTo>
            </a:path>
          </a:pathLst>
        </a:custGeom>
        <a:noFill/>
        <a:ln w="12700" cap="flat" cmpd="sng" algn="ctr">
          <a:solidFill>
            <a:schemeClr val="bg1"/>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b="1" kern="1200"/>
        </a:p>
      </dsp:txBody>
      <dsp:txXfrm>
        <a:off x="3116387" y="2730750"/>
        <a:ext cx="76690" cy="76690"/>
      </dsp:txXfrm>
    </dsp:sp>
    <dsp:sp modelId="{744134E7-FB82-4BAF-BD10-D9621015B0BC}">
      <dsp:nvSpPr>
        <dsp:cNvPr id="0" name=""/>
        <dsp:cNvSpPr/>
      </dsp:nvSpPr>
      <dsp:spPr>
        <a:xfrm>
          <a:off x="2506807" y="2358799"/>
          <a:ext cx="1295849" cy="98052"/>
        </a:xfrm>
        <a:custGeom>
          <a:avLst/>
          <a:gdLst/>
          <a:ahLst/>
          <a:cxnLst/>
          <a:rect l="0" t="0" r="0" b="0"/>
          <a:pathLst>
            <a:path>
              <a:moveTo>
                <a:pt x="0" y="0"/>
              </a:moveTo>
              <a:lnTo>
                <a:pt x="647924" y="0"/>
              </a:lnTo>
              <a:lnTo>
                <a:pt x="647924" y="98052"/>
              </a:lnTo>
              <a:lnTo>
                <a:pt x="1295849" y="98052"/>
              </a:lnTo>
            </a:path>
          </a:pathLst>
        </a:custGeom>
        <a:noFill/>
        <a:ln w="12700" cap="flat" cmpd="sng" algn="ctr">
          <a:solidFill>
            <a:schemeClr val="bg1"/>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b="1" kern="1200"/>
        </a:p>
      </dsp:txBody>
      <dsp:txXfrm>
        <a:off x="3122243" y="2375336"/>
        <a:ext cx="64977" cy="64977"/>
      </dsp:txXfrm>
    </dsp:sp>
    <dsp:sp modelId="{BAB5779C-7528-444D-BD33-34F6ADF7D547}">
      <dsp:nvSpPr>
        <dsp:cNvPr id="0" name=""/>
        <dsp:cNvSpPr/>
      </dsp:nvSpPr>
      <dsp:spPr>
        <a:xfrm>
          <a:off x="2506807" y="1734311"/>
          <a:ext cx="1295849" cy="624487"/>
        </a:xfrm>
        <a:custGeom>
          <a:avLst/>
          <a:gdLst/>
          <a:ahLst/>
          <a:cxnLst/>
          <a:rect l="0" t="0" r="0" b="0"/>
          <a:pathLst>
            <a:path>
              <a:moveTo>
                <a:pt x="0" y="624487"/>
              </a:moveTo>
              <a:lnTo>
                <a:pt x="647924" y="624487"/>
              </a:lnTo>
              <a:lnTo>
                <a:pt x="647924" y="0"/>
              </a:lnTo>
              <a:lnTo>
                <a:pt x="1295849" y="0"/>
              </a:lnTo>
            </a:path>
          </a:pathLst>
        </a:custGeom>
        <a:noFill/>
        <a:ln w="12700" cap="flat" cmpd="sng" algn="ctr">
          <a:solidFill>
            <a:schemeClr val="bg1"/>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b="1" kern="1200"/>
        </a:p>
      </dsp:txBody>
      <dsp:txXfrm>
        <a:off x="3118770" y="2010593"/>
        <a:ext cx="71923" cy="71923"/>
      </dsp:txXfrm>
    </dsp:sp>
    <dsp:sp modelId="{6987BC0C-1310-49C0-8871-87C28E04B52E}">
      <dsp:nvSpPr>
        <dsp:cNvPr id="0" name=""/>
        <dsp:cNvSpPr/>
      </dsp:nvSpPr>
      <dsp:spPr>
        <a:xfrm>
          <a:off x="2506807" y="1011771"/>
          <a:ext cx="1295849" cy="1347027"/>
        </a:xfrm>
        <a:custGeom>
          <a:avLst/>
          <a:gdLst/>
          <a:ahLst/>
          <a:cxnLst/>
          <a:rect l="0" t="0" r="0" b="0"/>
          <a:pathLst>
            <a:path>
              <a:moveTo>
                <a:pt x="0" y="1347027"/>
              </a:moveTo>
              <a:lnTo>
                <a:pt x="647924" y="1347027"/>
              </a:lnTo>
              <a:lnTo>
                <a:pt x="647924" y="0"/>
              </a:lnTo>
              <a:lnTo>
                <a:pt x="1295849" y="0"/>
              </a:lnTo>
            </a:path>
          </a:pathLst>
        </a:custGeom>
        <a:noFill/>
        <a:ln w="12700" cap="flat" cmpd="sng" algn="ctr">
          <a:solidFill>
            <a:schemeClr val="bg1"/>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66700">
            <a:lnSpc>
              <a:spcPct val="90000"/>
            </a:lnSpc>
            <a:spcBef>
              <a:spcPct val="0"/>
            </a:spcBef>
            <a:spcAft>
              <a:spcPct val="35000"/>
            </a:spcAft>
            <a:buNone/>
          </a:pPr>
          <a:endParaRPr lang="en-US" sz="600" b="1" kern="1200"/>
        </a:p>
      </dsp:txBody>
      <dsp:txXfrm>
        <a:off x="3108003" y="1638557"/>
        <a:ext cx="93457" cy="93457"/>
      </dsp:txXfrm>
    </dsp:sp>
    <dsp:sp modelId="{FAED4CBC-D6A1-42F9-BF7C-62DA9096BE11}">
      <dsp:nvSpPr>
        <dsp:cNvPr id="0" name=""/>
        <dsp:cNvSpPr/>
      </dsp:nvSpPr>
      <dsp:spPr>
        <a:xfrm>
          <a:off x="2506807" y="289231"/>
          <a:ext cx="1295849" cy="2069567"/>
        </a:xfrm>
        <a:custGeom>
          <a:avLst/>
          <a:gdLst/>
          <a:ahLst/>
          <a:cxnLst/>
          <a:rect l="0" t="0" r="0" b="0"/>
          <a:pathLst>
            <a:path>
              <a:moveTo>
                <a:pt x="0" y="2069567"/>
              </a:moveTo>
              <a:lnTo>
                <a:pt x="647924" y="2069567"/>
              </a:lnTo>
              <a:lnTo>
                <a:pt x="647924" y="0"/>
              </a:lnTo>
              <a:lnTo>
                <a:pt x="1295849" y="0"/>
              </a:lnTo>
            </a:path>
          </a:pathLst>
        </a:custGeom>
        <a:noFill/>
        <a:ln w="12700" cap="flat" cmpd="sng" algn="ctr">
          <a:solidFill>
            <a:schemeClr val="bg1"/>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355600">
            <a:lnSpc>
              <a:spcPct val="90000"/>
            </a:lnSpc>
            <a:spcBef>
              <a:spcPct val="0"/>
            </a:spcBef>
            <a:spcAft>
              <a:spcPct val="35000"/>
            </a:spcAft>
            <a:buNone/>
          </a:pPr>
          <a:endParaRPr lang="en-US" sz="800" b="1" kern="1200"/>
        </a:p>
      </dsp:txBody>
      <dsp:txXfrm>
        <a:off x="3093687" y="1262970"/>
        <a:ext cx="122089" cy="122089"/>
      </dsp:txXfrm>
    </dsp:sp>
    <dsp:sp modelId="{2073A012-19A6-43D3-B091-25A9DB52EE2A}">
      <dsp:nvSpPr>
        <dsp:cNvPr id="0" name=""/>
        <dsp:cNvSpPr/>
      </dsp:nvSpPr>
      <dsp:spPr>
        <a:xfrm>
          <a:off x="584636" y="1655880"/>
          <a:ext cx="2438504" cy="1405837"/>
        </a:xfrm>
        <a:prstGeom prst="rect">
          <a:avLst/>
        </a:prstGeom>
        <a:solidFill>
          <a:schemeClr val="bg1"/>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525" tIns="9525" rIns="9525" bIns="9525" numCol="1" spcCol="1270" anchor="ctr" anchorCtr="0">
          <a:noAutofit/>
        </a:bodyPr>
        <a:lstStyle/>
        <a:p>
          <a:pPr marL="0" lvl="0" indent="0" algn="ctr" defTabSz="666750">
            <a:lnSpc>
              <a:spcPct val="90000"/>
            </a:lnSpc>
            <a:spcBef>
              <a:spcPct val="0"/>
            </a:spcBef>
            <a:spcAft>
              <a:spcPct val="35000"/>
            </a:spcAft>
            <a:buNone/>
          </a:pPr>
          <a:r>
            <a:rPr lang="en-US" sz="1500" b="1" kern="1200" dirty="0">
              <a:solidFill>
                <a:schemeClr val="bg1"/>
              </a:solidFill>
            </a:rPr>
            <a:t>ACIP should recommend the use of RZV among immunocompetent adults aged 50 years and older for the prevention of shingles and related complications</a:t>
          </a:r>
        </a:p>
      </dsp:txBody>
      <dsp:txXfrm>
        <a:off x="584636" y="1655880"/>
        <a:ext cx="2438504" cy="1405837"/>
      </dsp:txXfrm>
    </dsp:sp>
    <dsp:sp modelId="{B0B6904C-B974-4F28-BCDE-55B8DAE7F158}">
      <dsp:nvSpPr>
        <dsp:cNvPr id="0" name=""/>
        <dsp:cNvSpPr/>
      </dsp:nvSpPr>
      <dsp:spPr>
        <a:xfrm>
          <a:off x="3802657" y="215"/>
          <a:ext cx="1895945" cy="578032"/>
        </a:xfrm>
        <a:prstGeom prst="rect">
          <a:avLst/>
        </a:prstGeom>
        <a:solidFill>
          <a:schemeClr val="accent6">
            <a:lumMod val="5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marL="0" lvl="0" indent="0" algn="ctr" defTabSz="533400">
            <a:lnSpc>
              <a:spcPct val="90000"/>
            </a:lnSpc>
            <a:spcBef>
              <a:spcPct val="0"/>
            </a:spcBef>
            <a:spcAft>
              <a:spcPct val="35000"/>
            </a:spcAft>
            <a:buNone/>
          </a:pPr>
          <a:r>
            <a:rPr lang="en-US" sz="1200" b="1" kern="1200" dirty="0"/>
            <a:t>There a public health need for this vaccine</a:t>
          </a:r>
        </a:p>
      </dsp:txBody>
      <dsp:txXfrm>
        <a:off x="3802657" y="215"/>
        <a:ext cx="1895945" cy="578032"/>
      </dsp:txXfrm>
    </dsp:sp>
    <dsp:sp modelId="{FD994ED9-1128-44BF-802E-BF7E20BD9D49}">
      <dsp:nvSpPr>
        <dsp:cNvPr id="0" name=""/>
        <dsp:cNvSpPr/>
      </dsp:nvSpPr>
      <dsp:spPr>
        <a:xfrm>
          <a:off x="3802657" y="722755"/>
          <a:ext cx="1895945" cy="578032"/>
        </a:xfrm>
        <a:prstGeom prst="rect">
          <a:avLst/>
        </a:prstGeom>
        <a:solidFill>
          <a:schemeClr val="accent6">
            <a:lumMod val="5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marL="0" lvl="0" indent="0" algn="ctr" defTabSz="533400">
            <a:lnSpc>
              <a:spcPct val="90000"/>
            </a:lnSpc>
            <a:spcBef>
              <a:spcPct val="0"/>
            </a:spcBef>
            <a:spcAft>
              <a:spcPct val="35000"/>
            </a:spcAft>
            <a:buNone/>
          </a:pPr>
          <a:r>
            <a:rPr lang="en-US" sz="1200" b="1" kern="1200" dirty="0"/>
            <a:t>Benefits from the intervention outweigh the harms.</a:t>
          </a:r>
        </a:p>
      </dsp:txBody>
      <dsp:txXfrm>
        <a:off x="3802657" y="722755"/>
        <a:ext cx="1895945" cy="578032"/>
      </dsp:txXfrm>
    </dsp:sp>
    <dsp:sp modelId="{7A467840-2C0E-48CA-AEBE-1AFB4354208B}">
      <dsp:nvSpPr>
        <dsp:cNvPr id="0" name=""/>
        <dsp:cNvSpPr/>
      </dsp:nvSpPr>
      <dsp:spPr>
        <a:xfrm>
          <a:off x="3802657" y="1445295"/>
          <a:ext cx="1895945" cy="578032"/>
        </a:xfrm>
        <a:prstGeom prst="rect">
          <a:avLst/>
        </a:prstGeom>
        <a:solidFill>
          <a:schemeClr val="accent6">
            <a:lumMod val="5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marL="0" lvl="0" indent="0" algn="ctr" defTabSz="533400">
            <a:lnSpc>
              <a:spcPct val="90000"/>
            </a:lnSpc>
            <a:spcBef>
              <a:spcPct val="0"/>
            </a:spcBef>
            <a:spcAft>
              <a:spcPct val="35000"/>
            </a:spcAft>
            <a:buNone/>
          </a:pPr>
          <a:r>
            <a:rPr lang="en-US" sz="1200" b="1" kern="1200" dirty="0"/>
            <a:t>We have high confidence in the evidence for critical outcomes.</a:t>
          </a:r>
        </a:p>
      </dsp:txBody>
      <dsp:txXfrm>
        <a:off x="3802657" y="1445295"/>
        <a:ext cx="1895945" cy="578032"/>
      </dsp:txXfrm>
    </dsp:sp>
    <dsp:sp modelId="{2CD5C5EA-5C90-4391-A1B2-F8EE7AB084CC}">
      <dsp:nvSpPr>
        <dsp:cNvPr id="0" name=""/>
        <dsp:cNvSpPr/>
      </dsp:nvSpPr>
      <dsp:spPr>
        <a:xfrm>
          <a:off x="3802657" y="2167835"/>
          <a:ext cx="1895945" cy="578032"/>
        </a:xfrm>
        <a:prstGeom prst="rect">
          <a:avLst/>
        </a:prstGeom>
        <a:solidFill>
          <a:schemeClr val="bg1"/>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marL="0" lvl="0" indent="0" algn="ctr" defTabSz="533400">
            <a:lnSpc>
              <a:spcPct val="90000"/>
            </a:lnSpc>
            <a:spcBef>
              <a:spcPct val="0"/>
            </a:spcBef>
            <a:spcAft>
              <a:spcPct val="35000"/>
            </a:spcAft>
            <a:buNone/>
          </a:pPr>
          <a:r>
            <a:rPr lang="en-US" sz="1200" b="1" kern="1200" dirty="0"/>
            <a:t>Older adults most likely value an intervention that will prevent shingles and PHN</a:t>
          </a:r>
        </a:p>
      </dsp:txBody>
      <dsp:txXfrm>
        <a:off x="3802657" y="2167835"/>
        <a:ext cx="1895945" cy="578032"/>
      </dsp:txXfrm>
    </dsp:sp>
    <dsp:sp modelId="{E428CA9B-7C02-4BA9-B4D9-87A0D7490036}">
      <dsp:nvSpPr>
        <dsp:cNvPr id="0" name=""/>
        <dsp:cNvSpPr/>
      </dsp:nvSpPr>
      <dsp:spPr>
        <a:xfrm>
          <a:off x="3802657" y="2890376"/>
          <a:ext cx="1895945" cy="578032"/>
        </a:xfrm>
        <a:prstGeom prst="rect">
          <a:avLst/>
        </a:prstGeom>
        <a:solidFill>
          <a:schemeClr val="bg1"/>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marL="0" lvl="0" indent="0" algn="ctr" defTabSz="533400">
            <a:lnSpc>
              <a:spcPct val="90000"/>
            </a:lnSpc>
            <a:spcBef>
              <a:spcPct val="0"/>
            </a:spcBef>
            <a:spcAft>
              <a:spcPct val="35000"/>
            </a:spcAft>
            <a:buNone/>
          </a:pPr>
          <a:r>
            <a:rPr lang="en-US" sz="1200" b="1" kern="1200" dirty="0"/>
            <a:t>RZV will most likely be an acceptable intervention to providers and patients</a:t>
          </a:r>
        </a:p>
      </dsp:txBody>
      <dsp:txXfrm>
        <a:off x="3802657" y="2890376"/>
        <a:ext cx="1895945" cy="578032"/>
      </dsp:txXfrm>
    </dsp:sp>
    <dsp:sp modelId="{78F940AE-9759-425F-BCA6-5A0D818EA74B}">
      <dsp:nvSpPr>
        <dsp:cNvPr id="0" name=""/>
        <dsp:cNvSpPr/>
      </dsp:nvSpPr>
      <dsp:spPr>
        <a:xfrm>
          <a:off x="3802657" y="3612916"/>
          <a:ext cx="1895945" cy="578032"/>
        </a:xfrm>
        <a:prstGeom prst="rect">
          <a:avLst/>
        </a:prstGeom>
        <a:solidFill>
          <a:schemeClr val="bg1"/>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marL="0" lvl="0" indent="0" algn="ctr" defTabSz="533400">
            <a:lnSpc>
              <a:spcPct val="90000"/>
            </a:lnSpc>
            <a:spcBef>
              <a:spcPct val="0"/>
            </a:spcBef>
            <a:spcAft>
              <a:spcPct val="35000"/>
            </a:spcAft>
            <a:buNone/>
          </a:pPr>
          <a:r>
            <a:rPr lang="en-US" sz="1200" b="1" kern="1200" dirty="0"/>
            <a:t>The intervention appears to be a reasonable use of resources to prevent disease</a:t>
          </a:r>
        </a:p>
      </dsp:txBody>
      <dsp:txXfrm>
        <a:off x="3802657" y="3612916"/>
        <a:ext cx="1895945" cy="578032"/>
      </dsp:txXfrm>
    </dsp:sp>
    <dsp:sp modelId="{4391341F-95CE-4323-8A7B-1045485F3705}">
      <dsp:nvSpPr>
        <dsp:cNvPr id="0" name=""/>
        <dsp:cNvSpPr/>
      </dsp:nvSpPr>
      <dsp:spPr>
        <a:xfrm>
          <a:off x="3802657" y="4335456"/>
          <a:ext cx="1895945" cy="578032"/>
        </a:xfrm>
        <a:prstGeom prst="rect">
          <a:avLst/>
        </a:prstGeom>
        <a:solidFill>
          <a:schemeClr val="bg1"/>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marL="0" lvl="0" indent="0" algn="ctr" defTabSz="533400">
            <a:lnSpc>
              <a:spcPct val="90000"/>
            </a:lnSpc>
            <a:spcBef>
              <a:spcPct val="0"/>
            </a:spcBef>
            <a:spcAft>
              <a:spcPct val="35000"/>
            </a:spcAft>
            <a:buNone/>
          </a:pPr>
          <a:r>
            <a:rPr lang="en-US" sz="1200" b="1" kern="1200" dirty="0"/>
            <a:t>This intervention will most likely be feasible to implement.</a:t>
          </a:r>
        </a:p>
      </dsp:txBody>
      <dsp:txXfrm>
        <a:off x="3802657" y="4335456"/>
        <a:ext cx="1895945" cy="578032"/>
      </dsp:txXfrm>
    </dsp:sp>
  </dsp:spTree>
</dsp:drawing>
</file>

<file path=ppt/diagrams/drawing1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2B45722-51F4-42D2-899B-EC552451B40D}">
      <dsp:nvSpPr>
        <dsp:cNvPr id="0" name=""/>
        <dsp:cNvSpPr/>
      </dsp:nvSpPr>
      <dsp:spPr>
        <a:xfrm>
          <a:off x="2581587" y="2374041"/>
          <a:ext cx="1028492" cy="2250430"/>
        </a:xfrm>
        <a:custGeom>
          <a:avLst/>
          <a:gdLst/>
          <a:ahLst/>
          <a:cxnLst/>
          <a:rect l="0" t="0" r="0" b="0"/>
          <a:pathLst>
            <a:path>
              <a:moveTo>
                <a:pt x="0" y="0"/>
              </a:moveTo>
              <a:lnTo>
                <a:pt x="514246" y="0"/>
              </a:lnTo>
              <a:lnTo>
                <a:pt x="514246" y="2250430"/>
              </a:lnTo>
              <a:lnTo>
                <a:pt x="1028492" y="2250430"/>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355600">
            <a:lnSpc>
              <a:spcPct val="90000"/>
            </a:lnSpc>
            <a:spcBef>
              <a:spcPct val="0"/>
            </a:spcBef>
            <a:spcAft>
              <a:spcPct val="35000"/>
            </a:spcAft>
            <a:buNone/>
          </a:pPr>
          <a:endParaRPr lang="en-US" sz="800" b="0" kern="1200"/>
        </a:p>
      </dsp:txBody>
      <dsp:txXfrm>
        <a:off x="3033975" y="3437398"/>
        <a:ext cx="123715" cy="123715"/>
      </dsp:txXfrm>
    </dsp:sp>
    <dsp:sp modelId="{78091449-97ED-4B52-BE13-48C167BAAC0D}">
      <dsp:nvSpPr>
        <dsp:cNvPr id="0" name=""/>
        <dsp:cNvSpPr/>
      </dsp:nvSpPr>
      <dsp:spPr>
        <a:xfrm>
          <a:off x="2581587" y="2374041"/>
          <a:ext cx="1028492" cy="1527890"/>
        </a:xfrm>
        <a:custGeom>
          <a:avLst/>
          <a:gdLst/>
          <a:ahLst/>
          <a:cxnLst/>
          <a:rect l="0" t="0" r="0" b="0"/>
          <a:pathLst>
            <a:path>
              <a:moveTo>
                <a:pt x="0" y="0"/>
              </a:moveTo>
              <a:lnTo>
                <a:pt x="514246" y="0"/>
              </a:lnTo>
              <a:lnTo>
                <a:pt x="514246" y="1527890"/>
              </a:lnTo>
              <a:lnTo>
                <a:pt x="1028492" y="1527890"/>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66700">
            <a:lnSpc>
              <a:spcPct val="90000"/>
            </a:lnSpc>
            <a:spcBef>
              <a:spcPct val="0"/>
            </a:spcBef>
            <a:spcAft>
              <a:spcPct val="35000"/>
            </a:spcAft>
            <a:buNone/>
          </a:pPr>
          <a:endParaRPr lang="en-US" sz="600" b="0" kern="1200"/>
        </a:p>
      </dsp:txBody>
      <dsp:txXfrm>
        <a:off x="3049788" y="3091941"/>
        <a:ext cx="92090" cy="92090"/>
      </dsp:txXfrm>
    </dsp:sp>
    <dsp:sp modelId="{A0E2934C-2191-4574-93C1-821E2343ED35}">
      <dsp:nvSpPr>
        <dsp:cNvPr id="0" name=""/>
        <dsp:cNvSpPr/>
      </dsp:nvSpPr>
      <dsp:spPr>
        <a:xfrm>
          <a:off x="2581587" y="2374041"/>
          <a:ext cx="1028492" cy="805350"/>
        </a:xfrm>
        <a:custGeom>
          <a:avLst/>
          <a:gdLst/>
          <a:ahLst/>
          <a:cxnLst/>
          <a:rect l="0" t="0" r="0" b="0"/>
          <a:pathLst>
            <a:path>
              <a:moveTo>
                <a:pt x="0" y="0"/>
              </a:moveTo>
              <a:lnTo>
                <a:pt x="514246" y="0"/>
              </a:lnTo>
              <a:lnTo>
                <a:pt x="514246" y="805350"/>
              </a:lnTo>
              <a:lnTo>
                <a:pt x="1028492" y="805350"/>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b="0" kern="1200"/>
        </a:p>
      </dsp:txBody>
      <dsp:txXfrm>
        <a:off x="3063176" y="2744059"/>
        <a:ext cx="65314" cy="65314"/>
      </dsp:txXfrm>
    </dsp:sp>
    <dsp:sp modelId="{744134E7-FB82-4BAF-BD10-D9621015B0BC}">
      <dsp:nvSpPr>
        <dsp:cNvPr id="0" name=""/>
        <dsp:cNvSpPr/>
      </dsp:nvSpPr>
      <dsp:spPr>
        <a:xfrm>
          <a:off x="2581587" y="2328321"/>
          <a:ext cx="1028492" cy="91440"/>
        </a:xfrm>
        <a:custGeom>
          <a:avLst/>
          <a:gdLst/>
          <a:ahLst/>
          <a:cxnLst/>
          <a:rect l="0" t="0" r="0" b="0"/>
          <a:pathLst>
            <a:path>
              <a:moveTo>
                <a:pt x="0" y="45720"/>
              </a:moveTo>
              <a:lnTo>
                <a:pt x="514246" y="45720"/>
              </a:lnTo>
              <a:lnTo>
                <a:pt x="514246" y="128530"/>
              </a:lnTo>
              <a:lnTo>
                <a:pt x="1028492" y="128530"/>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3070038" y="2348245"/>
        <a:ext cx="51591" cy="51591"/>
      </dsp:txXfrm>
    </dsp:sp>
    <dsp:sp modelId="{BAB5779C-7528-444D-BD33-34F6ADF7D547}">
      <dsp:nvSpPr>
        <dsp:cNvPr id="0" name=""/>
        <dsp:cNvSpPr/>
      </dsp:nvSpPr>
      <dsp:spPr>
        <a:xfrm>
          <a:off x="2581587" y="1734311"/>
          <a:ext cx="1028492" cy="639729"/>
        </a:xfrm>
        <a:custGeom>
          <a:avLst/>
          <a:gdLst/>
          <a:ahLst/>
          <a:cxnLst/>
          <a:rect l="0" t="0" r="0" b="0"/>
          <a:pathLst>
            <a:path>
              <a:moveTo>
                <a:pt x="0" y="639729"/>
              </a:moveTo>
              <a:lnTo>
                <a:pt x="514246" y="639729"/>
              </a:lnTo>
              <a:lnTo>
                <a:pt x="514246" y="0"/>
              </a:lnTo>
              <a:lnTo>
                <a:pt x="1028492" y="0"/>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3065553" y="2023896"/>
        <a:ext cx="60560" cy="60560"/>
      </dsp:txXfrm>
    </dsp:sp>
    <dsp:sp modelId="{6987BC0C-1310-49C0-8871-87C28E04B52E}">
      <dsp:nvSpPr>
        <dsp:cNvPr id="0" name=""/>
        <dsp:cNvSpPr/>
      </dsp:nvSpPr>
      <dsp:spPr>
        <a:xfrm>
          <a:off x="2581587" y="1011771"/>
          <a:ext cx="1028492" cy="1362269"/>
        </a:xfrm>
        <a:custGeom>
          <a:avLst/>
          <a:gdLst/>
          <a:ahLst/>
          <a:cxnLst/>
          <a:rect l="0" t="0" r="0" b="0"/>
          <a:pathLst>
            <a:path>
              <a:moveTo>
                <a:pt x="0" y="1362269"/>
              </a:moveTo>
              <a:lnTo>
                <a:pt x="514246" y="1362269"/>
              </a:lnTo>
              <a:lnTo>
                <a:pt x="514246" y="0"/>
              </a:lnTo>
              <a:lnTo>
                <a:pt x="1028492" y="0"/>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66700">
            <a:lnSpc>
              <a:spcPct val="90000"/>
            </a:lnSpc>
            <a:spcBef>
              <a:spcPct val="0"/>
            </a:spcBef>
            <a:spcAft>
              <a:spcPct val="35000"/>
            </a:spcAft>
            <a:buNone/>
          </a:pPr>
          <a:endParaRPr lang="en-US" sz="600" b="0" kern="1200"/>
        </a:p>
      </dsp:txBody>
      <dsp:txXfrm>
        <a:off x="3053160" y="1650233"/>
        <a:ext cx="85345" cy="85345"/>
      </dsp:txXfrm>
    </dsp:sp>
    <dsp:sp modelId="{FAED4CBC-D6A1-42F9-BF7C-62DA9096BE11}">
      <dsp:nvSpPr>
        <dsp:cNvPr id="0" name=""/>
        <dsp:cNvSpPr/>
      </dsp:nvSpPr>
      <dsp:spPr>
        <a:xfrm>
          <a:off x="2581587" y="289231"/>
          <a:ext cx="1028492" cy="2084809"/>
        </a:xfrm>
        <a:custGeom>
          <a:avLst/>
          <a:gdLst/>
          <a:ahLst/>
          <a:cxnLst/>
          <a:rect l="0" t="0" r="0" b="0"/>
          <a:pathLst>
            <a:path>
              <a:moveTo>
                <a:pt x="0" y="2084809"/>
              </a:moveTo>
              <a:lnTo>
                <a:pt x="514246" y="2084809"/>
              </a:lnTo>
              <a:lnTo>
                <a:pt x="514246" y="0"/>
              </a:lnTo>
              <a:lnTo>
                <a:pt x="1028492" y="0"/>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355600">
            <a:lnSpc>
              <a:spcPct val="90000"/>
            </a:lnSpc>
            <a:spcBef>
              <a:spcPct val="0"/>
            </a:spcBef>
            <a:spcAft>
              <a:spcPct val="35000"/>
            </a:spcAft>
            <a:buNone/>
          </a:pPr>
          <a:endParaRPr lang="en-US" sz="800" b="0" kern="1200"/>
        </a:p>
      </dsp:txBody>
      <dsp:txXfrm>
        <a:off x="3037716" y="1273519"/>
        <a:ext cx="116234" cy="116234"/>
      </dsp:txXfrm>
    </dsp:sp>
    <dsp:sp modelId="{2073A012-19A6-43D3-B091-25A9DB52EE2A}">
      <dsp:nvSpPr>
        <dsp:cNvPr id="0" name=""/>
        <dsp:cNvSpPr/>
      </dsp:nvSpPr>
      <dsp:spPr>
        <a:xfrm>
          <a:off x="1003641" y="1794523"/>
          <a:ext cx="1996857" cy="1159035"/>
        </a:xfrm>
        <a:prstGeom prst="rect">
          <a:avLst/>
        </a:prstGeom>
        <a:solidFill>
          <a:srgbClr val="00B0F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255" tIns="8255" rIns="8255" bIns="8255" numCol="1" spcCol="1270" anchor="ctr" anchorCtr="0">
          <a:noAutofit/>
        </a:bodyPr>
        <a:lstStyle/>
        <a:p>
          <a:pPr marL="0" lvl="0" indent="0" algn="ctr" defTabSz="577850">
            <a:lnSpc>
              <a:spcPct val="90000"/>
            </a:lnSpc>
            <a:spcBef>
              <a:spcPct val="0"/>
            </a:spcBef>
            <a:spcAft>
              <a:spcPct val="35000"/>
            </a:spcAft>
            <a:buNone/>
          </a:pPr>
          <a:r>
            <a:rPr lang="en-US" sz="1300" b="0" kern="1200" dirty="0">
              <a:solidFill>
                <a:schemeClr val="bg1"/>
              </a:solidFill>
            </a:rPr>
            <a:t>Should ACIP recommend RZV [or </a:t>
          </a:r>
          <a:r>
            <a:rPr lang="en-US" sz="1300" b="0" kern="1200" dirty="0" err="1">
              <a:solidFill>
                <a:schemeClr val="bg1"/>
              </a:solidFill>
            </a:rPr>
            <a:t>Shingrix</a:t>
          </a:r>
          <a:r>
            <a:rPr lang="en-US" sz="1300" b="0" kern="1200" dirty="0">
              <a:solidFill>
                <a:schemeClr val="bg1"/>
              </a:solidFill>
            </a:rPr>
            <a:t>] for use in immunocompetent adults aged 50 years and older to prevent shingles?</a:t>
          </a:r>
        </a:p>
      </dsp:txBody>
      <dsp:txXfrm>
        <a:off x="1003641" y="1794523"/>
        <a:ext cx="1996857" cy="1159035"/>
      </dsp:txXfrm>
    </dsp:sp>
    <dsp:sp modelId="{B0B6904C-B974-4F28-BCDE-55B8DAE7F158}">
      <dsp:nvSpPr>
        <dsp:cNvPr id="0" name=""/>
        <dsp:cNvSpPr/>
      </dsp:nvSpPr>
      <dsp:spPr>
        <a:xfrm>
          <a:off x="3610080" y="215"/>
          <a:ext cx="1895945" cy="578032"/>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255" tIns="8255" rIns="8255" bIns="8255" numCol="1" spcCol="1270" anchor="ctr" anchorCtr="0">
          <a:noAutofit/>
        </a:bodyPr>
        <a:lstStyle/>
        <a:p>
          <a:pPr marL="0" lvl="0" indent="0" algn="ctr" defTabSz="577850">
            <a:lnSpc>
              <a:spcPct val="90000"/>
            </a:lnSpc>
            <a:spcBef>
              <a:spcPct val="0"/>
            </a:spcBef>
            <a:spcAft>
              <a:spcPct val="35000"/>
            </a:spcAft>
            <a:buNone/>
          </a:pPr>
          <a:r>
            <a:rPr lang="en-US" sz="1300" b="0" kern="1200" dirty="0"/>
            <a:t>Is there a public health need?</a:t>
          </a:r>
        </a:p>
      </dsp:txBody>
      <dsp:txXfrm>
        <a:off x="3610080" y="215"/>
        <a:ext cx="1895945" cy="578032"/>
      </dsp:txXfrm>
    </dsp:sp>
    <dsp:sp modelId="{FD994ED9-1128-44BF-802E-BF7E20BD9D49}">
      <dsp:nvSpPr>
        <dsp:cNvPr id="0" name=""/>
        <dsp:cNvSpPr/>
      </dsp:nvSpPr>
      <dsp:spPr>
        <a:xfrm>
          <a:off x="3610080" y="722755"/>
          <a:ext cx="1895945" cy="578032"/>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255" tIns="8255" rIns="8255" bIns="8255" numCol="1" spcCol="1270" anchor="ctr" anchorCtr="0">
          <a:noAutofit/>
        </a:bodyPr>
        <a:lstStyle/>
        <a:p>
          <a:pPr marL="0" lvl="0" indent="0" algn="ctr" defTabSz="577850">
            <a:lnSpc>
              <a:spcPct val="90000"/>
            </a:lnSpc>
            <a:spcBef>
              <a:spcPct val="0"/>
            </a:spcBef>
            <a:spcAft>
              <a:spcPct val="35000"/>
            </a:spcAft>
            <a:buNone/>
          </a:pPr>
          <a:r>
            <a:rPr lang="en-US" sz="1300" b="0" kern="1200" dirty="0"/>
            <a:t>Do benefits from the intervention outweigh the harms?</a:t>
          </a:r>
        </a:p>
      </dsp:txBody>
      <dsp:txXfrm>
        <a:off x="3610080" y="722755"/>
        <a:ext cx="1895945" cy="578032"/>
      </dsp:txXfrm>
    </dsp:sp>
    <dsp:sp modelId="{7A467840-2C0E-48CA-AEBE-1AFB4354208B}">
      <dsp:nvSpPr>
        <dsp:cNvPr id="0" name=""/>
        <dsp:cNvSpPr/>
      </dsp:nvSpPr>
      <dsp:spPr>
        <a:xfrm>
          <a:off x="3610080" y="1445295"/>
          <a:ext cx="1895945" cy="578032"/>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255" tIns="8255" rIns="8255" bIns="8255" numCol="1" spcCol="1270" anchor="ctr" anchorCtr="0">
          <a:noAutofit/>
        </a:bodyPr>
        <a:lstStyle/>
        <a:p>
          <a:pPr marL="0" lvl="0" indent="0" algn="ctr" defTabSz="577850">
            <a:lnSpc>
              <a:spcPct val="90000"/>
            </a:lnSpc>
            <a:spcBef>
              <a:spcPct val="0"/>
            </a:spcBef>
            <a:spcAft>
              <a:spcPct val="35000"/>
            </a:spcAft>
            <a:buNone/>
          </a:pPr>
          <a:r>
            <a:rPr lang="en-US" sz="1300" b="0" kern="1200" dirty="0"/>
            <a:t>What is the overall certainty of evidence for the critical outcomes?</a:t>
          </a:r>
        </a:p>
      </dsp:txBody>
      <dsp:txXfrm>
        <a:off x="3610080" y="1445295"/>
        <a:ext cx="1895945" cy="578032"/>
      </dsp:txXfrm>
    </dsp:sp>
    <dsp:sp modelId="{2CD5C5EA-5C90-4391-A1B2-F8EE7AB084CC}">
      <dsp:nvSpPr>
        <dsp:cNvPr id="0" name=""/>
        <dsp:cNvSpPr/>
      </dsp:nvSpPr>
      <dsp:spPr>
        <a:xfrm>
          <a:off x="3610080" y="2167835"/>
          <a:ext cx="1895945" cy="578032"/>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255" tIns="8255" rIns="8255" bIns="8255" numCol="1" spcCol="1270" anchor="ctr" anchorCtr="0">
          <a:noAutofit/>
        </a:bodyPr>
        <a:lstStyle/>
        <a:p>
          <a:pPr marL="0" lvl="0" indent="0" algn="ctr" defTabSz="577850">
            <a:lnSpc>
              <a:spcPct val="90000"/>
            </a:lnSpc>
            <a:spcBef>
              <a:spcPct val="0"/>
            </a:spcBef>
            <a:spcAft>
              <a:spcPct val="35000"/>
            </a:spcAft>
            <a:buNone/>
          </a:pPr>
          <a:r>
            <a:rPr lang="en-US" sz="1300" b="0" kern="1200" dirty="0"/>
            <a:t>Does the target population value this intervention?</a:t>
          </a:r>
        </a:p>
      </dsp:txBody>
      <dsp:txXfrm>
        <a:off x="3610080" y="2167835"/>
        <a:ext cx="1895945" cy="578032"/>
      </dsp:txXfrm>
    </dsp:sp>
    <dsp:sp modelId="{E428CA9B-7C02-4BA9-B4D9-87A0D7490036}">
      <dsp:nvSpPr>
        <dsp:cNvPr id="0" name=""/>
        <dsp:cNvSpPr/>
      </dsp:nvSpPr>
      <dsp:spPr>
        <a:xfrm>
          <a:off x="3610080" y="2890376"/>
          <a:ext cx="1895945" cy="578032"/>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255" tIns="8255" rIns="8255" bIns="8255" numCol="1" spcCol="1270" anchor="ctr" anchorCtr="0">
          <a:noAutofit/>
        </a:bodyPr>
        <a:lstStyle/>
        <a:p>
          <a:pPr marL="0" lvl="0" indent="0" algn="ctr" defTabSz="577850">
            <a:lnSpc>
              <a:spcPct val="90000"/>
            </a:lnSpc>
            <a:spcBef>
              <a:spcPct val="0"/>
            </a:spcBef>
            <a:spcAft>
              <a:spcPct val="35000"/>
            </a:spcAft>
            <a:buNone/>
          </a:pPr>
          <a:r>
            <a:rPr lang="en-US" sz="1300" b="0" kern="1200" dirty="0"/>
            <a:t>Is the intervention acceptable to key stakeholders?</a:t>
          </a:r>
        </a:p>
      </dsp:txBody>
      <dsp:txXfrm>
        <a:off x="3610080" y="2890376"/>
        <a:ext cx="1895945" cy="578032"/>
      </dsp:txXfrm>
    </dsp:sp>
    <dsp:sp modelId="{78F940AE-9759-425F-BCA6-5A0D818EA74B}">
      <dsp:nvSpPr>
        <dsp:cNvPr id="0" name=""/>
        <dsp:cNvSpPr/>
      </dsp:nvSpPr>
      <dsp:spPr>
        <a:xfrm>
          <a:off x="3610080" y="3612916"/>
          <a:ext cx="1895945" cy="578032"/>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255" tIns="8255" rIns="8255" bIns="8255" numCol="1" spcCol="1270" anchor="ctr" anchorCtr="0">
          <a:noAutofit/>
        </a:bodyPr>
        <a:lstStyle/>
        <a:p>
          <a:pPr marL="0" lvl="0" indent="0" algn="ctr" defTabSz="577850">
            <a:lnSpc>
              <a:spcPct val="90000"/>
            </a:lnSpc>
            <a:spcBef>
              <a:spcPct val="0"/>
            </a:spcBef>
            <a:spcAft>
              <a:spcPct val="35000"/>
            </a:spcAft>
            <a:buNone/>
          </a:pPr>
          <a:r>
            <a:rPr lang="en-US" sz="1300" b="0" kern="1200" dirty="0"/>
            <a:t>Is the intervention a reasonable and efficient allocation of resources?</a:t>
          </a:r>
        </a:p>
      </dsp:txBody>
      <dsp:txXfrm>
        <a:off x="3610080" y="3612916"/>
        <a:ext cx="1895945" cy="578032"/>
      </dsp:txXfrm>
    </dsp:sp>
    <dsp:sp modelId="{4391341F-95CE-4323-8A7B-1045485F3705}">
      <dsp:nvSpPr>
        <dsp:cNvPr id="0" name=""/>
        <dsp:cNvSpPr/>
      </dsp:nvSpPr>
      <dsp:spPr>
        <a:xfrm>
          <a:off x="3610080" y="4335456"/>
          <a:ext cx="1895945" cy="578032"/>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255" tIns="8255" rIns="8255" bIns="8255" numCol="1" spcCol="1270" anchor="ctr" anchorCtr="0">
          <a:noAutofit/>
        </a:bodyPr>
        <a:lstStyle/>
        <a:p>
          <a:pPr marL="0" lvl="0" indent="0" algn="ctr" defTabSz="577850">
            <a:lnSpc>
              <a:spcPct val="90000"/>
            </a:lnSpc>
            <a:spcBef>
              <a:spcPct val="0"/>
            </a:spcBef>
            <a:spcAft>
              <a:spcPct val="35000"/>
            </a:spcAft>
            <a:buNone/>
          </a:pPr>
          <a:r>
            <a:rPr lang="en-US" sz="1300" b="0" kern="1200" dirty="0"/>
            <a:t>Is the intervention feasible to implement?</a:t>
          </a:r>
        </a:p>
      </dsp:txBody>
      <dsp:txXfrm>
        <a:off x="3610080" y="4335456"/>
        <a:ext cx="1895945" cy="578032"/>
      </dsp:txXfrm>
    </dsp:sp>
  </dsp:spTree>
</dsp:drawing>
</file>

<file path=ppt/diagrams/drawing1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2B45722-51F4-42D2-899B-EC552451B40D}">
      <dsp:nvSpPr>
        <dsp:cNvPr id="0" name=""/>
        <dsp:cNvSpPr/>
      </dsp:nvSpPr>
      <dsp:spPr>
        <a:xfrm>
          <a:off x="2506807" y="2358799"/>
          <a:ext cx="1295849" cy="2265672"/>
        </a:xfrm>
        <a:custGeom>
          <a:avLst/>
          <a:gdLst/>
          <a:ahLst/>
          <a:cxnLst/>
          <a:rect l="0" t="0" r="0" b="0"/>
          <a:pathLst>
            <a:path>
              <a:moveTo>
                <a:pt x="0" y="0"/>
              </a:moveTo>
              <a:lnTo>
                <a:pt x="647924" y="0"/>
              </a:lnTo>
              <a:lnTo>
                <a:pt x="647924" y="2265672"/>
              </a:lnTo>
              <a:lnTo>
                <a:pt x="1295849" y="2265672"/>
              </a:lnTo>
            </a:path>
          </a:pathLst>
        </a:custGeom>
        <a:noFill/>
        <a:ln w="12700" cap="flat" cmpd="sng" algn="ctr">
          <a:solidFill>
            <a:schemeClr val="bg1"/>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400050">
            <a:lnSpc>
              <a:spcPct val="90000"/>
            </a:lnSpc>
            <a:spcBef>
              <a:spcPct val="0"/>
            </a:spcBef>
            <a:spcAft>
              <a:spcPct val="35000"/>
            </a:spcAft>
            <a:buNone/>
          </a:pPr>
          <a:endParaRPr lang="en-US" sz="900" b="1" kern="1200"/>
        </a:p>
      </dsp:txBody>
      <dsp:txXfrm>
        <a:off x="3089480" y="3426383"/>
        <a:ext cx="130503" cy="130503"/>
      </dsp:txXfrm>
    </dsp:sp>
    <dsp:sp modelId="{78091449-97ED-4B52-BE13-48C167BAAC0D}">
      <dsp:nvSpPr>
        <dsp:cNvPr id="0" name=""/>
        <dsp:cNvSpPr/>
      </dsp:nvSpPr>
      <dsp:spPr>
        <a:xfrm>
          <a:off x="2506807" y="2358799"/>
          <a:ext cx="1295849" cy="1543132"/>
        </a:xfrm>
        <a:custGeom>
          <a:avLst/>
          <a:gdLst/>
          <a:ahLst/>
          <a:cxnLst/>
          <a:rect l="0" t="0" r="0" b="0"/>
          <a:pathLst>
            <a:path>
              <a:moveTo>
                <a:pt x="0" y="0"/>
              </a:moveTo>
              <a:lnTo>
                <a:pt x="647924" y="0"/>
              </a:lnTo>
              <a:lnTo>
                <a:pt x="647924" y="1543132"/>
              </a:lnTo>
              <a:lnTo>
                <a:pt x="1295849" y="1543132"/>
              </a:lnTo>
            </a:path>
          </a:pathLst>
        </a:custGeom>
        <a:noFill/>
        <a:ln w="12700" cap="flat" cmpd="sng" algn="ctr">
          <a:solidFill>
            <a:schemeClr val="bg1"/>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311150">
            <a:lnSpc>
              <a:spcPct val="90000"/>
            </a:lnSpc>
            <a:spcBef>
              <a:spcPct val="0"/>
            </a:spcBef>
            <a:spcAft>
              <a:spcPct val="35000"/>
            </a:spcAft>
            <a:buNone/>
          </a:pPr>
          <a:endParaRPr lang="en-US" sz="700" b="1" kern="1200"/>
        </a:p>
      </dsp:txBody>
      <dsp:txXfrm>
        <a:off x="3104355" y="3079989"/>
        <a:ext cx="100753" cy="100753"/>
      </dsp:txXfrm>
    </dsp:sp>
    <dsp:sp modelId="{A0E2934C-2191-4574-93C1-821E2343ED35}">
      <dsp:nvSpPr>
        <dsp:cNvPr id="0" name=""/>
        <dsp:cNvSpPr/>
      </dsp:nvSpPr>
      <dsp:spPr>
        <a:xfrm>
          <a:off x="2506807" y="2358799"/>
          <a:ext cx="1295849" cy="820592"/>
        </a:xfrm>
        <a:custGeom>
          <a:avLst/>
          <a:gdLst/>
          <a:ahLst/>
          <a:cxnLst/>
          <a:rect l="0" t="0" r="0" b="0"/>
          <a:pathLst>
            <a:path>
              <a:moveTo>
                <a:pt x="0" y="0"/>
              </a:moveTo>
              <a:lnTo>
                <a:pt x="647924" y="0"/>
              </a:lnTo>
              <a:lnTo>
                <a:pt x="647924" y="820592"/>
              </a:lnTo>
              <a:lnTo>
                <a:pt x="1295849" y="820592"/>
              </a:lnTo>
            </a:path>
          </a:pathLst>
        </a:custGeom>
        <a:noFill/>
        <a:ln w="12700" cap="flat" cmpd="sng" algn="ctr">
          <a:solidFill>
            <a:schemeClr val="bg1"/>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b="1" kern="1200"/>
        </a:p>
      </dsp:txBody>
      <dsp:txXfrm>
        <a:off x="3116387" y="2730750"/>
        <a:ext cx="76690" cy="76690"/>
      </dsp:txXfrm>
    </dsp:sp>
    <dsp:sp modelId="{744134E7-FB82-4BAF-BD10-D9621015B0BC}">
      <dsp:nvSpPr>
        <dsp:cNvPr id="0" name=""/>
        <dsp:cNvSpPr/>
      </dsp:nvSpPr>
      <dsp:spPr>
        <a:xfrm>
          <a:off x="2506807" y="2358799"/>
          <a:ext cx="1295849" cy="98052"/>
        </a:xfrm>
        <a:custGeom>
          <a:avLst/>
          <a:gdLst/>
          <a:ahLst/>
          <a:cxnLst/>
          <a:rect l="0" t="0" r="0" b="0"/>
          <a:pathLst>
            <a:path>
              <a:moveTo>
                <a:pt x="0" y="0"/>
              </a:moveTo>
              <a:lnTo>
                <a:pt x="647924" y="0"/>
              </a:lnTo>
              <a:lnTo>
                <a:pt x="647924" y="98052"/>
              </a:lnTo>
              <a:lnTo>
                <a:pt x="1295849" y="98052"/>
              </a:lnTo>
            </a:path>
          </a:pathLst>
        </a:custGeom>
        <a:noFill/>
        <a:ln w="12700" cap="flat" cmpd="sng" algn="ctr">
          <a:solidFill>
            <a:schemeClr val="bg1"/>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b="1" kern="1200"/>
        </a:p>
      </dsp:txBody>
      <dsp:txXfrm>
        <a:off x="3122243" y="2375336"/>
        <a:ext cx="64977" cy="64977"/>
      </dsp:txXfrm>
    </dsp:sp>
    <dsp:sp modelId="{BAB5779C-7528-444D-BD33-34F6ADF7D547}">
      <dsp:nvSpPr>
        <dsp:cNvPr id="0" name=""/>
        <dsp:cNvSpPr/>
      </dsp:nvSpPr>
      <dsp:spPr>
        <a:xfrm>
          <a:off x="2506807" y="1734311"/>
          <a:ext cx="1295849" cy="624487"/>
        </a:xfrm>
        <a:custGeom>
          <a:avLst/>
          <a:gdLst/>
          <a:ahLst/>
          <a:cxnLst/>
          <a:rect l="0" t="0" r="0" b="0"/>
          <a:pathLst>
            <a:path>
              <a:moveTo>
                <a:pt x="0" y="624487"/>
              </a:moveTo>
              <a:lnTo>
                <a:pt x="647924" y="624487"/>
              </a:lnTo>
              <a:lnTo>
                <a:pt x="647924" y="0"/>
              </a:lnTo>
              <a:lnTo>
                <a:pt x="1295849" y="0"/>
              </a:lnTo>
            </a:path>
          </a:pathLst>
        </a:custGeom>
        <a:noFill/>
        <a:ln w="12700" cap="flat" cmpd="sng" algn="ctr">
          <a:solidFill>
            <a:schemeClr val="bg1"/>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b="1" kern="1200"/>
        </a:p>
      </dsp:txBody>
      <dsp:txXfrm>
        <a:off x="3118770" y="2010593"/>
        <a:ext cx="71923" cy="71923"/>
      </dsp:txXfrm>
    </dsp:sp>
    <dsp:sp modelId="{6987BC0C-1310-49C0-8871-87C28E04B52E}">
      <dsp:nvSpPr>
        <dsp:cNvPr id="0" name=""/>
        <dsp:cNvSpPr/>
      </dsp:nvSpPr>
      <dsp:spPr>
        <a:xfrm>
          <a:off x="2506807" y="1011771"/>
          <a:ext cx="1295849" cy="1347027"/>
        </a:xfrm>
        <a:custGeom>
          <a:avLst/>
          <a:gdLst/>
          <a:ahLst/>
          <a:cxnLst/>
          <a:rect l="0" t="0" r="0" b="0"/>
          <a:pathLst>
            <a:path>
              <a:moveTo>
                <a:pt x="0" y="1347027"/>
              </a:moveTo>
              <a:lnTo>
                <a:pt x="647924" y="1347027"/>
              </a:lnTo>
              <a:lnTo>
                <a:pt x="647924" y="0"/>
              </a:lnTo>
              <a:lnTo>
                <a:pt x="1295849" y="0"/>
              </a:lnTo>
            </a:path>
          </a:pathLst>
        </a:custGeom>
        <a:noFill/>
        <a:ln w="12700" cap="flat" cmpd="sng" algn="ctr">
          <a:solidFill>
            <a:schemeClr val="bg1"/>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66700">
            <a:lnSpc>
              <a:spcPct val="90000"/>
            </a:lnSpc>
            <a:spcBef>
              <a:spcPct val="0"/>
            </a:spcBef>
            <a:spcAft>
              <a:spcPct val="35000"/>
            </a:spcAft>
            <a:buNone/>
          </a:pPr>
          <a:endParaRPr lang="en-US" sz="600" b="1" kern="1200"/>
        </a:p>
      </dsp:txBody>
      <dsp:txXfrm>
        <a:off x="3108003" y="1638557"/>
        <a:ext cx="93457" cy="93457"/>
      </dsp:txXfrm>
    </dsp:sp>
    <dsp:sp modelId="{FAED4CBC-D6A1-42F9-BF7C-62DA9096BE11}">
      <dsp:nvSpPr>
        <dsp:cNvPr id="0" name=""/>
        <dsp:cNvSpPr/>
      </dsp:nvSpPr>
      <dsp:spPr>
        <a:xfrm>
          <a:off x="2506807" y="289231"/>
          <a:ext cx="1295849" cy="2069567"/>
        </a:xfrm>
        <a:custGeom>
          <a:avLst/>
          <a:gdLst/>
          <a:ahLst/>
          <a:cxnLst/>
          <a:rect l="0" t="0" r="0" b="0"/>
          <a:pathLst>
            <a:path>
              <a:moveTo>
                <a:pt x="0" y="2069567"/>
              </a:moveTo>
              <a:lnTo>
                <a:pt x="647924" y="2069567"/>
              </a:lnTo>
              <a:lnTo>
                <a:pt x="647924" y="0"/>
              </a:lnTo>
              <a:lnTo>
                <a:pt x="1295849" y="0"/>
              </a:lnTo>
            </a:path>
          </a:pathLst>
        </a:custGeom>
        <a:noFill/>
        <a:ln w="12700" cap="flat" cmpd="sng" algn="ctr">
          <a:solidFill>
            <a:schemeClr val="bg1"/>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355600">
            <a:lnSpc>
              <a:spcPct val="90000"/>
            </a:lnSpc>
            <a:spcBef>
              <a:spcPct val="0"/>
            </a:spcBef>
            <a:spcAft>
              <a:spcPct val="35000"/>
            </a:spcAft>
            <a:buNone/>
          </a:pPr>
          <a:endParaRPr lang="en-US" sz="800" b="1" kern="1200"/>
        </a:p>
      </dsp:txBody>
      <dsp:txXfrm>
        <a:off x="3093687" y="1262970"/>
        <a:ext cx="122089" cy="122089"/>
      </dsp:txXfrm>
    </dsp:sp>
    <dsp:sp modelId="{2073A012-19A6-43D3-B091-25A9DB52EE2A}">
      <dsp:nvSpPr>
        <dsp:cNvPr id="0" name=""/>
        <dsp:cNvSpPr/>
      </dsp:nvSpPr>
      <dsp:spPr>
        <a:xfrm>
          <a:off x="584636" y="1655880"/>
          <a:ext cx="2438504" cy="1405837"/>
        </a:xfrm>
        <a:prstGeom prst="rect">
          <a:avLst/>
        </a:prstGeom>
        <a:solidFill>
          <a:schemeClr val="bg1"/>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525" tIns="9525" rIns="9525" bIns="9525" numCol="1" spcCol="1270" anchor="ctr" anchorCtr="0">
          <a:noAutofit/>
        </a:bodyPr>
        <a:lstStyle/>
        <a:p>
          <a:pPr marL="0" lvl="0" indent="0" algn="ctr" defTabSz="666750">
            <a:lnSpc>
              <a:spcPct val="90000"/>
            </a:lnSpc>
            <a:spcBef>
              <a:spcPct val="0"/>
            </a:spcBef>
            <a:spcAft>
              <a:spcPct val="35000"/>
            </a:spcAft>
            <a:buNone/>
          </a:pPr>
          <a:r>
            <a:rPr lang="en-US" sz="1500" b="1" kern="1200" dirty="0">
              <a:solidFill>
                <a:schemeClr val="bg1"/>
              </a:solidFill>
            </a:rPr>
            <a:t>ACIP should recommend the use of RZV among immunocompetent adults aged 50 years and older for the prevention of shingles and related complications</a:t>
          </a:r>
        </a:p>
      </dsp:txBody>
      <dsp:txXfrm>
        <a:off x="584636" y="1655880"/>
        <a:ext cx="2438504" cy="1405837"/>
      </dsp:txXfrm>
    </dsp:sp>
    <dsp:sp modelId="{B0B6904C-B974-4F28-BCDE-55B8DAE7F158}">
      <dsp:nvSpPr>
        <dsp:cNvPr id="0" name=""/>
        <dsp:cNvSpPr/>
      </dsp:nvSpPr>
      <dsp:spPr>
        <a:xfrm>
          <a:off x="3802657" y="215"/>
          <a:ext cx="1895945" cy="578032"/>
        </a:xfrm>
        <a:prstGeom prst="rect">
          <a:avLst/>
        </a:prstGeom>
        <a:solidFill>
          <a:schemeClr val="accent6">
            <a:lumMod val="5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marL="0" lvl="0" indent="0" algn="ctr" defTabSz="533400">
            <a:lnSpc>
              <a:spcPct val="90000"/>
            </a:lnSpc>
            <a:spcBef>
              <a:spcPct val="0"/>
            </a:spcBef>
            <a:spcAft>
              <a:spcPct val="35000"/>
            </a:spcAft>
            <a:buNone/>
          </a:pPr>
          <a:r>
            <a:rPr lang="en-US" sz="1200" b="1" kern="1200" dirty="0"/>
            <a:t>There a public health need for this vaccine</a:t>
          </a:r>
        </a:p>
      </dsp:txBody>
      <dsp:txXfrm>
        <a:off x="3802657" y="215"/>
        <a:ext cx="1895945" cy="578032"/>
      </dsp:txXfrm>
    </dsp:sp>
    <dsp:sp modelId="{FD994ED9-1128-44BF-802E-BF7E20BD9D49}">
      <dsp:nvSpPr>
        <dsp:cNvPr id="0" name=""/>
        <dsp:cNvSpPr/>
      </dsp:nvSpPr>
      <dsp:spPr>
        <a:xfrm>
          <a:off x="3802657" y="722755"/>
          <a:ext cx="1895945" cy="578032"/>
        </a:xfrm>
        <a:prstGeom prst="rect">
          <a:avLst/>
        </a:prstGeom>
        <a:solidFill>
          <a:schemeClr val="accent6">
            <a:lumMod val="5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marL="0" lvl="0" indent="0" algn="ctr" defTabSz="533400">
            <a:lnSpc>
              <a:spcPct val="90000"/>
            </a:lnSpc>
            <a:spcBef>
              <a:spcPct val="0"/>
            </a:spcBef>
            <a:spcAft>
              <a:spcPct val="35000"/>
            </a:spcAft>
            <a:buNone/>
          </a:pPr>
          <a:r>
            <a:rPr lang="en-US" sz="1200" b="1" kern="1200" dirty="0"/>
            <a:t>Benefits from the intervention outweigh the harms.</a:t>
          </a:r>
        </a:p>
      </dsp:txBody>
      <dsp:txXfrm>
        <a:off x="3802657" y="722755"/>
        <a:ext cx="1895945" cy="578032"/>
      </dsp:txXfrm>
    </dsp:sp>
    <dsp:sp modelId="{7A467840-2C0E-48CA-AEBE-1AFB4354208B}">
      <dsp:nvSpPr>
        <dsp:cNvPr id="0" name=""/>
        <dsp:cNvSpPr/>
      </dsp:nvSpPr>
      <dsp:spPr>
        <a:xfrm>
          <a:off x="3802657" y="1445295"/>
          <a:ext cx="1895945" cy="578032"/>
        </a:xfrm>
        <a:prstGeom prst="rect">
          <a:avLst/>
        </a:prstGeom>
        <a:solidFill>
          <a:schemeClr val="accent6">
            <a:lumMod val="5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marL="0" lvl="0" indent="0" algn="ctr" defTabSz="533400">
            <a:lnSpc>
              <a:spcPct val="90000"/>
            </a:lnSpc>
            <a:spcBef>
              <a:spcPct val="0"/>
            </a:spcBef>
            <a:spcAft>
              <a:spcPct val="35000"/>
            </a:spcAft>
            <a:buNone/>
          </a:pPr>
          <a:r>
            <a:rPr lang="en-US" sz="1200" b="1" kern="1200" dirty="0"/>
            <a:t>We have high confidence in the evidence for critical outcomes.</a:t>
          </a:r>
        </a:p>
      </dsp:txBody>
      <dsp:txXfrm>
        <a:off x="3802657" y="1445295"/>
        <a:ext cx="1895945" cy="578032"/>
      </dsp:txXfrm>
    </dsp:sp>
    <dsp:sp modelId="{2CD5C5EA-5C90-4391-A1B2-F8EE7AB084CC}">
      <dsp:nvSpPr>
        <dsp:cNvPr id="0" name=""/>
        <dsp:cNvSpPr/>
      </dsp:nvSpPr>
      <dsp:spPr>
        <a:xfrm>
          <a:off x="3802657" y="2167835"/>
          <a:ext cx="1895945" cy="578032"/>
        </a:xfrm>
        <a:prstGeom prst="rect">
          <a:avLst/>
        </a:prstGeom>
        <a:solidFill>
          <a:schemeClr val="accent6"/>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marL="0" lvl="0" indent="0" algn="ctr" defTabSz="533400">
            <a:lnSpc>
              <a:spcPct val="90000"/>
            </a:lnSpc>
            <a:spcBef>
              <a:spcPct val="0"/>
            </a:spcBef>
            <a:spcAft>
              <a:spcPct val="35000"/>
            </a:spcAft>
            <a:buNone/>
          </a:pPr>
          <a:r>
            <a:rPr lang="en-US" sz="1200" b="1" kern="1200" dirty="0"/>
            <a:t>Older adults most likely value an intervention that will prevent shingles and PHN</a:t>
          </a:r>
        </a:p>
      </dsp:txBody>
      <dsp:txXfrm>
        <a:off x="3802657" y="2167835"/>
        <a:ext cx="1895945" cy="578032"/>
      </dsp:txXfrm>
    </dsp:sp>
    <dsp:sp modelId="{E428CA9B-7C02-4BA9-B4D9-87A0D7490036}">
      <dsp:nvSpPr>
        <dsp:cNvPr id="0" name=""/>
        <dsp:cNvSpPr/>
      </dsp:nvSpPr>
      <dsp:spPr>
        <a:xfrm>
          <a:off x="3802657" y="2890376"/>
          <a:ext cx="1895945" cy="578032"/>
        </a:xfrm>
        <a:prstGeom prst="rect">
          <a:avLst/>
        </a:prstGeom>
        <a:solidFill>
          <a:schemeClr val="bg1"/>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marL="0" lvl="0" indent="0" algn="ctr" defTabSz="533400">
            <a:lnSpc>
              <a:spcPct val="90000"/>
            </a:lnSpc>
            <a:spcBef>
              <a:spcPct val="0"/>
            </a:spcBef>
            <a:spcAft>
              <a:spcPct val="35000"/>
            </a:spcAft>
            <a:buNone/>
          </a:pPr>
          <a:r>
            <a:rPr lang="en-US" sz="1200" b="1" kern="1200" dirty="0"/>
            <a:t>RZV will most likely be an acceptable intervention to providers and patients</a:t>
          </a:r>
        </a:p>
      </dsp:txBody>
      <dsp:txXfrm>
        <a:off x="3802657" y="2890376"/>
        <a:ext cx="1895945" cy="578032"/>
      </dsp:txXfrm>
    </dsp:sp>
    <dsp:sp modelId="{78F940AE-9759-425F-BCA6-5A0D818EA74B}">
      <dsp:nvSpPr>
        <dsp:cNvPr id="0" name=""/>
        <dsp:cNvSpPr/>
      </dsp:nvSpPr>
      <dsp:spPr>
        <a:xfrm>
          <a:off x="3802657" y="3612916"/>
          <a:ext cx="1895945" cy="578032"/>
        </a:xfrm>
        <a:prstGeom prst="rect">
          <a:avLst/>
        </a:prstGeom>
        <a:solidFill>
          <a:schemeClr val="bg1"/>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marL="0" lvl="0" indent="0" algn="ctr" defTabSz="533400">
            <a:lnSpc>
              <a:spcPct val="90000"/>
            </a:lnSpc>
            <a:spcBef>
              <a:spcPct val="0"/>
            </a:spcBef>
            <a:spcAft>
              <a:spcPct val="35000"/>
            </a:spcAft>
            <a:buNone/>
          </a:pPr>
          <a:r>
            <a:rPr lang="en-US" sz="1200" b="1" kern="1200" dirty="0"/>
            <a:t>The intervention appears to be a reasonable use of resources to prevent disease</a:t>
          </a:r>
        </a:p>
      </dsp:txBody>
      <dsp:txXfrm>
        <a:off x="3802657" y="3612916"/>
        <a:ext cx="1895945" cy="578032"/>
      </dsp:txXfrm>
    </dsp:sp>
    <dsp:sp modelId="{4391341F-95CE-4323-8A7B-1045485F3705}">
      <dsp:nvSpPr>
        <dsp:cNvPr id="0" name=""/>
        <dsp:cNvSpPr/>
      </dsp:nvSpPr>
      <dsp:spPr>
        <a:xfrm>
          <a:off x="3802657" y="4335456"/>
          <a:ext cx="1895945" cy="578032"/>
        </a:xfrm>
        <a:prstGeom prst="rect">
          <a:avLst/>
        </a:prstGeom>
        <a:solidFill>
          <a:schemeClr val="bg1"/>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marL="0" lvl="0" indent="0" algn="ctr" defTabSz="533400">
            <a:lnSpc>
              <a:spcPct val="90000"/>
            </a:lnSpc>
            <a:spcBef>
              <a:spcPct val="0"/>
            </a:spcBef>
            <a:spcAft>
              <a:spcPct val="35000"/>
            </a:spcAft>
            <a:buNone/>
          </a:pPr>
          <a:r>
            <a:rPr lang="en-US" sz="1200" b="1" kern="1200" dirty="0"/>
            <a:t>This intervention will most likely be feasible to implement.</a:t>
          </a:r>
        </a:p>
      </dsp:txBody>
      <dsp:txXfrm>
        <a:off x="3802657" y="4335456"/>
        <a:ext cx="1895945" cy="578032"/>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B8D2275-1E34-49E9-81C0-45B710F75125}">
      <dsp:nvSpPr>
        <dsp:cNvPr id="0" name=""/>
        <dsp:cNvSpPr/>
      </dsp:nvSpPr>
      <dsp:spPr>
        <a:xfrm>
          <a:off x="486974" y="726"/>
          <a:ext cx="2130514" cy="1278308"/>
        </a:xfrm>
        <a:prstGeom prst="rect">
          <a:avLst/>
        </a:prstGeom>
        <a:solidFill>
          <a:srgbClr val="ED7D31">
            <a:hueOff val="0"/>
            <a:satOff val="0"/>
            <a:lumOff val="0"/>
            <a:alphaOff val="0"/>
          </a:srgbClr>
        </a:solidFill>
        <a:ln w="1270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ctr" defTabSz="1022350">
            <a:lnSpc>
              <a:spcPct val="100000"/>
            </a:lnSpc>
            <a:spcBef>
              <a:spcPct val="0"/>
            </a:spcBef>
            <a:spcAft>
              <a:spcPct val="35000"/>
            </a:spcAft>
            <a:buNone/>
          </a:pPr>
          <a:r>
            <a:rPr lang="en-US" sz="2300" kern="1200" dirty="0">
              <a:solidFill>
                <a:sysClr val="window" lastClr="FFFFFF"/>
              </a:solidFill>
              <a:latin typeface="Calibri" panose="020F0502020204030204"/>
              <a:ea typeface="+mn-ea"/>
              <a:cs typeface="+mn-cs"/>
            </a:rPr>
            <a:t>Improves transparency</a:t>
          </a:r>
        </a:p>
      </dsp:txBody>
      <dsp:txXfrm>
        <a:off x="486974" y="726"/>
        <a:ext cx="2130514" cy="1278308"/>
      </dsp:txXfrm>
    </dsp:sp>
    <dsp:sp modelId="{CE11DEF3-4D75-435B-A4AD-E5FF9F63ABB0}">
      <dsp:nvSpPr>
        <dsp:cNvPr id="0" name=""/>
        <dsp:cNvSpPr/>
      </dsp:nvSpPr>
      <dsp:spPr>
        <a:xfrm>
          <a:off x="2830540" y="726"/>
          <a:ext cx="2130514" cy="1278308"/>
        </a:xfrm>
        <a:prstGeom prst="rect">
          <a:avLst/>
        </a:prstGeom>
        <a:solidFill>
          <a:srgbClr val="A5A5A5">
            <a:hueOff val="0"/>
            <a:satOff val="0"/>
            <a:lumOff val="0"/>
            <a:alphaOff val="0"/>
          </a:srgbClr>
        </a:solidFill>
        <a:ln w="1270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ctr" defTabSz="1022350">
            <a:lnSpc>
              <a:spcPct val="100000"/>
            </a:lnSpc>
            <a:spcBef>
              <a:spcPct val="0"/>
            </a:spcBef>
            <a:spcAft>
              <a:spcPct val="35000"/>
            </a:spcAft>
            <a:buNone/>
          </a:pPr>
          <a:r>
            <a:rPr lang="en-US" sz="2300" kern="1200">
              <a:solidFill>
                <a:sysClr val="window" lastClr="FFFFFF"/>
              </a:solidFill>
              <a:latin typeface="Calibri" panose="020F0502020204030204"/>
              <a:ea typeface="+mn-ea"/>
              <a:cs typeface="+mn-cs"/>
            </a:rPr>
            <a:t>Ensures all critical factors are considered</a:t>
          </a:r>
        </a:p>
      </dsp:txBody>
      <dsp:txXfrm>
        <a:off x="2830540" y="726"/>
        <a:ext cx="2130514" cy="1278308"/>
      </dsp:txXfrm>
    </dsp:sp>
    <dsp:sp modelId="{8890444A-C863-448C-929F-E3A8685E6508}">
      <dsp:nvSpPr>
        <dsp:cNvPr id="0" name=""/>
        <dsp:cNvSpPr/>
      </dsp:nvSpPr>
      <dsp:spPr>
        <a:xfrm>
          <a:off x="5174106" y="726"/>
          <a:ext cx="2130514" cy="1278308"/>
        </a:xfrm>
        <a:prstGeom prst="rect">
          <a:avLst/>
        </a:prstGeom>
        <a:solidFill>
          <a:srgbClr val="FFC000">
            <a:hueOff val="0"/>
            <a:satOff val="0"/>
            <a:lumOff val="0"/>
            <a:alphaOff val="0"/>
          </a:srgbClr>
        </a:solidFill>
        <a:ln w="1270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ctr" defTabSz="1022350">
            <a:lnSpc>
              <a:spcPct val="100000"/>
            </a:lnSpc>
            <a:spcBef>
              <a:spcPct val="0"/>
            </a:spcBef>
            <a:spcAft>
              <a:spcPct val="35000"/>
            </a:spcAft>
            <a:buNone/>
          </a:pPr>
          <a:r>
            <a:rPr lang="en-US" sz="2300" kern="1200">
              <a:solidFill>
                <a:sysClr val="window" lastClr="FFFFFF"/>
              </a:solidFill>
              <a:latin typeface="Calibri" panose="020F0502020204030204"/>
              <a:ea typeface="+mn-ea"/>
              <a:cs typeface="+mn-cs"/>
            </a:rPr>
            <a:t>Provides structure and standardization</a:t>
          </a:r>
        </a:p>
      </dsp:txBody>
      <dsp:txXfrm>
        <a:off x="5174106" y="726"/>
        <a:ext cx="2130514" cy="1278308"/>
      </dsp:txXfrm>
    </dsp:sp>
    <dsp:sp modelId="{C50C88FE-396F-4684-976C-7DD7488AD696}">
      <dsp:nvSpPr>
        <dsp:cNvPr id="0" name=""/>
        <dsp:cNvSpPr/>
      </dsp:nvSpPr>
      <dsp:spPr>
        <a:xfrm>
          <a:off x="1658757" y="1492086"/>
          <a:ext cx="2130514" cy="1278308"/>
        </a:xfrm>
        <a:prstGeom prst="rect">
          <a:avLst/>
        </a:prstGeom>
        <a:solidFill>
          <a:srgbClr val="5B9BD5">
            <a:hueOff val="0"/>
            <a:satOff val="0"/>
            <a:lumOff val="0"/>
            <a:alphaOff val="0"/>
          </a:srgbClr>
        </a:solidFill>
        <a:ln w="1270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ctr" defTabSz="1022350">
            <a:lnSpc>
              <a:spcPct val="100000"/>
            </a:lnSpc>
            <a:spcBef>
              <a:spcPct val="0"/>
            </a:spcBef>
            <a:spcAft>
              <a:spcPct val="35000"/>
            </a:spcAft>
            <a:buNone/>
          </a:pPr>
          <a:r>
            <a:rPr lang="en-US" sz="2300" kern="1200" dirty="0">
              <a:solidFill>
                <a:sysClr val="window" lastClr="FFFFFF"/>
              </a:solidFill>
              <a:latin typeface="Calibri" panose="020F0502020204030204"/>
              <a:ea typeface="+mn-ea"/>
              <a:cs typeface="+mn-cs"/>
            </a:rPr>
            <a:t>Helps deal with uncertainty</a:t>
          </a:r>
        </a:p>
      </dsp:txBody>
      <dsp:txXfrm>
        <a:off x="1658757" y="1492086"/>
        <a:ext cx="2130514" cy="1278308"/>
      </dsp:txXfrm>
    </dsp:sp>
    <dsp:sp modelId="{E65A365A-27AE-46D5-94E8-50D38219CC7D}">
      <dsp:nvSpPr>
        <dsp:cNvPr id="0" name=""/>
        <dsp:cNvSpPr/>
      </dsp:nvSpPr>
      <dsp:spPr>
        <a:xfrm>
          <a:off x="4002323" y="1492086"/>
          <a:ext cx="2130514" cy="1278308"/>
        </a:xfrm>
        <a:prstGeom prst="rect">
          <a:avLst/>
        </a:prstGeom>
        <a:solidFill>
          <a:srgbClr val="70AD47">
            <a:hueOff val="0"/>
            <a:satOff val="0"/>
            <a:lumOff val="0"/>
            <a:alphaOff val="0"/>
          </a:srgbClr>
        </a:solidFill>
        <a:ln w="1270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ctr" defTabSz="1022350">
            <a:lnSpc>
              <a:spcPct val="100000"/>
            </a:lnSpc>
            <a:spcBef>
              <a:spcPct val="0"/>
            </a:spcBef>
            <a:spcAft>
              <a:spcPct val="35000"/>
            </a:spcAft>
            <a:buNone/>
          </a:pPr>
          <a:r>
            <a:rPr lang="en-US" sz="2300" kern="1200" dirty="0">
              <a:solidFill>
                <a:sysClr val="window" lastClr="FFFFFF"/>
              </a:solidFill>
              <a:latin typeface="Calibri" panose="020F0502020204030204"/>
              <a:ea typeface="+mn-ea"/>
              <a:cs typeface="+mn-cs"/>
            </a:rPr>
            <a:t>Documentation</a:t>
          </a:r>
        </a:p>
      </dsp:txBody>
      <dsp:txXfrm>
        <a:off x="4002323" y="1492086"/>
        <a:ext cx="2130514" cy="1278308"/>
      </dsp:txXfrm>
    </dsp:sp>
  </dsp:spTree>
</dsp:drawing>
</file>

<file path=ppt/diagrams/drawing2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2B45722-51F4-42D2-899B-EC552451B40D}">
      <dsp:nvSpPr>
        <dsp:cNvPr id="0" name=""/>
        <dsp:cNvSpPr/>
      </dsp:nvSpPr>
      <dsp:spPr>
        <a:xfrm>
          <a:off x="2581587" y="2374041"/>
          <a:ext cx="1028492" cy="2250430"/>
        </a:xfrm>
        <a:custGeom>
          <a:avLst/>
          <a:gdLst/>
          <a:ahLst/>
          <a:cxnLst/>
          <a:rect l="0" t="0" r="0" b="0"/>
          <a:pathLst>
            <a:path>
              <a:moveTo>
                <a:pt x="0" y="0"/>
              </a:moveTo>
              <a:lnTo>
                <a:pt x="514246" y="0"/>
              </a:lnTo>
              <a:lnTo>
                <a:pt x="514246" y="2250430"/>
              </a:lnTo>
              <a:lnTo>
                <a:pt x="1028492" y="2250430"/>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355600">
            <a:lnSpc>
              <a:spcPct val="90000"/>
            </a:lnSpc>
            <a:spcBef>
              <a:spcPct val="0"/>
            </a:spcBef>
            <a:spcAft>
              <a:spcPct val="35000"/>
            </a:spcAft>
            <a:buNone/>
          </a:pPr>
          <a:endParaRPr lang="en-US" sz="800" b="0" kern="1200"/>
        </a:p>
      </dsp:txBody>
      <dsp:txXfrm>
        <a:off x="3033975" y="3437398"/>
        <a:ext cx="123715" cy="123715"/>
      </dsp:txXfrm>
    </dsp:sp>
    <dsp:sp modelId="{78091449-97ED-4B52-BE13-48C167BAAC0D}">
      <dsp:nvSpPr>
        <dsp:cNvPr id="0" name=""/>
        <dsp:cNvSpPr/>
      </dsp:nvSpPr>
      <dsp:spPr>
        <a:xfrm>
          <a:off x="2581587" y="2374041"/>
          <a:ext cx="1028492" cy="1527890"/>
        </a:xfrm>
        <a:custGeom>
          <a:avLst/>
          <a:gdLst/>
          <a:ahLst/>
          <a:cxnLst/>
          <a:rect l="0" t="0" r="0" b="0"/>
          <a:pathLst>
            <a:path>
              <a:moveTo>
                <a:pt x="0" y="0"/>
              </a:moveTo>
              <a:lnTo>
                <a:pt x="514246" y="0"/>
              </a:lnTo>
              <a:lnTo>
                <a:pt x="514246" y="1527890"/>
              </a:lnTo>
              <a:lnTo>
                <a:pt x="1028492" y="1527890"/>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66700">
            <a:lnSpc>
              <a:spcPct val="90000"/>
            </a:lnSpc>
            <a:spcBef>
              <a:spcPct val="0"/>
            </a:spcBef>
            <a:spcAft>
              <a:spcPct val="35000"/>
            </a:spcAft>
            <a:buNone/>
          </a:pPr>
          <a:endParaRPr lang="en-US" sz="600" b="0" kern="1200"/>
        </a:p>
      </dsp:txBody>
      <dsp:txXfrm>
        <a:off x="3049788" y="3091941"/>
        <a:ext cx="92090" cy="92090"/>
      </dsp:txXfrm>
    </dsp:sp>
    <dsp:sp modelId="{A0E2934C-2191-4574-93C1-821E2343ED35}">
      <dsp:nvSpPr>
        <dsp:cNvPr id="0" name=""/>
        <dsp:cNvSpPr/>
      </dsp:nvSpPr>
      <dsp:spPr>
        <a:xfrm>
          <a:off x="2581587" y="2374041"/>
          <a:ext cx="1028492" cy="805350"/>
        </a:xfrm>
        <a:custGeom>
          <a:avLst/>
          <a:gdLst/>
          <a:ahLst/>
          <a:cxnLst/>
          <a:rect l="0" t="0" r="0" b="0"/>
          <a:pathLst>
            <a:path>
              <a:moveTo>
                <a:pt x="0" y="0"/>
              </a:moveTo>
              <a:lnTo>
                <a:pt x="514246" y="0"/>
              </a:lnTo>
              <a:lnTo>
                <a:pt x="514246" y="805350"/>
              </a:lnTo>
              <a:lnTo>
                <a:pt x="1028492" y="805350"/>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b="0" kern="1200"/>
        </a:p>
      </dsp:txBody>
      <dsp:txXfrm>
        <a:off x="3063176" y="2744059"/>
        <a:ext cx="65314" cy="65314"/>
      </dsp:txXfrm>
    </dsp:sp>
    <dsp:sp modelId="{744134E7-FB82-4BAF-BD10-D9621015B0BC}">
      <dsp:nvSpPr>
        <dsp:cNvPr id="0" name=""/>
        <dsp:cNvSpPr/>
      </dsp:nvSpPr>
      <dsp:spPr>
        <a:xfrm>
          <a:off x="2581587" y="2328321"/>
          <a:ext cx="1028492" cy="91440"/>
        </a:xfrm>
        <a:custGeom>
          <a:avLst/>
          <a:gdLst/>
          <a:ahLst/>
          <a:cxnLst/>
          <a:rect l="0" t="0" r="0" b="0"/>
          <a:pathLst>
            <a:path>
              <a:moveTo>
                <a:pt x="0" y="45720"/>
              </a:moveTo>
              <a:lnTo>
                <a:pt x="514246" y="45720"/>
              </a:lnTo>
              <a:lnTo>
                <a:pt x="514246" y="128530"/>
              </a:lnTo>
              <a:lnTo>
                <a:pt x="1028492" y="128530"/>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3070038" y="2348245"/>
        <a:ext cx="51591" cy="51591"/>
      </dsp:txXfrm>
    </dsp:sp>
    <dsp:sp modelId="{BAB5779C-7528-444D-BD33-34F6ADF7D547}">
      <dsp:nvSpPr>
        <dsp:cNvPr id="0" name=""/>
        <dsp:cNvSpPr/>
      </dsp:nvSpPr>
      <dsp:spPr>
        <a:xfrm>
          <a:off x="2581587" y="1734311"/>
          <a:ext cx="1028492" cy="639729"/>
        </a:xfrm>
        <a:custGeom>
          <a:avLst/>
          <a:gdLst/>
          <a:ahLst/>
          <a:cxnLst/>
          <a:rect l="0" t="0" r="0" b="0"/>
          <a:pathLst>
            <a:path>
              <a:moveTo>
                <a:pt x="0" y="639729"/>
              </a:moveTo>
              <a:lnTo>
                <a:pt x="514246" y="639729"/>
              </a:lnTo>
              <a:lnTo>
                <a:pt x="514246" y="0"/>
              </a:lnTo>
              <a:lnTo>
                <a:pt x="1028492" y="0"/>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3065553" y="2023896"/>
        <a:ext cx="60560" cy="60560"/>
      </dsp:txXfrm>
    </dsp:sp>
    <dsp:sp modelId="{6987BC0C-1310-49C0-8871-87C28E04B52E}">
      <dsp:nvSpPr>
        <dsp:cNvPr id="0" name=""/>
        <dsp:cNvSpPr/>
      </dsp:nvSpPr>
      <dsp:spPr>
        <a:xfrm>
          <a:off x="2581587" y="1011771"/>
          <a:ext cx="1028492" cy="1362269"/>
        </a:xfrm>
        <a:custGeom>
          <a:avLst/>
          <a:gdLst/>
          <a:ahLst/>
          <a:cxnLst/>
          <a:rect l="0" t="0" r="0" b="0"/>
          <a:pathLst>
            <a:path>
              <a:moveTo>
                <a:pt x="0" y="1362269"/>
              </a:moveTo>
              <a:lnTo>
                <a:pt x="514246" y="1362269"/>
              </a:lnTo>
              <a:lnTo>
                <a:pt x="514246" y="0"/>
              </a:lnTo>
              <a:lnTo>
                <a:pt x="1028492" y="0"/>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66700">
            <a:lnSpc>
              <a:spcPct val="90000"/>
            </a:lnSpc>
            <a:spcBef>
              <a:spcPct val="0"/>
            </a:spcBef>
            <a:spcAft>
              <a:spcPct val="35000"/>
            </a:spcAft>
            <a:buNone/>
          </a:pPr>
          <a:endParaRPr lang="en-US" sz="600" b="0" kern="1200"/>
        </a:p>
      </dsp:txBody>
      <dsp:txXfrm>
        <a:off x="3053160" y="1650233"/>
        <a:ext cx="85345" cy="85345"/>
      </dsp:txXfrm>
    </dsp:sp>
    <dsp:sp modelId="{FAED4CBC-D6A1-42F9-BF7C-62DA9096BE11}">
      <dsp:nvSpPr>
        <dsp:cNvPr id="0" name=""/>
        <dsp:cNvSpPr/>
      </dsp:nvSpPr>
      <dsp:spPr>
        <a:xfrm>
          <a:off x="2581587" y="289231"/>
          <a:ext cx="1028492" cy="2084809"/>
        </a:xfrm>
        <a:custGeom>
          <a:avLst/>
          <a:gdLst/>
          <a:ahLst/>
          <a:cxnLst/>
          <a:rect l="0" t="0" r="0" b="0"/>
          <a:pathLst>
            <a:path>
              <a:moveTo>
                <a:pt x="0" y="2084809"/>
              </a:moveTo>
              <a:lnTo>
                <a:pt x="514246" y="2084809"/>
              </a:lnTo>
              <a:lnTo>
                <a:pt x="514246" y="0"/>
              </a:lnTo>
              <a:lnTo>
                <a:pt x="1028492" y="0"/>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355600">
            <a:lnSpc>
              <a:spcPct val="90000"/>
            </a:lnSpc>
            <a:spcBef>
              <a:spcPct val="0"/>
            </a:spcBef>
            <a:spcAft>
              <a:spcPct val="35000"/>
            </a:spcAft>
            <a:buNone/>
          </a:pPr>
          <a:endParaRPr lang="en-US" sz="800" b="0" kern="1200"/>
        </a:p>
      </dsp:txBody>
      <dsp:txXfrm>
        <a:off x="3037716" y="1273519"/>
        <a:ext cx="116234" cy="116234"/>
      </dsp:txXfrm>
    </dsp:sp>
    <dsp:sp modelId="{2073A012-19A6-43D3-B091-25A9DB52EE2A}">
      <dsp:nvSpPr>
        <dsp:cNvPr id="0" name=""/>
        <dsp:cNvSpPr/>
      </dsp:nvSpPr>
      <dsp:spPr>
        <a:xfrm>
          <a:off x="1003641" y="1794523"/>
          <a:ext cx="1996857" cy="1159035"/>
        </a:xfrm>
        <a:prstGeom prst="rect">
          <a:avLst/>
        </a:prstGeom>
        <a:solidFill>
          <a:srgbClr val="00B0F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255" tIns="8255" rIns="8255" bIns="8255" numCol="1" spcCol="1270" anchor="ctr" anchorCtr="0">
          <a:noAutofit/>
        </a:bodyPr>
        <a:lstStyle/>
        <a:p>
          <a:pPr marL="0" lvl="0" indent="0" algn="ctr" defTabSz="577850">
            <a:lnSpc>
              <a:spcPct val="90000"/>
            </a:lnSpc>
            <a:spcBef>
              <a:spcPct val="0"/>
            </a:spcBef>
            <a:spcAft>
              <a:spcPct val="35000"/>
            </a:spcAft>
            <a:buNone/>
          </a:pPr>
          <a:r>
            <a:rPr lang="en-US" sz="1300" b="0" kern="1200" dirty="0">
              <a:solidFill>
                <a:schemeClr val="bg1"/>
              </a:solidFill>
            </a:rPr>
            <a:t>Should ACIP recommend RZV [or </a:t>
          </a:r>
          <a:r>
            <a:rPr lang="en-US" sz="1300" b="0" kern="1200" dirty="0" err="1">
              <a:solidFill>
                <a:schemeClr val="bg1"/>
              </a:solidFill>
            </a:rPr>
            <a:t>Shingrix</a:t>
          </a:r>
          <a:r>
            <a:rPr lang="en-US" sz="1300" b="0" kern="1200" dirty="0">
              <a:solidFill>
                <a:schemeClr val="bg1"/>
              </a:solidFill>
            </a:rPr>
            <a:t>] for use in immunocompetent adults aged 50 years and older to prevent shingles?</a:t>
          </a:r>
        </a:p>
      </dsp:txBody>
      <dsp:txXfrm>
        <a:off x="1003641" y="1794523"/>
        <a:ext cx="1996857" cy="1159035"/>
      </dsp:txXfrm>
    </dsp:sp>
    <dsp:sp modelId="{B0B6904C-B974-4F28-BCDE-55B8DAE7F158}">
      <dsp:nvSpPr>
        <dsp:cNvPr id="0" name=""/>
        <dsp:cNvSpPr/>
      </dsp:nvSpPr>
      <dsp:spPr>
        <a:xfrm>
          <a:off x="3610080" y="215"/>
          <a:ext cx="1895945" cy="578032"/>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255" tIns="8255" rIns="8255" bIns="8255" numCol="1" spcCol="1270" anchor="ctr" anchorCtr="0">
          <a:noAutofit/>
        </a:bodyPr>
        <a:lstStyle/>
        <a:p>
          <a:pPr marL="0" lvl="0" indent="0" algn="ctr" defTabSz="577850">
            <a:lnSpc>
              <a:spcPct val="90000"/>
            </a:lnSpc>
            <a:spcBef>
              <a:spcPct val="0"/>
            </a:spcBef>
            <a:spcAft>
              <a:spcPct val="35000"/>
            </a:spcAft>
            <a:buNone/>
          </a:pPr>
          <a:r>
            <a:rPr lang="en-US" sz="1300" b="0" kern="1200" dirty="0"/>
            <a:t>Is there a public health need?</a:t>
          </a:r>
        </a:p>
      </dsp:txBody>
      <dsp:txXfrm>
        <a:off x="3610080" y="215"/>
        <a:ext cx="1895945" cy="578032"/>
      </dsp:txXfrm>
    </dsp:sp>
    <dsp:sp modelId="{FD994ED9-1128-44BF-802E-BF7E20BD9D49}">
      <dsp:nvSpPr>
        <dsp:cNvPr id="0" name=""/>
        <dsp:cNvSpPr/>
      </dsp:nvSpPr>
      <dsp:spPr>
        <a:xfrm>
          <a:off x="3610080" y="722755"/>
          <a:ext cx="1895945" cy="578032"/>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255" tIns="8255" rIns="8255" bIns="8255" numCol="1" spcCol="1270" anchor="ctr" anchorCtr="0">
          <a:noAutofit/>
        </a:bodyPr>
        <a:lstStyle/>
        <a:p>
          <a:pPr marL="0" lvl="0" indent="0" algn="ctr" defTabSz="577850">
            <a:lnSpc>
              <a:spcPct val="90000"/>
            </a:lnSpc>
            <a:spcBef>
              <a:spcPct val="0"/>
            </a:spcBef>
            <a:spcAft>
              <a:spcPct val="35000"/>
            </a:spcAft>
            <a:buNone/>
          </a:pPr>
          <a:r>
            <a:rPr lang="en-US" sz="1300" b="0" kern="1200" dirty="0"/>
            <a:t>Do benefits from the intervention outweigh the harms?</a:t>
          </a:r>
        </a:p>
      </dsp:txBody>
      <dsp:txXfrm>
        <a:off x="3610080" y="722755"/>
        <a:ext cx="1895945" cy="578032"/>
      </dsp:txXfrm>
    </dsp:sp>
    <dsp:sp modelId="{7A467840-2C0E-48CA-AEBE-1AFB4354208B}">
      <dsp:nvSpPr>
        <dsp:cNvPr id="0" name=""/>
        <dsp:cNvSpPr/>
      </dsp:nvSpPr>
      <dsp:spPr>
        <a:xfrm>
          <a:off x="3610080" y="1445295"/>
          <a:ext cx="1895945" cy="578032"/>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255" tIns="8255" rIns="8255" bIns="8255" numCol="1" spcCol="1270" anchor="ctr" anchorCtr="0">
          <a:noAutofit/>
        </a:bodyPr>
        <a:lstStyle/>
        <a:p>
          <a:pPr marL="0" lvl="0" indent="0" algn="ctr" defTabSz="577850">
            <a:lnSpc>
              <a:spcPct val="90000"/>
            </a:lnSpc>
            <a:spcBef>
              <a:spcPct val="0"/>
            </a:spcBef>
            <a:spcAft>
              <a:spcPct val="35000"/>
            </a:spcAft>
            <a:buNone/>
          </a:pPr>
          <a:r>
            <a:rPr lang="en-US" sz="1300" b="0" kern="1200" dirty="0"/>
            <a:t>What is the overall certainty of evidence for the critical outcomes?</a:t>
          </a:r>
        </a:p>
      </dsp:txBody>
      <dsp:txXfrm>
        <a:off x="3610080" y="1445295"/>
        <a:ext cx="1895945" cy="578032"/>
      </dsp:txXfrm>
    </dsp:sp>
    <dsp:sp modelId="{2CD5C5EA-5C90-4391-A1B2-F8EE7AB084CC}">
      <dsp:nvSpPr>
        <dsp:cNvPr id="0" name=""/>
        <dsp:cNvSpPr/>
      </dsp:nvSpPr>
      <dsp:spPr>
        <a:xfrm>
          <a:off x="3610080" y="2167835"/>
          <a:ext cx="1895945" cy="578032"/>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255" tIns="8255" rIns="8255" bIns="8255" numCol="1" spcCol="1270" anchor="ctr" anchorCtr="0">
          <a:noAutofit/>
        </a:bodyPr>
        <a:lstStyle/>
        <a:p>
          <a:pPr marL="0" lvl="0" indent="0" algn="ctr" defTabSz="577850">
            <a:lnSpc>
              <a:spcPct val="90000"/>
            </a:lnSpc>
            <a:spcBef>
              <a:spcPct val="0"/>
            </a:spcBef>
            <a:spcAft>
              <a:spcPct val="35000"/>
            </a:spcAft>
            <a:buNone/>
          </a:pPr>
          <a:r>
            <a:rPr lang="en-US" sz="1300" b="0" kern="1200" dirty="0"/>
            <a:t>Does the target population value this intervention?</a:t>
          </a:r>
        </a:p>
      </dsp:txBody>
      <dsp:txXfrm>
        <a:off x="3610080" y="2167835"/>
        <a:ext cx="1895945" cy="578032"/>
      </dsp:txXfrm>
    </dsp:sp>
    <dsp:sp modelId="{E428CA9B-7C02-4BA9-B4D9-87A0D7490036}">
      <dsp:nvSpPr>
        <dsp:cNvPr id="0" name=""/>
        <dsp:cNvSpPr/>
      </dsp:nvSpPr>
      <dsp:spPr>
        <a:xfrm>
          <a:off x="3610080" y="2890376"/>
          <a:ext cx="1895945" cy="578032"/>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255" tIns="8255" rIns="8255" bIns="8255" numCol="1" spcCol="1270" anchor="ctr" anchorCtr="0">
          <a:noAutofit/>
        </a:bodyPr>
        <a:lstStyle/>
        <a:p>
          <a:pPr marL="0" lvl="0" indent="0" algn="ctr" defTabSz="577850">
            <a:lnSpc>
              <a:spcPct val="90000"/>
            </a:lnSpc>
            <a:spcBef>
              <a:spcPct val="0"/>
            </a:spcBef>
            <a:spcAft>
              <a:spcPct val="35000"/>
            </a:spcAft>
            <a:buNone/>
          </a:pPr>
          <a:r>
            <a:rPr lang="en-US" sz="1300" b="0" kern="1200" dirty="0"/>
            <a:t>Is the intervention acceptable to key stakeholders?</a:t>
          </a:r>
        </a:p>
      </dsp:txBody>
      <dsp:txXfrm>
        <a:off x="3610080" y="2890376"/>
        <a:ext cx="1895945" cy="578032"/>
      </dsp:txXfrm>
    </dsp:sp>
    <dsp:sp modelId="{78F940AE-9759-425F-BCA6-5A0D818EA74B}">
      <dsp:nvSpPr>
        <dsp:cNvPr id="0" name=""/>
        <dsp:cNvSpPr/>
      </dsp:nvSpPr>
      <dsp:spPr>
        <a:xfrm>
          <a:off x="3610080" y="3612916"/>
          <a:ext cx="1895945" cy="578032"/>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255" tIns="8255" rIns="8255" bIns="8255" numCol="1" spcCol="1270" anchor="ctr" anchorCtr="0">
          <a:noAutofit/>
        </a:bodyPr>
        <a:lstStyle/>
        <a:p>
          <a:pPr marL="0" lvl="0" indent="0" algn="ctr" defTabSz="577850">
            <a:lnSpc>
              <a:spcPct val="90000"/>
            </a:lnSpc>
            <a:spcBef>
              <a:spcPct val="0"/>
            </a:spcBef>
            <a:spcAft>
              <a:spcPct val="35000"/>
            </a:spcAft>
            <a:buNone/>
          </a:pPr>
          <a:r>
            <a:rPr lang="en-US" sz="1300" b="0" kern="1200" dirty="0"/>
            <a:t>Is the intervention a reasonable and efficient allocation of resources?</a:t>
          </a:r>
        </a:p>
      </dsp:txBody>
      <dsp:txXfrm>
        <a:off x="3610080" y="3612916"/>
        <a:ext cx="1895945" cy="578032"/>
      </dsp:txXfrm>
    </dsp:sp>
    <dsp:sp modelId="{4391341F-95CE-4323-8A7B-1045485F3705}">
      <dsp:nvSpPr>
        <dsp:cNvPr id="0" name=""/>
        <dsp:cNvSpPr/>
      </dsp:nvSpPr>
      <dsp:spPr>
        <a:xfrm>
          <a:off x="3610080" y="4335456"/>
          <a:ext cx="1895945" cy="578032"/>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255" tIns="8255" rIns="8255" bIns="8255" numCol="1" spcCol="1270" anchor="ctr" anchorCtr="0">
          <a:noAutofit/>
        </a:bodyPr>
        <a:lstStyle/>
        <a:p>
          <a:pPr marL="0" lvl="0" indent="0" algn="ctr" defTabSz="577850">
            <a:lnSpc>
              <a:spcPct val="90000"/>
            </a:lnSpc>
            <a:spcBef>
              <a:spcPct val="0"/>
            </a:spcBef>
            <a:spcAft>
              <a:spcPct val="35000"/>
            </a:spcAft>
            <a:buNone/>
          </a:pPr>
          <a:r>
            <a:rPr lang="en-US" sz="1300" b="0" kern="1200" dirty="0"/>
            <a:t>Is the intervention feasible to implement?</a:t>
          </a:r>
        </a:p>
      </dsp:txBody>
      <dsp:txXfrm>
        <a:off x="3610080" y="4335456"/>
        <a:ext cx="1895945" cy="578032"/>
      </dsp:txXfrm>
    </dsp:sp>
  </dsp:spTree>
</dsp:drawing>
</file>

<file path=ppt/diagrams/drawing2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2B45722-51F4-42D2-899B-EC552451B40D}">
      <dsp:nvSpPr>
        <dsp:cNvPr id="0" name=""/>
        <dsp:cNvSpPr/>
      </dsp:nvSpPr>
      <dsp:spPr>
        <a:xfrm>
          <a:off x="2506807" y="2358799"/>
          <a:ext cx="1295849" cy="2265672"/>
        </a:xfrm>
        <a:custGeom>
          <a:avLst/>
          <a:gdLst/>
          <a:ahLst/>
          <a:cxnLst/>
          <a:rect l="0" t="0" r="0" b="0"/>
          <a:pathLst>
            <a:path>
              <a:moveTo>
                <a:pt x="0" y="0"/>
              </a:moveTo>
              <a:lnTo>
                <a:pt x="647924" y="0"/>
              </a:lnTo>
              <a:lnTo>
                <a:pt x="647924" y="2265672"/>
              </a:lnTo>
              <a:lnTo>
                <a:pt x="1295849" y="2265672"/>
              </a:lnTo>
            </a:path>
          </a:pathLst>
        </a:custGeom>
        <a:noFill/>
        <a:ln w="12700" cap="flat" cmpd="sng" algn="ctr">
          <a:solidFill>
            <a:schemeClr val="bg1"/>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400050">
            <a:lnSpc>
              <a:spcPct val="90000"/>
            </a:lnSpc>
            <a:spcBef>
              <a:spcPct val="0"/>
            </a:spcBef>
            <a:spcAft>
              <a:spcPct val="35000"/>
            </a:spcAft>
            <a:buNone/>
          </a:pPr>
          <a:endParaRPr lang="en-US" sz="900" b="1" kern="1200"/>
        </a:p>
      </dsp:txBody>
      <dsp:txXfrm>
        <a:off x="3089480" y="3426383"/>
        <a:ext cx="130503" cy="130503"/>
      </dsp:txXfrm>
    </dsp:sp>
    <dsp:sp modelId="{78091449-97ED-4B52-BE13-48C167BAAC0D}">
      <dsp:nvSpPr>
        <dsp:cNvPr id="0" name=""/>
        <dsp:cNvSpPr/>
      </dsp:nvSpPr>
      <dsp:spPr>
        <a:xfrm>
          <a:off x="2506807" y="2358799"/>
          <a:ext cx="1295849" cy="1543132"/>
        </a:xfrm>
        <a:custGeom>
          <a:avLst/>
          <a:gdLst/>
          <a:ahLst/>
          <a:cxnLst/>
          <a:rect l="0" t="0" r="0" b="0"/>
          <a:pathLst>
            <a:path>
              <a:moveTo>
                <a:pt x="0" y="0"/>
              </a:moveTo>
              <a:lnTo>
                <a:pt x="647924" y="0"/>
              </a:lnTo>
              <a:lnTo>
                <a:pt x="647924" y="1543132"/>
              </a:lnTo>
              <a:lnTo>
                <a:pt x="1295849" y="1543132"/>
              </a:lnTo>
            </a:path>
          </a:pathLst>
        </a:custGeom>
        <a:noFill/>
        <a:ln w="12700" cap="flat" cmpd="sng" algn="ctr">
          <a:solidFill>
            <a:schemeClr val="bg1"/>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311150">
            <a:lnSpc>
              <a:spcPct val="90000"/>
            </a:lnSpc>
            <a:spcBef>
              <a:spcPct val="0"/>
            </a:spcBef>
            <a:spcAft>
              <a:spcPct val="35000"/>
            </a:spcAft>
            <a:buNone/>
          </a:pPr>
          <a:endParaRPr lang="en-US" sz="700" b="1" kern="1200"/>
        </a:p>
      </dsp:txBody>
      <dsp:txXfrm>
        <a:off x="3104355" y="3079989"/>
        <a:ext cx="100753" cy="100753"/>
      </dsp:txXfrm>
    </dsp:sp>
    <dsp:sp modelId="{A0E2934C-2191-4574-93C1-821E2343ED35}">
      <dsp:nvSpPr>
        <dsp:cNvPr id="0" name=""/>
        <dsp:cNvSpPr/>
      </dsp:nvSpPr>
      <dsp:spPr>
        <a:xfrm>
          <a:off x="2506807" y="2358799"/>
          <a:ext cx="1295849" cy="820592"/>
        </a:xfrm>
        <a:custGeom>
          <a:avLst/>
          <a:gdLst/>
          <a:ahLst/>
          <a:cxnLst/>
          <a:rect l="0" t="0" r="0" b="0"/>
          <a:pathLst>
            <a:path>
              <a:moveTo>
                <a:pt x="0" y="0"/>
              </a:moveTo>
              <a:lnTo>
                <a:pt x="647924" y="0"/>
              </a:lnTo>
              <a:lnTo>
                <a:pt x="647924" y="820592"/>
              </a:lnTo>
              <a:lnTo>
                <a:pt x="1295849" y="820592"/>
              </a:lnTo>
            </a:path>
          </a:pathLst>
        </a:custGeom>
        <a:noFill/>
        <a:ln w="12700" cap="flat" cmpd="sng" algn="ctr">
          <a:solidFill>
            <a:schemeClr val="bg1"/>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b="1" kern="1200"/>
        </a:p>
      </dsp:txBody>
      <dsp:txXfrm>
        <a:off x="3116387" y="2730750"/>
        <a:ext cx="76690" cy="76690"/>
      </dsp:txXfrm>
    </dsp:sp>
    <dsp:sp modelId="{744134E7-FB82-4BAF-BD10-D9621015B0BC}">
      <dsp:nvSpPr>
        <dsp:cNvPr id="0" name=""/>
        <dsp:cNvSpPr/>
      </dsp:nvSpPr>
      <dsp:spPr>
        <a:xfrm>
          <a:off x="2506807" y="2358799"/>
          <a:ext cx="1295849" cy="98052"/>
        </a:xfrm>
        <a:custGeom>
          <a:avLst/>
          <a:gdLst/>
          <a:ahLst/>
          <a:cxnLst/>
          <a:rect l="0" t="0" r="0" b="0"/>
          <a:pathLst>
            <a:path>
              <a:moveTo>
                <a:pt x="0" y="0"/>
              </a:moveTo>
              <a:lnTo>
                <a:pt x="647924" y="0"/>
              </a:lnTo>
              <a:lnTo>
                <a:pt x="647924" y="98052"/>
              </a:lnTo>
              <a:lnTo>
                <a:pt x="1295849" y="98052"/>
              </a:lnTo>
            </a:path>
          </a:pathLst>
        </a:custGeom>
        <a:noFill/>
        <a:ln w="12700" cap="flat" cmpd="sng" algn="ctr">
          <a:solidFill>
            <a:schemeClr val="bg1"/>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b="1" kern="1200"/>
        </a:p>
      </dsp:txBody>
      <dsp:txXfrm>
        <a:off x="3122243" y="2375336"/>
        <a:ext cx="64977" cy="64977"/>
      </dsp:txXfrm>
    </dsp:sp>
    <dsp:sp modelId="{BAB5779C-7528-444D-BD33-34F6ADF7D547}">
      <dsp:nvSpPr>
        <dsp:cNvPr id="0" name=""/>
        <dsp:cNvSpPr/>
      </dsp:nvSpPr>
      <dsp:spPr>
        <a:xfrm>
          <a:off x="2506807" y="1734311"/>
          <a:ext cx="1295849" cy="624487"/>
        </a:xfrm>
        <a:custGeom>
          <a:avLst/>
          <a:gdLst/>
          <a:ahLst/>
          <a:cxnLst/>
          <a:rect l="0" t="0" r="0" b="0"/>
          <a:pathLst>
            <a:path>
              <a:moveTo>
                <a:pt x="0" y="624487"/>
              </a:moveTo>
              <a:lnTo>
                <a:pt x="647924" y="624487"/>
              </a:lnTo>
              <a:lnTo>
                <a:pt x="647924" y="0"/>
              </a:lnTo>
              <a:lnTo>
                <a:pt x="1295849" y="0"/>
              </a:lnTo>
            </a:path>
          </a:pathLst>
        </a:custGeom>
        <a:noFill/>
        <a:ln w="12700" cap="flat" cmpd="sng" algn="ctr">
          <a:solidFill>
            <a:schemeClr val="bg1"/>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b="1" kern="1200"/>
        </a:p>
      </dsp:txBody>
      <dsp:txXfrm>
        <a:off x="3118770" y="2010593"/>
        <a:ext cx="71923" cy="71923"/>
      </dsp:txXfrm>
    </dsp:sp>
    <dsp:sp modelId="{6987BC0C-1310-49C0-8871-87C28E04B52E}">
      <dsp:nvSpPr>
        <dsp:cNvPr id="0" name=""/>
        <dsp:cNvSpPr/>
      </dsp:nvSpPr>
      <dsp:spPr>
        <a:xfrm>
          <a:off x="2506807" y="1011771"/>
          <a:ext cx="1295849" cy="1347027"/>
        </a:xfrm>
        <a:custGeom>
          <a:avLst/>
          <a:gdLst/>
          <a:ahLst/>
          <a:cxnLst/>
          <a:rect l="0" t="0" r="0" b="0"/>
          <a:pathLst>
            <a:path>
              <a:moveTo>
                <a:pt x="0" y="1347027"/>
              </a:moveTo>
              <a:lnTo>
                <a:pt x="647924" y="1347027"/>
              </a:lnTo>
              <a:lnTo>
                <a:pt x="647924" y="0"/>
              </a:lnTo>
              <a:lnTo>
                <a:pt x="1295849" y="0"/>
              </a:lnTo>
            </a:path>
          </a:pathLst>
        </a:custGeom>
        <a:noFill/>
        <a:ln w="12700" cap="flat" cmpd="sng" algn="ctr">
          <a:solidFill>
            <a:schemeClr val="bg1"/>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66700">
            <a:lnSpc>
              <a:spcPct val="90000"/>
            </a:lnSpc>
            <a:spcBef>
              <a:spcPct val="0"/>
            </a:spcBef>
            <a:spcAft>
              <a:spcPct val="35000"/>
            </a:spcAft>
            <a:buNone/>
          </a:pPr>
          <a:endParaRPr lang="en-US" sz="600" b="1" kern="1200"/>
        </a:p>
      </dsp:txBody>
      <dsp:txXfrm>
        <a:off x="3108003" y="1638557"/>
        <a:ext cx="93457" cy="93457"/>
      </dsp:txXfrm>
    </dsp:sp>
    <dsp:sp modelId="{FAED4CBC-D6A1-42F9-BF7C-62DA9096BE11}">
      <dsp:nvSpPr>
        <dsp:cNvPr id="0" name=""/>
        <dsp:cNvSpPr/>
      </dsp:nvSpPr>
      <dsp:spPr>
        <a:xfrm>
          <a:off x="2506807" y="289231"/>
          <a:ext cx="1295849" cy="2069567"/>
        </a:xfrm>
        <a:custGeom>
          <a:avLst/>
          <a:gdLst/>
          <a:ahLst/>
          <a:cxnLst/>
          <a:rect l="0" t="0" r="0" b="0"/>
          <a:pathLst>
            <a:path>
              <a:moveTo>
                <a:pt x="0" y="2069567"/>
              </a:moveTo>
              <a:lnTo>
                <a:pt x="647924" y="2069567"/>
              </a:lnTo>
              <a:lnTo>
                <a:pt x="647924" y="0"/>
              </a:lnTo>
              <a:lnTo>
                <a:pt x="1295849" y="0"/>
              </a:lnTo>
            </a:path>
          </a:pathLst>
        </a:custGeom>
        <a:noFill/>
        <a:ln w="12700" cap="flat" cmpd="sng" algn="ctr">
          <a:solidFill>
            <a:schemeClr val="bg1"/>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355600">
            <a:lnSpc>
              <a:spcPct val="90000"/>
            </a:lnSpc>
            <a:spcBef>
              <a:spcPct val="0"/>
            </a:spcBef>
            <a:spcAft>
              <a:spcPct val="35000"/>
            </a:spcAft>
            <a:buNone/>
          </a:pPr>
          <a:endParaRPr lang="en-US" sz="800" b="1" kern="1200"/>
        </a:p>
      </dsp:txBody>
      <dsp:txXfrm>
        <a:off x="3093687" y="1262970"/>
        <a:ext cx="122089" cy="122089"/>
      </dsp:txXfrm>
    </dsp:sp>
    <dsp:sp modelId="{2073A012-19A6-43D3-B091-25A9DB52EE2A}">
      <dsp:nvSpPr>
        <dsp:cNvPr id="0" name=""/>
        <dsp:cNvSpPr/>
      </dsp:nvSpPr>
      <dsp:spPr>
        <a:xfrm>
          <a:off x="584636" y="1655880"/>
          <a:ext cx="2438504" cy="1405837"/>
        </a:xfrm>
        <a:prstGeom prst="rect">
          <a:avLst/>
        </a:prstGeom>
        <a:solidFill>
          <a:schemeClr val="bg1"/>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525" tIns="9525" rIns="9525" bIns="9525" numCol="1" spcCol="1270" anchor="ctr" anchorCtr="0">
          <a:noAutofit/>
        </a:bodyPr>
        <a:lstStyle/>
        <a:p>
          <a:pPr marL="0" lvl="0" indent="0" algn="ctr" defTabSz="666750">
            <a:lnSpc>
              <a:spcPct val="90000"/>
            </a:lnSpc>
            <a:spcBef>
              <a:spcPct val="0"/>
            </a:spcBef>
            <a:spcAft>
              <a:spcPct val="35000"/>
            </a:spcAft>
            <a:buNone/>
          </a:pPr>
          <a:r>
            <a:rPr lang="en-US" sz="1500" b="1" kern="1200" dirty="0">
              <a:solidFill>
                <a:schemeClr val="bg1"/>
              </a:solidFill>
            </a:rPr>
            <a:t>ACIP should recommend the use of RZV among immunocompetent adults aged 50 years and older for the prevention of shingles and related complications</a:t>
          </a:r>
        </a:p>
      </dsp:txBody>
      <dsp:txXfrm>
        <a:off x="584636" y="1655880"/>
        <a:ext cx="2438504" cy="1405837"/>
      </dsp:txXfrm>
    </dsp:sp>
    <dsp:sp modelId="{B0B6904C-B974-4F28-BCDE-55B8DAE7F158}">
      <dsp:nvSpPr>
        <dsp:cNvPr id="0" name=""/>
        <dsp:cNvSpPr/>
      </dsp:nvSpPr>
      <dsp:spPr>
        <a:xfrm>
          <a:off x="3802657" y="215"/>
          <a:ext cx="1895945" cy="578032"/>
        </a:xfrm>
        <a:prstGeom prst="rect">
          <a:avLst/>
        </a:prstGeom>
        <a:solidFill>
          <a:schemeClr val="accent6">
            <a:lumMod val="5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marL="0" lvl="0" indent="0" algn="ctr" defTabSz="533400">
            <a:lnSpc>
              <a:spcPct val="90000"/>
            </a:lnSpc>
            <a:spcBef>
              <a:spcPct val="0"/>
            </a:spcBef>
            <a:spcAft>
              <a:spcPct val="35000"/>
            </a:spcAft>
            <a:buNone/>
          </a:pPr>
          <a:r>
            <a:rPr lang="en-US" sz="1200" b="1" kern="1200" dirty="0"/>
            <a:t>There a public health need for this vaccine</a:t>
          </a:r>
        </a:p>
      </dsp:txBody>
      <dsp:txXfrm>
        <a:off x="3802657" y="215"/>
        <a:ext cx="1895945" cy="578032"/>
      </dsp:txXfrm>
    </dsp:sp>
    <dsp:sp modelId="{FD994ED9-1128-44BF-802E-BF7E20BD9D49}">
      <dsp:nvSpPr>
        <dsp:cNvPr id="0" name=""/>
        <dsp:cNvSpPr/>
      </dsp:nvSpPr>
      <dsp:spPr>
        <a:xfrm>
          <a:off x="3802657" y="722755"/>
          <a:ext cx="1895945" cy="578032"/>
        </a:xfrm>
        <a:prstGeom prst="rect">
          <a:avLst/>
        </a:prstGeom>
        <a:solidFill>
          <a:schemeClr val="accent6">
            <a:lumMod val="5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marL="0" lvl="0" indent="0" algn="ctr" defTabSz="533400">
            <a:lnSpc>
              <a:spcPct val="90000"/>
            </a:lnSpc>
            <a:spcBef>
              <a:spcPct val="0"/>
            </a:spcBef>
            <a:spcAft>
              <a:spcPct val="35000"/>
            </a:spcAft>
            <a:buNone/>
          </a:pPr>
          <a:r>
            <a:rPr lang="en-US" sz="1200" b="1" kern="1200" dirty="0"/>
            <a:t>Benefits from the intervention outweigh the harms.</a:t>
          </a:r>
        </a:p>
      </dsp:txBody>
      <dsp:txXfrm>
        <a:off x="3802657" y="722755"/>
        <a:ext cx="1895945" cy="578032"/>
      </dsp:txXfrm>
    </dsp:sp>
    <dsp:sp modelId="{7A467840-2C0E-48CA-AEBE-1AFB4354208B}">
      <dsp:nvSpPr>
        <dsp:cNvPr id="0" name=""/>
        <dsp:cNvSpPr/>
      </dsp:nvSpPr>
      <dsp:spPr>
        <a:xfrm>
          <a:off x="3802657" y="1445295"/>
          <a:ext cx="1895945" cy="578032"/>
        </a:xfrm>
        <a:prstGeom prst="rect">
          <a:avLst/>
        </a:prstGeom>
        <a:solidFill>
          <a:schemeClr val="accent6">
            <a:lumMod val="5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marL="0" lvl="0" indent="0" algn="ctr" defTabSz="533400">
            <a:lnSpc>
              <a:spcPct val="90000"/>
            </a:lnSpc>
            <a:spcBef>
              <a:spcPct val="0"/>
            </a:spcBef>
            <a:spcAft>
              <a:spcPct val="35000"/>
            </a:spcAft>
            <a:buNone/>
          </a:pPr>
          <a:r>
            <a:rPr lang="en-US" sz="1200" b="1" kern="1200" dirty="0"/>
            <a:t>We have high confidence in the evidence for critical outcomes.</a:t>
          </a:r>
        </a:p>
      </dsp:txBody>
      <dsp:txXfrm>
        <a:off x="3802657" y="1445295"/>
        <a:ext cx="1895945" cy="578032"/>
      </dsp:txXfrm>
    </dsp:sp>
    <dsp:sp modelId="{2CD5C5EA-5C90-4391-A1B2-F8EE7AB084CC}">
      <dsp:nvSpPr>
        <dsp:cNvPr id="0" name=""/>
        <dsp:cNvSpPr/>
      </dsp:nvSpPr>
      <dsp:spPr>
        <a:xfrm>
          <a:off x="3802657" y="2167835"/>
          <a:ext cx="1895945" cy="578032"/>
        </a:xfrm>
        <a:prstGeom prst="rect">
          <a:avLst/>
        </a:prstGeom>
        <a:solidFill>
          <a:schemeClr val="accent6"/>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marL="0" lvl="0" indent="0" algn="ctr" defTabSz="533400">
            <a:lnSpc>
              <a:spcPct val="90000"/>
            </a:lnSpc>
            <a:spcBef>
              <a:spcPct val="0"/>
            </a:spcBef>
            <a:spcAft>
              <a:spcPct val="35000"/>
            </a:spcAft>
            <a:buNone/>
          </a:pPr>
          <a:r>
            <a:rPr lang="en-US" sz="1200" b="1" kern="1200" dirty="0"/>
            <a:t>Older adults most likely value an intervention that will prevent shingles and PHN</a:t>
          </a:r>
        </a:p>
      </dsp:txBody>
      <dsp:txXfrm>
        <a:off x="3802657" y="2167835"/>
        <a:ext cx="1895945" cy="578032"/>
      </dsp:txXfrm>
    </dsp:sp>
    <dsp:sp modelId="{E428CA9B-7C02-4BA9-B4D9-87A0D7490036}">
      <dsp:nvSpPr>
        <dsp:cNvPr id="0" name=""/>
        <dsp:cNvSpPr/>
      </dsp:nvSpPr>
      <dsp:spPr>
        <a:xfrm>
          <a:off x="3802657" y="2890376"/>
          <a:ext cx="1895945" cy="578032"/>
        </a:xfrm>
        <a:prstGeom prst="rect">
          <a:avLst/>
        </a:prstGeom>
        <a:solidFill>
          <a:schemeClr val="accent6"/>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marL="0" lvl="0" indent="0" algn="ctr" defTabSz="533400">
            <a:lnSpc>
              <a:spcPct val="90000"/>
            </a:lnSpc>
            <a:spcBef>
              <a:spcPct val="0"/>
            </a:spcBef>
            <a:spcAft>
              <a:spcPct val="35000"/>
            </a:spcAft>
            <a:buNone/>
          </a:pPr>
          <a:r>
            <a:rPr lang="en-US" sz="1200" b="1" kern="1200" dirty="0"/>
            <a:t>RZV will most likely be an acceptable intervention to providers and patients</a:t>
          </a:r>
        </a:p>
      </dsp:txBody>
      <dsp:txXfrm>
        <a:off x="3802657" y="2890376"/>
        <a:ext cx="1895945" cy="578032"/>
      </dsp:txXfrm>
    </dsp:sp>
    <dsp:sp modelId="{78F940AE-9759-425F-BCA6-5A0D818EA74B}">
      <dsp:nvSpPr>
        <dsp:cNvPr id="0" name=""/>
        <dsp:cNvSpPr/>
      </dsp:nvSpPr>
      <dsp:spPr>
        <a:xfrm>
          <a:off x="3802657" y="3612916"/>
          <a:ext cx="1895945" cy="578032"/>
        </a:xfrm>
        <a:prstGeom prst="rect">
          <a:avLst/>
        </a:prstGeom>
        <a:solidFill>
          <a:schemeClr val="bg1"/>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marL="0" lvl="0" indent="0" algn="ctr" defTabSz="533400">
            <a:lnSpc>
              <a:spcPct val="90000"/>
            </a:lnSpc>
            <a:spcBef>
              <a:spcPct val="0"/>
            </a:spcBef>
            <a:spcAft>
              <a:spcPct val="35000"/>
            </a:spcAft>
            <a:buNone/>
          </a:pPr>
          <a:r>
            <a:rPr lang="en-US" sz="1200" b="1" kern="1200" dirty="0"/>
            <a:t>The intervention appears to be a reasonable use of resources to prevent disease</a:t>
          </a:r>
        </a:p>
      </dsp:txBody>
      <dsp:txXfrm>
        <a:off x="3802657" y="3612916"/>
        <a:ext cx="1895945" cy="578032"/>
      </dsp:txXfrm>
    </dsp:sp>
    <dsp:sp modelId="{4391341F-95CE-4323-8A7B-1045485F3705}">
      <dsp:nvSpPr>
        <dsp:cNvPr id="0" name=""/>
        <dsp:cNvSpPr/>
      </dsp:nvSpPr>
      <dsp:spPr>
        <a:xfrm>
          <a:off x="3802657" y="4335456"/>
          <a:ext cx="1895945" cy="578032"/>
        </a:xfrm>
        <a:prstGeom prst="rect">
          <a:avLst/>
        </a:prstGeom>
        <a:solidFill>
          <a:schemeClr val="bg1"/>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marL="0" lvl="0" indent="0" algn="ctr" defTabSz="533400">
            <a:lnSpc>
              <a:spcPct val="90000"/>
            </a:lnSpc>
            <a:spcBef>
              <a:spcPct val="0"/>
            </a:spcBef>
            <a:spcAft>
              <a:spcPct val="35000"/>
            </a:spcAft>
            <a:buNone/>
          </a:pPr>
          <a:r>
            <a:rPr lang="en-US" sz="1200" b="1" kern="1200" dirty="0"/>
            <a:t>This intervention will most likely be feasible to implement.</a:t>
          </a:r>
        </a:p>
      </dsp:txBody>
      <dsp:txXfrm>
        <a:off x="3802657" y="4335456"/>
        <a:ext cx="1895945" cy="578032"/>
      </dsp:txXfrm>
    </dsp:sp>
  </dsp:spTree>
</dsp:drawing>
</file>

<file path=ppt/diagrams/drawing2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2B45722-51F4-42D2-899B-EC552451B40D}">
      <dsp:nvSpPr>
        <dsp:cNvPr id="0" name=""/>
        <dsp:cNvSpPr/>
      </dsp:nvSpPr>
      <dsp:spPr>
        <a:xfrm>
          <a:off x="2581587" y="2374041"/>
          <a:ext cx="1028492" cy="2250430"/>
        </a:xfrm>
        <a:custGeom>
          <a:avLst/>
          <a:gdLst/>
          <a:ahLst/>
          <a:cxnLst/>
          <a:rect l="0" t="0" r="0" b="0"/>
          <a:pathLst>
            <a:path>
              <a:moveTo>
                <a:pt x="0" y="0"/>
              </a:moveTo>
              <a:lnTo>
                <a:pt x="514246" y="0"/>
              </a:lnTo>
              <a:lnTo>
                <a:pt x="514246" y="2250430"/>
              </a:lnTo>
              <a:lnTo>
                <a:pt x="1028492" y="2250430"/>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355600">
            <a:lnSpc>
              <a:spcPct val="90000"/>
            </a:lnSpc>
            <a:spcBef>
              <a:spcPct val="0"/>
            </a:spcBef>
            <a:spcAft>
              <a:spcPct val="35000"/>
            </a:spcAft>
            <a:buNone/>
          </a:pPr>
          <a:endParaRPr lang="en-US" sz="800" b="0" kern="1200"/>
        </a:p>
      </dsp:txBody>
      <dsp:txXfrm>
        <a:off x="3033975" y="3437398"/>
        <a:ext cx="123715" cy="123715"/>
      </dsp:txXfrm>
    </dsp:sp>
    <dsp:sp modelId="{78091449-97ED-4B52-BE13-48C167BAAC0D}">
      <dsp:nvSpPr>
        <dsp:cNvPr id="0" name=""/>
        <dsp:cNvSpPr/>
      </dsp:nvSpPr>
      <dsp:spPr>
        <a:xfrm>
          <a:off x="2581587" y="2374041"/>
          <a:ext cx="1028492" cy="1527890"/>
        </a:xfrm>
        <a:custGeom>
          <a:avLst/>
          <a:gdLst/>
          <a:ahLst/>
          <a:cxnLst/>
          <a:rect l="0" t="0" r="0" b="0"/>
          <a:pathLst>
            <a:path>
              <a:moveTo>
                <a:pt x="0" y="0"/>
              </a:moveTo>
              <a:lnTo>
                <a:pt x="514246" y="0"/>
              </a:lnTo>
              <a:lnTo>
                <a:pt x="514246" y="1527890"/>
              </a:lnTo>
              <a:lnTo>
                <a:pt x="1028492" y="1527890"/>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66700">
            <a:lnSpc>
              <a:spcPct val="90000"/>
            </a:lnSpc>
            <a:spcBef>
              <a:spcPct val="0"/>
            </a:spcBef>
            <a:spcAft>
              <a:spcPct val="35000"/>
            </a:spcAft>
            <a:buNone/>
          </a:pPr>
          <a:endParaRPr lang="en-US" sz="600" b="0" kern="1200"/>
        </a:p>
      </dsp:txBody>
      <dsp:txXfrm>
        <a:off x="3049788" y="3091941"/>
        <a:ext cx="92090" cy="92090"/>
      </dsp:txXfrm>
    </dsp:sp>
    <dsp:sp modelId="{A0E2934C-2191-4574-93C1-821E2343ED35}">
      <dsp:nvSpPr>
        <dsp:cNvPr id="0" name=""/>
        <dsp:cNvSpPr/>
      </dsp:nvSpPr>
      <dsp:spPr>
        <a:xfrm>
          <a:off x="2581587" y="2374041"/>
          <a:ext cx="1028492" cy="805350"/>
        </a:xfrm>
        <a:custGeom>
          <a:avLst/>
          <a:gdLst/>
          <a:ahLst/>
          <a:cxnLst/>
          <a:rect l="0" t="0" r="0" b="0"/>
          <a:pathLst>
            <a:path>
              <a:moveTo>
                <a:pt x="0" y="0"/>
              </a:moveTo>
              <a:lnTo>
                <a:pt x="514246" y="0"/>
              </a:lnTo>
              <a:lnTo>
                <a:pt x="514246" y="805350"/>
              </a:lnTo>
              <a:lnTo>
                <a:pt x="1028492" y="805350"/>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b="0" kern="1200"/>
        </a:p>
      </dsp:txBody>
      <dsp:txXfrm>
        <a:off x="3063176" y="2744059"/>
        <a:ext cx="65314" cy="65314"/>
      </dsp:txXfrm>
    </dsp:sp>
    <dsp:sp modelId="{744134E7-FB82-4BAF-BD10-D9621015B0BC}">
      <dsp:nvSpPr>
        <dsp:cNvPr id="0" name=""/>
        <dsp:cNvSpPr/>
      </dsp:nvSpPr>
      <dsp:spPr>
        <a:xfrm>
          <a:off x="2581587" y="2328321"/>
          <a:ext cx="1028492" cy="91440"/>
        </a:xfrm>
        <a:custGeom>
          <a:avLst/>
          <a:gdLst/>
          <a:ahLst/>
          <a:cxnLst/>
          <a:rect l="0" t="0" r="0" b="0"/>
          <a:pathLst>
            <a:path>
              <a:moveTo>
                <a:pt x="0" y="45720"/>
              </a:moveTo>
              <a:lnTo>
                <a:pt x="514246" y="45720"/>
              </a:lnTo>
              <a:lnTo>
                <a:pt x="514246" y="128530"/>
              </a:lnTo>
              <a:lnTo>
                <a:pt x="1028492" y="128530"/>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3070038" y="2348245"/>
        <a:ext cx="51591" cy="51591"/>
      </dsp:txXfrm>
    </dsp:sp>
    <dsp:sp modelId="{BAB5779C-7528-444D-BD33-34F6ADF7D547}">
      <dsp:nvSpPr>
        <dsp:cNvPr id="0" name=""/>
        <dsp:cNvSpPr/>
      </dsp:nvSpPr>
      <dsp:spPr>
        <a:xfrm>
          <a:off x="2581587" y="1734311"/>
          <a:ext cx="1028492" cy="639729"/>
        </a:xfrm>
        <a:custGeom>
          <a:avLst/>
          <a:gdLst/>
          <a:ahLst/>
          <a:cxnLst/>
          <a:rect l="0" t="0" r="0" b="0"/>
          <a:pathLst>
            <a:path>
              <a:moveTo>
                <a:pt x="0" y="639729"/>
              </a:moveTo>
              <a:lnTo>
                <a:pt x="514246" y="639729"/>
              </a:lnTo>
              <a:lnTo>
                <a:pt x="514246" y="0"/>
              </a:lnTo>
              <a:lnTo>
                <a:pt x="1028492" y="0"/>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3065553" y="2023896"/>
        <a:ext cx="60560" cy="60560"/>
      </dsp:txXfrm>
    </dsp:sp>
    <dsp:sp modelId="{6987BC0C-1310-49C0-8871-87C28E04B52E}">
      <dsp:nvSpPr>
        <dsp:cNvPr id="0" name=""/>
        <dsp:cNvSpPr/>
      </dsp:nvSpPr>
      <dsp:spPr>
        <a:xfrm>
          <a:off x="2581587" y="1011771"/>
          <a:ext cx="1028492" cy="1362269"/>
        </a:xfrm>
        <a:custGeom>
          <a:avLst/>
          <a:gdLst/>
          <a:ahLst/>
          <a:cxnLst/>
          <a:rect l="0" t="0" r="0" b="0"/>
          <a:pathLst>
            <a:path>
              <a:moveTo>
                <a:pt x="0" y="1362269"/>
              </a:moveTo>
              <a:lnTo>
                <a:pt x="514246" y="1362269"/>
              </a:lnTo>
              <a:lnTo>
                <a:pt x="514246" y="0"/>
              </a:lnTo>
              <a:lnTo>
                <a:pt x="1028492" y="0"/>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66700">
            <a:lnSpc>
              <a:spcPct val="90000"/>
            </a:lnSpc>
            <a:spcBef>
              <a:spcPct val="0"/>
            </a:spcBef>
            <a:spcAft>
              <a:spcPct val="35000"/>
            </a:spcAft>
            <a:buNone/>
          </a:pPr>
          <a:endParaRPr lang="en-US" sz="600" b="0" kern="1200"/>
        </a:p>
      </dsp:txBody>
      <dsp:txXfrm>
        <a:off x="3053160" y="1650233"/>
        <a:ext cx="85345" cy="85345"/>
      </dsp:txXfrm>
    </dsp:sp>
    <dsp:sp modelId="{FAED4CBC-D6A1-42F9-BF7C-62DA9096BE11}">
      <dsp:nvSpPr>
        <dsp:cNvPr id="0" name=""/>
        <dsp:cNvSpPr/>
      </dsp:nvSpPr>
      <dsp:spPr>
        <a:xfrm>
          <a:off x="2581587" y="289231"/>
          <a:ext cx="1028492" cy="2084809"/>
        </a:xfrm>
        <a:custGeom>
          <a:avLst/>
          <a:gdLst/>
          <a:ahLst/>
          <a:cxnLst/>
          <a:rect l="0" t="0" r="0" b="0"/>
          <a:pathLst>
            <a:path>
              <a:moveTo>
                <a:pt x="0" y="2084809"/>
              </a:moveTo>
              <a:lnTo>
                <a:pt x="514246" y="2084809"/>
              </a:lnTo>
              <a:lnTo>
                <a:pt x="514246" y="0"/>
              </a:lnTo>
              <a:lnTo>
                <a:pt x="1028492" y="0"/>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355600">
            <a:lnSpc>
              <a:spcPct val="90000"/>
            </a:lnSpc>
            <a:spcBef>
              <a:spcPct val="0"/>
            </a:spcBef>
            <a:spcAft>
              <a:spcPct val="35000"/>
            </a:spcAft>
            <a:buNone/>
          </a:pPr>
          <a:endParaRPr lang="en-US" sz="800" b="0" kern="1200"/>
        </a:p>
      </dsp:txBody>
      <dsp:txXfrm>
        <a:off x="3037716" y="1273519"/>
        <a:ext cx="116234" cy="116234"/>
      </dsp:txXfrm>
    </dsp:sp>
    <dsp:sp modelId="{2073A012-19A6-43D3-B091-25A9DB52EE2A}">
      <dsp:nvSpPr>
        <dsp:cNvPr id="0" name=""/>
        <dsp:cNvSpPr/>
      </dsp:nvSpPr>
      <dsp:spPr>
        <a:xfrm>
          <a:off x="1003641" y="1794523"/>
          <a:ext cx="1996857" cy="1159035"/>
        </a:xfrm>
        <a:prstGeom prst="rect">
          <a:avLst/>
        </a:prstGeom>
        <a:solidFill>
          <a:srgbClr val="00B0F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255" tIns="8255" rIns="8255" bIns="8255" numCol="1" spcCol="1270" anchor="ctr" anchorCtr="0">
          <a:noAutofit/>
        </a:bodyPr>
        <a:lstStyle/>
        <a:p>
          <a:pPr marL="0" lvl="0" indent="0" algn="ctr" defTabSz="577850">
            <a:lnSpc>
              <a:spcPct val="90000"/>
            </a:lnSpc>
            <a:spcBef>
              <a:spcPct val="0"/>
            </a:spcBef>
            <a:spcAft>
              <a:spcPct val="35000"/>
            </a:spcAft>
            <a:buNone/>
          </a:pPr>
          <a:r>
            <a:rPr lang="en-US" sz="1300" b="0" kern="1200" dirty="0">
              <a:solidFill>
                <a:schemeClr val="bg1"/>
              </a:solidFill>
            </a:rPr>
            <a:t>Should ACIP recommend RZV [or </a:t>
          </a:r>
          <a:r>
            <a:rPr lang="en-US" sz="1300" b="0" kern="1200" dirty="0" err="1">
              <a:solidFill>
                <a:schemeClr val="bg1"/>
              </a:solidFill>
            </a:rPr>
            <a:t>Shingrix</a:t>
          </a:r>
          <a:r>
            <a:rPr lang="en-US" sz="1300" b="0" kern="1200" dirty="0">
              <a:solidFill>
                <a:schemeClr val="bg1"/>
              </a:solidFill>
            </a:rPr>
            <a:t>] for use in immunocompetent adults aged 50 years and older to prevent shingles?</a:t>
          </a:r>
        </a:p>
      </dsp:txBody>
      <dsp:txXfrm>
        <a:off x="1003641" y="1794523"/>
        <a:ext cx="1996857" cy="1159035"/>
      </dsp:txXfrm>
    </dsp:sp>
    <dsp:sp modelId="{B0B6904C-B974-4F28-BCDE-55B8DAE7F158}">
      <dsp:nvSpPr>
        <dsp:cNvPr id="0" name=""/>
        <dsp:cNvSpPr/>
      </dsp:nvSpPr>
      <dsp:spPr>
        <a:xfrm>
          <a:off x="3610080" y="215"/>
          <a:ext cx="1895945" cy="578032"/>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255" tIns="8255" rIns="8255" bIns="8255" numCol="1" spcCol="1270" anchor="ctr" anchorCtr="0">
          <a:noAutofit/>
        </a:bodyPr>
        <a:lstStyle/>
        <a:p>
          <a:pPr marL="0" lvl="0" indent="0" algn="ctr" defTabSz="577850">
            <a:lnSpc>
              <a:spcPct val="90000"/>
            </a:lnSpc>
            <a:spcBef>
              <a:spcPct val="0"/>
            </a:spcBef>
            <a:spcAft>
              <a:spcPct val="35000"/>
            </a:spcAft>
            <a:buNone/>
          </a:pPr>
          <a:r>
            <a:rPr lang="en-US" sz="1300" b="0" kern="1200" dirty="0"/>
            <a:t>Is there a public health need?</a:t>
          </a:r>
        </a:p>
      </dsp:txBody>
      <dsp:txXfrm>
        <a:off x="3610080" y="215"/>
        <a:ext cx="1895945" cy="578032"/>
      </dsp:txXfrm>
    </dsp:sp>
    <dsp:sp modelId="{FD994ED9-1128-44BF-802E-BF7E20BD9D49}">
      <dsp:nvSpPr>
        <dsp:cNvPr id="0" name=""/>
        <dsp:cNvSpPr/>
      </dsp:nvSpPr>
      <dsp:spPr>
        <a:xfrm>
          <a:off x="3610080" y="722755"/>
          <a:ext cx="1895945" cy="578032"/>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255" tIns="8255" rIns="8255" bIns="8255" numCol="1" spcCol="1270" anchor="ctr" anchorCtr="0">
          <a:noAutofit/>
        </a:bodyPr>
        <a:lstStyle/>
        <a:p>
          <a:pPr marL="0" lvl="0" indent="0" algn="ctr" defTabSz="577850">
            <a:lnSpc>
              <a:spcPct val="90000"/>
            </a:lnSpc>
            <a:spcBef>
              <a:spcPct val="0"/>
            </a:spcBef>
            <a:spcAft>
              <a:spcPct val="35000"/>
            </a:spcAft>
            <a:buNone/>
          </a:pPr>
          <a:r>
            <a:rPr lang="en-US" sz="1300" b="0" kern="1200" dirty="0"/>
            <a:t>Do benefits from the intervention outweigh the harms?</a:t>
          </a:r>
        </a:p>
      </dsp:txBody>
      <dsp:txXfrm>
        <a:off x="3610080" y="722755"/>
        <a:ext cx="1895945" cy="578032"/>
      </dsp:txXfrm>
    </dsp:sp>
    <dsp:sp modelId="{7A467840-2C0E-48CA-AEBE-1AFB4354208B}">
      <dsp:nvSpPr>
        <dsp:cNvPr id="0" name=""/>
        <dsp:cNvSpPr/>
      </dsp:nvSpPr>
      <dsp:spPr>
        <a:xfrm>
          <a:off x="3610080" y="1445295"/>
          <a:ext cx="1895945" cy="578032"/>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255" tIns="8255" rIns="8255" bIns="8255" numCol="1" spcCol="1270" anchor="ctr" anchorCtr="0">
          <a:noAutofit/>
        </a:bodyPr>
        <a:lstStyle/>
        <a:p>
          <a:pPr marL="0" lvl="0" indent="0" algn="ctr" defTabSz="577850">
            <a:lnSpc>
              <a:spcPct val="90000"/>
            </a:lnSpc>
            <a:spcBef>
              <a:spcPct val="0"/>
            </a:spcBef>
            <a:spcAft>
              <a:spcPct val="35000"/>
            </a:spcAft>
            <a:buNone/>
          </a:pPr>
          <a:r>
            <a:rPr lang="en-US" sz="1300" b="0" kern="1200" dirty="0"/>
            <a:t>What is the overall certainty of evidence for the critical outcomes?</a:t>
          </a:r>
        </a:p>
      </dsp:txBody>
      <dsp:txXfrm>
        <a:off x="3610080" y="1445295"/>
        <a:ext cx="1895945" cy="578032"/>
      </dsp:txXfrm>
    </dsp:sp>
    <dsp:sp modelId="{2CD5C5EA-5C90-4391-A1B2-F8EE7AB084CC}">
      <dsp:nvSpPr>
        <dsp:cNvPr id="0" name=""/>
        <dsp:cNvSpPr/>
      </dsp:nvSpPr>
      <dsp:spPr>
        <a:xfrm>
          <a:off x="3610080" y="2167835"/>
          <a:ext cx="1895945" cy="578032"/>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255" tIns="8255" rIns="8255" bIns="8255" numCol="1" spcCol="1270" anchor="ctr" anchorCtr="0">
          <a:noAutofit/>
        </a:bodyPr>
        <a:lstStyle/>
        <a:p>
          <a:pPr marL="0" lvl="0" indent="0" algn="ctr" defTabSz="577850">
            <a:lnSpc>
              <a:spcPct val="90000"/>
            </a:lnSpc>
            <a:spcBef>
              <a:spcPct val="0"/>
            </a:spcBef>
            <a:spcAft>
              <a:spcPct val="35000"/>
            </a:spcAft>
            <a:buNone/>
          </a:pPr>
          <a:r>
            <a:rPr lang="en-US" sz="1300" b="0" kern="1200" dirty="0"/>
            <a:t>Does the target population value this intervention?</a:t>
          </a:r>
        </a:p>
      </dsp:txBody>
      <dsp:txXfrm>
        <a:off x="3610080" y="2167835"/>
        <a:ext cx="1895945" cy="578032"/>
      </dsp:txXfrm>
    </dsp:sp>
    <dsp:sp modelId="{E428CA9B-7C02-4BA9-B4D9-87A0D7490036}">
      <dsp:nvSpPr>
        <dsp:cNvPr id="0" name=""/>
        <dsp:cNvSpPr/>
      </dsp:nvSpPr>
      <dsp:spPr>
        <a:xfrm>
          <a:off x="3610080" y="2890376"/>
          <a:ext cx="1895945" cy="578032"/>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255" tIns="8255" rIns="8255" bIns="8255" numCol="1" spcCol="1270" anchor="ctr" anchorCtr="0">
          <a:noAutofit/>
        </a:bodyPr>
        <a:lstStyle/>
        <a:p>
          <a:pPr marL="0" lvl="0" indent="0" algn="ctr" defTabSz="577850">
            <a:lnSpc>
              <a:spcPct val="90000"/>
            </a:lnSpc>
            <a:spcBef>
              <a:spcPct val="0"/>
            </a:spcBef>
            <a:spcAft>
              <a:spcPct val="35000"/>
            </a:spcAft>
            <a:buNone/>
          </a:pPr>
          <a:r>
            <a:rPr lang="en-US" sz="1300" b="0" kern="1200" dirty="0"/>
            <a:t>Is the intervention acceptable to key stakeholders?</a:t>
          </a:r>
        </a:p>
      </dsp:txBody>
      <dsp:txXfrm>
        <a:off x="3610080" y="2890376"/>
        <a:ext cx="1895945" cy="578032"/>
      </dsp:txXfrm>
    </dsp:sp>
    <dsp:sp modelId="{78F940AE-9759-425F-BCA6-5A0D818EA74B}">
      <dsp:nvSpPr>
        <dsp:cNvPr id="0" name=""/>
        <dsp:cNvSpPr/>
      </dsp:nvSpPr>
      <dsp:spPr>
        <a:xfrm>
          <a:off x="3610080" y="3612916"/>
          <a:ext cx="1895945" cy="578032"/>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255" tIns="8255" rIns="8255" bIns="8255" numCol="1" spcCol="1270" anchor="ctr" anchorCtr="0">
          <a:noAutofit/>
        </a:bodyPr>
        <a:lstStyle/>
        <a:p>
          <a:pPr marL="0" lvl="0" indent="0" algn="ctr" defTabSz="577850">
            <a:lnSpc>
              <a:spcPct val="90000"/>
            </a:lnSpc>
            <a:spcBef>
              <a:spcPct val="0"/>
            </a:spcBef>
            <a:spcAft>
              <a:spcPct val="35000"/>
            </a:spcAft>
            <a:buNone/>
          </a:pPr>
          <a:r>
            <a:rPr lang="en-US" sz="1300" b="0" kern="1200" dirty="0"/>
            <a:t>Is the intervention a reasonable and efficient allocation of resources?</a:t>
          </a:r>
        </a:p>
      </dsp:txBody>
      <dsp:txXfrm>
        <a:off x="3610080" y="3612916"/>
        <a:ext cx="1895945" cy="578032"/>
      </dsp:txXfrm>
    </dsp:sp>
    <dsp:sp modelId="{4391341F-95CE-4323-8A7B-1045485F3705}">
      <dsp:nvSpPr>
        <dsp:cNvPr id="0" name=""/>
        <dsp:cNvSpPr/>
      </dsp:nvSpPr>
      <dsp:spPr>
        <a:xfrm>
          <a:off x="3610080" y="4335456"/>
          <a:ext cx="1895945" cy="578032"/>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255" tIns="8255" rIns="8255" bIns="8255" numCol="1" spcCol="1270" anchor="ctr" anchorCtr="0">
          <a:noAutofit/>
        </a:bodyPr>
        <a:lstStyle/>
        <a:p>
          <a:pPr marL="0" lvl="0" indent="0" algn="ctr" defTabSz="577850">
            <a:lnSpc>
              <a:spcPct val="90000"/>
            </a:lnSpc>
            <a:spcBef>
              <a:spcPct val="0"/>
            </a:spcBef>
            <a:spcAft>
              <a:spcPct val="35000"/>
            </a:spcAft>
            <a:buNone/>
          </a:pPr>
          <a:r>
            <a:rPr lang="en-US" sz="1300" b="0" kern="1200" dirty="0"/>
            <a:t>Is the intervention feasible to implement?</a:t>
          </a:r>
        </a:p>
      </dsp:txBody>
      <dsp:txXfrm>
        <a:off x="3610080" y="4335456"/>
        <a:ext cx="1895945" cy="578032"/>
      </dsp:txXfrm>
    </dsp:sp>
  </dsp:spTree>
</dsp:drawing>
</file>

<file path=ppt/diagrams/drawing2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2B45722-51F4-42D2-899B-EC552451B40D}">
      <dsp:nvSpPr>
        <dsp:cNvPr id="0" name=""/>
        <dsp:cNvSpPr/>
      </dsp:nvSpPr>
      <dsp:spPr>
        <a:xfrm>
          <a:off x="2506807" y="2358799"/>
          <a:ext cx="1295849" cy="2265672"/>
        </a:xfrm>
        <a:custGeom>
          <a:avLst/>
          <a:gdLst/>
          <a:ahLst/>
          <a:cxnLst/>
          <a:rect l="0" t="0" r="0" b="0"/>
          <a:pathLst>
            <a:path>
              <a:moveTo>
                <a:pt x="0" y="0"/>
              </a:moveTo>
              <a:lnTo>
                <a:pt x="647924" y="0"/>
              </a:lnTo>
              <a:lnTo>
                <a:pt x="647924" y="2265672"/>
              </a:lnTo>
              <a:lnTo>
                <a:pt x="1295849" y="2265672"/>
              </a:lnTo>
            </a:path>
          </a:pathLst>
        </a:custGeom>
        <a:noFill/>
        <a:ln w="12700" cap="flat" cmpd="sng" algn="ctr">
          <a:solidFill>
            <a:schemeClr val="bg1"/>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400050">
            <a:lnSpc>
              <a:spcPct val="90000"/>
            </a:lnSpc>
            <a:spcBef>
              <a:spcPct val="0"/>
            </a:spcBef>
            <a:spcAft>
              <a:spcPct val="35000"/>
            </a:spcAft>
            <a:buNone/>
          </a:pPr>
          <a:endParaRPr lang="en-US" sz="900" b="1" kern="1200"/>
        </a:p>
      </dsp:txBody>
      <dsp:txXfrm>
        <a:off x="3089480" y="3426383"/>
        <a:ext cx="130503" cy="130503"/>
      </dsp:txXfrm>
    </dsp:sp>
    <dsp:sp modelId="{78091449-97ED-4B52-BE13-48C167BAAC0D}">
      <dsp:nvSpPr>
        <dsp:cNvPr id="0" name=""/>
        <dsp:cNvSpPr/>
      </dsp:nvSpPr>
      <dsp:spPr>
        <a:xfrm>
          <a:off x="2506807" y="2358799"/>
          <a:ext cx="1295849" cy="1543132"/>
        </a:xfrm>
        <a:custGeom>
          <a:avLst/>
          <a:gdLst/>
          <a:ahLst/>
          <a:cxnLst/>
          <a:rect l="0" t="0" r="0" b="0"/>
          <a:pathLst>
            <a:path>
              <a:moveTo>
                <a:pt x="0" y="0"/>
              </a:moveTo>
              <a:lnTo>
                <a:pt x="647924" y="0"/>
              </a:lnTo>
              <a:lnTo>
                <a:pt x="647924" y="1543132"/>
              </a:lnTo>
              <a:lnTo>
                <a:pt x="1295849" y="1543132"/>
              </a:lnTo>
            </a:path>
          </a:pathLst>
        </a:custGeom>
        <a:noFill/>
        <a:ln w="12700" cap="flat" cmpd="sng" algn="ctr">
          <a:solidFill>
            <a:schemeClr val="bg1"/>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311150">
            <a:lnSpc>
              <a:spcPct val="90000"/>
            </a:lnSpc>
            <a:spcBef>
              <a:spcPct val="0"/>
            </a:spcBef>
            <a:spcAft>
              <a:spcPct val="35000"/>
            </a:spcAft>
            <a:buNone/>
          </a:pPr>
          <a:endParaRPr lang="en-US" sz="700" b="1" kern="1200"/>
        </a:p>
      </dsp:txBody>
      <dsp:txXfrm>
        <a:off x="3104355" y="3079989"/>
        <a:ext cx="100753" cy="100753"/>
      </dsp:txXfrm>
    </dsp:sp>
    <dsp:sp modelId="{A0E2934C-2191-4574-93C1-821E2343ED35}">
      <dsp:nvSpPr>
        <dsp:cNvPr id="0" name=""/>
        <dsp:cNvSpPr/>
      </dsp:nvSpPr>
      <dsp:spPr>
        <a:xfrm>
          <a:off x="2506807" y="2358799"/>
          <a:ext cx="1295849" cy="820592"/>
        </a:xfrm>
        <a:custGeom>
          <a:avLst/>
          <a:gdLst/>
          <a:ahLst/>
          <a:cxnLst/>
          <a:rect l="0" t="0" r="0" b="0"/>
          <a:pathLst>
            <a:path>
              <a:moveTo>
                <a:pt x="0" y="0"/>
              </a:moveTo>
              <a:lnTo>
                <a:pt x="647924" y="0"/>
              </a:lnTo>
              <a:lnTo>
                <a:pt x="647924" y="820592"/>
              </a:lnTo>
              <a:lnTo>
                <a:pt x="1295849" y="820592"/>
              </a:lnTo>
            </a:path>
          </a:pathLst>
        </a:custGeom>
        <a:noFill/>
        <a:ln w="12700" cap="flat" cmpd="sng" algn="ctr">
          <a:solidFill>
            <a:schemeClr val="bg1"/>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b="1" kern="1200"/>
        </a:p>
      </dsp:txBody>
      <dsp:txXfrm>
        <a:off x="3116387" y="2730750"/>
        <a:ext cx="76690" cy="76690"/>
      </dsp:txXfrm>
    </dsp:sp>
    <dsp:sp modelId="{744134E7-FB82-4BAF-BD10-D9621015B0BC}">
      <dsp:nvSpPr>
        <dsp:cNvPr id="0" name=""/>
        <dsp:cNvSpPr/>
      </dsp:nvSpPr>
      <dsp:spPr>
        <a:xfrm>
          <a:off x="2506807" y="2358799"/>
          <a:ext cx="1295849" cy="98052"/>
        </a:xfrm>
        <a:custGeom>
          <a:avLst/>
          <a:gdLst/>
          <a:ahLst/>
          <a:cxnLst/>
          <a:rect l="0" t="0" r="0" b="0"/>
          <a:pathLst>
            <a:path>
              <a:moveTo>
                <a:pt x="0" y="0"/>
              </a:moveTo>
              <a:lnTo>
                <a:pt x="647924" y="0"/>
              </a:lnTo>
              <a:lnTo>
                <a:pt x="647924" y="98052"/>
              </a:lnTo>
              <a:lnTo>
                <a:pt x="1295849" y="98052"/>
              </a:lnTo>
            </a:path>
          </a:pathLst>
        </a:custGeom>
        <a:noFill/>
        <a:ln w="12700" cap="flat" cmpd="sng" algn="ctr">
          <a:solidFill>
            <a:schemeClr val="bg1"/>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b="1" kern="1200"/>
        </a:p>
      </dsp:txBody>
      <dsp:txXfrm>
        <a:off x="3122243" y="2375336"/>
        <a:ext cx="64977" cy="64977"/>
      </dsp:txXfrm>
    </dsp:sp>
    <dsp:sp modelId="{BAB5779C-7528-444D-BD33-34F6ADF7D547}">
      <dsp:nvSpPr>
        <dsp:cNvPr id="0" name=""/>
        <dsp:cNvSpPr/>
      </dsp:nvSpPr>
      <dsp:spPr>
        <a:xfrm>
          <a:off x="2506807" y="1734311"/>
          <a:ext cx="1295849" cy="624487"/>
        </a:xfrm>
        <a:custGeom>
          <a:avLst/>
          <a:gdLst/>
          <a:ahLst/>
          <a:cxnLst/>
          <a:rect l="0" t="0" r="0" b="0"/>
          <a:pathLst>
            <a:path>
              <a:moveTo>
                <a:pt x="0" y="624487"/>
              </a:moveTo>
              <a:lnTo>
                <a:pt x="647924" y="624487"/>
              </a:lnTo>
              <a:lnTo>
                <a:pt x="647924" y="0"/>
              </a:lnTo>
              <a:lnTo>
                <a:pt x="1295849" y="0"/>
              </a:lnTo>
            </a:path>
          </a:pathLst>
        </a:custGeom>
        <a:noFill/>
        <a:ln w="12700" cap="flat" cmpd="sng" algn="ctr">
          <a:solidFill>
            <a:schemeClr val="bg1"/>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b="1" kern="1200"/>
        </a:p>
      </dsp:txBody>
      <dsp:txXfrm>
        <a:off x="3118770" y="2010593"/>
        <a:ext cx="71923" cy="71923"/>
      </dsp:txXfrm>
    </dsp:sp>
    <dsp:sp modelId="{6987BC0C-1310-49C0-8871-87C28E04B52E}">
      <dsp:nvSpPr>
        <dsp:cNvPr id="0" name=""/>
        <dsp:cNvSpPr/>
      </dsp:nvSpPr>
      <dsp:spPr>
        <a:xfrm>
          <a:off x="2506807" y="1011771"/>
          <a:ext cx="1295849" cy="1347027"/>
        </a:xfrm>
        <a:custGeom>
          <a:avLst/>
          <a:gdLst/>
          <a:ahLst/>
          <a:cxnLst/>
          <a:rect l="0" t="0" r="0" b="0"/>
          <a:pathLst>
            <a:path>
              <a:moveTo>
                <a:pt x="0" y="1347027"/>
              </a:moveTo>
              <a:lnTo>
                <a:pt x="647924" y="1347027"/>
              </a:lnTo>
              <a:lnTo>
                <a:pt x="647924" y="0"/>
              </a:lnTo>
              <a:lnTo>
                <a:pt x="1295849" y="0"/>
              </a:lnTo>
            </a:path>
          </a:pathLst>
        </a:custGeom>
        <a:noFill/>
        <a:ln w="12700" cap="flat" cmpd="sng" algn="ctr">
          <a:solidFill>
            <a:schemeClr val="bg1"/>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66700">
            <a:lnSpc>
              <a:spcPct val="90000"/>
            </a:lnSpc>
            <a:spcBef>
              <a:spcPct val="0"/>
            </a:spcBef>
            <a:spcAft>
              <a:spcPct val="35000"/>
            </a:spcAft>
            <a:buNone/>
          </a:pPr>
          <a:endParaRPr lang="en-US" sz="600" b="1" kern="1200"/>
        </a:p>
      </dsp:txBody>
      <dsp:txXfrm>
        <a:off x="3108003" y="1638557"/>
        <a:ext cx="93457" cy="93457"/>
      </dsp:txXfrm>
    </dsp:sp>
    <dsp:sp modelId="{FAED4CBC-D6A1-42F9-BF7C-62DA9096BE11}">
      <dsp:nvSpPr>
        <dsp:cNvPr id="0" name=""/>
        <dsp:cNvSpPr/>
      </dsp:nvSpPr>
      <dsp:spPr>
        <a:xfrm>
          <a:off x="2506807" y="289231"/>
          <a:ext cx="1295849" cy="2069567"/>
        </a:xfrm>
        <a:custGeom>
          <a:avLst/>
          <a:gdLst/>
          <a:ahLst/>
          <a:cxnLst/>
          <a:rect l="0" t="0" r="0" b="0"/>
          <a:pathLst>
            <a:path>
              <a:moveTo>
                <a:pt x="0" y="2069567"/>
              </a:moveTo>
              <a:lnTo>
                <a:pt x="647924" y="2069567"/>
              </a:lnTo>
              <a:lnTo>
                <a:pt x="647924" y="0"/>
              </a:lnTo>
              <a:lnTo>
                <a:pt x="1295849" y="0"/>
              </a:lnTo>
            </a:path>
          </a:pathLst>
        </a:custGeom>
        <a:noFill/>
        <a:ln w="12700" cap="flat" cmpd="sng" algn="ctr">
          <a:solidFill>
            <a:schemeClr val="bg1"/>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355600">
            <a:lnSpc>
              <a:spcPct val="90000"/>
            </a:lnSpc>
            <a:spcBef>
              <a:spcPct val="0"/>
            </a:spcBef>
            <a:spcAft>
              <a:spcPct val="35000"/>
            </a:spcAft>
            <a:buNone/>
          </a:pPr>
          <a:endParaRPr lang="en-US" sz="800" b="1" kern="1200"/>
        </a:p>
      </dsp:txBody>
      <dsp:txXfrm>
        <a:off x="3093687" y="1262970"/>
        <a:ext cx="122089" cy="122089"/>
      </dsp:txXfrm>
    </dsp:sp>
    <dsp:sp modelId="{2073A012-19A6-43D3-B091-25A9DB52EE2A}">
      <dsp:nvSpPr>
        <dsp:cNvPr id="0" name=""/>
        <dsp:cNvSpPr/>
      </dsp:nvSpPr>
      <dsp:spPr>
        <a:xfrm>
          <a:off x="584636" y="1655880"/>
          <a:ext cx="2438504" cy="1405837"/>
        </a:xfrm>
        <a:prstGeom prst="rect">
          <a:avLst/>
        </a:prstGeom>
        <a:solidFill>
          <a:schemeClr val="bg1"/>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525" tIns="9525" rIns="9525" bIns="9525" numCol="1" spcCol="1270" anchor="ctr" anchorCtr="0">
          <a:noAutofit/>
        </a:bodyPr>
        <a:lstStyle/>
        <a:p>
          <a:pPr marL="0" lvl="0" indent="0" algn="ctr" defTabSz="666750">
            <a:lnSpc>
              <a:spcPct val="90000"/>
            </a:lnSpc>
            <a:spcBef>
              <a:spcPct val="0"/>
            </a:spcBef>
            <a:spcAft>
              <a:spcPct val="35000"/>
            </a:spcAft>
            <a:buNone/>
          </a:pPr>
          <a:r>
            <a:rPr lang="en-US" sz="1500" b="1" kern="1200" dirty="0">
              <a:solidFill>
                <a:schemeClr val="bg1"/>
              </a:solidFill>
            </a:rPr>
            <a:t>ACIP should recommend the use of RZV among immunocompetent adults aged 50 years and older for the prevention of shingles and related complications</a:t>
          </a:r>
        </a:p>
      </dsp:txBody>
      <dsp:txXfrm>
        <a:off x="584636" y="1655880"/>
        <a:ext cx="2438504" cy="1405837"/>
      </dsp:txXfrm>
    </dsp:sp>
    <dsp:sp modelId="{B0B6904C-B974-4F28-BCDE-55B8DAE7F158}">
      <dsp:nvSpPr>
        <dsp:cNvPr id="0" name=""/>
        <dsp:cNvSpPr/>
      </dsp:nvSpPr>
      <dsp:spPr>
        <a:xfrm>
          <a:off x="3802657" y="215"/>
          <a:ext cx="1895945" cy="578032"/>
        </a:xfrm>
        <a:prstGeom prst="rect">
          <a:avLst/>
        </a:prstGeom>
        <a:solidFill>
          <a:schemeClr val="accent6">
            <a:lumMod val="5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marL="0" lvl="0" indent="0" algn="ctr" defTabSz="533400">
            <a:lnSpc>
              <a:spcPct val="90000"/>
            </a:lnSpc>
            <a:spcBef>
              <a:spcPct val="0"/>
            </a:spcBef>
            <a:spcAft>
              <a:spcPct val="35000"/>
            </a:spcAft>
            <a:buNone/>
          </a:pPr>
          <a:r>
            <a:rPr lang="en-US" sz="1200" b="1" kern="1200" dirty="0"/>
            <a:t>There a public health need for this vaccine</a:t>
          </a:r>
        </a:p>
      </dsp:txBody>
      <dsp:txXfrm>
        <a:off x="3802657" y="215"/>
        <a:ext cx="1895945" cy="578032"/>
      </dsp:txXfrm>
    </dsp:sp>
    <dsp:sp modelId="{FD994ED9-1128-44BF-802E-BF7E20BD9D49}">
      <dsp:nvSpPr>
        <dsp:cNvPr id="0" name=""/>
        <dsp:cNvSpPr/>
      </dsp:nvSpPr>
      <dsp:spPr>
        <a:xfrm>
          <a:off x="3802657" y="722755"/>
          <a:ext cx="1895945" cy="578032"/>
        </a:xfrm>
        <a:prstGeom prst="rect">
          <a:avLst/>
        </a:prstGeom>
        <a:solidFill>
          <a:schemeClr val="accent6">
            <a:lumMod val="5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marL="0" lvl="0" indent="0" algn="ctr" defTabSz="533400">
            <a:lnSpc>
              <a:spcPct val="90000"/>
            </a:lnSpc>
            <a:spcBef>
              <a:spcPct val="0"/>
            </a:spcBef>
            <a:spcAft>
              <a:spcPct val="35000"/>
            </a:spcAft>
            <a:buNone/>
          </a:pPr>
          <a:r>
            <a:rPr lang="en-US" sz="1200" b="1" kern="1200" dirty="0"/>
            <a:t>Benefits from the intervention outweigh the harms.</a:t>
          </a:r>
        </a:p>
      </dsp:txBody>
      <dsp:txXfrm>
        <a:off x="3802657" y="722755"/>
        <a:ext cx="1895945" cy="578032"/>
      </dsp:txXfrm>
    </dsp:sp>
    <dsp:sp modelId="{7A467840-2C0E-48CA-AEBE-1AFB4354208B}">
      <dsp:nvSpPr>
        <dsp:cNvPr id="0" name=""/>
        <dsp:cNvSpPr/>
      </dsp:nvSpPr>
      <dsp:spPr>
        <a:xfrm>
          <a:off x="3802657" y="1445295"/>
          <a:ext cx="1895945" cy="578032"/>
        </a:xfrm>
        <a:prstGeom prst="rect">
          <a:avLst/>
        </a:prstGeom>
        <a:solidFill>
          <a:schemeClr val="accent6">
            <a:lumMod val="5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marL="0" lvl="0" indent="0" algn="ctr" defTabSz="533400">
            <a:lnSpc>
              <a:spcPct val="90000"/>
            </a:lnSpc>
            <a:spcBef>
              <a:spcPct val="0"/>
            </a:spcBef>
            <a:spcAft>
              <a:spcPct val="35000"/>
            </a:spcAft>
            <a:buNone/>
          </a:pPr>
          <a:r>
            <a:rPr lang="en-US" sz="1200" b="1" kern="1200" dirty="0"/>
            <a:t>We have high confidence in the evidence for critical outcomes.</a:t>
          </a:r>
        </a:p>
      </dsp:txBody>
      <dsp:txXfrm>
        <a:off x="3802657" y="1445295"/>
        <a:ext cx="1895945" cy="578032"/>
      </dsp:txXfrm>
    </dsp:sp>
    <dsp:sp modelId="{2CD5C5EA-5C90-4391-A1B2-F8EE7AB084CC}">
      <dsp:nvSpPr>
        <dsp:cNvPr id="0" name=""/>
        <dsp:cNvSpPr/>
      </dsp:nvSpPr>
      <dsp:spPr>
        <a:xfrm>
          <a:off x="3802657" y="2167835"/>
          <a:ext cx="1895945" cy="578032"/>
        </a:xfrm>
        <a:prstGeom prst="rect">
          <a:avLst/>
        </a:prstGeom>
        <a:solidFill>
          <a:schemeClr val="accent6"/>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marL="0" lvl="0" indent="0" algn="ctr" defTabSz="533400">
            <a:lnSpc>
              <a:spcPct val="90000"/>
            </a:lnSpc>
            <a:spcBef>
              <a:spcPct val="0"/>
            </a:spcBef>
            <a:spcAft>
              <a:spcPct val="35000"/>
            </a:spcAft>
            <a:buNone/>
          </a:pPr>
          <a:r>
            <a:rPr lang="en-US" sz="1200" b="1" kern="1200" dirty="0"/>
            <a:t>Older adults most likely value an intervention that will prevent shingles and PHN</a:t>
          </a:r>
        </a:p>
      </dsp:txBody>
      <dsp:txXfrm>
        <a:off x="3802657" y="2167835"/>
        <a:ext cx="1895945" cy="578032"/>
      </dsp:txXfrm>
    </dsp:sp>
    <dsp:sp modelId="{E428CA9B-7C02-4BA9-B4D9-87A0D7490036}">
      <dsp:nvSpPr>
        <dsp:cNvPr id="0" name=""/>
        <dsp:cNvSpPr/>
      </dsp:nvSpPr>
      <dsp:spPr>
        <a:xfrm>
          <a:off x="3802657" y="2890376"/>
          <a:ext cx="1895945" cy="578032"/>
        </a:xfrm>
        <a:prstGeom prst="rect">
          <a:avLst/>
        </a:prstGeom>
        <a:solidFill>
          <a:schemeClr val="accent6"/>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marL="0" lvl="0" indent="0" algn="ctr" defTabSz="533400">
            <a:lnSpc>
              <a:spcPct val="90000"/>
            </a:lnSpc>
            <a:spcBef>
              <a:spcPct val="0"/>
            </a:spcBef>
            <a:spcAft>
              <a:spcPct val="35000"/>
            </a:spcAft>
            <a:buNone/>
          </a:pPr>
          <a:r>
            <a:rPr lang="en-US" sz="1200" b="1" kern="1200" dirty="0"/>
            <a:t>RZV will most likely be an acceptable intervention to providers and patients</a:t>
          </a:r>
        </a:p>
      </dsp:txBody>
      <dsp:txXfrm>
        <a:off x="3802657" y="2890376"/>
        <a:ext cx="1895945" cy="578032"/>
      </dsp:txXfrm>
    </dsp:sp>
    <dsp:sp modelId="{78F940AE-9759-425F-BCA6-5A0D818EA74B}">
      <dsp:nvSpPr>
        <dsp:cNvPr id="0" name=""/>
        <dsp:cNvSpPr/>
      </dsp:nvSpPr>
      <dsp:spPr>
        <a:xfrm>
          <a:off x="3802657" y="3612916"/>
          <a:ext cx="1895945" cy="578032"/>
        </a:xfrm>
        <a:prstGeom prst="rect">
          <a:avLst/>
        </a:prstGeom>
        <a:solidFill>
          <a:schemeClr val="accent6">
            <a:lumMod val="5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marL="0" lvl="0" indent="0" algn="ctr" defTabSz="533400">
            <a:lnSpc>
              <a:spcPct val="90000"/>
            </a:lnSpc>
            <a:spcBef>
              <a:spcPct val="0"/>
            </a:spcBef>
            <a:spcAft>
              <a:spcPct val="35000"/>
            </a:spcAft>
            <a:buNone/>
          </a:pPr>
          <a:r>
            <a:rPr lang="en-US" sz="1200" b="1" kern="1200" dirty="0"/>
            <a:t>The intervention appears to be a reasonable use of resources to prevent disease</a:t>
          </a:r>
        </a:p>
      </dsp:txBody>
      <dsp:txXfrm>
        <a:off x="3802657" y="3612916"/>
        <a:ext cx="1895945" cy="578032"/>
      </dsp:txXfrm>
    </dsp:sp>
    <dsp:sp modelId="{4391341F-95CE-4323-8A7B-1045485F3705}">
      <dsp:nvSpPr>
        <dsp:cNvPr id="0" name=""/>
        <dsp:cNvSpPr/>
      </dsp:nvSpPr>
      <dsp:spPr>
        <a:xfrm>
          <a:off x="3802657" y="4335456"/>
          <a:ext cx="1895945" cy="578032"/>
        </a:xfrm>
        <a:prstGeom prst="rect">
          <a:avLst/>
        </a:prstGeom>
        <a:solidFill>
          <a:schemeClr val="bg1"/>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marL="0" lvl="0" indent="0" algn="ctr" defTabSz="533400">
            <a:lnSpc>
              <a:spcPct val="90000"/>
            </a:lnSpc>
            <a:spcBef>
              <a:spcPct val="0"/>
            </a:spcBef>
            <a:spcAft>
              <a:spcPct val="35000"/>
            </a:spcAft>
            <a:buNone/>
          </a:pPr>
          <a:r>
            <a:rPr lang="en-US" sz="1200" b="1" kern="1200" dirty="0"/>
            <a:t>This intervention will most likely be feasible to implement.</a:t>
          </a:r>
        </a:p>
      </dsp:txBody>
      <dsp:txXfrm>
        <a:off x="3802657" y="4335456"/>
        <a:ext cx="1895945" cy="578032"/>
      </dsp:txXfrm>
    </dsp:sp>
  </dsp:spTree>
</dsp:drawing>
</file>

<file path=ppt/diagrams/drawing2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2B45722-51F4-42D2-899B-EC552451B40D}">
      <dsp:nvSpPr>
        <dsp:cNvPr id="0" name=""/>
        <dsp:cNvSpPr/>
      </dsp:nvSpPr>
      <dsp:spPr>
        <a:xfrm>
          <a:off x="2581587" y="2374041"/>
          <a:ext cx="1028492" cy="2250430"/>
        </a:xfrm>
        <a:custGeom>
          <a:avLst/>
          <a:gdLst/>
          <a:ahLst/>
          <a:cxnLst/>
          <a:rect l="0" t="0" r="0" b="0"/>
          <a:pathLst>
            <a:path>
              <a:moveTo>
                <a:pt x="0" y="0"/>
              </a:moveTo>
              <a:lnTo>
                <a:pt x="514246" y="0"/>
              </a:lnTo>
              <a:lnTo>
                <a:pt x="514246" y="2250430"/>
              </a:lnTo>
              <a:lnTo>
                <a:pt x="1028492" y="2250430"/>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355600">
            <a:lnSpc>
              <a:spcPct val="90000"/>
            </a:lnSpc>
            <a:spcBef>
              <a:spcPct val="0"/>
            </a:spcBef>
            <a:spcAft>
              <a:spcPct val="35000"/>
            </a:spcAft>
            <a:buNone/>
          </a:pPr>
          <a:endParaRPr lang="en-US" sz="800" b="0" kern="1200"/>
        </a:p>
      </dsp:txBody>
      <dsp:txXfrm>
        <a:off x="3033975" y="3437398"/>
        <a:ext cx="123715" cy="123715"/>
      </dsp:txXfrm>
    </dsp:sp>
    <dsp:sp modelId="{78091449-97ED-4B52-BE13-48C167BAAC0D}">
      <dsp:nvSpPr>
        <dsp:cNvPr id="0" name=""/>
        <dsp:cNvSpPr/>
      </dsp:nvSpPr>
      <dsp:spPr>
        <a:xfrm>
          <a:off x="2581587" y="2374041"/>
          <a:ext cx="1028492" cy="1527890"/>
        </a:xfrm>
        <a:custGeom>
          <a:avLst/>
          <a:gdLst/>
          <a:ahLst/>
          <a:cxnLst/>
          <a:rect l="0" t="0" r="0" b="0"/>
          <a:pathLst>
            <a:path>
              <a:moveTo>
                <a:pt x="0" y="0"/>
              </a:moveTo>
              <a:lnTo>
                <a:pt x="514246" y="0"/>
              </a:lnTo>
              <a:lnTo>
                <a:pt x="514246" y="1527890"/>
              </a:lnTo>
              <a:lnTo>
                <a:pt x="1028492" y="1527890"/>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66700">
            <a:lnSpc>
              <a:spcPct val="90000"/>
            </a:lnSpc>
            <a:spcBef>
              <a:spcPct val="0"/>
            </a:spcBef>
            <a:spcAft>
              <a:spcPct val="35000"/>
            </a:spcAft>
            <a:buNone/>
          </a:pPr>
          <a:endParaRPr lang="en-US" sz="600" b="0" kern="1200"/>
        </a:p>
      </dsp:txBody>
      <dsp:txXfrm>
        <a:off x="3049788" y="3091941"/>
        <a:ext cx="92090" cy="92090"/>
      </dsp:txXfrm>
    </dsp:sp>
    <dsp:sp modelId="{A0E2934C-2191-4574-93C1-821E2343ED35}">
      <dsp:nvSpPr>
        <dsp:cNvPr id="0" name=""/>
        <dsp:cNvSpPr/>
      </dsp:nvSpPr>
      <dsp:spPr>
        <a:xfrm>
          <a:off x="2581587" y="2374041"/>
          <a:ext cx="1028492" cy="805350"/>
        </a:xfrm>
        <a:custGeom>
          <a:avLst/>
          <a:gdLst/>
          <a:ahLst/>
          <a:cxnLst/>
          <a:rect l="0" t="0" r="0" b="0"/>
          <a:pathLst>
            <a:path>
              <a:moveTo>
                <a:pt x="0" y="0"/>
              </a:moveTo>
              <a:lnTo>
                <a:pt x="514246" y="0"/>
              </a:lnTo>
              <a:lnTo>
                <a:pt x="514246" y="805350"/>
              </a:lnTo>
              <a:lnTo>
                <a:pt x="1028492" y="805350"/>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b="0" kern="1200"/>
        </a:p>
      </dsp:txBody>
      <dsp:txXfrm>
        <a:off x="3063176" y="2744059"/>
        <a:ext cx="65314" cy="65314"/>
      </dsp:txXfrm>
    </dsp:sp>
    <dsp:sp modelId="{744134E7-FB82-4BAF-BD10-D9621015B0BC}">
      <dsp:nvSpPr>
        <dsp:cNvPr id="0" name=""/>
        <dsp:cNvSpPr/>
      </dsp:nvSpPr>
      <dsp:spPr>
        <a:xfrm>
          <a:off x="2581587" y="2328321"/>
          <a:ext cx="1028492" cy="91440"/>
        </a:xfrm>
        <a:custGeom>
          <a:avLst/>
          <a:gdLst/>
          <a:ahLst/>
          <a:cxnLst/>
          <a:rect l="0" t="0" r="0" b="0"/>
          <a:pathLst>
            <a:path>
              <a:moveTo>
                <a:pt x="0" y="45720"/>
              </a:moveTo>
              <a:lnTo>
                <a:pt x="514246" y="45720"/>
              </a:lnTo>
              <a:lnTo>
                <a:pt x="514246" y="128530"/>
              </a:lnTo>
              <a:lnTo>
                <a:pt x="1028492" y="128530"/>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3070038" y="2348245"/>
        <a:ext cx="51591" cy="51591"/>
      </dsp:txXfrm>
    </dsp:sp>
    <dsp:sp modelId="{BAB5779C-7528-444D-BD33-34F6ADF7D547}">
      <dsp:nvSpPr>
        <dsp:cNvPr id="0" name=""/>
        <dsp:cNvSpPr/>
      </dsp:nvSpPr>
      <dsp:spPr>
        <a:xfrm>
          <a:off x="2581587" y="1734311"/>
          <a:ext cx="1028492" cy="639729"/>
        </a:xfrm>
        <a:custGeom>
          <a:avLst/>
          <a:gdLst/>
          <a:ahLst/>
          <a:cxnLst/>
          <a:rect l="0" t="0" r="0" b="0"/>
          <a:pathLst>
            <a:path>
              <a:moveTo>
                <a:pt x="0" y="639729"/>
              </a:moveTo>
              <a:lnTo>
                <a:pt x="514246" y="639729"/>
              </a:lnTo>
              <a:lnTo>
                <a:pt x="514246" y="0"/>
              </a:lnTo>
              <a:lnTo>
                <a:pt x="1028492" y="0"/>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3065553" y="2023896"/>
        <a:ext cx="60560" cy="60560"/>
      </dsp:txXfrm>
    </dsp:sp>
    <dsp:sp modelId="{6987BC0C-1310-49C0-8871-87C28E04B52E}">
      <dsp:nvSpPr>
        <dsp:cNvPr id="0" name=""/>
        <dsp:cNvSpPr/>
      </dsp:nvSpPr>
      <dsp:spPr>
        <a:xfrm>
          <a:off x="2581587" y="1011771"/>
          <a:ext cx="1028492" cy="1362269"/>
        </a:xfrm>
        <a:custGeom>
          <a:avLst/>
          <a:gdLst/>
          <a:ahLst/>
          <a:cxnLst/>
          <a:rect l="0" t="0" r="0" b="0"/>
          <a:pathLst>
            <a:path>
              <a:moveTo>
                <a:pt x="0" y="1362269"/>
              </a:moveTo>
              <a:lnTo>
                <a:pt x="514246" y="1362269"/>
              </a:lnTo>
              <a:lnTo>
                <a:pt x="514246" y="0"/>
              </a:lnTo>
              <a:lnTo>
                <a:pt x="1028492" y="0"/>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66700">
            <a:lnSpc>
              <a:spcPct val="90000"/>
            </a:lnSpc>
            <a:spcBef>
              <a:spcPct val="0"/>
            </a:spcBef>
            <a:spcAft>
              <a:spcPct val="35000"/>
            </a:spcAft>
            <a:buNone/>
          </a:pPr>
          <a:endParaRPr lang="en-US" sz="600" b="0" kern="1200"/>
        </a:p>
      </dsp:txBody>
      <dsp:txXfrm>
        <a:off x="3053160" y="1650233"/>
        <a:ext cx="85345" cy="85345"/>
      </dsp:txXfrm>
    </dsp:sp>
    <dsp:sp modelId="{FAED4CBC-D6A1-42F9-BF7C-62DA9096BE11}">
      <dsp:nvSpPr>
        <dsp:cNvPr id="0" name=""/>
        <dsp:cNvSpPr/>
      </dsp:nvSpPr>
      <dsp:spPr>
        <a:xfrm>
          <a:off x="2581587" y="289231"/>
          <a:ext cx="1028492" cy="2084809"/>
        </a:xfrm>
        <a:custGeom>
          <a:avLst/>
          <a:gdLst/>
          <a:ahLst/>
          <a:cxnLst/>
          <a:rect l="0" t="0" r="0" b="0"/>
          <a:pathLst>
            <a:path>
              <a:moveTo>
                <a:pt x="0" y="2084809"/>
              </a:moveTo>
              <a:lnTo>
                <a:pt x="514246" y="2084809"/>
              </a:lnTo>
              <a:lnTo>
                <a:pt x="514246" y="0"/>
              </a:lnTo>
              <a:lnTo>
                <a:pt x="1028492" y="0"/>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355600">
            <a:lnSpc>
              <a:spcPct val="90000"/>
            </a:lnSpc>
            <a:spcBef>
              <a:spcPct val="0"/>
            </a:spcBef>
            <a:spcAft>
              <a:spcPct val="35000"/>
            </a:spcAft>
            <a:buNone/>
          </a:pPr>
          <a:endParaRPr lang="en-US" sz="800" b="0" kern="1200"/>
        </a:p>
      </dsp:txBody>
      <dsp:txXfrm>
        <a:off x="3037716" y="1273519"/>
        <a:ext cx="116234" cy="116234"/>
      </dsp:txXfrm>
    </dsp:sp>
    <dsp:sp modelId="{2073A012-19A6-43D3-B091-25A9DB52EE2A}">
      <dsp:nvSpPr>
        <dsp:cNvPr id="0" name=""/>
        <dsp:cNvSpPr/>
      </dsp:nvSpPr>
      <dsp:spPr>
        <a:xfrm>
          <a:off x="1003641" y="1794523"/>
          <a:ext cx="1996857" cy="1159035"/>
        </a:xfrm>
        <a:prstGeom prst="rect">
          <a:avLst/>
        </a:prstGeom>
        <a:solidFill>
          <a:srgbClr val="00B0F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255" tIns="8255" rIns="8255" bIns="8255" numCol="1" spcCol="1270" anchor="ctr" anchorCtr="0">
          <a:noAutofit/>
        </a:bodyPr>
        <a:lstStyle/>
        <a:p>
          <a:pPr marL="0" lvl="0" indent="0" algn="ctr" defTabSz="577850">
            <a:lnSpc>
              <a:spcPct val="90000"/>
            </a:lnSpc>
            <a:spcBef>
              <a:spcPct val="0"/>
            </a:spcBef>
            <a:spcAft>
              <a:spcPct val="35000"/>
            </a:spcAft>
            <a:buNone/>
          </a:pPr>
          <a:r>
            <a:rPr lang="en-US" sz="1300" b="0" kern="1200" dirty="0">
              <a:solidFill>
                <a:schemeClr val="bg1"/>
              </a:solidFill>
            </a:rPr>
            <a:t>Should ACIP recommend RZV [or </a:t>
          </a:r>
          <a:r>
            <a:rPr lang="en-US" sz="1300" b="0" kern="1200" dirty="0" err="1">
              <a:solidFill>
                <a:schemeClr val="bg1"/>
              </a:solidFill>
            </a:rPr>
            <a:t>Shingrix</a:t>
          </a:r>
          <a:r>
            <a:rPr lang="en-US" sz="1300" b="0" kern="1200" dirty="0">
              <a:solidFill>
                <a:schemeClr val="bg1"/>
              </a:solidFill>
            </a:rPr>
            <a:t>] for use in immunocompetent adults aged 50 years and older to prevent shingles?</a:t>
          </a:r>
        </a:p>
      </dsp:txBody>
      <dsp:txXfrm>
        <a:off x="1003641" y="1794523"/>
        <a:ext cx="1996857" cy="1159035"/>
      </dsp:txXfrm>
    </dsp:sp>
    <dsp:sp modelId="{B0B6904C-B974-4F28-BCDE-55B8DAE7F158}">
      <dsp:nvSpPr>
        <dsp:cNvPr id="0" name=""/>
        <dsp:cNvSpPr/>
      </dsp:nvSpPr>
      <dsp:spPr>
        <a:xfrm>
          <a:off x="3610080" y="215"/>
          <a:ext cx="1895945" cy="578032"/>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255" tIns="8255" rIns="8255" bIns="8255" numCol="1" spcCol="1270" anchor="ctr" anchorCtr="0">
          <a:noAutofit/>
        </a:bodyPr>
        <a:lstStyle/>
        <a:p>
          <a:pPr marL="0" lvl="0" indent="0" algn="ctr" defTabSz="577850">
            <a:lnSpc>
              <a:spcPct val="90000"/>
            </a:lnSpc>
            <a:spcBef>
              <a:spcPct val="0"/>
            </a:spcBef>
            <a:spcAft>
              <a:spcPct val="35000"/>
            </a:spcAft>
            <a:buNone/>
          </a:pPr>
          <a:r>
            <a:rPr lang="en-US" sz="1300" b="0" kern="1200" dirty="0"/>
            <a:t>Is there a public health need?</a:t>
          </a:r>
        </a:p>
      </dsp:txBody>
      <dsp:txXfrm>
        <a:off x="3610080" y="215"/>
        <a:ext cx="1895945" cy="578032"/>
      </dsp:txXfrm>
    </dsp:sp>
    <dsp:sp modelId="{FD994ED9-1128-44BF-802E-BF7E20BD9D49}">
      <dsp:nvSpPr>
        <dsp:cNvPr id="0" name=""/>
        <dsp:cNvSpPr/>
      </dsp:nvSpPr>
      <dsp:spPr>
        <a:xfrm>
          <a:off x="3610080" y="722755"/>
          <a:ext cx="1895945" cy="578032"/>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255" tIns="8255" rIns="8255" bIns="8255" numCol="1" spcCol="1270" anchor="ctr" anchorCtr="0">
          <a:noAutofit/>
        </a:bodyPr>
        <a:lstStyle/>
        <a:p>
          <a:pPr marL="0" lvl="0" indent="0" algn="ctr" defTabSz="577850">
            <a:lnSpc>
              <a:spcPct val="90000"/>
            </a:lnSpc>
            <a:spcBef>
              <a:spcPct val="0"/>
            </a:spcBef>
            <a:spcAft>
              <a:spcPct val="35000"/>
            </a:spcAft>
            <a:buNone/>
          </a:pPr>
          <a:r>
            <a:rPr lang="en-US" sz="1300" b="0" kern="1200" dirty="0"/>
            <a:t>Do benefits from the intervention outweigh the harms?</a:t>
          </a:r>
        </a:p>
      </dsp:txBody>
      <dsp:txXfrm>
        <a:off x="3610080" y="722755"/>
        <a:ext cx="1895945" cy="578032"/>
      </dsp:txXfrm>
    </dsp:sp>
    <dsp:sp modelId="{7A467840-2C0E-48CA-AEBE-1AFB4354208B}">
      <dsp:nvSpPr>
        <dsp:cNvPr id="0" name=""/>
        <dsp:cNvSpPr/>
      </dsp:nvSpPr>
      <dsp:spPr>
        <a:xfrm>
          <a:off x="3610080" y="1445295"/>
          <a:ext cx="1895945" cy="578032"/>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255" tIns="8255" rIns="8255" bIns="8255" numCol="1" spcCol="1270" anchor="ctr" anchorCtr="0">
          <a:noAutofit/>
        </a:bodyPr>
        <a:lstStyle/>
        <a:p>
          <a:pPr marL="0" lvl="0" indent="0" algn="ctr" defTabSz="577850">
            <a:lnSpc>
              <a:spcPct val="90000"/>
            </a:lnSpc>
            <a:spcBef>
              <a:spcPct val="0"/>
            </a:spcBef>
            <a:spcAft>
              <a:spcPct val="35000"/>
            </a:spcAft>
            <a:buNone/>
          </a:pPr>
          <a:r>
            <a:rPr lang="en-US" sz="1300" b="0" kern="1200" dirty="0"/>
            <a:t>What is the overall certainty of evidence for the critical outcomes?</a:t>
          </a:r>
        </a:p>
      </dsp:txBody>
      <dsp:txXfrm>
        <a:off x="3610080" y="1445295"/>
        <a:ext cx="1895945" cy="578032"/>
      </dsp:txXfrm>
    </dsp:sp>
    <dsp:sp modelId="{2CD5C5EA-5C90-4391-A1B2-F8EE7AB084CC}">
      <dsp:nvSpPr>
        <dsp:cNvPr id="0" name=""/>
        <dsp:cNvSpPr/>
      </dsp:nvSpPr>
      <dsp:spPr>
        <a:xfrm>
          <a:off x="3610080" y="2167835"/>
          <a:ext cx="1895945" cy="578032"/>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255" tIns="8255" rIns="8255" bIns="8255" numCol="1" spcCol="1270" anchor="ctr" anchorCtr="0">
          <a:noAutofit/>
        </a:bodyPr>
        <a:lstStyle/>
        <a:p>
          <a:pPr marL="0" lvl="0" indent="0" algn="ctr" defTabSz="577850">
            <a:lnSpc>
              <a:spcPct val="90000"/>
            </a:lnSpc>
            <a:spcBef>
              <a:spcPct val="0"/>
            </a:spcBef>
            <a:spcAft>
              <a:spcPct val="35000"/>
            </a:spcAft>
            <a:buNone/>
          </a:pPr>
          <a:r>
            <a:rPr lang="en-US" sz="1300" b="0" kern="1200" dirty="0"/>
            <a:t>Does the target population value this intervention?</a:t>
          </a:r>
        </a:p>
      </dsp:txBody>
      <dsp:txXfrm>
        <a:off x="3610080" y="2167835"/>
        <a:ext cx="1895945" cy="578032"/>
      </dsp:txXfrm>
    </dsp:sp>
    <dsp:sp modelId="{E428CA9B-7C02-4BA9-B4D9-87A0D7490036}">
      <dsp:nvSpPr>
        <dsp:cNvPr id="0" name=""/>
        <dsp:cNvSpPr/>
      </dsp:nvSpPr>
      <dsp:spPr>
        <a:xfrm>
          <a:off x="3610080" y="2890376"/>
          <a:ext cx="1895945" cy="578032"/>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255" tIns="8255" rIns="8255" bIns="8255" numCol="1" spcCol="1270" anchor="ctr" anchorCtr="0">
          <a:noAutofit/>
        </a:bodyPr>
        <a:lstStyle/>
        <a:p>
          <a:pPr marL="0" lvl="0" indent="0" algn="ctr" defTabSz="577850">
            <a:lnSpc>
              <a:spcPct val="90000"/>
            </a:lnSpc>
            <a:spcBef>
              <a:spcPct val="0"/>
            </a:spcBef>
            <a:spcAft>
              <a:spcPct val="35000"/>
            </a:spcAft>
            <a:buNone/>
          </a:pPr>
          <a:r>
            <a:rPr lang="en-US" sz="1300" b="0" kern="1200" dirty="0"/>
            <a:t>Is the intervention acceptable to key stakeholders?</a:t>
          </a:r>
        </a:p>
      </dsp:txBody>
      <dsp:txXfrm>
        <a:off x="3610080" y="2890376"/>
        <a:ext cx="1895945" cy="578032"/>
      </dsp:txXfrm>
    </dsp:sp>
    <dsp:sp modelId="{78F940AE-9759-425F-BCA6-5A0D818EA74B}">
      <dsp:nvSpPr>
        <dsp:cNvPr id="0" name=""/>
        <dsp:cNvSpPr/>
      </dsp:nvSpPr>
      <dsp:spPr>
        <a:xfrm>
          <a:off x="3610080" y="3612916"/>
          <a:ext cx="1895945" cy="578032"/>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255" tIns="8255" rIns="8255" bIns="8255" numCol="1" spcCol="1270" anchor="ctr" anchorCtr="0">
          <a:noAutofit/>
        </a:bodyPr>
        <a:lstStyle/>
        <a:p>
          <a:pPr marL="0" lvl="0" indent="0" algn="ctr" defTabSz="577850">
            <a:lnSpc>
              <a:spcPct val="90000"/>
            </a:lnSpc>
            <a:spcBef>
              <a:spcPct val="0"/>
            </a:spcBef>
            <a:spcAft>
              <a:spcPct val="35000"/>
            </a:spcAft>
            <a:buNone/>
          </a:pPr>
          <a:r>
            <a:rPr lang="en-US" sz="1300" b="0" kern="1200" dirty="0"/>
            <a:t>Is the intervention a reasonable and efficient allocation of resources?</a:t>
          </a:r>
        </a:p>
      </dsp:txBody>
      <dsp:txXfrm>
        <a:off x="3610080" y="3612916"/>
        <a:ext cx="1895945" cy="578032"/>
      </dsp:txXfrm>
    </dsp:sp>
    <dsp:sp modelId="{4391341F-95CE-4323-8A7B-1045485F3705}">
      <dsp:nvSpPr>
        <dsp:cNvPr id="0" name=""/>
        <dsp:cNvSpPr/>
      </dsp:nvSpPr>
      <dsp:spPr>
        <a:xfrm>
          <a:off x="3610080" y="4335456"/>
          <a:ext cx="1895945" cy="578032"/>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255" tIns="8255" rIns="8255" bIns="8255" numCol="1" spcCol="1270" anchor="ctr" anchorCtr="0">
          <a:noAutofit/>
        </a:bodyPr>
        <a:lstStyle/>
        <a:p>
          <a:pPr marL="0" lvl="0" indent="0" algn="ctr" defTabSz="577850">
            <a:lnSpc>
              <a:spcPct val="90000"/>
            </a:lnSpc>
            <a:spcBef>
              <a:spcPct val="0"/>
            </a:spcBef>
            <a:spcAft>
              <a:spcPct val="35000"/>
            </a:spcAft>
            <a:buNone/>
          </a:pPr>
          <a:r>
            <a:rPr lang="en-US" sz="1300" b="0" kern="1200" dirty="0"/>
            <a:t>Is the intervention feasible to implement?</a:t>
          </a:r>
        </a:p>
      </dsp:txBody>
      <dsp:txXfrm>
        <a:off x="3610080" y="4335456"/>
        <a:ext cx="1895945" cy="578032"/>
      </dsp:txXfrm>
    </dsp:sp>
  </dsp:spTree>
</dsp:drawing>
</file>

<file path=ppt/diagrams/drawing2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2B45722-51F4-42D2-899B-EC552451B40D}">
      <dsp:nvSpPr>
        <dsp:cNvPr id="0" name=""/>
        <dsp:cNvSpPr/>
      </dsp:nvSpPr>
      <dsp:spPr>
        <a:xfrm>
          <a:off x="2506807" y="2358799"/>
          <a:ext cx="1295849" cy="2265672"/>
        </a:xfrm>
        <a:custGeom>
          <a:avLst/>
          <a:gdLst/>
          <a:ahLst/>
          <a:cxnLst/>
          <a:rect l="0" t="0" r="0" b="0"/>
          <a:pathLst>
            <a:path>
              <a:moveTo>
                <a:pt x="0" y="0"/>
              </a:moveTo>
              <a:lnTo>
                <a:pt x="647924" y="0"/>
              </a:lnTo>
              <a:lnTo>
                <a:pt x="647924" y="2265672"/>
              </a:lnTo>
              <a:lnTo>
                <a:pt x="1295849" y="2265672"/>
              </a:lnTo>
            </a:path>
          </a:pathLst>
        </a:custGeom>
        <a:noFill/>
        <a:ln w="12700" cap="flat" cmpd="sng" algn="ctr">
          <a:solidFill>
            <a:schemeClr val="bg1"/>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400050">
            <a:lnSpc>
              <a:spcPct val="90000"/>
            </a:lnSpc>
            <a:spcBef>
              <a:spcPct val="0"/>
            </a:spcBef>
            <a:spcAft>
              <a:spcPct val="35000"/>
            </a:spcAft>
            <a:buNone/>
          </a:pPr>
          <a:endParaRPr lang="en-US" sz="900" b="1" kern="1200"/>
        </a:p>
      </dsp:txBody>
      <dsp:txXfrm>
        <a:off x="3089480" y="3426383"/>
        <a:ext cx="130503" cy="130503"/>
      </dsp:txXfrm>
    </dsp:sp>
    <dsp:sp modelId="{78091449-97ED-4B52-BE13-48C167BAAC0D}">
      <dsp:nvSpPr>
        <dsp:cNvPr id="0" name=""/>
        <dsp:cNvSpPr/>
      </dsp:nvSpPr>
      <dsp:spPr>
        <a:xfrm>
          <a:off x="2506807" y="2358799"/>
          <a:ext cx="1295849" cy="1543132"/>
        </a:xfrm>
        <a:custGeom>
          <a:avLst/>
          <a:gdLst/>
          <a:ahLst/>
          <a:cxnLst/>
          <a:rect l="0" t="0" r="0" b="0"/>
          <a:pathLst>
            <a:path>
              <a:moveTo>
                <a:pt x="0" y="0"/>
              </a:moveTo>
              <a:lnTo>
                <a:pt x="647924" y="0"/>
              </a:lnTo>
              <a:lnTo>
                <a:pt x="647924" y="1543132"/>
              </a:lnTo>
              <a:lnTo>
                <a:pt x="1295849" y="1543132"/>
              </a:lnTo>
            </a:path>
          </a:pathLst>
        </a:custGeom>
        <a:noFill/>
        <a:ln w="12700" cap="flat" cmpd="sng" algn="ctr">
          <a:solidFill>
            <a:schemeClr val="bg1"/>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311150">
            <a:lnSpc>
              <a:spcPct val="90000"/>
            </a:lnSpc>
            <a:spcBef>
              <a:spcPct val="0"/>
            </a:spcBef>
            <a:spcAft>
              <a:spcPct val="35000"/>
            </a:spcAft>
            <a:buNone/>
          </a:pPr>
          <a:endParaRPr lang="en-US" sz="700" b="1" kern="1200"/>
        </a:p>
      </dsp:txBody>
      <dsp:txXfrm>
        <a:off x="3104355" y="3079989"/>
        <a:ext cx="100753" cy="100753"/>
      </dsp:txXfrm>
    </dsp:sp>
    <dsp:sp modelId="{A0E2934C-2191-4574-93C1-821E2343ED35}">
      <dsp:nvSpPr>
        <dsp:cNvPr id="0" name=""/>
        <dsp:cNvSpPr/>
      </dsp:nvSpPr>
      <dsp:spPr>
        <a:xfrm>
          <a:off x="2506807" y="2358799"/>
          <a:ext cx="1295849" cy="820592"/>
        </a:xfrm>
        <a:custGeom>
          <a:avLst/>
          <a:gdLst/>
          <a:ahLst/>
          <a:cxnLst/>
          <a:rect l="0" t="0" r="0" b="0"/>
          <a:pathLst>
            <a:path>
              <a:moveTo>
                <a:pt x="0" y="0"/>
              </a:moveTo>
              <a:lnTo>
                <a:pt x="647924" y="0"/>
              </a:lnTo>
              <a:lnTo>
                <a:pt x="647924" y="820592"/>
              </a:lnTo>
              <a:lnTo>
                <a:pt x="1295849" y="820592"/>
              </a:lnTo>
            </a:path>
          </a:pathLst>
        </a:custGeom>
        <a:noFill/>
        <a:ln w="12700" cap="flat" cmpd="sng" algn="ctr">
          <a:solidFill>
            <a:schemeClr val="bg1"/>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b="1" kern="1200"/>
        </a:p>
      </dsp:txBody>
      <dsp:txXfrm>
        <a:off x="3116387" y="2730750"/>
        <a:ext cx="76690" cy="76690"/>
      </dsp:txXfrm>
    </dsp:sp>
    <dsp:sp modelId="{744134E7-FB82-4BAF-BD10-D9621015B0BC}">
      <dsp:nvSpPr>
        <dsp:cNvPr id="0" name=""/>
        <dsp:cNvSpPr/>
      </dsp:nvSpPr>
      <dsp:spPr>
        <a:xfrm>
          <a:off x="2506807" y="2358799"/>
          <a:ext cx="1295849" cy="98052"/>
        </a:xfrm>
        <a:custGeom>
          <a:avLst/>
          <a:gdLst/>
          <a:ahLst/>
          <a:cxnLst/>
          <a:rect l="0" t="0" r="0" b="0"/>
          <a:pathLst>
            <a:path>
              <a:moveTo>
                <a:pt x="0" y="0"/>
              </a:moveTo>
              <a:lnTo>
                <a:pt x="647924" y="0"/>
              </a:lnTo>
              <a:lnTo>
                <a:pt x="647924" y="98052"/>
              </a:lnTo>
              <a:lnTo>
                <a:pt x="1295849" y="98052"/>
              </a:lnTo>
            </a:path>
          </a:pathLst>
        </a:custGeom>
        <a:noFill/>
        <a:ln w="12700" cap="flat" cmpd="sng" algn="ctr">
          <a:solidFill>
            <a:schemeClr val="bg1"/>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b="1" kern="1200"/>
        </a:p>
      </dsp:txBody>
      <dsp:txXfrm>
        <a:off x="3122243" y="2375336"/>
        <a:ext cx="64977" cy="64977"/>
      </dsp:txXfrm>
    </dsp:sp>
    <dsp:sp modelId="{BAB5779C-7528-444D-BD33-34F6ADF7D547}">
      <dsp:nvSpPr>
        <dsp:cNvPr id="0" name=""/>
        <dsp:cNvSpPr/>
      </dsp:nvSpPr>
      <dsp:spPr>
        <a:xfrm>
          <a:off x="2506807" y="1734311"/>
          <a:ext cx="1295849" cy="624487"/>
        </a:xfrm>
        <a:custGeom>
          <a:avLst/>
          <a:gdLst/>
          <a:ahLst/>
          <a:cxnLst/>
          <a:rect l="0" t="0" r="0" b="0"/>
          <a:pathLst>
            <a:path>
              <a:moveTo>
                <a:pt x="0" y="624487"/>
              </a:moveTo>
              <a:lnTo>
                <a:pt x="647924" y="624487"/>
              </a:lnTo>
              <a:lnTo>
                <a:pt x="647924" y="0"/>
              </a:lnTo>
              <a:lnTo>
                <a:pt x="1295849" y="0"/>
              </a:lnTo>
            </a:path>
          </a:pathLst>
        </a:custGeom>
        <a:noFill/>
        <a:ln w="12700" cap="flat" cmpd="sng" algn="ctr">
          <a:solidFill>
            <a:schemeClr val="bg1"/>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b="1" kern="1200"/>
        </a:p>
      </dsp:txBody>
      <dsp:txXfrm>
        <a:off x="3118770" y="2010593"/>
        <a:ext cx="71923" cy="71923"/>
      </dsp:txXfrm>
    </dsp:sp>
    <dsp:sp modelId="{6987BC0C-1310-49C0-8871-87C28E04B52E}">
      <dsp:nvSpPr>
        <dsp:cNvPr id="0" name=""/>
        <dsp:cNvSpPr/>
      </dsp:nvSpPr>
      <dsp:spPr>
        <a:xfrm>
          <a:off x="2506807" y="1011771"/>
          <a:ext cx="1295849" cy="1347027"/>
        </a:xfrm>
        <a:custGeom>
          <a:avLst/>
          <a:gdLst/>
          <a:ahLst/>
          <a:cxnLst/>
          <a:rect l="0" t="0" r="0" b="0"/>
          <a:pathLst>
            <a:path>
              <a:moveTo>
                <a:pt x="0" y="1347027"/>
              </a:moveTo>
              <a:lnTo>
                <a:pt x="647924" y="1347027"/>
              </a:lnTo>
              <a:lnTo>
                <a:pt x="647924" y="0"/>
              </a:lnTo>
              <a:lnTo>
                <a:pt x="1295849" y="0"/>
              </a:lnTo>
            </a:path>
          </a:pathLst>
        </a:custGeom>
        <a:noFill/>
        <a:ln w="12700" cap="flat" cmpd="sng" algn="ctr">
          <a:solidFill>
            <a:schemeClr val="bg1"/>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66700">
            <a:lnSpc>
              <a:spcPct val="90000"/>
            </a:lnSpc>
            <a:spcBef>
              <a:spcPct val="0"/>
            </a:spcBef>
            <a:spcAft>
              <a:spcPct val="35000"/>
            </a:spcAft>
            <a:buNone/>
          </a:pPr>
          <a:endParaRPr lang="en-US" sz="600" b="1" kern="1200"/>
        </a:p>
      </dsp:txBody>
      <dsp:txXfrm>
        <a:off x="3108003" y="1638557"/>
        <a:ext cx="93457" cy="93457"/>
      </dsp:txXfrm>
    </dsp:sp>
    <dsp:sp modelId="{FAED4CBC-D6A1-42F9-BF7C-62DA9096BE11}">
      <dsp:nvSpPr>
        <dsp:cNvPr id="0" name=""/>
        <dsp:cNvSpPr/>
      </dsp:nvSpPr>
      <dsp:spPr>
        <a:xfrm>
          <a:off x="2506807" y="289231"/>
          <a:ext cx="1295849" cy="2069567"/>
        </a:xfrm>
        <a:custGeom>
          <a:avLst/>
          <a:gdLst/>
          <a:ahLst/>
          <a:cxnLst/>
          <a:rect l="0" t="0" r="0" b="0"/>
          <a:pathLst>
            <a:path>
              <a:moveTo>
                <a:pt x="0" y="2069567"/>
              </a:moveTo>
              <a:lnTo>
                <a:pt x="647924" y="2069567"/>
              </a:lnTo>
              <a:lnTo>
                <a:pt x="647924" y="0"/>
              </a:lnTo>
              <a:lnTo>
                <a:pt x="1295849" y="0"/>
              </a:lnTo>
            </a:path>
          </a:pathLst>
        </a:custGeom>
        <a:noFill/>
        <a:ln w="12700" cap="flat" cmpd="sng" algn="ctr">
          <a:solidFill>
            <a:schemeClr val="bg1"/>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355600">
            <a:lnSpc>
              <a:spcPct val="90000"/>
            </a:lnSpc>
            <a:spcBef>
              <a:spcPct val="0"/>
            </a:spcBef>
            <a:spcAft>
              <a:spcPct val="35000"/>
            </a:spcAft>
            <a:buNone/>
          </a:pPr>
          <a:endParaRPr lang="en-US" sz="800" b="1" kern="1200"/>
        </a:p>
      </dsp:txBody>
      <dsp:txXfrm>
        <a:off x="3093687" y="1262970"/>
        <a:ext cx="122089" cy="122089"/>
      </dsp:txXfrm>
    </dsp:sp>
    <dsp:sp modelId="{2073A012-19A6-43D3-B091-25A9DB52EE2A}">
      <dsp:nvSpPr>
        <dsp:cNvPr id="0" name=""/>
        <dsp:cNvSpPr/>
      </dsp:nvSpPr>
      <dsp:spPr>
        <a:xfrm>
          <a:off x="584636" y="1655880"/>
          <a:ext cx="2438504" cy="1405837"/>
        </a:xfrm>
        <a:prstGeom prst="rect">
          <a:avLst/>
        </a:prstGeom>
        <a:solidFill>
          <a:schemeClr val="bg1"/>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525" tIns="9525" rIns="9525" bIns="9525" numCol="1" spcCol="1270" anchor="ctr" anchorCtr="0">
          <a:noAutofit/>
        </a:bodyPr>
        <a:lstStyle/>
        <a:p>
          <a:pPr marL="0" lvl="0" indent="0" algn="ctr" defTabSz="666750">
            <a:lnSpc>
              <a:spcPct val="90000"/>
            </a:lnSpc>
            <a:spcBef>
              <a:spcPct val="0"/>
            </a:spcBef>
            <a:spcAft>
              <a:spcPct val="35000"/>
            </a:spcAft>
            <a:buNone/>
          </a:pPr>
          <a:r>
            <a:rPr lang="en-US" sz="1500" b="1" kern="1200" dirty="0">
              <a:solidFill>
                <a:schemeClr val="bg1"/>
              </a:solidFill>
            </a:rPr>
            <a:t>ACIP should recommend the use of RZV among immunocompetent adults aged 50 years and older for the prevention of shingles and related complications</a:t>
          </a:r>
        </a:p>
      </dsp:txBody>
      <dsp:txXfrm>
        <a:off x="584636" y="1655880"/>
        <a:ext cx="2438504" cy="1405837"/>
      </dsp:txXfrm>
    </dsp:sp>
    <dsp:sp modelId="{B0B6904C-B974-4F28-BCDE-55B8DAE7F158}">
      <dsp:nvSpPr>
        <dsp:cNvPr id="0" name=""/>
        <dsp:cNvSpPr/>
      </dsp:nvSpPr>
      <dsp:spPr>
        <a:xfrm>
          <a:off x="3802657" y="215"/>
          <a:ext cx="1895945" cy="578032"/>
        </a:xfrm>
        <a:prstGeom prst="rect">
          <a:avLst/>
        </a:prstGeom>
        <a:solidFill>
          <a:schemeClr val="accent6">
            <a:lumMod val="5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marL="0" lvl="0" indent="0" algn="ctr" defTabSz="533400">
            <a:lnSpc>
              <a:spcPct val="90000"/>
            </a:lnSpc>
            <a:spcBef>
              <a:spcPct val="0"/>
            </a:spcBef>
            <a:spcAft>
              <a:spcPct val="35000"/>
            </a:spcAft>
            <a:buNone/>
          </a:pPr>
          <a:r>
            <a:rPr lang="en-US" sz="1200" b="1" kern="1200" dirty="0"/>
            <a:t>There a public health need for this vaccine</a:t>
          </a:r>
        </a:p>
      </dsp:txBody>
      <dsp:txXfrm>
        <a:off x="3802657" y="215"/>
        <a:ext cx="1895945" cy="578032"/>
      </dsp:txXfrm>
    </dsp:sp>
    <dsp:sp modelId="{FD994ED9-1128-44BF-802E-BF7E20BD9D49}">
      <dsp:nvSpPr>
        <dsp:cNvPr id="0" name=""/>
        <dsp:cNvSpPr/>
      </dsp:nvSpPr>
      <dsp:spPr>
        <a:xfrm>
          <a:off x="3802657" y="722755"/>
          <a:ext cx="1895945" cy="578032"/>
        </a:xfrm>
        <a:prstGeom prst="rect">
          <a:avLst/>
        </a:prstGeom>
        <a:solidFill>
          <a:schemeClr val="accent6">
            <a:lumMod val="5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marL="0" lvl="0" indent="0" algn="ctr" defTabSz="533400">
            <a:lnSpc>
              <a:spcPct val="90000"/>
            </a:lnSpc>
            <a:spcBef>
              <a:spcPct val="0"/>
            </a:spcBef>
            <a:spcAft>
              <a:spcPct val="35000"/>
            </a:spcAft>
            <a:buNone/>
          </a:pPr>
          <a:r>
            <a:rPr lang="en-US" sz="1200" b="1" kern="1200" dirty="0"/>
            <a:t>Benefits from the intervention outweigh the harms.</a:t>
          </a:r>
        </a:p>
      </dsp:txBody>
      <dsp:txXfrm>
        <a:off x="3802657" y="722755"/>
        <a:ext cx="1895945" cy="578032"/>
      </dsp:txXfrm>
    </dsp:sp>
    <dsp:sp modelId="{7A467840-2C0E-48CA-AEBE-1AFB4354208B}">
      <dsp:nvSpPr>
        <dsp:cNvPr id="0" name=""/>
        <dsp:cNvSpPr/>
      </dsp:nvSpPr>
      <dsp:spPr>
        <a:xfrm>
          <a:off x="3802657" y="1445295"/>
          <a:ext cx="1895945" cy="578032"/>
        </a:xfrm>
        <a:prstGeom prst="rect">
          <a:avLst/>
        </a:prstGeom>
        <a:solidFill>
          <a:schemeClr val="accent6">
            <a:lumMod val="5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marL="0" lvl="0" indent="0" algn="ctr" defTabSz="533400">
            <a:lnSpc>
              <a:spcPct val="90000"/>
            </a:lnSpc>
            <a:spcBef>
              <a:spcPct val="0"/>
            </a:spcBef>
            <a:spcAft>
              <a:spcPct val="35000"/>
            </a:spcAft>
            <a:buNone/>
          </a:pPr>
          <a:r>
            <a:rPr lang="en-US" sz="1200" b="1" kern="1200" dirty="0"/>
            <a:t>We have high confidence in the evidence for critical outcomes.</a:t>
          </a:r>
        </a:p>
      </dsp:txBody>
      <dsp:txXfrm>
        <a:off x="3802657" y="1445295"/>
        <a:ext cx="1895945" cy="578032"/>
      </dsp:txXfrm>
    </dsp:sp>
    <dsp:sp modelId="{2CD5C5EA-5C90-4391-A1B2-F8EE7AB084CC}">
      <dsp:nvSpPr>
        <dsp:cNvPr id="0" name=""/>
        <dsp:cNvSpPr/>
      </dsp:nvSpPr>
      <dsp:spPr>
        <a:xfrm>
          <a:off x="3802657" y="2167835"/>
          <a:ext cx="1895945" cy="578032"/>
        </a:xfrm>
        <a:prstGeom prst="rect">
          <a:avLst/>
        </a:prstGeom>
        <a:solidFill>
          <a:schemeClr val="accent6"/>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marL="0" lvl="0" indent="0" algn="ctr" defTabSz="533400">
            <a:lnSpc>
              <a:spcPct val="90000"/>
            </a:lnSpc>
            <a:spcBef>
              <a:spcPct val="0"/>
            </a:spcBef>
            <a:spcAft>
              <a:spcPct val="35000"/>
            </a:spcAft>
            <a:buNone/>
          </a:pPr>
          <a:r>
            <a:rPr lang="en-US" sz="1200" b="1" kern="1200" dirty="0"/>
            <a:t>Older adults most likely value an intervention that will prevent shingles and PHN</a:t>
          </a:r>
        </a:p>
      </dsp:txBody>
      <dsp:txXfrm>
        <a:off x="3802657" y="2167835"/>
        <a:ext cx="1895945" cy="578032"/>
      </dsp:txXfrm>
    </dsp:sp>
    <dsp:sp modelId="{E428CA9B-7C02-4BA9-B4D9-87A0D7490036}">
      <dsp:nvSpPr>
        <dsp:cNvPr id="0" name=""/>
        <dsp:cNvSpPr/>
      </dsp:nvSpPr>
      <dsp:spPr>
        <a:xfrm>
          <a:off x="3802657" y="2890376"/>
          <a:ext cx="1895945" cy="578032"/>
        </a:xfrm>
        <a:prstGeom prst="rect">
          <a:avLst/>
        </a:prstGeom>
        <a:solidFill>
          <a:schemeClr val="accent6"/>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marL="0" lvl="0" indent="0" algn="ctr" defTabSz="533400">
            <a:lnSpc>
              <a:spcPct val="90000"/>
            </a:lnSpc>
            <a:spcBef>
              <a:spcPct val="0"/>
            </a:spcBef>
            <a:spcAft>
              <a:spcPct val="35000"/>
            </a:spcAft>
            <a:buNone/>
          </a:pPr>
          <a:r>
            <a:rPr lang="en-US" sz="1200" b="1" kern="1200" dirty="0"/>
            <a:t>RZV will most likely be an acceptable intervention to providers and patients</a:t>
          </a:r>
        </a:p>
      </dsp:txBody>
      <dsp:txXfrm>
        <a:off x="3802657" y="2890376"/>
        <a:ext cx="1895945" cy="578032"/>
      </dsp:txXfrm>
    </dsp:sp>
    <dsp:sp modelId="{78F940AE-9759-425F-BCA6-5A0D818EA74B}">
      <dsp:nvSpPr>
        <dsp:cNvPr id="0" name=""/>
        <dsp:cNvSpPr/>
      </dsp:nvSpPr>
      <dsp:spPr>
        <a:xfrm>
          <a:off x="3802657" y="3612916"/>
          <a:ext cx="1895945" cy="578032"/>
        </a:xfrm>
        <a:prstGeom prst="rect">
          <a:avLst/>
        </a:prstGeom>
        <a:solidFill>
          <a:schemeClr val="accent6">
            <a:lumMod val="5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marL="0" lvl="0" indent="0" algn="ctr" defTabSz="533400">
            <a:lnSpc>
              <a:spcPct val="90000"/>
            </a:lnSpc>
            <a:spcBef>
              <a:spcPct val="0"/>
            </a:spcBef>
            <a:spcAft>
              <a:spcPct val="35000"/>
            </a:spcAft>
            <a:buNone/>
          </a:pPr>
          <a:r>
            <a:rPr lang="en-US" sz="1200" b="1" kern="1200" dirty="0"/>
            <a:t>The intervention appears to be a reasonable use of resources to prevent disease</a:t>
          </a:r>
        </a:p>
      </dsp:txBody>
      <dsp:txXfrm>
        <a:off x="3802657" y="3612916"/>
        <a:ext cx="1895945" cy="578032"/>
      </dsp:txXfrm>
    </dsp:sp>
    <dsp:sp modelId="{4391341F-95CE-4323-8A7B-1045485F3705}">
      <dsp:nvSpPr>
        <dsp:cNvPr id="0" name=""/>
        <dsp:cNvSpPr/>
      </dsp:nvSpPr>
      <dsp:spPr>
        <a:xfrm>
          <a:off x="3802657" y="4335456"/>
          <a:ext cx="1895945" cy="578032"/>
        </a:xfrm>
        <a:prstGeom prst="rect">
          <a:avLst/>
        </a:prstGeom>
        <a:solidFill>
          <a:schemeClr val="accent6"/>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marL="0" lvl="0" indent="0" algn="ctr" defTabSz="533400">
            <a:lnSpc>
              <a:spcPct val="90000"/>
            </a:lnSpc>
            <a:spcBef>
              <a:spcPct val="0"/>
            </a:spcBef>
            <a:spcAft>
              <a:spcPct val="35000"/>
            </a:spcAft>
            <a:buNone/>
          </a:pPr>
          <a:r>
            <a:rPr lang="en-US" sz="1200" b="1" kern="1200" dirty="0"/>
            <a:t>This intervention will most likely be feasible to implement.</a:t>
          </a:r>
        </a:p>
      </dsp:txBody>
      <dsp:txXfrm>
        <a:off x="3802657" y="4335456"/>
        <a:ext cx="1895945" cy="578032"/>
      </dsp:txXfrm>
    </dsp:sp>
  </dsp:spTree>
</dsp:drawing>
</file>

<file path=ppt/diagrams/drawing2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2B45722-51F4-42D2-899B-EC552451B40D}">
      <dsp:nvSpPr>
        <dsp:cNvPr id="0" name=""/>
        <dsp:cNvSpPr/>
      </dsp:nvSpPr>
      <dsp:spPr>
        <a:xfrm>
          <a:off x="2581587" y="2374041"/>
          <a:ext cx="1028492" cy="2250430"/>
        </a:xfrm>
        <a:custGeom>
          <a:avLst/>
          <a:gdLst/>
          <a:ahLst/>
          <a:cxnLst/>
          <a:rect l="0" t="0" r="0" b="0"/>
          <a:pathLst>
            <a:path>
              <a:moveTo>
                <a:pt x="0" y="0"/>
              </a:moveTo>
              <a:lnTo>
                <a:pt x="514246" y="0"/>
              </a:lnTo>
              <a:lnTo>
                <a:pt x="514246" y="2250430"/>
              </a:lnTo>
              <a:lnTo>
                <a:pt x="1028492" y="2250430"/>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355600">
            <a:lnSpc>
              <a:spcPct val="90000"/>
            </a:lnSpc>
            <a:spcBef>
              <a:spcPct val="0"/>
            </a:spcBef>
            <a:spcAft>
              <a:spcPct val="35000"/>
            </a:spcAft>
            <a:buNone/>
          </a:pPr>
          <a:endParaRPr lang="en-US" sz="800" b="0" kern="1200"/>
        </a:p>
      </dsp:txBody>
      <dsp:txXfrm>
        <a:off x="3033975" y="3437398"/>
        <a:ext cx="123715" cy="123715"/>
      </dsp:txXfrm>
    </dsp:sp>
    <dsp:sp modelId="{78091449-97ED-4B52-BE13-48C167BAAC0D}">
      <dsp:nvSpPr>
        <dsp:cNvPr id="0" name=""/>
        <dsp:cNvSpPr/>
      </dsp:nvSpPr>
      <dsp:spPr>
        <a:xfrm>
          <a:off x="2581587" y="2374041"/>
          <a:ext cx="1028492" cy="1527890"/>
        </a:xfrm>
        <a:custGeom>
          <a:avLst/>
          <a:gdLst/>
          <a:ahLst/>
          <a:cxnLst/>
          <a:rect l="0" t="0" r="0" b="0"/>
          <a:pathLst>
            <a:path>
              <a:moveTo>
                <a:pt x="0" y="0"/>
              </a:moveTo>
              <a:lnTo>
                <a:pt x="514246" y="0"/>
              </a:lnTo>
              <a:lnTo>
                <a:pt x="514246" y="1527890"/>
              </a:lnTo>
              <a:lnTo>
                <a:pt x="1028492" y="1527890"/>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66700">
            <a:lnSpc>
              <a:spcPct val="90000"/>
            </a:lnSpc>
            <a:spcBef>
              <a:spcPct val="0"/>
            </a:spcBef>
            <a:spcAft>
              <a:spcPct val="35000"/>
            </a:spcAft>
            <a:buNone/>
          </a:pPr>
          <a:endParaRPr lang="en-US" sz="600" b="0" kern="1200"/>
        </a:p>
      </dsp:txBody>
      <dsp:txXfrm>
        <a:off x="3049788" y="3091941"/>
        <a:ext cx="92090" cy="92090"/>
      </dsp:txXfrm>
    </dsp:sp>
    <dsp:sp modelId="{A0E2934C-2191-4574-93C1-821E2343ED35}">
      <dsp:nvSpPr>
        <dsp:cNvPr id="0" name=""/>
        <dsp:cNvSpPr/>
      </dsp:nvSpPr>
      <dsp:spPr>
        <a:xfrm>
          <a:off x="2581587" y="2374041"/>
          <a:ext cx="1028492" cy="805350"/>
        </a:xfrm>
        <a:custGeom>
          <a:avLst/>
          <a:gdLst/>
          <a:ahLst/>
          <a:cxnLst/>
          <a:rect l="0" t="0" r="0" b="0"/>
          <a:pathLst>
            <a:path>
              <a:moveTo>
                <a:pt x="0" y="0"/>
              </a:moveTo>
              <a:lnTo>
                <a:pt x="514246" y="0"/>
              </a:lnTo>
              <a:lnTo>
                <a:pt x="514246" y="805350"/>
              </a:lnTo>
              <a:lnTo>
                <a:pt x="1028492" y="805350"/>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b="0" kern="1200"/>
        </a:p>
      </dsp:txBody>
      <dsp:txXfrm>
        <a:off x="3063176" y="2744059"/>
        <a:ext cx="65314" cy="65314"/>
      </dsp:txXfrm>
    </dsp:sp>
    <dsp:sp modelId="{744134E7-FB82-4BAF-BD10-D9621015B0BC}">
      <dsp:nvSpPr>
        <dsp:cNvPr id="0" name=""/>
        <dsp:cNvSpPr/>
      </dsp:nvSpPr>
      <dsp:spPr>
        <a:xfrm>
          <a:off x="2581587" y="2328321"/>
          <a:ext cx="1028492" cy="91440"/>
        </a:xfrm>
        <a:custGeom>
          <a:avLst/>
          <a:gdLst/>
          <a:ahLst/>
          <a:cxnLst/>
          <a:rect l="0" t="0" r="0" b="0"/>
          <a:pathLst>
            <a:path>
              <a:moveTo>
                <a:pt x="0" y="45720"/>
              </a:moveTo>
              <a:lnTo>
                <a:pt x="514246" y="45720"/>
              </a:lnTo>
              <a:lnTo>
                <a:pt x="514246" y="128530"/>
              </a:lnTo>
              <a:lnTo>
                <a:pt x="1028492" y="128530"/>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3070038" y="2348245"/>
        <a:ext cx="51591" cy="51591"/>
      </dsp:txXfrm>
    </dsp:sp>
    <dsp:sp modelId="{BAB5779C-7528-444D-BD33-34F6ADF7D547}">
      <dsp:nvSpPr>
        <dsp:cNvPr id="0" name=""/>
        <dsp:cNvSpPr/>
      </dsp:nvSpPr>
      <dsp:spPr>
        <a:xfrm>
          <a:off x="2581587" y="1734311"/>
          <a:ext cx="1028492" cy="639729"/>
        </a:xfrm>
        <a:custGeom>
          <a:avLst/>
          <a:gdLst/>
          <a:ahLst/>
          <a:cxnLst/>
          <a:rect l="0" t="0" r="0" b="0"/>
          <a:pathLst>
            <a:path>
              <a:moveTo>
                <a:pt x="0" y="639729"/>
              </a:moveTo>
              <a:lnTo>
                <a:pt x="514246" y="639729"/>
              </a:lnTo>
              <a:lnTo>
                <a:pt x="514246" y="0"/>
              </a:lnTo>
              <a:lnTo>
                <a:pt x="1028492" y="0"/>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3065553" y="2023896"/>
        <a:ext cx="60560" cy="60560"/>
      </dsp:txXfrm>
    </dsp:sp>
    <dsp:sp modelId="{6987BC0C-1310-49C0-8871-87C28E04B52E}">
      <dsp:nvSpPr>
        <dsp:cNvPr id="0" name=""/>
        <dsp:cNvSpPr/>
      </dsp:nvSpPr>
      <dsp:spPr>
        <a:xfrm>
          <a:off x="2581587" y="1011771"/>
          <a:ext cx="1028492" cy="1362269"/>
        </a:xfrm>
        <a:custGeom>
          <a:avLst/>
          <a:gdLst/>
          <a:ahLst/>
          <a:cxnLst/>
          <a:rect l="0" t="0" r="0" b="0"/>
          <a:pathLst>
            <a:path>
              <a:moveTo>
                <a:pt x="0" y="1362269"/>
              </a:moveTo>
              <a:lnTo>
                <a:pt x="514246" y="1362269"/>
              </a:lnTo>
              <a:lnTo>
                <a:pt x="514246" y="0"/>
              </a:lnTo>
              <a:lnTo>
                <a:pt x="1028492" y="0"/>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66700">
            <a:lnSpc>
              <a:spcPct val="90000"/>
            </a:lnSpc>
            <a:spcBef>
              <a:spcPct val="0"/>
            </a:spcBef>
            <a:spcAft>
              <a:spcPct val="35000"/>
            </a:spcAft>
            <a:buNone/>
          </a:pPr>
          <a:endParaRPr lang="en-US" sz="600" b="0" kern="1200"/>
        </a:p>
      </dsp:txBody>
      <dsp:txXfrm>
        <a:off x="3053160" y="1650233"/>
        <a:ext cx="85345" cy="85345"/>
      </dsp:txXfrm>
    </dsp:sp>
    <dsp:sp modelId="{FAED4CBC-D6A1-42F9-BF7C-62DA9096BE11}">
      <dsp:nvSpPr>
        <dsp:cNvPr id="0" name=""/>
        <dsp:cNvSpPr/>
      </dsp:nvSpPr>
      <dsp:spPr>
        <a:xfrm>
          <a:off x="2581587" y="289231"/>
          <a:ext cx="1028492" cy="2084809"/>
        </a:xfrm>
        <a:custGeom>
          <a:avLst/>
          <a:gdLst/>
          <a:ahLst/>
          <a:cxnLst/>
          <a:rect l="0" t="0" r="0" b="0"/>
          <a:pathLst>
            <a:path>
              <a:moveTo>
                <a:pt x="0" y="2084809"/>
              </a:moveTo>
              <a:lnTo>
                <a:pt x="514246" y="2084809"/>
              </a:lnTo>
              <a:lnTo>
                <a:pt x="514246" y="0"/>
              </a:lnTo>
              <a:lnTo>
                <a:pt x="1028492" y="0"/>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355600">
            <a:lnSpc>
              <a:spcPct val="90000"/>
            </a:lnSpc>
            <a:spcBef>
              <a:spcPct val="0"/>
            </a:spcBef>
            <a:spcAft>
              <a:spcPct val="35000"/>
            </a:spcAft>
            <a:buNone/>
          </a:pPr>
          <a:endParaRPr lang="en-US" sz="800" b="0" kern="1200"/>
        </a:p>
      </dsp:txBody>
      <dsp:txXfrm>
        <a:off x="3037716" y="1273519"/>
        <a:ext cx="116234" cy="116234"/>
      </dsp:txXfrm>
    </dsp:sp>
    <dsp:sp modelId="{2073A012-19A6-43D3-B091-25A9DB52EE2A}">
      <dsp:nvSpPr>
        <dsp:cNvPr id="0" name=""/>
        <dsp:cNvSpPr/>
      </dsp:nvSpPr>
      <dsp:spPr>
        <a:xfrm>
          <a:off x="1003641" y="1794523"/>
          <a:ext cx="1996857" cy="1159035"/>
        </a:xfrm>
        <a:prstGeom prst="rect">
          <a:avLst/>
        </a:prstGeom>
        <a:solidFill>
          <a:srgbClr val="00B0F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255" tIns="8255" rIns="8255" bIns="8255" numCol="1" spcCol="1270" anchor="ctr" anchorCtr="0">
          <a:noAutofit/>
        </a:bodyPr>
        <a:lstStyle/>
        <a:p>
          <a:pPr marL="0" lvl="0" indent="0" algn="ctr" defTabSz="577850">
            <a:lnSpc>
              <a:spcPct val="90000"/>
            </a:lnSpc>
            <a:spcBef>
              <a:spcPct val="0"/>
            </a:spcBef>
            <a:spcAft>
              <a:spcPct val="35000"/>
            </a:spcAft>
            <a:buNone/>
          </a:pPr>
          <a:r>
            <a:rPr lang="en-US" sz="1300" b="0" kern="1200" dirty="0">
              <a:solidFill>
                <a:schemeClr val="bg1"/>
              </a:solidFill>
            </a:rPr>
            <a:t>Should ACIP recommend RZV [or </a:t>
          </a:r>
          <a:r>
            <a:rPr lang="en-US" sz="1300" b="0" kern="1200" dirty="0" err="1">
              <a:solidFill>
                <a:schemeClr val="bg1"/>
              </a:solidFill>
            </a:rPr>
            <a:t>Shingrix</a:t>
          </a:r>
          <a:r>
            <a:rPr lang="en-US" sz="1300" b="0" kern="1200" dirty="0">
              <a:solidFill>
                <a:schemeClr val="bg1"/>
              </a:solidFill>
            </a:rPr>
            <a:t>] for use in immunocompetent adults aged 50 years and older to prevent shingles?</a:t>
          </a:r>
        </a:p>
      </dsp:txBody>
      <dsp:txXfrm>
        <a:off x="1003641" y="1794523"/>
        <a:ext cx="1996857" cy="1159035"/>
      </dsp:txXfrm>
    </dsp:sp>
    <dsp:sp modelId="{B0B6904C-B974-4F28-BCDE-55B8DAE7F158}">
      <dsp:nvSpPr>
        <dsp:cNvPr id="0" name=""/>
        <dsp:cNvSpPr/>
      </dsp:nvSpPr>
      <dsp:spPr>
        <a:xfrm>
          <a:off x="3610080" y="215"/>
          <a:ext cx="1895945" cy="578032"/>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255" tIns="8255" rIns="8255" bIns="8255" numCol="1" spcCol="1270" anchor="ctr" anchorCtr="0">
          <a:noAutofit/>
        </a:bodyPr>
        <a:lstStyle/>
        <a:p>
          <a:pPr marL="0" lvl="0" indent="0" algn="ctr" defTabSz="577850">
            <a:lnSpc>
              <a:spcPct val="90000"/>
            </a:lnSpc>
            <a:spcBef>
              <a:spcPct val="0"/>
            </a:spcBef>
            <a:spcAft>
              <a:spcPct val="35000"/>
            </a:spcAft>
            <a:buNone/>
          </a:pPr>
          <a:r>
            <a:rPr lang="en-US" sz="1300" b="0" kern="1200" dirty="0"/>
            <a:t>Is there a public health need?</a:t>
          </a:r>
        </a:p>
      </dsp:txBody>
      <dsp:txXfrm>
        <a:off x="3610080" y="215"/>
        <a:ext cx="1895945" cy="578032"/>
      </dsp:txXfrm>
    </dsp:sp>
    <dsp:sp modelId="{FD994ED9-1128-44BF-802E-BF7E20BD9D49}">
      <dsp:nvSpPr>
        <dsp:cNvPr id="0" name=""/>
        <dsp:cNvSpPr/>
      </dsp:nvSpPr>
      <dsp:spPr>
        <a:xfrm>
          <a:off x="3610080" y="722755"/>
          <a:ext cx="1895945" cy="578032"/>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255" tIns="8255" rIns="8255" bIns="8255" numCol="1" spcCol="1270" anchor="ctr" anchorCtr="0">
          <a:noAutofit/>
        </a:bodyPr>
        <a:lstStyle/>
        <a:p>
          <a:pPr marL="0" lvl="0" indent="0" algn="ctr" defTabSz="577850">
            <a:lnSpc>
              <a:spcPct val="90000"/>
            </a:lnSpc>
            <a:spcBef>
              <a:spcPct val="0"/>
            </a:spcBef>
            <a:spcAft>
              <a:spcPct val="35000"/>
            </a:spcAft>
            <a:buNone/>
          </a:pPr>
          <a:r>
            <a:rPr lang="en-US" sz="1300" b="0" kern="1200" dirty="0"/>
            <a:t>Do benefits from the intervention outweigh the harms?</a:t>
          </a:r>
        </a:p>
      </dsp:txBody>
      <dsp:txXfrm>
        <a:off x="3610080" y="722755"/>
        <a:ext cx="1895945" cy="578032"/>
      </dsp:txXfrm>
    </dsp:sp>
    <dsp:sp modelId="{7A467840-2C0E-48CA-AEBE-1AFB4354208B}">
      <dsp:nvSpPr>
        <dsp:cNvPr id="0" name=""/>
        <dsp:cNvSpPr/>
      </dsp:nvSpPr>
      <dsp:spPr>
        <a:xfrm>
          <a:off x="3610080" y="1445295"/>
          <a:ext cx="1895945" cy="578032"/>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255" tIns="8255" rIns="8255" bIns="8255" numCol="1" spcCol="1270" anchor="ctr" anchorCtr="0">
          <a:noAutofit/>
        </a:bodyPr>
        <a:lstStyle/>
        <a:p>
          <a:pPr marL="0" lvl="0" indent="0" algn="ctr" defTabSz="577850">
            <a:lnSpc>
              <a:spcPct val="90000"/>
            </a:lnSpc>
            <a:spcBef>
              <a:spcPct val="0"/>
            </a:spcBef>
            <a:spcAft>
              <a:spcPct val="35000"/>
            </a:spcAft>
            <a:buNone/>
          </a:pPr>
          <a:r>
            <a:rPr lang="en-US" sz="1300" b="0" kern="1200" dirty="0"/>
            <a:t>What is the overall certainty of evidence for the critical outcomes?</a:t>
          </a:r>
        </a:p>
      </dsp:txBody>
      <dsp:txXfrm>
        <a:off x="3610080" y="1445295"/>
        <a:ext cx="1895945" cy="578032"/>
      </dsp:txXfrm>
    </dsp:sp>
    <dsp:sp modelId="{2CD5C5EA-5C90-4391-A1B2-F8EE7AB084CC}">
      <dsp:nvSpPr>
        <dsp:cNvPr id="0" name=""/>
        <dsp:cNvSpPr/>
      </dsp:nvSpPr>
      <dsp:spPr>
        <a:xfrm>
          <a:off x="3610080" y="2167835"/>
          <a:ext cx="1895945" cy="578032"/>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255" tIns="8255" rIns="8255" bIns="8255" numCol="1" spcCol="1270" anchor="ctr" anchorCtr="0">
          <a:noAutofit/>
        </a:bodyPr>
        <a:lstStyle/>
        <a:p>
          <a:pPr marL="0" lvl="0" indent="0" algn="ctr" defTabSz="577850">
            <a:lnSpc>
              <a:spcPct val="90000"/>
            </a:lnSpc>
            <a:spcBef>
              <a:spcPct val="0"/>
            </a:spcBef>
            <a:spcAft>
              <a:spcPct val="35000"/>
            </a:spcAft>
            <a:buNone/>
          </a:pPr>
          <a:r>
            <a:rPr lang="en-US" sz="1300" b="0" kern="1200" dirty="0"/>
            <a:t>Does the target population value this intervention?</a:t>
          </a:r>
        </a:p>
      </dsp:txBody>
      <dsp:txXfrm>
        <a:off x="3610080" y="2167835"/>
        <a:ext cx="1895945" cy="578032"/>
      </dsp:txXfrm>
    </dsp:sp>
    <dsp:sp modelId="{E428CA9B-7C02-4BA9-B4D9-87A0D7490036}">
      <dsp:nvSpPr>
        <dsp:cNvPr id="0" name=""/>
        <dsp:cNvSpPr/>
      </dsp:nvSpPr>
      <dsp:spPr>
        <a:xfrm>
          <a:off x="3610080" y="2890376"/>
          <a:ext cx="1895945" cy="578032"/>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255" tIns="8255" rIns="8255" bIns="8255" numCol="1" spcCol="1270" anchor="ctr" anchorCtr="0">
          <a:noAutofit/>
        </a:bodyPr>
        <a:lstStyle/>
        <a:p>
          <a:pPr marL="0" lvl="0" indent="0" algn="ctr" defTabSz="577850">
            <a:lnSpc>
              <a:spcPct val="90000"/>
            </a:lnSpc>
            <a:spcBef>
              <a:spcPct val="0"/>
            </a:spcBef>
            <a:spcAft>
              <a:spcPct val="35000"/>
            </a:spcAft>
            <a:buNone/>
          </a:pPr>
          <a:r>
            <a:rPr lang="en-US" sz="1300" b="0" kern="1200" dirty="0"/>
            <a:t>Is the intervention acceptable to key stakeholders?</a:t>
          </a:r>
        </a:p>
      </dsp:txBody>
      <dsp:txXfrm>
        <a:off x="3610080" y="2890376"/>
        <a:ext cx="1895945" cy="578032"/>
      </dsp:txXfrm>
    </dsp:sp>
    <dsp:sp modelId="{78F940AE-9759-425F-BCA6-5A0D818EA74B}">
      <dsp:nvSpPr>
        <dsp:cNvPr id="0" name=""/>
        <dsp:cNvSpPr/>
      </dsp:nvSpPr>
      <dsp:spPr>
        <a:xfrm>
          <a:off x="3610080" y="3612916"/>
          <a:ext cx="1895945" cy="578032"/>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255" tIns="8255" rIns="8255" bIns="8255" numCol="1" spcCol="1270" anchor="ctr" anchorCtr="0">
          <a:noAutofit/>
        </a:bodyPr>
        <a:lstStyle/>
        <a:p>
          <a:pPr marL="0" lvl="0" indent="0" algn="ctr" defTabSz="577850">
            <a:lnSpc>
              <a:spcPct val="90000"/>
            </a:lnSpc>
            <a:spcBef>
              <a:spcPct val="0"/>
            </a:spcBef>
            <a:spcAft>
              <a:spcPct val="35000"/>
            </a:spcAft>
            <a:buNone/>
          </a:pPr>
          <a:r>
            <a:rPr lang="en-US" sz="1300" b="0" kern="1200" dirty="0"/>
            <a:t>Is the intervention a reasonable and efficient allocation of resources?</a:t>
          </a:r>
        </a:p>
      </dsp:txBody>
      <dsp:txXfrm>
        <a:off x="3610080" y="3612916"/>
        <a:ext cx="1895945" cy="578032"/>
      </dsp:txXfrm>
    </dsp:sp>
    <dsp:sp modelId="{4391341F-95CE-4323-8A7B-1045485F3705}">
      <dsp:nvSpPr>
        <dsp:cNvPr id="0" name=""/>
        <dsp:cNvSpPr/>
      </dsp:nvSpPr>
      <dsp:spPr>
        <a:xfrm>
          <a:off x="3610080" y="4335456"/>
          <a:ext cx="1895945" cy="578032"/>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255" tIns="8255" rIns="8255" bIns="8255" numCol="1" spcCol="1270" anchor="ctr" anchorCtr="0">
          <a:noAutofit/>
        </a:bodyPr>
        <a:lstStyle/>
        <a:p>
          <a:pPr marL="0" lvl="0" indent="0" algn="ctr" defTabSz="577850">
            <a:lnSpc>
              <a:spcPct val="90000"/>
            </a:lnSpc>
            <a:spcBef>
              <a:spcPct val="0"/>
            </a:spcBef>
            <a:spcAft>
              <a:spcPct val="35000"/>
            </a:spcAft>
            <a:buNone/>
          </a:pPr>
          <a:r>
            <a:rPr lang="en-US" sz="1300" b="0" kern="1200" dirty="0"/>
            <a:t>Is the intervention feasible to implement?</a:t>
          </a:r>
        </a:p>
      </dsp:txBody>
      <dsp:txXfrm>
        <a:off x="3610080" y="4335456"/>
        <a:ext cx="1895945" cy="578032"/>
      </dsp:txXfrm>
    </dsp:sp>
  </dsp:spTree>
</dsp:drawing>
</file>

<file path=ppt/diagrams/drawing2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2B45722-51F4-42D2-899B-EC552451B40D}">
      <dsp:nvSpPr>
        <dsp:cNvPr id="0" name=""/>
        <dsp:cNvSpPr/>
      </dsp:nvSpPr>
      <dsp:spPr>
        <a:xfrm>
          <a:off x="2506807" y="2358799"/>
          <a:ext cx="1295849" cy="2265672"/>
        </a:xfrm>
        <a:custGeom>
          <a:avLst/>
          <a:gdLst/>
          <a:ahLst/>
          <a:cxnLst/>
          <a:rect l="0" t="0" r="0" b="0"/>
          <a:pathLst>
            <a:path>
              <a:moveTo>
                <a:pt x="0" y="0"/>
              </a:moveTo>
              <a:lnTo>
                <a:pt x="647924" y="0"/>
              </a:lnTo>
              <a:lnTo>
                <a:pt x="647924" y="2265672"/>
              </a:lnTo>
              <a:lnTo>
                <a:pt x="1295849" y="2265672"/>
              </a:lnTo>
            </a:path>
          </a:pathLst>
        </a:custGeom>
        <a:noFill/>
        <a:ln w="12700" cap="flat" cmpd="sng" algn="ctr">
          <a:solidFill>
            <a:schemeClr val="bg1"/>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400050">
            <a:lnSpc>
              <a:spcPct val="90000"/>
            </a:lnSpc>
            <a:spcBef>
              <a:spcPct val="0"/>
            </a:spcBef>
            <a:spcAft>
              <a:spcPct val="35000"/>
            </a:spcAft>
            <a:buNone/>
          </a:pPr>
          <a:endParaRPr lang="en-US" sz="900" b="1" kern="1200"/>
        </a:p>
      </dsp:txBody>
      <dsp:txXfrm>
        <a:off x="3089480" y="3426383"/>
        <a:ext cx="130503" cy="130503"/>
      </dsp:txXfrm>
    </dsp:sp>
    <dsp:sp modelId="{78091449-97ED-4B52-BE13-48C167BAAC0D}">
      <dsp:nvSpPr>
        <dsp:cNvPr id="0" name=""/>
        <dsp:cNvSpPr/>
      </dsp:nvSpPr>
      <dsp:spPr>
        <a:xfrm>
          <a:off x="2506807" y="2358799"/>
          <a:ext cx="1295849" cy="1543132"/>
        </a:xfrm>
        <a:custGeom>
          <a:avLst/>
          <a:gdLst/>
          <a:ahLst/>
          <a:cxnLst/>
          <a:rect l="0" t="0" r="0" b="0"/>
          <a:pathLst>
            <a:path>
              <a:moveTo>
                <a:pt x="0" y="0"/>
              </a:moveTo>
              <a:lnTo>
                <a:pt x="647924" y="0"/>
              </a:lnTo>
              <a:lnTo>
                <a:pt x="647924" y="1543132"/>
              </a:lnTo>
              <a:lnTo>
                <a:pt x="1295849" y="1543132"/>
              </a:lnTo>
            </a:path>
          </a:pathLst>
        </a:custGeom>
        <a:noFill/>
        <a:ln w="12700" cap="flat" cmpd="sng" algn="ctr">
          <a:solidFill>
            <a:schemeClr val="bg1"/>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311150">
            <a:lnSpc>
              <a:spcPct val="90000"/>
            </a:lnSpc>
            <a:spcBef>
              <a:spcPct val="0"/>
            </a:spcBef>
            <a:spcAft>
              <a:spcPct val="35000"/>
            </a:spcAft>
            <a:buNone/>
          </a:pPr>
          <a:endParaRPr lang="en-US" sz="700" b="1" kern="1200"/>
        </a:p>
      </dsp:txBody>
      <dsp:txXfrm>
        <a:off x="3104355" y="3079989"/>
        <a:ext cx="100753" cy="100753"/>
      </dsp:txXfrm>
    </dsp:sp>
    <dsp:sp modelId="{A0E2934C-2191-4574-93C1-821E2343ED35}">
      <dsp:nvSpPr>
        <dsp:cNvPr id="0" name=""/>
        <dsp:cNvSpPr/>
      </dsp:nvSpPr>
      <dsp:spPr>
        <a:xfrm>
          <a:off x="2506807" y="2358799"/>
          <a:ext cx="1295849" cy="820592"/>
        </a:xfrm>
        <a:custGeom>
          <a:avLst/>
          <a:gdLst/>
          <a:ahLst/>
          <a:cxnLst/>
          <a:rect l="0" t="0" r="0" b="0"/>
          <a:pathLst>
            <a:path>
              <a:moveTo>
                <a:pt x="0" y="0"/>
              </a:moveTo>
              <a:lnTo>
                <a:pt x="647924" y="0"/>
              </a:lnTo>
              <a:lnTo>
                <a:pt x="647924" y="820592"/>
              </a:lnTo>
              <a:lnTo>
                <a:pt x="1295849" y="820592"/>
              </a:lnTo>
            </a:path>
          </a:pathLst>
        </a:custGeom>
        <a:noFill/>
        <a:ln w="12700" cap="flat" cmpd="sng" algn="ctr">
          <a:solidFill>
            <a:schemeClr val="bg1"/>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b="1" kern="1200"/>
        </a:p>
      </dsp:txBody>
      <dsp:txXfrm>
        <a:off x="3116387" y="2730750"/>
        <a:ext cx="76690" cy="76690"/>
      </dsp:txXfrm>
    </dsp:sp>
    <dsp:sp modelId="{744134E7-FB82-4BAF-BD10-D9621015B0BC}">
      <dsp:nvSpPr>
        <dsp:cNvPr id="0" name=""/>
        <dsp:cNvSpPr/>
      </dsp:nvSpPr>
      <dsp:spPr>
        <a:xfrm>
          <a:off x="2506807" y="2358799"/>
          <a:ext cx="1295849" cy="98052"/>
        </a:xfrm>
        <a:custGeom>
          <a:avLst/>
          <a:gdLst/>
          <a:ahLst/>
          <a:cxnLst/>
          <a:rect l="0" t="0" r="0" b="0"/>
          <a:pathLst>
            <a:path>
              <a:moveTo>
                <a:pt x="0" y="0"/>
              </a:moveTo>
              <a:lnTo>
                <a:pt x="647924" y="0"/>
              </a:lnTo>
              <a:lnTo>
                <a:pt x="647924" y="98052"/>
              </a:lnTo>
              <a:lnTo>
                <a:pt x="1295849" y="98052"/>
              </a:lnTo>
            </a:path>
          </a:pathLst>
        </a:custGeom>
        <a:noFill/>
        <a:ln w="12700" cap="flat" cmpd="sng" algn="ctr">
          <a:solidFill>
            <a:schemeClr val="bg1"/>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b="1" kern="1200"/>
        </a:p>
      </dsp:txBody>
      <dsp:txXfrm>
        <a:off x="3122243" y="2375336"/>
        <a:ext cx="64977" cy="64977"/>
      </dsp:txXfrm>
    </dsp:sp>
    <dsp:sp modelId="{BAB5779C-7528-444D-BD33-34F6ADF7D547}">
      <dsp:nvSpPr>
        <dsp:cNvPr id="0" name=""/>
        <dsp:cNvSpPr/>
      </dsp:nvSpPr>
      <dsp:spPr>
        <a:xfrm>
          <a:off x="2506807" y="1734311"/>
          <a:ext cx="1295849" cy="624487"/>
        </a:xfrm>
        <a:custGeom>
          <a:avLst/>
          <a:gdLst/>
          <a:ahLst/>
          <a:cxnLst/>
          <a:rect l="0" t="0" r="0" b="0"/>
          <a:pathLst>
            <a:path>
              <a:moveTo>
                <a:pt x="0" y="624487"/>
              </a:moveTo>
              <a:lnTo>
                <a:pt x="647924" y="624487"/>
              </a:lnTo>
              <a:lnTo>
                <a:pt x="647924" y="0"/>
              </a:lnTo>
              <a:lnTo>
                <a:pt x="1295849" y="0"/>
              </a:lnTo>
            </a:path>
          </a:pathLst>
        </a:custGeom>
        <a:noFill/>
        <a:ln w="12700" cap="flat" cmpd="sng" algn="ctr">
          <a:solidFill>
            <a:schemeClr val="bg1"/>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b="1" kern="1200"/>
        </a:p>
      </dsp:txBody>
      <dsp:txXfrm>
        <a:off x="3118770" y="2010593"/>
        <a:ext cx="71923" cy="71923"/>
      </dsp:txXfrm>
    </dsp:sp>
    <dsp:sp modelId="{6987BC0C-1310-49C0-8871-87C28E04B52E}">
      <dsp:nvSpPr>
        <dsp:cNvPr id="0" name=""/>
        <dsp:cNvSpPr/>
      </dsp:nvSpPr>
      <dsp:spPr>
        <a:xfrm>
          <a:off x="2506807" y="1011771"/>
          <a:ext cx="1295849" cy="1347027"/>
        </a:xfrm>
        <a:custGeom>
          <a:avLst/>
          <a:gdLst/>
          <a:ahLst/>
          <a:cxnLst/>
          <a:rect l="0" t="0" r="0" b="0"/>
          <a:pathLst>
            <a:path>
              <a:moveTo>
                <a:pt x="0" y="1347027"/>
              </a:moveTo>
              <a:lnTo>
                <a:pt x="647924" y="1347027"/>
              </a:lnTo>
              <a:lnTo>
                <a:pt x="647924" y="0"/>
              </a:lnTo>
              <a:lnTo>
                <a:pt x="1295849" y="0"/>
              </a:lnTo>
            </a:path>
          </a:pathLst>
        </a:custGeom>
        <a:noFill/>
        <a:ln w="12700" cap="flat" cmpd="sng" algn="ctr">
          <a:solidFill>
            <a:schemeClr val="bg1"/>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66700">
            <a:lnSpc>
              <a:spcPct val="90000"/>
            </a:lnSpc>
            <a:spcBef>
              <a:spcPct val="0"/>
            </a:spcBef>
            <a:spcAft>
              <a:spcPct val="35000"/>
            </a:spcAft>
            <a:buNone/>
          </a:pPr>
          <a:endParaRPr lang="en-US" sz="600" b="1" kern="1200"/>
        </a:p>
      </dsp:txBody>
      <dsp:txXfrm>
        <a:off x="3108003" y="1638557"/>
        <a:ext cx="93457" cy="93457"/>
      </dsp:txXfrm>
    </dsp:sp>
    <dsp:sp modelId="{FAED4CBC-D6A1-42F9-BF7C-62DA9096BE11}">
      <dsp:nvSpPr>
        <dsp:cNvPr id="0" name=""/>
        <dsp:cNvSpPr/>
      </dsp:nvSpPr>
      <dsp:spPr>
        <a:xfrm>
          <a:off x="2506807" y="289231"/>
          <a:ext cx="1295849" cy="2069567"/>
        </a:xfrm>
        <a:custGeom>
          <a:avLst/>
          <a:gdLst/>
          <a:ahLst/>
          <a:cxnLst/>
          <a:rect l="0" t="0" r="0" b="0"/>
          <a:pathLst>
            <a:path>
              <a:moveTo>
                <a:pt x="0" y="2069567"/>
              </a:moveTo>
              <a:lnTo>
                <a:pt x="647924" y="2069567"/>
              </a:lnTo>
              <a:lnTo>
                <a:pt x="647924" y="0"/>
              </a:lnTo>
              <a:lnTo>
                <a:pt x="1295849" y="0"/>
              </a:lnTo>
            </a:path>
          </a:pathLst>
        </a:custGeom>
        <a:noFill/>
        <a:ln w="12700" cap="flat" cmpd="sng" algn="ctr">
          <a:solidFill>
            <a:schemeClr val="bg1"/>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355600">
            <a:lnSpc>
              <a:spcPct val="90000"/>
            </a:lnSpc>
            <a:spcBef>
              <a:spcPct val="0"/>
            </a:spcBef>
            <a:spcAft>
              <a:spcPct val="35000"/>
            </a:spcAft>
            <a:buNone/>
          </a:pPr>
          <a:endParaRPr lang="en-US" sz="800" b="1" kern="1200"/>
        </a:p>
      </dsp:txBody>
      <dsp:txXfrm>
        <a:off x="3093687" y="1262970"/>
        <a:ext cx="122089" cy="122089"/>
      </dsp:txXfrm>
    </dsp:sp>
    <dsp:sp modelId="{2073A012-19A6-43D3-B091-25A9DB52EE2A}">
      <dsp:nvSpPr>
        <dsp:cNvPr id="0" name=""/>
        <dsp:cNvSpPr/>
      </dsp:nvSpPr>
      <dsp:spPr>
        <a:xfrm>
          <a:off x="584636" y="1655880"/>
          <a:ext cx="2438504" cy="1405837"/>
        </a:xfrm>
        <a:prstGeom prst="rect">
          <a:avLst/>
        </a:prstGeom>
        <a:solidFill>
          <a:schemeClr val="bg1"/>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525" tIns="9525" rIns="9525" bIns="9525" numCol="1" spcCol="1270" anchor="ctr" anchorCtr="0">
          <a:noAutofit/>
        </a:bodyPr>
        <a:lstStyle/>
        <a:p>
          <a:pPr marL="0" lvl="0" indent="0" algn="ctr" defTabSz="666750">
            <a:lnSpc>
              <a:spcPct val="90000"/>
            </a:lnSpc>
            <a:spcBef>
              <a:spcPct val="0"/>
            </a:spcBef>
            <a:spcAft>
              <a:spcPct val="35000"/>
            </a:spcAft>
            <a:buNone/>
          </a:pPr>
          <a:r>
            <a:rPr lang="en-US" sz="1500" b="1" kern="1200" dirty="0">
              <a:solidFill>
                <a:schemeClr val="bg1"/>
              </a:solidFill>
            </a:rPr>
            <a:t>ACIP should recommend the use of RZV among immunocompetent adults aged 50 years and older for the prevention of shingles and related complications</a:t>
          </a:r>
        </a:p>
      </dsp:txBody>
      <dsp:txXfrm>
        <a:off x="584636" y="1655880"/>
        <a:ext cx="2438504" cy="1405837"/>
      </dsp:txXfrm>
    </dsp:sp>
    <dsp:sp modelId="{B0B6904C-B974-4F28-BCDE-55B8DAE7F158}">
      <dsp:nvSpPr>
        <dsp:cNvPr id="0" name=""/>
        <dsp:cNvSpPr/>
      </dsp:nvSpPr>
      <dsp:spPr>
        <a:xfrm>
          <a:off x="3802657" y="215"/>
          <a:ext cx="1895945" cy="578032"/>
        </a:xfrm>
        <a:prstGeom prst="rect">
          <a:avLst/>
        </a:prstGeom>
        <a:solidFill>
          <a:schemeClr val="accent6">
            <a:lumMod val="5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marL="0" lvl="0" indent="0" algn="ctr" defTabSz="533400">
            <a:lnSpc>
              <a:spcPct val="90000"/>
            </a:lnSpc>
            <a:spcBef>
              <a:spcPct val="0"/>
            </a:spcBef>
            <a:spcAft>
              <a:spcPct val="35000"/>
            </a:spcAft>
            <a:buNone/>
          </a:pPr>
          <a:r>
            <a:rPr lang="en-US" sz="1200" b="1" kern="1200" dirty="0"/>
            <a:t>There a public health need for this vaccine</a:t>
          </a:r>
        </a:p>
      </dsp:txBody>
      <dsp:txXfrm>
        <a:off x="3802657" y="215"/>
        <a:ext cx="1895945" cy="578032"/>
      </dsp:txXfrm>
    </dsp:sp>
    <dsp:sp modelId="{FD994ED9-1128-44BF-802E-BF7E20BD9D49}">
      <dsp:nvSpPr>
        <dsp:cNvPr id="0" name=""/>
        <dsp:cNvSpPr/>
      </dsp:nvSpPr>
      <dsp:spPr>
        <a:xfrm>
          <a:off x="3802657" y="722755"/>
          <a:ext cx="1895945" cy="578032"/>
        </a:xfrm>
        <a:prstGeom prst="rect">
          <a:avLst/>
        </a:prstGeom>
        <a:solidFill>
          <a:schemeClr val="accent6">
            <a:lumMod val="5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marL="0" lvl="0" indent="0" algn="ctr" defTabSz="533400">
            <a:lnSpc>
              <a:spcPct val="90000"/>
            </a:lnSpc>
            <a:spcBef>
              <a:spcPct val="0"/>
            </a:spcBef>
            <a:spcAft>
              <a:spcPct val="35000"/>
            </a:spcAft>
            <a:buNone/>
          </a:pPr>
          <a:r>
            <a:rPr lang="en-US" sz="1200" b="1" kern="1200" dirty="0"/>
            <a:t>Benefits from the intervention outweigh the harms.</a:t>
          </a:r>
        </a:p>
      </dsp:txBody>
      <dsp:txXfrm>
        <a:off x="3802657" y="722755"/>
        <a:ext cx="1895945" cy="578032"/>
      </dsp:txXfrm>
    </dsp:sp>
    <dsp:sp modelId="{7A467840-2C0E-48CA-AEBE-1AFB4354208B}">
      <dsp:nvSpPr>
        <dsp:cNvPr id="0" name=""/>
        <dsp:cNvSpPr/>
      </dsp:nvSpPr>
      <dsp:spPr>
        <a:xfrm>
          <a:off x="3802657" y="1445295"/>
          <a:ext cx="1895945" cy="578032"/>
        </a:xfrm>
        <a:prstGeom prst="rect">
          <a:avLst/>
        </a:prstGeom>
        <a:solidFill>
          <a:schemeClr val="accent6">
            <a:lumMod val="5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marL="0" lvl="0" indent="0" algn="ctr" defTabSz="533400">
            <a:lnSpc>
              <a:spcPct val="90000"/>
            </a:lnSpc>
            <a:spcBef>
              <a:spcPct val="0"/>
            </a:spcBef>
            <a:spcAft>
              <a:spcPct val="35000"/>
            </a:spcAft>
            <a:buNone/>
          </a:pPr>
          <a:r>
            <a:rPr lang="en-US" sz="1200" b="1" kern="1200" dirty="0"/>
            <a:t>We have high confidence in the evidence for critical outcomes.</a:t>
          </a:r>
        </a:p>
      </dsp:txBody>
      <dsp:txXfrm>
        <a:off x="3802657" y="1445295"/>
        <a:ext cx="1895945" cy="578032"/>
      </dsp:txXfrm>
    </dsp:sp>
    <dsp:sp modelId="{2CD5C5EA-5C90-4391-A1B2-F8EE7AB084CC}">
      <dsp:nvSpPr>
        <dsp:cNvPr id="0" name=""/>
        <dsp:cNvSpPr/>
      </dsp:nvSpPr>
      <dsp:spPr>
        <a:xfrm>
          <a:off x="3802657" y="2167835"/>
          <a:ext cx="1895945" cy="578032"/>
        </a:xfrm>
        <a:prstGeom prst="rect">
          <a:avLst/>
        </a:prstGeom>
        <a:solidFill>
          <a:schemeClr val="accent6"/>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marL="0" lvl="0" indent="0" algn="ctr" defTabSz="533400">
            <a:lnSpc>
              <a:spcPct val="90000"/>
            </a:lnSpc>
            <a:spcBef>
              <a:spcPct val="0"/>
            </a:spcBef>
            <a:spcAft>
              <a:spcPct val="35000"/>
            </a:spcAft>
            <a:buNone/>
          </a:pPr>
          <a:r>
            <a:rPr lang="en-US" sz="1200" b="1" kern="1200" dirty="0"/>
            <a:t>Older adults most likely value an intervention that will prevent shingles and PHN</a:t>
          </a:r>
        </a:p>
      </dsp:txBody>
      <dsp:txXfrm>
        <a:off x="3802657" y="2167835"/>
        <a:ext cx="1895945" cy="578032"/>
      </dsp:txXfrm>
    </dsp:sp>
    <dsp:sp modelId="{E428CA9B-7C02-4BA9-B4D9-87A0D7490036}">
      <dsp:nvSpPr>
        <dsp:cNvPr id="0" name=""/>
        <dsp:cNvSpPr/>
      </dsp:nvSpPr>
      <dsp:spPr>
        <a:xfrm>
          <a:off x="3802657" y="2890376"/>
          <a:ext cx="1895945" cy="578032"/>
        </a:xfrm>
        <a:prstGeom prst="rect">
          <a:avLst/>
        </a:prstGeom>
        <a:solidFill>
          <a:schemeClr val="accent6"/>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marL="0" lvl="0" indent="0" algn="ctr" defTabSz="533400">
            <a:lnSpc>
              <a:spcPct val="90000"/>
            </a:lnSpc>
            <a:spcBef>
              <a:spcPct val="0"/>
            </a:spcBef>
            <a:spcAft>
              <a:spcPct val="35000"/>
            </a:spcAft>
            <a:buNone/>
          </a:pPr>
          <a:r>
            <a:rPr lang="en-US" sz="1200" b="1" kern="1200" dirty="0"/>
            <a:t>RZV will most likely be an acceptable intervention to providers and patients</a:t>
          </a:r>
        </a:p>
      </dsp:txBody>
      <dsp:txXfrm>
        <a:off x="3802657" y="2890376"/>
        <a:ext cx="1895945" cy="578032"/>
      </dsp:txXfrm>
    </dsp:sp>
    <dsp:sp modelId="{78F940AE-9759-425F-BCA6-5A0D818EA74B}">
      <dsp:nvSpPr>
        <dsp:cNvPr id="0" name=""/>
        <dsp:cNvSpPr/>
      </dsp:nvSpPr>
      <dsp:spPr>
        <a:xfrm>
          <a:off x="3802657" y="3612916"/>
          <a:ext cx="1895945" cy="578032"/>
        </a:xfrm>
        <a:prstGeom prst="rect">
          <a:avLst/>
        </a:prstGeom>
        <a:solidFill>
          <a:schemeClr val="accent6">
            <a:lumMod val="5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marL="0" lvl="0" indent="0" algn="ctr" defTabSz="533400">
            <a:lnSpc>
              <a:spcPct val="90000"/>
            </a:lnSpc>
            <a:spcBef>
              <a:spcPct val="0"/>
            </a:spcBef>
            <a:spcAft>
              <a:spcPct val="35000"/>
            </a:spcAft>
            <a:buNone/>
          </a:pPr>
          <a:r>
            <a:rPr lang="en-US" sz="1200" b="1" kern="1200" dirty="0"/>
            <a:t>The intervention appears to be a reasonable use of resources to prevent disease</a:t>
          </a:r>
        </a:p>
      </dsp:txBody>
      <dsp:txXfrm>
        <a:off x="3802657" y="3612916"/>
        <a:ext cx="1895945" cy="578032"/>
      </dsp:txXfrm>
    </dsp:sp>
    <dsp:sp modelId="{4391341F-95CE-4323-8A7B-1045485F3705}">
      <dsp:nvSpPr>
        <dsp:cNvPr id="0" name=""/>
        <dsp:cNvSpPr/>
      </dsp:nvSpPr>
      <dsp:spPr>
        <a:xfrm>
          <a:off x="3802657" y="4335456"/>
          <a:ext cx="1895945" cy="578032"/>
        </a:xfrm>
        <a:prstGeom prst="rect">
          <a:avLst/>
        </a:prstGeom>
        <a:solidFill>
          <a:schemeClr val="accent6"/>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marL="0" lvl="0" indent="0" algn="ctr" defTabSz="533400">
            <a:lnSpc>
              <a:spcPct val="90000"/>
            </a:lnSpc>
            <a:spcBef>
              <a:spcPct val="0"/>
            </a:spcBef>
            <a:spcAft>
              <a:spcPct val="35000"/>
            </a:spcAft>
            <a:buNone/>
          </a:pPr>
          <a:r>
            <a:rPr lang="en-US" sz="1200" b="1" kern="1200" dirty="0"/>
            <a:t>This intervention will most likely be feasible to implement.</a:t>
          </a:r>
        </a:p>
      </dsp:txBody>
      <dsp:txXfrm>
        <a:off x="3802657" y="4335456"/>
        <a:ext cx="1895945" cy="578032"/>
      </dsp:txXfrm>
    </dsp:sp>
  </dsp:spTree>
</dsp:drawing>
</file>

<file path=ppt/diagrams/drawing2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2B45722-51F4-42D2-899B-EC552451B40D}">
      <dsp:nvSpPr>
        <dsp:cNvPr id="0" name=""/>
        <dsp:cNvSpPr/>
      </dsp:nvSpPr>
      <dsp:spPr>
        <a:xfrm>
          <a:off x="2581587" y="2374041"/>
          <a:ext cx="1028492" cy="2250430"/>
        </a:xfrm>
        <a:custGeom>
          <a:avLst/>
          <a:gdLst/>
          <a:ahLst/>
          <a:cxnLst/>
          <a:rect l="0" t="0" r="0" b="0"/>
          <a:pathLst>
            <a:path>
              <a:moveTo>
                <a:pt x="0" y="0"/>
              </a:moveTo>
              <a:lnTo>
                <a:pt x="514246" y="0"/>
              </a:lnTo>
              <a:lnTo>
                <a:pt x="514246" y="2250430"/>
              </a:lnTo>
              <a:lnTo>
                <a:pt x="1028492" y="2250430"/>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355600">
            <a:lnSpc>
              <a:spcPct val="90000"/>
            </a:lnSpc>
            <a:spcBef>
              <a:spcPct val="0"/>
            </a:spcBef>
            <a:spcAft>
              <a:spcPct val="35000"/>
            </a:spcAft>
            <a:buNone/>
          </a:pPr>
          <a:endParaRPr lang="en-US" sz="800" b="0" kern="1200"/>
        </a:p>
      </dsp:txBody>
      <dsp:txXfrm>
        <a:off x="3033975" y="3437398"/>
        <a:ext cx="123715" cy="123715"/>
      </dsp:txXfrm>
    </dsp:sp>
    <dsp:sp modelId="{78091449-97ED-4B52-BE13-48C167BAAC0D}">
      <dsp:nvSpPr>
        <dsp:cNvPr id="0" name=""/>
        <dsp:cNvSpPr/>
      </dsp:nvSpPr>
      <dsp:spPr>
        <a:xfrm>
          <a:off x="2581587" y="2374041"/>
          <a:ext cx="1028492" cy="1527890"/>
        </a:xfrm>
        <a:custGeom>
          <a:avLst/>
          <a:gdLst/>
          <a:ahLst/>
          <a:cxnLst/>
          <a:rect l="0" t="0" r="0" b="0"/>
          <a:pathLst>
            <a:path>
              <a:moveTo>
                <a:pt x="0" y="0"/>
              </a:moveTo>
              <a:lnTo>
                <a:pt x="514246" y="0"/>
              </a:lnTo>
              <a:lnTo>
                <a:pt x="514246" y="1527890"/>
              </a:lnTo>
              <a:lnTo>
                <a:pt x="1028492" y="1527890"/>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66700">
            <a:lnSpc>
              <a:spcPct val="90000"/>
            </a:lnSpc>
            <a:spcBef>
              <a:spcPct val="0"/>
            </a:spcBef>
            <a:spcAft>
              <a:spcPct val="35000"/>
            </a:spcAft>
            <a:buNone/>
          </a:pPr>
          <a:endParaRPr lang="en-US" sz="600" b="0" kern="1200"/>
        </a:p>
      </dsp:txBody>
      <dsp:txXfrm>
        <a:off x="3049788" y="3091941"/>
        <a:ext cx="92090" cy="92090"/>
      </dsp:txXfrm>
    </dsp:sp>
    <dsp:sp modelId="{A0E2934C-2191-4574-93C1-821E2343ED35}">
      <dsp:nvSpPr>
        <dsp:cNvPr id="0" name=""/>
        <dsp:cNvSpPr/>
      </dsp:nvSpPr>
      <dsp:spPr>
        <a:xfrm>
          <a:off x="2581587" y="2374041"/>
          <a:ext cx="1028492" cy="805350"/>
        </a:xfrm>
        <a:custGeom>
          <a:avLst/>
          <a:gdLst/>
          <a:ahLst/>
          <a:cxnLst/>
          <a:rect l="0" t="0" r="0" b="0"/>
          <a:pathLst>
            <a:path>
              <a:moveTo>
                <a:pt x="0" y="0"/>
              </a:moveTo>
              <a:lnTo>
                <a:pt x="514246" y="0"/>
              </a:lnTo>
              <a:lnTo>
                <a:pt x="514246" y="805350"/>
              </a:lnTo>
              <a:lnTo>
                <a:pt x="1028492" y="805350"/>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b="0" kern="1200"/>
        </a:p>
      </dsp:txBody>
      <dsp:txXfrm>
        <a:off x="3063176" y="2744059"/>
        <a:ext cx="65314" cy="65314"/>
      </dsp:txXfrm>
    </dsp:sp>
    <dsp:sp modelId="{744134E7-FB82-4BAF-BD10-D9621015B0BC}">
      <dsp:nvSpPr>
        <dsp:cNvPr id="0" name=""/>
        <dsp:cNvSpPr/>
      </dsp:nvSpPr>
      <dsp:spPr>
        <a:xfrm>
          <a:off x="2581587" y="2328321"/>
          <a:ext cx="1028492" cy="91440"/>
        </a:xfrm>
        <a:custGeom>
          <a:avLst/>
          <a:gdLst/>
          <a:ahLst/>
          <a:cxnLst/>
          <a:rect l="0" t="0" r="0" b="0"/>
          <a:pathLst>
            <a:path>
              <a:moveTo>
                <a:pt x="0" y="45720"/>
              </a:moveTo>
              <a:lnTo>
                <a:pt x="514246" y="45720"/>
              </a:lnTo>
              <a:lnTo>
                <a:pt x="514246" y="128530"/>
              </a:lnTo>
              <a:lnTo>
                <a:pt x="1028492" y="128530"/>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3070038" y="2348245"/>
        <a:ext cx="51591" cy="51591"/>
      </dsp:txXfrm>
    </dsp:sp>
    <dsp:sp modelId="{BAB5779C-7528-444D-BD33-34F6ADF7D547}">
      <dsp:nvSpPr>
        <dsp:cNvPr id="0" name=""/>
        <dsp:cNvSpPr/>
      </dsp:nvSpPr>
      <dsp:spPr>
        <a:xfrm>
          <a:off x="2581587" y="1734311"/>
          <a:ext cx="1028492" cy="639729"/>
        </a:xfrm>
        <a:custGeom>
          <a:avLst/>
          <a:gdLst/>
          <a:ahLst/>
          <a:cxnLst/>
          <a:rect l="0" t="0" r="0" b="0"/>
          <a:pathLst>
            <a:path>
              <a:moveTo>
                <a:pt x="0" y="639729"/>
              </a:moveTo>
              <a:lnTo>
                <a:pt x="514246" y="639729"/>
              </a:lnTo>
              <a:lnTo>
                <a:pt x="514246" y="0"/>
              </a:lnTo>
              <a:lnTo>
                <a:pt x="1028492" y="0"/>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3065553" y="2023896"/>
        <a:ext cx="60560" cy="60560"/>
      </dsp:txXfrm>
    </dsp:sp>
    <dsp:sp modelId="{6987BC0C-1310-49C0-8871-87C28E04B52E}">
      <dsp:nvSpPr>
        <dsp:cNvPr id="0" name=""/>
        <dsp:cNvSpPr/>
      </dsp:nvSpPr>
      <dsp:spPr>
        <a:xfrm>
          <a:off x="2581587" y="1011771"/>
          <a:ext cx="1028492" cy="1362269"/>
        </a:xfrm>
        <a:custGeom>
          <a:avLst/>
          <a:gdLst/>
          <a:ahLst/>
          <a:cxnLst/>
          <a:rect l="0" t="0" r="0" b="0"/>
          <a:pathLst>
            <a:path>
              <a:moveTo>
                <a:pt x="0" y="1362269"/>
              </a:moveTo>
              <a:lnTo>
                <a:pt x="514246" y="1362269"/>
              </a:lnTo>
              <a:lnTo>
                <a:pt x="514246" y="0"/>
              </a:lnTo>
              <a:lnTo>
                <a:pt x="1028492" y="0"/>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66700">
            <a:lnSpc>
              <a:spcPct val="90000"/>
            </a:lnSpc>
            <a:spcBef>
              <a:spcPct val="0"/>
            </a:spcBef>
            <a:spcAft>
              <a:spcPct val="35000"/>
            </a:spcAft>
            <a:buNone/>
          </a:pPr>
          <a:endParaRPr lang="en-US" sz="600" b="0" kern="1200"/>
        </a:p>
      </dsp:txBody>
      <dsp:txXfrm>
        <a:off x="3053160" y="1650233"/>
        <a:ext cx="85345" cy="85345"/>
      </dsp:txXfrm>
    </dsp:sp>
    <dsp:sp modelId="{FAED4CBC-D6A1-42F9-BF7C-62DA9096BE11}">
      <dsp:nvSpPr>
        <dsp:cNvPr id="0" name=""/>
        <dsp:cNvSpPr/>
      </dsp:nvSpPr>
      <dsp:spPr>
        <a:xfrm>
          <a:off x="2581587" y="289231"/>
          <a:ext cx="1028492" cy="2084809"/>
        </a:xfrm>
        <a:custGeom>
          <a:avLst/>
          <a:gdLst/>
          <a:ahLst/>
          <a:cxnLst/>
          <a:rect l="0" t="0" r="0" b="0"/>
          <a:pathLst>
            <a:path>
              <a:moveTo>
                <a:pt x="0" y="2084809"/>
              </a:moveTo>
              <a:lnTo>
                <a:pt x="514246" y="2084809"/>
              </a:lnTo>
              <a:lnTo>
                <a:pt x="514246" y="0"/>
              </a:lnTo>
              <a:lnTo>
                <a:pt x="1028492" y="0"/>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355600">
            <a:lnSpc>
              <a:spcPct val="90000"/>
            </a:lnSpc>
            <a:spcBef>
              <a:spcPct val="0"/>
            </a:spcBef>
            <a:spcAft>
              <a:spcPct val="35000"/>
            </a:spcAft>
            <a:buNone/>
          </a:pPr>
          <a:endParaRPr lang="en-US" sz="800" b="0" kern="1200"/>
        </a:p>
      </dsp:txBody>
      <dsp:txXfrm>
        <a:off x="3037716" y="1273519"/>
        <a:ext cx="116234" cy="116234"/>
      </dsp:txXfrm>
    </dsp:sp>
    <dsp:sp modelId="{2073A012-19A6-43D3-B091-25A9DB52EE2A}">
      <dsp:nvSpPr>
        <dsp:cNvPr id="0" name=""/>
        <dsp:cNvSpPr/>
      </dsp:nvSpPr>
      <dsp:spPr>
        <a:xfrm>
          <a:off x="1003641" y="1794523"/>
          <a:ext cx="1996857" cy="1159035"/>
        </a:xfrm>
        <a:prstGeom prst="rect">
          <a:avLst/>
        </a:prstGeom>
        <a:solidFill>
          <a:srgbClr val="00B0F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255" tIns="8255" rIns="8255" bIns="8255" numCol="1" spcCol="1270" anchor="ctr" anchorCtr="0">
          <a:noAutofit/>
        </a:bodyPr>
        <a:lstStyle/>
        <a:p>
          <a:pPr marL="0" lvl="0" indent="0" algn="ctr" defTabSz="577850">
            <a:lnSpc>
              <a:spcPct val="90000"/>
            </a:lnSpc>
            <a:spcBef>
              <a:spcPct val="0"/>
            </a:spcBef>
            <a:spcAft>
              <a:spcPct val="35000"/>
            </a:spcAft>
            <a:buNone/>
          </a:pPr>
          <a:r>
            <a:rPr lang="en-US" sz="1300" b="0" kern="1200" dirty="0">
              <a:solidFill>
                <a:schemeClr val="bg1"/>
              </a:solidFill>
            </a:rPr>
            <a:t>Should ACIP recommend RZV [or </a:t>
          </a:r>
          <a:r>
            <a:rPr lang="en-US" sz="1300" b="0" kern="1200" dirty="0" err="1">
              <a:solidFill>
                <a:schemeClr val="bg1"/>
              </a:solidFill>
            </a:rPr>
            <a:t>Shingrix</a:t>
          </a:r>
          <a:r>
            <a:rPr lang="en-US" sz="1300" b="0" kern="1200" dirty="0">
              <a:solidFill>
                <a:schemeClr val="bg1"/>
              </a:solidFill>
            </a:rPr>
            <a:t>] for use in immunocompetent adults aged 50 years and older to prevent shingles?</a:t>
          </a:r>
        </a:p>
      </dsp:txBody>
      <dsp:txXfrm>
        <a:off x="1003641" y="1794523"/>
        <a:ext cx="1996857" cy="1159035"/>
      </dsp:txXfrm>
    </dsp:sp>
    <dsp:sp modelId="{B0B6904C-B974-4F28-BCDE-55B8DAE7F158}">
      <dsp:nvSpPr>
        <dsp:cNvPr id="0" name=""/>
        <dsp:cNvSpPr/>
      </dsp:nvSpPr>
      <dsp:spPr>
        <a:xfrm>
          <a:off x="3610080" y="215"/>
          <a:ext cx="1895945" cy="578032"/>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255" tIns="8255" rIns="8255" bIns="8255" numCol="1" spcCol="1270" anchor="ctr" anchorCtr="0">
          <a:noAutofit/>
        </a:bodyPr>
        <a:lstStyle/>
        <a:p>
          <a:pPr marL="0" lvl="0" indent="0" algn="ctr" defTabSz="577850">
            <a:lnSpc>
              <a:spcPct val="90000"/>
            </a:lnSpc>
            <a:spcBef>
              <a:spcPct val="0"/>
            </a:spcBef>
            <a:spcAft>
              <a:spcPct val="35000"/>
            </a:spcAft>
            <a:buNone/>
          </a:pPr>
          <a:r>
            <a:rPr lang="en-US" sz="1300" b="0" kern="1200" dirty="0"/>
            <a:t>Is there a public health need?</a:t>
          </a:r>
        </a:p>
      </dsp:txBody>
      <dsp:txXfrm>
        <a:off x="3610080" y="215"/>
        <a:ext cx="1895945" cy="578032"/>
      </dsp:txXfrm>
    </dsp:sp>
    <dsp:sp modelId="{FD994ED9-1128-44BF-802E-BF7E20BD9D49}">
      <dsp:nvSpPr>
        <dsp:cNvPr id="0" name=""/>
        <dsp:cNvSpPr/>
      </dsp:nvSpPr>
      <dsp:spPr>
        <a:xfrm>
          <a:off x="3610080" y="722755"/>
          <a:ext cx="1895945" cy="578032"/>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255" tIns="8255" rIns="8255" bIns="8255" numCol="1" spcCol="1270" anchor="ctr" anchorCtr="0">
          <a:noAutofit/>
        </a:bodyPr>
        <a:lstStyle/>
        <a:p>
          <a:pPr marL="0" lvl="0" indent="0" algn="ctr" defTabSz="577850">
            <a:lnSpc>
              <a:spcPct val="90000"/>
            </a:lnSpc>
            <a:spcBef>
              <a:spcPct val="0"/>
            </a:spcBef>
            <a:spcAft>
              <a:spcPct val="35000"/>
            </a:spcAft>
            <a:buNone/>
          </a:pPr>
          <a:r>
            <a:rPr lang="en-US" sz="1300" b="0" kern="1200" dirty="0"/>
            <a:t>Do benefits from the intervention outweigh the harms?</a:t>
          </a:r>
        </a:p>
      </dsp:txBody>
      <dsp:txXfrm>
        <a:off x="3610080" y="722755"/>
        <a:ext cx="1895945" cy="578032"/>
      </dsp:txXfrm>
    </dsp:sp>
    <dsp:sp modelId="{7A467840-2C0E-48CA-AEBE-1AFB4354208B}">
      <dsp:nvSpPr>
        <dsp:cNvPr id="0" name=""/>
        <dsp:cNvSpPr/>
      </dsp:nvSpPr>
      <dsp:spPr>
        <a:xfrm>
          <a:off x="3610080" y="1445295"/>
          <a:ext cx="1895945" cy="578032"/>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255" tIns="8255" rIns="8255" bIns="8255" numCol="1" spcCol="1270" anchor="ctr" anchorCtr="0">
          <a:noAutofit/>
        </a:bodyPr>
        <a:lstStyle/>
        <a:p>
          <a:pPr marL="0" lvl="0" indent="0" algn="ctr" defTabSz="577850">
            <a:lnSpc>
              <a:spcPct val="90000"/>
            </a:lnSpc>
            <a:spcBef>
              <a:spcPct val="0"/>
            </a:spcBef>
            <a:spcAft>
              <a:spcPct val="35000"/>
            </a:spcAft>
            <a:buNone/>
          </a:pPr>
          <a:r>
            <a:rPr lang="en-US" sz="1300" b="0" kern="1200" dirty="0"/>
            <a:t>What is the overall certainty of evidence for the critical outcomes?</a:t>
          </a:r>
        </a:p>
      </dsp:txBody>
      <dsp:txXfrm>
        <a:off x="3610080" y="1445295"/>
        <a:ext cx="1895945" cy="578032"/>
      </dsp:txXfrm>
    </dsp:sp>
    <dsp:sp modelId="{2CD5C5EA-5C90-4391-A1B2-F8EE7AB084CC}">
      <dsp:nvSpPr>
        <dsp:cNvPr id="0" name=""/>
        <dsp:cNvSpPr/>
      </dsp:nvSpPr>
      <dsp:spPr>
        <a:xfrm>
          <a:off x="3610080" y="2167835"/>
          <a:ext cx="1895945" cy="578032"/>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255" tIns="8255" rIns="8255" bIns="8255" numCol="1" spcCol="1270" anchor="ctr" anchorCtr="0">
          <a:noAutofit/>
        </a:bodyPr>
        <a:lstStyle/>
        <a:p>
          <a:pPr marL="0" lvl="0" indent="0" algn="ctr" defTabSz="577850">
            <a:lnSpc>
              <a:spcPct val="90000"/>
            </a:lnSpc>
            <a:spcBef>
              <a:spcPct val="0"/>
            </a:spcBef>
            <a:spcAft>
              <a:spcPct val="35000"/>
            </a:spcAft>
            <a:buNone/>
          </a:pPr>
          <a:r>
            <a:rPr lang="en-US" sz="1300" b="0" kern="1200" dirty="0"/>
            <a:t>Does the target population value this intervention?</a:t>
          </a:r>
        </a:p>
      </dsp:txBody>
      <dsp:txXfrm>
        <a:off x="3610080" y="2167835"/>
        <a:ext cx="1895945" cy="578032"/>
      </dsp:txXfrm>
    </dsp:sp>
    <dsp:sp modelId="{E428CA9B-7C02-4BA9-B4D9-87A0D7490036}">
      <dsp:nvSpPr>
        <dsp:cNvPr id="0" name=""/>
        <dsp:cNvSpPr/>
      </dsp:nvSpPr>
      <dsp:spPr>
        <a:xfrm>
          <a:off x="3610080" y="2890376"/>
          <a:ext cx="1895945" cy="578032"/>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255" tIns="8255" rIns="8255" bIns="8255" numCol="1" spcCol="1270" anchor="ctr" anchorCtr="0">
          <a:noAutofit/>
        </a:bodyPr>
        <a:lstStyle/>
        <a:p>
          <a:pPr marL="0" lvl="0" indent="0" algn="ctr" defTabSz="577850">
            <a:lnSpc>
              <a:spcPct val="90000"/>
            </a:lnSpc>
            <a:spcBef>
              <a:spcPct val="0"/>
            </a:spcBef>
            <a:spcAft>
              <a:spcPct val="35000"/>
            </a:spcAft>
            <a:buNone/>
          </a:pPr>
          <a:r>
            <a:rPr lang="en-US" sz="1300" b="0" kern="1200" dirty="0"/>
            <a:t>Is the intervention acceptable to key stakeholders?</a:t>
          </a:r>
        </a:p>
      </dsp:txBody>
      <dsp:txXfrm>
        <a:off x="3610080" y="2890376"/>
        <a:ext cx="1895945" cy="578032"/>
      </dsp:txXfrm>
    </dsp:sp>
    <dsp:sp modelId="{78F940AE-9759-425F-BCA6-5A0D818EA74B}">
      <dsp:nvSpPr>
        <dsp:cNvPr id="0" name=""/>
        <dsp:cNvSpPr/>
      </dsp:nvSpPr>
      <dsp:spPr>
        <a:xfrm>
          <a:off x="3610080" y="3612916"/>
          <a:ext cx="1895945" cy="578032"/>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255" tIns="8255" rIns="8255" bIns="8255" numCol="1" spcCol="1270" anchor="ctr" anchorCtr="0">
          <a:noAutofit/>
        </a:bodyPr>
        <a:lstStyle/>
        <a:p>
          <a:pPr marL="0" lvl="0" indent="0" algn="ctr" defTabSz="577850">
            <a:lnSpc>
              <a:spcPct val="90000"/>
            </a:lnSpc>
            <a:spcBef>
              <a:spcPct val="0"/>
            </a:spcBef>
            <a:spcAft>
              <a:spcPct val="35000"/>
            </a:spcAft>
            <a:buNone/>
          </a:pPr>
          <a:r>
            <a:rPr lang="en-US" sz="1300" b="0" kern="1200" dirty="0"/>
            <a:t>Is the intervention a reasonable and efficient allocation of resources?</a:t>
          </a:r>
        </a:p>
      </dsp:txBody>
      <dsp:txXfrm>
        <a:off x="3610080" y="3612916"/>
        <a:ext cx="1895945" cy="578032"/>
      </dsp:txXfrm>
    </dsp:sp>
    <dsp:sp modelId="{4391341F-95CE-4323-8A7B-1045485F3705}">
      <dsp:nvSpPr>
        <dsp:cNvPr id="0" name=""/>
        <dsp:cNvSpPr/>
      </dsp:nvSpPr>
      <dsp:spPr>
        <a:xfrm>
          <a:off x="3610080" y="4335456"/>
          <a:ext cx="1895945" cy="578032"/>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255" tIns="8255" rIns="8255" bIns="8255" numCol="1" spcCol="1270" anchor="ctr" anchorCtr="0">
          <a:noAutofit/>
        </a:bodyPr>
        <a:lstStyle/>
        <a:p>
          <a:pPr marL="0" lvl="0" indent="0" algn="ctr" defTabSz="577850">
            <a:lnSpc>
              <a:spcPct val="90000"/>
            </a:lnSpc>
            <a:spcBef>
              <a:spcPct val="0"/>
            </a:spcBef>
            <a:spcAft>
              <a:spcPct val="35000"/>
            </a:spcAft>
            <a:buNone/>
          </a:pPr>
          <a:r>
            <a:rPr lang="en-US" sz="1300" b="0" kern="1200" dirty="0"/>
            <a:t>Is the intervention feasible to implement?</a:t>
          </a:r>
        </a:p>
      </dsp:txBody>
      <dsp:txXfrm>
        <a:off x="3610080" y="4335456"/>
        <a:ext cx="1895945" cy="578032"/>
      </dsp:txXfrm>
    </dsp:sp>
  </dsp:spTree>
</dsp:drawing>
</file>

<file path=ppt/diagrams/drawing2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2B45722-51F4-42D2-899B-EC552451B40D}">
      <dsp:nvSpPr>
        <dsp:cNvPr id="0" name=""/>
        <dsp:cNvSpPr/>
      </dsp:nvSpPr>
      <dsp:spPr>
        <a:xfrm>
          <a:off x="2506807" y="2358799"/>
          <a:ext cx="1295849" cy="2265672"/>
        </a:xfrm>
        <a:custGeom>
          <a:avLst/>
          <a:gdLst/>
          <a:ahLst/>
          <a:cxnLst/>
          <a:rect l="0" t="0" r="0" b="0"/>
          <a:pathLst>
            <a:path>
              <a:moveTo>
                <a:pt x="0" y="0"/>
              </a:moveTo>
              <a:lnTo>
                <a:pt x="647924" y="0"/>
              </a:lnTo>
              <a:lnTo>
                <a:pt x="647924" y="2265672"/>
              </a:lnTo>
              <a:lnTo>
                <a:pt x="1295849" y="2265672"/>
              </a:lnTo>
            </a:path>
          </a:pathLst>
        </a:custGeom>
        <a:noFill/>
        <a:ln w="12700" cap="flat" cmpd="sng" algn="ctr">
          <a:solidFill>
            <a:schemeClr val="bg1"/>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400050">
            <a:lnSpc>
              <a:spcPct val="90000"/>
            </a:lnSpc>
            <a:spcBef>
              <a:spcPct val="0"/>
            </a:spcBef>
            <a:spcAft>
              <a:spcPct val="35000"/>
            </a:spcAft>
            <a:buNone/>
          </a:pPr>
          <a:endParaRPr lang="en-US" sz="900" b="1" kern="1200"/>
        </a:p>
      </dsp:txBody>
      <dsp:txXfrm>
        <a:off x="3089480" y="3426383"/>
        <a:ext cx="130503" cy="130503"/>
      </dsp:txXfrm>
    </dsp:sp>
    <dsp:sp modelId="{78091449-97ED-4B52-BE13-48C167BAAC0D}">
      <dsp:nvSpPr>
        <dsp:cNvPr id="0" name=""/>
        <dsp:cNvSpPr/>
      </dsp:nvSpPr>
      <dsp:spPr>
        <a:xfrm>
          <a:off x="2506807" y="2358799"/>
          <a:ext cx="1295849" cy="1543132"/>
        </a:xfrm>
        <a:custGeom>
          <a:avLst/>
          <a:gdLst/>
          <a:ahLst/>
          <a:cxnLst/>
          <a:rect l="0" t="0" r="0" b="0"/>
          <a:pathLst>
            <a:path>
              <a:moveTo>
                <a:pt x="0" y="0"/>
              </a:moveTo>
              <a:lnTo>
                <a:pt x="647924" y="0"/>
              </a:lnTo>
              <a:lnTo>
                <a:pt x="647924" y="1543132"/>
              </a:lnTo>
              <a:lnTo>
                <a:pt x="1295849" y="1543132"/>
              </a:lnTo>
            </a:path>
          </a:pathLst>
        </a:custGeom>
        <a:noFill/>
        <a:ln w="12700" cap="flat" cmpd="sng" algn="ctr">
          <a:solidFill>
            <a:schemeClr val="bg1"/>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311150">
            <a:lnSpc>
              <a:spcPct val="90000"/>
            </a:lnSpc>
            <a:spcBef>
              <a:spcPct val="0"/>
            </a:spcBef>
            <a:spcAft>
              <a:spcPct val="35000"/>
            </a:spcAft>
            <a:buNone/>
          </a:pPr>
          <a:endParaRPr lang="en-US" sz="700" b="1" kern="1200"/>
        </a:p>
      </dsp:txBody>
      <dsp:txXfrm>
        <a:off x="3104355" y="3079989"/>
        <a:ext cx="100753" cy="100753"/>
      </dsp:txXfrm>
    </dsp:sp>
    <dsp:sp modelId="{A0E2934C-2191-4574-93C1-821E2343ED35}">
      <dsp:nvSpPr>
        <dsp:cNvPr id="0" name=""/>
        <dsp:cNvSpPr/>
      </dsp:nvSpPr>
      <dsp:spPr>
        <a:xfrm>
          <a:off x="2506807" y="2358799"/>
          <a:ext cx="1295849" cy="820592"/>
        </a:xfrm>
        <a:custGeom>
          <a:avLst/>
          <a:gdLst/>
          <a:ahLst/>
          <a:cxnLst/>
          <a:rect l="0" t="0" r="0" b="0"/>
          <a:pathLst>
            <a:path>
              <a:moveTo>
                <a:pt x="0" y="0"/>
              </a:moveTo>
              <a:lnTo>
                <a:pt x="647924" y="0"/>
              </a:lnTo>
              <a:lnTo>
                <a:pt x="647924" y="820592"/>
              </a:lnTo>
              <a:lnTo>
                <a:pt x="1295849" y="820592"/>
              </a:lnTo>
            </a:path>
          </a:pathLst>
        </a:custGeom>
        <a:noFill/>
        <a:ln w="12700" cap="flat" cmpd="sng" algn="ctr">
          <a:solidFill>
            <a:schemeClr val="bg1"/>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b="1" kern="1200"/>
        </a:p>
      </dsp:txBody>
      <dsp:txXfrm>
        <a:off x="3116387" y="2730750"/>
        <a:ext cx="76690" cy="76690"/>
      </dsp:txXfrm>
    </dsp:sp>
    <dsp:sp modelId="{744134E7-FB82-4BAF-BD10-D9621015B0BC}">
      <dsp:nvSpPr>
        <dsp:cNvPr id="0" name=""/>
        <dsp:cNvSpPr/>
      </dsp:nvSpPr>
      <dsp:spPr>
        <a:xfrm>
          <a:off x="2506807" y="2358799"/>
          <a:ext cx="1295849" cy="98052"/>
        </a:xfrm>
        <a:custGeom>
          <a:avLst/>
          <a:gdLst/>
          <a:ahLst/>
          <a:cxnLst/>
          <a:rect l="0" t="0" r="0" b="0"/>
          <a:pathLst>
            <a:path>
              <a:moveTo>
                <a:pt x="0" y="0"/>
              </a:moveTo>
              <a:lnTo>
                <a:pt x="647924" y="0"/>
              </a:lnTo>
              <a:lnTo>
                <a:pt x="647924" y="98052"/>
              </a:lnTo>
              <a:lnTo>
                <a:pt x="1295849" y="98052"/>
              </a:lnTo>
            </a:path>
          </a:pathLst>
        </a:custGeom>
        <a:noFill/>
        <a:ln w="12700" cap="flat" cmpd="sng" algn="ctr">
          <a:solidFill>
            <a:schemeClr val="bg1"/>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b="1" kern="1200"/>
        </a:p>
      </dsp:txBody>
      <dsp:txXfrm>
        <a:off x="3122243" y="2375336"/>
        <a:ext cx="64977" cy="64977"/>
      </dsp:txXfrm>
    </dsp:sp>
    <dsp:sp modelId="{BAB5779C-7528-444D-BD33-34F6ADF7D547}">
      <dsp:nvSpPr>
        <dsp:cNvPr id="0" name=""/>
        <dsp:cNvSpPr/>
      </dsp:nvSpPr>
      <dsp:spPr>
        <a:xfrm>
          <a:off x="2506807" y="1734311"/>
          <a:ext cx="1295849" cy="624487"/>
        </a:xfrm>
        <a:custGeom>
          <a:avLst/>
          <a:gdLst/>
          <a:ahLst/>
          <a:cxnLst/>
          <a:rect l="0" t="0" r="0" b="0"/>
          <a:pathLst>
            <a:path>
              <a:moveTo>
                <a:pt x="0" y="624487"/>
              </a:moveTo>
              <a:lnTo>
                <a:pt x="647924" y="624487"/>
              </a:lnTo>
              <a:lnTo>
                <a:pt x="647924" y="0"/>
              </a:lnTo>
              <a:lnTo>
                <a:pt x="1295849" y="0"/>
              </a:lnTo>
            </a:path>
          </a:pathLst>
        </a:custGeom>
        <a:noFill/>
        <a:ln w="12700" cap="flat" cmpd="sng" algn="ctr">
          <a:solidFill>
            <a:schemeClr val="bg1"/>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b="1" kern="1200"/>
        </a:p>
      </dsp:txBody>
      <dsp:txXfrm>
        <a:off x="3118770" y="2010593"/>
        <a:ext cx="71923" cy="71923"/>
      </dsp:txXfrm>
    </dsp:sp>
    <dsp:sp modelId="{6987BC0C-1310-49C0-8871-87C28E04B52E}">
      <dsp:nvSpPr>
        <dsp:cNvPr id="0" name=""/>
        <dsp:cNvSpPr/>
      </dsp:nvSpPr>
      <dsp:spPr>
        <a:xfrm>
          <a:off x="2506807" y="1011771"/>
          <a:ext cx="1295849" cy="1347027"/>
        </a:xfrm>
        <a:custGeom>
          <a:avLst/>
          <a:gdLst/>
          <a:ahLst/>
          <a:cxnLst/>
          <a:rect l="0" t="0" r="0" b="0"/>
          <a:pathLst>
            <a:path>
              <a:moveTo>
                <a:pt x="0" y="1347027"/>
              </a:moveTo>
              <a:lnTo>
                <a:pt x="647924" y="1347027"/>
              </a:lnTo>
              <a:lnTo>
                <a:pt x="647924" y="0"/>
              </a:lnTo>
              <a:lnTo>
                <a:pt x="1295849" y="0"/>
              </a:lnTo>
            </a:path>
          </a:pathLst>
        </a:custGeom>
        <a:noFill/>
        <a:ln w="12700" cap="flat" cmpd="sng" algn="ctr">
          <a:solidFill>
            <a:schemeClr val="bg1"/>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66700">
            <a:lnSpc>
              <a:spcPct val="90000"/>
            </a:lnSpc>
            <a:spcBef>
              <a:spcPct val="0"/>
            </a:spcBef>
            <a:spcAft>
              <a:spcPct val="35000"/>
            </a:spcAft>
            <a:buNone/>
          </a:pPr>
          <a:endParaRPr lang="en-US" sz="600" b="1" kern="1200"/>
        </a:p>
      </dsp:txBody>
      <dsp:txXfrm>
        <a:off x="3108003" y="1638557"/>
        <a:ext cx="93457" cy="93457"/>
      </dsp:txXfrm>
    </dsp:sp>
    <dsp:sp modelId="{FAED4CBC-D6A1-42F9-BF7C-62DA9096BE11}">
      <dsp:nvSpPr>
        <dsp:cNvPr id="0" name=""/>
        <dsp:cNvSpPr/>
      </dsp:nvSpPr>
      <dsp:spPr>
        <a:xfrm>
          <a:off x="2506807" y="289231"/>
          <a:ext cx="1295849" cy="2069567"/>
        </a:xfrm>
        <a:custGeom>
          <a:avLst/>
          <a:gdLst/>
          <a:ahLst/>
          <a:cxnLst/>
          <a:rect l="0" t="0" r="0" b="0"/>
          <a:pathLst>
            <a:path>
              <a:moveTo>
                <a:pt x="0" y="2069567"/>
              </a:moveTo>
              <a:lnTo>
                <a:pt x="647924" y="2069567"/>
              </a:lnTo>
              <a:lnTo>
                <a:pt x="647924" y="0"/>
              </a:lnTo>
              <a:lnTo>
                <a:pt x="1295849" y="0"/>
              </a:lnTo>
            </a:path>
          </a:pathLst>
        </a:custGeom>
        <a:noFill/>
        <a:ln w="12700" cap="flat" cmpd="sng" algn="ctr">
          <a:solidFill>
            <a:schemeClr val="bg1"/>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355600">
            <a:lnSpc>
              <a:spcPct val="90000"/>
            </a:lnSpc>
            <a:spcBef>
              <a:spcPct val="0"/>
            </a:spcBef>
            <a:spcAft>
              <a:spcPct val="35000"/>
            </a:spcAft>
            <a:buNone/>
          </a:pPr>
          <a:endParaRPr lang="en-US" sz="800" b="1" kern="1200"/>
        </a:p>
      </dsp:txBody>
      <dsp:txXfrm>
        <a:off x="3093687" y="1262970"/>
        <a:ext cx="122089" cy="122089"/>
      </dsp:txXfrm>
    </dsp:sp>
    <dsp:sp modelId="{2073A012-19A6-43D3-B091-25A9DB52EE2A}">
      <dsp:nvSpPr>
        <dsp:cNvPr id="0" name=""/>
        <dsp:cNvSpPr/>
      </dsp:nvSpPr>
      <dsp:spPr>
        <a:xfrm>
          <a:off x="584636" y="1655880"/>
          <a:ext cx="2438504" cy="1405837"/>
        </a:xfrm>
        <a:prstGeom prst="rect">
          <a:avLst/>
        </a:prstGeom>
        <a:solidFill>
          <a:schemeClr val="bg1"/>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525" tIns="9525" rIns="9525" bIns="9525" numCol="1" spcCol="1270" anchor="ctr" anchorCtr="0">
          <a:noAutofit/>
        </a:bodyPr>
        <a:lstStyle/>
        <a:p>
          <a:pPr marL="0" lvl="0" indent="0" algn="ctr" defTabSz="666750">
            <a:lnSpc>
              <a:spcPct val="90000"/>
            </a:lnSpc>
            <a:spcBef>
              <a:spcPct val="0"/>
            </a:spcBef>
            <a:spcAft>
              <a:spcPct val="35000"/>
            </a:spcAft>
            <a:buNone/>
          </a:pPr>
          <a:r>
            <a:rPr lang="en-US" sz="1500" b="1" kern="1200" dirty="0">
              <a:solidFill>
                <a:schemeClr val="bg1"/>
              </a:solidFill>
            </a:rPr>
            <a:t>ACIP should recommend the use of RZV among immunocompetent adults aged 50 years and older for the prevention of shingles and related complications</a:t>
          </a:r>
        </a:p>
      </dsp:txBody>
      <dsp:txXfrm>
        <a:off x="584636" y="1655880"/>
        <a:ext cx="2438504" cy="1405837"/>
      </dsp:txXfrm>
    </dsp:sp>
    <dsp:sp modelId="{B0B6904C-B974-4F28-BCDE-55B8DAE7F158}">
      <dsp:nvSpPr>
        <dsp:cNvPr id="0" name=""/>
        <dsp:cNvSpPr/>
      </dsp:nvSpPr>
      <dsp:spPr>
        <a:xfrm>
          <a:off x="3802657" y="215"/>
          <a:ext cx="1895945" cy="578032"/>
        </a:xfrm>
        <a:prstGeom prst="rect">
          <a:avLst/>
        </a:prstGeom>
        <a:solidFill>
          <a:schemeClr val="accent6">
            <a:lumMod val="5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marL="0" lvl="0" indent="0" algn="ctr" defTabSz="533400">
            <a:lnSpc>
              <a:spcPct val="90000"/>
            </a:lnSpc>
            <a:spcBef>
              <a:spcPct val="0"/>
            </a:spcBef>
            <a:spcAft>
              <a:spcPct val="35000"/>
            </a:spcAft>
            <a:buNone/>
          </a:pPr>
          <a:r>
            <a:rPr lang="en-US" sz="1200" b="1" kern="1200" dirty="0"/>
            <a:t>There a public health need for this vaccine</a:t>
          </a:r>
        </a:p>
      </dsp:txBody>
      <dsp:txXfrm>
        <a:off x="3802657" y="215"/>
        <a:ext cx="1895945" cy="578032"/>
      </dsp:txXfrm>
    </dsp:sp>
    <dsp:sp modelId="{FD994ED9-1128-44BF-802E-BF7E20BD9D49}">
      <dsp:nvSpPr>
        <dsp:cNvPr id="0" name=""/>
        <dsp:cNvSpPr/>
      </dsp:nvSpPr>
      <dsp:spPr>
        <a:xfrm>
          <a:off x="3802657" y="722755"/>
          <a:ext cx="1895945" cy="578032"/>
        </a:xfrm>
        <a:prstGeom prst="rect">
          <a:avLst/>
        </a:prstGeom>
        <a:solidFill>
          <a:schemeClr val="accent6">
            <a:lumMod val="5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marL="0" lvl="0" indent="0" algn="ctr" defTabSz="533400">
            <a:lnSpc>
              <a:spcPct val="90000"/>
            </a:lnSpc>
            <a:spcBef>
              <a:spcPct val="0"/>
            </a:spcBef>
            <a:spcAft>
              <a:spcPct val="35000"/>
            </a:spcAft>
            <a:buNone/>
          </a:pPr>
          <a:r>
            <a:rPr lang="en-US" sz="1200" b="1" kern="1200" dirty="0"/>
            <a:t>Benefits from the intervention outweigh the harms.</a:t>
          </a:r>
        </a:p>
      </dsp:txBody>
      <dsp:txXfrm>
        <a:off x="3802657" y="722755"/>
        <a:ext cx="1895945" cy="578032"/>
      </dsp:txXfrm>
    </dsp:sp>
    <dsp:sp modelId="{7A467840-2C0E-48CA-AEBE-1AFB4354208B}">
      <dsp:nvSpPr>
        <dsp:cNvPr id="0" name=""/>
        <dsp:cNvSpPr/>
      </dsp:nvSpPr>
      <dsp:spPr>
        <a:xfrm>
          <a:off x="3802657" y="1445295"/>
          <a:ext cx="1895945" cy="578032"/>
        </a:xfrm>
        <a:prstGeom prst="rect">
          <a:avLst/>
        </a:prstGeom>
        <a:solidFill>
          <a:schemeClr val="accent6">
            <a:lumMod val="5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marL="0" lvl="0" indent="0" algn="ctr" defTabSz="533400">
            <a:lnSpc>
              <a:spcPct val="90000"/>
            </a:lnSpc>
            <a:spcBef>
              <a:spcPct val="0"/>
            </a:spcBef>
            <a:spcAft>
              <a:spcPct val="35000"/>
            </a:spcAft>
            <a:buNone/>
          </a:pPr>
          <a:r>
            <a:rPr lang="en-US" sz="1200" b="1" kern="1200" dirty="0"/>
            <a:t>We have high confidence in the evidence for critical outcomes.</a:t>
          </a:r>
        </a:p>
      </dsp:txBody>
      <dsp:txXfrm>
        <a:off x="3802657" y="1445295"/>
        <a:ext cx="1895945" cy="578032"/>
      </dsp:txXfrm>
    </dsp:sp>
    <dsp:sp modelId="{2CD5C5EA-5C90-4391-A1B2-F8EE7AB084CC}">
      <dsp:nvSpPr>
        <dsp:cNvPr id="0" name=""/>
        <dsp:cNvSpPr/>
      </dsp:nvSpPr>
      <dsp:spPr>
        <a:xfrm>
          <a:off x="3802657" y="2167835"/>
          <a:ext cx="1895945" cy="578032"/>
        </a:xfrm>
        <a:prstGeom prst="rect">
          <a:avLst/>
        </a:prstGeom>
        <a:solidFill>
          <a:schemeClr val="accent6"/>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marL="0" lvl="0" indent="0" algn="ctr" defTabSz="533400">
            <a:lnSpc>
              <a:spcPct val="90000"/>
            </a:lnSpc>
            <a:spcBef>
              <a:spcPct val="0"/>
            </a:spcBef>
            <a:spcAft>
              <a:spcPct val="35000"/>
            </a:spcAft>
            <a:buNone/>
          </a:pPr>
          <a:r>
            <a:rPr lang="en-US" sz="1200" b="1" kern="1200" dirty="0"/>
            <a:t>Older adults most likely value an intervention that will prevent shingles and PHN</a:t>
          </a:r>
        </a:p>
      </dsp:txBody>
      <dsp:txXfrm>
        <a:off x="3802657" y="2167835"/>
        <a:ext cx="1895945" cy="578032"/>
      </dsp:txXfrm>
    </dsp:sp>
    <dsp:sp modelId="{E428CA9B-7C02-4BA9-B4D9-87A0D7490036}">
      <dsp:nvSpPr>
        <dsp:cNvPr id="0" name=""/>
        <dsp:cNvSpPr/>
      </dsp:nvSpPr>
      <dsp:spPr>
        <a:xfrm>
          <a:off x="3802657" y="2890376"/>
          <a:ext cx="1895945" cy="578032"/>
        </a:xfrm>
        <a:prstGeom prst="rect">
          <a:avLst/>
        </a:prstGeom>
        <a:solidFill>
          <a:schemeClr val="accent6"/>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marL="0" lvl="0" indent="0" algn="ctr" defTabSz="533400">
            <a:lnSpc>
              <a:spcPct val="90000"/>
            </a:lnSpc>
            <a:spcBef>
              <a:spcPct val="0"/>
            </a:spcBef>
            <a:spcAft>
              <a:spcPct val="35000"/>
            </a:spcAft>
            <a:buNone/>
          </a:pPr>
          <a:r>
            <a:rPr lang="en-US" sz="1200" b="1" kern="1200" dirty="0"/>
            <a:t>RZV will most likely be an acceptable intervention to providers and patients</a:t>
          </a:r>
        </a:p>
      </dsp:txBody>
      <dsp:txXfrm>
        <a:off x="3802657" y="2890376"/>
        <a:ext cx="1895945" cy="578032"/>
      </dsp:txXfrm>
    </dsp:sp>
    <dsp:sp modelId="{78F940AE-9759-425F-BCA6-5A0D818EA74B}">
      <dsp:nvSpPr>
        <dsp:cNvPr id="0" name=""/>
        <dsp:cNvSpPr/>
      </dsp:nvSpPr>
      <dsp:spPr>
        <a:xfrm>
          <a:off x="3802657" y="3612916"/>
          <a:ext cx="1895945" cy="578032"/>
        </a:xfrm>
        <a:prstGeom prst="rect">
          <a:avLst/>
        </a:prstGeom>
        <a:solidFill>
          <a:schemeClr val="accent6">
            <a:lumMod val="5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marL="0" lvl="0" indent="0" algn="ctr" defTabSz="533400">
            <a:lnSpc>
              <a:spcPct val="90000"/>
            </a:lnSpc>
            <a:spcBef>
              <a:spcPct val="0"/>
            </a:spcBef>
            <a:spcAft>
              <a:spcPct val="35000"/>
            </a:spcAft>
            <a:buNone/>
          </a:pPr>
          <a:r>
            <a:rPr lang="en-US" sz="1200" b="1" kern="1200" dirty="0"/>
            <a:t>The intervention appears to be a reasonable use of resources to prevent disease</a:t>
          </a:r>
        </a:p>
      </dsp:txBody>
      <dsp:txXfrm>
        <a:off x="3802657" y="3612916"/>
        <a:ext cx="1895945" cy="578032"/>
      </dsp:txXfrm>
    </dsp:sp>
    <dsp:sp modelId="{4391341F-95CE-4323-8A7B-1045485F3705}">
      <dsp:nvSpPr>
        <dsp:cNvPr id="0" name=""/>
        <dsp:cNvSpPr/>
      </dsp:nvSpPr>
      <dsp:spPr>
        <a:xfrm>
          <a:off x="3802657" y="4335456"/>
          <a:ext cx="1895945" cy="578032"/>
        </a:xfrm>
        <a:prstGeom prst="rect">
          <a:avLst/>
        </a:prstGeom>
        <a:solidFill>
          <a:schemeClr val="accent6"/>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marL="0" lvl="0" indent="0" algn="ctr" defTabSz="533400">
            <a:lnSpc>
              <a:spcPct val="90000"/>
            </a:lnSpc>
            <a:spcBef>
              <a:spcPct val="0"/>
            </a:spcBef>
            <a:spcAft>
              <a:spcPct val="35000"/>
            </a:spcAft>
            <a:buNone/>
          </a:pPr>
          <a:r>
            <a:rPr lang="en-US" sz="1200" b="1" kern="1200" dirty="0"/>
            <a:t>This intervention will most likely be feasible to implement.</a:t>
          </a:r>
        </a:p>
      </dsp:txBody>
      <dsp:txXfrm>
        <a:off x="3802657" y="4335456"/>
        <a:ext cx="1895945" cy="578032"/>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1CB9E9B-D68F-4FEA-ACC1-C71992DE2061}">
      <dsp:nvSpPr>
        <dsp:cNvPr id="0" name=""/>
        <dsp:cNvSpPr/>
      </dsp:nvSpPr>
      <dsp:spPr>
        <a:xfrm>
          <a:off x="0" y="7411"/>
          <a:ext cx="8339615" cy="455715"/>
        </a:xfrm>
        <a:prstGeom prst="roundRect">
          <a:avLst/>
        </a:prstGeom>
        <a:solidFill>
          <a:srgbClr val="A5A5A5">
            <a:hueOff val="0"/>
            <a:satOff val="0"/>
            <a:lumOff val="0"/>
            <a:alphaOff val="0"/>
          </a:srgbClr>
        </a:solidFill>
        <a:ln w="1270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l" defTabSz="844550">
            <a:lnSpc>
              <a:spcPct val="90000"/>
            </a:lnSpc>
            <a:spcBef>
              <a:spcPct val="0"/>
            </a:spcBef>
            <a:spcAft>
              <a:spcPts val="600"/>
            </a:spcAft>
            <a:buNone/>
            <a:defRPr b="1"/>
          </a:pPr>
          <a:r>
            <a:rPr lang="en-US" sz="1900" b="1" kern="1200" dirty="0">
              <a:solidFill>
                <a:sysClr val="window" lastClr="FFFFFF"/>
              </a:solidFill>
              <a:latin typeface="Calibri" panose="020F0502020204030204"/>
              <a:ea typeface="+mn-ea"/>
              <a:cs typeface="+mn-cs"/>
            </a:rPr>
            <a:t>1. Judgments</a:t>
          </a:r>
        </a:p>
      </dsp:txBody>
      <dsp:txXfrm>
        <a:off x="22246" y="29657"/>
        <a:ext cx="8295123" cy="411223"/>
      </dsp:txXfrm>
    </dsp:sp>
    <dsp:sp modelId="{5F275BED-2FD1-4704-9287-1158F170EBEB}">
      <dsp:nvSpPr>
        <dsp:cNvPr id="0" name=""/>
        <dsp:cNvSpPr/>
      </dsp:nvSpPr>
      <dsp:spPr>
        <a:xfrm>
          <a:off x="0" y="463126"/>
          <a:ext cx="8339615" cy="31464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64783" tIns="24130" rIns="135128" bIns="24130" numCol="1" spcCol="1270" anchor="t" anchorCtr="0">
          <a:noAutofit/>
        </a:bodyPr>
        <a:lstStyle/>
        <a:p>
          <a:pPr marL="114300" lvl="1" indent="-114300" algn="l" defTabSz="666750">
            <a:lnSpc>
              <a:spcPct val="90000"/>
            </a:lnSpc>
            <a:spcBef>
              <a:spcPct val="0"/>
            </a:spcBef>
            <a:spcAft>
              <a:spcPts val="600"/>
            </a:spcAft>
            <a:buChar char="•"/>
          </a:pPr>
          <a:r>
            <a:rPr lang="en-US" sz="1500" kern="1200" dirty="0">
              <a:solidFill>
                <a:sysClr val="windowText" lastClr="000000">
                  <a:hueOff val="0"/>
                  <a:satOff val="0"/>
                  <a:lumOff val="0"/>
                  <a:alphaOff val="0"/>
                </a:sysClr>
              </a:solidFill>
              <a:latin typeface="Calibri" panose="020F0502020204030204"/>
              <a:ea typeface="+mn-ea"/>
              <a:cs typeface="+mn-cs"/>
            </a:rPr>
            <a:t>Prepared by the Work Group</a:t>
          </a:r>
        </a:p>
      </dsp:txBody>
      <dsp:txXfrm>
        <a:off x="0" y="463126"/>
        <a:ext cx="8339615" cy="314640"/>
      </dsp:txXfrm>
    </dsp:sp>
    <dsp:sp modelId="{68C125BE-68BB-448E-945D-08DB46A0E951}">
      <dsp:nvSpPr>
        <dsp:cNvPr id="0" name=""/>
        <dsp:cNvSpPr/>
      </dsp:nvSpPr>
      <dsp:spPr>
        <a:xfrm>
          <a:off x="0" y="777766"/>
          <a:ext cx="8339615" cy="455715"/>
        </a:xfrm>
        <a:prstGeom prst="roundRect">
          <a:avLst/>
        </a:prstGeom>
        <a:solidFill>
          <a:srgbClr val="A5A5A5">
            <a:hueOff val="0"/>
            <a:satOff val="0"/>
            <a:lumOff val="0"/>
            <a:alphaOff val="0"/>
          </a:srgbClr>
        </a:solidFill>
        <a:ln w="1270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l" defTabSz="844550">
            <a:lnSpc>
              <a:spcPct val="90000"/>
            </a:lnSpc>
            <a:spcBef>
              <a:spcPct val="0"/>
            </a:spcBef>
            <a:spcAft>
              <a:spcPts val="600"/>
            </a:spcAft>
            <a:buNone/>
            <a:defRPr b="1"/>
          </a:pPr>
          <a:r>
            <a:rPr lang="en-US" sz="1900" b="1" kern="1200" dirty="0">
              <a:solidFill>
                <a:sysClr val="window" lastClr="FFFFFF"/>
              </a:solidFill>
              <a:latin typeface="Calibri" panose="020F0502020204030204"/>
              <a:ea typeface="+mn-ea"/>
              <a:cs typeface="+mn-cs"/>
            </a:rPr>
            <a:t>2. Evidence to inform each judgment </a:t>
          </a:r>
        </a:p>
      </dsp:txBody>
      <dsp:txXfrm>
        <a:off x="22246" y="800012"/>
        <a:ext cx="8295123" cy="411223"/>
      </dsp:txXfrm>
    </dsp:sp>
    <dsp:sp modelId="{967CF112-1030-4D92-9C8C-2323EFE307F4}">
      <dsp:nvSpPr>
        <dsp:cNvPr id="0" name=""/>
        <dsp:cNvSpPr/>
      </dsp:nvSpPr>
      <dsp:spPr>
        <a:xfrm>
          <a:off x="0" y="1233481"/>
          <a:ext cx="8339615" cy="55062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64783" tIns="24130" rIns="135128" bIns="24130" numCol="1" spcCol="1270" anchor="t" anchorCtr="0">
          <a:noAutofit/>
        </a:bodyPr>
        <a:lstStyle/>
        <a:p>
          <a:pPr marL="114300" lvl="1" indent="-114300" algn="l" defTabSz="666750">
            <a:lnSpc>
              <a:spcPct val="90000"/>
            </a:lnSpc>
            <a:spcBef>
              <a:spcPct val="0"/>
            </a:spcBef>
            <a:spcAft>
              <a:spcPts val="600"/>
            </a:spcAft>
            <a:buFont typeface="Arial" panose="020B0604020202020204" pitchFamily="34" charset="0"/>
            <a:buChar char="•"/>
          </a:pPr>
          <a:r>
            <a:rPr lang="en-US" sz="1500" kern="1200" dirty="0">
              <a:solidFill>
                <a:sysClr val="windowText" lastClr="000000">
                  <a:hueOff val="0"/>
                  <a:satOff val="0"/>
                  <a:lumOff val="0"/>
                  <a:alphaOff val="0"/>
                </a:sysClr>
              </a:solidFill>
              <a:latin typeface="Calibri" panose="020F0502020204030204"/>
              <a:ea typeface="+mn-ea"/>
              <a:cs typeface="+mn-cs"/>
            </a:rPr>
            <a:t>May be research evidence or obtained from routine data collection (surveillance)</a:t>
          </a:r>
        </a:p>
        <a:p>
          <a:pPr marL="114300" lvl="1" indent="-114300" algn="l" defTabSz="666750">
            <a:lnSpc>
              <a:spcPct val="90000"/>
            </a:lnSpc>
            <a:spcBef>
              <a:spcPct val="0"/>
            </a:spcBef>
            <a:spcAft>
              <a:spcPts val="600"/>
            </a:spcAft>
            <a:buFont typeface="Arial" panose="020B0604020202020204" pitchFamily="34" charset="0"/>
            <a:buChar char="•"/>
          </a:pPr>
          <a:r>
            <a:rPr lang="en-US" sz="1500" kern="1200" dirty="0">
              <a:solidFill>
                <a:sysClr val="windowText" lastClr="000000">
                  <a:hueOff val="0"/>
                  <a:satOff val="0"/>
                  <a:lumOff val="0"/>
                  <a:alphaOff val="0"/>
                </a:sysClr>
              </a:solidFill>
              <a:latin typeface="Calibri" panose="020F0502020204030204"/>
              <a:ea typeface="+mn-ea"/>
              <a:cs typeface="+mn-cs"/>
            </a:rPr>
            <a:t>If research not available, may be expert opinion (but should clearly state data not available)</a:t>
          </a:r>
        </a:p>
      </dsp:txBody>
      <dsp:txXfrm>
        <a:off x="0" y="1233481"/>
        <a:ext cx="8339615" cy="550620"/>
      </dsp:txXfrm>
    </dsp:sp>
    <dsp:sp modelId="{BF4FD63D-DD89-45B6-A74E-FF91D358038A}">
      <dsp:nvSpPr>
        <dsp:cNvPr id="0" name=""/>
        <dsp:cNvSpPr/>
      </dsp:nvSpPr>
      <dsp:spPr>
        <a:xfrm>
          <a:off x="0" y="1784101"/>
          <a:ext cx="8339615" cy="455715"/>
        </a:xfrm>
        <a:prstGeom prst="roundRect">
          <a:avLst/>
        </a:prstGeom>
        <a:solidFill>
          <a:srgbClr val="A5A5A5">
            <a:hueOff val="0"/>
            <a:satOff val="0"/>
            <a:lumOff val="0"/>
            <a:alphaOff val="0"/>
          </a:srgbClr>
        </a:solidFill>
        <a:ln w="1270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l" defTabSz="844550">
            <a:lnSpc>
              <a:spcPct val="90000"/>
            </a:lnSpc>
            <a:spcBef>
              <a:spcPct val="0"/>
            </a:spcBef>
            <a:spcAft>
              <a:spcPts val="600"/>
            </a:spcAft>
            <a:buNone/>
            <a:defRPr b="1"/>
          </a:pPr>
          <a:r>
            <a:rPr lang="en-US" sz="1900" b="1" kern="1200" dirty="0">
              <a:solidFill>
                <a:sysClr val="window" lastClr="FFFFFF"/>
              </a:solidFill>
              <a:latin typeface="Calibri" panose="020F0502020204030204"/>
              <a:ea typeface="+mn-ea"/>
              <a:cs typeface="+mn-cs"/>
            </a:rPr>
            <a:t>3. Additional considerations that inform or justify each judgement</a:t>
          </a:r>
        </a:p>
      </dsp:txBody>
      <dsp:txXfrm>
        <a:off x="22246" y="1806347"/>
        <a:ext cx="8295123" cy="411223"/>
      </dsp:txXfrm>
    </dsp:sp>
    <dsp:sp modelId="{99C94144-2E8B-480C-B703-02E836A67D04}">
      <dsp:nvSpPr>
        <dsp:cNvPr id="0" name=""/>
        <dsp:cNvSpPr/>
      </dsp:nvSpPr>
      <dsp:spPr>
        <a:xfrm>
          <a:off x="0" y="2239816"/>
          <a:ext cx="8339615" cy="112090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64783" tIns="24130" rIns="135128" bIns="24130" numCol="1" spcCol="1270" anchor="t" anchorCtr="0">
          <a:noAutofit/>
        </a:bodyPr>
        <a:lstStyle/>
        <a:p>
          <a:pPr marL="114300" lvl="1" indent="-114300" algn="l" defTabSz="666750">
            <a:lnSpc>
              <a:spcPct val="90000"/>
            </a:lnSpc>
            <a:spcBef>
              <a:spcPct val="0"/>
            </a:spcBef>
            <a:spcAft>
              <a:spcPts val="600"/>
            </a:spcAft>
            <a:buChar char="•"/>
          </a:pPr>
          <a:r>
            <a:rPr lang="en-US" sz="1500" kern="1200" dirty="0">
              <a:solidFill>
                <a:sysClr val="windowText" lastClr="000000">
                  <a:hueOff val="0"/>
                  <a:satOff val="0"/>
                  <a:lumOff val="0"/>
                  <a:alphaOff val="0"/>
                </a:sysClr>
              </a:solidFill>
              <a:latin typeface="Calibri" panose="020F0502020204030204"/>
              <a:ea typeface="+mn-ea"/>
              <a:cs typeface="+mn-cs"/>
            </a:rPr>
            <a:t>Can include other data, assumptions, and/or logic used to make a judgment </a:t>
          </a:r>
        </a:p>
        <a:p>
          <a:pPr marL="114300" lvl="1" indent="-114300" algn="l" defTabSz="666750">
            <a:lnSpc>
              <a:spcPct val="90000"/>
            </a:lnSpc>
            <a:spcBef>
              <a:spcPct val="0"/>
            </a:spcBef>
            <a:spcAft>
              <a:spcPts val="600"/>
            </a:spcAft>
            <a:buChar char="•"/>
          </a:pPr>
          <a:r>
            <a:rPr lang="en-US" sz="1500" kern="1200" dirty="0">
              <a:solidFill>
                <a:sysClr val="windowText" lastClr="000000">
                  <a:hueOff val="0"/>
                  <a:satOff val="0"/>
                  <a:lumOff val="0"/>
                  <a:alphaOff val="0"/>
                </a:sysClr>
              </a:solidFill>
              <a:latin typeface="Calibri" panose="020F0502020204030204"/>
              <a:ea typeface="+mn-ea"/>
              <a:cs typeface="+mn-cs"/>
            </a:rPr>
            <a:t>Different judgments for one or more subgroups </a:t>
          </a:r>
        </a:p>
        <a:p>
          <a:pPr marL="114300" lvl="1" indent="-114300" algn="l" defTabSz="666750">
            <a:lnSpc>
              <a:spcPct val="90000"/>
            </a:lnSpc>
            <a:spcBef>
              <a:spcPct val="0"/>
            </a:spcBef>
            <a:spcAft>
              <a:spcPts val="600"/>
            </a:spcAft>
            <a:buChar char="•"/>
          </a:pPr>
          <a:r>
            <a:rPr lang="en-US" sz="1500" kern="1200" dirty="0">
              <a:solidFill>
                <a:sysClr val="windowText" lastClr="000000">
                  <a:hueOff val="0"/>
                  <a:satOff val="0"/>
                  <a:lumOff val="0"/>
                  <a:alphaOff val="0"/>
                </a:sysClr>
              </a:solidFill>
              <a:latin typeface="Calibri" panose="020F0502020204030204"/>
              <a:ea typeface="+mn-ea"/>
              <a:cs typeface="+mn-cs"/>
            </a:rPr>
            <a:t>Dissenting views of panel members or minority opinions </a:t>
          </a:r>
        </a:p>
        <a:p>
          <a:pPr marL="114300" lvl="1" indent="-114300" algn="l" defTabSz="666750">
            <a:lnSpc>
              <a:spcPct val="90000"/>
            </a:lnSpc>
            <a:spcBef>
              <a:spcPct val="0"/>
            </a:spcBef>
            <a:spcAft>
              <a:spcPts val="600"/>
            </a:spcAft>
            <a:buChar char="•"/>
          </a:pPr>
          <a:r>
            <a:rPr lang="en-US" sz="1500" kern="1200" dirty="0">
              <a:solidFill>
                <a:sysClr val="windowText" lastClr="000000">
                  <a:hueOff val="0"/>
                  <a:satOff val="0"/>
                  <a:lumOff val="0"/>
                  <a:alphaOff val="0"/>
                </a:sysClr>
              </a:solidFill>
              <a:latin typeface="Calibri" panose="020F0502020204030204"/>
              <a:ea typeface="+mn-ea"/>
              <a:cs typeface="+mn-cs"/>
            </a:rPr>
            <a:t>Interpretations of the evidence</a:t>
          </a:r>
        </a:p>
      </dsp:txBody>
      <dsp:txXfrm>
        <a:off x="0" y="2239816"/>
        <a:ext cx="8339615" cy="1120904"/>
      </dsp:txXfrm>
    </dsp:sp>
  </dsp:spTree>
</dsp:drawing>
</file>

<file path=ppt/diagrams/drawing3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2B45722-51F4-42D2-899B-EC552451B40D}">
      <dsp:nvSpPr>
        <dsp:cNvPr id="0" name=""/>
        <dsp:cNvSpPr/>
      </dsp:nvSpPr>
      <dsp:spPr>
        <a:xfrm>
          <a:off x="2581587" y="2374041"/>
          <a:ext cx="1028492" cy="2250430"/>
        </a:xfrm>
        <a:custGeom>
          <a:avLst/>
          <a:gdLst/>
          <a:ahLst/>
          <a:cxnLst/>
          <a:rect l="0" t="0" r="0" b="0"/>
          <a:pathLst>
            <a:path>
              <a:moveTo>
                <a:pt x="0" y="0"/>
              </a:moveTo>
              <a:lnTo>
                <a:pt x="514246" y="0"/>
              </a:lnTo>
              <a:lnTo>
                <a:pt x="514246" y="2250430"/>
              </a:lnTo>
              <a:lnTo>
                <a:pt x="1028492" y="2250430"/>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355600">
            <a:lnSpc>
              <a:spcPct val="90000"/>
            </a:lnSpc>
            <a:spcBef>
              <a:spcPct val="0"/>
            </a:spcBef>
            <a:spcAft>
              <a:spcPct val="35000"/>
            </a:spcAft>
            <a:buNone/>
          </a:pPr>
          <a:endParaRPr lang="en-US" sz="800" b="0" kern="1200"/>
        </a:p>
      </dsp:txBody>
      <dsp:txXfrm>
        <a:off x="3033975" y="3437398"/>
        <a:ext cx="123715" cy="123715"/>
      </dsp:txXfrm>
    </dsp:sp>
    <dsp:sp modelId="{78091449-97ED-4B52-BE13-48C167BAAC0D}">
      <dsp:nvSpPr>
        <dsp:cNvPr id="0" name=""/>
        <dsp:cNvSpPr/>
      </dsp:nvSpPr>
      <dsp:spPr>
        <a:xfrm>
          <a:off x="2581587" y="2374041"/>
          <a:ext cx="1028492" cy="1527890"/>
        </a:xfrm>
        <a:custGeom>
          <a:avLst/>
          <a:gdLst/>
          <a:ahLst/>
          <a:cxnLst/>
          <a:rect l="0" t="0" r="0" b="0"/>
          <a:pathLst>
            <a:path>
              <a:moveTo>
                <a:pt x="0" y="0"/>
              </a:moveTo>
              <a:lnTo>
                <a:pt x="514246" y="0"/>
              </a:lnTo>
              <a:lnTo>
                <a:pt x="514246" y="1527890"/>
              </a:lnTo>
              <a:lnTo>
                <a:pt x="1028492" y="1527890"/>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66700">
            <a:lnSpc>
              <a:spcPct val="90000"/>
            </a:lnSpc>
            <a:spcBef>
              <a:spcPct val="0"/>
            </a:spcBef>
            <a:spcAft>
              <a:spcPct val="35000"/>
            </a:spcAft>
            <a:buNone/>
          </a:pPr>
          <a:endParaRPr lang="en-US" sz="600" b="0" kern="1200"/>
        </a:p>
      </dsp:txBody>
      <dsp:txXfrm>
        <a:off x="3049788" y="3091941"/>
        <a:ext cx="92090" cy="92090"/>
      </dsp:txXfrm>
    </dsp:sp>
    <dsp:sp modelId="{A0E2934C-2191-4574-93C1-821E2343ED35}">
      <dsp:nvSpPr>
        <dsp:cNvPr id="0" name=""/>
        <dsp:cNvSpPr/>
      </dsp:nvSpPr>
      <dsp:spPr>
        <a:xfrm>
          <a:off x="2581587" y="2374041"/>
          <a:ext cx="1028492" cy="805350"/>
        </a:xfrm>
        <a:custGeom>
          <a:avLst/>
          <a:gdLst/>
          <a:ahLst/>
          <a:cxnLst/>
          <a:rect l="0" t="0" r="0" b="0"/>
          <a:pathLst>
            <a:path>
              <a:moveTo>
                <a:pt x="0" y="0"/>
              </a:moveTo>
              <a:lnTo>
                <a:pt x="514246" y="0"/>
              </a:lnTo>
              <a:lnTo>
                <a:pt x="514246" y="805350"/>
              </a:lnTo>
              <a:lnTo>
                <a:pt x="1028492" y="805350"/>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b="0" kern="1200"/>
        </a:p>
      </dsp:txBody>
      <dsp:txXfrm>
        <a:off x="3063176" y="2744059"/>
        <a:ext cx="65314" cy="65314"/>
      </dsp:txXfrm>
    </dsp:sp>
    <dsp:sp modelId="{744134E7-FB82-4BAF-BD10-D9621015B0BC}">
      <dsp:nvSpPr>
        <dsp:cNvPr id="0" name=""/>
        <dsp:cNvSpPr/>
      </dsp:nvSpPr>
      <dsp:spPr>
        <a:xfrm>
          <a:off x="2581587" y="2328321"/>
          <a:ext cx="1028492" cy="91440"/>
        </a:xfrm>
        <a:custGeom>
          <a:avLst/>
          <a:gdLst/>
          <a:ahLst/>
          <a:cxnLst/>
          <a:rect l="0" t="0" r="0" b="0"/>
          <a:pathLst>
            <a:path>
              <a:moveTo>
                <a:pt x="0" y="45720"/>
              </a:moveTo>
              <a:lnTo>
                <a:pt x="514246" y="45720"/>
              </a:lnTo>
              <a:lnTo>
                <a:pt x="514246" y="128530"/>
              </a:lnTo>
              <a:lnTo>
                <a:pt x="1028492" y="128530"/>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3070038" y="2348245"/>
        <a:ext cx="51591" cy="51591"/>
      </dsp:txXfrm>
    </dsp:sp>
    <dsp:sp modelId="{BAB5779C-7528-444D-BD33-34F6ADF7D547}">
      <dsp:nvSpPr>
        <dsp:cNvPr id="0" name=""/>
        <dsp:cNvSpPr/>
      </dsp:nvSpPr>
      <dsp:spPr>
        <a:xfrm>
          <a:off x="2581587" y="1734311"/>
          <a:ext cx="1028492" cy="639729"/>
        </a:xfrm>
        <a:custGeom>
          <a:avLst/>
          <a:gdLst/>
          <a:ahLst/>
          <a:cxnLst/>
          <a:rect l="0" t="0" r="0" b="0"/>
          <a:pathLst>
            <a:path>
              <a:moveTo>
                <a:pt x="0" y="639729"/>
              </a:moveTo>
              <a:lnTo>
                <a:pt x="514246" y="639729"/>
              </a:lnTo>
              <a:lnTo>
                <a:pt x="514246" y="0"/>
              </a:lnTo>
              <a:lnTo>
                <a:pt x="1028492" y="0"/>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3065553" y="2023896"/>
        <a:ext cx="60560" cy="60560"/>
      </dsp:txXfrm>
    </dsp:sp>
    <dsp:sp modelId="{6987BC0C-1310-49C0-8871-87C28E04B52E}">
      <dsp:nvSpPr>
        <dsp:cNvPr id="0" name=""/>
        <dsp:cNvSpPr/>
      </dsp:nvSpPr>
      <dsp:spPr>
        <a:xfrm>
          <a:off x="2581587" y="1011771"/>
          <a:ext cx="1028492" cy="1362269"/>
        </a:xfrm>
        <a:custGeom>
          <a:avLst/>
          <a:gdLst/>
          <a:ahLst/>
          <a:cxnLst/>
          <a:rect l="0" t="0" r="0" b="0"/>
          <a:pathLst>
            <a:path>
              <a:moveTo>
                <a:pt x="0" y="1362269"/>
              </a:moveTo>
              <a:lnTo>
                <a:pt x="514246" y="1362269"/>
              </a:lnTo>
              <a:lnTo>
                <a:pt x="514246" y="0"/>
              </a:lnTo>
              <a:lnTo>
                <a:pt x="1028492" y="0"/>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66700">
            <a:lnSpc>
              <a:spcPct val="90000"/>
            </a:lnSpc>
            <a:spcBef>
              <a:spcPct val="0"/>
            </a:spcBef>
            <a:spcAft>
              <a:spcPct val="35000"/>
            </a:spcAft>
            <a:buNone/>
          </a:pPr>
          <a:endParaRPr lang="en-US" sz="600" b="0" kern="1200"/>
        </a:p>
      </dsp:txBody>
      <dsp:txXfrm>
        <a:off x="3053160" y="1650233"/>
        <a:ext cx="85345" cy="85345"/>
      </dsp:txXfrm>
    </dsp:sp>
    <dsp:sp modelId="{FAED4CBC-D6A1-42F9-BF7C-62DA9096BE11}">
      <dsp:nvSpPr>
        <dsp:cNvPr id="0" name=""/>
        <dsp:cNvSpPr/>
      </dsp:nvSpPr>
      <dsp:spPr>
        <a:xfrm>
          <a:off x="2581587" y="289231"/>
          <a:ext cx="1028492" cy="2084809"/>
        </a:xfrm>
        <a:custGeom>
          <a:avLst/>
          <a:gdLst/>
          <a:ahLst/>
          <a:cxnLst/>
          <a:rect l="0" t="0" r="0" b="0"/>
          <a:pathLst>
            <a:path>
              <a:moveTo>
                <a:pt x="0" y="2084809"/>
              </a:moveTo>
              <a:lnTo>
                <a:pt x="514246" y="2084809"/>
              </a:lnTo>
              <a:lnTo>
                <a:pt x="514246" y="0"/>
              </a:lnTo>
              <a:lnTo>
                <a:pt x="1028492" y="0"/>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355600">
            <a:lnSpc>
              <a:spcPct val="90000"/>
            </a:lnSpc>
            <a:spcBef>
              <a:spcPct val="0"/>
            </a:spcBef>
            <a:spcAft>
              <a:spcPct val="35000"/>
            </a:spcAft>
            <a:buNone/>
          </a:pPr>
          <a:endParaRPr lang="en-US" sz="800" b="0" kern="1200"/>
        </a:p>
      </dsp:txBody>
      <dsp:txXfrm>
        <a:off x="3037716" y="1273519"/>
        <a:ext cx="116234" cy="116234"/>
      </dsp:txXfrm>
    </dsp:sp>
    <dsp:sp modelId="{2073A012-19A6-43D3-B091-25A9DB52EE2A}">
      <dsp:nvSpPr>
        <dsp:cNvPr id="0" name=""/>
        <dsp:cNvSpPr/>
      </dsp:nvSpPr>
      <dsp:spPr>
        <a:xfrm>
          <a:off x="1003641" y="1794523"/>
          <a:ext cx="1996857" cy="1159035"/>
        </a:xfrm>
        <a:prstGeom prst="rect">
          <a:avLst/>
        </a:prstGeom>
        <a:solidFill>
          <a:srgbClr val="00B0F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255" tIns="8255" rIns="8255" bIns="8255" numCol="1" spcCol="1270" anchor="ctr" anchorCtr="0">
          <a:noAutofit/>
        </a:bodyPr>
        <a:lstStyle/>
        <a:p>
          <a:pPr marL="0" lvl="0" indent="0" algn="ctr" defTabSz="577850">
            <a:lnSpc>
              <a:spcPct val="90000"/>
            </a:lnSpc>
            <a:spcBef>
              <a:spcPct val="0"/>
            </a:spcBef>
            <a:spcAft>
              <a:spcPct val="35000"/>
            </a:spcAft>
            <a:buNone/>
          </a:pPr>
          <a:r>
            <a:rPr lang="en-US" sz="1300" b="0" kern="1200" dirty="0">
              <a:solidFill>
                <a:schemeClr val="bg1"/>
              </a:solidFill>
            </a:rPr>
            <a:t>Should ACIP recommend RZV [or </a:t>
          </a:r>
          <a:r>
            <a:rPr lang="en-US" sz="1300" b="0" kern="1200" dirty="0" err="1">
              <a:solidFill>
                <a:schemeClr val="bg1"/>
              </a:solidFill>
            </a:rPr>
            <a:t>Shingrix</a:t>
          </a:r>
          <a:r>
            <a:rPr lang="en-US" sz="1300" b="0" kern="1200" dirty="0">
              <a:solidFill>
                <a:schemeClr val="bg1"/>
              </a:solidFill>
            </a:rPr>
            <a:t>] for use in immunocompetent adults aged 50 years and older to prevent shingles?</a:t>
          </a:r>
        </a:p>
      </dsp:txBody>
      <dsp:txXfrm>
        <a:off x="1003641" y="1794523"/>
        <a:ext cx="1996857" cy="1159035"/>
      </dsp:txXfrm>
    </dsp:sp>
    <dsp:sp modelId="{B0B6904C-B974-4F28-BCDE-55B8DAE7F158}">
      <dsp:nvSpPr>
        <dsp:cNvPr id="0" name=""/>
        <dsp:cNvSpPr/>
      </dsp:nvSpPr>
      <dsp:spPr>
        <a:xfrm>
          <a:off x="3610080" y="215"/>
          <a:ext cx="1895945" cy="578032"/>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255" tIns="8255" rIns="8255" bIns="8255" numCol="1" spcCol="1270" anchor="ctr" anchorCtr="0">
          <a:noAutofit/>
        </a:bodyPr>
        <a:lstStyle/>
        <a:p>
          <a:pPr marL="0" lvl="0" indent="0" algn="ctr" defTabSz="577850">
            <a:lnSpc>
              <a:spcPct val="90000"/>
            </a:lnSpc>
            <a:spcBef>
              <a:spcPct val="0"/>
            </a:spcBef>
            <a:spcAft>
              <a:spcPct val="35000"/>
            </a:spcAft>
            <a:buNone/>
          </a:pPr>
          <a:r>
            <a:rPr lang="en-US" sz="1300" b="0" kern="1200" dirty="0"/>
            <a:t>Is there a public health need?</a:t>
          </a:r>
        </a:p>
      </dsp:txBody>
      <dsp:txXfrm>
        <a:off x="3610080" y="215"/>
        <a:ext cx="1895945" cy="578032"/>
      </dsp:txXfrm>
    </dsp:sp>
    <dsp:sp modelId="{FD994ED9-1128-44BF-802E-BF7E20BD9D49}">
      <dsp:nvSpPr>
        <dsp:cNvPr id="0" name=""/>
        <dsp:cNvSpPr/>
      </dsp:nvSpPr>
      <dsp:spPr>
        <a:xfrm>
          <a:off x="3610080" y="722755"/>
          <a:ext cx="1895945" cy="578032"/>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255" tIns="8255" rIns="8255" bIns="8255" numCol="1" spcCol="1270" anchor="ctr" anchorCtr="0">
          <a:noAutofit/>
        </a:bodyPr>
        <a:lstStyle/>
        <a:p>
          <a:pPr marL="0" lvl="0" indent="0" algn="ctr" defTabSz="577850">
            <a:lnSpc>
              <a:spcPct val="90000"/>
            </a:lnSpc>
            <a:spcBef>
              <a:spcPct val="0"/>
            </a:spcBef>
            <a:spcAft>
              <a:spcPct val="35000"/>
            </a:spcAft>
            <a:buNone/>
          </a:pPr>
          <a:r>
            <a:rPr lang="en-US" sz="1300" b="0" kern="1200" dirty="0"/>
            <a:t>Do benefits from the intervention outweigh the harms?</a:t>
          </a:r>
        </a:p>
      </dsp:txBody>
      <dsp:txXfrm>
        <a:off x="3610080" y="722755"/>
        <a:ext cx="1895945" cy="578032"/>
      </dsp:txXfrm>
    </dsp:sp>
    <dsp:sp modelId="{7A467840-2C0E-48CA-AEBE-1AFB4354208B}">
      <dsp:nvSpPr>
        <dsp:cNvPr id="0" name=""/>
        <dsp:cNvSpPr/>
      </dsp:nvSpPr>
      <dsp:spPr>
        <a:xfrm>
          <a:off x="3610080" y="1445295"/>
          <a:ext cx="1895945" cy="578032"/>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255" tIns="8255" rIns="8255" bIns="8255" numCol="1" spcCol="1270" anchor="ctr" anchorCtr="0">
          <a:noAutofit/>
        </a:bodyPr>
        <a:lstStyle/>
        <a:p>
          <a:pPr marL="0" lvl="0" indent="0" algn="ctr" defTabSz="577850">
            <a:lnSpc>
              <a:spcPct val="90000"/>
            </a:lnSpc>
            <a:spcBef>
              <a:spcPct val="0"/>
            </a:spcBef>
            <a:spcAft>
              <a:spcPct val="35000"/>
            </a:spcAft>
            <a:buNone/>
          </a:pPr>
          <a:r>
            <a:rPr lang="en-US" sz="1300" b="0" kern="1200" dirty="0"/>
            <a:t>What is the overall certainty of evidence for the critical outcomes?</a:t>
          </a:r>
        </a:p>
      </dsp:txBody>
      <dsp:txXfrm>
        <a:off x="3610080" y="1445295"/>
        <a:ext cx="1895945" cy="578032"/>
      </dsp:txXfrm>
    </dsp:sp>
    <dsp:sp modelId="{2CD5C5EA-5C90-4391-A1B2-F8EE7AB084CC}">
      <dsp:nvSpPr>
        <dsp:cNvPr id="0" name=""/>
        <dsp:cNvSpPr/>
      </dsp:nvSpPr>
      <dsp:spPr>
        <a:xfrm>
          <a:off x="3610080" y="2167835"/>
          <a:ext cx="1895945" cy="578032"/>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255" tIns="8255" rIns="8255" bIns="8255" numCol="1" spcCol="1270" anchor="ctr" anchorCtr="0">
          <a:noAutofit/>
        </a:bodyPr>
        <a:lstStyle/>
        <a:p>
          <a:pPr marL="0" lvl="0" indent="0" algn="ctr" defTabSz="577850">
            <a:lnSpc>
              <a:spcPct val="90000"/>
            </a:lnSpc>
            <a:spcBef>
              <a:spcPct val="0"/>
            </a:spcBef>
            <a:spcAft>
              <a:spcPct val="35000"/>
            </a:spcAft>
            <a:buNone/>
          </a:pPr>
          <a:r>
            <a:rPr lang="en-US" sz="1300" b="0" kern="1200" dirty="0"/>
            <a:t>Does the target population value this intervention?</a:t>
          </a:r>
        </a:p>
      </dsp:txBody>
      <dsp:txXfrm>
        <a:off x="3610080" y="2167835"/>
        <a:ext cx="1895945" cy="578032"/>
      </dsp:txXfrm>
    </dsp:sp>
    <dsp:sp modelId="{E428CA9B-7C02-4BA9-B4D9-87A0D7490036}">
      <dsp:nvSpPr>
        <dsp:cNvPr id="0" name=""/>
        <dsp:cNvSpPr/>
      </dsp:nvSpPr>
      <dsp:spPr>
        <a:xfrm>
          <a:off x="3610080" y="2890376"/>
          <a:ext cx="1895945" cy="578032"/>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255" tIns="8255" rIns="8255" bIns="8255" numCol="1" spcCol="1270" anchor="ctr" anchorCtr="0">
          <a:noAutofit/>
        </a:bodyPr>
        <a:lstStyle/>
        <a:p>
          <a:pPr marL="0" lvl="0" indent="0" algn="ctr" defTabSz="577850">
            <a:lnSpc>
              <a:spcPct val="90000"/>
            </a:lnSpc>
            <a:spcBef>
              <a:spcPct val="0"/>
            </a:spcBef>
            <a:spcAft>
              <a:spcPct val="35000"/>
            </a:spcAft>
            <a:buNone/>
          </a:pPr>
          <a:r>
            <a:rPr lang="en-US" sz="1300" b="0" kern="1200" dirty="0"/>
            <a:t>Is the intervention acceptable to key stakeholders?</a:t>
          </a:r>
        </a:p>
      </dsp:txBody>
      <dsp:txXfrm>
        <a:off x="3610080" y="2890376"/>
        <a:ext cx="1895945" cy="578032"/>
      </dsp:txXfrm>
    </dsp:sp>
    <dsp:sp modelId="{78F940AE-9759-425F-BCA6-5A0D818EA74B}">
      <dsp:nvSpPr>
        <dsp:cNvPr id="0" name=""/>
        <dsp:cNvSpPr/>
      </dsp:nvSpPr>
      <dsp:spPr>
        <a:xfrm>
          <a:off x="3610080" y="3612916"/>
          <a:ext cx="1895945" cy="578032"/>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255" tIns="8255" rIns="8255" bIns="8255" numCol="1" spcCol="1270" anchor="ctr" anchorCtr="0">
          <a:noAutofit/>
        </a:bodyPr>
        <a:lstStyle/>
        <a:p>
          <a:pPr marL="0" lvl="0" indent="0" algn="ctr" defTabSz="577850">
            <a:lnSpc>
              <a:spcPct val="90000"/>
            </a:lnSpc>
            <a:spcBef>
              <a:spcPct val="0"/>
            </a:spcBef>
            <a:spcAft>
              <a:spcPct val="35000"/>
            </a:spcAft>
            <a:buNone/>
          </a:pPr>
          <a:r>
            <a:rPr lang="en-US" sz="1300" b="0" kern="1200" dirty="0"/>
            <a:t>Is the intervention a reasonable and efficient allocation of resources?</a:t>
          </a:r>
        </a:p>
      </dsp:txBody>
      <dsp:txXfrm>
        <a:off x="3610080" y="3612916"/>
        <a:ext cx="1895945" cy="578032"/>
      </dsp:txXfrm>
    </dsp:sp>
    <dsp:sp modelId="{4391341F-95CE-4323-8A7B-1045485F3705}">
      <dsp:nvSpPr>
        <dsp:cNvPr id="0" name=""/>
        <dsp:cNvSpPr/>
      </dsp:nvSpPr>
      <dsp:spPr>
        <a:xfrm>
          <a:off x="3610080" y="4335456"/>
          <a:ext cx="1895945" cy="578032"/>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255" tIns="8255" rIns="8255" bIns="8255" numCol="1" spcCol="1270" anchor="ctr" anchorCtr="0">
          <a:noAutofit/>
        </a:bodyPr>
        <a:lstStyle/>
        <a:p>
          <a:pPr marL="0" lvl="0" indent="0" algn="ctr" defTabSz="577850">
            <a:lnSpc>
              <a:spcPct val="90000"/>
            </a:lnSpc>
            <a:spcBef>
              <a:spcPct val="0"/>
            </a:spcBef>
            <a:spcAft>
              <a:spcPct val="35000"/>
            </a:spcAft>
            <a:buNone/>
          </a:pPr>
          <a:r>
            <a:rPr lang="en-US" sz="1300" b="0" kern="1200" dirty="0"/>
            <a:t>Is the intervention feasible to implement?</a:t>
          </a:r>
        </a:p>
      </dsp:txBody>
      <dsp:txXfrm>
        <a:off x="3610080" y="4335456"/>
        <a:ext cx="1895945" cy="578032"/>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2B45722-51F4-42D2-899B-EC552451B40D}">
      <dsp:nvSpPr>
        <dsp:cNvPr id="0" name=""/>
        <dsp:cNvSpPr/>
      </dsp:nvSpPr>
      <dsp:spPr>
        <a:xfrm>
          <a:off x="2506807" y="2358799"/>
          <a:ext cx="1295849" cy="2265672"/>
        </a:xfrm>
        <a:custGeom>
          <a:avLst/>
          <a:gdLst/>
          <a:ahLst/>
          <a:cxnLst/>
          <a:rect l="0" t="0" r="0" b="0"/>
          <a:pathLst>
            <a:path>
              <a:moveTo>
                <a:pt x="0" y="0"/>
              </a:moveTo>
              <a:lnTo>
                <a:pt x="647924" y="0"/>
              </a:lnTo>
              <a:lnTo>
                <a:pt x="647924" y="2265672"/>
              </a:lnTo>
              <a:lnTo>
                <a:pt x="1295849" y="2265672"/>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400050">
            <a:lnSpc>
              <a:spcPct val="90000"/>
            </a:lnSpc>
            <a:spcBef>
              <a:spcPct val="0"/>
            </a:spcBef>
            <a:spcAft>
              <a:spcPct val="35000"/>
            </a:spcAft>
            <a:buNone/>
          </a:pPr>
          <a:endParaRPr lang="en-US" sz="900" b="0" kern="1200"/>
        </a:p>
      </dsp:txBody>
      <dsp:txXfrm>
        <a:off x="3089480" y="3426383"/>
        <a:ext cx="130503" cy="130503"/>
      </dsp:txXfrm>
    </dsp:sp>
    <dsp:sp modelId="{78091449-97ED-4B52-BE13-48C167BAAC0D}">
      <dsp:nvSpPr>
        <dsp:cNvPr id="0" name=""/>
        <dsp:cNvSpPr/>
      </dsp:nvSpPr>
      <dsp:spPr>
        <a:xfrm>
          <a:off x="2506807" y="2358799"/>
          <a:ext cx="1295849" cy="1543132"/>
        </a:xfrm>
        <a:custGeom>
          <a:avLst/>
          <a:gdLst/>
          <a:ahLst/>
          <a:cxnLst/>
          <a:rect l="0" t="0" r="0" b="0"/>
          <a:pathLst>
            <a:path>
              <a:moveTo>
                <a:pt x="0" y="0"/>
              </a:moveTo>
              <a:lnTo>
                <a:pt x="647924" y="0"/>
              </a:lnTo>
              <a:lnTo>
                <a:pt x="647924" y="1543132"/>
              </a:lnTo>
              <a:lnTo>
                <a:pt x="1295849" y="1543132"/>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311150">
            <a:lnSpc>
              <a:spcPct val="90000"/>
            </a:lnSpc>
            <a:spcBef>
              <a:spcPct val="0"/>
            </a:spcBef>
            <a:spcAft>
              <a:spcPct val="35000"/>
            </a:spcAft>
            <a:buNone/>
          </a:pPr>
          <a:endParaRPr lang="en-US" sz="700" b="0" kern="1200"/>
        </a:p>
      </dsp:txBody>
      <dsp:txXfrm>
        <a:off x="3104355" y="3079989"/>
        <a:ext cx="100753" cy="100753"/>
      </dsp:txXfrm>
    </dsp:sp>
    <dsp:sp modelId="{A0E2934C-2191-4574-93C1-821E2343ED35}">
      <dsp:nvSpPr>
        <dsp:cNvPr id="0" name=""/>
        <dsp:cNvSpPr/>
      </dsp:nvSpPr>
      <dsp:spPr>
        <a:xfrm>
          <a:off x="2506807" y="2358799"/>
          <a:ext cx="1295849" cy="820592"/>
        </a:xfrm>
        <a:custGeom>
          <a:avLst/>
          <a:gdLst/>
          <a:ahLst/>
          <a:cxnLst/>
          <a:rect l="0" t="0" r="0" b="0"/>
          <a:pathLst>
            <a:path>
              <a:moveTo>
                <a:pt x="0" y="0"/>
              </a:moveTo>
              <a:lnTo>
                <a:pt x="647924" y="0"/>
              </a:lnTo>
              <a:lnTo>
                <a:pt x="647924" y="820592"/>
              </a:lnTo>
              <a:lnTo>
                <a:pt x="1295849" y="820592"/>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b="0" kern="1200"/>
        </a:p>
      </dsp:txBody>
      <dsp:txXfrm>
        <a:off x="3116387" y="2730750"/>
        <a:ext cx="76690" cy="76690"/>
      </dsp:txXfrm>
    </dsp:sp>
    <dsp:sp modelId="{744134E7-FB82-4BAF-BD10-D9621015B0BC}">
      <dsp:nvSpPr>
        <dsp:cNvPr id="0" name=""/>
        <dsp:cNvSpPr/>
      </dsp:nvSpPr>
      <dsp:spPr>
        <a:xfrm>
          <a:off x="2506807" y="2358799"/>
          <a:ext cx="1295849" cy="98052"/>
        </a:xfrm>
        <a:custGeom>
          <a:avLst/>
          <a:gdLst/>
          <a:ahLst/>
          <a:cxnLst/>
          <a:rect l="0" t="0" r="0" b="0"/>
          <a:pathLst>
            <a:path>
              <a:moveTo>
                <a:pt x="0" y="0"/>
              </a:moveTo>
              <a:lnTo>
                <a:pt x="647924" y="0"/>
              </a:lnTo>
              <a:lnTo>
                <a:pt x="647924" y="98052"/>
              </a:lnTo>
              <a:lnTo>
                <a:pt x="1295849" y="98052"/>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3122243" y="2375336"/>
        <a:ext cx="64977" cy="64977"/>
      </dsp:txXfrm>
    </dsp:sp>
    <dsp:sp modelId="{BAB5779C-7528-444D-BD33-34F6ADF7D547}">
      <dsp:nvSpPr>
        <dsp:cNvPr id="0" name=""/>
        <dsp:cNvSpPr/>
      </dsp:nvSpPr>
      <dsp:spPr>
        <a:xfrm>
          <a:off x="2506807" y="1734311"/>
          <a:ext cx="1295849" cy="624487"/>
        </a:xfrm>
        <a:custGeom>
          <a:avLst/>
          <a:gdLst/>
          <a:ahLst/>
          <a:cxnLst/>
          <a:rect l="0" t="0" r="0" b="0"/>
          <a:pathLst>
            <a:path>
              <a:moveTo>
                <a:pt x="0" y="624487"/>
              </a:moveTo>
              <a:lnTo>
                <a:pt x="647924" y="624487"/>
              </a:lnTo>
              <a:lnTo>
                <a:pt x="647924" y="0"/>
              </a:lnTo>
              <a:lnTo>
                <a:pt x="1295849" y="0"/>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3118770" y="2010593"/>
        <a:ext cx="71923" cy="71923"/>
      </dsp:txXfrm>
    </dsp:sp>
    <dsp:sp modelId="{6987BC0C-1310-49C0-8871-87C28E04B52E}">
      <dsp:nvSpPr>
        <dsp:cNvPr id="0" name=""/>
        <dsp:cNvSpPr/>
      </dsp:nvSpPr>
      <dsp:spPr>
        <a:xfrm>
          <a:off x="2506807" y="1011771"/>
          <a:ext cx="1295849" cy="1347027"/>
        </a:xfrm>
        <a:custGeom>
          <a:avLst/>
          <a:gdLst/>
          <a:ahLst/>
          <a:cxnLst/>
          <a:rect l="0" t="0" r="0" b="0"/>
          <a:pathLst>
            <a:path>
              <a:moveTo>
                <a:pt x="0" y="1347027"/>
              </a:moveTo>
              <a:lnTo>
                <a:pt x="647924" y="1347027"/>
              </a:lnTo>
              <a:lnTo>
                <a:pt x="647924" y="0"/>
              </a:lnTo>
              <a:lnTo>
                <a:pt x="1295849" y="0"/>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66700">
            <a:lnSpc>
              <a:spcPct val="90000"/>
            </a:lnSpc>
            <a:spcBef>
              <a:spcPct val="0"/>
            </a:spcBef>
            <a:spcAft>
              <a:spcPct val="35000"/>
            </a:spcAft>
            <a:buNone/>
          </a:pPr>
          <a:endParaRPr lang="en-US" sz="600" b="0" kern="1200"/>
        </a:p>
      </dsp:txBody>
      <dsp:txXfrm>
        <a:off x="3108003" y="1638557"/>
        <a:ext cx="93457" cy="93457"/>
      </dsp:txXfrm>
    </dsp:sp>
    <dsp:sp modelId="{FAED4CBC-D6A1-42F9-BF7C-62DA9096BE11}">
      <dsp:nvSpPr>
        <dsp:cNvPr id="0" name=""/>
        <dsp:cNvSpPr/>
      </dsp:nvSpPr>
      <dsp:spPr>
        <a:xfrm>
          <a:off x="2506807" y="289231"/>
          <a:ext cx="1295849" cy="2069567"/>
        </a:xfrm>
        <a:custGeom>
          <a:avLst/>
          <a:gdLst/>
          <a:ahLst/>
          <a:cxnLst/>
          <a:rect l="0" t="0" r="0" b="0"/>
          <a:pathLst>
            <a:path>
              <a:moveTo>
                <a:pt x="0" y="2069567"/>
              </a:moveTo>
              <a:lnTo>
                <a:pt x="647924" y="2069567"/>
              </a:lnTo>
              <a:lnTo>
                <a:pt x="647924" y="0"/>
              </a:lnTo>
              <a:lnTo>
                <a:pt x="1295849" y="0"/>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355600">
            <a:lnSpc>
              <a:spcPct val="90000"/>
            </a:lnSpc>
            <a:spcBef>
              <a:spcPct val="0"/>
            </a:spcBef>
            <a:spcAft>
              <a:spcPct val="35000"/>
            </a:spcAft>
            <a:buNone/>
          </a:pPr>
          <a:endParaRPr lang="en-US" sz="800" b="0" kern="1200"/>
        </a:p>
      </dsp:txBody>
      <dsp:txXfrm>
        <a:off x="3093687" y="1262970"/>
        <a:ext cx="122089" cy="122089"/>
      </dsp:txXfrm>
    </dsp:sp>
    <dsp:sp modelId="{2073A012-19A6-43D3-B091-25A9DB52EE2A}">
      <dsp:nvSpPr>
        <dsp:cNvPr id="0" name=""/>
        <dsp:cNvSpPr/>
      </dsp:nvSpPr>
      <dsp:spPr>
        <a:xfrm>
          <a:off x="584636" y="1655880"/>
          <a:ext cx="2438504" cy="1405837"/>
        </a:xfrm>
        <a:prstGeom prst="rect">
          <a:avLst/>
        </a:prstGeom>
        <a:solidFill>
          <a:srgbClr val="00B0F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795" tIns="10795" rIns="10795" bIns="10795" numCol="1" spcCol="1270" anchor="ctr" anchorCtr="0">
          <a:noAutofit/>
        </a:bodyPr>
        <a:lstStyle/>
        <a:p>
          <a:pPr marL="0" lvl="0" indent="0" algn="ctr" defTabSz="755650">
            <a:lnSpc>
              <a:spcPct val="90000"/>
            </a:lnSpc>
            <a:spcBef>
              <a:spcPct val="0"/>
            </a:spcBef>
            <a:spcAft>
              <a:spcPct val="35000"/>
            </a:spcAft>
            <a:buNone/>
          </a:pPr>
          <a:r>
            <a:rPr lang="en-US" sz="1700" b="0" kern="1200" dirty="0">
              <a:solidFill>
                <a:schemeClr val="bg1"/>
              </a:solidFill>
            </a:rPr>
            <a:t>Should ACIP recommend RZV [or </a:t>
          </a:r>
          <a:r>
            <a:rPr lang="en-US" sz="1700" b="0" kern="1200" dirty="0" err="1">
              <a:solidFill>
                <a:schemeClr val="bg1"/>
              </a:solidFill>
            </a:rPr>
            <a:t>Shingrix</a:t>
          </a:r>
          <a:r>
            <a:rPr lang="en-US" sz="1700" b="0" kern="1200" dirty="0">
              <a:solidFill>
                <a:schemeClr val="bg1"/>
              </a:solidFill>
            </a:rPr>
            <a:t>] for use in immunocompetent adults aged 50 years and older to prevent shingles?</a:t>
          </a:r>
        </a:p>
      </dsp:txBody>
      <dsp:txXfrm>
        <a:off x="584636" y="1655880"/>
        <a:ext cx="2438504" cy="1405837"/>
      </dsp:txXfrm>
    </dsp:sp>
    <dsp:sp modelId="{B0B6904C-B974-4F28-BCDE-55B8DAE7F158}">
      <dsp:nvSpPr>
        <dsp:cNvPr id="0" name=""/>
        <dsp:cNvSpPr/>
      </dsp:nvSpPr>
      <dsp:spPr>
        <a:xfrm>
          <a:off x="3802657" y="215"/>
          <a:ext cx="1895945" cy="578032"/>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255" tIns="8255" rIns="8255" bIns="8255" numCol="1" spcCol="1270" anchor="ctr" anchorCtr="0">
          <a:noAutofit/>
        </a:bodyPr>
        <a:lstStyle/>
        <a:p>
          <a:pPr marL="0" lvl="0" indent="0" algn="ctr" defTabSz="577850">
            <a:lnSpc>
              <a:spcPct val="90000"/>
            </a:lnSpc>
            <a:spcBef>
              <a:spcPct val="0"/>
            </a:spcBef>
            <a:spcAft>
              <a:spcPct val="35000"/>
            </a:spcAft>
            <a:buNone/>
          </a:pPr>
          <a:r>
            <a:rPr lang="en-US" sz="1300" b="0" kern="1200" dirty="0"/>
            <a:t>Is there a public health need?</a:t>
          </a:r>
        </a:p>
      </dsp:txBody>
      <dsp:txXfrm>
        <a:off x="3802657" y="215"/>
        <a:ext cx="1895945" cy="578032"/>
      </dsp:txXfrm>
    </dsp:sp>
    <dsp:sp modelId="{FD994ED9-1128-44BF-802E-BF7E20BD9D49}">
      <dsp:nvSpPr>
        <dsp:cNvPr id="0" name=""/>
        <dsp:cNvSpPr/>
      </dsp:nvSpPr>
      <dsp:spPr>
        <a:xfrm>
          <a:off x="3802657" y="722755"/>
          <a:ext cx="1895945" cy="578032"/>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255" tIns="8255" rIns="8255" bIns="8255" numCol="1" spcCol="1270" anchor="ctr" anchorCtr="0">
          <a:noAutofit/>
        </a:bodyPr>
        <a:lstStyle/>
        <a:p>
          <a:pPr marL="0" lvl="0" indent="0" algn="ctr" defTabSz="577850">
            <a:lnSpc>
              <a:spcPct val="90000"/>
            </a:lnSpc>
            <a:spcBef>
              <a:spcPct val="0"/>
            </a:spcBef>
            <a:spcAft>
              <a:spcPct val="35000"/>
            </a:spcAft>
            <a:buNone/>
          </a:pPr>
          <a:r>
            <a:rPr lang="en-US" sz="1300" b="0" kern="1200" dirty="0"/>
            <a:t>Do benefits from the intervention outweigh the harms?</a:t>
          </a:r>
        </a:p>
      </dsp:txBody>
      <dsp:txXfrm>
        <a:off x="3802657" y="722755"/>
        <a:ext cx="1895945" cy="578032"/>
      </dsp:txXfrm>
    </dsp:sp>
    <dsp:sp modelId="{7A467840-2C0E-48CA-AEBE-1AFB4354208B}">
      <dsp:nvSpPr>
        <dsp:cNvPr id="0" name=""/>
        <dsp:cNvSpPr/>
      </dsp:nvSpPr>
      <dsp:spPr>
        <a:xfrm>
          <a:off x="3802657" y="1445295"/>
          <a:ext cx="1895945" cy="578032"/>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255" tIns="8255" rIns="8255" bIns="8255" numCol="1" spcCol="1270" anchor="ctr" anchorCtr="0">
          <a:noAutofit/>
        </a:bodyPr>
        <a:lstStyle/>
        <a:p>
          <a:pPr marL="0" lvl="0" indent="0" algn="ctr" defTabSz="577850">
            <a:lnSpc>
              <a:spcPct val="90000"/>
            </a:lnSpc>
            <a:spcBef>
              <a:spcPct val="0"/>
            </a:spcBef>
            <a:spcAft>
              <a:spcPct val="35000"/>
            </a:spcAft>
            <a:buNone/>
          </a:pPr>
          <a:r>
            <a:rPr lang="en-US" sz="1300" b="0" kern="1200" dirty="0"/>
            <a:t>What is the overall certainty of evidence for the critical outcomes?</a:t>
          </a:r>
        </a:p>
      </dsp:txBody>
      <dsp:txXfrm>
        <a:off x="3802657" y="1445295"/>
        <a:ext cx="1895945" cy="578032"/>
      </dsp:txXfrm>
    </dsp:sp>
    <dsp:sp modelId="{2CD5C5EA-5C90-4391-A1B2-F8EE7AB084CC}">
      <dsp:nvSpPr>
        <dsp:cNvPr id="0" name=""/>
        <dsp:cNvSpPr/>
      </dsp:nvSpPr>
      <dsp:spPr>
        <a:xfrm>
          <a:off x="3802657" y="2167835"/>
          <a:ext cx="1895945" cy="578032"/>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255" tIns="8255" rIns="8255" bIns="8255" numCol="1" spcCol="1270" anchor="ctr" anchorCtr="0">
          <a:noAutofit/>
        </a:bodyPr>
        <a:lstStyle/>
        <a:p>
          <a:pPr marL="0" lvl="0" indent="0" algn="ctr" defTabSz="577850">
            <a:lnSpc>
              <a:spcPct val="90000"/>
            </a:lnSpc>
            <a:spcBef>
              <a:spcPct val="0"/>
            </a:spcBef>
            <a:spcAft>
              <a:spcPct val="35000"/>
            </a:spcAft>
            <a:buNone/>
          </a:pPr>
          <a:r>
            <a:rPr lang="en-US" sz="1300" b="0" kern="1200" dirty="0"/>
            <a:t>Does the target population value this intervention?</a:t>
          </a:r>
        </a:p>
      </dsp:txBody>
      <dsp:txXfrm>
        <a:off x="3802657" y="2167835"/>
        <a:ext cx="1895945" cy="578032"/>
      </dsp:txXfrm>
    </dsp:sp>
    <dsp:sp modelId="{E428CA9B-7C02-4BA9-B4D9-87A0D7490036}">
      <dsp:nvSpPr>
        <dsp:cNvPr id="0" name=""/>
        <dsp:cNvSpPr/>
      </dsp:nvSpPr>
      <dsp:spPr>
        <a:xfrm>
          <a:off x="3802657" y="2890376"/>
          <a:ext cx="1895945" cy="578032"/>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255" tIns="8255" rIns="8255" bIns="8255" numCol="1" spcCol="1270" anchor="ctr" anchorCtr="0">
          <a:noAutofit/>
        </a:bodyPr>
        <a:lstStyle/>
        <a:p>
          <a:pPr marL="0" lvl="0" indent="0" algn="ctr" defTabSz="577850">
            <a:lnSpc>
              <a:spcPct val="90000"/>
            </a:lnSpc>
            <a:spcBef>
              <a:spcPct val="0"/>
            </a:spcBef>
            <a:spcAft>
              <a:spcPct val="35000"/>
            </a:spcAft>
            <a:buNone/>
          </a:pPr>
          <a:r>
            <a:rPr lang="en-US" sz="1300" b="0" kern="1200" dirty="0"/>
            <a:t>Is the intervention acceptable to key stakeholders?</a:t>
          </a:r>
        </a:p>
      </dsp:txBody>
      <dsp:txXfrm>
        <a:off x="3802657" y="2890376"/>
        <a:ext cx="1895945" cy="578032"/>
      </dsp:txXfrm>
    </dsp:sp>
    <dsp:sp modelId="{78F940AE-9759-425F-BCA6-5A0D818EA74B}">
      <dsp:nvSpPr>
        <dsp:cNvPr id="0" name=""/>
        <dsp:cNvSpPr/>
      </dsp:nvSpPr>
      <dsp:spPr>
        <a:xfrm>
          <a:off x="3802657" y="3612916"/>
          <a:ext cx="1895945" cy="578032"/>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255" tIns="8255" rIns="8255" bIns="8255" numCol="1" spcCol="1270" anchor="ctr" anchorCtr="0">
          <a:noAutofit/>
        </a:bodyPr>
        <a:lstStyle/>
        <a:p>
          <a:pPr marL="0" lvl="0" indent="0" algn="ctr" defTabSz="577850">
            <a:lnSpc>
              <a:spcPct val="90000"/>
            </a:lnSpc>
            <a:spcBef>
              <a:spcPct val="0"/>
            </a:spcBef>
            <a:spcAft>
              <a:spcPct val="35000"/>
            </a:spcAft>
            <a:buNone/>
          </a:pPr>
          <a:r>
            <a:rPr lang="en-US" sz="1300" b="0" kern="1200" dirty="0"/>
            <a:t>Is the intervention a reasonable and efficient allocation of resources?</a:t>
          </a:r>
        </a:p>
      </dsp:txBody>
      <dsp:txXfrm>
        <a:off x="3802657" y="3612916"/>
        <a:ext cx="1895945" cy="578032"/>
      </dsp:txXfrm>
    </dsp:sp>
    <dsp:sp modelId="{4391341F-95CE-4323-8A7B-1045485F3705}">
      <dsp:nvSpPr>
        <dsp:cNvPr id="0" name=""/>
        <dsp:cNvSpPr/>
      </dsp:nvSpPr>
      <dsp:spPr>
        <a:xfrm>
          <a:off x="3802657" y="4335456"/>
          <a:ext cx="1895945" cy="578032"/>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255" tIns="8255" rIns="8255" bIns="8255" numCol="1" spcCol="1270" anchor="ctr" anchorCtr="0">
          <a:noAutofit/>
        </a:bodyPr>
        <a:lstStyle/>
        <a:p>
          <a:pPr marL="0" lvl="0" indent="0" algn="ctr" defTabSz="577850">
            <a:lnSpc>
              <a:spcPct val="90000"/>
            </a:lnSpc>
            <a:spcBef>
              <a:spcPct val="0"/>
            </a:spcBef>
            <a:spcAft>
              <a:spcPct val="35000"/>
            </a:spcAft>
            <a:buNone/>
          </a:pPr>
          <a:r>
            <a:rPr lang="en-US" sz="1300" b="0" kern="1200" dirty="0"/>
            <a:t>Is the intervention feasible to implement?</a:t>
          </a:r>
        </a:p>
      </dsp:txBody>
      <dsp:txXfrm>
        <a:off x="3802657" y="4335456"/>
        <a:ext cx="1895945" cy="578032"/>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2B45722-51F4-42D2-899B-EC552451B40D}">
      <dsp:nvSpPr>
        <dsp:cNvPr id="0" name=""/>
        <dsp:cNvSpPr/>
      </dsp:nvSpPr>
      <dsp:spPr>
        <a:xfrm>
          <a:off x="2506807" y="2358799"/>
          <a:ext cx="1295849" cy="2265672"/>
        </a:xfrm>
        <a:custGeom>
          <a:avLst/>
          <a:gdLst/>
          <a:ahLst/>
          <a:cxnLst/>
          <a:rect l="0" t="0" r="0" b="0"/>
          <a:pathLst>
            <a:path>
              <a:moveTo>
                <a:pt x="0" y="0"/>
              </a:moveTo>
              <a:lnTo>
                <a:pt x="647924" y="0"/>
              </a:lnTo>
              <a:lnTo>
                <a:pt x="647924" y="2265672"/>
              </a:lnTo>
              <a:lnTo>
                <a:pt x="1295849" y="2265672"/>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400050">
            <a:lnSpc>
              <a:spcPct val="90000"/>
            </a:lnSpc>
            <a:spcBef>
              <a:spcPct val="0"/>
            </a:spcBef>
            <a:spcAft>
              <a:spcPct val="35000"/>
            </a:spcAft>
            <a:buNone/>
          </a:pPr>
          <a:endParaRPr lang="en-US" sz="900" b="0" kern="1200"/>
        </a:p>
      </dsp:txBody>
      <dsp:txXfrm>
        <a:off x="3089480" y="3426383"/>
        <a:ext cx="130503" cy="130503"/>
      </dsp:txXfrm>
    </dsp:sp>
    <dsp:sp modelId="{78091449-97ED-4B52-BE13-48C167BAAC0D}">
      <dsp:nvSpPr>
        <dsp:cNvPr id="0" name=""/>
        <dsp:cNvSpPr/>
      </dsp:nvSpPr>
      <dsp:spPr>
        <a:xfrm>
          <a:off x="2506807" y="2358799"/>
          <a:ext cx="1295849" cy="1543132"/>
        </a:xfrm>
        <a:custGeom>
          <a:avLst/>
          <a:gdLst/>
          <a:ahLst/>
          <a:cxnLst/>
          <a:rect l="0" t="0" r="0" b="0"/>
          <a:pathLst>
            <a:path>
              <a:moveTo>
                <a:pt x="0" y="0"/>
              </a:moveTo>
              <a:lnTo>
                <a:pt x="647924" y="0"/>
              </a:lnTo>
              <a:lnTo>
                <a:pt x="647924" y="1543132"/>
              </a:lnTo>
              <a:lnTo>
                <a:pt x="1295849" y="1543132"/>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311150">
            <a:lnSpc>
              <a:spcPct val="90000"/>
            </a:lnSpc>
            <a:spcBef>
              <a:spcPct val="0"/>
            </a:spcBef>
            <a:spcAft>
              <a:spcPct val="35000"/>
            </a:spcAft>
            <a:buNone/>
          </a:pPr>
          <a:endParaRPr lang="en-US" sz="700" b="0" kern="1200"/>
        </a:p>
      </dsp:txBody>
      <dsp:txXfrm>
        <a:off x="3104355" y="3079989"/>
        <a:ext cx="100753" cy="100753"/>
      </dsp:txXfrm>
    </dsp:sp>
    <dsp:sp modelId="{A0E2934C-2191-4574-93C1-821E2343ED35}">
      <dsp:nvSpPr>
        <dsp:cNvPr id="0" name=""/>
        <dsp:cNvSpPr/>
      </dsp:nvSpPr>
      <dsp:spPr>
        <a:xfrm>
          <a:off x="2506807" y="2358799"/>
          <a:ext cx="1295849" cy="820592"/>
        </a:xfrm>
        <a:custGeom>
          <a:avLst/>
          <a:gdLst/>
          <a:ahLst/>
          <a:cxnLst/>
          <a:rect l="0" t="0" r="0" b="0"/>
          <a:pathLst>
            <a:path>
              <a:moveTo>
                <a:pt x="0" y="0"/>
              </a:moveTo>
              <a:lnTo>
                <a:pt x="647924" y="0"/>
              </a:lnTo>
              <a:lnTo>
                <a:pt x="647924" y="820592"/>
              </a:lnTo>
              <a:lnTo>
                <a:pt x="1295849" y="820592"/>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b="0" kern="1200"/>
        </a:p>
      </dsp:txBody>
      <dsp:txXfrm>
        <a:off x="3116387" y="2730750"/>
        <a:ext cx="76690" cy="76690"/>
      </dsp:txXfrm>
    </dsp:sp>
    <dsp:sp modelId="{744134E7-FB82-4BAF-BD10-D9621015B0BC}">
      <dsp:nvSpPr>
        <dsp:cNvPr id="0" name=""/>
        <dsp:cNvSpPr/>
      </dsp:nvSpPr>
      <dsp:spPr>
        <a:xfrm>
          <a:off x="2506807" y="2358799"/>
          <a:ext cx="1295849" cy="98052"/>
        </a:xfrm>
        <a:custGeom>
          <a:avLst/>
          <a:gdLst/>
          <a:ahLst/>
          <a:cxnLst/>
          <a:rect l="0" t="0" r="0" b="0"/>
          <a:pathLst>
            <a:path>
              <a:moveTo>
                <a:pt x="0" y="0"/>
              </a:moveTo>
              <a:lnTo>
                <a:pt x="647924" y="0"/>
              </a:lnTo>
              <a:lnTo>
                <a:pt x="647924" y="98052"/>
              </a:lnTo>
              <a:lnTo>
                <a:pt x="1295849" y="98052"/>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3122243" y="2375336"/>
        <a:ext cx="64977" cy="64977"/>
      </dsp:txXfrm>
    </dsp:sp>
    <dsp:sp modelId="{BAB5779C-7528-444D-BD33-34F6ADF7D547}">
      <dsp:nvSpPr>
        <dsp:cNvPr id="0" name=""/>
        <dsp:cNvSpPr/>
      </dsp:nvSpPr>
      <dsp:spPr>
        <a:xfrm>
          <a:off x="2506807" y="1734311"/>
          <a:ext cx="1295849" cy="624487"/>
        </a:xfrm>
        <a:custGeom>
          <a:avLst/>
          <a:gdLst/>
          <a:ahLst/>
          <a:cxnLst/>
          <a:rect l="0" t="0" r="0" b="0"/>
          <a:pathLst>
            <a:path>
              <a:moveTo>
                <a:pt x="0" y="624487"/>
              </a:moveTo>
              <a:lnTo>
                <a:pt x="647924" y="624487"/>
              </a:lnTo>
              <a:lnTo>
                <a:pt x="647924" y="0"/>
              </a:lnTo>
              <a:lnTo>
                <a:pt x="1295849" y="0"/>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3118770" y="2010593"/>
        <a:ext cx="71923" cy="71923"/>
      </dsp:txXfrm>
    </dsp:sp>
    <dsp:sp modelId="{6987BC0C-1310-49C0-8871-87C28E04B52E}">
      <dsp:nvSpPr>
        <dsp:cNvPr id="0" name=""/>
        <dsp:cNvSpPr/>
      </dsp:nvSpPr>
      <dsp:spPr>
        <a:xfrm>
          <a:off x="2506807" y="1011771"/>
          <a:ext cx="1295849" cy="1347027"/>
        </a:xfrm>
        <a:custGeom>
          <a:avLst/>
          <a:gdLst/>
          <a:ahLst/>
          <a:cxnLst/>
          <a:rect l="0" t="0" r="0" b="0"/>
          <a:pathLst>
            <a:path>
              <a:moveTo>
                <a:pt x="0" y="1347027"/>
              </a:moveTo>
              <a:lnTo>
                <a:pt x="647924" y="1347027"/>
              </a:lnTo>
              <a:lnTo>
                <a:pt x="647924" y="0"/>
              </a:lnTo>
              <a:lnTo>
                <a:pt x="1295849" y="0"/>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66700">
            <a:lnSpc>
              <a:spcPct val="90000"/>
            </a:lnSpc>
            <a:spcBef>
              <a:spcPct val="0"/>
            </a:spcBef>
            <a:spcAft>
              <a:spcPct val="35000"/>
            </a:spcAft>
            <a:buNone/>
          </a:pPr>
          <a:endParaRPr lang="en-US" sz="600" b="0" kern="1200"/>
        </a:p>
      </dsp:txBody>
      <dsp:txXfrm>
        <a:off x="3108003" y="1638557"/>
        <a:ext cx="93457" cy="93457"/>
      </dsp:txXfrm>
    </dsp:sp>
    <dsp:sp modelId="{FAED4CBC-D6A1-42F9-BF7C-62DA9096BE11}">
      <dsp:nvSpPr>
        <dsp:cNvPr id="0" name=""/>
        <dsp:cNvSpPr/>
      </dsp:nvSpPr>
      <dsp:spPr>
        <a:xfrm>
          <a:off x="2506807" y="289231"/>
          <a:ext cx="1295849" cy="2069567"/>
        </a:xfrm>
        <a:custGeom>
          <a:avLst/>
          <a:gdLst/>
          <a:ahLst/>
          <a:cxnLst/>
          <a:rect l="0" t="0" r="0" b="0"/>
          <a:pathLst>
            <a:path>
              <a:moveTo>
                <a:pt x="0" y="2069567"/>
              </a:moveTo>
              <a:lnTo>
                <a:pt x="647924" y="2069567"/>
              </a:lnTo>
              <a:lnTo>
                <a:pt x="647924" y="0"/>
              </a:lnTo>
              <a:lnTo>
                <a:pt x="1295849" y="0"/>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355600">
            <a:lnSpc>
              <a:spcPct val="90000"/>
            </a:lnSpc>
            <a:spcBef>
              <a:spcPct val="0"/>
            </a:spcBef>
            <a:spcAft>
              <a:spcPct val="35000"/>
            </a:spcAft>
            <a:buNone/>
          </a:pPr>
          <a:endParaRPr lang="en-US" sz="800" b="0" kern="1200"/>
        </a:p>
      </dsp:txBody>
      <dsp:txXfrm>
        <a:off x="3093687" y="1262970"/>
        <a:ext cx="122089" cy="122089"/>
      </dsp:txXfrm>
    </dsp:sp>
    <dsp:sp modelId="{2073A012-19A6-43D3-B091-25A9DB52EE2A}">
      <dsp:nvSpPr>
        <dsp:cNvPr id="0" name=""/>
        <dsp:cNvSpPr/>
      </dsp:nvSpPr>
      <dsp:spPr>
        <a:xfrm>
          <a:off x="584636" y="1655880"/>
          <a:ext cx="2438504" cy="1405837"/>
        </a:xfrm>
        <a:prstGeom prst="rect">
          <a:avLst/>
        </a:prstGeom>
        <a:solidFill>
          <a:srgbClr val="00B0F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795" tIns="10795" rIns="10795" bIns="10795" numCol="1" spcCol="1270" anchor="ctr" anchorCtr="0">
          <a:noAutofit/>
        </a:bodyPr>
        <a:lstStyle/>
        <a:p>
          <a:pPr marL="0" lvl="0" indent="0" algn="ctr" defTabSz="755650">
            <a:lnSpc>
              <a:spcPct val="90000"/>
            </a:lnSpc>
            <a:spcBef>
              <a:spcPct val="0"/>
            </a:spcBef>
            <a:spcAft>
              <a:spcPct val="35000"/>
            </a:spcAft>
            <a:buNone/>
          </a:pPr>
          <a:r>
            <a:rPr lang="en-US" sz="1700" b="0" kern="1200" dirty="0">
              <a:solidFill>
                <a:schemeClr val="bg1"/>
              </a:solidFill>
            </a:rPr>
            <a:t>Should ACIP recommend RZV [or </a:t>
          </a:r>
          <a:r>
            <a:rPr lang="en-US" sz="1700" b="0" kern="1200" dirty="0" err="1">
              <a:solidFill>
                <a:schemeClr val="bg1"/>
              </a:solidFill>
            </a:rPr>
            <a:t>Shingrix</a:t>
          </a:r>
          <a:r>
            <a:rPr lang="en-US" sz="1700" b="0" kern="1200" dirty="0">
              <a:solidFill>
                <a:schemeClr val="bg1"/>
              </a:solidFill>
            </a:rPr>
            <a:t>] for use in immunocompetent adults aged 50 years and older to prevent shingles?</a:t>
          </a:r>
        </a:p>
      </dsp:txBody>
      <dsp:txXfrm>
        <a:off x="584636" y="1655880"/>
        <a:ext cx="2438504" cy="1405837"/>
      </dsp:txXfrm>
    </dsp:sp>
    <dsp:sp modelId="{B0B6904C-B974-4F28-BCDE-55B8DAE7F158}">
      <dsp:nvSpPr>
        <dsp:cNvPr id="0" name=""/>
        <dsp:cNvSpPr/>
      </dsp:nvSpPr>
      <dsp:spPr>
        <a:xfrm>
          <a:off x="3802657" y="215"/>
          <a:ext cx="1895945" cy="578032"/>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255" tIns="8255" rIns="8255" bIns="8255" numCol="1" spcCol="1270" anchor="ctr" anchorCtr="0">
          <a:noAutofit/>
        </a:bodyPr>
        <a:lstStyle/>
        <a:p>
          <a:pPr marL="0" lvl="0" indent="0" algn="ctr" defTabSz="577850">
            <a:lnSpc>
              <a:spcPct val="90000"/>
            </a:lnSpc>
            <a:spcBef>
              <a:spcPct val="0"/>
            </a:spcBef>
            <a:spcAft>
              <a:spcPct val="35000"/>
            </a:spcAft>
            <a:buNone/>
          </a:pPr>
          <a:r>
            <a:rPr lang="en-US" sz="1300" b="0" kern="1200" dirty="0"/>
            <a:t>Is there a public health need?</a:t>
          </a:r>
        </a:p>
      </dsp:txBody>
      <dsp:txXfrm>
        <a:off x="3802657" y="215"/>
        <a:ext cx="1895945" cy="578032"/>
      </dsp:txXfrm>
    </dsp:sp>
    <dsp:sp modelId="{FD994ED9-1128-44BF-802E-BF7E20BD9D49}">
      <dsp:nvSpPr>
        <dsp:cNvPr id="0" name=""/>
        <dsp:cNvSpPr/>
      </dsp:nvSpPr>
      <dsp:spPr>
        <a:xfrm>
          <a:off x="3802657" y="722755"/>
          <a:ext cx="1895945" cy="578032"/>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255" tIns="8255" rIns="8255" bIns="8255" numCol="1" spcCol="1270" anchor="ctr" anchorCtr="0">
          <a:noAutofit/>
        </a:bodyPr>
        <a:lstStyle/>
        <a:p>
          <a:pPr marL="0" lvl="0" indent="0" algn="ctr" defTabSz="577850">
            <a:lnSpc>
              <a:spcPct val="90000"/>
            </a:lnSpc>
            <a:spcBef>
              <a:spcPct val="0"/>
            </a:spcBef>
            <a:spcAft>
              <a:spcPct val="35000"/>
            </a:spcAft>
            <a:buNone/>
          </a:pPr>
          <a:r>
            <a:rPr lang="en-US" sz="1300" b="0" kern="1200" dirty="0"/>
            <a:t>Do benefits from the intervention outweigh the harms?</a:t>
          </a:r>
        </a:p>
      </dsp:txBody>
      <dsp:txXfrm>
        <a:off x="3802657" y="722755"/>
        <a:ext cx="1895945" cy="578032"/>
      </dsp:txXfrm>
    </dsp:sp>
    <dsp:sp modelId="{7A467840-2C0E-48CA-AEBE-1AFB4354208B}">
      <dsp:nvSpPr>
        <dsp:cNvPr id="0" name=""/>
        <dsp:cNvSpPr/>
      </dsp:nvSpPr>
      <dsp:spPr>
        <a:xfrm>
          <a:off x="3802657" y="1445295"/>
          <a:ext cx="1895945" cy="578032"/>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255" tIns="8255" rIns="8255" bIns="8255" numCol="1" spcCol="1270" anchor="ctr" anchorCtr="0">
          <a:noAutofit/>
        </a:bodyPr>
        <a:lstStyle/>
        <a:p>
          <a:pPr marL="0" lvl="0" indent="0" algn="ctr" defTabSz="577850">
            <a:lnSpc>
              <a:spcPct val="90000"/>
            </a:lnSpc>
            <a:spcBef>
              <a:spcPct val="0"/>
            </a:spcBef>
            <a:spcAft>
              <a:spcPct val="35000"/>
            </a:spcAft>
            <a:buNone/>
          </a:pPr>
          <a:r>
            <a:rPr lang="en-US" sz="1300" b="0" kern="1200" dirty="0"/>
            <a:t>What is the overall certainty of evidence for the critical outcomes?</a:t>
          </a:r>
        </a:p>
      </dsp:txBody>
      <dsp:txXfrm>
        <a:off x="3802657" y="1445295"/>
        <a:ext cx="1895945" cy="578032"/>
      </dsp:txXfrm>
    </dsp:sp>
    <dsp:sp modelId="{2CD5C5EA-5C90-4391-A1B2-F8EE7AB084CC}">
      <dsp:nvSpPr>
        <dsp:cNvPr id="0" name=""/>
        <dsp:cNvSpPr/>
      </dsp:nvSpPr>
      <dsp:spPr>
        <a:xfrm>
          <a:off x="3802657" y="2167835"/>
          <a:ext cx="1895945" cy="578032"/>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255" tIns="8255" rIns="8255" bIns="8255" numCol="1" spcCol="1270" anchor="ctr" anchorCtr="0">
          <a:noAutofit/>
        </a:bodyPr>
        <a:lstStyle/>
        <a:p>
          <a:pPr marL="0" lvl="0" indent="0" algn="ctr" defTabSz="577850">
            <a:lnSpc>
              <a:spcPct val="90000"/>
            </a:lnSpc>
            <a:spcBef>
              <a:spcPct val="0"/>
            </a:spcBef>
            <a:spcAft>
              <a:spcPct val="35000"/>
            </a:spcAft>
            <a:buNone/>
          </a:pPr>
          <a:r>
            <a:rPr lang="en-US" sz="1300" b="0" kern="1200" dirty="0"/>
            <a:t>Does the target population value this intervention?</a:t>
          </a:r>
        </a:p>
      </dsp:txBody>
      <dsp:txXfrm>
        <a:off x="3802657" y="2167835"/>
        <a:ext cx="1895945" cy="578032"/>
      </dsp:txXfrm>
    </dsp:sp>
    <dsp:sp modelId="{E428CA9B-7C02-4BA9-B4D9-87A0D7490036}">
      <dsp:nvSpPr>
        <dsp:cNvPr id="0" name=""/>
        <dsp:cNvSpPr/>
      </dsp:nvSpPr>
      <dsp:spPr>
        <a:xfrm>
          <a:off x="3802657" y="2890376"/>
          <a:ext cx="1895945" cy="578032"/>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255" tIns="8255" rIns="8255" bIns="8255" numCol="1" spcCol="1270" anchor="ctr" anchorCtr="0">
          <a:noAutofit/>
        </a:bodyPr>
        <a:lstStyle/>
        <a:p>
          <a:pPr marL="0" lvl="0" indent="0" algn="ctr" defTabSz="577850">
            <a:lnSpc>
              <a:spcPct val="90000"/>
            </a:lnSpc>
            <a:spcBef>
              <a:spcPct val="0"/>
            </a:spcBef>
            <a:spcAft>
              <a:spcPct val="35000"/>
            </a:spcAft>
            <a:buNone/>
          </a:pPr>
          <a:r>
            <a:rPr lang="en-US" sz="1300" b="0" kern="1200" dirty="0"/>
            <a:t>Is the intervention acceptable to key stakeholders?</a:t>
          </a:r>
        </a:p>
      </dsp:txBody>
      <dsp:txXfrm>
        <a:off x="3802657" y="2890376"/>
        <a:ext cx="1895945" cy="578032"/>
      </dsp:txXfrm>
    </dsp:sp>
    <dsp:sp modelId="{78F940AE-9759-425F-BCA6-5A0D818EA74B}">
      <dsp:nvSpPr>
        <dsp:cNvPr id="0" name=""/>
        <dsp:cNvSpPr/>
      </dsp:nvSpPr>
      <dsp:spPr>
        <a:xfrm>
          <a:off x="3802657" y="3612916"/>
          <a:ext cx="1895945" cy="578032"/>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255" tIns="8255" rIns="8255" bIns="8255" numCol="1" spcCol="1270" anchor="ctr" anchorCtr="0">
          <a:noAutofit/>
        </a:bodyPr>
        <a:lstStyle/>
        <a:p>
          <a:pPr marL="0" lvl="0" indent="0" algn="ctr" defTabSz="577850">
            <a:lnSpc>
              <a:spcPct val="90000"/>
            </a:lnSpc>
            <a:spcBef>
              <a:spcPct val="0"/>
            </a:spcBef>
            <a:spcAft>
              <a:spcPct val="35000"/>
            </a:spcAft>
            <a:buNone/>
          </a:pPr>
          <a:r>
            <a:rPr lang="en-US" sz="1300" b="0" kern="1200" dirty="0"/>
            <a:t>Is the intervention a reasonable and efficient allocation of resources?</a:t>
          </a:r>
        </a:p>
      </dsp:txBody>
      <dsp:txXfrm>
        <a:off x="3802657" y="3612916"/>
        <a:ext cx="1895945" cy="578032"/>
      </dsp:txXfrm>
    </dsp:sp>
    <dsp:sp modelId="{4391341F-95CE-4323-8A7B-1045485F3705}">
      <dsp:nvSpPr>
        <dsp:cNvPr id="0" name=""/>
        <dsp:cNvSpPr/>
      </dsp:nvSpPr>
      <dsp:spPr>
        <a:xfrm>
          <a:off x="3802657" y="4335456"/>
          <a:ext cx="1895945" cy="578032"/>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255" tIns="8255" rIns="8255" bIns="8255" numCol="1" spcCol="1270" anchor="ctr" anchorCtr="0">
          <a:noAutofit/>
        </a:bodyPr>
        <a:lstStyle/>
        <a:p>
          <a:pPr marL="0" lvl="0" indent="0" algn="ctr" defTabSz="577850">
            <a:lnSpc>
              <a:spcPct val="90000"/>
            </a:lnSpc>
            <a:spcBef>
              <a:spcPct val="0"/>
            </a:spcBef>
            <a:spcAft>
              <a:spcPct val="35000"/>
            </a:spcAft>
            <a:buNone/>
          </a:pPr>
          <a:r>
            <a:rPr lang="en-US" sz="1300" b="0" kern="1200" dirty="0"/>
            <a:t>Is the intervention feasible to implement?</a:t>
          </a:r>
        </a:p>
      </dsp:txBody>
      <dsp:txXfrm>
        <a:off x="3802657" y="4335456"/>
        <a:ext cx="1895945" cy="578032"/>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2B45722-51F4-42D2-899B-EC552451B40D}">
      <dsp:nvSpPr>
        <dsp:cNvPr id="0" name=""/>
        <dsp:cNvSpPr/>
      </dsp:nvSpPr>
      <dsp:spPr>
        <a:xfrm>
          <a:off x="2506807" y="2358799"/>
          <a:ext cx="1295849" cy="2265672"/>
        </a:xfrm>
        <a:custGeom>
          <a:avLst/>
          <a:gdLst/>
          <a:ahLst/>
          <a:cxnLst/>
          <a:rect l="0" t="0" r="0" b="0"/>
          <a:pathLst>
            <a:path>
              <a:moveTo>
                <a:pt x="0" y="0"/>
              </a:moveTo>
              <a:lnTo>
                <a:pt x="647924" y="0"/>
              </a:lnTo>
              <a:lnTo>
                <a:pt x="647924" y="2265672"/>
              </a:lnTo>
              <a:lnTo>
                <a:pt x="1295849" y="2265672"/>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400050">
            <a:lnSpc>
              <a:spcPct val="90000"/>
            </a:lnSpc>
            <a:spcBef>
              <a:spcPct val="0"/>
            </a:spcBef>
            <a:spcAft>
              <a:spcPct val="35000"/>
            </a:spcAft>
            <a:buNone/>
          </a:pPr>
          <a:endParaRPr lang="en-US" sz="900" b="0" kern="1200"/>
        </a:p>
      </dsp:txBody>
      <dsp:txXfrm>
        <a:off x="3089480" y="3426383"/>
        <a:ext cx="130503" cy="130503"/>
      </dsp:txXfrm>
    </dsp:sp>
    <dsp:sp modelId="{78091449-97ED-4B52-BE13-48C167BAAC0D}">
      <dsp:nvSpPr>
        <dsp:cNvPr id="0" name=""/>
        <dsp:cNvSpPr/>
      </dsp:nvSpPr>
      <dsp:spPr>
        <a:xfrm>
          <a:off x="2506807" y="2358799"/>
          <a:ext cx="1295849" cy="1543132"/>
        </a:xfrm>
        <a:custGeom>
          <a:avLst/>
          <a:gdLst/>
          <a:ahLst/>
          <a:cxnLst/>
          <a:rect l="0" t="0" r="0" b="0"/>
          <a:pathLst>
            <a:path>
              <a:moveTo>
                <a:pt x="0" y="0"/>
              </a:moveTo>
              <a:lnTo>
                <a:pt x="647924" y="0"/>
              </a:lnTo>
              <a:lnTo>
                <a:pt x="647924" y="1543132"/>
              </a:lnTo>
              <a:lnTo>
                <a:pt x="1295849" y="1543132"/>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311150">
            <a:lnSpc>
              <a:spcPct val="90000"/>
            </a:lnSpc>
            <a:spcBef>
              <a:spcPct val="0"/>
            </a:spcBef>
            <a:spcAft>
              <a:spcPct val="35000"/>
            </a:spcAft>
            <a:buNone/>
          </a:pPr>
          <a:endParaRPr lang="en-US" sz="700" b="0" kern="1200"/>
        </a:p>
      </dsp:txBody>
      <dsp:txXfrm>
        <a:off x="3104355" y="3079989"/>
        <a:ext cx="100753" cy="100753"/>
      </dsp:txXfrm>
    </dsp:sp>
    <dsp:sp modelId="{A0E2934C-2191-4574-93C1-821E2343ED35}">
      <dsp:nvSpPr>
        <dsp:cNvPr id="0" name=""/>
        <dsp:cNvSpPr/>
      </dsp:nvSpPr>
      <dsp:spPr>
        <a:xfrm>
          <a:off x="2506807" y="2358799"/>
          <a:ext cx="1295849" cy="820592"/>
        </a:xfrm>
        <a:custGeom>
          <a:avLst/>
          <a:gdLst/>
          <a:ahLst/>
          <a:cxnLst/>
          <a:rect l="0" t="0" r="0" b="0"/>
          <a:pathLst>
            <a:path>
              <a:moveTo>
                <a:pt x="0" y="0"/>
              </a:moveTo>
              <a:lnTo>
                <a:pt x="647924" y="0"/>
              </a:lnTo>
              <a:lnTo>
                <a:pt x="647924" y="820592"/>
              </a:lnTo>
              <a:lnTo>
                <a:pt x="1295849" y="820592"/>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b="0" kern="1200"/>
        </a:p>
      </dsp:txBody>
      <dsp:txXfrm>
        <a:off x="3116387" y="2730750"/>
        <a:ext cx="76690" cy="76690"/>
      </dsp:txXfrm>
    </dsp:sp>
    <dsp:sp modelId="{744134E7-FB82-4BAF-BD10-D9621015B0BC}">
      <dsp:nvSpPr>
        <dsp:cNvPr id="0" name=""/>
        <dsp:cNvSpPr/>
      </dsp:nvSpPr>
      <dsp:spPr>
        <a:xfrm>
          <a:off x="2506807" y="2358799"/>
          <a:ext cx="1295849" cy="98052"/>
        </a:xfrm>
        <a:custGeom>
          <a:avLst/>
          <a:gdLst/>
          <a:ahLst/>
          <a:cxnLst/>
          <a:rect l="0" t="0" r="0" b="0"/>
          <a:pathLst>
            <a:path>
              <a:moveTo>
                <a:pt x="0" y="0"/>
              </a:moveTo>
              <a:lnTo>
                <a:pt x="647924" y="0"/>
              </a:lnTo>
              <a:lnTo>
                <a:pt x="647924" y="98052"/>
              </a:lnTo>
              <a:lnTo>
                <a:pt x="1295849" y="98052"/>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3122243" y="2375336"/>
        <a:ext cx="64977" cy="64977"/>
      </dsp:txXfrm>
    </dsp:sp>
    <dsp:sp modelId="{BAB5779C-7528-444D-BD33-34F6ADF7D547}">
      <dsp:nvSpPr>
        <dsp:cNvPr id="0" name=""/>
        <dsp:cNvSpPr/>
      </dsp:nvSpPr>
      <dsp:spPr>
        <a:xfrm>
          <a:off x="2506807" y="1734311"/>
          <a:ext cx="1295849" cy="624487"/>
        </a:xfrm>
        <a:custGeom>
          <a:avLst/>
          <a:gdLst/>
          <a:ahLst/>
          <a:cxnLst/>
          <a:rect l="0" t="0" r="0" b="0"/>
          <a:pathLst>
            <a:path>
              <a:moveTo>
                <a:pt x="0" y="624487"/>
              </a:moveTo>
              <a:lnTo>
                <a:pt x="647924" y="624487"/>
              </a:lnTo>
              <a:lnTo>
                <a:pt x="647924" y="0"/>
              </a:lnTo>
              <a:lnTo>
                <a:pt x="1295849" y="0"/>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3118770" y="2010593"/>
        <a:ext cx="71923" cy="71923"/>
      </dsp:txXfrm>
    </dsp:sp>
    <dsp:sp modelId="{6987BC0C-1310-49C0-8871-87C28E04B52E}">
      <dsp:nvSpPr>
        <dsp:cNvPr id="0" name=""/>
        <dsp:cNvSpPr/>
      </dsp:nvSpPr>
      <dsp:spPr>
        <a:xfrm>
          <a:off x="2506807" y="1011771"/>
          <a:ext cx="1295849" cy="1347027"/>
        </a:xfrm>
        <a:custGeom>
          <a:avLst/>
          <a:gdLst/>
          <a:ahLst/>
          <a:cxnLst/>
          <a:rect l="0" t="0" r="0" b="0"/>
          <a:pathLst>
            <a:path>
              <a:moveTo>
                <a:pt x="0" y="1347027"/>
              </a:moveTo>
              <a:lnTo>
                <a:pt x="647924" y="1347027"/>
              </a:lnTo>
              <a:lnTo>
                <a:pt x="647924" y="0"/>
              </a:lnTo>
              <a:lnTo>
                <a:pt x="1295849" y="0"/>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66700">
            <a:lnSpc>
              <a:spcPct val="90000"/>
            </a:lnSpc>
            <a:spcBef>
              <a:spcPct val="0"/>
            </a:spcBef>
            <a:spcAft>
              <a:spcPct val="35000"/>
            </a:spcAft>
            <a:buNone/>
          </a:pPr>
          <a:endParaRPr lang="en-US" sz="600" b="0" kern="1200"/>
        </a:p>
      </dsp:txBody>
      <dsp:txXfrm>
        <a:off x="3108003" y="1638557"/>
        <a:ext cx="93457" cy="93457"/>
      </dsp:txXfrm>
    </dsp:sp>
    <dsp:sp modelId="{FAED4CBC-D6A1-42F9-BF7C-62DA9096BE11}">
      <dsp:nvSpPr>
        <dsp:cNvPr id="0" name=""/>
        <dsp:cNvSpPr/>
      </dsp:nvSpPr>
      <dsp:spPr>
        <a:xfrm>
          <a:off x="2506807" y="289231"/>
          <a:ext cx="1295849" cy="2069567"/>
        </a:xfrm>
        <a:custGeom>
          <a:avLst/>
          <a:gdLst/>
          <a:ahLst/>
          <a:cxnLst/>
          <a:rect l="0" t="0" r="0" b="0"/>
          <a:pathLst>
            <a:path>
              <a:moveTo>
                <a:pt x="0" y="2069567"/>
              </a:moveTo>
              <a:lnTo>
                <a:pt x="647924" y="2069567"/>
              </a:lnTo>
              <a:lnTo>
                <a:pt x="647924" y="0"/>
              </a:lnTo>
              <a:lnTo>
                <a:pt x="1295849" y="0"/>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355600">
            <a:lnSpc>
              <a:spcPct val="90000"/>
            </a:lnSpc>
            <a:spcBef>
              <a:spcPct val="0"/>
            </a:spcBef>
            <a:spcAft>
              <a:spcPct val="35000"/>
            </a:spcAft>
            <a:buNone/>
          </a:pPr>
          <a:endParaRPr lang="en-US" sz="800" b="0" kern="1200"/>
        </a:p>
      </dsp:txBody>
      <dsp:txXfrm>
        <a:off x="3093687" y="1262970"/>
        <a:ext cx="122089" cy="122089"/>
      </dsp:txXfrm>
    </dsp:sp>
    <dsp:sp modelId="{2073A012-19A6-43D3-B091-25A9DB52EE2A}">
      <dsp:nvSpPr>
        <dsp:cNvPr id="0" name=""/>
        <dsp:cNvSpPr/>
      </dsp:nvSpPr>
      <dsp:spPr>
        <a:xfrm>
          <a:off x="584636" y="1655880"/>
          <a:ext cx="2438504" cy="1405837"/>
        </a:xfrm>
        <a:prstGeom prst="rect">
          <a:avLst/>
        </a:prstGeom>
        <a:solidFill>
          <a:srgbClr val="00B0F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795" tIns="10795" rIns="10795" bIns="10795" numCol="1" spcCol="1270" anchor="ctr" anchorCtr="0">
          <a:noAutofit/>
        </a:bodyPr>
        <a:lstStyle/>
        <a:p>
          <a:pPr marL="0" lvl="0" indent="0" algn="ctr" defTabSz="755650">
            <a:lnSpc>
              <a:spcPct val="90000"/>
            </a:lnSpc>
            <a:spcBef>
              <a:spcPct val="0"/>
            </a:spcBef>
            <a:spcAft>
              <a:spcPct val="35000"/>
            </a:spcAft>
            <a:buNone/>
          </a:pPr>
          <a:r>
            <a:rPr lang="en-US" sz="1700" b="0" kern="1200" dirty="0">
              <a:solidFill>
                <a:schemeClr val="bg1"/>
              </a:solidFill>
            </a:rPr>
            <a:t>Should ACIP recommend RZV [or </a:t>
          </a:r>
          <a:r>
            <a:rPr lang="en-US" sz="1700" b="0" kern="1200" dirty="0" err="1">
              <a:solidFill>
                <a:schemeClr val="bg1"/>
              </a:solidFill>
            </a:rPr>
            <a:t>Shingrix</a:t>
          </a:r>
          <a:r>
            <a:rPr lang="en-US" sz="1700" b="0" kern="1200" dirty="0">
              <a:solidFill>
                <a:schemeClr val="bg1"/>
              </a:solidFill>
            </a:rPr>
            <a:t>] for use in immunocompetent adults aged 50 years and older to prevent shingles?</a:t>
          </a:r>
        </a:p>
      </dsp:txBody>
      <dsp:txXfrm>
        <a:off x="584636" y="1655880"/>
        <a:ext cx="2438504" cy="1405837"/>
      </dsp:txXfrm>
    </dsp:sp>
    <dsp:sp modelId="{B0B6904C-B974-4F28-BCDE-55B8DAE7F158}">
      <dsp:nvSpPr>
        <dsp:cNvPr id="0" name=""/>
        <dsp:cNvSpPr/>
      </dsp:nvSpPr>
      <dsp:spPr>
        <a:xfrm>
          <a:off x="3802657" y="215"/>
          <a:ext cx="1895945" cy="578032"/>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255" tIns="8255" rIns="8255" bIns="8255" numCol="1" spcCol="1270" anchor="ctr" anchorCtr="0">
          <a:noAutofit/>
        </a:bodyPr>
        <a:lstStyle/>
        <a:p>
          <a:pPr marL="0" lvl="0" indent="0" algn="ctr" defTabSz="577850">
            <a:lnSpc>
              <a:spcPct val="90000"/>
            </a:lnSpc>
            <a:spcBef>
              <a:spcPct val="0"/>
            </a:spcBef>
            <a:spcAft>
              <a:spcPct val="35000"/>
            </a:spcAft>
            <a:buNone/>
          </a:pPr>
          <a:r>
            <a:rPr lang="en-US" sz="1300" b="0" kern="1200" dirty="0"/>
            <a:t>Is there a public health need?</a:t>
          </a:r>
        </a:p>
      </dsp:txBody>
      <dsp:txXfrm>
        <a:off x="3802657" y="215"/>
        <a:ext cx="1895945" cy="578032"/>
      </dsp:txXfrm>
    </dsp:sp>
    <dsp:sp modelId="{FD994ED9-1128-44BF-802E-BF7E20BD9D49}">
      <dsp:nvSpPr>
        <dsp:cNvPr id="0" name=""/>
        <dsp:cNvSpPr/>
      </dsp:nvSpPr>
      <dsp:spPr>
        <a:xfrm>
          <a:off x="3802657" y="722755"/>
          <a:ext cx="1895945" cy="578032"/>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255" tIns="8255" rIns="8255" bIns="8255" numCol="1" spcCol="1270" anchor="ctr" anchorCtr="0">
          <a:noAutofit/>
        </a:bodyPr>
        <a:lstStyle/>
        <a:p>
          <a:pPr marL="0" lvl="0" indent="0" algn="ctr" defTabSz="577850">
            <a:lnSpc>
              <a:spcPct val="90000"/>
            </a:lnSpc>
            <a:spcBef>
              <a:spcPct val="0"/>
            </a:spcBef>
            <a:spcAft>
              <a:spcPct val="35000"/>
            </a:spcAft>
            <a:buNone/>
          </a:pPr>
          <a:r>
            <a:rPr lang="en-US" sz="1300" b="0" kern="1200" dirty="0"/>
            <a:t>Do benefits from the intervention outweigh the harms?</a:t>
          </a:r>
        </a:p>
      </dsp:txBody>
      <dsp:txXfrm>
        <a:off x="3802657" y="722755"/>
        <a:ext cx="1895945" cy="578032"/>
      </dsp:txXfrm>
    </dsp:sp>
    <dsp:sp modelId="{7A467840-2C0E-48CA-AEBE-1AFB4354208B}">
      <dsp:nvSpPr>
        <dsp:cNvPr id="0" name=""/>
        <dsp:cNvSpPr/>
      </dsp:nvSpPr>
      <dsp:spPr>
        <a:xfrm>
          <a:off x="3802657" y="1445295"/>
          <a:ext cx="1895945" cy="578032"/>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255" tIns="8255" rIns="8255" bIns="8255" numCol="1" spcCol="1270" anchor="ctr" anchorCtr="0">
          <a:noAutofit/>
        </a:bodyPr>
        <a:lstStyle/>
        <a:p>
          <a:pPr marL="0" lvl="0" indent="0" algn="ctr" defTabSz="577850">
            <a:lnSpc>
              <a:spcPct val="90000"/>
            </a:lnSpc>
            <a:spcBef>
              <a:spcPct val="0"/>
            </a:spcBef>
            <a:spcAft>
              <a:spcPct val="35000"/>
            </a:spcAft>
            <a:buNone/>
          </a:pPr>
          <a:r>
            <a:rPr lang="en-US" sz="1300" b="0" kern="1200" dirty="0"/>
            <a:t>What is the overall certainty of evidence for the critical outcomes?</a:t>
          </a:r>
        </a:p>
      </dsp:txBody>
      <dsp:txXfrm>
        <a:off x="3802657" y="1445295"/>
        <a:ext cx="1895945" cy="578032"/>
      </dsp:txXfrm>
    </dsp:sp>
    <dsp:sp modelId="{2CD5C5EA-5C90-4391-A1B2-F8EE7AB084CC}">
      <dsp:nvSpPr>
        <dsp:cNvPr id="0" name=""/>
        <dsp:cNvSpPr/>
      </dsp:nvSpPr>
      <dsp:spPr>
        <a:xfrm>
          <a:off x="3802657" y="2167835"/>
          <a:ext cx="1895945" cy="578032"/>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255" tIns="8255" rIns="8255" bIns="8255" numCol="1" spcCol="1270" anchor="ctr" anchorCtr="0">
          <a:noAutofit/>
        </a:bodyPr>
        <a:lstStyle/>
        <a:p>
          <a:pPr marL="0" lvl="0" indent="0" algn="ctr" defTabSz="577850">
            <a:lnSpc>
              <a:spcPct val="90000"/>
            </a:lnSpc>
            <a:spcBef>
              <a:spcPct val="0"/>
            </a:spcBef>
            <a:spcAft>
              <a:spcPct val="35000"/>
            </a:spcAft>
            <a:buNone/>
          </a:pPr>
          <a:r>
            <a:rPr lang="en-US" sz="1300" b="0" kern="1200" dirty="0"/>
            <a:t>Does the target population value this intervention?</a:t>
          </a:r>
        </a:p>
      </dsp:txBody>
      <dsp:txXfrm>
        <a:off x="3802657" y="2167835"/>
        <a:ext cx="1895945" cy="578032"/>
      </dsp:txXfrm>
    </dsp:sp>
    <dsp:sp modelId="{E428CA9B-7C02-4BA9-B4D9-87A0D7490036}">
      <dsp:nvSpPr>
        <dsp:cNvPr id="0" name=""/>
        <dsp:cNvSpPr/>
      </dsp:nvSpPr>
      <dsp:spPr>
        <a:xfrm>
          <a:off x="3802657" y="2890376"/>
          <a:ext cx="1895945" cy="578032"/>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255" tIns="8255" rIns="8255" bIns="8255" numCol="1" spcCol="1270" anchor="ctr" anchorCtr="0">
          <a:noAutofit/>
        </a:bodyPr>
        <a:lstStyle/>
        <a:p>
          <a:pPr marL="0" lvl="0" indent="0" algn="ctr" defTabSz="577850">
            <a:lnSpc>
              <a:spcPct val="90000"/>
            </a:lnSpc>
            <a:spcBef>
              <a:spcPct val="0"/>
            </a:spcBef>
            <a:spcAft>
              <a:spcPct val="35000"/>
            </a:spcAft>
            <a:buNone/>
          </a:pPr>
          <a:r>
            <a:rPr lang="en-US" sz="1300" b="0" kern="1200" dirty="0"/>
            <a:t>Is the intervention acceptable to key stakeholders?</a:t>
          </a:r>
        </a:p>
      </dsp:txBody>
      <dsp:txXfrm>
        <a:off x="3802657" y="2890376"/>
        <a:ext cx="1895945" cy="578032"/>
      </dsp:txXfrm>
    </dsp:sp>
    <dsp:sp modelId="{78F940AE-9759-425F-BCA6-5A0D818EA74B}">
      <dsp:nvSpPr>
        <dsp:cNvPr id="0" name=""/>
        <dsp:cNvSpPr/>
      </dsp:nvSpPr>
      <dsp:spPr>
        <a:xfrm>
          <a:off x="3802657" y="3612916"/>
          <a:ext cx="1895945" cy="578032"/>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255" tIns="8255" rIns="8255" bIns="8255" numCol="1" spcCol="1270" anchor="ctr" anchorCtr="0">
          <a:noAutofit/>
        </a:bodyPr>
        <a:lstStyle/>
        <a:p>
          <a:pPr marL="0" lvl="0" indent="0" algn="ctr" defTabSz="577850">
            <a:lnSpc>
              <a:spcPct val="90000"/>
            </a:lnSpc>
            <a:spcBef>
              <a:spcPct val="0"/>
            </a:spcBef>
            <a:spcAft>
              <a:spcPct val="35000"/>
            </a:spcAft>
            <a:buNone/>
          </a:pPr>
          <a:r>
            <a:rPr lang="en-US" sz="1300" b="0" kern="1200" dirty="0"/>
            <a:t>Is the intervention a reasonable and efficient allocation of resources?</a:t>
          </a:r>
        </a:p>
      </dsp:txBody>
      <dsp:txXfrm>
        <a:off x="3802657" y="3612916"/>
        <a:ext cx="1895945" cy="578032"/>
      </dsp:txXfrm>
    </dsp:sp>
    <dsp:sp modelId="{4391341F-95CE-4323-8A7B-1045485F3705}">
      <dsp:nvSpPr>
        <dsp:cNvPr id="0" name=""/>
        <dsp:cNvSpPr/>
      </dsp:nvSpPr>
      <dsp:spPr>
        <a:xfrm>
          <a:off x="3802657" y="4335456"/>
          <a:ext cx="1895945" cy="578032"/>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255" tIns="8255" rIns="8255" bIns="8255" numCol="1" spcCol="1270" anchor="ctr" anchorCtr="0">
          <a:noAutofit/>
        </a:bodyPr>
        <a:lstStyle/>
        <a:p>
          <a:pPr marL="0" lvl="0" indent="0" algn="ctr" defTabSz="577850">
            <a:lnSpc>
              <a:spcPct val="90000"/>
            </a:lnSpc>
            <a:spcBef>
              <a:spcPct val="0"/>
            </a:spcBef>
            <a:spcAft>
              <a:spcPct val="35000"/>
            </a:spcAft>
            <a:buNone/>
          </a:pPr>
          <a:r>
            <a:rPr lang="en-US" sz="1300" b="0" kern="1200" dirty="0"/>
            <a:t>Is the intervention feasible to implement?</a:t>
          </a:r>
        </a:p>
      </dsp:txBody>
      <dsp:txXfrm>
        <a:off x="3802657" y="4335456"/>
        <a:ext cx="1895945" cy="578032"/>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2B45722-51F4-42D2-899B-EC552451B40D}">
      <dsp:nvSpPr>
        <dsp:cNvPr id="0" name=""/>
        <dsp:cNvSpPr/>
      </dsp:nvSpPr>
      <dsp:spPr>
        <a:xfrm>
          <a:off x="2506807" y="2358799"/>
          <a:ext cx="1295849" cy="2265672"/>
        </a:xfrm>
        <a:custGeom>
          <a:avLst/>
          <a:gdLst/>
          <a:ahLst/>
          <a:cxnLst/>
          <a:rect l="0" t="0" r="0" b="0"/>
          <a:pathLst>
            <a:path>
              <a:moveTo>
                <a:pt x="0" y="0"/>
              </a:moveTo>
              <a:lnTo>
                <a:pt x="647924" y="0"/>
              </a:lnTo>
              <a:lnTo>
                <a:pt x="647924" y="2265672"/>
              </a:lnTo>
              <a:lnTo>
                <a:pt x="1295849" y="2265672"/>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400050">
            <a:lnSpc>
              <a:spcPct val="90000"/>
            </a:lnSpc>
            <a:spcBef>
              <a:spcPct val="0"/>
            </a:spcBef>
            <a:spcAft>
              <a:spcPct val="35000"/>
            </a:spcAft>
            <a:buNone/>
          </a:pPr>
          <a:endParaRPr lang="en-US" sz="900" b="0" kern="1200"/>
        </a:p>
      </dsp:txBody>
      <dsp:txXfrm>
        <a:off x="3089480" y="3426383"/>
        <a:ext cx="130503" cy="130503"/>
      </dsp:txXfrm>
    </dsp:sp>
    <dsp:sp modelId="{78091449-97ED-4B52-BE13-48C167BAAC0D}">
      <dsp:nvSpPr>
        <dsp:cNvPr id="0" name=""/>
        <dsp:cNvSpPr/>
      </dsp:nvSpPr>
      <dsp:spPr>
        <a:xfrm>
          <a:off x="2506807" y="2358799"/>
          <a:ext cx="1295849" cy="1543132"/>
        </a:xfrm>
        <a:custGeom>
          <a:avLst/>
          <a:gdLst/>
          <a:ahLst/>
          <a:cxnLst/>
          <a:rect l="0" t="0" r="0" b="0"/>
          <a:pathLst>
            <a:path>
              <a:moveTo>
                <a:pt x="0" y="0"/>
              </a:moveTo>
              <a:lnTo>
                <a:pt x="647924" y="0"/>
              </a:lnTo>
              <a:lnTo>
                <a:pt x="647924" y="1543132"/>
              </a:lnTo>
              <a:lnTo>
                <a:pt x="1295849" y="1543132"/>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311150">
            <a:lnSpc>
              <a:spcPct val="90000"/>
            </a:lnSpc>
            <a:spcBef>
              <a:spcPct val="0"/>
            </a:spcBef>
            <a:spcAft>
              <a:spcPct val="35000"/>
            </a:spcAft>
            <a:buNone/>
          </a:pPr>
          <a:endParaRPr lang="en-US" sz="700" b="0" kern="1200"/>
        </a:p>
      </dsp:txBody>
      <dsp:txXfrm>
        <a:off x="3104355" y="3079989"/>
        <a:ext cx="100753" cy="100753"/>
      </dsp:txXfrm>
    </dsp:sp>
    <dsp:sp modelId="{A0E2934C-2191-4574-93C1-821E2343ED35}">
      <dsp:nvSpPr>
        <dsp:cNvPr id="0" name=""/>
        <dsp:cNvSpPr/>
      </dsp:nvSpPr>
      <dsp:spPr>
        <a:xfrm>
          <a:off x="2506807" y="2358799"/>
          <a:ext cx="1295849" cy="820592"/>
        </a:xfrm>
        <a:custGeom>
          <a:avLst/>
          <a:gdLst/>
          <a:ahLst/>
          <a:cxnLst/>
          <a:rect l="0" t="0" r="0" b="0"/>
          <a:pathLst>
            <a:path>
              <a:moveTo>
                <a:pt x="0" y="0"/>
              </a:moveTo>
              <a:lnTo>
                <a:pt x="647924" y="0"/>
              </a:lnTo>
              <a:lnTo>
                <a:pt x="647924" y="820592"/>
              </a:lnTo>
              <a:lnTo>
                <a:pt x="1295849" y="820592"/>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b="0" kern="1200"/>
        </a:p>
      </dsp:txBody>
      <dsp:txXfrm>
        <a:off x="3116387" y="2730750"/>
        <a:ext cx="76690" cy="76690"/>
      </dsp:txXfrm>
    </dsp:sp>
    <dsp:sp modelId="{744134E7-FB82-4BAF-BD10-D9621015B0BC}">
      <dsp:nvSpPr>
        <dsp:cNvPr id="0" name=""/>
        <dsp:cNvSpPr/>
      </dsp:nvSpPr>
      <dsp:spPr>
        <a:xfrm>
          <a:off x="2506807" y="2358799"/>
          <a:ext cx="1295849" cy="98052"/>
        </a:xfrm>
        <a:custGeom>
          <a:avLst/>
          <a:gdLst/>
          <a:ahLst/>
          <a:cxnLst/>
          <a:rect l="0" t="0" r="0" b="0"/>
          <a:pathLst>
            <a:path>
              <a:moveTo>
                <a:pt x="0" y="0"/>
              </a:moveTo>
              <a:lnTo>
                <a:pt x="647924" y="0"/>
              </a:lnTo>
              <a:lnTo>
                <a:pt x="647924" y="98052"/>
              </a:lnTo>
              <a:lnTo>
                <a:pt x="1295849" y="98052"/>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3122243" y="2375336"/>
        <a:ext cx="64977" cy="64977"/>
      </dsp:txXfrm>
    </dsp:sp>
    <dsp:sp modelId="{BAB5779C-7528-444D-BD33-34F6ADF7D547}">
      <dsp:nvSpPr>
        <dsp:cNvPr id="0" name=""/>
        <dsp:cNvSpPr/>
      </dsp:nvSpPr>
      <dsp:spPr>
        <a:xfrm>
          <a:off x="2506807" y="1734311"/>
          <a:ext cx="1295849" cy="624487"/>
        </a:xfrm>
        <a:custGeom>
          <a:avLst/>
          <a:gdLst/>
          <a:ahLst/>
          <a:cxnLst/>
          <a:rect l="0" t="0" r="0" b="0"/>
          <a:pathLst>
            <a:path>
              <a:moveTo>
                <a:pt x="0" y="624487"/>
              </a:moveTo>
              <a:lnTo>
                <a:pt x="647924" y="624487"/>
              </a:lnTo>
              <a:lnTo>
                <a:pt x="647924" y="0"/>
              </a:lnTo>
              <a:lnTo>
                <a:pt x="1295849" y="0"/>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3118770" y="2010593"/>
        <a:ext cx="71923" cy="71923"/>
      </dsp:txXfrm>
    </dsp:sp>
    <dsp:sp modelId="{6987BC0C-1310-49C0-8871-87C28E04B52E}">
      <dsp:nvSpPr>
        <dsp:cNvPr id="0" name=""/>
        <dsp:cNvSpPr/>
      </dsp:nvSpPr>
      <dsp:spPr>
        <a:xfrm>
          <a:off x="2506807" y="1011771"/>
          <a:ext cx="1295849" cy="1347027"/>
        </a:xfrm>
        <a:custGeom>
          <a:avLst/>
          <a:gdLst/>
          <a:ahLst/>
          <a:cxnLst/>
          <a:rect l="0" t="0" r="0" b="0"/>
          <a:pathLst>
            <a:path>
              <a:moveTo>
                <a:pt x="0" y="1347027"/>
              </a:moveTo>
              <a:lnTo>
                <a:pt x="647924" y="1347027"/>
              </a:lnTo>
              <a:lnTo>
                <a:pt x="647924" y="0"/>
              </a:lnTo>
              <a:lnTo>
                <a:pt x="1295849" y="0"/>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66700">
            <a:lnSpc>
              <a:spcPct val="90000"/>
            </a:lnSpc>
            <a:spcBef>
              <a:spcPct val="0"/>
            </a:spcBef>
            <a:spcAft>
              <a:spcPct val="35000"/>
            </a:spcAft>
            <a:buNone/>
          </a:pPr>
          <a:endParaRPr lang="en-US" sz="600" b="0" kern="1200"/>
        </a:p>
      </dsp:txBody>
      <dsp:txXfrm>
        <a:off x="3108003" y="1638557"/>
        <a:ext cx="93457" cy="93457"/>
      </dsp:txXfrm>
    </dsp:sp>
    <dsp:sp modelId="{FAED4CBC-D6A1-42F9-BF7C-62DA9096BE11}">
      <dsp:nvSpPr>
        <dsp:cNvPr id="0" name=""/>
        <dsp:cNvSpPr/>
      </dsp:nvSpPr>
      <dsp:spPr>
        <a:xfrm>
          <a:off x="2506807" y="289231"/>
          <a:ext cx="1295849" cy="2069567"/>
        </a:xfrm>
        <a:custGeom>
          <a:avLst/>
          <a:gdLst/>
          <a:ahLst/>
          <a:cxnLst/>
          <a:rect l="0" t="0" r="0" b="0"/>
          <a:pathLst>
            <a:path>
              <a:moveTo>
                <a:pt x="0" y="2069567"/>
              </a:moveTo>
              <a:lnTo>
                <a:pt x="647924" y="2069567"/>
              </a:lnTo>
              <a:lnTo>
                <a:pt x="647924" y="0"/>
              </a:lnTo>
              <a:lnTo>
                <a:pt x="1295849" y="0"/>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355600">
            <a:lnSpc>
              <a:spcPct val="90000"/>
            </a:lnSpc>
            <a:spcBef>
              <a:spcPct val="0"/>
            </a:spcBef>
            <a:spcAft>
              <a:spcPct val="35000"/>
            </a:spcAft>
            <a:buNone/>
          </a:pPr>
          <a:endParaRPr lang="en-US" sz="800" b="0" kern="1200"/>
        </a:p>
      </dsp:txBody>
      <dsp:txXfrm>
        <a:off x="3093687" y="1262970"/>
        <a:ext cx="122089" cy="122089"/>
      </dsp:txXfrm>
    </dsp:sp>
    <dsp:sp modelId="{2073A012-19A6-43D3-B091-25A9DB52EE2A}">
      <dsp:nvSpPr>
        <dsp:cNvPr id="0" name=""/>
        <dsp:cNvSpPr/>
      </dsp:nvSpPr>
      <dsp:spPr>
        <a:xfrm>
          <a:off x="584636" y="1655880"/>
          <a:ext cx="2438504" cy="1405837"/>
        </a:xfrm>
        <a:prstGeom prst="rect">
          <a:avLst/>
        </a:prstGeom>
        <a:solidFill>
          <a:srgbClr val="00B0F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795" tIns="10795" rIns="10795" bIns="10795" numCol="1" spcCol="1270" anchor="ctr" anchorCtr="0">
          <a:noAutofit/>
        </a:bodyPr>
        <a:lstStyle/>
        <a:p>
          <a:pPr marL="0" lvl="0" indent="0" algn="ctr" defTabSz="755650">
            <a:lnSpc>
              <a:spcPct val="90000"/>
            </a:lnSpc>
            <a:spcBef>
              <a:spcPct val="0"/>
            </a:spcBef>
            <a:spcAft>
              <a:spcPct val="35000"/>
            </a:spcAft>
            <a:buNone/>
          </a:pPr>
          <a:r>
            <a:rPr lang="en-US" sz="1700" b="0" kern="1200" dirty="0">
              <a:solidFill>
                <a:schemeClr val="bg1"/>
              </a:solidFill>
            </a:rPr>
            <a:t>Should ACIP recommend RZV [or </a:t>
          </a:r>
          <a:r>
            <a:rPr lang="en-US" sz="1700" b="0" kern="1200" dirty="0" err="1">
              <a:solidFill>
                <a:schemeClr val="bg1"/>
              </a:solidFill>
            </a:rPr>
            <a:t>Shingrix</a:t>
          </a:r>
          <a:r>
            <a:rPr lang="en-US" sz="1700" b="0" kern="1200" dirty="0">
              <a:solidFill>
                <a:schemeClr val="bg1"/>
              </a:solidFill>
            </a:rPr>
            <a:t>] for use in immunocompetent adults aged 50 years and older to prevent shingles?</a:t>
          </a:r>
        </a:p>
      </dsp:txBody>
      <dsp:txXfrm>
        <a:off x="584636" y="1655880"/>
        <a:ext cx="2438504" cy="1405837"/>
      </dsp:txXfrm>
    </dsp:sp>
    <dsp:sp modelId="{B0B6904C-B974-4F28-BCDE-55B8DAE7F158}">
      <dsp:nvSpPr>
        <dsp:cNvPr id="0" name=""/>
        <dsp:cNvSpPr/>
      </dsp:nvSpPr>
      <dsp:spPr>
        <a:xfrm>
          <a:off x="3802657" y="215"/>
          <a:ext cx="1895945" cy="578032"/>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255" tIns="8255" rIns="8255" bIns="8255" numCol="1" spcCol="1270" anchor="ctr" anchorCtr="0">
          <a:noAutofit/>
        </a:bodyPr>
        <a:lstStyle/>
        <a:p>
          <a:pPr marL="0" lvl="0" indent="0" algn="ctr" defTabSz="577850">
            <a:lnSpc>
              <a:spcPct val="90000"/>
            </a:lnSpc>
            <a:spcBef>
              <a:spcPct val="0"/>
            </a:spcBef>
            <a:spcAft>
              <a:spcPct val="35000"/>
            </a:spcAft>
            <a:buNone/>
          </a:pPr>
          <a:r>
            <a:rPr lang="en-US" sz="1300" b="0" kern="1200" dirty="0"/>
            <a:t>Is there a public health need?</a:t>
          </a:r>
        </a:p>
      </dsp:txBody>
      <dsp:txXfrm>
        <a:off x="3802657" y="215"/>
        <a:ext cx="1895945" cy="578032"/>
      </dsp:txXfrm>
    </dsp:sp>
    <dsp:sp modelId="{FD994ED9-1128-44BF-802E-BF7E20BD9D49}">
      <dsp:nvSpPr>
        <dsp:cNvPr id="0" name=""/>
        <dsp:cNvSpPr/>
      </dsp:nvSpPr>
      <dsp:spPr>
        <a:xfrm>
          <a:off x="3802657" y="722755"/>
          <a:ext cx="1895945" cy="578032"/>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255" tIns="8255" rIns="8255" bIns="8255" numCol="1" spcCol="1270" anchor="ctr" anchorCtr="0">
          <a:noAutofit/>
        </a:bodyPr>
        <a:lstStyle/>
        <a:p>
          <a:pPr marL="0" lvl="0" indent="0" algn="ctr" defTabSz="577850">
            <a:lnSpc>
              <a:spcPct val="90000"/>
            </a:lnSpc>
            <a:spcBef>
              <a:spcPct val="0"/>
            </a:spcBef>
            <a:spcAft>
              <a:spcPct val="35000"/>
            </a:spcAft>
            <a:buNone/>
          </a:pPr>
          <a:r>
            <a:rPr lang="en-US" sz="1300" b="0" kern="1200" dirty="0"/>
            <a:t>Do benefits from the intervention outweigh the harms?</a:t>
          </a:r>
        </a:p>
      </dsp:txBody>
      <dsp:txXfrm>
        <a:off x="3802657" y="722755"/>
        <a:ext cx="1895945" cy="578032"/>
      </dsp:txXfrm>
    </dsp:sp>
    <dsp:sp modelId="{7A467840-2C0E-48CA-AEBE-1AFB4354208B}">
      <dsp:nvSpPr>
        <dsp:cNvPr id="0" name=""/>
        <dsp:cNvSpPr/>
      </dsp:nvSpPr>
      <dsp:spPr>
        <a:xfrm>
          <a:off x="3802657" y="1445295"/>
          <a:ext cx="1895945" cy="578032"/>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255" tIns="8255" rIns="8255" bIns="8255" numCol="1" spcCol="1270" anchor="ctr" anchorCtr="0">
          <a:noAutofit/>
        </a:bodyPr>
        <a:lstStyle/>
        <a:p>
          <a:pPr marL="0" lvl="0" indent="0" algn="ctr" defTabSz="577850">
            <a:lnSpc>
              <a:spcPct val="90000"/>
            </a:lnSpc>
            <a:spcBef>
              <a:spcPct val="0"/>
            </a:spcBef>
            <a:spcAft>
              <a:spcPct val="35000"/>
            </a:spcAft>
            <a:buNone/>
          </a:pPr>
          <a:r>
            <a:rPr lang="en-US" sz="1300" b="0" kern="1200" dirty="0"/>
            <a:t>What is the overall certainty of evidence for the critical outcomes?</a:t>
          </a:r>
        </a:p>
      </dsp:txBody>
      <dsp:txXfrm>
        <a:off x="3802657" y="1445295"/>
        <a:ext cx="1895945" cy="578032"/>
      </dsp:txXfrm>
    </dsp:sp>
    <dsp:sp modelId="{2CD5C5EA-5C90-4391-A1B2-F8EE7AB084CC}">
      <dsp:nvSpPr>
        <dsp:cNvPr id="0" name=""/>
        <dsp:cNvSpPr/>
      </dsp:nvSpPr>
      <dsp:spPr>
        <a:xfrm>
          <a:off x="3802657" y="2167835"/>
          <a:ext cx="1895945" cy="578032"/>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255" tIns="8255" rIns="8255" bIns="8255" numCol="1" spcCol="1270" anchor="ctr" anchorCtr="0">
          <a:noAutofit/>
        </a:bodyPr>
        <a:lstStyle/>
        <a:p>
          <a:pPr marL="0" lvl="0" indent="0" algn="ctr" defTabSz="577850">
            <a:lnSpc>
              <a:spcPct val="90000"/>
            </a:lnSpc>
            <a:spcBef>
              <a:spcPct val="0"/>
            </a:spcBef>
            <a:spcAft>
              <a:spcPct val="35000"/>
            </a:spcAft>
            <a:buNone/>
          </a:pPr>
          <a:r>
            <a:rPr lang="en-US" sz="1300" b="0" kern="1200" dirty="0"/>
            <a:t>Does the target population value this intervention?</a:t>
          </a:r>
        </a:p>
      </dsp:txBody>
      <dsp:txXfrm>
        <a:off x="3802657" y="2167835"/>
        <a:ext cx="1895945" cy="578032"/>
      </dsp:txXfrm>
    </dsp:sp>
    <dsp:sp modelId="{E428CA9B-7C02-4BA9-B4D9-87A0D7490036}">
      <dsp:nvSpPr>
        <dsp:cNvPr id="0" name=""/>
        <dsp:cNvSpPr/>
      </dsp:nvSpPr>
      <dsp:spPr>
        <a:xfrm>
          <a:off x="3802657" y="2890376"/>
          <a:ext cx="1895945" cy="578032"/>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255" tIns="8255" rIns="8255" bIns="8255" numCol="1" spcCol="1270" anchor="ctr" anchorCtr="0">
          <a:noAutofit/>
        </a:bodyPr>
        <a:lstStyle/>
        <a:p>
          <a:pPr marL="0" lvl="0" indent="0" algn="ctr" defTabSz="577850">
            <a:lnSpc>
              <a:spcPct val="90000"/>
            </a:lnSpc>
            <a:spcBef>
              <a:spcPct val="0"/>
            </a:spcBef>
            <a:spcAft>
              <a:spcPct val="35000"/>
            </a:spcAft>
            <a:buNone/>
          </a:pPr>
          <a:r>
            <a:rPr lang="en-US" sz="1300" b="0" kern="1200" dirty="0"/>
            <a:t>Is the intervention acceptable to key stakeholders?</a:t>
          </a:r>
        </a:p>
      </dsp:txBody>
      <dsp:txXfrm>
        <a:off x="3802657" y="2890376"/>
        <a:ext cx="1895945" cy="578032"/>
      </dsp:txXfrm>
    </dsp:sp>
    <dsp:sp modelId="{78F940AE-9759-425F-BCA6-5A0D818EA74B}">
      <dsp:nvSpPr>
        <dsp:cNvPr id="0" name=""/>
        <dsp:cNvSpPr/>
      </dsp:nvSpPr>
      <dsp:spPr>
        <a:xfrm>
          <a:off x="3802657" y="3612916"/>
          <a:ext cx="1895945" cy="578032"/>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255" tIns="8255" rIns="8255" bIns="8255" numCol="1" spcCol="1270" anchor="ctr" anchorCtr="0">
          <a:noAutofit/>
        </a:bodyPr>
        <a:lstStyle/>
        <a:p>
          <a:pPr marL="0" lvl="0" indent="0" algn="ctr" defTabSz="577850">
            <a:lnSpc>
              <a:spcPct val="90000"/>
            </a:lnSpc>
            <a:spcBef>
              <a:spcPct val="0"/>
            </a:spcBef>
            <a:spcAft>
              <a:spcPct val="35000"/>
            </a:spcAft>
            <a:buNone/>
          </a:pPr>
          <a:r>
            <a:rPr lang="en-US" sz="1300" b="0" kern="1200" dirty="0"/>
            <a:t>Is the intervention a reasonable and efficient allocation of resources?</a:t>
          </a:r>
        </a:p>
      </dsp:txBody>
      <dsp:txXfrm>
        <a:off x="3802657" y="3612916"/>
        <a:ext cx="1895945" cy="578032"/>
      </dsp:txXfrm>
    </dsp:sp>
    <dsp:sp modelId="{4391341F-95CE-4323-8A7B-1045485F3705}">
      <dsp:nvSpPr>
        <dsp:cNvPr id="0" name=""/>
        <dsp:cNvSpPr/>
      </dsp:nvSpPr>
      <dsp:spPr>
        <a:xfrm>
          <a:off x="3802657" y="4335456"/>
          <a:ext cx="1895945" cy="578032"/>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255" tIns="8255" rIns="8255" bIns="8255" numCol="1" spcCol="1270" anchor="ctr" anchorCtr="0">
          <a:noAutofit/>
        </a:bodyPr>
        <a:lstStyle/>
        <a:p>
          <a:pPr marL="0" lvl="0" indent="0" algn="ctr" defTabSz="577850">
            <a:lnSpc>
              <a:spcPct val="90000"/>
            </a:lnSpc>
            <a:spcBef>
              <a:spcPct val="0"/>
            </a:spcBef>
            <a:spcAft>
              <a:spcPct val="35000"/>
            </a:spcAft>
            <a:buNone/>
          </a:pPr>
          <a:r>
            <a:rPr lang="en-US" sz="1300" b="0" kern="1200" dirty="0"/>
            <a:t>Is the intervention feasible to implement?</a:t>
          </a:r>
        </a:p>
      </dsp:txBody>
      <dsp:txXfrm>
        <a:off x="3802657" y="4335456"/>
        <a:ext cx="1895945" cy="578032"/>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2B45722-51F4-42D2-899B-EC552451B40D}">
      <dsp:nvSpPr>
        <dsp:cNvPr id="0" name=""/>
        <dsp:cNvSpPr/>
      </dsp:nvSpPr>
      <dsp:spPr>
        <a:xfrm>
          <a:off x="2506807" y="2358799"/>
          <a:ext cx="1295849" cy="2265672"/>
        </a:xfrm>
        <a:custGeom>
          <a:avLst/>
          <a:gdLst/>
          <a:ahLst/>
          <a:cxnLst/>
          <a:rect l="0" t="0" r="0" b="0"/>
          <a:pathLst>
            <a:path>
              <a:moveTo>
                <a:pt x="0" y="0"/>
              </a:moveTo>
              <a:lnTo>
                <a:pt x="647924" y="0"/>
              </a:lnTo>
              <a:lnTo>
                <a:pt x="647924" y="2265672"/>
              </a:lnTo>
              <a:lnTo>
                <a:pt x="1295849" y="2265672"/>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400050">
            <a:lnSpc>
              <a:spcPct val="90000"/>
            </a:lnSpc>
            <a:spcBef>
              <a:spcPct val="0"/>
            </a:spcBef>
            <a:spcAft>
              <a:spcPct val="35000"/>
            </a:spcAft>
            <a:buNone/>
          </a:pPr>
          <a:endParaRPr lang="en-US" sz="900" b="0" kern="1200"/>
        </a:p>
      </dsp:txBody>
      <dsp:txXfrm>
        <a:off x="3089480" y="3426383"/>
        <a:ext cx="130503" cy="130503"/>
      </dsp:txXfrm>
    </dsp:sp>
    <dsp:sp modelId="{78091449-97ED-4B52-BE13-48C167BAAC0D}">
      <dsp:nvSpPr>
        <dsp:cNvPr id="0" name=""/>
        <dsp:cNvSpPr/>
      </dsp:nvSpPr>
      <dsp:spPr>
        <a:xfrm>
          <a:off x="2506807" y="2358799"/>
          <a:ext cx="1295849" cy="1543132"/>
        </a:xfrm>
        <a:custGeom>
          <a:avLst/>
          <a:gdLst/>
          <a:ahLst/>
          <a:cxnLst/>
          <a:rect l="0" t="0" r="0" b="0"/>
          <a:pathLst>
            <a:path>
              <a:moveTo>
                <a:pt x="0" y="0"/>
              </a:moveTo>
              <a:lnTo>
                <a:pt x="647924" y="0"/>
              </a:lnTo>
              <a:lnTo>
                <a:pt x="647924" y="1543132"/>
              </a:lnTo>
              <a:lnTo>
                <a:pt x="1295849" y="1543132"/>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311150">
            <a:lnSpc>
              <a:spcPct val="90000"/>
            </a:lnSpc>
            <a:spcBef>
              <a:spcPct val="0"/>
            </a:spcBef>
            <a:spcAft>
              <a:spcPct val="35000"/>
            </a:spcAft>
            <a:buNone/>
          </a:pPr>
          <a:endParaRPr lang="en-US" sz="700" b="0" kern="1200"/>
        </a:p>
      </dsp:txBody>
      <dsp:txXfrm>
        <a:off x="3104355" y="3079989"/>
        <a:ext cx="100753" cy="100753"/>
      </dsp:txXfrm>
    </dsp:sp>
    <dsp:sp modelId="{A0E2934C-2191-4574-93C1-821E2343ED35}">
      <dsp:nvSpPr>
        <dsp:cNvPr id="0" name=""/>
        <dsp:cNvSpPr/>
      </dsp:nvSpPr>
      <dsp:spPr>
        <a:xfrm>
          <a:off x="2506807" y="2358799"/>
          <a:ext cx="1295849" cy="820592"/>
        </a:xfrm>
        <a:custGeom>
          <a:avLst/>
          <a:gdLst/>
          <a:ahLst/>
          <a:cxnLst/>
          <a:rect l="0" t="0" r="0" b="0"/>
          <a:pathLst>
            <a:path>
              <a:moveTo>
                <a:pt x="0" y="0"/>
              </a:moveTo>
              <a:lnTo>
                <a:pt x="647924" y="0"/>
              </a:lnTo>
              <a:lnTo>
                <a:pt x="647924" y="820592"/>
              </a:lnTo>
              <a:lnTo>
                <a:pt x="1295849" y="820592"/>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b="0" kern="1200"/>
        </a:p>
      </dsp:txBody>
      <dsp:txXfrm>
        <a:off x="3116387" y="2730750"/>
        <a:ext cx="76690" cy="76690"/>
      </dsp:txXfrm>
    </dsp:sp>
    <dsp:sp modelId="{744134E7-FB82-4BAF-BD10-D9621015B0BC}">
      <dsp:nvSpPr>
        <dsp:cNvPr id="0" name=""/>
        <dsp:cNvSpPr/>
      </dsp:nvSpPr>
      <dsp:spPr>
        <a:xfrm>
          <a:off x="2506807" y="2358799"/>
          <a:ext cx="1295849" cy="98052"/>
        </a:xfrm>
        <a:custGeom>
          <a:avLst/>
          <a:gdLst/>
          <a:ahLst/>
          <a:cxnLst/>
          <a:rect l="0" t="0" r="0" b="0"/>
          <a:pathLst>
            <a:path>
              <a:moveTo>
                <a:pt x="0" y="0"/>
              </a:moveTo>
              <a:lnTo>
                <a:pt x="647924" y="0"/>
              </a:lnTo>
              <a:lnTo>
                <a:pt x="647924" y="98052"/>
              </a:lnTo>
              <a:lnTo>
                <a:pt x="1295849" y="98052"/>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3122243" y="2375336"/>
        <a:ext cx="64977" cy="64977"/>
      </dsp:txXfrm>
    </dsp:sp>
    <dsp:sp modelId="{BAB5779C-7528-444D-BD33-34F6ADF7D547}">
      <dsp:nvSpPr>
        <dsp:cNvPr id="0" name=""/>
        <dsp:cNvSpPr/>
      </dsp:nvSpPr>
      <dsp:spPr>
        <a:xfrm>
          <a:off x="2506807" y="1734311"/>
          <a:ext cx="1295849" cy="624487"/>
        </a:xfrm>
        <a:custGeom>
          <a:avLst/>
          <a:gdLst/>
          <a:ahLst/>
          <a:cxnLst/>
          <a:rect l="0" t="0" r="0" b="0"/>
          <a:pathLst>
            <a:path>
              <a:moveTo>
                <a:pt x="0" y="624487"/>
              </a:moveTo>
              <a:lnTo>
                <a:pt x="647924" y="624487"/>
              </a:lnTo>
              <a:lnTo>
                <a:pt x="647924" y="0"/>
              </a:lnTo>
              <a:lnTo>
                <a:pt x="1295849" y="0"/>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3118770" y="2010593"/>
        <a:ext cx="71923" cy="71923"/>
      </dsp:txXfrm>
    </dsp:sp>
    <dsp:sp modelId="{6987BC0C-1310-49C0-8871-87C28E04B52E}">
      <dsp:nvSpPr>
        <dsp:cNvPr id="0" name=""/>
        <dsp:cNvSpPr/>
      </dsp:nvSpPr>
      <dsp:spPr>
        <a:xfrm>
          <a:off x="2506807" y="1011771"/>
          <a:ext cx="1295849" cy="1347027"/>
        </a:xfrm>
        <a:custGeom>
          <a:avLst/>
          <a:gdLst/>
          <a:ahLst/>
          <a:cxnLst/>
          <a:rect l="0" t="0" r="0" b="0"/>
          <a:pathLst>
            <a:path>
              <a:moveTo>
                <a:pt x="0" y="1347027"/>
              </a:moveTo>
              <a:lnTo>
                <a:pt x="647924" y="1347027"/>
              </a:lnTo>
              <a:lnTo>
                <a:pt x="647924" y="0"/>
              </a:lnTo>
              <a:lnTo>
                <a:pt x="1295849" y="0"/>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66700">
            <a:lnSpc>
              <a:spcPct val="90000"/>
            </a:lnSpc>
            <a:spcBef>
              <a:spcPct val="0"/>
            </a:spcBef>
            <a:spcAft>
              <a:spcPct val="35000"/>
            </a:spcAft>
            <a:buNone/>
          </a:pPr>
          <a:endParaRPr lang="en-US" sz="600" b="0" kern="1200"/>
        </a:p>
      </dsp:txBody>
      <dsp:txXfrm>
        <a:off x="3108003" y="1638557"/>
        <a:ext cx="93457" cy="93457"/>
      </dsp:txXfrm>
    </dsp:sp>
    <dsp:sp modelId="{FAED4CBC-D6A1-42F9-BF7C-62DA9096BE11}">
      <dsp:nvSpPr>
        <dsp:cNvPr id="0" name=""/>
        <dsp:cNvSpPr/>
      </dsp:nvSpPr>
      <dsp:spPr>
        <a:xfrm>
          <a:off x="2506807" y="289231"/>
          <a:ext cx="1295849" cy="2069567"/>
        </a:xfrm>
        <a:custGeom>
          <a:avLst/>
          <a:gdLst/>
          <a:ahLst/>
          <a:cxnLst/>
          <a:rect l="0" t="0" r="0" b="0"/>
          <a:pathLst>
            <a:path>
              <a:moveTo>
                <a:pt x="0" y="2069567"/>
              </a:moveTo>
              <a:lnTo>
                <a:pt x="647924" y="2069567"/>
              </a:lnTo>
              <a:lnTo>
                <a:pt x="647924" y="0"/>
              </a:lnTo>
              <a:lnTo>
                <a:pt x="1295849" y="0"/>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355600">
            <a:lnSpc>
              <a:spcPct val="90000"/>
            </a:lnSpc>
            <a:spcBef>
              <a:spcPct val="0"/>
            </a:spcBef>
            <a:spcAft>
              <a:spcPct val="35000"/>
            </a:spcAft>
            <a:buNone/>
          </a:pPr>
          <a:endParaRPr lang="en-US" sz="800" b="0" kern="1200"/>
        </a:p>
      </dsp:txBody>
      <dsp:txXfrm>
        <a:off x="3093687" y="1262970"/>
        <a:ext cx="122089" cy="122089"/>
      </dsp:txXfrm>
    </dsp:sp>
    <dsp:sp modelId="{2073A012-19A6-43D3-B091-25A9DB52EE2A}">
      <dsp:nvSpPr>
        <dsp:cNvPr id="0" name=""/>
        <dsp:cNvSpPr/>
      </dsp:nvSpPr>
      <dsp:spPr>
        <a:xfrm>
          <a:off x="584636" y="1655880"/>
          <a:ext cx="2438504" cy="1405837"/>
        </a:xfrm>
        <a:prstGeom prst="rect">
          <a:avLst/>
        </a:prstGeom>
        <a:solidFill>
          <a:srgbClr val="00B0F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795" tIns="10795" rIns="10795" bIns="10795" numCol="1" spcCol="1270" anchor="ctr" anchorCtr="0">
          <a:noAutofit/>
        </a:bodyPr>
        <a:lstStyle/>
        <a:p>
          <a:pPr marL="0" lvl="0" indent="0" algn="ctr" defTabSz="755650">
            <a:lnSpc>
              <a:spcPct val="90000"/>
            </a:lnSpc>
            <a:spcBef>
              <a:spcPct val="0"/>
            </a:spcBef>
            <a:spcAft>
              <a:spcPct val="35000"/>
            </a:spcAft>
            <a:buNone/>
          </a:pPr>
          <a:r>
            <a:rPr lang="en-US" sz="1700" b="0" kern="1200" dirty="0">
              <a:solidFill>
                <a:schemeClr val="bg1"/>
              </a:solidFill>
            </a:rPr>
            <a:t>Should ACIP recommend RZV [or </a:t>
          </a:r>
          <a:r>
            <a:rPr lang="en-US" sz="1700" b="0" kern="1200" dirty="0" err="1">
              <a:solidFill>
                <a:schemeClr val="bg1"/>
              </a:solidFill>
            </a:rPr>
            <a:t>Shingrix</a:t>
          </a:r>
          <a:r>
            <a:rPr lang="en-US" sz="1700" b="0" kern="1200" dirty="0">
              <a:solidFill>
                <a:schemeClr val="bg1"/>
              </a:solidFill>
            </a:rPr>
            <a:t>] for use in immunocompetent adults aged 50 years and older to prevent shingles?</a:t>
          </a:r>
        </a:p>
      </dsp:txBody>
      <dsp:txXfrm>
        <a:off x="584636" y="1655880"/>
        <a:ext cx="2438504" cy="1405837"/>
      </dsp:txXfrm>
    </dsp:sp>
    <dsp:sp modelId="{B0B6904C-B974-4F28-BCDE-55B8DAE7F158}">
      <dsp:nvSpPr>
        <dsp:cNvPr id="0" name=""/>
        <dsp:cNvSpPr/>
      </dsp:nvSpPr>
      <dsp:spPr>
        <a:xfrm>
          <a:off x="3802657" y="215"/>
          <a:ext cx="1895945" cy="578032"/>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255" tIns="8255" rIns="8255" bIns="8255" numCol="1" spcCol="1270" anchor="ctr" anchorCtr="0">
          <a:noAutofit/>
        </a:bodyPr>
        <a:lstStyle/>
        <a:p>
          <a:pPr marL="0" lvl="0" indent="0" algn="ctr" defTabSz="577850">
            <a:lnSpc>
              <a:spcPct val="90000"/>
            </a:lnSpc>
            <a:spcBef>
              <a:spcPct val="0"/>
            </a:spcBef>
            <a:spcAft>
              <a:spcPct val="35000"/>
            </a:spcAft>
            <a:buNone/>
          </a:pPr>
          <a:r>
            <a:rPr lang="en-US" sz="1300" b="0" kern="1200" dirty="0"/>
            <a:t>Is there a public health need?</a:t>
          </a:r>
        </a:p>
      </dsp:txBody>
      <dsp:txXfrm>
        <a:off x="3802657" y="215"/>
        <a:ext cx="1895945" cy="578032"/>
      </dsp:txXfrm>
    </dsp:sp>
    <dsp:sp modelId="{FD994ED9-1128-44BF-802E-BF7E20BD9D49}">
      <dsp:nvSpPr>
        <dsp:cNvPr id="0" name=""/>
        <dsp:cNvSpPr/>
      </dsp:nvSpPr>
      <dsp:spPr>
        <a:xfrm>
          <a:off x="3802657" y="722755"/>
          <a:ext cx="1895945" cy="578032"/>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255" tIns="8255" rIns="8255" bIns="8255" numCol="1" spcCol="1270" anchor="ctr" anchorCtr="0">
          <a:noAutofit/>
        </a:bodyPr>
        <a:lstStyle/>
        <a:p>
          <a:pPr marL="0" lvl="0" indent="0" algn="ctr" defTabSz="577850">
            <a:lnSpc>
              <a:spcPct val="90000"/>
            </a:lnSpc>
            <a:spcBef>
              <a:spcPct val="0"/>
            </a:spcBef>
            <a:spcAft>
              <a:spcPct val="35000"/>
            </a:spcAft>
            <a:buNone/>
          </a:pPr>
          <a:r>
            <a:rPr lang="en-US" sz="1300" b="0" kern="1200" dirty="0"/>
            <a:t>Do benefits from the intervention outweigh the harms?</a:t>
          </a:r>
        </a:p>
      </dsp:txBody>
      <dsp:txXfrm>
        <a:off x="3802657" y="722755"/>
        <a:ext cx="1895945" cy="578032"/>
      </dsp:txXfrm>
    </dsp:sp>
    <dsp:sp modelId="{7A467840-2C0E-48CA-AEBE-1AFB4354208B}">
      <dsp:nvSpPr>
        <dsp:cNvPr id="0" name=""/>
        <dsp:cNvSpPr/>
      </dsp:nvSpPr>
      <dsp:spPr>
        <a:xfrm>
          <a:off x="3802657" y="1445295"/>
          <a:ext cx="1895945" cy="578032"/>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255" tIns="8255" rIns="8255" bIns="8255" numCol="1" spcCol="1270" anchor="ctr" anchorCtr="0">
          <a:noAutofit/>
        </a:bodyPr>
        <a:lstStyle/>
        <a:p>
          <a:pPr marL="0" lvl="0" indent="0" algn="ctr" defTabSz="577850">
            <a:lnSpc>
              <a:spcPct val="90000"/>
            </a:lnSpc>
            <a:spcBef>
              <a:spcPct val="0"/>
            </a:spcBef>
            <a:spcAft>
              <a:spcPct val="35000"/>
            </a:spcAft>
            <a:buNone/>
          </a:pPr>
          <a:r>
            <a:rPr lang="en-US" sz="1300" b="0" kern="1200" dirty="0"/>
            <a:t>What is the overall certainty of evidence for the critical outcomes?</a:t>
          </a:r>
        </a:p>
      </dsp:txBody>
      <dsp:txXfrm>
        <a:off x="3802657" y="1445295"/>
        <a:ext cx="1895945" cy="578032"/>
      </dsp:txXfrm>
    </dsp:sp>
    <dsp:sp modelId="{2CD5C5EA-5C90-4391-A1B2-F8EE7AB084CC}">
      <dsp:nvSpPr>
        <dsp:cNvPr id="0" name=""/>
        <dsp:cNvSpPr/>
      </dsp:nvSpPr>
      <dsp:spPr>
        <a:xfrm>
          <a:off x="3802657" y="2167835"/>
          <a:ext cx="1895945" cy="578032"/>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255" tIns="8255" rIns="8255" bIns="8255" numCol="1" spcCol="1270" anchor="ctr" anchorCtr="0">
          <a:noAutofit/>
        </a:bodyPr>
        <a:lstStyle/>
        <a:p>
          <a:pPr marL="0" lvl="0" indent="0" algn="ctr" defTabSz="577850">
            <a:lnSpc>
              <a:spcPct val="90000"/>
            </a:lnSpc>
            <a:spcBef>
              <a:spcPct val="0"/>
            </a:spcBef>
            <a:spcAft>
              <a:spcPct val="35000"/>
            </a:spcAft>
            <a:buNone/>
          </a:pPr>
          <a:r>
            <a:rPr lang="en-US" sz="1300" b="0" kern="1200" dirty="0"/>
            <a:t>Does the target population value this intervention?</a:t>
          </a:r>
        </a:p>
      </dsp:txBody>
      <dsp:txXfrm>
        <a:off x="3802657" y="2167835"/>
        <a:ext cx="1895945" cy="578032"/>
      </dsp:txXfrm>
    </dsp:sp>
    <dsp:sp modelId="{E428CA9B-7C02-4BA9-B4D9-87A0D7490036}">
      <dsp:nvSpPr>
        <dsp:cNvPr id="0" name=""/>
        <dsp:cNvSpPr/>
      </dsp:nvSpPr>
      <dsp:spPr>
        <a:xfrm>
          <a:off x="3802657" y="2890376"/>
          <a:ext cx="1895945" cy="578032"/>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255" tIns="8255" rIns="8255" bIns="8255" numCol="1" spcCol="1270" anchor="ctr" anchorCtr="0">
          <a:noAutofit/>
        </a:bodyPr>
        <a:lstStyle/>
        <a:p>
          <a:pPr marL="0" lvl="0" indent="0" algn="ctr" defTabSz="577850">
            <a:lnSpc>
              <a:spcPct val="90000"/>
            </a:lnSpc>
            <a:spcBef>
              <a:spcPct val="0"/>
            </a:spcBef>
            <a:spcAft>
              <a:spcPct val="35000"/>
            </a:spcAft>
            <a:buNone/>
          </a:pPr>
          <a:r>
            <a:rPr lang="en-US" sz="1300" b="0" kern="1200" dirty="0"/>
            <a:t>Is the intervention acceptable to key stakeholders?</a:t>
          </a:r>
        </a:p>
      </dsp:txBody>
      <dsp:txXfrm>
        <a:off x="3802657" y="2890376"/>
        <a:ext cx="1895945" cy="578032"/>
      </dsp:txXfrm>
    </dsp:sp>
    <dsp:sp modelId="{78F940AE-9759-425F-BCA6-5A0D818EA74B}">
      <dsp:nvSpPr>
        <dsp:cNvPr id="0" name=""/>
        <dsp:cNvSpPr/>
      </dsp:nvSpPr>
      <dsp:spPr>
        <a:xfrm>
          <a:off x="3802657" y="3612916"/>
          <a:ext cx="1895945" cy="578032"/>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255" tIns="8255" rIns="8255" bIns="8255" numCol="1" spcCol="1270" anchor="ctr" anchorCtr="0">
          <a:noAutofit/>
        </a:bodyPr>
        <a:lstStyle/>
        <a:p>
          <a:pPr marL="0" lvl="0" indent="0" algn="ctr" defTabSz="577850">
            <a:lnSpc>
              <a:spcPct val="90000"/>
            </a:lnSpc>
            <a:spcBef>
              <a:spcPct val="0"/>
            </a:spcBef>
            <a:spcAft>
              <a:spcPct val="35000"/>
            </a:spcAft>
            <a:buNone/>
          </a:pPr>
          <a:r>
            <a:rPr lang="en-US" sz="1300" b="0" kern="1200" dirty="0"/>
            <a:t>Is the intervention a reasonable and efficient allocation of resources?</a:t>
          </a:r>
        </a:p>
      </dsp:txBody>
      <dsp:txXfrm>
        <a:off x="3802657" y="3612916"/>
        <a:ext cx="1895945" cy="578032"/>
      </dsp:txXfrm>
    </dsp:sp>
    <dsp:sp modelId="{4391341F-95CE-4323-8A7B-1045485F3705}">
      <dsp:nvSpPr>
        <dsp:cNvPr id="0" name=""/>
        <dsp:cNvSpPr/>
      </dsp:nvSpPr>
      <dsp:spPr>
        <a:xfrm>
          <a:off x="3802657" y="4335456"/>
          <a:ext cx="1895945" cy="578032"/>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255" tIns="8255" rIns="8255" bIns="8255" numCol="1" spcCol="1270" anchor="ctr" anchorCtr="0">
          <a:noAutofit/>
        </a:bodyPr>
        <a:lstStyle/>
        <a:p>
          <a:pPr marL="0" lvl="0" indent="0" algn="ctr" defTabSz="577850">
            <a:lnSpc>
              <a:spcPct val="90000"/>
            </a:lnSpc>
            <a:spcBef>
              <a:spcPct val="0"/>
            </a:spcBef>
            <a:spcAft>
              <a:spcPct val="35000"/>
            </a:spcAft>
            <a:buNone/>
          </a:pPr>
          <a:r>
            <a:rPr lang="en-US" sz="1300" b="0" kern="1200" dirty="0"/>
            <a:t>Is the intervention feasible to implement?</a:t>
          </a:r>
        </a:p>
      </dsp:txBody>
      <dsp:txXfrm>
        <a:off x="3802657" y="4335456"/>
        <a:ext cx="1895945" cy="578032"/>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2B45722-51F4-42D2-899B-EC552451B40D}">
      <dsp:nvSpPr>
        <dsp:cNvPr id="0" name=""/>
        <dsp:cNvSpPr/>
      </dsp:nvSpPr>
      <dsp:spPr>
        <a:xfrm>
          <a:off x="2506807" y="2358799"/>
          <a:ext cx="1295849" cy="2265672"/>
        </a:xfrm>
        <a:custGeom>
          <a:avLst/>
          <a:gdLst/>
          <a:ahLst/>
          <a:cxnLst/>
          <a:rect l="0" t="0" r="0" b="0"/>
          <a:pathLst>
            <a:path>
              <a:moveTo>
                <a:pt x="0" y="0"/>
              </a:moveTo>
              <a:lnTo>
                <a:pt x="647924" y="0"/>
              </a:lnTo>
              <a:lnTo>
                <a:pt x="647924" y="2265672"/>
              </a:lnTo>
              <a:lnTo>
                <a:pt x="1295849" y="2265672"/>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400050">
            <a:lnSpc>
              <a:spcPct val="90000"/>
            </a:lnSpc>
            <a:spcBef>
              <a:spcPct val="0"/>
            </a:spcBef>
            <a:spcAft>
              <a:spcPct val="35000"/>
            </a:spcAft>
            <a:buNone/>
          </a:pPr>
          <a:endParaRPr lang="en-US" sz="900" b="0" kern="1200"/>
        </a:p>
      </dsp:txBody>
      <dsp:txXfrm>
        <a:off x="3089480" y="3426383"/>
        <a:ext cx="130503" cy="130503"/>
      </dsp:txXfrm>
    </dsp:sp>
    <dsp:sp modelId="{78091449-97ED-4B52-BE13-48C167BAAC0D}">
      <dsp:nvSpPr>
        <dsp:cNvPr id="0" name=""/>
        <dsp:cNvSpPr/>
      </dsp:nvSpPr>
      <dsp:spPr>
        <a:xfrm>
          <a:off x="2506807" y="2358799"/>
          <a:ext cx="1295849" cy="1543132"/>
        </a:xfrm>
        <a:custGeom>
          <a:avLst/>
          <a:gdLst/>
          <a:ahLst/>
          <a:cxnLst/>
          <a:rect l="0" t="0" r="0" b="0"/>
          <a:pathLst>
            <a:path>
              <a:moveTo>
                <a:pt x="0" y="0"/>
              </a:moveTo>
              <a:lnTo>
                <a:pt x="647924" y="0"/>
              </a:lnTo>
              <a:lnTo>
                <a:pt x="647924" y="1543132"/>
              </a:lnTo>
              <a:lnTo>
                <a:pt x="1295849" y="1543132"/>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311150">
            <a:lnSpc>
              <a:spcPct val="90000"/>
            </a:lnSpc>
            <a:spcBef>
              <a:spcPct val="0"/>
            </a:spcBef>
            <a:spcAft>
              <a:spcPct val="35000"/>
            </a:spcAft>
            <a:buNone/>
          </a:pPr>
          <a:endParaRPr lang="en-US" sz="700" b="0" kern="1200"/>
        </a:p>
      </dsp:txBody>
      <dsp:txXfrm>
        <a:off x="3104355" y="3079989"/>
        <a:ext cx="100753" cy="100753"/>
      </dsp:txXfrm>
    </dsp:sp>
    <dsp:sp modelId="{A0E2934C-2191-4574-93C1-821E2343ED35}">
      <dsp:nvSpPr>
        <dsp:cNvPr id="0" name=""/>
        <dsp:cNvSpPr/>
      </dsp:nvSpPr>
      <dsp:spPr>
        <a:xfrm>
          <a:off x="2506807" y="2358799"/>
          <a:ext cx="1295849" cy="820592"/>
        </a:xfrm>
        <a:custGeom>
          <a:avLst/>
          <a:gdLst/>
          <a:ahLst/>
          <a:cxnLst/>
          <a:rect l="0" t="0" r="0" b="0"/>
          <a:pathLst>
            <a:path>
              <a:moveTo>
                <a:pt x="0" y="0"/>
              </a:moveTo>
              <a:lnTo>
                <a:pt x="647924" y="0"/>
              </a:lnTo>
              <a:lnTo>
                <a:pt x="647924" y="820592"/>
              </a:lnTo>
              <a:lnTo>
                <a:pt x="1295849" y="820592"/>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b="0" kern="1200"/>
        </a:p>
      </dsp:txBody>
      <dsp:txXfrm>
        <a:off x="3116387" y="2730750"/>
        <a:ext cx="76690" cy="76690"/>
      </dsp:txXfrm>
    </dsp:sp>
    <dsp:sp modelId="{744134E7-FB82-4BAF-BD10-D9621015B0BC}">
      <dsp:nvSpPr>
        <dsp:cNvPr id="0" name=""/>
        <dsp:cNvSpPr/>
      </dsp:nvSpPr>
      <dsp:spPr>
        <a:xfrm>
          <a:off x="2506807" y="2358799"/>
          <a:ext cx="1295849" cy="98052"/>
        </a:xfrm>
        <a:custGeom>
          <a:avLst/>
          <a:gdLst/>
          <a:ahLst/>
          <a:cxnLst/>
          <a:rect l="0" t="0" r="0" b="0"/>
          <a:pathLst>
            <a:path>
              <a:moveTo>
                <a:pt x="0" y="0"/>
              </a:moveTo>
              <a:lnTo>
                <a:pt x="647924" y="0"/>
              </a:lnTo>
              <a:lnTo>
                <a:pt x="647924" y="98052"/>
              </a:lnTo>
              <a:lnTo>
                <a:pt x="1295849" y="98052"/>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3122243" y="2375336"/>
        <a:ext cx="64977" cy="64977"/>
      </dsp:txXfrm>
    </dsp:sp>
    <dsp:sp modelId="{BAB5779C-7528-444D-BD33-34F6ADF7D547}">
      <dsp:nvSpPr>
        <dsp:cNvPr id="0" name=""/>
        <dsp:cNvSpPr/>
      </dsp:nvSpPr>
      <dsp:spPr>
        <a:xfrm>
          <a:off x="2506807" y="1734311"/>
          <a:ext cx="1295849" cy="624487"/>
        </a:xfrm>
        <a:custGeom>
          <a:avLst/>
          <a:gdLst/>
          <a:ahLst/>
          <a:cxnLst/>
          <a:rect l="0" t="0" r="0" b="0"/>
          <a:pathLst>
            <a:path>
              <a:moveTo>
                <a:pt x="0" y="624487"/>
              </a:moveTo>
              <a:lnTo>
                <a:pt x="647924" y="624487"/>
              </a:lnTo>
              <a:lnTo>
                <a:pt x="647924" y="0"/>
              </a:lnTo>
              <a:lnTo>
                <a:pt x="1295849" y="0"/>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3118770" y="2010593"/>
        <a:ext cx="71923" cy="71923"/>
      </dsp:txXfrm>
    </dsp:sp>
    <dsp:sp modelId="{6987BC0C-1310-49C0-8871-87C28E04B52E}">
      <dsp:nvSpPr>
        <dsp:cNvPr id="0" name=""/>
        <dsp:cNvSpPr/>
      </dsp:nvSpPr>
      <dsp:spPr>
        <a:xfrm>
          <a:off x="2506807" y="1011771"/>
          <a:ext cx="1295849" cy="1347027"/>
        </a:xfrm>
        <a:custGeom>
          <a:avLst/>
          <a:gdLst/>
          <a:ahLst/>
          <a:cxnLst/>
          <a:rect l="0" t="0" r="0" b="0"/>
          <a:pathLst>
            <a:path>
              <a:moveTo>
                <a:pt x="0" y="1347027"/>
              </a:moveTo>
              <a:lnTo>
                <a:pt x="647924" y="1347027"/>
              </a:lnTo>
              <a:lnTo>
                <a:pt x="647924" y="0"/>
              </a:lnTo>
              <a:lnTo>
                <a:pt x="1295849" y="0"/>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66700">
            <a:lnSpc>
              <a:spcPct val="90000"/>
            </a:lnSpc>
            <a:spcBef>
              <a:spcPct val="0"/>
            </a:spcBef>
            <a:spcAft>
              <a:spcPct val="35000"/>
            </a:spcAft>
            <a:buNone/>
          </a:pPr>
          <a:endParaRPr lang="en-US" sz="600" b="0" kern="1200"/>
        </a:p>
      </dsp:txBody>
      <dsp:txXfrm>
        <a:off x="3108003" y="1638557"/>
        <a:ext cx="93457" cy="93457"/>
      </dsp:txXfrm>
    </dsp:sp>
    <dsp:sp modelId="{FAED4CBC-D6A1-42F9-BF7C-62DA9096BE11}">
      <dsp:nvSpPr>
        <dsp:cNvPr id="0" name=""/>
        <dsp:cNvSpPr/>
      </dsp:nvSpPr>
      <dsp:spPr>
        <a:xfrm>
          <a:off x="2506807" y="289231"/>
          <a:ext cx="1295849" cy="2069567"/>
        </a:xfrm>
        <a:custGeom>
          <a:avLst/>
          <a:gdLst/>
          <a:ahLst/>
          <a:cxnLst/>
          <a:rect l="0" t="0" r="0" b="0"/>
          <a:pathLst>
            <a:path>
              <a:moveTo>
                <a:pt x="0" y="2069567"/>
              </a:moveTo>
              <a:lnTo>
                <a:pt x="647924" y="2069567"/>
              </a:lnTo>
              <a:lnTo>
                <a:pt x="647924" y="0"/>
              </a:lnTo>
              <a:lnTo>
                <a:pt x="1295849" y="0"/>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355600">
            <a:lnSpc>
              <a:spcPct val="90000"/>
            </a:lnSpc>
            <a:spcBef>
              <a:spcPct val="0"/>
            </a:spcBef>
            <a:spcAft>
              <a:spcPct val="35000"/>
            </a:spcAft>
            <a:buNone/>
          </a:pPr>
          <a:endParaRPr lang="en-US" sz="800" b="0" kern="1200"/>
        </a:p>
      </dsp:txBody>
      <dsp:txXfrm>
        <a:off x="3093687" y="1262970"/>
        <a:ext cx="122089" cy="122089"/>
      </dsp:txXfrm>
    </dsp:sp>
    <dsp:sp modelId="{2073A012-19A6-43D3-B091-25A9DB52EE2A}">
      <dsp:nvSpPr>
        <dsp:cNvPr id="0" name=""/>
        <dsp:cNvSpPr/>
      </dsp:nvSpPr>
      <dsp:spPr>
        <a:xfrm>
          <a:off x="584636" y="1655880"/>
          <a:ext cx="2438504" cy="1405837"/>
        </a:xfrm>
        <a:prstGeom prst="rect">
          <a:avLst/>
        </a:prstGeom>
        <a:solidFill>
          <a:srgbClr val="00B0F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795" tIns="10795" rIns="10795" bIns="10795" numCol="1" spcCol="1270" anchor="ctr" anchorCtr="0">
          <a:noAutofit/>
        </a:bodyPr>
        <a:lstStyle/>
        <a:p>
          <a:pPr marL="0" lvl="0" indent="0" algn="ctr" defTabSz="755650">
            <a:lnSpc>
              <a:spcPct val="90000"/>
            </a:lnSpc>
            <a:spcBef>
              <a:spcPct val="0"/>
            </a:spcBef>
            <a:spcAft>
              <a:spcPct val="35000"/>
            </a:spcAft>
            <a:buNone/>
          </a:pPr>
          <a:r>
            <a:rPr lang="en-US" sz="1700" b="0" kern="1200" dirty="0">
              <a:solidFill>
                <a:schemeClr val="bg1"/>
              </a:solidFill>
            </a:rPr>
            <a:t>Should ACIP recommend RZV [or </a:t>
          </a:r>
          <a:r>
            <a:rPr lang="en-US" sz="1700" b="0" kern="1200" dirty="0" err="1">
              <a:solidFill>
                <a:schemeClr val="bg1"/>
              </a:solidFill>
            </a:rPr>
            <a:t>Shingrix</a:t>
          </a:r>
          <a:r>
            <a:rPr lang="en-US" sz="1700" b="0" kern="1200" dirty="0">
              <a:solidFill>
                <a:schemeClr val="bg1"/>
              </a:solidFill>
            </a:rPr>
            <a:t>] for use in immunocompetent adults aged 50 years and older to prevent shingles?</a:t>
          </a:r>
        </a:p>
      </dsp:txBody>
      <dsp:txXfrm>
        <a:off x="584636" y="1655880"/>
        <a:ext cx="2438504" cy="1405837"/>
      </dsp:txXfrm>
    </dsp:sp>
    <dsp:sp modelId="{B0B6904C-B974-4F28-BCDE-55B8DAE7F158}">
      <dsp:nvSpPr>
        <dsp:cNvPr id="0" name=""/>
        <dsp:cNvSpPr/>
      </dsp:nvSpPr>
      <dsp:spPr>
        <a:xfrm>
          <a:off x="3802657" y="215"/>
          <a:ext cx="1895945" cy="578032"/>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255" tIns="8255" rIns="8255" bIns="8255" numCol="1" spcCol="1270" anchor="ctr" anchorCtr="0">
          <a:noAutofit/>
        </a:bodyPr>
        <a:lstStyle/>
        <a:p>
          <a:pPr marL="0" lvl="0" indent="0" algn="ctr" defTabSz="577850">
            <a:lnSpc>
              <a:spcPct val="90000"/>
            </a:lnSpc>
            <a:spcBef>
              <a:spcPct val="0"/>
            </a:spcBef>
            <a:spcAft>
              <a:spcPct val="35000"/>
            </a:spcAft>
            <a:buNone/>
          </a:pPr>
          <a:r>
            <a:rPr lang="en-US" sz="1300" b="0" kern="1200" dirty="0"/>
            <a:t>Is there a public health need?</a:t>
          </a:r>
        </a:p>
      </dsp:txBody>
      <dsp:txXfrm>
        <a:off x="3802657" y="215"/>
        <a:ext cx="1895945" cy="578032"/>
      </dsp:txXfrm>
    </dsp:sp>
    <dsp:sp modelId="{FD994ED9-1128-44BF-802E-BF7E20BD9D49}">
      <dsp:nvSpPr>
        <dsp:cNvPr id="0" name=""/>
        <dsp:cNvSpPr/>
      </dsp:nvSpPr>
      <dsp:spPr>
        <a:xfrm>
          <a:off x="3802657" y="722755"/>
          <a:ext cx="1895945" cy="578032"/>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255" tIns="8255" rIns="8255" bIns="8255" numCol="1" spcCol="1270" anchor="ctr" anchorCtr="0">
          <a:noAutofit/>
        </a:bodyPr>
        <a:lstStyle/>
        <a:p>
          <a:pPr marL="0" lvl="0" indent="0" algn="ctr" defTabSz="577850">
            <a:lnSpc>
              <a:spcPct val="90000"/>
            </a:lnSpc>
            <a:spcBef>
              <a:spcPct val="0"/>
            </a:spcBef>
            <a:spcAft>
              <a:spcPct val="35000"/>
            </a:spcAft>
            <a:buNone/>
          </a:pPr>
          <a:r>
            <a:rPr lang="en-US" sz="1300" b="0" kern="1200" dirty="0"/>
            <a:t>Do benefits from the intervention outweigh the harms?</a:t>
          </a:r>
        </a:p>
      </dsp:txBody>
      <dsp:txXfrm>
        <a:off x="3802657" y="722755"/>
        <a:ext cx="1895945" cy="578032"/>
      </dsp:txXfrm>
    </dsp:sp>
    <dsp:sp modelId="{7A467840-2C0E-48CA-AEBE-1AFB4354208B}">
      <dsp:nvSpPr>
        <dsp:cNvPr id="0" name=""/>
        <dsp:cNvSpPr/>
      </dsp:nvSpPr>
      <dsp:spPr>
        <a:xfrm>
          <a:off x="3802657" y="1445295"/>
          <a:ext cx="1895945" cy="578032"/>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255" tIns="8255" rIns="8255" bIns="8255" numCol="1" spcCol="1270" anchor="ctr" anchorCtr="0">
          <a:noAutofit/>
        </a:bodyPr>
        <a:lstStyle/>
        <a:p>
          <a:pPr marL="0" lvl="0" indent="0" algn="ctr" defTabSz="577850">
            <a:lnSpc>
              <a:spcPct val="90000"/>
            </a:lnSpc>
            <a:spcBef>
              <a:spcPct val="0"/>
            </a:spcBef>
            <a:spcAft>
              <a:spcPct val="35000"/>
            </a:spcAft>
            <a:buNone/>
          </a:pPr>
          <a:r>
            <a:rPr lang="en-US" sz="1300" b="0" kern="1200" dirty="0"/>
            <a:t>What is the overall certainty of evidence for the critical outcomes?</a:t>
          </a:r>
        </a:p>
      </dsp:txBody>
      <dsp:txXfrm>
        <a:off x="3802657" y="1445295"/>
        <a:ext cx="1895945" cy="578032"/>
      </dsp:txXfrm>
    </dsp:sp>
    <dsp:sp modelId="{2CD5C5EA-5C90-4391-A1B2-F8EE7AB084CC}">
      <dsp:nvSpPr>
        <dsp:cNvPr id="0" name=""/>
        <dsp:cNvSpPr/>
      </dsp:nvSpPr>
      <dsp:spPr>
        <a:xfrm>
          <a:off x="3802657" y="2167835"/>
          <a:ext cx="1895945" cy="578032"/>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255" tIns="8255" rIns="8255" bIns="8255" numCol="1" spcCol="1270" anchor="ctr" anchorCtr="0">
          <a:noAutofit/>
        </a:bodyPr>
        <a:lstStyle/>
        <a:p>
          <a:pPr marL="0" lvl="0" indent="0" algn="ctr" defTabSz="577850">
            <a:lnSpc>
              <a:spcPct val="90000"/>
            </a:lnSpc>
            <a:spcBef>
              <a:spcPct val="0"/>
            </a:spcBef>
            <a:spcAft>
              <a:spcPct val="35000"/>
            </a:spcAft>
            <a:buNone/>
          </a:pPr>
          <a:r>
            <a:rPr lang="en-US" sz="1300" b="0" kern="1200" dirty="0"/>
            <a:t>Does the target population value this intervention?</a:t>
          </a:r>
        </a:p>
      </dsp:txBody>
      <dsp:txXfrm>
        <a:off x="3802657" y="2167835"/>
        <a:ext cx="1895945" cy="578032"/>
      </dsp:txXfrm>
    </dsp:sp>
    <dsp:sp modelId="{E428CA9B-7C02-4BA9-B4D9-87A0D7490036}">
      <dsp:nvSpPr>
        <dsp:cNvPr id="0" name=""/>
        <dsp:cNvSpPr/>
      </dsp:nvSpPr>
      <dsp:spPr>
        <a:xfrm>
          <a:off x="3802657" y="2890376"/>
          <a:ext cx="1895945" cy="578032"/>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255" tIns="8255" rIns="8255" bIns="8255" numCol="1" spcCol="1270" anchor="ctr" anchorCtr="0">
          <a:noAutofit/>
        </a:bodyPr>
        <a:lstStyle/>
        <a:p>
          <a:pPr marL="0" lvl="0" indent="0" algn="ctr" defTabSz="577850">
            <a:lnSpc>
              <a:spcPct val="90000"/>
            </a:lnSpc>
            <a:spcBef>
              <a:spcPct val="0"/>
            </a:spcBef>
            <a:spcAft>
              <a:spcPct val="35000"/>
            </a:spcAft>
            <a:buNone/>
          </a:pPr>
          <a:r>
            <a:rPr lang="en-US" sz="1300" b="0" kern="1200" dirty="0"/>
            <a:t>Is the intervention acceptable to key stakeholders?</a:t>
          </a:r>
        </a:p>
      </dsp:txBody>
      <dsp:txXfrm>
        <a:off x="3802657" y="2890376"/>
        <a:ext cx="1895945" cy="578032"/>
      </dsp:txXfrm>
    </dsp:sp>
    <dsp:sp modelId="{78F940AE-9759-425F-BCA6-5A0D818EA74B}">
      <dsp:nvSpPr>
        <dsp:cNvPr id="0" name=""/>
        <dsp:cNvSpPr/>
      </dsp:nvSpPr>
      <dsp:spPr>
        <a:xfrm>
          <a:off x="3802657" y="3612916"/>
          <a:ext cx="1895945" cy="578032"/>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255" tIns="8255" rIns="8255" bIns="8255" numCol="1" spcCol="1270" anchor="ctr" anchorCtr="0">
          <a:noAutofit/>
        </a:bodyPr>
        <a:lstStyle/>
        <a:p>
          <a:pPr marL="0" lvl="0" indent="0" algn="ctr" defTabSz="577850">
            <a:lnSpc>
              <a:spcPct val="90000"/>
            </a:lnSpc>
            <a:spcBef>
              <a:spcPct val="0"/>
            </a:spcBef>
            <a:spcAft>
              <a:spcPct val="35000"/>
            </a:spcAft>
            <a:buNone/>
          </a:pPr>
          <a:r>
            <a:rPr lang="en-US" sz="1300" b="0" kern="1200" dirty="0"/>
            <a:t>Is the intervention a reasonable and efficient allocation of resources?</a:t>
          </a:r>
        </a:p>
      </dsp:txBody>
      <dsp:txXfrm>
        <a:off x="3802657" y="3612916"/>
        <a:ext cx="1895945" cy="578032"/>
      </dsp:txXfrm>
    </dsp:sp>
    <dsp:sp modelId="{4391341F-95CE-4323-8A7B-1045485F3705}">
      <dsp:nvSpPr>
        <dsp:cNvPr id="0" name=""/>
        <dsp:cNvSpPr/>
      </dsp:nvSpPr>
      <dsp:spPr>
        <a:xfrm>
          <a:off x="3802657" y="4335456"/>
          <a:ext cx="1895945" cy="578032"/>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255" tIns="8255" rIns="8255" bIns="8255" numCol="1" spcCol="1270" anchor="ctr" anchorCtr="0">
          <a:noAutofit/>
        </a:bodyPr>
        <a:lstStyle/>
        <a:p>
          <a:pPr marL="0" lvl="0" indent="0" algn="ctr" defTabSz="577850">
            <a:lnSpc>
              <a:spcPct val="90000"/>
            </a:lnSpc>
            <a:spcBef>
              <a:spcPct val="0"/>
            </a:spcBef>
            <a:spcAft>
              <a:spcPct val="35000"/>
            </a:spcAft>
            <a:buNone/>
          </a:pPr>
          <a:r>
            <a:rPr lang="en-US" sz="1300" b="0" kern="1200" dirty="0"/>
            <a:t>Is the intervention feasible to implement?</a:t>
          </a:r>
        </a:p>
      </dsp:txBody>
      <dsp:txXfrm>
        <a:off x="3802657" y="4335456"/>
        <a:ext cx="1895945" cy="578032"/>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0.xml><?xml version="1.0" encoding="utf-8"?>
<dgm:layoutDef xmlns:dgm="http://schemas.openxmlformats.org/drawingml/2006/diagram" xmlns:a="http://schemas.openxmlformats.org/drawingml/2006/main" uniqueId="urn:microsoft.com/office/officeart/2008/layout/HorizontalMultiLevelHierarchy">
  <dgm:title val=""/>
  <dgm:desc val=""/>
  <dgm:catLst>
    <dgm:cat type="hierarchy" pri="46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clrData>
  <dgm:layoutNode name="Name0">
    <dgm:varLst>
      <dgm:chPref val="1"/>
      <dgm:dir/>
      <dgm:animOne val="branch"/>
      <dgm:animLvl val="lvl"/>
      <dgm:resizeHandles val="exact"/>
    </dgm:varLst>
    <dgm:choose name="Name1">
      <dgm:if name="Name2" func="var" arg="dir" op="equ" val="norm">
        <dgm:alg type="hierChild">
          <dgm:param type="linDir" val="fromT"/>
          <dgm:param type="chAlign" val="l"/>
        </dgm:alg>
      </dgm:if>
      <dgm:else name="Name3">
        <dgm:alg type="hierChild">
          <dgm:param type="linDir" val="fromT"/>
          <dgm:param type="chAlign" val="r"/>
        </dgm:alg>
      </dgm:else>
    </dgm:choose>
    <dgm:shape xmlns:r="http://schemas.openxmlformats.org/officeDocument/2006/relationships" r:blip="">
      <dgm:adjLst/>
    </dgm:shape>
    <dgm:presOf/>
    <dgm:constrLst>
      <dgm:constr type="h" for="des" forName="LevelOneTextNode" refType="h"/>
      <dgm:constr type="w" for="des" forName="LevelOneTextNode" refType="h" refFor="des" refForName="LevelOneTextNode" fact="0.19"/>
      <dgm:constr type="h" for="des" forName="LevelTwoTextNode" refType="w" refFor="des" refForName="LevelOneTextNode"/>
      <dgm:constr type="w" for="des" forName="LevelTwoTextNode" refType="h" refFor="des" refForName="LevelTwoTextNode" fact="3.28"/>
      <dgm:constr type="sibSp" refType="h" refFor="des" refForName="LevelTwoTextNode" op="equ" fact="0.25"/>
      <dgm:constr type="sibSp" for="des" forName="level2hierChild" refType="h" refFor="des" refForName="LevelTwoTextNode" op="equ" fact="0.25"/>
      <dgm:constr type="sibSp" for="des" forName="level3hierChild" refType="h" refFor="des" refForName="LevelTwoTextNode" op="equ" fact="0.25"/>
      <dgm:constr type="sp" for="des" forName="root1" refType="w" refFor="des" refForName="LevelTwoTextNode" fact="0.2"/>
      <dgm:constr type="sp" for="des" forName="root2" refType="sp" refFor="des" refForName="root1" op="equ"/>
      <dgm:constr type="primFontSz" for="des" forName="LevelOneTextNode" op="equ" val="65"/>
      <dgm:constr type="primFontSz" for="des" forName="LevelTwoTextNode" op="equ" val="65"/>
      <dgm:constr type="primFontSz" for="des" forName="LevelTwoTextNode" refType="primFontSz" refFor="des" refForName="LevelOneTextNode" op="lte"/>
      <dgm:constr type="primFontSz" for="des" forName="connTx" op="equ" val="50"/>
      <dgm:constr type="primFontSz" for="des" forName="connTx" refType="primFontSz" refFor="des" refForName="LevelOneTextNode" op="lte" fact="0.78"/>
    </dgm:constrLst>
    <dgm:forEach name="Name4" axis="ch">
      <dgm:forEach name="Name5" axis="self" ptType="node">
        <dgm:layoutNode name="root1">
          <dgm:choose name="Name6">
            <dgm:if name="Name7" func="var" arg="dir" op="equ" val="norm">
              <dgm:alg type="hierRoot">
                <dgm:param type="hierAlign" val="lCtrCh"/>
              </dgm:alg>
            </dgm:if>
            <dgm:else name="Name8">
              <dgm:alg type="hierRoot">
                <dgm:param type="hierAlign" val="rCtrCh"/>
              </dgm:alg>
            </dgm:else>
          </dgm:choose>
          <dgm:shape xmlns:r="http://schemas.openxmlformats.org/officeDocument/2006/relationships" r:blip="">
            <dgm:adjLst/>
          </dgm:shape>
          <dgm:presOf/>
          <dgm:layoutNode name="LevelOneTextNode" styleLbl="node0">
            <dgm:varLst>
              <dgm:chPref val="3"/>
            </dgm:varLst>
            <dgm:alg type="tx">
              <dgm:param type="autoTxRot" val="grav"/>
            </dgm:alg>
            <dgm:choose name="Name9">
              <dgm:if name="Name10" func="var" arg="dir" op="equ" val="norm">
                <dgm:shape xmlns:r="http://schemas.openxmlformats.org/officeDocument/2006/relationships" rot="270" type="rect" r:blip="">
                  <dgm:adjLst/>
                </dgm:shape>
              </dgm:if>
              <dgm:else name="Name11">
                <dgm:shape xmlns:r="http://schemas.openxmlformats.org/officeDocument/2006/relationships" rot="90" type="rect" r:blip="">
                  <dgm:adjLst/>
                </dgm:shape>
              </dgm:else>
            </dgm:choose>
            <dgm:presOf axis="self"/>
            <dgm:constrLst>
              <dgm:constr type="tMarg" refType="primFontSz" fact="0.05"/>
              <dgm:constr type="bMarg" refType="primFontSz" fact="0.05"/>
              <dgm:constr type="lMarg" refType="primFontSz" fact="0.05"/>
              <dgm:constr type="rMarg" refType="primFontSz" fact="0.05"/>
            </dgm:constrLst>
            <dgm:ruleLst>
              <dgm:rule type="primFontSz" val="2" fact="NaN" max="NaN"/>
            </dgm:ruleLst>
          </dgm:layoutNode>
          <dgm:layoutNode name="level2hierChild">
            <dgm:choose name="Name12">
              <dgm:if name="Name13" func="var" arg="dir" op="equ" val="norm">
                <dgm:alg type="hierChild">
                  <dgm:param type="linDir" val="fromT"/>
                  <dgm:param type="chAlign" val="l"/>
                </dgm:alg>
              </dgm:if>
              <dgm:else name="Name14">
                <dgm:alg type="hierChild">
                  <dgm:param type="linDir" val="fromT"/>
                  <dgm:param type="chAlign" val="r"/>
                </dgm:alg>
              </dgm:else>
            </dgm:choose>
            <dgm:shape xmlns:r="http://schemas.openxmlformats.org/officeDocument/2006/relationships" r:blip="">
              <dgm:adjLst/>
            </dgm:shape>
            <dgm:presOf/>
            <dgm:forEach name="repeat" axis="ch">
              <dgm:forEach name="Name15" axis="self" ptType="parTrans" cnt="1">
                <dgm:layoutNode name="conn2-1">
                  <dgm:choose name="Name16">
                    <dgm:if name="Name17" func="var" arg="dir" op="equ" val="norm">
                      <dgm:alg type="conn">
                        <dgm:param type="dim" val="1D"/>
                        <dgm:param type="begPts" val="midR"/>
                        <dgm:param type="endPts" val="midL"/>
                        <dgm:param type="endSty" val="noArr"/>
                        <dgm:param type="connRout" val="bend"/>
                      </dgm:alg>
                    </dgm:if>
                    <dgm:else name="Name18">
                      <dgm:alg type="conn">
                        <dgm:param type="dim" val="1D"/>
                        <dgm:param type="begPts" val="midL"/>
                        <dgm:param type="endPts" val="midR"/>
                        <dgm:param type="endSty" val="noArr"/>
                        <dgm:param type="connRout" val="bend"/>
                      </dgm:alg>
                    </dgm:else>
                  </dgm:choose>
                  <dgm:shape xmlns:r="http://schemas.openxmlformats.org/officeDocument/2006/relationships" type="conn" r:blip="" zOrderOff="-99999">
                    <dgm:adjLst/>
                  </dgm:shape>
                  <dgm:presOf axis="self"/>
                  <dgm:constrLst>
                    <dgm:constr type="w" val="1"/>
                    <dgm:constr type="h" val="5"/>
                    <dgm:constr type="connDist"/>
                    <dgm:constr type="begPad"/>
                    <dgm:constr type="endPad"/>
                    <dgm:constr type="userA" for="ch" refType="connDist"/>
                  </dgm:constr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9" axis="self" ptType="node">
                <dgm:layoutNode name="root2">
                  <dgm:choose name="Name20">
                    <dgm:if name="Name21" func="var" arg="dir" op="equ" val="norm">
                      <dgm:alg type="hierRoot">
                        <dgm:param type="hierAlign" val="lCtrCh"/>
                      </dgm:alg>
                    </dgm:if>
                    <dgm:else name="Name22">
                      <dgm:alg type="hierRoot">
                        <dgm:param type="hierAlign" val="rCtrCh"/>
                      </dgm:alg>
                    </dgm:else>
                  </dgm:choose>
                  <dgm:shape xmlns:r="http://schemas.openxmlformats.org/officeDocument/2006/relationships" r:blip="">
                    <dgm:adjLst/>
                  </dgm:shape>
                  <dgm:presOf/>
                  <dgm:layoutNode name="LevelTwoTextNode">
                    <dgm:varLst>
                      <dgm:chPref val="3"/>
                    </dgm:varLst>
                    <dgm:alg type="tx"/>
                    <dgm:shape xmlns:r="http://schemas.openxmlformats.org/officeDocument/2006/relationships" type="rect" r:blip="">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2" fact="NaN" max="NaN"/>
                    </dgm:ruleLst>
                  </dgm:layoutNode>
                  <dgm:layoutNode name="level3hierChild">
                    <dgm:choose name="Name23">
                      <dgm:if name="Name24" func="var" arg="dir" op="equ" val="norm">
                        <dgm:alg type="hierChild">
                          <dgm:param type="linDir" val="fromT"/>
                          <dgm:param type="chAlign" val="l"/>
                        </dgm:alg>
                      </dgm:if>
                      <dgm:else name="Name25">
                        <dgm:alg type="hierChild">
                          <dgm:param type="linDir" val="fromT"/>
                          <dgm:param type="chAlign" val="r"/>
                        </dgm:alg>
                      </dgm:else>
                    </dgm:choose>
                    <dgm:shape xmlns:r="http://schemas.openxmlformats.org/officeDocument/2006/relationships" r:blip="">
                      <dgm:adjLst/>
                    </dgm:shape>
                    <dgm:presOf/>
                    <dgm:forEach name="Name26" ref="repeat"/>
                  </dgm:layoutNode>
                </dgm:layoutNode>
              </dgm:forEach>
            </dgm:forEach>
          </dgm:layoutNode>
        </dgm:layoutNode>
      </dgm:forEach>
    </dgm:forEach>
  </dgm:layoutNode>
</dgm:layoutDef>
</file>

<file path=ppt/diagrams/layout11.xml><?xml version="1.0" encoding="utf-8"?>
<dgm:layoutDef xmlns:dgm="http://schemas.openxmlformats.org/drawingml/2006/diagram" xmlns:a="http://schemas.openxmlformats.org/drawingml/2006/main" uniqueId="urn:microsoft.com/office/officeart/2008/layout/HorizontalMultiLevelHierarchy">
  <dgm:title val=""/>
  <dgm:desc val=""/>
  <dgm:catLst>
    <dgm:cat type="hierarchy" pri="46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clrData>
  <dgm:layoutNode name="Name0">
    <dgm:varLst>
      <dgm:chPref val="1"/>
      <dgm:dir/>
      <dgm:animOne val="branch"/>
      <dgm:animLvl val="lvl"/>
      <dgm:resizeHandles val="exact"/>
    </dgm:varLst>
    <dgm:choose name="Name1">
      <dgm:if name="Name2" func="var" arg="dir" op="equ" val="norm">
        <dgm:alg type="hierChild">
          <dgm:param type="linDir" val="fromT"/>
          <dgm:param type="chAlign" val="l"/>
        </dgm:alg>
      </dgm:if>
      <dgm:else name="Name3">
        <dgm:alg type="hierChild">
          <dgm:param type="linDir" val="fromT"/>
          <dgm:param type="chAlign" val="r"/>
        </dgm:alg>
      </dgm:else>
    </dgm:choose>
    <dgm:shape xmlns:r="http://schemas.openxmlformats.org/officeDocument/2006/relationships" r:blip="">
      <dgm:adjLst/>
    </dgm:shape>
    <dgm:presOf/>
    <dgm:constrLst>
      <dgm:constr type="h" for="des" forName="LevelOneTextNode" refType="h"/>
      <dgm:constr type="w" for="des" forName="LevelOneTextNode" refType="h" refFor="des" refForName="LevelOneTextNode" fact="0.19"/>
      <dgm:constr type="h" for="des" forName="LevelTwoTextNode" refType="w" refFor="des" refForName="LevelOneTextNode"/>
      <dgm:constr type="w" for="des" forName="LevelTwoTextNode" refType="h" refFor="des" refForName="LevelTwoTextNode" fact="3.28"/>
      <dgm:constr type="sibSp" refType="h" refFor="des" refForName="LevelTwoTextNode" op="equ" fact="0.25"/>
      <dgm:constr type="sibSp" for="des" forName="level2hierChild" refType="h" refFor="des" refForName="LevelTwoTextNode" op="equ" fact="0.25"/>
      <dgm:constr type="sibSp" for="des" forName="level3hierChild" refType="h" refFor="des" refForName="LevelTwoTextNode" op="equ" fact="0.25"/>
      <dgm:constr type="sp" for="des" forName="root1" refType="w" refFor="des" refForName="LevelTwoTextNode" fact="0.2"/>
      <dgm:constr type="sp" for="des" forName="root2" refType="sp" refFor="des" refForName="root1" op="equ"/>
      <dgm:constr type="primFontSz" for="des" forName="LevelOneTextNode" op="equ" val="65"/>
      <dgm:constr type="primFontSz" for="des" forName="LevelTwoTextNode" op="equ" val="65"/>
      <dgm:constr type="primFontSz" for="des" forName="LevelTwoTextNode" refType="primFontSz" refFor="des" refForName="LevelOneTextNode" op="lte"/>
      <dgm:constr type="primFontSz" for="des" forName="connTx" op="equ" val="50"/>
      <dgm:constr type="primFontSz" for="des" forName="connTx" refType="primFontSz" refFor="des" refForName="LevelOneTextNode" op="lte" fact="0.78"/>
    </dgm:constrLst>
    <dgm:forEach name="Name4" axis="ch">
      <dgm:forEach name="Name5" axis="self" ptType="node">
        <dgm:layoutNode name="root1">
          <dgm:choose name="Name6">
            <dgm:if name="Name7" func="var" arg="dir" op="equ" val="norm">
              <dgm:alg type="hierRoot">
                <dgm:param type="hierAlign" val="lCtrCh"/>
              </dgm:alg>
            </dgm:if>
            <dgm:else name="Name8">
              <dgm:alg type="hierRoot">
                <dgm:param type="hierAlign" val="rCtrCh"/>
              </dgm:alg>
            </dgm:else>
          </dgm:choose>
          <dgm:shape xmlns:r="http://schemas.openxmlformats.org/officeDocument/2006/relationships" r:blip="">
            <dgm:adjLst/>
          </dgm:shape>
          <dgm:presOf/>
          <dgm:layoutNode name="LevelOneTextNode" styleLbl="node0">
            <dgm:varLst>
              <dgm:chPref val="3"/>
            </dgm:varLst>
            <dgm:alg type="tx">
              <dgm:param type="autoTxRot" val="grav"/>
            </dgm:alg>
            <dgm:choose name="Name9">
              <dgm:if name="Name10" func="var" arg="dir" op="equ" val="norm">
                <dgm:shape xmlns:r="http://schemas.openxmlformats.org/officeDocument/2006/relationships" rot="270" type="rect" r:blip="">
                  <dgm:adjLst/>
                </dgm:shape>
              </dgm:if>
              <dgm:else name="Name11">
                <dgm:shape xmlns:r="http://schemas.openxmlformats.org/officeDocument/2006/relationships" rot="90" type="rect" r:blip="">
                  <dgm:adjLst/>
                </dgm:shape>
              </dgm:else>
            </dgm:choose>
            <dgm:presOf axis="self"/>
            <dgm:constrLst>
              <dgm:constr type="tMarg" refType="primFontSz" fact="0.05"/>
              <dgm:constr type="bMarg" refType="primFontSz" fact="0.05"/>
              <dgm:constr type="lMarg" refType="primFontSz" fact="0.05"/>
              <dgm:constr type="rMarg" refType="primFontSz" fact="0.05"/>
            </dgm:constrLst>
            <dgm:ruleLst>
              <dgm:rule type="primFontSz" val="2" fact="NaN" max="NaN"/>
            </dgm:ruleLst>
          </dgm:layoutNode>
          <dgm:layoutNode name="level2hierChild">
            <dgm:choose name="Name12">
              <dgm:if name="Name13" func="var" arg="dir" op="equ" val="norm">
                <dgm:alg type="hierChild">
                  <dgm:param type="linDir" val="fromT"/>
                  <dgm:param type="chAlign" val="l"/>
                </dgm:alg>
              </dgm:if>
              <dgm:else name="Name14">
                <dgm:alg type="hierChild">
                  <dgm:param type="linDir" val="fromT"/>
                  <dgm:param type="chAlign" val="r"/>
                </dgm:alg>
              </dgm:else>
            </dgm:choose>
            <dgm:shape xmlns:r="http://schemas.openxmlformats.org/officeDocument/2006/relationships" r:blip="">
              <dgm:adjLst/>
            </dgm:shape>
            <dgm:presOf/>
            <dgm:forEach name="repeat" axis="ch">
              <dgm:forEach name="Name15" axis="self" ptType="parTrans" cnt="1">
                <dgm:layoutNode name="conn2-1">
                  <dgm:choose name="Name16">
                    <dgm:if name="Name17" func="var" arg="dir" op="equ" val="norm">
                      <dgm:alg type="conn">
                        <dgm:param type="dim" val="1D"/>
                        <dgm:param type="begPts" val="midR"/>
                        <dgm:param type="endPts" val="midL"/>
                        <dgm:param type="endSty" val="noArr"/>
                        <dgm:param type="connRout" val="bend"/>
                      </dgm:alg>
                    </dgm:if>
                    <dgm:else name="Name18">
                      <dgm:alg type="conn">
                        <dgm:param type="dim" val="1D"/>
                        <dgm:param type="begPts" val="midL"/>
                        <dgm:param type="endPts" val="midR"/>
                        <dgm:param type="endSty" val="noArr"/>
                        <dgm:param type="connRout" val="bend"/>
                      </dgm:alg>
                    </dgm:else>
                  </dgm:choose>
                  <dgm:shape xmlns:r="http://schemas.openxmlformats.org/officeDocument/2006/relationships" type="conn" r:blip="" zOrderOff="-99999">
                    <dgm:adjLst/>
                  </dgm:shape>
                  <dgm:presOf axis="self"/>
                  <dgm:constrLst>
                    <dgm:constr type="w" val="1"/>
                    <dgm:constr type="h" val="5"/>
                    <dgm:constr type="connDist"/>
                    <dgm:constr type="begPad"/>
                    <dgm:constr type="endPad"/>
                    <dgm:constr type="userA" for="ch" refType="connDist"/>
                  </dgm:constr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9" axis="self" ptType="node">
                <dgm:layoutNode name="root2">
                  <dgm:choose name="Name20">
                    <dgm:if name="Name21" func="var" arg="dir" op="equ" val="norm">
                      <dgm:alg type="hierRoot">
                        <dgm:param type="hierAlign" val="lCtrCh"/>
                      </dgm:alg>
                    </dgm:if>
                    <dgm:else name="Name22">
                      <dgm:alg type="hierRoot">
                        <dgm:param type="hierAlign" val="rCtrCh"/>
                      </dgm:alg>
                    </dgm:else>
                  </dgm:choose>
                  <dgm:shape xmlns:r="http://schemas.openxmlformats.org/officeDocument/2006/relationships" r:blip="">
                    <dgm:adjLst/>
                  </dgm:shape>
                  <dgm:presOf/>
                  <dgm:layoutNode name="LevelTwoTextNode">
                    <dgm:varLst>
                      <dgm:chPref val="3"/>
                    </dgm:varLst>
                    <dgm:alg type="tx"/>
                    <dgm:shape xmlns:r="http://schemas.openxmlformats.org/officeDocument/2006/relationships" type="rect" r:blip="">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2" fact="NaN" max="NaN"/>
                    </dgm:ruleLst>
                  </dgm:layoutNode>
                  <dgm:layoutNode name="level3hierChild">
                    <dgm:choose name="Name23">
                      <dgm:if name="Name24" func="var" arg="dir" op="equ" val="norm">
                        <dgm:alg type="hierChild">
                          <dgm:param type="linDir" val="fromT"/>
                          <dgm:param type="chAlign" val="l"/>
                        </dgm:alg>
                      </dgm:if>
                      <dgm:else name="Name25">
                        <dgm:alg type="hierChild">
                          <dgm:param type="linDir" val="fromT"/>
                          <dgm:param type="chAlign" val="r"/>
                        </dgm:alg>
                      </dgm:else>
                    </dgm:choose>
                    <dgm:shape xmlns:r="http://schemas.openxmlformats.org/officeDocument/2006/relationships" r:blip="">
                      <dgm:adjLst/>
                    </dgm:shape>
                    <dgm:presOf/>
                    <dgm:forEach name="Name26" ref="repeat"/>
                  </dgm:layoutNode>
                </dgm:layoutNode>
              </dgm:forEach>
            </dgm:forEach>
          </dgm:layoutNode>
        </dgm:layoutNode>
      </dgm:forEach>
    </dgm:forEach>
  </dgm:layoutNode>
</dgm:layoutDef>
</file>

<file path=ppt/diagrams/layout12.xml><?xml version="1.0" encoding="utf-8"?>
<dgm:layoutDef xmlns:dgm="http://schemas.openxmlformats.org/drawingml/2006/diagram" xmlns:a="http://schemas.openxmlformats.org/drawingml/2006/main" uniqueId="urn:microsoft.com/office/officeart/2008/layout/HorizontalMultiLevelHierarchy">
  <dgm:title val=""/>
  <dgm:desc val=""/>
  <dgm:catLst>
    <dgm:cat type="hierarchy" pri="46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clrData>
  <dgm:layoutNode name="Name0">
    <dgm:varLst>
      <dgm:chPref val="1"/>
      <dgm:dir/>
      <dgm:animOne val="branch"/>
      <dgm:animLvl val="lvl"/>
      <dgm:resizeHandles val="exact"/>
    </dgm:varLst>
    <dgm:choose name="Name1">
      <dgm:if name="Name2" func="var" arg="dir" op="equ" val="norm">
        <dgm:alg type="hierChild">
          <dgm:param type="linDir" val="fromT"/>
          <dgm:param type="chAlign" val="l"/>
        </dgm:alg>
      </dgm:if>
      <dgm:else name="Name3">
        <dgm:alg type="hierChild">
          <dgm:param type="linDir" val="fromT"/>
          <dgm:param type="chAlign" val="r"/>
        </dgm:alg>
      </dgm:else>
    </dgm:choose>
    <dgm:shape xmlns:r="http://schemas.openxmlformats.org/officeDocument/2006/relationships" r:blip="">
      <dgm:adjLst/>
    </dgm:shape>
    <dgm:presOf/>
    <dgm:constrLst>
      <dgm:constr type="h" for="des" forName="LevelOneTextNode" refType="h"/>
      <dgm:constr type="w" for="des" forName="LevelOneTextNode" refType="h" refFor="des" refForName="LevelOneTextNode" fact="0.19"/>
      <dgm:constr type="h" for="des" forName="LevelTwoTextNode" refType="w" refFor="des" refForName="LevelOneTextNode"/>
      <dgm:constr type="w" for="des" forName="LevelTwoTextNode" refType="h" refFor="des" refForName="LevelTwoTextNode" fact="3.28"/>
      <dgm:constr type="sibSp" refType="h" refFor="des" refForName="LevelTwoTextNode" op="equ" fact="0.25"/>
      <dgm:constr type="sibSp" for="des" forName="level2hierChild" refType="h" refFor="des" refForName="LevelTwoTextNode" op="equ" fact="0.25"/>
      <dgm:constr type="sibSp" for="des" forName="level3hierChild" refType="h" refFor="des" refForName="LevelTwoTextNode" op="equ" fact="0.25"/>
      <dgm:constr type="sp" for="des" forName="root1" refType="w" refFor="des" refForName="LevelTwoTextNode" fact="0.2"/>
      <dgm:constr type="sp" for="des" forName="root2" refType="sp" refFor="des" refForName="root1" op="equ"/>
      <dgm:constr type="primFontSz" for="des" forName="LevelOneTextNode" op="equ" val="65"/>
      <dgm:constr type="primFontSz" for="des" forName="LevelTwoTextNode" op="equ" val="65"/>
      <dgm:constr type="primFontSz" for="des" forName="LevelTwoTextNode" refType="primFontSz" refFor="des" refForName="LevelOneTextNode" op="lte"/>
      <dgm:constr type="primFontSz" for="des" forName="connTx" op="equ" val="50"/>
      <dgm:constr type="primFontSz" for="des" forName="connTx" refType="primFontSz" refFor="des" refForName="LevelOneTextNode" op="lte" fact="0.78"/>
    </dgm:constrLst>
    <dgm:forEach name="Name4" axis="ch">
      <dgm:forEach name="Name5" axis="self" ptType="node">
        <dgm:layoutNode name="root1">
          <dgm:choose name="Name6">
            <dgm:if name="Name7" func="var" arg="dir" op="equ" val="norm">
              <dgm:alg type="hierRoot">
                <dgm:param type="hierAlign" val="lCtrCh"/>
              </dgm:alg>
            </dgm:if>
            <dgm:else name="Name8">
              <dgm:alg type="hierRoot">
                <dgm:param type="hierAlign" val="rCtrCh"/>
              </dgm:alg>
            </dgm:else>
          </dgm:choose>
          <dgm:shape xmlns:r="http://schemas.openxmlformats.org/officeDocument/2006/relationships" r:blip="">
            <dgm:adjLst/>
          </dgm:shape>
          <dgm:presOf/>
          <dgm:layoutNode name="LevelOneTextNode" styleLbl="node0">
            <dgm:varLst>
              <dgm:chPref val="3"/>
            </dgm:varLst>
            <dgm:alg type="tx">
              <dgm:param type="autoTxRot" val="grav"/>
            </dgm:alg>
            <dgm:choose name="Name9">
              <dgm:if name="Name10" func="var" arg="dir" op="equ" val="norm">
                <dgm:shape xmlns:r="http://schemas.openxmlformats.org/officeDocument/2006/relationships" rot="270" type="rect" r:blip="">
                  <dgm:adjLst/>
                </dgm:shape>
              </dgm:if>
              <dgm:else name="Name11">
                <dgm:shape xmlns:r="http://schemas.openxmlformats.org/officeDocument/2006/relationships" rot="90" type="rect" r:blip="">
                  <dgm:adjLst/>
                </dgm:shape>
              </dgm:else>
            </dgm:choose>
            <dgm:presOf axis="self"/>
            <dgm:constrLst>
              <dgm:constr type="tMarg" refType="primFontSz" fact="0.05"/>
              <dgm:constr type="bMarg" refType="primFontSz" fact="0.05"/>
              <dgm:constr type="lMarg" refType="primFontSz" fact="0.05"/>
              <dgm:constr type="rMarg" refType="primFontSz" fact="0.05"/>
            </dgm:constrLst>
            <dgm:ruleLst>
              <dgm:rule type="primFontSz" val="2" fact="NaN" max="NaN"/>
            </dgm:ruleLst>
          </dgm:layoutNode>
          <dgm:layoutNode name="level2hierChild">
            <dgm:choose name="Name12">
              <dgm:if name="Name13" func="var" arg="dir" op="equ" val="norm">
                <dgm:alg type="hierChild">
                  <dgm:param type="linDir" val="fromT"/>
                  <dgm:param type="chAlign" val="l"/>
                </dgm:alg>
              </dgm:if>
              <dgm:else name="Name14">
                <dgm:alg type="hierChild">
                  <dgm:param type="linDir" val="fromT"/>
                  <dgm:param type="chAlign" val="r"/>
                </dgm:alg>
              </dgm:else>
            </dgm:choose>
            <dgm:shape xmlns:r="http://schemas.openxmlformats.org/officeDocument/2006/relationships" r:blip="">
              <dgm:adjLst/>
            </dgm:shape>
            <dgm:presOf/>
            <dgm:forEach name="repeat" axis="ch">
              <dgm:forEach name="Name15" axis="self" ptType="parTrans" cnt="1">
                <dgm:layoutNode name="conn2-1">
                  <dgm:choose name="Name16">
                    <dgm:if name="Name17" func="var" arg="dir" op="equ" val="norm">
                      <dgm:alg type="conn">
                        <dgm:param type="dim" val="1D"/>
                        <dgm:param type="begPts" val="midR"/>
                        <dgm:param type="endPts" val="midL"/>
                        <dgm:param type="endSty" val="noArr"/>
                        <dgm:param type="connRout" val="bend"/>
                      </dgm:alg>
                    </dgm:if>
                    <dgm:else name="Name18">
                      <dgm:alg type="conn">
                        <dgm:param type="dim" val="1D"/>
                        <dgm:param type="begPts" val="midL"/>
                        <dgm:param type="endPts" val="midR"/>
                        <dgm:param type="endSty" val="noArr"/>
                        <dgm:param type="connRout" val="bend"/>
                      </dgm:alg>
                    </dgm:else>
                  </dgm:choose>
                  <dgm:shape xmlns:r="http://schemas.openxmlformats.org/officeDocument/2006/relationships" type="conn" r:blip="" zOrderOff="-99999">
                    <dgm:adjLst/>
                  </dgm:shape>
                  <dgm:presOf axis="self"/>
                  <dgm:constrLst>
                    <dgm:constr type="w" val="1"/>
                    <dgm:constr type="h" val="5"/>
                    <dgm:constr type="connDist"/>
                    <dgm:constr type="begPad"/>
                    <dgm:constr type="endPad"/>
                    <dgm:constr type="userA" for="ch" refType="connDist"/>
                  </dgm:constr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9" axis="self" ptType="node">
                <dgm:layoutNode name="root2">
                  <dgm:choose name="Name20">
                    <dgm:if name="Name21" func="var" arg="dir" op="equ" val="norm">
                      <dgm:alg type="hierRoot">
                        <dgm:param type="hierAlign" val="lCtrCh"/>
                      </dgm:alg>
                    </dgm:if>
                    <dgm:else name="Name22">
                      <dgm:alg type="hierRoot">
                        <dgm:param type="hierAlign" val="rCtrCh"/>
                      </dgm:alg>
                    </dgm:else>
                  </dgm:choose>
                  <dgm:shape xmlns:r="http://schemas.openxmlformats.org/officeDocument/2006/relationships" r:blip="">
                    <dgm:adjLst/>
                  </dgm:shape>
                  <dgm:presOf/>
                  <dgm:layoutNode name="LevelTwoTextNode">
                    <dgm:varLst>
                      <dgm:chPref val="3"/>
                    </dgm:varLst>
                    <dgm:alg type="tx"/>
                    <dgm:shape xmlns:r="http://schemas.openxmlformats.org/officeDocument/2006/relationships" type="rect" r:blip="">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2" fact="NaN" max="NaN"/>
                    </dgm:ruleLst>
                  </dgm:layoutNode>
                  <dgm:layoutNode name="level3hierChild">
                    <dgm:choose name="Name23">
                      <dgm:if name="Name24" func="var" arg="dir" op="equ" val="norm">
                        <dgm:alg type="hierChild">
                          <dgm:param type="linDir" val="fromT"/>
                          <dgm:param type="chAlign" val="l"/>
                        </dgm:alg>
                      </dgm:if>
                      <dgm:else name="Name25">
                        <dgm:alg type="hierChild">
                          <dgm:param type="linDir" val="fromT"/>
                          <dgm:param type="chAlign" val="r"/>
                        </dgm:alg>
                      </dgm:else>
                    </dgm:choose>
                    <dgm:shape xmlns:r="http://schemas.openxmlformats.org/officeDocument/2006/relationships" r:blip="">
                      <dgm:adjLst/>
                    </dgm:shape>
                    <dgm:presOf/>
                    <dgm:forEach name="Name26" ref="repeat"/>
                  </dgm:layoutNode>
                </dgm:layoutNode>
              </dgm:forEach>
            </dgm:forEach>
          </dgm:layoutNode>
        </dgm:layoutNode>
      </dgm:forEach>
    </dgm:forEach>
  </dgm:layoutNode>
</dgm:layoutDef>
</file>

<file path=ppt/diagrams/layout13.xml><?xml version="1.0" encoding="utf-8"?>
<dgm:layoutDef xmlns:dgm="http://schemas.openxmlformats.org/drawingml/2006/diagram" xmlns:a="http://schemas.openxmlformats.org/drawingml/2006/main" uniqueId="urn:microsoft.com/office/officeart/2008/layout/HorizontalMultiLevelHierarchy">
  <dgm:title val=""/>
  <dgm:desc val=""/>
  <dgm:catLst>
    <dgm:cat type="hierarchy" pri="46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clrData>
  <dgm:layoutNode name="Name0">
    <dgm:varLst>
      <dgm:chPref val="1"/>
      <dgm:dir/>
      <dgm:animOne val="branch"/>
      <dgm:animLvl val="lvl"/>
      <dgm:resizeHandles val="exact"/>
    </dgm:varLst>
    <dgm:choose name="Name1">
      <dgm:if name="Name2" func="var" arg="dir" op="equ" val="norm">
        <dgm:alg type="hierChild">
          <dgm:param type="linDir" val="fromT"/>
          <dgm:param type="chAlign" val="l"/>
        </dgm:alg>
      </dgm:if>
      <dgm:else name="Name3">
        <dgm:alg type="hierChild">
          <dgm:param type="linDir" val="fromT"/>
          <dgm:param type="chAlign" val="r"/>
        </dgm:alg>
      </dgm:else>
    </dgm:choose>
    <dgm:shape xmlns:r="http://schemas.openxmlformats.org/officeDocument/2006/relationships" r:blip="">
      <dgm:adjLst/>
    </dgm:shape>
    <dgm:presOf/>
    <dgm:constrLst>
      <dgm:constr type="h" for="des" forName="LevelOneTextNode" refType="h"/>
      <dgm:constr type="w" for="des" forName="LevelOneTextNode" refType="h" refFor="des" refForName="LevelOneTextNode" fact="0.19"/>
      <dgm:constr type="h" for="des" forName="LevelTwoTextNode" refType="w" refFor="des" refForName="LevelOneTextNode"/>
      <dgm:constr type="w" for="des" forName="LevelTwoTextNode" refType="h" refFor="des" refForName="LevelTwoTextNode" fact="3.28"/>
      <dgm:constr type="sibSp" refType="h" refFor="des" refForName="LevelTwoTextNode" op="equ" fact="0.25"/>
      <dgm:constr type="sibSp" for="des" forName="level2hierChild" refType="h" refFor="des" refForName="LevelTwoTextNode" op="equ" fact="0.25"/>
      <dgm:constr type="sibSp" for="des" forName="level3hierChild" refType="h" refFor="des" refForName="LevelTwoTextNode" op="equ" fact="0.25"/>
      <dgm:constr type="sp" for="des" forName="root1" refType="w" refFor="des" refForName="LevelTwoTextNode" fact="0.2"/>
      <dgm:constr type="sp" for="des" forName="root2" refType="sp" refFor="des" refForName="root1" op="equ"/>
      <dgm:constr type="primFontSz" for="des" forName="LevelOneTextNode" op="equ" val="65"/>
      <dgm:constr type="primFontSz" for="des" forName="LevelTwoTextNode" op="equ" val="65"/>
      <dgm:constr type="primFontSz" for="des" forName="LevelTwoTextNode" refType="primFontSz" refFor="des" refForName="LevelOneTextNode" op="lte"/>
      <dgm:constr type="primFontSz" for="des" forName="connTx" op="equ" val="50"/>
      <dgm:constr type="primFontSz" for="des" forName="connTx" refType="primFontSz" refFor="des" refForName="LevelOneTextNode" op="lte" fact="0.78"/>
    </dgm:constrLst>
    <dgm:forEach name="Name4" axis="ch">
      <dgm:forEach name="Name5" axis="self" ptType="node">
        <dgm:layoutNode name="root1">
          <dgm:choose name="Name6">
            <dgm:if name="Name7" func="var" arg="dir" op="equ" val="norm">
              <dgm:alg type="hierRoot">
                <dgm:param type="hierAlign" val="lCtrCh"/>
              </dgm:alg>
            </dgm:if>
            <dgm:else name="Name8">
              <dgm:alg type="hierRoot">
                <dgm:param type="hierAlign" val="rCtrCh"/>
              </dgm:alg>
            </dgm:else>
          </dgm:choose>
          <dgm:shape xmlns:r="http://schemas.openxmlformats.org/officeDocument/2006/relationships" r:blip="">
            <dgm:adjLst/>
          </dgm:shape>
          <dgm:presOf/>
          <dgm:layoutNode name="LevelOneTextNode" styleLbl="node0">
            <dgm:varLst>
              <dgm:chPref val="3"/>
            </dgm:varLst>
            <dgm:alg type="tx">
              <dgm:param type="autoTxRot" val="grav"/>
            </dgm:alg>
            <dgm:choose name="Name9">
              <dgm:if name="Name10" func="var" arg="dir" op="equ" val="norm">
                <dgm:shape xmlns:r="http://schemas.openxmlformats.org/officeDocument/2006/relationships" rot="270" type="rect" r:blip="">
                  <dgm:adjLst/>
                </dgm:shape>
              </dgm:if>
              <dgm:else name="Name11">
                <dgm:shape xmlns:r="http://schemas.openxmlformats.org/officeDocument/2006/relationships" rot="90" type="rect" r:blip="">
                  <dgm:adjLst/>
                </dgm:shape>
              </dgm:else>
            </dgm:choose>
            <dgm:presOf axis="self"/>
            <dgm:constrLst>
              <dgm:constr type="tMarg" refType="primFontSz" fact="0.05"/>
              <dgm:constr type="bMarg" refType="primFontSz" fact="0.05"/>
              <dgm:constr type="lMarg" refType="primFontSz" fact="0.05"/>
              <dgm:constr type="rMarg" refType="primFontSz" fact="0.05"/>
            </dgm:constrLst>
            <dgm:ruleLst>
              <dgm:rule type="primFontSz" val="2" fact="NaN" max="NaN"/>
            </dgm:ruleLst>
          </dgm:layoutNode>
          <dgm:layoutNode name="level2hierChild">
            <dgm:choose name="Name12">
              <dgm:if name="Name13" func="var" arg="dir" op="equ" val="norm">
                <dgm:alg type="hierChild">
                  <dgm:param type="linDir" val="fromT"/>
                  <dgm:param type="chAlign" val="l"/>
                </dgm:alg>
              </dgm:if>
              <dgm:else name="Name14">
                <dgm:alg type="hierChild">
                  <dgm:param type="linDir" val="fromT"/>
                  <dgm:param type="chAlign" val="r"/>
                </dgm:alg>
              </dgm:else>
            </dgm:choose>
            <dgm:shape xmlns:r="http://schemas.openxmlformats.org/officeDocument/2006/relationships" r:blip="">
              <dgm:adjLst/>
            </dgm:shape>
            <dgm:presOf/>
            <dgm:forEach name="repeat" axis="ch">
              <dgm:forEach name="Name15" axis="self" ptType="parTrans" cnt="1">
                <dgm:layoutNode name="conn2-1">
                  <dgm:choose name="Name16">
                    <dgm:if name="Name17" func="var" arg="dir" op="equ" val="norm">
                      <dgm:alg type="conn">
                        <dgm:param type="dim" val="1D"/>
                        <dgm:param type="begPts" val="midR"/>
                        <dgm:param type="endPts" val="midL"/>
                        <dgm:param type="endSty" val="noArr"/>
                        <dgm:param type="connRout" val="bend"/>
                      </dgm:alg>
                    </dgm:if>
                    <dgm:else name="Name18">
                      <dgm:alg type="conn">
                        <dgm:param type="dim" val="1D"/>
                        <dgm:param type="begPts" val="midL"/>
                        <dgm:param type="endPts" val="midR"/>
                        <dgm:param type="endSty" val="noArr"/>
                        <dgm:param type="connRout" val="bend"/>
                      </dgm:alg>
                    </dgm:else>
                  </dgm:choose>
                  <dgm:shape xmlns:r="http://schemas.openxmlformats.org/officeDocument/2006/relationships" type="conn" r:blip="" zOrderOff="-99999">
                    <dgm:adjLst/>
                  </dgm:shape>
                  <dgm:presOf axis="self"/>
                  <dgm:constrLst>
                    <dgm:constr type="w" val="1"/>
                    <dgm:constr type="h" val="5"/>
                    <dgm:constr type="connDist"/>
                    <dgm:constr type="begPad"/>
                    <dgm:constr type="endPad"/>
                    <dgm:constr type="userA" for="ch" refType="connDist"/>
                  </dgm:constr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9" axis="self" ptType="node">
                <dgm:layoutNode name="root2">
                  <dgm:choose name="Name20">
                    <dgm:if name="Name21" func="var" arg="dir" op="equ" val="norm">
                      <dgm:alg type="hierRoot">
                        <dgm:param type="hierAlign" val="lCtrCh"/>
                      </dgm:alg>
                    </dgm:if>
                    <dgm:else name="Name22">
                      <dgm:alg type="hierRoot">
                        <dgm:param type="hierAlign" val="rCtrCh"/>
                      </dgm:alg>
                    </dgm:else>
                  </dgm:choose>
                  <dgm:shape xmlns:r="http://schemas.openxmlformats.org/officeDocument/2006/relationships" r:blip="">
                    <dgm:adjLst/>
                  </dgm:shape>
                  <dgm:presOf/>
                  <dgm:layoutNode name="LevelTwoTextNode">
                    <dgm:varLst>
                      <dgm:chPref val="3"/>
                    </dgm:varLst>
                    <dgm:alg type="tx"/>
                    <dgm:shape xmlns:r="http://schemas.openxmlformats.org/officeDocument/2006/relationships" type="rect" r:blip="">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2" fact="NaN" max="NaN"/>
                    </dgm:ruleLst>
                  </dgm:layoutNode>
                  <dgm:layoutNode name="level3hierChild">
                    <dgm:choose name="Name23">
                      <dgm:if name="Name24" func="var" arg="dir" op="equ" val="norm">
                        <dgm:alg type="hierChild">
                          <dgm:param type="linDir" val="fromT"/>
                          <dgm:param type="chAlign" val="l"/>
                        </dgm:alg>
                      </dgm:if>
                      <dgm:else name="Name25">
                        <dgm:alg type="hierChild">
                          <dgm:param type="linDir" val="fromT"/>
                          <dgm:param type="chAlign" val="r"/>
                        </dgm:alg>
                      </dgm:else>
                    </dgm:choose>
                    <dgm:shape xmlns:r="http://schemas.openxmlformats.org/officeDocument/2006/relationships" r:blip="">
                      <dgm:adjLst/>
                    </dgm:shape>
                    <dgm:presOf/>
                    <dgm:forEach name="Name26" ref="repeat"/>
                  </dgm:layoutNode>
                </dgm:layoutNode>
              </dgm:forEach>
            </dgm:forEach>
          </dgm:layoutNode>
        </dgm:layoutNode>
      </dgm:forEach>
    </dgm:forEach>
  </dgm:layoutNode>
</dgm:layoutDef>
</file>

<file path=ppt/diagrams/layout14.xml><?xml version="1.0" encoding="utf-8"?>
<dgm:layoutDef xmlns:dgm="http://schemas.openxmlformats.org/drawingml/2006/diagram" xmlns:a="http://schemas.openxmlformats.org/drawingml/2006/main" uniqueId="urn:microsoft.com/office/officeart/2008/layout/HorizontalMultiLevelHierarchy">
  <dgm:title val=""/>
  <dgm:desc val=""/>
  <dgm:catLst>
    <dgm:cat type="hierarchy" pri="46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clrData>
  <dgm:layoutNode name="Name0">
    <dgm:varLst>
      <dgm:chPref val="1"/>
      <dgm:dir/>
      <dgm:animOne val="branch"/>
      <dgm:animLvl val="lvl"/>
      <dgm:resizeHandles val="exact"/>
    </dgm:varLst>
    <dgm:choose name="Name1">
      <dgm:if name="Name2" func="var" arg="dir" op="equ" val="norm">
        <dgm:alg type="hierChild">
          <dgm:param type="linDir" val="fromT"/>
          <dgm:param type="chAlign" val="l"/>
        </dgm:alg>
      </dgm:if>
      <dgm:else name="Name3">
        <dgm:alg type="hierChild">
          <dgm:param type="linDir" val="fromT"/>
          <dgm:param type="chAlign" val="r"/>
        </dgm:alg>
      </dgm:else>
    </dgm:choose>
    <dgm:shape xmlns:r="http://schemas.openxmlformats.org/officeDocument/2006/relationships" r:blip="">
      <dgm:adjLst/>
    </dgm:shape>
    <dgm:presOf/>
    <dgm:constrLst>
      <dgm:constr type="h" for="des" forName="LevelOneTextNode" refType="h"/>
      <dgm:constr type="w" for="des" forName="LevelOneTextNode" refType="h" refFor="des" refForName="LevelOneTextNode" fact="0.19"/>
      <dgm:constr type="h" for="des" forName="LevelTwoTextNode" refType="w" refFor="des" refForName="LevelOneTextNode"/>
      <dgm:constr type="w" for="des" forName="LevelTwoTextNode" refType="h" refFor="des" refForName="LevelTwoTextNode" fact="3.28"/>
      <dgm:constr type="sibSp" refType="h" refFor="des" refForName="LevelTwoTextNode" op="equ" fact="0.25"/>
      <dgm:constr type="sibSp" for="des" forName="level2hierChild" refType="h" refFor="des" refForName="LevelTwoTextNode" op="equ" fact="0.25"/>
      <dgm:constr type="sibSp" for="des" forName="level3hierChild" refType="h" refFor="des" refForName="LevelTwoTextNode" op="equ" fact="0.25"/>
      <dgm:constr type="sp" for="des" forName="root1" refType="w" refFor="des" refForName="LevelTwoTextNode" fact="0.2"/>
      <dgm:constr type="sp" for="des" forName="root2" refType="sp" refFor="des" refForName="root1" op="equ"/>
      <dgm:constr type="primFontSz" for="des" forName="LevelOneTextNode" op="equ" val="65"/>
      <dgm:constr type="primFontSz" for="des" forName="LevelTwoTextNode" op="equ" val="65"/>
      <dgm:constr type="primFontSz" for="des" forName="LevelTwoTextNode" refType="primFontSz" refFor="des" refForName="LevelOneTextNode" op="lte"/>
      <dgm:constr type="primFontSz" for="des" forName="connTx" op="equ" val="50"/>
      <dgm:constr type="primFontSz" for="des" forName="connTx" refType="primFontSz" refFor="des" refForName="LevelOneTextNode" op="lte" fact="0.78"/>
    </dgm:constrLst>
    <dgm:forEach name="Name4" axis="ch">
      <dgm:forEach name="Name5" axis="self" ptType="node">
        <dgm:layoutNode name="root1">
          <dgm:choose name="Name6">
            <dgm:if name="Name7" func="var" arg="dir" op="equ" val="norm">
              <dgm:alg type="hierRoot">
                <dgm:param type="hierAlign" val="lCtrCh"/>
              </dgm:alg>
            </dgm:if>
            <dgm:else name="Name8">
              <dgm:alg type="hierRoot">
                <dgm:param type="hierAlign" val="rCtrCh"/>
              </dgm:alg>
            </dgm:else>
          </dgm:choose>
          <dgm:shape xmlns:r="http://schemas.openxmlformats.org/officeDocument/2006/relationships" r:blip="">
            <dgm:adjLst/>
          </dgm:shape>
          <dgm:presOf/>
          <dgm:layoutNode name="LevelOneTextNode" styleLbl="node0">
            <dgm:varLst>
              <dgm:chPref val="3"/>
            </dgm:varLst>
            <dgm:alg type="tx">
              <dgm:param type="autoTxRot" val="grav"/>
            </dgm:alg>
            <dgm:choose name="Name9">
              <dgm:if name="Name10" func="var" arg="dir" op="equ" val="norm">
                <dgm:shape xmlns:r="http://schemas.openxmlformats.org/officeDocument/2006/relationships" rot="270" type="rect" r:blip="">
                  <dgm:adjLst/>
                </dgm:shape>
              </dgm:if>
              <dgm:else name="Name11">
                <dgm:shape xmlns:r="http://schemas.openxmlformats.org/officeDocument/2006/relationships" rot="90" type="rect" r:blip="">
                  <dgm:adjLst/>
                </dgm:shape>
              </dgm:else>
            </dgm:choose>
            <dgm:presOf axis="self"/>
            <dgm:constrLst>
              <dgm:constr type="tMarg" refType="primFontSz" fact="0.05"/>
              <dgm:constr type="bMarg" refType="primFontSz" fact="0.05"/>
              <dgm:constr type="lMarg" refType="primFontSz" fact="0.05"/>
              <dgm:constr type="rMarg" refType="primFontSz" fact="0.05"/>
            </dgm:constrLst>
            <dgm:ruleLst>
              <dgm:rule type="primFontSz" val="2" fact="NaN" max="NaN"/>
            </dgm:ruleLst>
          </dgm:layoutNode>
          <dgm:layoutNode name="level2hierChild">
            <dgm:choose name="Name12">
              <dgm:if name="Name13" func="var" arg="dir" op="equ" val="norm">
                <dgm:alg type="hierChild">
                  <dgm:param type="linDir" val="fromT"/>
                  <dgm:param type="chAlign" val="l"/>
                </dgm:alg>
              </dgm:if>
              <dgm:else name="Name14">
                <dgm:alg type="hierChild">
                  <dgm:param type="linDir" val="fromT"/>
                  <dgm:param type="chAlign" val="r"/>
                </dgm:alg>
              </dgm:else>
            </dgm:choose>
            <dgm:shape xmlns:r="http://schemas.openxmlformats.org/officeDocument/2006/relationships" r:blip="">
              <dgm:adjLst/>
            </dgm:shape>
            <dgm:presOf/>
            <dgm:forEach name="repeat" axis="ch">
              <dgm:forEach name="Name15" axis="self" ptType="parTrans" cnt="1">
                <dgm:layoutNode name="conn2-1">
                  <dgm:choose name="Name16">
                    <dgm:if name="Name17" func="var" arg="dir" op="equ" val="norm">
                      <dgm:alg type="conn">
                        <dgm:param type="dim" val="1D"/>
                        <dgm:param type="begPts" val="midR"/>
                        <dgm:param type="endPts" val="midL"/>
                        <dgm:param type="endSty" val="noArr"/>
                        <dgm:param type="connRout" val="bend"/>
                      </dgm:alg>
                    </dgm:if>
                    <dgm:else name="Name18">
                      <dgm:alg type="conn">
                        <dgm:param type="dim" val="1D"/>
                        <dgm:param type="begPts" val="midL"/>
                        <dgm:param type="endPts" val="midR"/>
                        <dgm:param type="endSty" val="noArr"/>
                        <dgm:param type="connRout" val="bend"/>
                      </dgm:alg>
                    </dgm:else>
                  </dgm:choose>
                  <dgm:shape xmlns:r="http://schemas.openxmlformats.org/officeDocument/2006/relationships" type="conn" r:blip="" zOrderOff="-99999">
                    <dgm:adjLst/>
                  </dgm:shape>
                  <dgm:presOf axis="self"/>
                  <dgm:constrLst>
                    <dgm:constr type="w" val="1"/>
                    <dgm:constr type="h" val="5"/>
                    <dgm:constr type="connDist"/>
                    <dgm:constr type="begPad"/>
                    <dgm:constr type="endPad"/>
                    <dgm:constr type="userA" for="ch" refType="connDist"/>
                  </dgm:constr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9" axis="self" ptType="node">
                <dgm:layoutNode name="root2">
                  <dgm:choose name="Name20">
                    <dgm:if name="Name21" func="var" arg="dir" op="equ" val="norm">
                      <dgm:alg type="hierRoot">
                        <dgm:param type="hierAlign" val="lCtrCh"/>
                      </dgm:alg>
                    </dgm:if>
                    <dgm:else name="Name22">
                      <dgm:alg type="hierRoot">
                        <dgm:param type="hierAlign" val="rCtrCh"/>
                      </dgm:alg>
                    </dgm:else>
                  </dgm:choose>
                  <dgm:shape xmlns:r="http://schemas.openxmlformats.org/officeDocument/2006/relationships" r:blip="">
                    <dgm:adjLst/>
                  </dgm:shape>
                  <dgm:presOf/>
                  <dgm:layoutNode name="LevelTwoTextNode">
                    <dgm:varLst>
                      <dgm:chPref val="3"/>
                    </dgm:varLst>
                    <dgm:alg type="tx"/>
                    <dgm:shape xmlns:r="http://schemas.openxmlformats.org/officeDocument/2006/relationships" type="rect" r:blip="">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2" fact="NaN" max="NaN"/>
                    </dgm:ruleLst>
                  </dgm:layoutNode>
                  <dgm:layoutNode name="level3hierChild">
                    <dgm:choose name="Name23">
                      <dgm:if name="Name24" func="var" arg="dir" op="equ" val="norm">
                        <dgm:alg type="hierChild">
                          <dgm:param type="linDir" val="fromT"/>
                          <dgm:param type="chAlign" val="l"/>
                        </dgm:alg>
                      </dgm:if>
                      <dgm:else name="Name25">
                        <dgm:alg type="hierChild">
                          <dgm:param type="linDir" val="fromT"/>
                          <dgm:param type="chAlign" val="r"/>
                        </dgm:alg>
                      </dgm:else>
                    </dgm:choose>
                    <dgm:shape xmlns:r="http://schemas.openxmlformats.org/officeDocument/2006/relationships" r:blip="">
                      <dgm:adjLst/>
                    </dgm:shape>
                    <dgm:presOf/>
                    <dgm:forEach name="Name26" ref="repeat"/>
                  </dgm:layoutNode>
                </dgm:layoutNode>
              </dgm:forEach>
            </dgm:forEach>
          </dgm:layoutNode>
        </dgm:layoutNode>
      </dgm:forEach>
    </dgm:forEach>
  </dgm:layoutNode>
</dgm:layoutDef>
</file>

<file path=ppt/diagrams/layout15.xml><?xml version="1.0" encoding="utf-8"?>
<dgm:layoutDef xmlns:dgm="http://schemas.openxmlformats.org/drawingml/2006/diagram" xmlns:a="http://schemas.openxmlformats.org/drawingml/2006/main" uniqueId="urn:microsoft.com/office/officeart/2008/layout/HorizontalMultiLevelHierarchy">
  <dgm:title val=""/>
  <dgm:desc val=""/>
  <dgm:catLst>
    <dgm:cat type="hierarchy" pri="46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clrData>
  <dgm:layoutNode name="Name0">
    <dgm:varLst>
      <dgm:chPref val="1"/>
      <dgm:dir/>
      <dgm:animOne val="branch"/>
      <dgm:animLvl val="lvl"/>
      <dgm:resizeHandles val="exact"/>
    </dgm:varLst>
    <dgm:choose name="Name1">
      <dgm:if name="Name2" func="var" arg="dir" op="equ" val="norm">
        <dgm:alg type="hierChild">
          <dgm:param type="linDir" val="fromT"/>
          <dgm:param type="chAlign" val="l"/>
        </dgm:alg>
      </dgm:if>
      <dgm:else name="Name3">
        <dgm:alg type="hierChild">
          <dgm:param type="linDir" val="fromT"/>
          <dgm:param type="chAlign" val="r"/>
        </dgm:alg>
      </dgm:else>
    </dgm:choose>
    <dgm:shape xmlns:r="http://schemas.openxmlformats.org/officeDocument/2006/relationships" r:blip="">
      <dgm:adjLst/>
    </dgm:shape>
    <dgm:presOf/>
    <dgm:constrLst>
      <dgm:constr type="h" for="des" forName="LevelOneTextNode" refType="h"/>
      <dgm:constr type="w" for="des" forName="LevelOneTextNode" refType="h" refFor="des" refForName="LevelOneTextNode" fact="0.19"/>
      <dgm:constr type="h" for="des" forName="LevelTwoTextNode" refType="w" refFor="des" refForName="LevelOneTextNode"/>
      <dgm:constr type="w" for="des" forName="LevelTwoTextNode" refType="h" refFor="des" refForName="LevelTwoTextNode" fact="3.28"/>
      <dgm:constr type="sibSp" refType="h" refFor="des" refForName="LevelTwoTextNode" op="equ" fact="0.25"/>
      <dgm:constr type="sibSp" for="des" forName="level2hierChild" refType="h" refFor="des" refForName="LevelTwoTextNode" op="equ" fact="0.25"/>
      <dgm:constr type="sibSp" for="des" forName="level3hierChild" refType="h" refFor="des" refForName="LevelTwoTextNode" op="equ" fact="0.25"/>
      <dgm:constr type="sp" for="des" forName="root1" refType="w" refFor="des" refForName="LevelTwoTextNode" fact="0.2"/>
      <dgm:constr type="sp" for="des" forName="root2" refType="sp" refFor="des" refForName="root1" op="equ"/>
      <dgm:constr type="primFontSz" for="des" forName="LevelOneTextNode" op="equ" val="65"/>
      <dgm:constr type="primFontSz" for="des" forName="LevelTwoTextNode" op="equ" val="65"/>
      <dgm:constr type="primFontSz" for="des" forName="LevelTwoTextNode" refType="primFontSz" refFor="des" refForName="LevelOneTextNode" op="lte"/>
      <dgm:constr type="primFontSz" for="des" forName="connTx" op="equ" val="50"/>
      <dgm:constr type="primFontSz" for="des" forName="connTx" refType="primFontSz" refFor="des" refForName="LevelOneTextNode" op="lte" fact="0.78"/>
    </dgm:constrLst>
    <dgm:forEach name="Name4" axis="ch">
      <dgm:forEach name="Name5" axis="self" ptType="node">
        <dgm:layoutNode name="root1">
          <dgm:choose name="Name6">
            <dgm:if name="Name7" func="var" arg="dir" op="equ" val="norm">
              <dgm:alg type="hierRoot">
                <dgm:param type="hierAlign" val="lCtrCh"/>
              </dgm:alg>
            </dgm:if>
            <dgm:else name="Name8">
              <dgm:alg type="hierRoot">
                <dgm:param type="hierAlign" val="rCtrCh"/>
              </dgm:alg>
            </dgm:else>
          </dgm:choose>
          <dgm:shape xmlns:r="http://schemas.openxmlformats.org/officeDocument/2006/relationships" r:blip="">
            <dgm:adjLst/>
          </dgm:shape>
          <dgm:presOf/>
          <dgm:layoutNode name="LevelOneTextNode" styleLbl="node0">
            <dgm:varLst>
              <dgm:chPref val="3"/>
            </dgm:varLst>
            <dgm:alg type="tx">
              <dgm:param type="autoTxRot" val="grav"/>
            </dgm:alg>
            <dgm:choose name="Name9">
              <dgm:if name="Name10" func="var" arg="dir" op="equ" val="norm">
                <dgm:shape xmlns:r="http://schemas.openxmlformats.org/officeDocument/2006/relationships" rot="270" type="rect" r:blip="">
                  <dgm:adjLst/>
                </dgm:shape>
              </dgm:if>
              <dgm:else name="Name11">
                <dgm:shape xmlns:r="http://schemas.openxmlformats.org/officeDocument/2006/relationships" rot="90" type="rect" r:blip="">
                  <dgm:adjLst/>
                </dgm:shape>
              </dgm:else>
            </dgm:choose>
            <dgm:presOf axis="self"/>
            <dgm:constrLst>
              <dgm:constr type="tMarg" refType="primFontSz" fact="0.05"/>
              <dgm:constr type="bMarg" refType="primFontSz" fact="0.05"/>
              <dgm:constr type="lMarg" refType="primFontSz" fact="0.05"/>
              <dgm:constr type="rMarg" refType="primFontSz" fact="0.05"/>
            </dgm:constrLst>
            <dgm:ruleLst>
              <dgm:rule type="primFontSz" val="2" fact="NaN" max="NaN"/>
            </dgm:ruleLst>
          </dgm:layoutNode>
          <dgm:layoutNode name="level2hierChild">
            <dgm:choose name="Name12">
              <dgm:if name="Name13" func="var" arg="dir" op="equ" val="norm">
                <dgm:alg type="hierChild">
                  <dgm:param type="linDir" val="fromT"/>
                  <dgm:param type="chAlign" val="l"/>
                </dgm:alg>
              </dgm:if>
              <dgm:else name="Name14">
                <dgm:alg type="hierChild">
                  <dgm:param type="linDir" val="fromT"/>
                  <dgm:param type="chAlign" val="r"/>
                </dgm:alg>
              </dgm:else>
            </dgm:choose>
            <dgm:shape xmlns:r="http://schemas.openxmlformats.org/officeDocument/2006/relationships" r:blip="">
              <dgm:adjLst/>
            </dgm:shape>
            <dgm:presOf/>
            <dgm:forEach name="repeat" axis="ch">
              <dgm:forEach name="Name15" axis="self" ptType="parTrans" cnt="1">
                <dgm:layoutNode name="conn2-1">
                  <dgm:choose name="Name16">
                    <dgm:if name="Name17" func="var" arg="dir" op="equ" val="norm">
                      <dgm:alg type="conn">
                        <dgm:param type="dim" val="1D"/>
                        <dgm:param type="begPts" val="midR"/>
                        <dgm:param type="endPts" val="midL"/>
                        <dgm:param type="endSty" val="noArr"/>
                        <dgm:param type="connRout" val="bend"/>
                      </dgm:alg>
                    </dgm:if>
                    <dgm:else name="Name18">
                      <dgm:alg type="conn">
                        <dgm:param type="dim" val="1D"/>
                        <dgm:param type="begPts" val="midL"/>
                        <dgm:param type="endPts" val="midR"/>
                        <dgm:param type="endSty" val="noArr"/>
                        <dgm:param type="connRout" val="bend"/>
                      </dgm:alg>
                    </dgm:else>
                  </dgm:choose>
                  <dgm:shape xmlns:r="http://schemas.openxmlformats.org/officeDocument/2006/relationships" type="conn" r:blip="" zOrderOff="-99999">
                    <dgm:adjLst/>
                  </dgm:shape>
                  <dgm:presOf axis="self"/>
                  <dgm:constrLst>
                    <dgm:constr type="w" val="1"/>
                    <dgm:constr type="h" val="5"/>
                    <dgm:constr type="connDist"/>
                    <dgm:constr type="begPad"/>
                    <dgm:constr type="endPad"/>
                    <dgm:constr type="userA" for="ch" refType="connDist"/>
                  </dgm:constr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9" axis="self" ptType="node">
                <dgm:layoutNode name="root2">
                  <dgm:choose name="Name20">
                    <dgm:if name="Name21" func="var" arg="dir" op="equ" val="norm">
                      <dgm:alg type="hierRoot">
                        <dgm:param type="hierAlign" val="lCtrCh"/>
                      </dgm:alg>
                    </dgm:if>
                    <dgm:else name="Name22">
                      <dgm:alg type="hierRoot">
                        <dgm:param type="hierAlign" val="rCtrCh"/>
                      </dgm:alg>
                    </dgm:else>
                  </dgm:choose>
                  <dgm:shape xmlns:r="http://schemas.openxmlformats.org/officeDocument/2006/relationships" r:blip="">
                    <dgm:adjLst/>
                  </dgm:shape>
                  <dgm:presOf/>
                  <dgm:layoutNode name="LevelTwoTextNode">
                    <dgm:varLst>
                      <dgm:chPref val="3"/>
                    </dgm:varLst>
                    <dgm:alg type="tx"/>
                    <dgm:shape xmlns:r="http://schemas.openxmlformats.org/officeDocument/2006/relationships" type="rect" r:blip="">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2" fact="NaN" max="NaN"/>
                    </dgm:ruleLst>
                  </dgm:layoutNode>
                  <dgm:layoutNode name="level3hierChild">
                    <dgm:choose name="Name23">
                      <dgm:if name="Name24" func="var" arg="dir" op="equ" val="norm">
                        <dgm:alg type="hierChild">
                          <dgm:param type="linDir" val="fromT"/>
                          <dgm:param type="chAlign" val="l"/>
                        </dgm:alg>
                      </dgm:if>
                      <dgm:else name="Name25">
                        <dgm:alg type="hierChild">
                          <dgm:param type="linDir" val="fromT"/>
                          <dgm:param type="chAlign" val="r"/>
                        </dgm:alg>
                      </dgm:else>
                    </dgm:choose>
                    <dgm:shape xmlns:r="http://schemas.openxmlformats.org/officeDocument/2006/relationships" r:blip="">
                      <dgm:adjLst/>
                    </dgm:shape>
                    <dgm:presOf/>
                    <dgm:forEach name="Name26" ref="repeat"/>
                  </dgm:layoutNode>
                </dgm:layoutNode>
              </dgm:forEach>
            </dgm:forEach>
          </dgm:layoutNode>
        </dgm:layoutNode>
      </dgm:forEach>
    </dgm:forEach>
  </dgm:layoutNode>
</dgm:layoutDef>
</file>

<file path=ppt/diagrams/layout16.xml><?xml version="1.0" encoding="utf-8"?>
<dgm:layoutDef xmlns:dgm="http://schemas.openxmlformats.org/drawingml/2006/diagram" xmlns:a="http://schemas.openxmlformats.org/drawingml/2006/main" uniqueId="urn:microsoft.com/office/officeart/2008/layout/HorizontalMultiLevelHierarchy">
  <dgm:title val=""/>
  <dgm:desc val=""/>
  <dgm:catLst>
    <dgm:cat type="hierarchy" pri="46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clrData>
  <dgm:layoutNode name="Name0">
    <dgm:varLst>
      <dgm:chPref val="1"/>
      <dgm:dir/>
      <dgm:animOne val="branch"/>
      <dgm:animLvl val="lvl"/>
      <dgm:resizeHandles val="exact"/>
    </dgm:varLst>
    <dgm:choose name="Name1">
      <dgm:if name="Name2" func="var" arg="dir" op="equ" val="norm">
        <dgm:alg type="hierChild">
          <dgm:param type="linDir" val="fromT"/>
          <dgm:param type="chAlign" val="l"/>
        </dgm:alg>
      </dgm:if>
      <dgm:else name="Name3">
        <dgm:alg type="hierChild">
          <dgm:param type="linDir" val="fromT"/>
          <dgm:param type="chAlign" val="r"/>
        </dgm:alg>
      </dgm:else>
    </dgm:choose>
    <dgm:shape xmlns:r="http://schemas.openxmlformats.org/officeDocument/2006/relationships" r:blip="">
      <dgm:adjLst/>
    </dgm:shape>
    <dgm:presOf/>
    <dgm:constrLst>
      <dgm:constr type="h" for="des" forName="LevelOneTextNode" refType="h"/>
      <dgm:constr type="w" for="des" forName="LevelOneTextNode" refType="h" refFor="des" refForName="LevelOneTextNode" fact="0.19"/>
      <dgm:constr type="h" for="des" forName="LevelTwoTextNode" refType="w" refFor="des" refForName="LevelOneTextNode"/>
      <dgm:constr type="w" for="des" forName="LevelTwoTextNode" refType="h" refFor="des" refForName="LevelTwoTextNode" fact="3.28"/>
      <dgm:constr type="sibSp" refType="h" refFor="des" refForName="LevelTwoTextNode" op="equ" fact="0.25"/>
      <dgm:constr type="sibSp" for="des" forName="level2hierChild" refType="h" refFor="des" refForName="LevelTwoTextNode" op="equ" fact="0.25"/>
      <dgm:constr type="sibSp" for="des" forName="level3hierChild" refType="h" refFor="des" refForName="LevelTwoTextNode" op="equ" fact="0.25"/>
      <dgm:constr type="sp" for="des" forName="root1" refType="w" refFor="des" refForName="LevelTwoTextNode" fact="0.2"/>
      <dgm:constr type="sp" for="des" forName="root2" refType="sp" refFor="des" refForName="root1" op="equ"/>
      <dgm:constr type="primFontSz" for="des" forName="LevelOneTextNode" op="equ" val="65"/>
      <dgm:constr type="primFontSz" for="des" forName="LevelTwoTextNode" op="equ" val="65"/>
      <dgm:constr type="primFontSz" for="des" forName="LevelTwoTextNode" refType="primFontSz" refFor="des" refForName="LevelOneTextNode" op="lte"/>
      <dgm:constr type="primFontSz" for="des" forName="connTx" op="equ" val="50"/>
      <dgm:constr type="primFontSz" for="des" forName="connTx" refType="primFontSz" refFor="des" refForName="LevelOneTextNode" op="lte" fact="0.78"/>
    </dgm:constrLst>
    <dgm:forEach name="Name4" axis="ch">
      <dgm:forEach name="Name5" axis="self" ptType="node">
        <dgm:layoutNode name="root1">
          <dgm:choose name="Name6">
            <dgm:if name="Name7" func="var" arg="dir" op="equ" val="norm">
              <dgm:alg type="hierRoot">
                <dgm:param type="hierAlign" val="lCtrCh"/>
              </dgm:alg>
            </dgm:if>
            <dgm:else name="Name8">
              <dgm:alg type="hierRoot">
                <dgm:param type="hierAlign" val="rCtrCh"/>
              </dgm:alg>
            </dgm:else>
          </dgm:choose>
          <dgm:shape xmlns:r="http://schemas.openxmlformats.org/officeDocument/2006/relationships" r:blip="">
            <dgm:adjLst/>
          </dgm:shape>
          <dgm:presOf/>
          <dgm:layoutNode name="LevelOneTextNode" styleLbl="node0">
            <dgm:varLst>
              <dgm:chPref val="3"/>
            </dgm:varLst>
            <dgm:alg type="tx">
              <dgm:param type="autoTxRot" val="grav"/>
            </dgm:alg>
            <dgm:choose name="Name9">
              <dgm:if name="Name10" func="var" arg="dir" op="equ" val="norm">
                <dgm:shape xmlns:r="http://schemas.openxmlformats.org/officeDocument/2006/relationships" rot="270" type="rect" r:blip="">
                  <dgm:adjLst/>
                </dgm:shape>
              </dgm:if>
              <dgm:else name="Name11">
                <dgm:shape xmlns:r="http://schemas.openxmlformats.org/officeDocument/2006/relationships" rot="90" type="rect" r:blip="">
                  <dgm:adjLst/>
                </dgm:shape>
              </dgm:else>
            </dgm:choose>
            <dgm:presOf axis="self"/>
            <dgm:constrLst>
              <dgm:constr type="tMarg" refType="primFontSz" fact="0.05"/>
              <dgm:constr type="bMarg" refType="primFontSz" fact="0.05"/>
              <dgm:constr type="lMarg" refType="primFontSz" fact="0.05"/>
              <dgm:constr type="rMarg" refType="primFontSz" fact="0.05"/>
            </dgm:constrLst>
            <dgm:ruleLst>
              <dgm:rule type="primFontSz" val="2" fact="NaN" max="NaN"/>
            </dgm:ruleLst>
          </dgm:layoutNode>
          <dgm:layoutNode name="level2hierChild">
            <dgm:choose name="Name12">
              <dgm:if name="Name13" func="var" arg="dir" op="equ" val="norm">
                <dgm:alg type="hierChild">
                  <dgm:param type="linDir" val="fromT"/>
                  <dgm:param type="chAlign" val="l"/>
                </dgm:alg>
              </dgm:if>
              <dgm:else name="Name14">
                <dgm:alg type="hierChild">
                  <dgm:param type="linDir" val="fromT"/>
                  <dgm:param type="chAlign" val="r"/>
                </dgm:alg>
              </dgm:else>
            </dgm:choose>
            <dgm:shape xmlns:r="http://schemas.openxmlformats.org/officeDocument/2006/relationships" r:blip="">
              <dgm:adjLst/>
            </dgm:shape>
            <dgm:presOf/>
            <dgm:forEach name="repeat" axis="ch">
              <dgm:forEach name="Name15" axis="self" ptType="parTrans" cnt="1">
                <dgm:layoutNode name="conn2-1">
                  <dgm:choose name="Name16">
                    <dgm:if name="Name17" func="var" arg="dir" op="equ" val="norm">
                      <dgm:alg type="conn">
                        <dgm:param type="dim" val="1D"/>
                        <dgm:param type="begPts" val="midR"/>
                        <dgm:param type="endPts" val="midL"/>
                        <dgm:param type="endSty" val="noArr"/>
                        <dgm:param type="connRout" val="bend"/>
                      </dgm:alg>
                    </dgm:if>
                    <dgm:else name="Name18">
                      <dgm:alg type="conn">
                        <dgm:param type="dim" val="1D"/>
                        <dgm:param type="begPts" val="midL"/>
                        <dgm:param type="endPts" val="midR"/>
                        <dgm:param type="endSty" val="noArr"/>
                        <dgm:param type="connRout" val="bend"/>
                      </dgm:alg>
                    </dgm:else>
                  </dgm:choose>
                  <dgm:shape xmlns:r="http://schemas.openxmlformats.org/officeDocument/2006/relationships" type="conn" r:blip="" zOrderOff="-99999">
                    <dgm:adjLst/>
                  </dgm:shape>
                  <dgm:presOf axis="self"/>
                  <dgm:constrLst>
                    <dgm:constr type="w" val="1"/>
                    <dgm:constr type="h" val="5"/>
                    <dgm:constr type="connDist"/>
                    <dgm:constr type="begPad"/>
                    <dgm:constr type="endPad"/>
                    <dgm:constr type="userA" for="ch" refType="connDist"/>
                  </dgm:constr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9" axis="self" ptType="node">
                <dgm:layoutNode name="root2">
                  <dgm:choose name="Name20">
                    <dgm:if name="Name21" func="var" arg="dir" op="equ" val="norm">
                      <dgm:alg type="hierRoot">
                        <dgm:param type="hierAlign" val="lCtrCh"/>
                      </dgm:alg>
                    </dgm:if>
                    <dgm:else name="Name22">
                      <dgm:alg type="hierRoot">
                        <dgm:param type="hierAlign" val="rCtrCh"/>
                      </dgm:alg>
                    </dgm:else>
                  </dgm:choose>
                  <dgm:shape xmlns:r="http://schemas.openxmlformats.org/officeDocument/2006/relationships" r:blip="">
                    <dgm:adjLst/>
                  </dgm:shape>
                  <dgm:presOf/>
                  <dgm:layoutNode name="LevelTwoTextNode">
                    <dgm:varLst>
                      <dgm:chPref val="3"/>
                    </dgm:varLst>
                    <dgm:alg type="tx"/>
                    <dgm:shape xmlns:r="http://schemas.openxmlformats.org/officeDocument/2006/relationships" type="rect" r:blip="">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2" fact="NaN" max="NaN"/>
                    </dgm:ruleLst>
                  </dgm:layoutNode>
                  <dgm:layoutNode name="level3hierChild">
                    <dgm:choose name="Name23">
                      <dgm:if name="Name24" func="var" arg="dir" op="equ" val="norm">
                        <dgm:alg type="hierChild">
                          <dgm:param type="linDir" val="fromT"/>
                          <dgm:param type="chAlign" val="l"/>
                        </dgm:alg>
                      </dgm:if>
                      <dgm:else name="Name25">
                        <dgm:alg type="hierChild">
                          <dgm:param type="linDir" val="fromT"/>
                          <dgm:param type="chAlign" val="r"/>
                        </dgm:alg>
                      </dgm:else>
                    </dgm:choose>
                    <dgm:shape xmlns:r="http://schemas.openxmlformats.org/officeDocument/2006/relationships" r:blip="">
                      <dgm:adjLst/>
                    </dgm:shape>
                    <dgm:presOf/>
                    <dgm:forEach name="Name26" ref="repeat"/>
                  </dgm:layoutNode>
                </dgm:layoutNode>
              </dgm:forEach>
            </dgm:forEach>
          </dgm:layoutNode>
        </dgm:layoutNode>
      </dgm:forEach>
    </dgm:forEach>
  </dgm:layoutNode>
</dgm:layoutDef>
</file>

<file path=ppt/diagrams/layout17.xml><?xml version="1.0" encoding="utf-8"?>
<dgm:layoutDef xmlns:dgm="http://schemas.openxmlformats.org/drawingml/2006/diagram" xmlns:a="http://schemas.openxmlformats.org/drawingml/2006/main" uniqueId="urn:microsoft.com/office/officeart/2008/layout/HorizontalMultiLevelHierarchy">
  <dgm:title val=""/>
  <dgm:desc val=""/>
  <dgm:catLst>
    <dgm:cat type="hierarchy" pri="46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clrData>
  <dgm:layoutNode name="Name0">
    <dgm:varLst>
      <dgm:chPref val="1"/>
      <dgm:dir/>
      <dgm:animOne val="branch"/>
      <dgm:animLvl val="lvl"/>
      <dgm:resizeHandles val="exact"/>
    </dgm:varLst>
    <dgm:choose name="Name1">
      <dgm:if name="Name2" func="var" arg="dir" op="equ" val="norm">
        <dgm:alg type="hierChild">
          <dgm:param type="linDir" val="fromT"/>
          <dgm:param type="chAlign" val="l"/>
        </dgm:alg>
      </dgm:if>
      <dgm:else name="Name3">
        <dgm:alg type="hierChild">
          <dgm:param type="linDir" val="fromT"/>
          <dgm:param type="chAlign" val="r"/>
        </dgm:alg>
      </dgm:else>
    </dgm:choose>
    <dgm:shape xmlns:r="http://schemas.openxmlformats.org/officeDocument/2006/relationships" r:blip="">
      <dgm:adjLst/>
    </dgm:shape>
    <dgm:presOf/>
    <dgm:constrLst>
      <dgm:constr type="h" for="des" forName="LevelOneTextNode" refType="h"/>
      <dgm:constr type="w" for="des" forName="LevelOneTextNode" refType="h" refFor="des" refForName="LevelOneTextNode" fact="0.19"/>
      <dgm:constr type="h" for="des" forName="LevelTwoTextNode" refType="w" refFor="des" refForName="LevelOneTextNode"/>
      <dgm:constr type="w" for="des" forName="LevelTwoTextNode" refType="h" refFor="des" refForName="LevelTwoTextNode" fact="3.28"/>
      <dgm:constr type="sibSp" refType="h" refFor="des" refForName="LevelTwoTextNode" op="equ" fact="0.25"/>
      <dgm:constr type="sibSp" for="des" forName="level2hierChild" refType="h" refFor="des" refForName="LevelTwoTextNode" op="equ" fact="0.25"/>
      <dgm:constr type="sibSp" for="des" forName="level3hierChild" refType="h" refFor="des" refForName="LevelTwoTextNode" op="equ" fact="0.25"/>
      <dgm:constr type="sp" for="des" forName="root1" refType="w" refFor="des" refForName="LevelTwoTextNode" fact="0.2"/>
      <dgm:constr type="sp" for="des" forName="root2" refType="sp" refFor="des" refForName="root1" op="equ"/>
      <dgm:constr type="primFontSz" for="des" forName="LevelOneTextNode" op="equ" val="65"/>
      <dgm:constr type="primFontSz" for="des" forName="LevelTwoTextNode" op="equ" val="65"/>
      <dgm:constr type="primFontSz" for="des" forName="LevelTwoTextNode" refType="primFontSz" refFor="des" refForName="LevelOneTextNode" op="lte"/>
      <dgm:constr type="primFontSz" for="des" forName="connTx" op="equ" val="50"/>
      <dgm:constr type="primFontSz" for="des" forName="connTx" refType="primFontSz" refFor="des" refForName="LevelOneTextNode" op="lte" fact="0.78"/>
    </dgm:constrLst>
    <dgm:forEach name="Name4" axis="ch">
      <dgm:forEach name="Name5" axis="self" ptType="node">
        <dgm:layoutNode name="root1">
          <dgm:choose name="Name6">
            <dgm:if name="Name7" func="var" arg="dir" op="equ" val="norm">
              <dgm:alg type="hierRoot">
                <dgm:param type="hierAlign" val="lCtrCh"/>
              </dgm:alg>
            </dgm:if>
            <dgm:else name="Name8">
              <dgm:alg type="hierRoot">
                <dgm:param type="hierAlign" val="rCtrCh"/>
              </dgm:alg>
            </dgm:else>
          </dgm:choose>
          <dgm:shape xmlns:r="http://schemas.openxmlformats.org/officeDocument/2006/relationships" r:blip="">
            <dgm:adjLst/>
          </dgm:shape>
          <dgm:presOf/>
          <dgm:layoutNode name="LevelOneTextNode" styleLbl="node0">
            <dgm:varLst>
              <dgm:chPref val="3"/>
            </dgm:varLst>
            <dgm:alg type="tx">
              <dgm:param type="autoTxRot" val="grav"/>
            </dgm:alg>
            <dgm:choose name="Name9">
              <dgm:if name="Name10" func="var" arg="dir" op="equ" val="norm">
                <dgm:shape xmlns:r="http://schemas.openxmlformats.org/officeDocument/2006/relationships" rot="270" type="rect" r:blip="">
                  <dgm:adjLst/>
                </dgm:shape>
              </dgm:if>
              <dgm:else name="Name11">
                <dgm:shape xmlns:r="http://schemas.openxmlformats.org/officeDocument/2006/relationships" rot="90" type="rect" r:blip="">
                  <dgm:adjLst/>
                </dgm:shape>
              </dgm:else>
            </dgm:choose>
            <dgm:presOf axis="self"/>
            <dgm:constrLst>
              <dgm:constr type="tMarg" refType="primFontSz" fact="0.05"/>
              <dgm:constr type="bMarg" refType="primFontSz" fact="0.05"/>
              <dgm:constr type="lMarg" refType="primFontSz" fact="0.05"/>
              <dgm:constr type="rMarg" refType="primFontSz" fact="0.05"/>
            </dgm:constrLst>
            <dgm:ruleLst>
              <dgm:rule type="primFontSz" val="2" fact="NaN" max="NaN"/>
            </dgm:ruleLst>
          </dgm:layoutNode>
          <dgm:layoutNode name="level2hierChild">
            <dgm:choose name="Name12">
              <dgm:if name="Name13" func="var" arg="dir" op="equ" val="norm">
                <dgm:alg type="hierChild">
                  <dgm:param type="linDir" val="fromT"/>
                  <dgm:param type="chAlign" val="l"/>
                </dgm:alg>
              </dgm:if>
              <dgm:else name="Name14">
                <dgm:alg type="hierChild">
                  <dgm:param type="linDir" val="fromT"/>
                  <dgm:param type="chAlign" val="r"/>
                </dgm:alg>
              </dgm:else>
            </dgm:choose>
            <dgm:shape xmlns:r="http://schemas.openxmlformats.org/officeDocument/2006/relationships" r:blip="">
              <dgm:adjLst/>
            </dgm:shape>
            <dgm:presOf/>
            <dgm:forEach name="repeat" axis="ch">
              <dgm:forEach name="Name15" axis="self" ptType="parTrans" cnt="1">
                <dgm:layoutNode name="conn2-1">
                  <dgm:choose name="Name16">
                    <dgm:if name="Name17" func="var" arg="dir" op="equ" val="norm">
                      <dgm:alg type="conn">
                        <dgm:param type="dim" val="1D"/>
                        <dgm:param type="begPts" val="midR"/>
                        <dgm:param type="endPts" val="midL"/>
                        <dgm:param type="endSty" val="noArr"/>
                        <dgm:param type="connRout" val="bend"/>
                      </dgm:alg>
                    </dgm:if>
                    <dgm:else name="Name18">
                      <dgm:alg type="conn">
                        <dgm:param type="dim" val="1D"/>
                        <dgm:param type="begPts" val="midL"/>
                        <dgm:param type="endPts" val="midR"/>
                        <dgm:param type="endSty" val="noArr"/>
                        <dgm:param type="connRout" val="bend"/>
                      </dgm:alg>
                    </dgm:else>
                  </dgm:choose>
                  <dgm:shape xmlns:r="http://schemas.openxmlformats.org/officeDocument/2006/relationships" type="conn" r:blip="" zOrderOff="-99999">
                    <dgm:adjLst/>
                  </dgm:shape>
                  <dgm:presOf axis="self"/>
                  <dgm:constrLst>
                    <dgm:constr type="w" val="1"/>
                    <dgm:constr type="h" val="5"/>
                    <dgm:constr type="connDist"/>
                    <dgm:constr type="begPad"/>
                    <dgm:constr type="endPad"/>
                    <dgm:constr type="userA" for="ch" refType="connDist"/>
                  </dgm:constr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9" axis="self" ptType="node">
                <dgm:layoutNode name="root2">
                  <dgm:choose name="Name20">
                    <dgm:if name="Name21" func="var" arg="dir" op="equ" val="norm">
                      <dgm:alg type="hierRoot">
                        <dgm:param type="hierAlign" val="lCtrCh"/>
                      </dgm:alg>
                    </dgm:if>
                    <dgm:else name="Name22">
                      <dgm:alg type="hierRoot">
                        <dgm:param type="hierAlign" val="rCtrCh"/>
                      </dgm:alg>
                    </dgm:else>
                  </dgm:choose>
                  <dgm:shape xmlns:r="http://schemas.openxmlformats.org/officeDocument/2006/relationships" r:blip="">
                    <dgm:adjLst/>
                  </dgm:shape>
                  <dgm:presOf/>
                  <dgm:layoutNode name="LevelTwoTextNode">
                    <dgm:varLst>
                      <dgm:chPref val="3"/>
                    </dgm:varLst>
                    <dgm:alg type="tx"/>
                    <dgm:shape xmlns:r="http://schemas.openxmlformats.org/officeDocument/2006/relationships" type="rect" r:blip="">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2" fact="NaN" max="NaN"/>
                    </dgm:ruleLst>
                  </dgm:layoutNode>
                  <dgm:layoutNode name="level3hierChild">
                    <dgm:choose name="Name23">
                      <dgm:if name="Name24" func="var" arg="dir" op="equ" val="norm">
                        <dgm:alg type="hierChild">
                          <dgm:param type="linDir" val="fromT"/>
                          <dgm:param type="chAlign" val="l"/>
                        </dgm:alg>
                      </dgm:if>
                      <dgm:else name="Name25">
                        <dgm:alg type="hierChild">
                          <dgm:param type="linDir" val="fromT"/>
                          <dgm:param type="chAlign" val="r"/>
                        </dgm:alg>
                      </dgm:else>
                    </dgm:choose>
                    <dgm:shape xmlns:r="http://schemas.openxmlformats.org/officeDocument/2006/relationships" r:blip="">
                      <dgm:adjLst/>
                    </dgm:shape>
                    <dgm:presOf/>
                    <dgm:forEach name="Name26" ref="repeat"/>
                  </dgm:layoutNode>
                </dgm:layoutNode>
              </dgm:forEach>
            </dgm:forEach>
          </dgm:layoutNode>
        </dgm:layoutNode>
      </dgm:forEach>
    </dgm:forEach>
  </dgm:layoutNode>
</dgm:layoutDef>
</file>

<file path=ppt/diagrams/layout18.xml><?xml version="1.0" encoding="utf-8"?>
<dgm:layoutDef xmlns:dgm="http://schemas.openxmlformats.org/drawingml/2006/diagram" xmlns:a="http://schemas.openxmlformats.org/drawingml/2006/main" uniqueId="urn:microsoft.com/office/officeart/2008/layout/HorizontalMultiLevelHierarchy">
  <dgm:title val=""/>
  <dgm:desc val=""/>
  <dgm:catLst>
    <dgm:cat type="hierarchy" pri="46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clrData>
  <dgm:layoutNode name="Name0">
    <dgm:varLst>
      <dgm:chPref val="1"/>
      <dgm:dir/>
      <dgm:animOne val="branch"/>
      <dgm:animLvl val="lvl"/>
      <dgm:resizeHandles val="exact"/>
    </dgm:varLst>
    <dgm:choose name="Name1">
      <dgm:if name="Name2" func="var" arg="dir" op="equ" val="norm">
        <dgm:alg type="hierChild">
          <dgm:param type="linDir" val="fromT"/>
          <dgm:param type="chAlign" val="l"/>
        </dgm:alg>
      </dgm:if>
      <dgm:else name="Name3">
        <dgm:alg type="hierChild">
          <dgm:param type="linDir" val="fromT"/>
          <dgm:param type="chAlign" val="r"/>
        </dgm:alg>
      </dgm:else>
    </dgm:choose>
    <dgm:shape xmlns:r="http://schemas.openxmlformats.org/officeDocument/2006/relationships" r:blip="">
      <dgm:adjLst/>
    </dgm:shape>
    <dgm:presOf/>
    <dgm:constrLst>
      <dgm:constr type="h" for="des" forName="LevelOneTextNode" refType="h"/>
      <dgm:constr type="w" for="des" forName="LevelOneTextNode" refType="h" refFor="des" refForName="LevelOneTextNode" fact="0.19"/>
      <dgm:constr type="h" for="des" forName="LevelTwoTextNode" refType="w" refFor="des" refForName="LevelOneTextNode"/>
      <dgm:constr type="w" for="des" forName="LevelTwoTextNode" refType="h" refFor="des" refForName="LevelTwoTextNode" fact="3.28"/>
      <dgm:constr type="sibSp" refType="h" refFor="des" refForName="LevelTwoTextNode" op="equ" fact="0.25"/>
      <dgm:constr type="sibSp" for="des" forName="level2hierChild" refType="h" refFor="des" refForName="LevelTwoTextNode" op="equ" fact="0.25"/>
      <dgm:constr type="sibSp" for="des" forName="level3hierChild" refType="h" refFor="des" refForName="LevelTwoTextNode" op="equ" fact="0.25"/>
      <dgm:constr type="sp" for="des" forName="root1" refType="w" refFor="des" refForName="LevelTwoTextNode" fact="0.2"/>
      <dgm:constr type="sp" for="des" forName="root2" refType="sp" refFor="des" refForName="root1" op="equ"/>
      <dgm:constr type="primFontSz" for="des" forName="LevelOneTextNode" op="equ" val="65"/>
      <dgm:constr type="primFontSz" for="des" forName="LevelTwoTextNode" op="equ" val="65"/>
      <dgm:constr type="primFontSz" for="des" forName="LevelTwoTextNode" refType="primFontSz" refFor="des" refForName="LevelOneTextNode" op="lte"/>
      <dgm:constr type="primFontSz" for="des" forName="connTx" op="equ" val="50"/>
      <dgm:constr type="primFontSz" for="des" forName="connTx" refType="primFontSz" refFor="des" refForName="LevelOneTextNode" op="lte" fact="0.78"/>
    </dgm:constrLst>
    <dgm:forEach name="Name4" axis="ch">
      <dgm:forEach name="Name5" axis="self" ptType="node">
        <dgm:layoutNode name="root1">
          <dgm:choose name="Name6">
            <dgm:if name="Name7" func="var" arg="dir" op="equ" val="norm">
              <dgm:alg type="hierRoot">
                <dgm:param type="hierAlign" val="lCtrCh"/>
              </dgm:alg>
            </dgm:if>
            <dgm:else name="Name8">
              <dgm:alg type="hierRoot">
                <dgm:param type="hierAlign" val="rCtrCh"/>
              </dgm:alg>
            </dgm:else>
          </dgm:choose>
          <dgm:shape xmlns:r="http://schemas.openxmlformats.org/officeDocument/2006/relationships" r:blip="">
            <dgm:adjLst/>
          </dgm:shape>
          <dgm:presOf/>
          <dgm:layoutNode name="LevelOneTextNode" styleLbl="node0">
            <dgm:varLst>
              <dgm:chPref val="3"/>
            </dgm:varLst>
            <dgm:alg type="tx">
              <dgm:param type="autoTxRot" val="grav"/>
            </dgm:alg>
            <dgm:choose name="Name9">
              <dgm:if name="Name10" func="var" arg="dir" op="equ" val="norm">
                <dgm:shape xmlns:r="http://schemas.openxmlformats.org/officeDocument/2006/relationships" rot="270" type="rect" r:blip="">
                  <dgm:adjLst/>
                </dgm:shape>
              </dgm:if>
              <dgm:else name="Name11">
                <dgm:shape xmlns:r="http://schemas.openxmlformats.org/officeDocument/2006/relationships" rot="90" type="rect" r:blip="">
                  <dgm:adjLst/>
                </dgm:shape>
              </dgm:else>
            </dgm:choose>
            <dgm:presOf axis="self"/>
            <dgm:constrLst>
              <dgm:constr type="tMarg" refType="primFontSz" fact="0.05"/>
              <dgm:constr type="bMarg" refType="primFontSz" fact="0.05"/>
              <dgm:constr type="lMarg" refType="primFontSz" fact="0.05"/>
              <dgm:constr type="rMarg" refType="primFontSz" fact="0.05"/>
            </dgm:constrLst>
            <dgm:ruleLst>
              <dgm:rule type="primFontSz" val="2" fact="NaN" max="NaN"/>
            </dgm:ruleLst>
          </dgm:layoutNode>
          <dgm:layoutNode name="level2hierChild">
            <dgm:choose name="Name12">
              <dgm:if name="Name13" func="var" arg="dir" op="equ" val="norm">
                <dgm:alg type="hierChild">
                  <dgm:param type="linDir" val="fromT"/>
                  <dgm:param type="chAlign" val="l"/>
                </dgm:alg>
              </dgm:if>
              <dgm:else name="Name14">
                <dgm:alg type="hierChild">
                  <dgm:param type="linDir" val="fromT"/>
                  <dgm:param type="chAlign" val="r"/>
                </dgm:alg>
              </dgm:else>
            </dgm:choose>
            <dgm:shape xmlns:r="http://schemas.openxmlformats.org/officeDocument/2006/relationships" r:blip="">
              <dgm:adjLst/>
            </dgm:shape>
            <dgm:presOf/>
            <dgm:forEach name="repeat" axis="ch">
              <dgm:forEach name="Name15" axis="self" ptType="parTrans" cnt="1">
                <dgm:layoutNode name="conn2-1">
                  <dgm:choose name="Name16">
                    <dgm:if name="Name17" func="var" arg="dir" op="equ" val="norm">
                      <dgm:alg type="conn">
                        <dgm:param type="dim" val="1D"/>
                        <dgm:param type="begPts" val="midR"/>
                        <dgm:param type="endPts" val="midL"/>
                        <dgm:param type="endSty" val="noArr"/>
                        <dgm:param type="connRout" val="bend"/>
                      </dgm:alg>
                    </dgm:if>
                    <dgm:else name="Name18">
                      <dgm:alg type="conn">
                        <dgm:param type="dim" val="1D"/>
                        <dgm:param type="begPts" val="midL"/>
                        <dgm:param type="endPts" val="midR"/>
                        <dgm:param type="endSty" val="noArr"/>
                        <dgm:param type="connRout" val="bend"/>
                      </dgm:alg>
                    </dgm:else>
                  </dgm:choose>
                  <dgm:shape xmlns:r="http://schemas.openxmlformats.org/officeDocument/2006/relationships" type="conn" r:blip="" zOrderOff="-99999">
                    <dgm:adjLst/>
                  </dgm:shape>
                  <dgm:presOf axis="self"/>
                  <dgm:constrLst>
                    <dgm:constr type="w" val="1"/>
                    <dgm:constr type="h" val="5"/>
                    <dgm:constr type="connDist"/>
                    <dgm:constr type="begPad"/>
                    <dgm:constr type="endPad"/>
                    <dgm:constr type="userA" for="ch" refType="connDist"/>
                  </dgm:constr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9" axis="self" ptType="node">
                <dgm:layoutNode name="root2">
                  <dgm:choose name="Name20">
                    <dgm:if name="Name21" func="var" arg="dir" op="equ" val="norm">
                      <dgm:alg type="hierRoot">
                        <dgm:param type="hierAlign" val="lCtrCh"/>
                      </dgm:alg>
                    </dgm:if>
                    <dgm:else name="Name22">
                      <dgm:alg type="hierRoot">
                        <dgm:param type="hierAlign" val="rCtrCh"/>
                      </dgm:alg>
                    </dgm:else>
                  </dgm:choose>
                  <dgm:shape xmlns:r="http://schemas.openxmlformats.org/officeDocument/2006/relationships" r:blip="">
                    <dgm:adjLst/>
                  </dgm:shape>
                  <dgm:presOf/>
                  <dgm:layoutNode name="LevelTwoTextNode">
                    <dgm:varLst>
                      <dgm:chPref val="3"/>
                    </dgm:varLst>
                    <dgm:alg type="tx"/>
                    <dgm:shape xmlns:r="http://schemas.openxmlformats.org/officeDocument/2006/relationships" type="rect" r:blip="">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2" fact="NaN" max="NaN"/>
                    </dgm:ruleLst>
                  </dgm:layoutNode>
                  <dgm:layoutNode name="level3hierChild">
                    <dgm:choose name="Name23">
                      <dgm:if name="Name24" func="var" arg="dir" op="equ" val="norm">
                        <dgm:alg type="hierChild">
                          <dgm:param type="linDir" val="fromT"/>
                          <dgm:param type="chAlign" val="l"/>
                        </dgm:alg>
                      </dgm:if>
                      <dgm:else name="Name25">
                        <dgm:alg type="hierChild">
                          <dgm:param type="linDir" val="fromT"/>
                          <dgm:param type="chAlign" val="r"/>
                        </dgm:alg>
                      </dgm:else>
                    </dgm:choose>
                    <dgm:shape xmlns:r="http://schemas.openxmlformats.org/officeDocument/2006/relationships" r:blip="">
                      <dgm:adjLst/>
                    </dgm:shape>
                    <dgm:presOf/>
                    <dgm:forEach name="Name26" ref="repeat"/>
                  </dgm:layoutNode>
                </dgm:layoutNode>
              </dgm:forEach>
            </dgm:forEach>
          </dgm:layoutNode>
        </dgm:layoutNode>
      </dgm:forEach>
    </dgm:forEach>
  </dgm:layoutNode>
</dgm:layoutDef>
</file>

<file path=ppt/diagrams/layout19.xml><?xml version="1.0" encoding="utf-8"?>
<dgm:layoutDef xmlns:dgm="http://schemas.openxmlformats.org/drawingml/2006/diagram" xmlns:a="http://schemas.openxmlformats.org/drawingml/2006/main" uniqueId="urn:microsoft.com/office/officeart/2008/layout/HorizontalMultiLevelHierarchy">
  <dgm:title val=""/>
  <dgm:desc val=""/>
  <dgm:catLst>
    <dgm:cat type="hierarchy" pri="46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clrData>
  <dgm:layoutNode name="Name0">
    <dgm:varLst>
      <dgm:chPref val="1"/>
      <dgm:dir/>
      <dgm:animOne val="branch"/>
      <dgm:animLvl val="lvl"/>
      <dgm:resizeHandles val="exact"/>
    </dgm:varLst>
    <dgm:choose name="Name1">
      <dgm:if name="Name2" func="var" arg="dir" op="equ" val="norm">
        <dgm:alg type="hierChild">
          <dgm:param type="linDir" val="fromT"/>
          <dgm:param type="chAlign" val="l"/>
        </dgm:alg>
      </dgm:if>
      <dgm:else name="Name3">
        <dgm:alg type="hierChild">
          <dgm:param type="linDir" val="fromT"/>
          <dgm:param type="chAlign" val="r"/>
        </dgm:alg>
      </dgm:else>
    </dgm:choose>
    <dgm:shape xmlns:r="http://schemas.openxmlformats.org/officeDocument/2006/relationships" r:blip="">
      <dgm:adjLst/>
    </dgm:shape>
    <dgm:presOf/>
    <dgm:constrLst>
      <dgm:constr type="h" for="des" forName="LevelOneTextNode" refType="h"/>
      <dgm:constr type="w" for="des" forName="LevelOneTextNode" refType="h" refFor="des" refForName="LevelOneTextNode" fact="0.19"/>
      <dgm:constr type="h" for="des" forName="LevelTwoTextNode" refType="w" refFor="des" refForName="LevelOneTextNode"/>
      <dgm:constr type="w" for="des" forName="LevelTwoTextNode" refType="h" refFor="des" refForName="LevelTwoTextNode" fact="3.28"/>
      <dgm:constr type="sibSp" refType="h" refFor="des" refForName="LevelTwoTextNode" op="equ" fact="0.25"/>
      <dgm:constr type="sibSp" for="des" forName="level2hierChild" refType="h" refFor="des" refForName="LevelTwoTextNode" op="equ" fact="0.25"/>
      <dgm:constr type="sibSp" for="des" forName="level3hierChild" refType="h" refFor="des" refForName="LevelTwoTextNode" op="equ" fact="0.25"/>
      <dgm:constr type="sp" for="des" forName="root1" refType="w" refFor="des" refForName="LevelTwoTextNode" fact="0.2"/>
      <dgm:constr type="sp" for="des" forName="root2" refType="sp" refFor="des" refForName="root1" op="equ"/>
      <dgm:constr type="primFontSz" for="des" forName="LevelOneTextNode" op="equ" val="65"/>
      <dgm:constr type="primFontSz" for="des" forName="LevelTwoTextNode" op="equ" val="65"/>
      <dgm:constr type="primFontSz" for="des" forName="LevelTwoTextNode" refType="primFontSz" refFor="des" refForName="LevelOneTextNode" op="lte"/>
      <dgm:constr type="primFontSz" for="des" forName="connTx" op="equ" val="50"/>
      <dgm:constr type="primFontSz" for="des" forName="connTx" refType="primFontSz" refFor="des" refForName="LevelOneTextNode" op="lte" fact="0.78"/>
    </dgm:constrLst>
    <dgm:forEach name="Name4" axis="ch">
      <dgm:forEach name="Name5" axis="self" ptType="node">
        <dgm:layoutNode name="root1">
          <dgm:choose name="Name6">
            <dgm:if name="Name7" func="var" arg="dir" op="equ" val="norm">
              <dgm:alg type="hierRoot">
                <dgm:param type="hierAlign" val="lCtrCh"/>
              </dgm:alg>
            </dgm:if>
            <dgm:else name="Name8">
              <dgm:alg type="hierRoot">
                <dgm:param type="hierAlign" val="rCtrCh"/>
              </dgm:alg>
            </dgm:else>
          </dgm:choose>
          <dgm:shape xmlns:r="http://schemas.openxmlformats.org/officeDocument/2006/relationships" r:blip="">
            <dgm:adjLst/>
          </dgm:shape>
          <dgm:presOf/>
          <dgm:layoutNode name="LevelOneTextNode" styleLbl="node0">
            <dgm:varLst>
              <dgm:chPref val="3"/>
            </dgm:varLst>
            <dgm:alg type="tx">
              <dgm:param type="autoTxRot" val="grav"/>
            </dgm:alg>
            <dgm:choose name="Name9">
              <dgm:if name="Name10" func="var" arg="dir" op="equ" val="norm">
                <dgm:shape xmlns:r="http://schemas.openxmlformats.org/officeDocument/2006/relationships" rot="270" type="rect" r:blip="">
                  <dgm:adjLst/>
                </dgm:shape>
              </dgm:if>
              <dgm:else name="Name11">
                <dgm:shape xmlns:r="http://schemas.openxmlformats.org/officeDocument/2006/relationships" rot="90" type="rect" r:blip="">
                  <dgm:adjLst/>
                </dgm:shape>
              </dgm:else>
            </dgm:choose>
            <dgm:presOf axis="self"/>
            <dgm:constrLst>
              <dgm:constr type="tMarg" refType="primFontSz" fact="0.05"/>
              <dgm:constr type="bMarg" refType="primFontSz" fact="0.05"/>
              <dgm:constr type="lMarg" refType="primFontSz" fact="0.05"/>
              <dgm:constr type="rMarg" refType="primFontSz" fact="0.05"/>
            </dgm:constrLst>
            <dgm:ruleLst>
              <dgm:rule type="primFontSz" val="2" fact="NaN" max="NaN"/>
            </dgm:ruleLst>
          </dgm:layoutNode>
          <dgm:layoutNode name="level2hierChild">
            <dgm:choose name="Name12">
              <dgm:if name="Name13" func="var" arg="dir" op="equ" val="norm">
                <dgm:alg type="hierChild">
                  <dgm:param type="linDir" val="fromT"/>
                  <dgm:param type="chAlign" val="l"/>
                </dgm:alg>
              </dgm:if>
              <dgm:else name="Name14">
                <dgm:alg type="hierChild">
                  <dgm:param type="linDir" val="fromT"/>
                  <dgm:param type="chAlign" val="r"/>
                </dgm:alg>
              </dgm:else>
            </dgm:choose>
            <dgm:shape xmlns:r="http://schemas.openxmlformats.org/officeDocument/2006/relationships" r:blip="">
              <dgm:adjLst/>
            </dgm:shape>
            <dgm:presOf/>
            <dgm:forEach name="repeat" axis="ch">
              <dgm:forEach name="Name15" axis="self" ptType="parTrans" cnt="1">
                <dgm:layoutNode name="conn2-1">
                  <dgm:choose name="Name16">
                    <dgm:if name="Name17" func="var" arg="dir" op="equ" val="norm">
                      <dgm:alg type="conn">
                        <dgm:param type="dim" val="1D"/>
                        <dgm:param type="begPts" val="midR"/>
                        <dgm:param type="endPts" val="midL"/>
                        <dgm:param type="endSty" val="noArr"/>
                        <dgm:param type="connRout" val="bend"/>
                      </dgm:alg>
                    </dgm:if>
                    <dgm:else name="Name18">
                      <dgm:alg type="conn">
                        <dgm:param type="dim" val="1D"/>
                        <dgm:param type="begPts" val="midL"/>
                        <dgm:param type="endPts" val="midR"/>
                        <dgm:param type="endSty" val="noArr"/>
                        <dgm:param type="connRout" val="bend"/>
                      </dgm:alg>
                    </dgm:else>
                  </dgm:choose>
                  <dgm:shape xmlns:r="http://schemas.openxmlformats.org/officeDocument/2006/relationships" type="conn" r:blip="" zOrderOff="-99999">
                    <dgm:adjLst/>
                  </dgm:shape>
                  <dgm:presOf axis="self"/>
                  <dgm:constrLst>
                    <dgm:constr type="w" val="1"/>
                    <dgm:constr type="h" val="5"/>
                    <dgm:constr type="connDist"/>
                    <dgm:constr type="begPad"/>
                    <dgm:constr type="endPad"/>
                    <dgm:constr type="userA" for="ch" refType="connDist"/>
                  </dgm:constr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9" axis="self" ptType="node">
                <dgm:layoutNode name="root2">
                  <dgm:choose name="Name20">
                    <dgm:if name="Name21" func="var" arg="dir" op="equ" val="norm">
                      <dgm:alg type="hierRoot">
                        <dgm:param type="hierAlign" val="lCtrCh"/>
                      </dgm:alg>
                    </dgm:if>
                    <dgm:else name="Name22">
                      <dgm:alg type="hierRoot">
                        <dgm:param type="hierAlign" val="rCtrCh"/>
                      </dgm:alg>
                    </dgm:else>
                  </dgm:choose>
                  <dgm:shape xmlns:r="http://schemas.openxmlformats.org/officeDocument/2006/relationships" r:blip="">
                    <dgm:adjLst/>
                  </dgm:shape>
                  <dgm:presOf/>
                  <dgm:layoutNode name="LevelTwoTextNode">
                    <dgm:varLst>
                      <dgm:chPref val="3"/>
                    </dgm:varLst>
                    <dgm:alg type="tx"/>
                    <dgm:shape xmlns:r="http://schemas.openxmlformats.org/officeDocument/2006/relationships" type="rect" r:blip="">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2" fact="NaN" max="NaN"/>
                    </dgm:ruleLst>
                  </dgm:layoutNode>
                  <dgm:layoutNode name="level3hierChild">
                    <dgm:choose name="Name23">
                      <dgm:if name="Name24" func="var" arg="dir" op="equ" val="norm">
                        <dgm:alg type="hierChild">
                          <dgm:param type="linDir" val="fromT"/>
                          <dgm:param type="chAlign" val="l"/>
                        </dgm:alg>
                      </dgm:if>
                      <dgm:else name="Name25">
                        <dgm:alg type="hierChild">
                          <dgm:param type="linDir" val="fromT"/>
                          <dgm:param type="chAlign" val="r"/>
                        </dgm:alg>
                      </dgm:else>
                    </dgm:choose>
                    <dgm:shape xmlns:r="http://schemas.openxmlformats.org/officeDocument/2006/relationships" r:blip="">
                      <dgm:adjLst/>
                    </dgm:shape>
                    <dgm:presOf/>
                    <dgm:forEach name="Name26" ref="repeat"/>
                  </dgm:layoutNode>
                </dgm:layoutNode>
              </dgm:forEach>
            </dgm:forEach>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20.xml><?xml version="1.0" encoding="utf-8"?>
<dgm:layoutDef xmlns:dgm="http://schemas.openxmlformats.org/drawingml/2006/diagram" xmlns:a="http://schemas.openxmlformats.org/drawingml/2006/main" uniqueId="urn:microsoft.com/office/officeart/2008/layout/HorizontalMultiLevelHierarchy">
  <dgm:title val=""/>
  <dgm:desc val=""/>
  <dgm:catLst>
    <dgm:cat type="hierarchy" pri="46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clrData>
  <dgm:layoutNode name="Name0">
    <dgm:varLst>
      <dgm:chPref val="1"/>
      <dgm:dir/>
      <dgm:animOne val="branch"/>
      <dgm:animLvl val="lvl"/>
      <dgm:resizeHandles val="exact"/>
    </dgm:varLst>
    <dgm:choose name="Name1">
      <dgm:if name="Name2" func="var" arg="dir" op="equ" val="norm">
        <dgm:alg type="hierChild">
          <dgm:param type="linDir" val="fromT"/>
          <dgm:param type="chAlign" val="l"/>
        </dgm:alg>
      </dgm:if>
      <dgm:else name="Name3">
        <dgm:alg type="hierChild">
          <dgm:param type="linDir" val="fromT"/>
          <dgm:param type="chAlign" val="r"/>
        </dgm:alg>
      </dgm:else>
    </dgm:choose>
    <dgm:shape xmlns:r="http://schemas.openxmlformats.org/officeDocument/2006/relationships" r:blip="">
      <dgm:adjLst/>
    </dgm:shape>
    <dgm:presOf/>
    <dgm:constrLst>
      <dgm:constr type="h" for="des" forName="LevelOneTextNode" refType="h"/>
      <dgm:constr type="w" for="des" forName="LevelOneTextNode" refType="h" refFor="des" refForName="LevelOneTextNode" fact="0.19"/>
      <dgm:constr type="h" for="des" forName="LevelTwoTextNode" refType="w" refFor="des" refForName="LevelOneTextNode"/>
      <dgm:constr type="w" for="des" forName="LevelTwoTextNode" refType="h" refFor="des" refForName="LevelTwoTextNode" fact="3.28"/>
      <dgm:constr type="sibSp" refType="h" refFor="des" refForName="LevelTwoTextNode" op="equ" fact="0.25"/>
      <dgm:constr type="sibSp" for="des" forName="level2hierChild" refType="h" refFor="des" refForName="LevelTwoTextNode" op="equ" fact="0.25"/>
      <dgm:constr type="sibSp" for="des" forName="level3hierChild" refType="h" refFor="des" refForName="LevelTwoTextNode" op="equ" fact="0.25"/>
      <dgm:constr type="sp" for="des" forName="root1" refType="w" refFor="des" refForName="LevelTwoTextNode" fact="0.2"/>
      <dgm:constr type="sp" for="des" forName="root2" refType="sp" refFor="des" refForName="root1" op="equ"/>
      <dgm:constr type="primFontSz" for="des" forName="LevelOneTextNode" op="equ" val="65"/>
      <dgm:constr type="primFontSz" for="des" forName="LevelTwoTextNode" op="equ" val="65"/>
      <dgm:constr type="primFontSz" for="des" forName="LevelTwoTextNode" refType="primFontSz" refFor="des" refForName="LevelOneTextNode" op="lte"/>
      <dgm:constr type="primFontSz" for="des" forName="connTx" op="equ" val="50"/>
      <dgm:constr type="primFontSz" for="des" forName="connTx" refType="primFontSz" refFor="des" refForName="LevelOneTextNode" op="lte" fact="0.78"/>
    </dgm:constrLst>
    <dgm:forEach name="Name4" axis="ch">
      <dgm:forEach name="Name5" axis="self" ptType="node">
        <dgm:layoutNode name="root1">
          <dgm:choose name="Name6">
            <dgm:if name="Name7" func="var" arg="dir" op="equ" val="norm">
              <dgm:alg type="hierRoot">
                <dgm:param type="hierAlign" val="lCtrCh"/>
              </dgm:alg>
            </dgm:if>
            <dgm:else name="Name8">
              <dgm:alg type="hierRoot">
                <dgm:param type="hierAlign" val="rCtrCh"/>
              </dgm:alg>
            </dgm:else>
          </dgm:choose>
          <dgm:shape xmlns:r="http://schemas.openxmlformats.org/officeDocument/2006/relationships" r:blip="">
            <dgm:adjLst/>
          </dgm:shape>
          <dgm:presOf/>
          <dgm:layoutNode name="LevelOneTextNode" styleLbl="node0">
            <dgm:varLst>
              <dgm:chPref val="3"/>
            </dgm:varLst>
            <dgm:alg type="tx">
              <dgm:param type="autoTxRot" val="grav"/>
            </dgm:alg>
            <dgm:choose name="Name9">
              <dgm:if name="Name10" func="var" arg="dir" op="equ" val="norm">
                <dgm:shape xmlns:r="http://schemas.openxmlformats.org/officeDocument/2006/relationships" rot="270" type="rect" r:blip="">
                  <dgm:adjLst/>
                </dgm:shape>
              </dgm:if>
              <dgm:else name="Name11">
                <dgm:shape xmlns:r="http://schemas.openxmlformats.org/officeDocument/2006/relationships" rot="90" type="rect" r:blip="">
                  <dgm:adjLst/>
                </dgm:shape>
              </dgm:else>
            </dgm:choose>
            <dgm:presOf axis="self"/>
            <dgm:constrLst>
              <dgm:constr type="tMarg" refType="primFontSz" fact="0.05"/>
              <dgm:constr type="bMarg" refType="primFontSz" fact="0.05"/>
              <dgm:constr type="lMarg" refType="primFontSz" fact="0.05"/>
              <dgm:constr type="rMarg" refType="primFontSz" fact="0.05"/>
            </dgm:constrLst>
            <dgm:ruleLst>
              <dgm:rule type="primFontSz" val="2" fact="NaN" max="NaN"/>
            </dgm:ruleLst>
          </dgm:layoutNode>
          <dgm:layoutNode name="level2hierChild">
            <dgm:choose name="Name12">
              <dgm:if name="Name13" func="var" arg="dir" op="equ" val="norm">
                <dgm:alg type="hierChild">
                  <dgm:param type="linDir" val="fromT"/>
                  <dgm:param type="chAlign" val="l"/>
                </dgm:alg>
              </dgm:if>
              <dgm:else name="Name14">
                <dgm:alg type="hierChild">
                  <dgm:param type="linDir" val="fromT"/>
                  <dgm:param type="chAlign" val="r"/>
                </dgm:alg>
              </dgm:else>
            </dgm:choose>
            <dgm:shape xmlns:r="http://schemas.openxmlformats.org/officeDocument/2006/relationships" r:blip="">
              <dgm:adjLst/>
            </dgm:shape>
            <dgm:presOf/>
            <dgm:forEach name="repeat" axis="ch">
              <dgm:forEach name="Name15" axis="self" ptType="parTrans" cnt="1">
                <dgm:layoutNode name="conn2-1">
                  <dgm:choose name="Name16">
                    <dgm:if name="Name17" func="var" arg="dir" op="equ" val="norm">
                      <dgm:alg type="conn">
                        <dgm:param type="dim" val="1D"/>
                        <dgm:param type="begPts" val="midR"/>
                        <dgm:param type="endPts" val="midL"/>
                        <dgm:param type="endSty" val="noArr"/>
                        <dgm:param type="connRout" val="bend"/>
                      </dgm:alg>
                    </dgm:if>
                    <dgm:else name="Name18">
                      <dgm:alg type="conn">
                        <dgm:param type="dim" val="1D"/>
                        <dgm:param type="begPts" val="midL"/>
                        <dgm:param type="endPts" val="midR"/>
                        <dgm:param type="endSty" val="noArr"/>
                        <dgm:param type="connRout" val="bend"/>
                      </dgm:alg>
                    </dgm:else>
                  </dgm:choose>
                  <dgm:shape xmlns:r="http://schemas.openxmlformats.org/officeDocument/2006/relationships" type="conn" r:blip="" zOrderOff="-99999">
                    <dgm:adjLst/>
                  </dgm:shape>
                  <dgm:presOf axis="self"/>
                  <dgm:constrLst>
                    <dgm:constr type="w" val="1"/>
                    <dgm:constr type="h" val="5"/>
                    <dgm:constr type="connDist"/>
                    <dgm:constr type="begPad"/>
                    <dgm:constr type="endPad"/>
                    <dgm:constr type="userA" for="ch" refType="connDist"/>
                  </dgm:constr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9" axis="self" ptType="node">
                <dgm:layoutNode name="root2">
                  <dgm:choose name="Name20">
                    <dgm:if name="Name21" func="var" arg="dir" op="equ" val="norm">
                      <dgm:alg type="hierRoot">
                        <dgm:param type="hierAlign" val="lCtrCh"/>
                      </dgm:alg>
                    </dgm:if>
                    <dgm:else name="Name22">
                      <dgm:alg type="hierRoot">
                        <dgm:param type="hierAlign" val="rCtrCh"/>
                      </dgm:alg>
                    </dgm:else>
                  </dgm:choose>
                  <dgm:shape xmlns:r="http://schemas.openxmlformats.org/officeDocument/2006/relationships" r:blip="">
                    <dgm:adjLst/>
                  </dgm:shape>
                  <dgm:presOf/>
                  <dgm:layoutNode name="LevelTwoTextNode">
                    <dgm:varLst>
                      <dgm:chPref val="3"/>
                    </dgm:varLst>
                    <dgm:alg type="tx"/>
                    <dgm:shape xmlns:r="http://schemas.openxmlformats.org/officeDocument/2006/relationships" type="rect" r:blip="">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2" fact="NaN" max="NaN"/>
                    </dgm:ruleLst>
                  </dgm:layoutNode>
                  <dgm:layoutNode name="level3hierChild">
                    <dgm:choose name="Name23">
                      <dgm:if name="Name24" func="var" arg="dir" op="equ" val="norm">
                        <dgm:alg type="hierChild">
                          <dgm:param type="linDir" val="fromT"/>
                          <dgm:param type="chAlign" val="l"/>
                        </dgm:alg>
                      </dgm:if>
                      <dgm:else name="Name25">
                        <dgm:alg type="hierChild">
                          <dgm:param type="linDir" val="fromT"/>
                          <dgm:param type="chAlign" val="r"/>
                        </dgm:alg>
                      </dgm:else>
                    </dgm:choose>
                    <dgm:shape xmlns:r="http://schemas.openxmlformats.org/officeDocument/2006/relationships" r:blip="">
                      <dgm:adjLst/>
                    </dgm:shape>
                    <dgm:presOf/>
                    <dgm:forEach name="Name26" ref="repeat"/>
                  </dgm:layoutNode>
                </dgm:layoutNode>
              </dgm:forEach>
            </dgm:forEach>
          </dgm:layoutNode>
        </dgm:layoutNode>
      </dgm:forEach>
    </dgm:forEach>
  </dgm:layoutNode>
</dgm:layoutDef>
</file>

<file path=ppt/diagrams/layout21.xml><?xml version="1.0" encoding="utf-8"?>
<dgm:layoutDef xmlns:dgm="http://schemas.openxmlformats.org/drawingml/2006/diagram" xmlns:a="http://schemas.openxmlformats.org/drawingml/2006/main" uniqueId="urn:microsoft.com/office/officeart/2008/layout/HorizontalMultiLevelHierarchy">
  <dgm:title val=""/>
  <dgm:desc val=""/>
  <dgm:catLst>
    <dgm:cat type="hierarchy" pri="46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clrData>
  <dgm:layoutNode name="Name0">
    <dgm:varLst>
      <dgm:chPref val="1"/>
      <dgm:dir/>
      <dgm:animOne val="branch"/>
      <dgm:animLvl val="lvl"/>
      <dgm:resizeHandles val="exact"/>
    </dgm:varLst>
    <dgm:choose name="Name1">
      <dgm:if name="Name2" func="var" arg="dir" op="equ" val="norm">
        <dgm:alg type="hierChild">
          <dgm:param type="linDir" val="fromT"/>
          <dgm:param type="chAlign" val="l"/>
        </dgm:alg>
      </dgm:if>
      <dgm:else name="Name3">
        <dgm:alg type="hierChild">
          <dgm:param type="linDir" val="fromT"/>
          <dgm:param type="chAlign" val="r"/>
        </dgm:alg>
      </dgm:else>
    </dgm:choose>
    <dgm:shape xmlns:r="http://schemas.openxmlformats.org/officeDocument/2006/relationships" r:blip="">
      <dgm:adjLst/>
    </dgm:shape>
    <dgm:presOf/>
    <dgm:constrLst>
      <dgm:constr type="h" for="des" forName="LevelOneTextNode" refType="h"/>
      <dgm:constr type="w" for="des" forName="LevelOneTextNode" refType="h" refFor="des" refForName="LevelOneTextNode" fact="0.19"/>
      <dgm:constr type="h" for="des" forName="LevelTwoTextNode" refType="w" refFor="des" refForName="LevelOneTextNode"/>
      <dgm:constr type="w" for="des" forName="LevelTwoTextNode" refType="h" refFor="des" refForName="LevelTwoTextNode" fact="3.28"/>
      <dgm:constr type="sibSp" refType="h" refFor="des" refForName="LevelTwoTextNode" op="equ" fact="0.25"/>
      <dgm:constr type="sibSp" for="des" forName="level2hierChild" refType="h" refFor="des" refForName="LevelTwoTextNode" op="equ" fact="0.25"/>
      <dgm:constr type="sibSp" for="des" forName="level3hierChild" refType="h" refFor="des" refForName="LevelTwoTextNode" op="equ" fact="0.25"/>
      <dgm:constr type="sp" for="des" forName="root1" refType="w" refFor="des" refForName="LevelTwoTextNode" fact="0.2"/>
      <dgm:constr type="sp" for="des" forName="root2" refType="sp" refFor="des" refForName="root1" op="equ"/>
      <dgm:constr type="primFontSz" for="des" forName="LevelOneTextNode" op="equ" val="65"/>
      <dgm:constr type="primFontSz" for="des" forName="LevelTwoTextNode" op="equ" val="65"/>
      <dgm:constr type="primFontSz" for="des" forName="LevelTwoTextNode" refType="primFontSz" refFor="des" refForName="LevelOneTextNode" op="lte"/>
      <dgm:constr type="primFontSz" for="des" forName="connTx" op="equ" val="50"/>
      <dgm:constr type="primFontSz" for="des" forName="connTx" refType="primFontSz" refFor="des" refForName="LevelOneTextNode" op="lte" fact="0.78"/>
    </dgm:constrLst>
    <dgm:forEach name="Name4" axis="ch">
      <dgm:forEach name="Name5" axis="self" ptType="node">
        <dgm:layoutNode name="root1">
          <dgm:choose name="Name6">
            <dgm:if name="Name7" func="var" arg="dir" op="equ" val="norm">
              <dgm:alg type="hierRoot">
                <dgm:param type="hierAlign" val="lCtrCh"/>
              </dgm:alg>
            </dgm:if>
            <dgm:else name="Name8">
              <dgm:alg type="hierRoot">
                <dgm:param type="hierAlign" val="rCtrCh"/>
              </dgm:alg>
            </dgm:else>
          </dgm:choose>
          <dgm:shape xmlns:r="http://schemas.openxmlformats.org/officeDocument/2006/relationships" r:blip="">
            <dgm:adjLst/>
          </dgm:shape>
          <dgm:presOf/>
          <dgm:layoutNode name="LevelOneTextNode" styleLbl="node0">
            <dgm:varLst>
              <dgm:chPref val="3"/>
            </dgm:varLst>
            <dgm:alg type="tx">
              <dgm:param type="autoTxRot" val="grav"/>
            </dgm:alg>
            <dgm:choose name="Name9">
              <dgm:if name="Name10" func="var" arg="dir" op="equ" val="norm">
                <dgm:shape xmlns:r="http://schemas.openxmlformats.org/officeDocument/2006/relationships" rot="270" type="rect" r:blip="">
                  <dgm:adjLst/>
                </dgm:shape>
              </dgm:if>
              <dgm:else name="Name11">
                <dgm:shape xmlns:r="http://schemas.openxmlformats.org/officeDocument/2006/relationships" rot="90" type="rect" r:blip="">
                  <dgm:adjLst/>
                </dgm:shape>
              </dgm:else>
            </dgm:choose>
            <dgm:presOf axis="self"/>
            <dgm:constrLst>
              <dgm:constr type="tMarg" refType="primFontSz" fact="0.05"/>
              <dgm:constr type="bMarg" refType="primFontSz" fact="0.05"/>
              <dgm:constr type="lMarg" refType="primFontSz" fact="0.05"/>
              <dgm:constr type="rMarg" refType="primFontSz" fact="0.05"/>
            </dgm:constrLst>
            <dgm:ruleLst>
              <dgm:rule type="primFontSz" val="2" fact="NaN" max="NaN"/>
            </dgm:ruleLst>
          </dgm:layoutNode>
          <dgm:layoutNode name="level2hierChild">
            <dgm:choose name="Name12">
              <dgm:if name="Name13" func="var" arg="dir" op="equ" val="norm">
                <dgm:alg type="hierChild">
                  <dgm:param type="linDir" val="fromT"/>
                  <dgm:param type="chAlign" val="l"/>
                </dgm:alg>
              </dgm:if>
              <dgm:else name="Name14">
                <dgm:alg type="hierChild">
                  <dgm:param type="linDir" val="fromT"/>
                  <dgm:param type="chAlign" val="r"/>
                </dgm:alg>
              </dgm:else>
            </dgm:choose>
            <dgm:shape xmlns:r="http://schemas.openxmlformats.org/officeDocument/2006/relationships" r:blip="">
              <dgm:adjLst/>
            </dgm:shape>
            <dgm:presOf/>
            <dgm:forEach name="repeat" axis="ch">
              <dgm:forEach name="Name15" axis="self" ptType="parTrans" cnt="1">
                <dgm:layoutNode name="conn2-1">
                  <dgm:choose name="Name16">
                    <dgm:if name="Name17" func="var" arg="dir" op="equ" val="norm">
                      <dgm:alg type="conn">
                        <dgm:param type="dim" val="1D"/>
                        <dgm:param type="begPts" val="midR"/>
                        <dgm:param type="endPts" val="midL"/>
                        <dgm:param type="endSty" val="noArr"/>
                        <dgm:param type="connRout" val="bend"/>
                      </dgm:alg>
                    </dgm:if>
                    <dgm:else name="Name18">
                      <dgm:alg type="conn">
                        <dgm:param type="dim" val="1D"/>
                        <dgm:param type="begPts" val="midL"/>
                        <dgm:param type="endPts" val="midR"/>
                        <dgm:param type="endSty" val="noArr"/>
                        <dgm:param type="connRout" val="bend"/>
                      </dgm:alg>
                    </dgm:else>
                  </dgm:choose>
                  <dgm:shape xmlns:r="http://schemas.openxmlformats.org/officeDocument/2006/relationships" type="conn" r:blip="" zOrderOff="-99999">
                    <dgm:adjLst/>
                  </dgm:shape>
                  <dgm:presOf axis="self"/>
                  <dgm:constrLst>
                    <dgm:constr type="w" val="1"/>
                    <dgm:constr type="h" val="5"/>
                    <dgm:constr type="connDist"/>
                    <dgm:constr type="begPad"/>
                    <dgm:constr type="endPad"/>
                    <dgm:constr type="userA" for="ch" refType="connDist"/>
                  </dgm:constr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9" axis="self" ptType="node">
                <dgm:layoutNode name="root2">
                  <dgm:choose name="Name20">
                    <dgm:if name="Name21" func="var" arg="dir" op="equ" val="norm">
                      <dgm:alg type="hierRoot">
                        <dgm:param type="hierAlign" val="lCtrCh"/>
                      </dgm:alg>
                    </dgm:if>
                    <dgm:else name="Name22">
                      <dgm:alg type="hierRoot">
                        <dgm:param type="hierAlign" val="rCtrCh"/>
                      </dgm:alg>
                    </dgm:else>
                  </dgm:choose>
                  <dgm:shape xmlns:r="http://schemas.openxmlformats.org/officeDocument/2006/relationships" r:blip="">
                    <dgm:adjLst/>
                  </dgm:shape>
                  <dgm:presOf/>
                  <dgm:layoutNode name="LevelTwoTextNode">
                    <dgm:varLst>
                      <dgm:chPref val="3"/>
                    </dgm:varLst>
                    <dgm:alg type="tx"/>
                    <dgm:shape xmlns:r="http://schemas.openxmlformats.org/officeDocument/2006/relationships" type="rect" r:blip="">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2" fact="NaN" max="NaN"/>
                    </dgm:ruleLst>
                  </dgm:layoutNode>
                  <dgm:layoutNode name="level3hierChild">
                    <dgm:choose name="Name23">
                      <dgm:if name="Name24" func="var" arg="dir" op="equ" val="norm">
                        <dgm:alg type="hierChild">
                          <dgm:param type="linDir" val="fromT"/>
                          <dgm:param type="chAlign" val="l"/>
                        </dgm:alg>
                      </dgm:if>
                      <dgm:else name="Name25">
                        <dgm:alg type="hierChild">
                          <dgm:param type="linDir" val="fromT"/>
                          <dgm:param type="chAlign" val="r"/>
                        </dgm:alg>
                      </dgm:else>
                    </dgm:choose>
                    <dgm:shape xmlns:r="http://schemas.openxmlformats.org/officeDocument/2006/relationships" r:blip="">
                      <dgm:adjLst/>
                    </dgm:shape>
                    <dgm:presOf/>
                    <dgm:forEach name="Name26" ref="repeat"/>
                  </dgm:layoutNode>
                </dgm:layoutNode>
              </dgm:forEach>
            </dgm:forEach>
          </dgm:layoutNode>
        </dgm:layoutNode>
      </dgm:forEach>
    </dgm:forEach>
  </dgm:layoutNode>
</dgm:layoutDef>
</file>

<file path=ppt/diagrams/layout22.xml><?xml version="1.0" encoding="utf-8"?>
<dgm:layoutDef xmlns:dgm="http://schemas.openxmlformats.org/drawingml/2006/diagram" xmlns:a="http://schemas.openxmlformats.org/drawingml/2006/main" uniqueId="urn:microsoft.com/office/officeart/2008/layout/HorizontalMultiLevelHierarchy">
  <dgm:title val=""/>
  <dgm:desc val=""/>
  <dgm:catLst>
    <dgm:cat type="hierarchy" pri="46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clrData>
  <dgm:layoutNode name="Name0">
    <dgm:varLst>
      <dgm:chPref val="1"/>
      <dgm:dir/>
      <dgm:animOne val="branch"/>
      <dgm:animLvl val="lvl"/>
      <dgm:resizeHandles val="exact"/>
    </dgm:varLst>
    <dgm:choose name="Name1">
      <dgm:if name="Name2" func="var" arg="dir" op="equ" val="norm">
        <dgm:alg type="hierChild">
          <dgm:param type="linDir" val="fromT"/>
          <dgm:param type="chAlign" val="l"/>
        </dgm:alg>
      </dgm:if>
      <dgm:else name="Name3">
        <dgm:alg type="hierChild">
          <dgm:param type="linDir" val="fromT"/>
          <dgm:param type="chAlign" val="r"/>
        </dgm:alg>
      </dgm:else>
    </dgm:choose>
    <dgm:shape xmlns:r="http://schemas.openxmlformats.org/officeDocument/2006/relationships" r:blip="">
      <dgm:adjLst/>
    </dgm:shape>
    <dgm:presOf/>
    <dgm:constrLst>
      <dgm:constr type="h" for="des" forName="LevelOneTextNode" refType="h"/>
      <dgm:constr type="w" for="des" forName="LevelOneTextNode" refType="h" refFor="des" refForName="LevelOneTextNode" fact="0.19"/>
      <dgm:constr type="h" for="des" forName="LevelTwoTextNode" refType="w" refFor="des" refForName="LevelOneTextNode"/>
      <dgm:constr type="w" for="des" forName="LevelTwoTextNode" refType="h" refFor="des" refForName="LevelTwoTextNode" fact="3.28"/>
      <dgm:constr type="sibSp" refType="h" refFor="des" refForName="LevelTwoTextNode" op="equ" fact="0.25"/>
      <dgm:constr type="sibSp" for="des" forName="level2hierChild" refType="h" refFor="des" refForName="LevelTwoTextNode" op="equ" fact="0.25"/>
      <dgm:constr type="sibSp" for="des" forName="level3hierChild" refType="h" refFor="des" refForName="LevelTwoTextNode" op="equ" fact="0.25"/>
      <dgm:constr type="sp" for="des" forName="root1" refType="w" refFor="des" refForName="LevelTwoTextNode" fact="0.2"/>
      <dgm:constr type="sp" for="des" forName="root2" refType="sp" refFor="des" refForName="root1" op="equ"/>
      <dgm:constr type="primFontSz" for="des" forName="LevelOneTextNode" op="equ" val="65"/>
      <dgm:constr type="primFontSz" for="des" forName="LevelTwoTextNode" op="equ" val="65"/>
      <dgm:constr type="primFontSz" for="des" forName="LevelTwoTextNode" refType="primFontSz" refFor="des" refForName="LevelOneTextNode" op="lte"/>
      <dgm:constr type="primFontSz" for="des" forName="connTx" op="equ" val="50"/>
      <dgm:constr type="primFontSz" for="des" forName="connTx" refType="primFontSz" refFor="des" refForName="LevelOneTextNode" op="lte" fact="0.78"/>
    </dgm:constrLst>
    <dgm:forEach name="Name4" axis="ch">
      <dgm:forEach name="Name5" axis="self" ptType="node">
        <dgm:layoutNode name="root1">
          <dgm:choose name="Name6">
            <dgm:if name="Name7" func="var" arg="dir" op="equ" val="norm">
              <dgm:alg type="hierRoot">
                <dgm:param type="hierAlign" val="lCtrCh"/>
              </dgm:alg>
            </dgm:if>
            <dgm:else name="Name8">
              <dgm:alg type="hierRoot">
                <dgm:param type="hierAlign" val="rCtrCh"/>
              </dgm:alg>
            </dgm:else>
          </dgm:choose>
          <dgm:shape xmlns:r="http://schemas.openxmlformats.org/officeDocument/2006/relationships" r:blip="">
            <dgm:adjLst/>
          </dgm:shape>
          <dgm:presOf/>
          <dgm:layoutNode name="LevelOneTextNode" styleLbl="node0">
            <dgm:varLst>
              <dgm:chPref val="3"/>
            </dgm:varLst>
            <dgm:alg type="tx">
              <dgm:param type="autoTxRot" val="grav"/>
            </dgm:alg>
            <dgm:choose name="Name9">
              <dgm:if name="Name10" func="var" arg="dir" op="equ" val="norm">
                <dgm:shape xmlns:r="http://schemas.openxmlformats.org/officeDocument/2006/relationships" rot="270" type="rect" r:blip="">
                  <dgm:adjLst/>
                </dgm:shape>
              </dgm:if>
              <dgm:else name="Name11">
                <dgm:shape xmlns:r="http://schemas.openxmlformats.org/officeDocument/2006/relationships" rot="90" type="rect" r:blip="">
                  <dgm:adjLst/>
                </dgm:shape>
              </dgm:else>
            </dgm:choose>
            <dgm:presOf axis="self"/>
            <dgm:constrLst>
              <dgm:constr type="tMarg" refType="primFontSz" fact="0.05"/>
              <dgm:constr type="bMarg" refType="primFontSz" fact="0.05"/>
              <dgm:constr type="lMarg" refType="primFontSz" fact="0.05"/>
              <dgm:constr type="rMarg" refType="primFontSz" fact="0.05"/>
            </dgm:constrLst>
            <dgm:ruleLst>
              <dgm:rule type="primFontSz" val="2" fact="NaN" max="NaN"/>
            </dgm:ruleLst>
          </dgm:layoutNode>
          <dgm:layoutNode name="level2hierChild">
            <dgm:choose name="Name12">
              <dgm:if name="Name13" func="var" arg="dir" op="equ" val="norm">
                <dgm:alg type="hierChild">
                  <dgm:param type="linDir" val="fromT"/>
                  <dgm:param type="chAlign" val="l"/>
                </dgm:alg>
              </dgm:if>
              <dgm:else name="Name14">
                <dgm:alg type="hierChild">
                  <dgm:param type="linDir" val="fromT"/>
                  <dgm:param type="chAlign" val="r"/>
                </dgm:alg>
              </dgm:else>
            </dgm:choose>
            <dgm:shape xmlns:r="http://schemas.openxmlformats.org/officeDocument/2006/relationships" r:blip="">
              <dgm:adjLst/>
            </dgm:shape>
            <dgm:presOf/>
            <dgm:forEach name="repeat" axis="ch">
              <dgm:forEach name="Name15" axis="self" ptType="parTrans" cnt="1">
                <dgm:layoutNode name="conn2-1">
                  <dgm:choose name="Name16">
                    <dgm:if name="Name17" func="var" arg="dir" op="equ" val="norm">
                      <dgm:alg type="conn">
                        <dgm:param type="dim" val="1D"/>
                        <dgm:param type="begPts" val="midR"/>
                        <dgm:param type="endPts" val="midL"/>
                        <dgm:param type="endSty" val="noArr"/>
                        <dgm:param type="connRout" val="bend"/>
                      </dgm:alg>
                    </dgm:if>
                    <dgm:else name="Name18">
                      <dgm:alg type="conn">
                        <dgm:param type="dim" val="1D"/>
                        <dgm:param type="begPts" val="midL"/>
                        <dgm:param type="endPts" val="midR"/>
                        <dgm:param type="endSty" val="noArr"/>
                        <dgm:param type="connRout" val="bend"/>
                      </dgm:alg>
                    </dgm:else>
                  </dgm:choose>
                  <dgm:shape xmlns:r="http://schemas.openxmlformats.org/officeDocument/2006/relationships" type="conn" r:blip="" zOrderOff="-99999">
                    <dgm:adjLst/>
                  </dgm:shape>
                  <dgm:presOf axis="self"/>
                  <dgm:constrLst>
                    <dgm:constr type="w" val="1"/>
                    <dgm:constr type="h" val="5"/>
                    <dgm:constr type="connDist"/>
                    <dgm:constr type="begPad"/>
                    <dgm:constr type="endPad"/>
                    <dgm:constr type="userA" for="ch" refType="connDist"/>
                  </dgm:constr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9" axis="self" ptType="node">
                <dgm:layoutNode name="root2">
                  <dgm:choose name="Name20">
                    <dgm:if name="Name21" func="var" arg="dir" op="equ" val="norm">
                      <dgm:alg type="hierRoot">
                        <dgm:param type="hierAlign" val="lCtrCh"/>
                      </dgm:alg>
                    </dgm:if>
                    <dgm:else name="Name22">
                      <dgm:alg type="hierRoot">
                        <dgm:param type="hierAlign" val="rCtrCh"/>
                      </dgm:alg>
                    </dgm:else>
                  </dgm:choose>
                  <dgm:shape xmlns:r="http://schemas.openxmlformats.org/officeDocument/2006/relationships" r:blip="">
                    <dgm:adjLst/>
                  </dgm:shape>
                  <dgm:presOf/>
                  <dgm:layoutNode name="LevelTwoTextNode">
                    <dgm:varLst>
                      <dgm:chPref val="3"/>
                    </dgm:varLst>
                    <dgm:alg type="tx"/>
                    <dgm:shape xmlns:r="http://schemas.openxmlformats.org/officeDocument/2006/relationships" type="rect" r:blip="">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2" fact="NaN" max="NaN"/>
                    </dgm:ruleLst>
                  </dgm:layoutNode>
                  <dgm:layoutNode name="level3hierChild">
                    <dgm:choose name="Name23">
                      <dgm:if name="Name24" func="var" arg="dir" op="equ" val="norm">
                        <dgm:alg type="hierChild">
                          <dgm:param type="linDir" val="fromT"/>
                          <dgm:param type="chAlign" val="l"/>
                        </dgm:alg>
                      </dgm:if>
                      <dgm:else name="Name25">
                        <dgm:alg type="hierChild">
                          <dgm:param type="linDir" val="fromT"/>
                          <dgm:param type="chAlign" val="r"/>
                        </dgm:alg>
                      </dgm:else>
                    </dgm:choose>
                    <dgm:shape xmlns:r="http://schemas.openxmlformats.org/officeDocument/2006/relationships" r:blip="">
                      <dgm:adjLst/>
                    </dgm:shape>
                    <dgm:presOf/>
                    <dgm:forEach name="Name26" ref="repeat"/>
                  </dgm:layoutNode>
                </dgm:layoutNode>
              </dgm:forEach>
            </dgm:forEach>
          </dgm:layoutNode>
        </dgm:layoutNode>
      </dgm:forEach>
    </dgm:forEach>
  </dgm:layoutNode>
</dgm:layoutDef>
</file>

<file path=ppt/diagrams/layout23.xml><?xml version="1.0" encoding="utf-8"?>
<dgm:layoutDef xmlns:dgm="http://schemas.openxmlformats.org/drawingml/2006/diagram" xmlns:a="http://schemas.openxmlformats.org/drawingml/2006/main" uniqueId="urn:microsoft.com/office/officeart/2008/layout/HorizontalMultiLevelHierarchy">
  <dgm:title val=""/>
  <dgm:desc val=""/>
  <dgm:catLst>
    <dgm:cat type="hierarchy" pri="46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clrData>
  <dgm:layoutNode name="Name0">
    <dgm:varLst>
      <dgm:chPref val="1"/>
      <dgm:dir/>
      <dgm:animOne val="branch"/>
      <dgm:animLvl val="lvl"/>
      <dgm:resizeHandles val="exact"/>
    </dgm:varLst>
    <dgm:choose name="Name1">
      <dgm:if name="Name2" func="var" arg="dir" op="equ" val="norm">
        <dgm:alg type="hierChild">
          <dgm:param type="linDir" val="fromT"/>
          <dgm:param type="chAlign" val="l"/>
        </dgm:alg>
      </dgm:if>
      <dgm:else name="Name3">
        <dgm:alg type="hierChild">
          <dgm:param type="linDir" val="fromT"/>
          <dgm:param type="chAlign" val="r"/>
        </dgm:alg>
      </dgm:else>
    </dgm:choose>
    <dgm:shape xmlns:r="http://schemas.openxmlformats.org/officeDocument/2006/relationships" r:blip="">
      <dgm:adjLst/>
    </dgm:shape>
    <dgm:presOf/>
    <dgm:constrLst>
      <dgm:constr type="h" for="des" forName="LevelOneTextNode" refType="h"/>
      <dgm:constr type="w" for="des" forName="LevelOneTextNode" refType="h" refFor="des" refForName="LevelOneTextNode" fact="0.19"/>
      <dgm:constr type="h" for="des" forName="LevelTwoTextNode" refType="w" refFor="des" refForName="LevelOneTextNode"/>
      <dgm:constr type="w" for="des" forName="LevelTwoTextNode" refType="h" refFor="des" refForName="LevelTwoTextNode" fact="3.28"/>
      <dgm:constr type="sibSp" refType="h" refFor="des" refForName="LevelTwoTextNode" op="equ" fact="0.25"/>
      <dgm:constr type="sibSp" for="des" forName="level2hierChild" refType="h" refFor="des" refForName="LevelTwoTextNode" op="equ" fact="0.25"/>
      <dgm:constr type="sibSp" for="des" forName="level3hierChild" refType="h" refFor="des" refForName="LevelTwoTextNode" op="equ" fact="0.25"/>
      <dgm:constr type="sp" for="des" forName="root1" refType="w" refFor="des" refForName="LevelTwoTextNode" fact="0.2"/>
      <dgm:constr type="sp" for="des" forName="root2" refType="sp" refFor="des" refForName="root1" op="equ"/>
      <dgm:constr type="primFontSz" for="des" forName="LevelOneTextNode" op="equ" val="65"/>
      <dgm:constr type="primFontSz" for="des" forName="LevelTwoTextNode" op="equ" val="65"/>
      <dgm:constr type="primFontSz" for="des" forName="LevelTwoTextNode" refType="primFontSz" refFor="des" refForName="LevelOneTextNode" op="lte"/>
      <dgm:constr type="primFontSz" for="des" forName="connTx" op="equ" val="50"/>
      <dgm:constr type="primFontSz" for="des" forName="connTx" refType="primFontSz" refFor="des" refForName="LevelOneTextNode" op="lte" fact="0.78"/>
    </dgm:constrLst>
    <dgm:forEach name="Name4" axis="ch">
      <dgm:forEach name="Name5" axis="self" ptType="node">
        <dgm:layoutNode name="root1">
          <dgm:choose name="Name6">
            <dgm:if name="Name7" func="var" arg="dir" op="equ" val="norm">
              <dgm:alg type="hierRoot">
                <dgm:param type="hierAlign" val="lCtrCh"/>
              </dgm:alg>
            </dgm:if>
            <dgm:else name="Name8">
              <dgm:alg type="hierRoot">
                <dgm:param type="hierAlign" val="rCtrCh"/>
              </dgm:alg>
            </dgm:else>
          </dgm:choose>
          <dgm:shape xmlns:r="http://schemas.openxmlformats.org/officeDocument/2006/relationships" r:blip="">
            <dgm:adjLst/>
          </dgm:shape>
          <dgm:presOf/>
          <dgm:layoutNode name="LevelOneTextNode" styleLbl="node0">
            <dgm:varLst>
              <dgm:chPref val="3"/>
            </dgm:varLst>
            <dgm:alg type="tx">
              <dgm:param type="autoTxRot" val="grav"/>
            </dgm:alg>
            <dgm:choose name="Name9">
              <dgm:if name="Name10" func="var" arg="dir" op="equ" val="norm">
                <dgm:shape xmlns:r="http://schemas.openxmlformats.org/officeDocument/2006/relationships" rot="270" type="rect" r:blip="">
                  <dgm:adjLst/>
                </dgm:shape>
              </dgm:if>
              <dgm:else name="Name11">
                <dgm:shape xmlns:r="http://schemas.openxmlformats.org/officeDocument/2006/relationships" rot="90" type="rect" r:blip="">
                  <dgm:adjLst/>
                </dgm:shape>
              </dgm:else>
            </dgm:choose>
            <dgm:presOf axis="self"/>
            <dgm:constrLst>
              <dgm:constr type="tMarg" refType="primFontSz" fact="0.05"/>
              <dgm:constr type="bMarg" refType="primFontSz" fact="0.05"/>
              <dgm:constr type="lMarg" refType="primFontSz" fact="0.05"/>
              <dgm:constr type="rMarg" refType="primFontSz" fact="0.05"/>
            </dgm:constrLst>
            <dgm:ruleLst>
              <dgm:rule type="primFontSz" val="2" fact="NaN" max="NaN"/>
            </dgm:ruleLst>
          </dgm:layoutNode>
          <dgm:layoutNode name="level2hierChild">
            <dgm:choose name="Name12">
              <dgm:if name="Name13" func="var" arg="dir" op="equ" val="norm">
                <dgm:alg type="hierChild">
                  <dgm:param type="linDir" val="fromT"/>
                  <dgm:param type="chAlign" val="l"/>
                </dgm:alg>
              </dgm:if>
              <dgm:else name="Name14">
                <dgm:alg type="hierChild">
                  <dgm:param type="linDir" val="fromT"/>
                  <dgm:param type="chAlign" val="r"/>
                </dgm:alg>
              </dgm:else>
            </dgm:choose>
            <dgm:shape xmlns:r="http://schemas.openxmlformats.org/officeDocument/2006/relationships" r:blip="">
              <dgm:adjLst/>
            </dgm:shape>
            <dgm:presOf/>
            <dgm:forEach name="repeat" axis="ch">
              <dgm:forEach name="Name15" axis="self" ptType="parTrans" cnt="1">
                <dgm:layoutNode name="conn2-1">
                  <dgm:choose name="Name16">
                    <dgm:if name="Name17" func="var" arg="dir" op="equ" val="norm">
                      <dgm:alg type="conn">
                        <dgm:param type="dim" val="1D"/>
                        <dgm:param type="begPts" val="midR"/>
                        <dgm:param type="endPts" val="midL"/>
                        <dgm:param type="endSty" val="noArr"/>
                        <dgm:param type="connRout" val="bend"/>
                      </dgm:alg>
                    </dgm:if>
                    <dgm:else name="Name18">
                      <dgm:alg type="conn">
                        <dgm:param type="dim" val="1D"/>
                        <dgm:param type="begPts" val="midL"/>
                        <dgm:param type="endPts" val="midR"/>
                        <dgm:param type="endSty" val="noArr"/>
                        <dgm:param type="connRout" val="bend"/>
                      </dgm:alg>
                    </dgm:else>
                  </dgm:choose>
                  <dgm:shape xmlns:r="http://schemas.openxmlformats.org/officeDocument/2006/relationships" type="conn" r:blip="" zOrderOff="-99999">
                    <dgm:adjLst/>
                  </dgm:shape>
                  <dgm:presOf axis="self"/>
                  <dgm:constrLst>
                    <dgm:constr type="w" val="1"/>
                    <dgm:constr type="h" val="5"/>
                    <dgm:constr type="connDist"/>
                    <dgm:constr type="begPad"/>
                    <dgm:constr type="endPad"/>
                    <dgm:constr type="userA" for="ch" refType="connDist"/>
                  </dgm:constr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9" axis="self" ptType="node">
                <dgm:layoutNode name="root2">
                  <dgm:choose name="Name20">
                    <dgm:if name="Name21" func="var" arg="dir" op="equ" val="norm">
                      <dgm:alg type="hierRoot">
                        <dgm:param type="hierAlign" val="lCtrCh"/>
                      </dgm:alg>
                    </dgm:if>
                    <dgm:else name="Name22">
                      <dgm:alg type="hierRoot">
                        <dgm:param type="hierAlign" val="rCtrCh"/>
                      </dgm:alg>
                    </dgm:else>
                  </dgm:choose>
                  <dgm:shape xmlns:r="http://schemas.openxmlformats.org/officeDocument/2006/relationships" r:blip="">
                    <dgm:adjLst/>
                  </dgm:shape>
                  <dgm:presOf/>
                  <dgm:layoutNode name="LevelTwoTextNode">
                    <dgm:varLst>
                      <dgm:chPref val="3"/>
                    </dgm:varLst>
                    <dgm:alg type="tx"/>
                    <dgm:shape xmlns:r="http://schemas.openxmlformats.org/officeDocument/2006/relationships" type="rect" r:blip="">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2" fact="NaN" max="NaN"/>
                    </dgm:ruleLst>
                  </dgm:layoutNode>
                  <dgm:layoutNode name="level3hierChild">
                    <dgm:choose name="Name23">
                      <dgm:if name="Name24" func="var" arg="dir" op="equ" val="norm">
                        <dgm:alg type="hierChild">
                          <dgm:param type="linDir" val="fromT"/>
                          <dgm:param type="chAlign" val="l"/>
                        </dgm:alg>
                      </dgm:if>
                      <dgm:else name="Name25">
                        <dgm:alg type="hierChild">
                          <dgm:param type="linDir" val="fromT"/>
                          <dgm:param type="chAlign" val="r"/>
                        </dgm:alg>
                      </dgm:else>
                    </dgm:choose>
                    <dgm:shape xmlns:r="http://schemas.openxmlformats.org/officeDocument/2006/relationships" r:blip="">
                      <dgm:adjLst/>
                    </dgm:shape>
                    <dgm:presOf/>
                    <dgm:forEach name="Name26" ref="repeat"/>
                  </dgm:layoutNode>
                </dgm:layoutNode>
              </dgm:forEach>
            </dgm:forEach>
          </dgm:layoutNode>
        </dgm:layoutNode>
      </dgm:forEach>
    </dgm:forEach>
  </dgm:layoutNode>
</dgm:layoutDef>
</file>

<file path=ppt/diagrams/layout24.xml><?xml version="1.0" encoding="utf-8"?>
<dgm:layoutDef xmlns:dgm="http://schemas.openxmlformats.org/drawingml/2006/diagram" xmlns:a="http://schemas.openxmlformats.org/drawingml/2006/main" uniqueId="urn:microsoft.com/office/officeart/2008/layout/HorizontalMultiLevelHierarchy">
  <dgm:title val=""/>
  <dgm:desc val=""/>
  <dgm:catLst>
    <dgm:cat type="hierarchy" pri="46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clrData>
  <dgm:layoutNode name="Name0">
    <dgm:varLst>
      <dgm:chPref val="1"/>
      <dgm:dir/>
      <dgm:animOne val="branch"/>
      <dgm:animLvl val="lvl"/>
      <dgm:resizeHandles val="exact"/>
    </dgm:varLst>
    <dgm:choose name="Name1">
      <dgm:if name="Name2" func="var" arg="dir" op="equ" val="norm">
        <dgm:alg type="hierChild">
          <dgm:param type="linDir" val="fromT"/>
          <dgm:param type="chAlign" val="l"/>
        </dgm:alg>
      </dgm:if>
      <dgm:else name="Name3">
        <dgm:alg type="hierChild">
          <dgm:param type="linDir" val="fromT"/>
          <dgm:param type="chAlign" val="r"/>
        </dgm:alg>
      </dgm:else>
    </dgm:choose>
    <dgm:shape xmlns:r="http://schemas.openxmlformats.org/officeDocument/2006/relationships" r:blip="">
      <dgm:adjLst/>
    </dgm:shape>
    <dgm:presOf/>
    <dgm:constrLst>
      <dgm:constr type="h" for="des" forName="LevelOneTextNode" refType="h"/>
      <dgm:constr type="w" for="des" forName="LevelOneTextNode" refType="h" refFor="des" refForName="LevelOneTextNode" fact="0.19"/>
      <dgm:constr type="h" for="des" forName="LevelTwoTextNode" refType="w" refFor="des" refForName="LevelOneTextNode"/>
      <dgm:constr type="w" for="des" forName="LevelTwoTextNode" refType="h" refFor="des" refForName="LevelTwoTextNode" fact="3.28"/>
      <dgm:constr type="sibSp" refType="h" refFor="des" refForName="LevelTwoTextNode" op="equ" fact="0.25"/>
      <dgm:constr type="sibSp" for="des" forName="level2hierChild" refType="h" refFor="des" refForName="LevelTwoTextNode" op="equ" fact="0.25"/>
      <dgm:constr type="sibSp" for="des" forName="level3hierChild" refType="h" refFor="des" refForName="LevelTwoTextNode" op="equ" fact="0.25"/>
      <dgm:constr type="sp" for="des" forName="root1" refType="w" refFor="des" refForName="LevelTwoTextNode" fact="0.2"/>
      <dgm:constr type="sp" for="des" forName="root2" refType="sp" refFor="des" refForName="root1" op="equ"/>
      <dgm:constr type="primFontSz" for="des" forName="LevelOneTextNode" op="equ" val="65"/>
      <dgm:constr type="primFontSz" for="des" forName="LevelTwoTextNode" op="equ" val="65"/>
      <dgm:constr type="primFontSz" for="des" forName="LevelTwoTextNode" refType="primFontSz" refFor="des" refForName="LevelOneTextNode" op="lte"/>
      <dgm:constr type="primFontSz" for="des" forName="connTx" op="equ" val="50"/>
      <dgm:constr type="primFontSz" for="des" forName="connTx" refType="primFontSz" refFor="des" refForName="LevelOneTextNode" op="lte" fact="0.78"/>
    </dgm:constrLst>
    <dgm:forEach name="Name4" axis="ch">
      <dgm:forEach name="Name5" axis="self" ptType="node">
        <dgm:layoutNode name="root1">
          <dgm:choose name="Name6">
            <dgm:if name="Name7" func="var" arg="dir" op="equ" val="norm">
              <dgm:alg type="hierRoot">
                <dgm:param type="hierAlign" val="lCtrCh"/>
              </dgm:alg>
            </dgm:if>
            <dgm:else name="Name8">
              <dgm:alg type="hierRoot">
                <dgm:param type="hierAlign" val="rCtrCh"/>
              </dgm:alg>
            </dgm:else>
          </dgm:choose>
          <dgm:shape xmlns:r="http://schemas.openxmlformats.org/officeDocument/2006/relationships" r:blip="">
            <dgm:adjLst/>
          </dgm:shape>
          <dgm:presOf/>
          <dgm:layoutNode name="LevelOneTextNode" styleLbl="node0">
            <dgm:varLst>
              <dgm:chPref val="3"/>
            </dgm:varLst>
            <dgm:alg type="tx">
              <dgm:param type="autoTxRot" val="grav"/>
            </dgm:alg>
            <dgm:choose name="Name9">
              <dgm:if name="Name10" func="var" arg="dir" op="equ" val="norm">
                <dgm:shape xmlns:r="http://schemas.openxmlformats.org/officeDocument/2006/relationships" rot="270" type="rect" r:blip="">
                  <dgm:adjLst/>
                </dgm:shape>
              </dgm:if>
              <dgm:else name="Name11">
                <dgm:shape xmlns:r="http://schemas.openxmlformats.org/officeDocument/2006/relationships" rot="90" type="rect" r:blip="">
                  <dgm:adjLst/>
                </dgm:shape>
              </dgm:else>
            </dgm:choose>
            <dgm:presOf axis="self"/>
            <dgm:constrLst>
              <dgm:constr type="tMarg" refType="primFontSz" fact="0.05"/>
              <dgm:constr type="bMarg" refType="primFontSz" fact="0.05"/>
              <dgm:constr type="lMarg" refType="primFontSz" fact="0.05"/>
              <dgm:constr type="rMarg" refType="primFontSz" fact="0.05"/>
            </dgm:constrLst>
            <dgm:ruleLst>
              <dgm:rule type="primFontSz" val="2" fact="NaN" max="NaN"/>
            </dgm:ruleLst>
          </dgm:layoutNode>
          <dgm:layoutNode name="level2hierChild">
            <dgm:choose name="Name12">
              <dgm:if name="Name13" func="var" arg="dir" op="equ" val="norm">
                <dgm:alg type="hierChild">
                  <dgm:param type="linDir" val="fromT"/>
                  <dgm:param type="chAlign" val="l"/>
                </dgm:alg>
              </dgm:if>
              <dgm:else name="Name14">
                <dgm:alg type="hierChild">
                  <dgm:param type="linDir" val="fromT"/>
                  <dgm:param type="chAlign" val="r"/>
                </dgm:alg>
              </dgm:else>
            </dgm:choose>
            <dgm:shape xmlns:r="http://schemas.openxmlformats.org/officeDocument/2006/relationships" r:blip="">
              <dgm:adjLst/>
            </dgm:shape>
            <dgm:presOf/>
            <dgm:forEach name="repeat" axis="ch">
              <dgm:forEach name="Name15" axis="self" ptType="parTrans" cnt="1">
                <dgm:layoutNode name="conn2-1">
                  <dgm:choose name="Name16">
                    <dgm:if name="Name17" func="var" arg="dir" op="equ" val="norm">
                      <dgm:alg type="conn">
                        <dgm:param type="dim" val="1D"/>
                        <dgm:param type="begPts" val="midR"/>
                        <dgm:param type="endPts" val="midL"/>
                        <dgm:param type="endSty" val="noArr"/>
                        <dgm:param type="connRout" val="bend"/>
                      </dgm:alg>
                    </dgm:if>
                    <dgm:else name="Name18">
                      <dgm:alg type="conn">
                        <dgm:param type="dim" val="1D"/>
                        <dgm:param type="begPts" val="midL"/>
                        <dgm:param type="endPts" val="midR"/>
                        <dgm:param type="endSty" val="noArr"/>
                        <dgm:param type="connRout" val="bend"/>
                      </dgm:alg>
                    </dgm:else>
                  </dgm:choose>
                  <dgm:shape xmlns:r="http://schemas.openxmlformats.org/officeDocument/2006/relationships" type="conn" r:blip="" zOrderOff="-99999">
                    <dgm:adjLst/>
                  </dgm:shape>
                  <dgm:presOf axis="self"/>
                  <dgm:constrLst>
                    <dgm:constr type="w" val="1"/>
                    <dgm:constr type="h" val="5"/>
                    <dgm:constr type="connDist"/>
                    <dgm:constr type="begPad"/>
                    <dgm:constr type="endPad"/>
                    <dgm:constr type="userA" for="ch" refType="connDist"/>
                  </dgm:constr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9" axis="self" ptType="node">
                <dgm:layoutNode name="root2">
                  <dgm:choose name="Name20">
                    <dgm:if name="Name21" func="var" arg="dir" op="equ" val="norm">
                      <dgm:alg type="hierRoot">
                        <dgm:param type="hierAlign" val="lCtrCh"/>
                      </dgm:alg>
                    </dgm:if>
                    <dgm:else name="Name22">
                      <dgm:alg type="hierRoot">
                        <dgm:param type="hierAlign" val="rCtrCh"/>
                      </dgm:alg>
                    </dgm:else>
                  </dgm:choose>
                  <dgm:shape xmlns:r="http://schemas.openxmlformats.org/officeDocument/2006/relationships" r:blip="">
                    <dgm:adjLst/>
                  </dgm:shape>
                  <dgm:presOf/>
                  <dgm:layoutNode name="LevelTwoTextNode">
                    <dgm:varLst>
                      <dgm:chPref val="3"/>
                    </dgm:varLst>
                    <dgm:alg type="tx"/>
                    <dgm:shape xmlns:r="http://schemas.openxmlformats.org/officeDocument/2006/relationships" type="rect" r:blip="">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2" fact="NaN" max="NaN"/>
                    </dgm:ruleLst>
                  </dgm:layoutNode>
                  <dgm:layoutNode name="level3hierChild">
                    <dgm:choose name="Name23">
                      <dgm:if name="Name24" func="var" arg="dir" op="equ" val="norm">
                        <dgm:alg type="hierChild">
                          <dgm:param type="linDir" val="fromT"/>
                          <dgm:param type="chAlign" val="l"/>
                        </dgm:alg>
                      </dgm:if>
                      <dgm:else name="Name25">
                        <dgm:alg type="hierChild">
                          <dgm:param type="linDir" val="fromT"/>
                          <dgm:param type="chAlign" val="r"/>
                        </dgm:alg>
                      </dgm:else>
                    </dgm:choose>
                    <dgm:shape xmlns:r="http://schemas.openxmlformats.org/officeDocument/2006/relationships" r:blip="">
                      <dgm:adjLst/>
                    </dgm:shape>
                    <dgm:presOf/>
                    <dgm:forEach name="Name26" ref="repeat"/>
                  </dgm:layoutNode>
                </dgm:layoutNode>
              </dgm:forEach>
            </dgm:forEach>
          </dgm:layoutNode>
        </dgm:layoutNode>
      </dgm:forEach>
    </dgm:forEach>
  </dgm:layoutNode>
</dgm:layoutDef>
</file>

<file path=ppt/diagrams/layout25.xml><?xml version="1.0" encoding="utf-8"?>
<dgm:layoutDef xmlns:dgm="http://schemas.openxmlformats.org/drawingml/2006/diagram" xmlns:a="http://schemas.openxmlformats.org/drawingml/2006/main" uniqueId="urn:microsoft.com/office/officeart/2008/layout/HorizontalMultiLevelHierarchy">
  <dgm:title val=""/>
  <dgm:desc val=""/>
  <dgm:catLst>
    <dgm:cat type="hierarchy" pri="46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clrData>
  <dgm:layoutNode name="Name0">
    <dgm:varLst>
      <dgm:chPref val="1"/>
      <dgm:dir/>
      <dgm:animOne val="branch"/>
      <dgm:animLvl val="lvl"/>
      <dgm:resizeHandles val="exact"/>
    </dgm:varLst>
    <dgm:choose name="Name1">
      <dgm:if name="Name2" func="var" arg="dir" op="equ" val="norm">
        <dgm:alg type="hierChild">
          <dgm:param type="linDir" val="fromT"/>
          <dgm:param type="chAlign" val="l"/>
        </dgm:alg>
      </dgm:if>
      <dgm:else name="Name3">
        <dgm:alg type="hierChild">
          <dgm:param type="linDir" val="fromT"/>
          <dgm:param type="chAlign" val="r"/>
        </dgm:alg>
      </dgm:else>
    </dgm:choose>
    <dgm:shape xmlns:r="http://schemas.openxmlformats.org/officeDocument/2006/relationships" r:blip="">
      <dgm:adjLst/>
    </dgm:shape>
    <dgm:presOf/>
    <dgm:constrLst>
      <dgm:constr type="h" for="des" forName="LevelOneTextNode" refType="h"/>
      <dgm:constr type="w" for="des" forName="LevelOneTextNode" refType="h" refFor="des" refForName="LevelOneTextNode" fact="0.19"/>
      <dgm:constr type="h" for="des" forName="LevelTwoTextNode" refType="w" refFor="des" refForName="LevelOneTextNode"/>
      <dgm:constr type="w" for="des" forName="LevelTwoTextNode" refType="h" refFor="des" refForName="LevelTwoTextNode" fact="3.28"/>
      <dgm:constr type="sibSp" refType="h" refFor="des" refForName="LevelTwoTextNode" op="equ" fact="0.25"/>
      <dgm:constr type="sibSp" for="des" forName="level2hierChild" refType="h" refFor="des" refForName="LevelTwoTextNode" op="equ" fact="0.25"/>
      <dgm:constr type="sibSp" for="des" forName="level3hierChild" refType="h" refFor="des" refForName="LevelTwoTextNode" op="equ" fact="0.25"/>
      <dgm:constr type="sp" for="des" forName="root1" refType="w" refFor="des" refForName="LevelTwoTextNode" fact="0.2"/>
      <dgm:constr type="sp" for="des" forName="root2" refType="sp" refFor="des" refForName="root1" op="equ"/>
      <dgm:constr type="primFontSz" for="des" forName="LevelOneTextNode" op="equ" val="65"/>
      <dgm:constr type="primFontSz" for="des" forName="LevelTwoTextNode" op="equ" val="65"/>
      <dgm:constr type="primFontSz" for="des" forName="LevelTwoTextNode" refType="primFontSz" refFor="des" refForName="LevelOneTextNode" op="lte"/>
      <dgm:constr type="primFontSz" for="des" forName="connTx" op="equ" val="50"/>
      <dgm:constr type="primFontSz" for="des" forName="connTx" refType="primFontSz" refFor="des" refForName="LevelOneTextNode" op="lte" fact="0.78"/>
    </dgm:constrLst>
    <dgm:forEach name="Name4" axis="ch">
      <dgm:forEach name="Name5" axis="self" ptType="node">
        <dgm:layoutNode name="root1">
          <dgm:choose name="Name6">
            <dgm:if name="Name7" func="var" arg="dir" op="equ" val="norm">
              <dgm:alg type="hierRoot">
                <dgm:param type="hierAlign" val="lCtrCh"/>
              </dgm:alg>
            </dgm:if>
            <dgm:else name="Name8">
              <dgm:alg type="hierRoot">
                <dgm:param type="hierAlign" val="rCtrCh"/>
              </dgm:alg>
            </dgm:else>
          </dgm:choose>
          <dgm:shape xmlns:r="http://schemas.openxmlformats.org/officeDocument/2006/relationships" r:blip="">
            <dgm:adjLst/>
          </dgm:shape>
          <dgm:presOf/>
          <dgm:layoutNode name="LevelOneTextNode" styleLbl="node0">
            <dgm:varLst>
              <dgm:chPref val="3"/>
            </dgm:varLst>
            <dgm:alg type="tx">
              <dgm:param type="autoTxRot" val="grav"/>
            </dgm:alg>
            <dgm:choose name="Name9">
              <dgm:if name="Name10" func="var" arg="dir" op="equ" val="norm">
                <dgm:shape xmlns:r="http://schemas.openxmlformats.org/officeDocument/2006/relationships" rot="270" type="rect" r:blip="">
                  <dgm:adjLst/>
                </dgm:shape>
              </dgm:if>
              <dgm:else name="Name11">
                <dgm:shape xmlns:r="http://schemas.openxmlformats.org/officeDocument/2006/relationships" rot="90" type="rect" r:blip="">
                  <dgm:adjLst/>
                </dgm:shape>
              </dgm:else>
            </dgm:choose>
            <dgm:presOf axis="self"/>
            <dgm:constrLst>
              <dgm:constr type="tMarg" refType="primFontSz" fact="0.05"/>
              <dgm:constr type="bMarg" refType="primFontSz" fact="0.05"/>
              <dgm:constr type="lMarg" refType="primFontSz" fact="0.05"/>
              <dgm:constr type="rMarg" refType="primFontSz" fact="0.05"/>
            </dgm:constrLst>
            <dgm:ruleLst>
              <dgm:rule type="primFontSz" val="2" fact="NaN" max="NaN"/>
            </dgm:ruleLst>
          </dgm:layoutNode>
          <dgm:layoutNode name="level2hierChild">
            <dgm:choose name="Name12">
              <dgm:if name="Name13" func="var" arg="dir" op="equ" val="norm">
                <dgm:alg type="hierChild">
                  <dgm:param type="linDir" val="fromT"/>
                  <dgm:param type="chAlign" val="l"/>
                </dgm:alg>
              </dgm:if>
              <dgm:else name="Name14">
                <dgm:alg type="hierChild">
                  <dgm:param type="linDir" val="fromT"/>
                  <dgm:param type="chAlign" val="r"/>
                </dgm:alg>
              </dgm:else>
            </dgm:choose>
            <dgm:shape xmlns:r="http://schemas.openxmlformats.org/officeDocument/2006/relationships" r:blip="">
              <dgm:adjLst/>
            </dgm:shape>
            <dgm:presOf/>
            <dgm:forEach name="repeat" axis="ch">
              <dgm:forEach name="Name15" axis="self" ptType="parTrans" cnt="1">
                <dgm:layoutNode name="conn2-1">
                  <dgm:choose name="Name16">
                    <dgm:if name="Name17" func="var" arg="dir" op="equ" val="norm">
                      <dgm:alg type="conn">
                        <dgm:param type="dim" val="1D"/>
                        <dgm:param type="begPts" val="midR"/>
                        <dgm:param type="endPts" val="midL"/>
                        <dgm:param type="endSty" val="noArr"/>
                        <dgm:param type="connRout" val="bend"/>
                      </dgm:alg>
                    </dgm:if>
                    <dgm:else name="Name18">
                      <dgm:alg type="conn">
                        <dgm:param type="dim" val="1D"/>
                        <dgm:param type="begPts" val="midL"/>
                        <dgm:param type="endPts" val="midR"/>
                        <dgm:param type="endSty" val="noArr"/>
                        <dgm:param type="connRout" val="bend"/>
                      </dgm:alg>
                    </dgm:else>
                  </dgm:choose>
                  <dgm:shape xmlns:r="http://schemas.openxmlformats.org/officeDocument/2006/relationships" type="conn" r:blip="" zOrderOff="-99999">
                    <dgm:adjLst/>
                  </dgm:shape>
                  <dgm:presOf axis="self"/>
                  <dgm:constrLst>
                    <dgm:constr type="w" val="1"/>
                    <dgm:constr type="h" val="5"/>
                    <dgm:constr type="connDist"/>
                    <dgm:constr type="begPad"/>
                    <dgm:constr type="endPad"/>
                    <dgm:constr type="userA" for="ch" refType="connDist"/>
                  </dgm:constr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9" axis="self" ptType="node">
                <dgm:layoutNode name="root2">
                  <dgm:choose name="Name20">
                    <dgm:if name="Name21" func="var" arg="dir" op="equ" val="norm">
                      <dgm:alg type="hierRoot">
                        <dgm:param type="hierAlign" val="lCtrCh"/>
                      </dgm:alg>
                    </dgm:if>
                    <dgm:else name="Name22">
                      <dgm:alg type="hierRoot">
                        <dgm:param type="hierAlign" val="rCtrCh"/>
                      </dgm:alg>
                    </dgm:else>
                  </dgm:choose>
                  <dgm:shape xmlns:r="http://schemas.openxmlformats.org/officeDocument/2006/relationships" r:blip="">
                    <dgm:adjLst/>
                  </dgm:shape>
                  <dgm:presOf/>
                  <dgm:layoutNode name="LevelTwoTextNode">
                    <dgm:varLst>
                      <dgm:chPref val="3"/>
                    </dgm:varLst>
                    <dgm:alg type="tx"/>
                    <dgm:shape xmlns:r="http://schemas.openxmlformats.org/officeDocument/2006/relationships" type="rect" r:blip="">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2" fact="NaN" max="NaN"/>
                    </dgm:ruleLst>
                  </dgm:layoutNode>
                  <dgm:layoutNode name="level3hierChild">
                    <dgm:choose name="Name23">
                      <dgm:if name="Name24" func="var" arg="dir" op="equ" val="norm">
                        <dgm:alg type="hierChild">
                          <dgm:param type="linDir" val="fromT"/>
                          <dgm:param type="chAlign" val="l"/>
                        </dgm:alg>
                      </dgm:if>
                      <dgm:else name="Name25">
                        <dgm:alg type="hierChild">
                          <dgm:param type="linDir" val="fromT"/>
                          <dgm:param type="chAlign" val="r"/>
                        </dgm:alg>
                      </dgm:else>
                    </dgm:choose>
                    <dgm:shape xmlns:r="http://schemas.openxmlformats.org/officeDocument/2006/relationships" r:blip="">
                      <dgm:adjLst/>
                    </dgm:shape>
                    <dgm:presOf/>
                    <dgm:forEach name="Name26" ref="repeat"/>
                  </dgm:layoutNode>
                </dgm:layoutNode>
              </dgm:forEach>
            </dgm:forEach>
          </dgm:layoutNode>
        </dgm:layoutNode>
      </dgm:forEach>
    </dgm:forEach>
  </dgm:layoutNode>
</dgm:layoutDef>
</file>

<file path=ppt/diagrams/layout26.xml><?xml version="1.0" encoding="utf-8"?>
<dgm:layoutDef xmlns:dgm="http://schemas.openxmlformats.org/drawingml/2006/diagram" xmlns:a="http://schemas.openxmlformats.org/drawingml/2006/main" uniqueId="urn:microsoft.com/office/officeart/2008/layout/HorizontalMultiLevelHierarchy">
  <dgm:title val=""/>
  <dgm:desc val=""/>
  <dgm:catLst>
    <dgm:cat type="hierarchy" pri="46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clrData>
  <dgm:layoutNode name="Name0">
    <dgm:varLst>
      <dgm:chPref val="1"/>
      <dgm:dir/>
      <dgm:animOne val="branch"/>
      <dgm:animLvl val="lvl"/>
      <dgm:resizeHandles val="exact"/>
    </dgm:varLst>
    <dgm:choose name="Name1">
      <dgm:if name="Name2" func="var" arg="dir" op="equ" val="norm">
        <dgm:alg type="hierChild">
          <dgm:param type="linDir" val="fromT"/>
          <dgm:param type="chAlign" val="l"/>
        </dgm:alg>
      </dgm:if>
      <dgm:else name="Name3">
        <dgm:alg type="hierChild">
          <dgm:param type="linDir" val="fromT"/>
          <dgm:param type="chAlign" val="r"/>
        </dgm:alg>
      </dgm:else>
    </dgm:choose>
    <dgm:shape xmlns:r="http://schemas.openxmlformats.org/officeDocument/2006/relationships" r:blip="">
      <dgm:adjLst/>
    </dgm:shape>
    <dgm:presOf/>
    <dgm:constrLst>
      <dgm:constr type="h" for="des" forName="LevelOneTextNode" refType="h"/>
      <dgm:constr type="w" for="des" forName="LevelOneTextNode" refType="h" refFor="des" refForName="LevelOneTextNode" fact="0.19"/>
      <dgm:constr type="h" for="des" forName="LevelTwoTextNode" refType="w" refFor="des" refForName="LevelOneTextNode"/>
      <dgm:constr type="w" for="des" forName="LevelTwoTextNode" refType="h" refFor="des" refForName="LevelTwoTextNode" fact="3.28"/>
      <dgm:constr type="sibSp" refType="h" refFor="des" refForName="LevelTwoTextNode" op="equ" fact="0.25"/>
      <dgm:constr type="sibSp" for="des" forName="level2hierChild" refType="h" refFor="des" refForName="LevelTwoTextNode" op="equ" fact="0.25"/>
      <dgm:constr type="sibSp" for="des" forName="level3hierChild" refType="h" refFor="des" refForName="LevelTwoTextNode" op="equ" fact="0.25"/>
      <dgm:constr type="sp" for="des" forName="root1" refType="w" refFor="des" refForName="LevelTwoTextNode" fact="0.2"/>
      <dgm:constr type="sp" for="des" forName="root2" refType="sp" refFor="des" refForName="root1" op="equ"/>
      <dgm:constr type="primFontSz" for="des" forName="LevelOneTextNode" op="equ" val="65"/>
      <dgm:constr type="primFontSz" for="des" forName="LevelTwoTextNode" op="equ" val="65"/>
      <dgm:constr type="primFontSz" for="des" forName="LevelTwoTextNode" refType="primFontSz" refFor="des" refForName="LevelOneTextNode" op="lte"/>
      <dgm:constr type="primFontSz" for="des" forName="connTx" op="equ" val="50"/>
      <dgm:constr type="primFontSz" for="des" forName="connTx" refType="primFontSz" refFor="des" refForName="LevelOneTextNode" op="lte" fact="0.78"/>
    </dgm:constrLst>
    <dgm:forEach name="Name4" axis="ch">
      <dgm:forEach name="Name5" axis="self" ptType="node">
        <dgm:layoutNode name="root1">
          <dgm:choose name="Name6">
            <dgm:if name="Name7" func="var" arg="dir" op="equ" val="norm">
              <dgm:alg type="hierRoot">
                <dgm:param type="hierAlign" val="lCtrCh"/>
              </dgm:alg>
            </dgm:if>
            <dgm:else name="Name8">
              <dgm:alg type="hierRoot">
                <dgm:param type="hierAlign" val="rCtrCh"/>
              </dgm:alg>
            </dgm:else>
          </dgm:choose>
          <dgm:shape xmlns:r="http://schemas.openxmlformats.org/officeDocument/2006/relationships" r:blip="">
            <dgm:adjLst/>
          </dgm:shape>
          <dgm:presOf/>
          <dgm:layoutNode name="LevelOneTextNode" styleLbl="node0">
            <dgm:varLst>
              <dgm:chPref val="3"/>
            </dgm:varLst>
            <dgm:alg type="tx">
              <dgm:param type="autoTxRot" val="grav"/>
            </dgm:alg>
            <dgm:choose name="Name9">
              <dgm:if name="Name10" func="var" arg="dir" op="equ" val="norm">
                <dgm:shape xmlns:r="http://schemas.openxmlformats.org/officeDocument/2006/relationships" rot="270" type="rect" r:blip="">
                  <dgm:adjLst/>
                </dgm:shape>
              </dgm:if>
              <dgm:else name="Name11">
                <dgm:shape xmlns:r="http://schemas.openxmlformats.org/officeDocument/2006/relationships" rot="90" type="rect" r:blip="">
                  <dgm:adjLst/>
                </dgm:shape>
              </dgm:else>
            </dgm:choose>
            <dgm:presOf axis="self"/>
            <dgm:constrLst>
              <dgm:constr type="tMarg" refType="primFontSz" fact="0.05"/>
              <dgm:constr type="bMarg" refType="primFontSz" fact="0.05"/>
              <dgm:constr type="lMarg" refType="primFontSz" fact="0.05"/>
              <dgm:constr type="rMarg" refType="primFontSz" fact="0.05"/>
            </dgm:constrLst>
            <dgm:ruleLst>
              <dgm:rule type="primFontSz" val="2" fact="NaN" max="NaN"/>
            </dgm:ruleLst>
          </dgm:layoutNode>
          <dgm:layoutNode name="level2hierChild">
            <dgm:choose name="Name12">
              <dgm:if name="Name13" func="var" arg="dir" op="equ" val="norm">
                <dgm:alg type="hierChild">
                  <dgm:param type="linDir" val="fromT"/>
                  <dgm:param type="chAlign" val="l"/>
                </dgm:alg>
              </dgm:if>
              <dgm:else name="Name14">
                <dgm:alg type="hierChild">
                  <dgm:param type="linDir" val="fromT"/>
                  <dgm:param type="chAlign" val="r"/>
                </dgm:alg>
              </dgm:else>
            </dgm:choose>
            <dgm:shape xmlns:r="http://schemas.openxmlformats.org/officeDocument/2006/relationships" r:blip="">
              <dgm:adjLst/>
            </dgm:shape>
            <dgm:presOf/>
            <dgm:forEach name="repeat" axis="ch">
              <dgm:forEach name="Name15" axis="self" ptType="parTrans" cnt="1">
                <dgm:layoutNode name="conn2-1">
                  <dgm:choose name="Name16">
                    <dgm:if name="Name17" func="var" arg="dir" op="equ" val="norm">
                      <dgm:alg type="conn">
                        <dgm:param type="dim" val="1D"/>
                        <dgm:param type="begPts" val="midR"/>
                        <dgm:param type="endPts" val="midL"/>
                        <dgm:param type="endSty" val="noArr"/>
                        <dgm:param type="connRout" val="bend"/>
                      </dgm:alg>
                    </dgm:if>
                    <dgm:else name="Name18">
                      <dgm:alg type="conn">
                        <dgm:param type="dim" val="1D"/>
                        <dgm:param type="begPts" val="midL"/>
                        <dgm:param type="endPts" val="midR"/>
                        <dgm:param type="endSty" val="noArr"/>
                        <dgm:param type="connRout" val="bend"/>
                      </dgm:alg>
                    </dgm:else>
                  </dgm:choose>
                  <dgm:shape xmlns:r="http://schemas.openxmlformats.org/officeDocument/2006/relationships" type="conn" r:blip="" zOrderOff="-99999">
                    <dgm:adjLst/>
                  </dgm:shape>
                  <dgm:presOf axis="self"/>
                  <dgm:constrLst>
                    <dgm:constr type="w" val="1"/>
                    <dgm:constr type="h" val="5"/>
                    <dgm:constr type="connDist"/>
                    <dgm:constr type="begPad"/>
                    <dgm:constr type="endPad"/>
                    <dgm:constr type="userA" for="ch" refType="connDist"/>
                  </dgm:constr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9" axis="self" ptType="node">
                <dgm:layoutNode name="root2">
                  <dgm:choose name="Name20">
                    <dgm:if name="Name21" func="var" arg="dir" op="equ" val="norm">
                      <dgm:alg type="hierRoot">
                        <dgm:param type="hierAlign" val="lCtrCh"/>
                      </dgm:alg>
                    </dgm:if>
                    <dgm:else name="Name22">
                      <dgm:alg type="hierRoot">
                        <dgm:param type="hierAlign" val="rCtrCh"/>
                      </dgm:alg>
                    </dgm:else>
                  </dgm:choose>
                  <dgm:shape xmlns:r="http://schemas.openxmlformats.org/officeDocument/2006/relationships" r:blip="">
                    <dgm:adjLst/>
                  </dgm:shape>
                  <dgm:presOf/>
                  <dgm:layoutNode name="LevelTwoTextNode">
                    <dgm:varLst>
                      <dgm:chPref val="3"/>
                    </dgm:varLst>
                    <dgm:alg type="tx"/>
                    <dgm:shape xmlns:r="http://schemas.openxmlformats.org/officeDocument/2006/relationships" type="rect" r:blip="">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2" fact="NaN" max="NaN"/>
                    </dgm:ruleLst>
                  </dgm:layoutNode>
                  <dgm:layoutNode name="level3hierChild">
                    <dgm:choose name="Name23">
                      <dgm:if name="Name24" func="var" arg="dir" op="equ" val="norm">
                        <dgm:alg type="hierChild">
                          <dgm:param type="linDir" val="fromT"/>
                          <dgm:param type="chAlign" val="l"/>
                        </dgm:alg>
                      </dgm:if>
                      <dgm:else name="Name25">
                        <dgm:alg type="hierChild">
                          <dgm:param type="linDir" val="fromT"/>
                          <dgm:param type="chAlign" val="r"/>
                        </dgm:alg>
                      </dgm:else>
                    </dgm:choose>
                    <dgm:shape xmlns:r="http://schemas.openxmlformats.org/officeDocument/2006/relationships" r:blip="">
                      <dgm:adjLst/>
                    </dgm:shape>
                    <dgm:presOf/>
                    <dgm:forEach name="Name26" ref="repeat"/>
                  </dgm:layoutNode>
                </dgm:layoutNode>
              </dgm:forEach>
            </dgm:forEach>
          </dgm:layoutNode>
        </dgm:layoutNode>
      </dgm:forEach>
    </dgm:forEach>
  </dgm:layoutNode>
</dgm:layoutDef>
</file>

<file path=ppt/diagrams/layout27.xml><?xml version="1.0" encoding="utf-8"?>
<dgm:layoutDef xmlns:dgm="http://schemas.openxmlformats.org/drawingml/2006/diagram" xmlns:a="http://schemas.openxmlformats.org/drawingml/2006/main" uniqueId="urn:microsoft.com/office/officeart/2008/layout/HorizontalMultiLevelHierarchy">
  <dgm:title val=""/>
  <dgm:desc val=""/>
  <dgm:catLst>
    <dgm:cat type="hierarchy" pri="46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clrData>
  <dgm:layoutNode name="Name0">
    <dgm:varLst>
      <dgm:chPref val="1"/>
      <dgm:dir/>
      <dgm:animOne val="branch"/>
      <dgm:animLvl val="lvl"/>
      <dgm:resizeHandles val="exact"/>
    </dgm:varLst>
    <dgm:choose name="Name1">
      <dgm:if name="Name2" func="var" arg="dir" op="equ" val="norm">
        <dgm:alg type="hierChild">
          <dgm:param type="linDir" val="fromT"/>
          <dgm:param type="chAlign" val="l"/>
        </dgm:alg>
      </dgm:if>
      <dgm:else name="Name3">
        <dgm:alg type="hierChild">
          <dgm:param type="linDir" val="fromT"/>
          <dgm:param type="chAlign" val="r"/>
        </dgm:alg>
      </dgm:else>
    </dgm:choose>
    <dgm:shape xmlns:r="http://schemas.openxmlformats.org/officeDocument/2006/relationships" r:blip="">
      <dgm:adjLst/>
    </dgm:shape>
    <dgm:presOf/>
    <dgm:constrLst>
      <dgm:constr type="h" for="des" forName="LevelOneTextNode" refType="h"/>
      <dgm:constr type="w" for="des" forName="LevelOneTextNode" refType="h" refFor="des" refForName="LevelOneTextNode" fact="0.19"/>
      <dgm:constr type="h" for="des" forName="LevelTwoTextNode" refType="w" refFor="des" refForName="LevelOneTextNode"/>
      <dgm:constr type="w" for="des" forName="LevelTwoTextNode" refType="h" refFor="des" refForName="LevelTwoTextNode" fact="3.28"/>
      <dgm:constr type="sibSp" refType="h" refFor="des" refForName="LevelTwoTextNode" op="equ" fact="0.25"/>
      <dgm:constr type="sibSp" for="des" forName="level2hierChild" refType="h" refFor="des" refForName="LevelTwoTextNode" op="equ" fact="0.25"/>
      <dgm:constr type="sibSp" for="des" forName="level3hierChild" refType="h" refFor="des" refForName="LevelTwoTextNode" op="equ" fact="0.25"/>
      <dgm:constr type="sp" for="des" forName="root1" refType="w" refFor="des" refForName="LevelTwoTextNode" fact="0.2"/>
      <dgm:constr type="sp" for="des" forName="root2" refType="sp" refFor="des" refForName="root1" op="equ"/>
      <dgm:constr type="primFontSz" for="des" forName="LevelOneTextNode" op="equ" val="65"/>
      <dgm:constr type="primFontSz" for="des" forName="LevelTwoTextNode" op="equ" val="65"/>
      <dgm:constr type="primFontSz" for="des" forName="LevelTwoTextNode" refType="primFontSz" refFor="des" refForName="LevelOneTextNode" op="lte"/>
      <dgm:constr type="primFontSz" for="des" forName="connTx" op="equ" val="50"/>
      <dgm:constr type="primFontSz" for="des" forName="connTx" refType="primFontSz" refFor="des" refForName="LevelOneTextNode" op="lte" fact="0.78"/>
    </dgm:constrLst>
    <dgm:forEach name="Name4" axis="ch">
      <dgm:forEach name="Name5" axis="self" ptType="node">
        <dgm:layoutNode name="root1">
          <dgm:choose name="Name6">
            <dgm:if name="Name7" func="var" arg="dir" op="equ" val="norm">
              <dgm:alg type="hierRoot">
                <dgm:param type="hierAlign" val="lCtrCh"/>
              </dgm:alg>
            </dgm:if>
            <dgm:else name="Name8">
              <dgm:alg type="hierRoot">
                <dgm:param type="hierAlign" val="rCtrCh"/>
              </dgm:alg>
            </dgm:else>
          </dgm:choose>
          <dgm:shape xmlns:r="http://schemas.openxmlformats.org/officeDocument/2006/relationships" r:blip="">
            <dgm:adjLst/>
          </dgm:shape>
          <dgm:presOf/>
          <dgm:layoutNode name="LevelOneTextNode" styleLbl="node0">
            <dgm:varLst>
              <dgm:chPref val="3"/>
            </dgm:varLst>
            <dgm:alg type="tx">
              <dgm:param type="autoTxRot" val="grav"/>
            </dgm:alg>
            <dgm:choose name="Name9">
              <dgm:if name="Name10" func="var" arg="dir" op="equ" val="norm">
                <dgm:shape xmlns:r="http://schemas.openxmlformats.org/officeDocument/2006/relationships" rot="270" type="rect" r:blip="">
                  <dgm:adjLst/>
                </dgm:shape>
              </dgm:if>
              <dgm:else name="Name11">
                <dgm:shape xmlns:r="http://schemas.openxmlformats.org/officeDocument/2006/relationships" rot="90" type="rect" r:blip="">
                  <dgm:adjLst/>
                </dgm:shape>
              </dgm:else>
            </dgm:choose>
            <dgm:presOf axis="self"/>
            <dgm:constrLst>
              <dgm:constr type="tMarg" refType="primFontSz" fact="0.05"/>
              <dgm:constr type="bMarg" refType="primFontSz" fact="0.05"/>
              <dgm:constr type="lMarg" refType="primFontSz" fact="0.05"/>
              <dgm:constr type="rMarg" refType="primFontSz" fact="0.05"/>
            </dgm:constrLst>
            <dgm:ruleLst>
              <dgm:rule type="primFontSz" val="2" fact="NaN" max="NaN"/>
            </dgm:ruleLst>
          </dgm:layoutNode>
          <dgm:layoutNode name="level2hierChild">
            <dgm:choose name="Name12">
              <dgm:if name="Name13" func="var" arg="dir" op="equ" val="norm">
                <dgm:alg type="hierChild">
                  <dgm:param type="linDir" val="fromT"/>
                  <dgm:param type="chAlign" val="l"/>
                </dgm:alg>
              </dgm:if>
              <dgm:else name="Name14">
                <dgm:alg type="hierChild">
                  <dgm:param type="linDir" val="fromT"/>
                  <dgm:param type="chAlign" val="r"/>
                </dgm:alg>
              </dgm:else>
            </dgm:choose>
            <dgm:shape xmlns:r="http://schemas.openxmlformats.org/officeDocument/2006/relationships" r:blip="">
              <dgm:adjLst/>
            </dgm:shape>
            <dgm:presOf/>
            <dgm:forEach name="repeat" axis="ch">
              <dgm:forEach name="Name15" axis="self" ptType="parTrans" cnt="1">
                <dgm:layoutNode name="conn2-1">
                  <dgm:choose name="Name16">
                    <dgm:if name="Name17" func="var" arg="dir" op="equ" val="norm">
                      <dgm:alg type="conn">
                        <dgm:param type="dim" val="1D"/>
                        <dgm:param type="begPts" val="midR"/>
                        <dgm:param type="endPts" val="midL"/>
                        <dgm:param type="endSty" val="noArr"/>
                        <dgm:param type="connRout" val="bend"/>
                      </dgm:alg>
                    </dgm:if>
                    <dgm:else name="Name18">
                      <dgm:alg type="conn">
                        <dgm:param type="dim" val="1D"/>
                        <dgm:param type="begPts" val="midL"/>
                        <dgm:param type="endPts" val="midR"/>
                        <dgm:param type="endSty" val="noArr"/>
                        <dgm:param type="connRout" val="bend"/>
                      </dgm:alg>
                    </dgm:else>
                  </dgm:choose>
                  <dgm:shape xmlns:r="http://schemas.openxmlformats.org/officeDocument/2006/relationships" type="conn" r:blip="" zOrderOff="-99999">
                    <dgm:adjLst/>
                  </dgm:shape>
                  <dgm:presOf axis="self"/>
                  <dgm:constrLst>
                    <dgm:constr type="w" val="1"/>
                    <dgm:constr type="h" val="5"/>
                    <dgm:constr type="connDist"/>
                    <dgm:constr type="begPad"/>
                    <dgm:constr type="endPad"/>
                    <dgm:constr type="userA" for="ch" refType="connDist"/>
                  </dgm:constr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9" axis="self" ptType="node">
                <dgm:layoutNode name="root2">
                  <dgm:choose name="Name20">
                    <dgm:if name="Name21" func="var" arg="dir" op="equ" val="norm">
                      <dgm:alg type="hierRoot">
                        <dgm:param type="hierAlign" val="lCtrCh"/>
                      </dgm:alg>
                    </dgm:if>
                    <dgm:else name="Name22">
                      <dgm:alg type="hierRoot">
                        <dgm:param type="hierAlign" val="rCtrCh"/>
                      </dgm:alg>
                    </dgm:else>
                  </dgm:choose>
                  <dgm:shape xmlns:r="http://schemas.openxmlformats.org/officeDocument/2006/relationships" r:blip="">
                    <dgm:adjLst/>
                  </dgm:shape>
                  <dgm:presOf/>
                  <dgm:layoutNode name="LevelTwoTextNode">
                    <dgm:varLst>
                      <dgm:chPref val="3"/>
                    </dgm:varLst>
                    <dgm:alg type="tx"/>
                    <dgm:shape xmlns:r="http://schemas.openxmlformats.org/officeDocument/2006/relationships" type="rect" r:blip="">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2" fact="NaN" max="NaN"/>
                    </dgm:ruleLst>
                  </dgm:layoutNode>
                  <dgm:layoutNode name="level3hierChild">
                    <dgm:choose name="Name23">
                      <dgm:if name="Name24" func="var" arg="dir" op="equ" val="norm">
                        <dgm:alg type="hierChild">
                          <dgm:param type="linDir" val="fromT"/>
                          <dgm:param type="chAlign" val="l"/>
                        </dgm:alg>
                      </dgm:if>
                      <dgm:else name="Name25">
                        <dgm:alg type="hierChild">
                          <dgm:param type="linDir" val="fromT"/>
                          <dgm:param type="chAlign" val="r"/>
                        </dgm:alg>
                      </dgm:else>
                    </dgm:choose>
                    <dgm:shape xmlns:r="http://schemas.openxmlformats.org/officeDocument/2006/relationships" r:blip="">
                      <dgm:adjLst/>
                    </dgm:shape>
                    <dgm:presOf/>
                    <dgm:forEach name="Name26" ref="repeat"/>
                  </dgm:layoutNode>
                </dgm:layoutNode>
              </dgm:forEach>
            </dgm:forEach>
          </dgm:layoutNode>
        </dgm:layoutNode>
      </dgm:forEach>
    </dgm:forEach>
  </dgm:layoutNode>
</dgm:layoutDef>
</file>

<file path=ppt/diagrams/layout28.xml><?xml version="1.0" encoding="utf-8"?>
<dgm:layoutDef xmlns:dgm="http://schemas.openxmlformats.org/drawingml/2006/diagram" xmlns:a="http://schemas.openxmlformats.org/drawingml/2006/main" uniqueId="urn:microsoft.com/office/officeart/2008/layout/HorizontalMultiLevelHierarchy">
  <dgm:title val=""/>
  <dgm:desc val=""/>
  <dgm:catLst>
    <dgm:cat type="hierarchy" pri="46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clrData>
  <dgm:layoutNode name="Name0">
    <dgm:varLst>
      <dgm:chPref val="1"/>
      <dgm:dir/>
      <dgm:animOne val="branch"/>
      <dgm:animLvl val="lvl"/>
      <dgm:resizeHandles val="exact"/>
    </dgm:varLst>
    <dgm:choose name="Name1">
      <dgm:if name="Name2" func="var" arg="dir" op="equ" val="norm">
        <dgm:alg type="hierChild">
          <dgm:param type="linDir" val="fromT"/>
          <dgm:param type="chAlign" val="l"/>
        </dgm:alg>
      </dgm:if>
      <dgm:else name="Name3">
        <dgm:alg type="hierChild">
          <dgm:param type="linDir" val="fromT"/>
          <dgm:param type="chAlign" val="r"/>
        </dgm:alg>
      </dgm:else>
    </dgm:choose>
    <dgm:shape xmlns:r="http://schemas.openxmlformats.org/officeDocument/2006/relationships" r:blip="">
      <dgm:adjLst/>
    </dgm:shape>
    <dgm:presOf/>
    <dgm:constrLst>
      <dgm:constr type="h" for="des" forName="LevelOneTextNode" refType="h"/>
      <dgm:constr type="w" for="des" forName="LevelOneTextNode" refType="h" refFor="des" refForName="LevelOneTextNode" fact="0.19"/>
      <dgm:constr type="h" for="des" forName="LevelTwoTextNode" refType="w" refFor="des" refForName="LevelOneTextNode"/>
      <dgm:constr type="w" for="des" forName="LevelTwoTextNode" refType="h" refFor="des" refForName="LevelTwoTextNode" fact="3.28"/>
      <dgm:constr type="sibSp" refType="h" refFor="des" refForName="LevelTwoTextNode" op="equ" fact="0.25"/>
      <dgm:constr type="sibSp" for="des" forName="level2hierChild" refType="h" refFor="des" refForName="LevelTwoTextNode" op="equ" fact="0.25"/>
      <dgm:constr type="sibSp" for="des" forName="level3hierChild" refType="h" refFor="des" refForName="LevelTwoTextNode" op="equ" fact="0.25"/>
      <dgm:constr type="sp" for="des" forName="root1" refType="w" refFor="des" refForName="LevelTwoTextNode" fact="0.2"/>
      <dgm:constr type="sp" for="des" forName="root2" refType="sp" refFor="des" refForName="root1" op="equ"/>
      <dgm:constr type="primFontSz" for="des" forName="LevelOneTextNode" op="equ" val="65"/>
      <dgm:constr type="primFontSz" for="des" forName="LevelTwoTextNode" op="equ" val="65"/>
      <dgm:constr type="primFontSz" for="des" forName="LevelTwoTextNode" refType="primFontSz" refFor="des" refForName="LevelOneTextNode" op="lte"/>
      <dgm:constr type="primFontSz" for="des" forName="connTx" op="equ" val="50"/>
      <dgm:constr type="primFontSz" for="des" forName="connTx" refType="primFontSz" refFor="des" refForName="LevelOneTextNode" op="lte" fact="0.78"/>
    </dgm:constrLst>
    <dgm:forEach name="Name4" axis="ch">
      <dgm:forEach name="Name5" axis="self" ptType="node">
        <dgm:layoutNode name="root1">
          <dgm:choose name="Name6">
            <dgm:if name="Name7" func="var" arg="dir" op="equ" val="norm">
              <dgm:alg type="hierRoot">
                <dgm:param type="hierAlign" val="lCtrCh"/>
              </dgm:alg>
            </dgm:if>
            <dgm:else name="Name8">
              <dgm:alg type="hierRoot">
                <dgm:param type="hierAlign" val="rCtrCh"/>
              </dgm:alg>
            </dgm:else>
          </dgm:choose>
          <dgm:shape xmlns:r="http://schemas.openxmlformats.org/officeDocument/2006/relationships" r:blip="">
            <dgm:adjLst/>
          </dgm:shape>
          <dgm:presOf/>
          <dgm:layoutNode name="LevelOneTextNode" styleLbl="node0">
            <dgm:varLst>
              <dgm:chPref val="3"/>
            </dgm:varLst>
            <dgm:alg type="tx">
              <dgm:param type="autoTxRot" val="grav"/>
            </dgm:alg>
            <dgm:choose name="Name9">
              <dgm:if name="Name10" func="var" arg="dir" op="equ" val="norm">
                <dgm:shape xmlns:r="http://schemas.openxmlformats.org/officeDocument/2006/relationships" rot="270" type="rect" r:blip="">
                  <dgm:adjLst/>
                </dgm:shape>
              </dgm:if>
              <dgm:else name="Name11">
                <dgm:shape xmlns:r="http://schemas.openxmlformats.org/officeDocument/2006/relationships" rot="90" type="rect" r:blip="">
                  <dgm:adjLst/>
                </dgm:shape>
              </dgm:else>
            </dgm:choose>
            <dgm:presOf axis="self"/>
            <dgm:constrLst>
              <dgm:constr type="tMarg" refType="primFontSz" fact="0.05"/>
              <dgm:constr type="bMarg" refType="primFontSz" fact="0.05"/>
              <dgm:constr type="lMarg" refType="primFontSz" fact="0.05"/>
              <dgm:constr type="rMarg" refType="primFontSz" fact="0.05"/>
            </dgm:constrLst>
            <dgm:ruleLst>
              <dgm:rule type="primFontSz" val="2" fact="NaN" max="NaN"/>
            </dgm:ruleLst>
          </dgm:layoutNode>
          <dgm:layoutNode name="level2hierChild">
            <dgm:choose name="Name12">
              <dgm:if name="Name13" func="var" arg="dir" op="equ" val="norm">
                <dgm:alg type="hierChild">
                  <dgm:param type="linDir" val="fromT"/>
                  <dgm:param type="chAlign" val="l"/>
                </dgm:alg>
              </dgm:if>
              <dgm:else name="Name14">
                <dgm:alg type="hierChild">
                  <dgm:param type="linDir" val="fromT"/>
                  <dgm:param type="chAlign" val="r"/>
                </dgm:alg>
              </dgm:else>
            </dgm:choose>
            <dgm:shape xmlns:r="http://schemas.openxmlformats.org/officeDocument/2006/relationships" r:blip="">
              <dgm:adjLst/>
            </dgm:shape>
            <dgm:presOf/>
            <dgm:forEach name="repeat" axis="ch">
              <dgm:forEach name="Name15" axis="self" ptType="parTrans" cnt="1">
                <dgm:layoutNode name="conn2-1">
                  <dgm:choose name="Name16">
                    <dgm:if name="Name17" func="var" arg="dir" op="equ" val="norm">
                      <dgm:alg type="conn">
                        <dgm:param type="dim" val="1D"/>
                        <dgm:param type="begPts" val="midR"/>
                        <dgm:param type="endPts" val="midL"/>
                        <dgm:param type="endSty" val="noArr"/>
                        <dgm:param type="connRout" val="bend"/>
                      </dgm:alg>
                    </dgm:if>
                    <dgm:else name="Name18">
                      <dgm:alg type="conn">
                        <dgm:param type="dim" val="1D"/>
                        <dgm:param type="begPts" val="midL"/>
                        <dgm:param type="endPts" val="midR"/>
                        <dgm:param type="endSty" val="noArr"/>
                        <dgm:param type="connRout" val="bend"/>
                      </dgm:alg>
                    </dgm:else>
                  </dgm:choose>
                  <dgm:shape xmlns:r="http://schemas.openxmlformats.org/officeDocument/2006/relationships" type="conn" r:blip="" zOrderOff="-99999">
                    <dgm:adjLst/>
                  </dgm:shape>
                  <dgm:presOf axis="self"/>
                  <dgm:constrLst>
                    <dgm:constr type="w" val="1"/>
                    <dgm:constr type="h" val="5"/>
                    <dgm:constr type="connDist"/>
                    <dgm:constr type="begPad"/>
                    <dgm:constr type="endPad"/>
                    <dgm:constr type="userA" for="ch" refType="connDist"/>
                  </dgm:constr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9" axis="self" ptType="node">
                <dgm:layoutNode name="root2">
                  <dgm:choose name="Name20">
                    <dgm:if name="Name21" func="var" arg="dir" op="equ" val="norm">
                      <dgm:alg type="hierRoot">
                        <dgm:param type="hierAlign" val="lCtrCh"/>
                      </dgm:alg>
                    </dgm:if>
                    <dgm:else name="Name22">
                      <dgm:alg type="hierRoot">
                        <dgm:param type="hierAlign" val="rCtrCh"/>
                      </dgm:alg>
                    </dgm:else>
                  </dgm:choose>
                  <dgm:shape xmlns:r="http://schemas.openxmlformats.org/officeDocument/2006/relationships" r:blip="">
                    <dgm:adjLst/>
                  </dgm:shape>
                  <dgm:presOf/>
                  <dgm:layoutNode name="LevelTwoTextNode">
                    <dgm:varLst>
                      <dgm:chPref val="3"/>
                    </dgm:varLst>
                    <dgm:alg type="tx"/>
                    <dgm:shape xmlns:r="http://schemas.openxmlformats.org/officeDocument/2006/relationships" type="rect" r:blip="">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2" fact="NaN" max="NaN"/>
                    </dgm:ruleLst>
                  </dgm:layoutNode>
                  <dgm:layoutNode name="level3hierChild">
                    <dgm:choose name="Name23">
                      <dgm:if name="Name24" func="var" arg="dir" op="equ" val="norm">
                        <dgm:alg type="hierChild">
                          <dgm:param type="linDir" val="fromT"/>
                          <dgm:param type="chAlign" val="l"/>
                        </dgm:alg>
                      </dgm:if>
                      <dgm:else name="Name25">
                        <dgm:alg type="hierChild">
                          <dgm:param type="linDir" val="fromT"/>
                          <dgm:param type="chAlign" val="r"/>
                        </dgm:alg>
                      </dgm:else>
                    </dgm:choose>
                    <dgm:shape xmlns:r="http://schemas.openxmlformats.org/officeDocument/2006/relationships" r:blip="">
                      <dgm:adjLst/>
                    </dgm:shape>
                    <dgm:presOf/>
                    <dgm:forEach name="Name26" ref="repeat"/>
                  </dgm:layoutNode>
                </dgm:layoutNode>
              </dgm:forEach>
            </dgm:forEach>
          </dgm:layoutNode>
        </dgm:layoutNode>
      </dgm:forEach>
    </dgm:forEach>
  </dgm:layoutNode>
</dgm:layoutDef>
</file>

<file path=ppt/diagrams/layout29.xml><?xml version="1.0" encoding="utf-8"?>
<dgm:layoutDef xmlns:dgm="http://schemas.openxmlformats.org/drawingml/2006/diagram" xmlns:a="http://schemas.openxmlformats.org/drawingml/2006/main" uniqueId="urn:microsoft.com/office/officeart/2008/layout/HorizontalMultiLevelHierarchy">
  <dgm:title val=""/>
  <dgm:desc val=""/>
  <dgm:catLst>
    <dgm:cat type="hierarchy" pri="46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clrData>
  <dgm:layoutNode name="Name0">
    <dgm:varLst>
      <dgm:chPref val="1"/>
      <dgm:dir/>
      <dgm:animOne val="branch"/>
      <dgm:animLvl val="lvl"/>
      <dgm:resizeHandles val="exact"/>
    </dgm:varLst>
    <dgm:choose name="Name1">
      <dgm:if name="Name2" func="var" arg="dir" op="equ" val="norm">
        <dgm:alg type="hierChild">
          <dgm:param type="linDir" val="fromT"/>
          <dgm:param type="chAlign" val="l"/>
        </dgm:alg>
      </dgm:if>
      <dgm:else name="Name3">
        <dgm:alg type="hierChild">
          <dgm:param type="linDir" val="fromT"/>
          <dgm:param type="chAlign" val="r"/>
        </dgm:alg>
      </dgm:else>
    </dgm:choose>
    <dgm:shape xmlns:r="http://schemas.openxmlformats.org/officeDocument/2006/relationships" r:blip="">
      <dgm:adjLst/>
    </dgm:shape>
    <dgm:presOf/>
    <dgm:constrLst>
      <dgm:constr type="h" for="des" forName="LevelOneTextNode" refType="h"/>
      <dgm:constr type="w" for="des" forName="LevelOneTextNode" refType="h" refFor="des" refForName="LevelOneTextNode" fact="0.19"/>
      <dgm:constr type="h" for="des" forName="LevelTwoTextNode" refType="w" refFor="des" refForName="LevelOneTextNode"/>
      <dgm:constr type="w" for="des" forName="LevelTwoTextNode" refType="h" refFor="des" refForName="LevelTwoTextNode" fact="3.28"/>
      <dgm:constr type="sibSp" refType="h" refFor="des" refForName="LevelTwoTextNode" op="equ" fact="0.25"/>
      <dgm:constr type="sibSp" for="des" forName="level2hierChild" refType="h" refFor="des" refForName="LevelTwoTextNode" op="equ" fact="0.25"/>
      <dgm:constr type="sibSp" for="des" forName="level3hierChild" refType="h" refFor="des" refForName="LevelTwoTextNode" op="equ" fact="0.25"/>
      <dgm:constr type="sp" for="des" forName="root1" refType="w" refFor="des" refForName="LevelTwoTextNode" fact="0.2"/>
      <dgm:constr type="sp" for="des" forName="root2" refType="sp" refFor="des" refForName="root1" op="equ"/>
      <dgm:constr type="primFontSz" for="des" forName="LevelOneTextNode" op="equ" val="65"/>
      <dgm:constr type="primFontSz" for="des" forName="LevelTwoTextNode" op="equ" val="65"/>
      <dgm:constr type="primFontSz" for="des" forName="LevelTwoTextNode" refType="primFontSz" refFor="des" refForName="LevelOneTextNode" op="lte"/>
      <dgm:constr type="primFontSz" for="des" forName="connTx" op="equ" val="50"/>
      <dgm:constr type="primFontSz" for="des" forName="connTx" refType="primFontSz" refFor="des" refForName="LevelOneTextNode" op="lte" fact="0.78"/>
    </dgm:constrLst>
    <dgm:forEach name="Name4" axis="ch">
      <dgm:forEach name="Name5" axis="self" ptType="node">
        <dgm:layoutNode name="root1">
          <dgm:choose name="Name6">
            <dgm:if name="Name7" func="var" arg="dir" op="equ" val="norm">
              <dgm:alg type="hierRoot">
                <dgm:param type="hierAlign" val="lCtrCh"/>
              </dgm:alg>
            </dgm:if>
            <dgm:else name="Name8">
              <dgm:alg type="hierRoot">
                <dgm:param type="hierAlign" val="rCtrCh"/>
              </dgm:alg>
            </dgm:else>
          </dgm:choose>
          <dgm:shape xmlns:r="http://schemas.openxmlformats.org/officeDocument/2006/relationships" r:blip="">
            <dgm:adjLst/>
          </dgm:shape>
          <dgm:presOf/>
          <dgm:layoutNode name="LevelOneTextNode" styleLbl="node0">
            <dgm:varLst>
              <dgm:chPref val="3"/>
            </dgm:varLst>
            <dgm:alg type="tx">
              <dgm:param type="autoTxRot" val="grav"/>
            </dgm:alg>
            <dgm:choose name="Name9">
              <dgm:if name="Name10" func="var" arg="dir" op="equ" val="norm">
                <dgm:shape xmlns:r="http://schemas.openxmlformats.org/officeDocument/2006/relationships" rot="270" type="rect" r:blip="">
                  <dgm:adjLst/>
                </dgm:shape>
              </dgm:if>
              <dgm:else name="Name11">
                <dgm:shape xmlns:r="http://schemas.openxmlformats.org/officeDocument/2006/relationships" rot="90" type="rect" r:blip="">
                  <dgm:adjLst/>
                </dgm:shape>
              </dgm:else>
            </dgm:choose>
            <dgm:presOf axis="self"/>
            <dgm:constrLst>
              <dgm:constr type="tMarg" refType="primFontSz" fact="0.05"/>
              <dgm:constr type="bMarg" refType="primFontSz" fact="0.05"/>
              <dgm:constr type="lMarg" refType="primFontSz" fact="0.05"/>
              <dgm:constr type="rMarg" refType="primFontSz" fact="0.05"/>
            </dgm:constrLst>
            <dgm:ruleLst>
              <dgm:rule type="primFontSz" val="2" fact="NaN" max="NaN"/>
            </dgm:ruleLst>
          </dgm:layoutNode>
          <dgm:layoutNode name="level2hierChild">
            <dgm:choose name="Name12">
              <dgm:if name="Name13" func="var" arg="dir" op="equ" val="norm">
                <dgm:alg type="hierChild">
                  <dgm:param type="linDir" val="fromT"/>
                  <dgm:param type="chAlign" val="l"/>
                </dgm:alg>
              </dgm:if>
              <dgm:else name="Name14">
                <dgm:alg type="hierChild">
                  <dgm:param type="linDir" val="fromT"/>
                  <dgm:param type="chAlign" val="r"/>
                </dgm:alg>
              </dgm:else>
            </dgm:choose>
            <dgm:shape xmlns:r="http://schemas.openxmlformats.org/officeDocument/2006/relationships" r:blip="">
              <dgm:adjLst/>
            </dgm:shape>
            <dgm:presOf/>
            <dgm:forEach name="repeat" axis="ch">
              <dgm:forEach name="Name15" axis="self" ptType="parTrans" cnt="1">
                <dgm:layoutNode name="conn2-1">
                  <dgm:choose name="Name16">
                    <dgm:if name="Name17" func="var" arg="dir" op="equ" val="norm">
                      <dgm:alg type="conn">
                        <dgm:param type="dim" val="1D"/>
                        <dgm:param type="begPts" val="midR"/>
                        <dgm:param type="endPts" val="midL"/>
                        <dgm:param type="endSty" val="noArr"/>
                        <dgm:param type="connRout" val="bend"/>
                      </dgm:alg>
                    </dgm:if>
                    <dgm:else name="Name18">
                      <dgm:alg type="conn">
                        <dgm:param type="dim" val="1D"/>
                        <dgm:param type="begPts" val="midL"/>
                        <dgm:param type="endPts" val="midR"/>
                        <dgm:param type="endSty" val="noArr"/>
                        <dgm:param type="connRout" val="bend"/>
                      </dgm:alg>
                    </dgm:else>
                  </dgm:choose>
                  <dgm:shape xmlns:r="http://schemas.openxmlformats.org/officeDocument/2006/relationships" type="conn" r:blip="" zOrderOff="-99999">
                    <dgm:adjLst/>
                  </dgm:shape>
                  <dgm:presOf axis="self"/>
                  <dgm:constrLst>
                    <dgm:constr type="w" val="1"/>
                    <dgm:constr type="h" val="5"/>
                    <dgm:constr type="connDist"/>
                    <dgm:constr type="begPad"/>
                    <dgm:constr type="endPad"/>
                    <dgm:constr type="userA" for="ch" refType="connDist"/>
                  </dgm:constr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9" axis="self" ptType="node">
                <dgm:layoutNode name="root2">
                  <dgm:choose name="Name20">
                    <dgm:if name="Name21" func="var" arg="dir" op="equ" val="norm">
                      <dgm:alg type="hierRoot">
                        <dgm:param type="hierAlign" val="lCtrCh"/>
                      </dgm:alg>
                    </dgm:if>
                    <dgm:else name="Name22">
                      <dgm:alg type="hierRoot">
                        <dgm:param type="hierAlign" val="rCtrCh"/>
                      </dgm:alg>
                    </dgm:else>
                  </dgm:choose>
                  <dgm:shape xmlns:r="http://schemas.openxmlformats.org/officeDocument/2006/relationships" r:blip="">
                    <dgm:adjLst/>
                  </dgm:shape>
                  <dgm:presOf/>
                  <dgm:layoutNode name="LevelTwoTextNode">
                    <dgm:varLst>
                      <dgm:chPref val="3"/>
                    </dgm:varLst>
                    <dgm:alg type="tx"/>
                    <dgm:shape xmlns:r="http://schemas.openxmlformats.org/officeDocument/2006/relationships" type="rect" r:blip="">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2" fact="NaN" max="NaN"/>
                    </dgm:ruleLst>
                  </dgm:layoutNode>
                  <dgm:layoutNode name="level3hierChild">
                    <dgm:choose name="Name23">
                      <dgm:if name="Name24" func="var" arg="dir" op="equ" val="norm">
                        <dgm:alg type="hierChild">
                          <dgm:param type="linDir" val="fromT"/>
                          <dgm:param type="chAlign" val="l"/>
                        </dgm:alg>
                      </dgm:if>
                      <dgm:else name="Name25">
                        <dgm:alg type="hierChild">
                          <dgm:param type="linDir" val="fromT"/>
                          <dgm:param type="chAlign" val="r"/>
                        </dgm:alg>
                      </dgm:else>
                    </dgm:choose>
                    <dgm:shape xmlns:r="http://schemas.openxmlformats.org/officeDocument/2006/relationships" r:blip="">
                      <dgm:adjLst/>
                    </dgm:shape>
                    <dgm:presOf/>
                    <dgm:forEach name="Name26" ref="repeat"/>
                  </dgm:layoutNode>
                </dgm:layoutNode>
              </dgm:forEach>
            </dgm:forEach>
          </dgm:layoutNod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30.xml><?xml version="1.0" encoding="utf-8"?>
<dgm:layoutDef xmlns:dgm="http://schemas.openxmlformats.org/drawingml/2006/diagram" xmlns:a="http://schemas.openxmlformats.org/drawingml/2006/main" uniqueId="urn:microsoft.com/office/officeart/2008/layout/HorizontalMultiLevelHierarchy">
  <dgm:title val=""/>
  <dgm:desc val=""/>
  <dgm:catLst>
    <dgm:cat type="hierarchy" pri="46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clrData>
  <dgm:layoutNode name="Name0">
    <dgm:varLst>
      <dgm:chPref val="1"/>
      <dgm:dir/>
      <dgm:animOne val="branch"/>
      <dgm:animLvl val="lvl"/>
      <dgm:resizeHandles val="exact"/>
    </dgm:varLst>
    <dgm:choose name="Name1">
      <dgm:if name="Name2" func="var" arg="dir" op="equ" val="norm">
        <dgm:alg type="hierChild">
          <dgm:param type="linDir" val="fromT"/>
          <dgm:param type="chAlign" val="l"/>
        </dgm:alg>
      </dgm:if>
      <dgm:else name="Name3">
        <dgm:alg type="hierChild">
          <dgm:param type="linDir" val="fromT"/>
          <dgm:param type="chAlign" val="r"/>
        </dgm:alg>
      </dgm:else>
    </dgm:choose>
    <dgm:shape xmlns:r="http://schemas.openxmlformats.org/officeDocument/2006/relationships" r:blip="">
      <dgm:adjLst/>
    </dgm:shape>
    <dgm:presOf/>
    <dgm:constrLst>
      <dgm:constr type="h" for="des" forName="LevelOneTextNode" refType="h"/>
      <dgm:constr type="w" for="des" forName="LevelOneTextNode" refType="h" refFor="des" refForName="LevelOneTextNode" fact="0.19"/>
      <dgm:constr type="h" for="des" forName="LevelTwoTextNode" refType="w" refFor="des" refForName="LevelOneTextNode"/>
      <dgm:constr type="w" for="des" forName="LevelTwoTextNode" refType="h" refFor="des" refForName="LevelTwoTextNode" fact="3.28"/>
      <dgm:constr type="sibSp" refType="h" refFor="des" refForName="LevelTwoTextNode" op="equ" fact="0.25"/>
      <dgm:constr type="sibSp" for="des" forName="level2hierChild" refType="h" refFor="des" refForName="LevelTwoTextNode" op="equ" fact="0.25"/>
      <dgm:constr type="sibSp" for="des" forName="level3hierChild" refType="h" refFor="des" refForName="LevelTwoTextNode" op="equ" fact="0.25"/>
      <dgm:constr type="sp" for="des" forName="root1" refType="w" refFor="des" refForName="LevelTwoTextNode" fact="0.2"/>
      <dgm:constr type="sp" for="des" forName="root2" refType="sp" refFor="des" refForName="root1" op="equ"/>
      <dgm:constr type="primFontSz" for="des" forName="LevelOneTextNode" op="equ" val="65"/>
      <dgm:constr type="primFontSz" for="des" forName="LevelTwoTextNode" op="equ" val="65"/>
      <dgm:constr type="primFontSz" for="des" forName="LevelTwoTextNode" refType="primFontSz" refFor="des" refForName="LevelOneTextNode" op="lte"/>
      <dgm:constr type="primFontSz" for="des" forName="connTx" op="equ" val="50"/>
      <dgm:constr type="primFontSz" for="des" forName="connTx" refType="primFontSz" refFor="des" refForName="LevelOneTextNode" op="lte" fact="0.78"/>
    </dgm:constrLst>
    <dgm:forEach name="Name4" axis="ch">
      <dgm:forEach name="Name5" axis="self" ptType="node">
        <dgm:layoutNode name="root1">
          <dgm:choose name="Name6">
            <dgm:if name="Name7" func="var" arg="dir" op="equ" val="norm">
              <dgm:alg type="hierRoot">
                <dgm:param type="hierAlign" val="lCtrCh"/>
              </dgm:alg>
            </dgm:if>
            <dgm:else name="Name8">
              <dgm:alg type="hierRoot">
                <dgm:param type="hierAlign" val="rCtrCh"/>
              </dgm:alg>
            </dgm:else>
          </dgm:choose>
          <dgm:shape xmlns:r="http://schemas.openxmlformats.org/officeDocument/2006/relationships" r:blip="">
            <dgm:adjLst/>
          </dgm:shape>
          <dgm:presOf/>
          <dgm:layoutNode name="LevelOneTextNode" styleLbl="node0">
            <dgm:varLst>
              <dgm:chPref val="3"/>
            </dgm:varLst>
            <dgm:alg type="tx">
              <dgm:param type="autoTxRot" val="grav"/>
            </dgm:alg>
            <dgm:choose name="Name9">
              <dgm:if name="Name10" func="var" arg="dir" op="equ" val="norm">
                <dgm:shape xmlns:r="http://schemas.openxmlformats.org/officeDocument/2006/relationships" rot="270" type="rect" r:blip="">
                  <dgm:adjLst/>
                </dgm:shape>
              </dgm:if>
              <dgm:else name="Name11">
                <dgm:shape xmlns:r="http://schemas.openxmlformats.org/officeDocument/2006/relationships" rot="90" type="rect" r:blip="">
                  <dgm:adjLst/>
                </dgm:shape>
              </dgm:else>
            </dgm:choose>
            <dgm:presOf axis="self"/>
            <dgm:constrLst>
              <dgm:constr type="tMarg" refType="primFontSz" fact="0.05"/>
              <dgm:constr type="bMarg" refType="primFontSz" fact="0.05"/>
              <dgm:constr type="lMarg" refType="primFontSz" fact="0.05"/>
              <dgm:constr type="rMarg" refType="primFontSz" fact="0.05"/>
            </dgm:constrLst>
            <dgm:ruleLst>
              <dgm:rule type="primFontSz" val="2" fact="NaN" max="NaN"/>
            </dgm:ruleLst>
          </dgm:layoutNode>
          <dgm:layoutNode name="level2hierChild">
            <dgm:choose name="Name12">
              <dgm:if name="Name13" func="var" arg="dir" op="equ" val="norm">
                <dgm:alg type="hierChild">
                  <dgm:param type="linDir" val="fromT"/>
                  <dgm:param type="chAlign" val="l"/>
                </dgm:alg>
              </dgm:if>
              <dgm:else name="Name14">
                <dgm:alg type="hierChild">
                  <dgm:param type="linDir" val="fromT"/>
                  <dgm:param type="chAlign" val="r"/>
                </dgm:alg>
              </dgm:else>
            </dgm:choose>
            <dgm:shape xmlns:r="http://schemas.openxmlformats.org/officeDocument/2006/relationships" r:blip="">
              <dgm:adjLst/>
            </dgm:shape>
            <dgm:presOf/>
            <dgm:forEach name="repeat" axis="ch">
              <dgm:forEach name="Name15" axis="self" ptType="parTrans" cnt="1">
                <dgm:layoutNode name="conn2-1">
                  <dgm:choose name="Name16">
                    <dgm:if name="Name17" func="var" arg="dir" op="equ" val="norm">
                      <dgm:alg type="conn">
                        <dgm:param type="dim" val="1D"/>
                        <dgm:param type="begPts" val="midR"/>
                        <dgm:param type="endPts" val="midL"/>
                        <dgm:param type="endSty" val="noArr"/>
                        <dgm:param type="connRout" val="bend"/>
                      </dgm:alg>
                    </dgm:if>
                    <dgm:else name="Name18">
                      <dgm:alg type="conn">
                        <dgm:param type="dim" val="1D"/>
                        <dgm:param type="begPts" val="midL"/>
                        <dgm:param type="endPts" val="midR"/>
                        <dgm:param type="endSty" val="noArr"/>
                        <dgm:param type="connRout" val="bend"/>
                      </dgm:alg>
                    </dgm:else>
                  </dgm:choose>
                  <dgm:shape xmlns:r="http://schemas.openxmlformats.org/officeDocument/2006/relationships" type="conn" r:blip="" zOrderOff="-99999">
                    <dgm:adjLst/>
                  </dgm:shape>
                  <dgm:presOf axis="self"/>
                  <dgm:constrLst>
                    <dgm:constr type="w" val="1"/>
                    <dgm:constr type="h" val="5"/>
                    <dgm:constr type="connDist"/>
                    <dgm:constr type="begPad"/>
                    <dgm:constr type="endPad"/>
                    <dgm:constr type="userA" for="ch" refType="connDist"/>
                  </dgm:constr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9" axis="self" ptType="node">
                <dgm:layoutNode name="root2">
                  <dgm:choose name="Name20">
                    <dgm:if name="Name21" func="var" arg="dir" op="equ" val="norm">
                      <dgm:alg type="hierRoot">
                        <dgm:param type="hierAlign" val="lCtrCh"/>
                      </dgm:alg>
                    </dgm:if>
                    <dgm:else name="Name22">
                      <dgm:alg type="hierRoot">
                        <dgm:param type="hierAlign" val="rCtrCh"/>
                      </dgm:alg>
                    </dgm:else>
                  </dgm:choose>
                  <dgm:shape xmlns:r="http://schemas.openxmlformats.org/officeDocument/2006/relationships" r:blip="">
                    <dgm:adjLst/>
                  </dgm:shape>
                  <dgm:presOf/>
                  <dgm:layoutNode name="LevelTwoTextNode">
                    <dgm:varLst>
                      <dgm:chPref val="3"/>
                    </dgm:varLst>
                    <dgm:alg type="tx"/>
                    <dgm:shape xmlns:r="http://schemas.openxmlformats.org/officeDocument/2006/relationships" type="rect" r:blip="">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2" fact="NaN" max="NaN"/>
                    </dgm:ruleLst>
                  </dgm:layoutNode>
                  <dgm:layoutNode name="level3hierChild">
                    <dgm:choose name="Name23">
                      <dgm:if name="Name24" func="var" arg="dir" op="equ" val="norm">
                        <dgm:alg type="hierChild">
                          <dgm:param type="linDir" val="fromT"/>
                          <dgm:param type="chAlign" val="l"/>
                        </dgm:alg>
                      </dgm:if>
                      <dgm:else name="Name25">
                        <dgm:alg type="hierChild">
                          <dgm:param type="linDir" val="fromT"/>
                          <dgm:param type="chAlign" val="r"/>
                        </dgm:alg>
                      </dgm:else>
                    </dgm:choose>
                    <dgm:shape xmlns:r="http://schemas.openxmlformats.org/officeDocument/2006/relationships" r:blip="">
                      <dgm:adjLst/>
                    </dgm:shape>
                    <dgm:presOf/>
                    <dgm:forEach name="Name26" ref="repeat"/>
                  </dgm:layoutNode>
                </dgm:layoutNode>
              </dgm:forEach>
            </dgm:forEach>
          </dgm:layoutNode>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8/layout/HorizontalMultiLevelHierarchy">
  <dgm:title val=""/>
  <dgm:desc val=""/>
  <dgm:catLst>
    <dgm:cat type="hierarchy" pri="46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clrData>
  <dgm:layoutNode name="Name0">
    <dgm:varLst>
      <dgm:chPref val="1"/>
      <dgm:dir/>
      <dgm:animOne val="branch"/>
      <dgm:animLvl val="lvl"/>
      <dgm:resizeHandles val="exact"/>
    </dgm:varLst>
    <dgm:choose name="Name1">
      <dgm:if name="Name2" func="var" arg="dir" op="equ" val="norm">
        <dgm:alg type="hierChild">
          <dgm:param type="linDir" val="fromT"/>
          <dgm:param type="chAlign" val="l"/>
        </dgm:alg>
      </dgm:if>
      <dgm:else name="Name3">
        <dgm:alg type="hierChild">
          <dgm:param type="linDir" val="fromT"/>
          <dgm:param type="chAlign" val="r"/>
        </dgm:alg>
      </dgm:else>
    </dgm:choose>
    <dgm:shape xmlns:r="http://schemas.openxmlformats.org/officeDocument/2006/relationships" r:blip="">
      <dgm:adjLst/>
    </dgm:shape>
    <dgm:presOf/>
    <dgm:constrLst>
      <dgm:constr type="h" for="des" forName="LevelOneTextNode" refType="h"/>
      <dgm:constr type="w" for="des" forName="LevelOneTextNode" refType="h" refFor="des" refForName="LevelOneTextNode" fact="0.19"/>
      <dgm:constr type="h" for="des" forName="LevelTwoTextNode" refType="w" refFor="des" refForName="LevelOneTextNode"/>
      <dgm:constr type="w" for="des" forName="LevelTwoTextNode" refType="h" refFor="des" refForName="LevelTwoTextNode" fact="3.28"/>
      <dgm:constr type="sibSp" refType="h" refFor="des" refForName="LevelTwoTextNode" op="equ" fact="0.25"/>
      <dgm:constr type="sibSp" for="des" forName="level2hierChild" refType="h" refFor="des" refForName="LevelTwoTextNode" op="equ" fact="0.25"/>
      <dgm:constr type="sibSp" for="des" forName="level3hierChild" refType="h" refFor="des" refForName="LevelTwoTextNode" op="equ" fact="0.25"/>
      <dgm:constr type="sp" for="des" forName="root1" refType="w" refFor="des" refForName="LevelTwoTextNode" fact="0.2"/>
      <dgm:constr type="sp" for="des" forName="root2" refType="sp" refFor="des" refForName="root1" op="equ"/>
      <dgm:constr type="primFontSz" for="des" forName="LevelOneTextNode" op="equ" val="65"/>
      <dgm:constr type="primFontSz" for="des" forName="LevelTwoTextNode" op="equ" val="65"/>
      <dgm:constr type="primFontSz" for="des" forName="LevelTwoTextNode" refType="primFontSz" refFor="des" refForName="LevelOneTextNode" op="lte"/>
      <dgm:constr type="primFontSz" for="des" forName="connTx" op="equ" val="50"/>
      <dgm:constr type="primFontSz" for="des" forName="connTx" refType="primFontSz" refFor="des" refForName="LevelOneTextNode" op="lte" fact="0.78"/>
    </dgm:constrLst>
    <dgm:forEach name="Name4" axis="ch">
      <dgm:forEach name="Name5" axis="self" ptType="node">
        <dgm:layoutNode name="root1">
          <dgm:choose name="Name6">
            <dgm:if name="Name7" func="var" arg="dir" op="equ" val="norm">
              <dgm:alg type="hierRoot">
                <dgm:param type="hierAlign" val="lCtrCh"/>
              </dgm:alg>
            </dgm:if>
            <dgm:else name="Name8">
              <dgm:alg type="hierRoot">
                <dgm:param type="hierAlign" val="rCtrCh"/>
              </dgm:alg>
            </dgm:else>
          </dgm:choose>
          <dgm:shape xmlns:r="http://schemas.openxmlformats.org/officeDocument/2006/relationships" r:blip="">
            <dgm:adjLst/>
          </dgm:shape>
          <dgm:presOf/>
          <dgm:layoutNode name="LevelOneTextNode" styleLbl="node0">
            <dgm:varLst>
              <dgm:chPref val="3"/>
            </dgm:varLst>
            <dgm:alg type="tx">
              <dgm:param type="autoTxRot" val="grav"/>
            </dgm:alg>
            <dgm:choose name="Name9">
              <dgm:if name="Name10" func="var" arg="dir" op="equ" val="norm">
                <dgm:shape xmlns:r="http://schemas.openxmlformats.org/officeDocument/2006/relationships" rot="270" type="rect" r:blip="">
                  <dgm:adjLst/>
                </dgm:shape>
              </dgm:if>
              <dgm:else name="Name11">
                <dgm:shape xmlns:r="http://schemas.openxmlformats.org/officeDocument/2006/relationships" rot="90" type="rect" r:blip="">
                  <dgm:adjLst/>
                </dgm:shape>
              </dgm:else>
            </dgm:choose>
            <dgm:presOf axis="self"/>
            <dgm:constrLst>
              <dgm:constr type="tMarg" refType="primFontSz" fact="0.05"/>
              <dgm:constr type="bMarg" refType="primFontSz" fact="0.05"/>
              <dgm:constr type="lMarg" refType="primFontSz" fact="0.05"/>
              <dgm:constr type="rMarg" refType="primFontSz" fact="0.05"/>
            </dgm:constrLst>
            <dgm:ruleLst>
              <dgm:rule type="primFontSz" val="2" fact="NaN" max="NaN"/>
            </dgm:ruleLst>
          </dgm:layoutNode>
          <dgm:layoutNode name="level2hierChild">
            <dgm:choose name="Name12">
              <dgm:if name="Name13" func="var" arg="dir" op="equ" val="norm">
                <dgm:alg type="hierChild">
                  <dgm:param type="linDir" val="fromT"/>
                  <dgm:param type="chAlign" val="l"/>
                </dgm:alg>
              </dgm:if>
              <dgm:else name="Name14">
                <dgm:alg type="hierChild">
                  <dgm:param type="linDir" val="fromT"/>
                  <dgm:param type="chAlign" val="r"/>
                </dgm:alg>
              </dgm:else>
            </dgm:choose>
            <dgm:shape xmlns:r="http://schemas.openxmlformats.org/officeDocument/2006/relationships" r:blip="">
              <dgm:adjLst/>
            </dgm:shape>
            <dgm:presOf/>
            <dgm:forEach name="repeat" axis="ch">
              <dgm:forEach name="Name15" axis="self" ptType="parTrans" cnt="1">
                <dgm:layoutNode name="conn2-1">
                  <dgm:choose name="Name16">
                    <dgm:if name="Name17" func="var" arg="dir" op="equ" val="norm">
                      <dgm:alg type="conn">
                        <dgm:param type="dim" val="1D"/>
                        <dgm:param type="begPts" val="midR"/>
                        <dgm:param type="endPts" val="midL"/>
                        <dgm:param type="endSty" val="noArr"/>
                        <dgm:param type="connRout" val="bend"/>
                      </dgm:alg>
                    </dgm:if>
                    <dgm:else name="Name18">
                      <dgm:alg type="conn">
                        <dgm:param type="dim" val="1D"/>
                        <dgm:param type="begPts" val="midL"/>
                        <dgm:param type="endPts" val="midR"/>
                        <dgm:param type="endSty" val="noArr"/>
                        <dgm:param type="connRout" val="bend"/>
                      </dgm:alg>
                    </dgm:else>
                  </dgm:choose>
                  <dgm:shape xmlns:r="http://schemas.openxmlformats.org/officeDocument/2006/relationships" type="conn" r:blip="" zOrderOff="-99999">
                    <dgm:adjLst/>
                  </dgm:shape>
                  <dgm:presOf axis="self"/>
                  <dgm:constrLst>
                    <dgm:constr type="w" val="1"/>
                    <dgm:constr type="h" val="5"/>
                    <dgm:constr type="connDist"/>
                    <dgm:constr type="begPad"/>
                    <dgm:constr type="endPad"/>
                    <dgm:constr type="userA" for="ch" refType="connDist"/>
                  </dgm:constr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9" axis="self" ptType="node">
                <dgm:layoutNode name="root2">
                  <dgm:choose name="Name20">
                    <dgm:if name="Name21" func="var" arg="dir" op="equ" val="norm">
                      <dgm:alg type="hierRoot">
                        <dgm:param type="hierAlign" val="lCtrCh"/>
                      </dgm:alg>
                    </dgm:if>
                    <dgm:else name="Name22">
                      <dgm:alg type="hierRoot">
                        <dgm:param type="hierAlign" val="rCtrCh"/>
                      </dgm:alg>
                    </dgm:else>
                  </dgm:choose>
                  <dgm:shape xmlns:r="http://schemas.openxmlformats.org/officeDocument/2006/relationships" r:blip="">
                    <dgm:adjLst/>
                  </dgm:shape>
                  <dgm:presOf/>
                  <dgm:layoutNode name="LevelTwoTextNode">
                    <dgm:varLst>
                      <dgm:chPref val="3"/>
                    </dgm:varLst>
                    <dgm:alg type="tx"/>
                    <dgm:shape xmlns:r="http://schemas.openxmlformats.org/officeDocument/2006/relationships" type="rect" r:blip="">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2" fact="NaN" max="NaN"/>
                    </dgm:ruleLst>
                  </dgm:layoutNode>
                  <dgm:layoutNode name="level3hierChild">
                    <dgm:choose name="Name23">
                      <dgm:if name="Name24" func="var" arg="dir" op="equ" val="norm">
                        <dgm:alg type="hierChild">
                          <dgm:param type="linDir" val="fromT"/>
                          <dgm:param type="chAlign" val="l"/>
                        </dgm:alg>
                      </dgm:if>
                      <dgm:else name="Name25">
                        <dgm:alg type="hierChild">
                          <dgm:param type="linDir" val="fromT"/>
                          <dgm:param type="chAlign" val="r"/>
                        </dgm:alg>
                      </dgm:else>
                    </dgm:choose>
                    <dgm:shape xmlns:r="http://schemas.openxmlformats.org/officeDocument/2006/relationships" r:blip="">
                      <dgm:adjLst/>
                    </dgm:shape>
                    <dgm:presOf/>
                    <dgm:forEach name="Name26" ref="repeat"/>
                  </dgm:layoutNode>
                </dgm:layoutNode>
              </dgm:forEach>
            </dgm:forEach>
          </dgm:layoutNode>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8/layout/HorizontalMultiLevelHierarchy">
  <dgm:title val=""/>
  <dgm:desc val=""/>
  <dgm:catLst>
    <dgm:cat type="hierarchy" pri="46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clrData>
  <dgm:layoutNode name="Name0">
    <dgm:varLst>
      <dgm:chPref val="1"/>
      <dgm:dir/>
      <dgm:animOne val="branch"/>
      <dgm:animLvl val="lvl"/>
      <dgm:resizeHandles val="exact"/>
    </dgm:varLst>
    <dgm:choose name="Name1">
      <dgm:if name="Name2" func="var" arg="dir" op="equ" val="norm">
        <dgm:alg type="hierChild">
          <dgm:param type="linDir" val="fromT"/>
          <dgm:param type="chAlign" val="l"/>
        </dgm:alg>
      </dgm:if>
      <dgm:else name="Name3">
        <dgm:alg type="hierChild">
          <dgm:param type="linDir" val="fromT"/>
          <dgm:param type="chAlign" val="r"/>
        </dgm:alg>
      </dgm:else>
    </dgm:choose>
    <dgm:shape xmlns:r="http://schemas.openxmlformats.org/officeDocument/2006/relationships" r:blip="">
      <dgm:adjLst/>
    </dgm:shape>
    <dgm:presOf/>
    <dgm:constrLst>
      <dgm:constr type="h" for="des" forName="LevelOneTextNode" refType="h"/>
      <dgm:constr type="w" for="des" forName="LevelOneTextNode" refType="h" refFor="des" refForName="LevelOneTextNode" fact="0.19"/>
      <dgm:constr type="h" for="des" forName="LevelTwoTextNode" refType="w" refFor="des" refForName="LevelOneTextNode"/>
      <dgm:constr type="w" for="des" forName="LevelTwoTextNode" refType="h" refFor="des" refForName="LevelTwoTextNode" fact="3.28"/>
      <dgm:constr type="sibSp" refType="h" refFor="des" refForName="LevelTwoTextNode" op="equ" fact="0.25"/>
      <dgm:constr type="sibSp" for="des" forName="level2hierChild" refType="h" refFor="des" refForName="LevelTwoTextNode" op="equ" fact="0.25"/>
      <dgm:constr type="sibSp" for="des" forName="level3hierChild" refType="h" refFor="des" refForName="LevelTwoTextNode" op="equ" fact="0.25"/>
      <dgm:constr type="sp" for="des" forName="root1" refType="w" refFor="des" refForName="LevelTwoTextNode" fact="0.2"/>
      <dgm:constr type="sp" for="des" forName="root2" refType="sp" refFor="des" refForName="root1" op="equ"/>
      <dgm:constr type="primFontSz" for="des" forName="LevelOneTextNode" op="equ" val="65"/>
      <dgm:constr type="primFontSz" for="des" forName="LevelTwoTextNode" op="equ" val="65"/>
      <dgm:constr type="primFontSz" for="des" forName="LevelTwoTextNode" refType="primFontSz" refFor="des" refForName="LevelOneTextNode" op="lte"/>
      <dgm:constr type="primFontSz" for="des" forName="connTx" op="equ" val="50"/>
      <dgm:constr type="primFontSz" for="des" forName="connTx" refType="primFontSz" refFor="des" refForName="LevelOneTextNode" op="lte" fact="0.78"/>
    </dgm:constrLst>
    <dgm:forEach name="Name4" axis="ch">
      <dgm:forEach name="Name5" axis="self" ptType="node">
        <dgm:layoutNode name="root1">
          <dgm:choose name="Name6">
            <dgm:if name="Name7" func="var" arg="dir" op="equ" val="norm">
              <dgm:alg type="hierRoot">
                <dgm:param type="hierAlign" val="lCtrCh"/>
              </dgm:alg>
            </dgm:if>
            <dgm:else name="Name8">
              <dgm:alg type="hierRoot">
                <dgm:param type="hierAlign" val="rCtrCh"/>
              </dgm:alg>
            </dgm:else>
          </dgm:choose>
          <dgm:shape xmlns:r="http://schemas.openxmlformats.org/officeDocument/2006/relationships" r:blip="">
            <dgm:adjLst/>
          </dgm:shape>
          <dgm:presOf/>
          <dgm:layoutNode name="LevelOneTextNode" styleLbl="node0">
            <dgm:varLst>
              <dgm:chPref val="3"/>
            </dgm:varLst>
            <dgm:alg type="tx">
              <dgm:param type="autoTxRot" val="grav"/>
            </dgm:alg>
            <dgm:choose name="Name9">
              <dgm:if name="Name10" func="var" arg="dir" op="equ" val="norm">
                <dgm:shape xmlns:r="http://schemas.openxmlformats.org/officeDocument/2006/relationships" rot="270" type="rect" r:blip="">
                  <dgm:adjLst/>
                </dgm:shape>
              </dgm:if>
              <dgm:else name="Name11">
                <dgm:shape xmlns:r="http://schemas.openxmlformats.org/officeDocument/2006/relationships" rot="90" type="rect" r:blip="">
                  <dgm:adjLst/>
                </dgm:shape>
              </dgm:else>
            </dgm:choose>
            <dgm:presOf axis="self"/>
            <dgm:constrLst>
              <dgm:constr type="tMarg" refType="primFontSz" fact="0.05"/>
              <dgm:constr type="bMarg" refType="primFontSz" fact="0.05"/>
              <dgm:constr type="lMarg" refType="primFontSz" fact="0.05"/>
              <dgm:constr type="rMarg" refType="primFontSz" fact="0.05"/>
            </dgm:constrLst>
            <dgm:ruleLst>
              <dgm:rule type="primFontSz" val="2" fact="NaN" max="NaN"/>
            </dgm:ruleLst>
          </dgm:layoutNode>
          <dgm:layoutNode name="level2hierChild">
            <dgm:choose name="Name12">
              <dgm:if name="Name13" func="var" arg="dir" op="equ" val="norm">
                <dgm:alg type="hierChild">
                  <dgm:param type="linDir" val="fromT"/>
                  <dgm:param type="chAlign" val="l"/>
                </dgm:alg>
              </dgm:if>
              <dgm:else name="Name14">
                <dgm:alg type="hierChild">
                  <dgm:param type="linDir" val="fromT"/>
                  <dgm:param type="chAlign" val="r"/>
                </dgm:alg>
              </dgm:else>
            </dgm:choose>
            <dgm:shape xmlns:r="http://schemas.openxmlformats.org/officeDocument/2006/relationships" r:blip="">
              <dgm:adjLst/>
            </dgm:shape>
            <dgm:presOf/>
            <dgm:forEach name="repeat" axis="ch">
              <dgm:forEach name="Name15" axis="self" ptType="parTrans" cnt="1">
                <dgm:layoutNode name="conn2-1">
                  <dgm:choose name="Name16">
                    <dgm:if name="Name17" func="var" arg="dir" op="equ" val="norm">
                      <dgm:alg type="conn">
                        <dgm:param type="dim" val="1D"/>
                        <dgm:param type="begPts" val="midR"/>
                        <dgm:param type="endPts" val="midL"/>
                        <dgm:param type="endSty" val="noArr"/>
                        <dgm:param type="connRout" val="bend"/>
                      </dgm:alg>
                    </dgm:if>
                    <dgm:else name="Name18">
                      <dgm:alg type="conn">
                        <dgm:param type="dim" val="1D"/>
                        <dgm:param type="begPts" val="midL"/>
                        <dgm:param type="endPts" val="midR"/>
                        <dgm:param type="endSty" val="noArr"/>
                        <dgm:param type="connRout" val="bend"/>
                      </dgm:alg>
                    </dgm:else>
                  </dgm:choose>
                  <dgm:shape xmlns:r="http://schemas.openxmlformats.org/officeDocument/2006/relationships" type="conn" r:blip="" zOrderOff="-99999">
                    <dgm:adjLst/>
                  </dgm:shape>
                  <dgm:presOf axis="self"/>
                  <dgm:constrLst>
                    <dgm:constr type="w" val="1"/>
                    <dgm:constr type="h" val="5"/>
                    <dgm:constr type="connDist"/>
                    <dgm:constr type="begPad"/>
                    <dgm:constr type="endPad"/>
                    <dgm:constr type="userA" for="ch" refType="connDist"/>
                  </dgm:constr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9" axis="self" ptType="node">
                <dgm:layoutNode name="root2">
                  <dgm:choose name="Name20">
                    <dgm:if name="Name21" func="var" arg="dir" op="equ" val="norm">
                      <dgm:alg type="hierRoot">
                        <dgm:param type="hierAlign" val="lCtrCh"/>
                      </dgm:alg>
                    </dgm:if>
                    <dgm:else name="Name22">
                      <dgm:alg type="hierRoot">
                        <dgm:param type="hierAlign" val="rCtrCh"/>
                      </dgm:alg>
                    </dgm:else>
                  </dgm:choose>
                  <dgm:shape xmlns:r="http://schemas.openxmlformats.org/officeDocument/2006/relationships" r:blip="">
                    <dgm:adjLst/>
                  </dgm:shape>
                  <dgm:presOf/>
                  <dgm:layoutNode name="LevelTwoTextNode">
                    <dgm:varLst>
                      <dgm:chPref val="3"/>
                    </dgm:varLst>
                    <dgm:alg type="tx"/>
                    <dgm:shape xmlns:r="http://schemas.openxmlformats.org/officeDocument/2006/relationships" type="rect" r:blip="">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2" fact="NaN" max="NaN"/>
                    </dgm:ruleLst>
                  </dgm:layoutNode>
                  <dgm:layoutNode name="level3hierChild">
                    <dgm:choose name="Name23">
                      <dgm:if name="Name24" func="var" arg="dir" op="equ" val="norm">
                        <dgm:alg type="hierChild">
                          <dgm:param type="linDir" val="fromT"/>
                          <dgm:param type="chAlign" val="l"/>
                        </dgm:alg>
                      </dgm:if>
                      <dgm:else name="Name25">
                        <dgm:alg type="hierChild">
                          <dgm:param type="linDir" val="fromT"/>
                          <dgm:param type="chAlign" val="r"/>
                        </dgm:alg>
                      </dgm:else>
                    </dgm:choose>
                    <dgm:shape xmlns:r="http://schemas.openxmlformats.org/officeDocument/2006/relationships" r:blip="">
                      <dgm:adjLst/>
                    </dgm:shape>
                    <dgm:presOf/>
                    <dgm:forEach name="Name26" ref="repeat"/>
                  </dgm:layoutNode>
                </dgm:layoutNode>
              </dgm:forEach>
            </dgm:forEach>
          </dgm:layoutNode>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8/layout/HorizontalMultiLevelHierarchy">
  <dgm:title val=""/>
  <dgm:desc val=""/>
  <dgm:catLst>
    <dgm:cat type="hierarchy" pri="46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clrData>
  <dgm:layoutNode name="Name0">
    <dgm:varLst>
      <dgm:chPref val="1"/>
      <dgm:dir/>
      <dgm:animOne val="branch"/>
      <dgm:animLvl val="lvl"/>
      <dgm:resizeHandles val="exact"/>
    </dgm:varLst>
    <dgm:choose name="Name1">
      <dgm:if name="Name2" func="var" arg="dir" op="equ" val="norm">
        <dgm:alg type="hierChild">
          <dgm:param type="linDir" val="fromT"/>
          <dgm:param type="chAlign" val="l"/>
        </dgm:alg>
      </dgm:if>
      <dgm:else name="Name3">
        <dgm:alg type="hierChild">
          <dgm:param type="linDir" val="fromT"/>
          <dgm:param type="chAlign" val="r"/>
        </dgm:alg>
      </dgm:else>
    </dgm:choose>
    <dgm:shape xmlns:r="http://schemas.openxmlformats.org/officeDocument/2006/relationships" r:blip="">
      <dgm:adjLst/>
    </dgm:shape>
    <dgm:presOf/>
    <dgm:constrLst>
      <dgm:constr type="h" for="des" forName="LevelOneTextNode" refType="h"/>
      <dgm:constr type="w" for="des" forName="LevelOneTextNode" refType="h" refFor="des" refForName="LevelOneTextNode" fact="0.19"/>
      <dgm:constr type="h" for="des" forName="LevelTwoTextNode" refType="w" refFor="des" refForName="LevelOneTextNode"/>
      <dgm:constr type="w" for="des" forName="LevelTwoTextNode" refType="h" refFor="des" refForName="LevelTwoTextNode" fact="3.28"/>
      <dgm:constr type="sibSp" refType="h" refFor="des" refForName="LevelTwoTextNode" op="equ" fact="0.25"/>
      <dgm:constr type="sibSp" for="des" forName="level2hierChild" refType="h" refFor="des" refForName="LevelTwoTextNode" op="equ" fact="0.25"/>
      <dgm:constr type="sibSp" for="des" forName="level3hierChild" refType="h" refFor="des" refForName="LevelTwoTextNode" op="equ" fact="0.25"/>
      <dgm:constr type="sp" for="des" forName="root1" refType="w" refFor="des" refForName="LevelTwoTextNode" fact="0.2"/>
      <dgm:constr type="sp" for="des" forName="root2" refType="sp" refFor="des" refForName="root1" op="equ"/>
      <dgm:constr type="primFontSz" for="des" forName="LevelOneTextNode" op="equ" val="65"/>
      <dgm:constr type="primFontSz" for="des" forName="LevelTwoTextNode" op="equ" val="65"/>
      <dgm:constr type="primFontSz" for="des" forName="LevelTwoTextNode" refType="primFontSz" refFor="des" refForName="LevelOneTextNode" op="lte"/>
      <dgm:constr type="primFontSz" for="des" forName="connTx" op="equ" val="50"/>
      <dgm:constr type="primFontSz" for="des" forName="connTx" refType="primFontSz" refFor="des" refForName="LevelOneTextNode" op="lte" fact="0.78"/>
    </dgm:constrLst>
    <dgm:forEach name="Name4" axis="ch">
      <dgm:forEach name="Name5" axis="self" ptType="node">
        <dgm:layoutNode name="root1">
          <dgm:choose name="Name6">
            <dgm:if name="Name7" func="var" arg="dir" op="equ" val="norm">
              <dgm:alg type="hierRoot">
                <dgm:param type="hierAlign" val="lCtrCh"/>
              </dgm:alg>
            </dgm:if>
            <dgm:else name="Name8">
              <dgm:alg type="hierRoot">
                <dgm:param type="hierAlign" val="rCtrCh"/>
              </dgm:alg>
            </dgm:else>
          </dgm:choose>
          <dgm:shape xmlns:r="http://schemas.openxmlformats.org/officeDocument/2006/relationships" r:blip="">
            <dgm:adjLst/>
          </dgm:shape>
          <dgm:presOf/>
          <dgm:layoutNode name="LevelOneTextNode" styleLbl="node0">
            <dgm:varLst>
              <dgm:chPref val="3"/>
            </dgm:varLst>
            <dgm:alg type="tx">
              <dgm:param type="autoTxRot" val="grav"/>
            </dgm:alg>
            <dgm:choose name="Name9">
              <dgm:if name="Name10" func="var" arg="dir" op="equ" val="norm">
                <dgm:shape xmlns:r="http://schemas.openxmlformats.org/officeDocument/2006/relationships" rot="270" type="rect" r:blip="">
                  <dgm:adjLst/>
                </dgm:shape>
              </dgm:if>
              <dgm:else name="Name11">
                <dgm:shape xmlns:r="http://schemas.openxmlformats.org/officeDocument/2006/relationships" rot="90" type="rect" r:blip="">
                  <dgm:adjLst/>
                </dgm:shape>
              </dgm:else>
            </dgm:choose>
            <dgm:presOf axis="self"/>
            <dgm:constrLst>
              <dgm:constr type="tMarg" refType="primFontSz" fact="0.05"/>
              <dgm:constr type="bMarg" refType="primFontSz" fact="0.05"/>
              <dgm:constr type="lMarg" refType="primFontSz" fact="0.05"/>
              <dgm:constr type="rMarg" refType="primFontSz" fact="0.05"/>
            </dgm:constrLst>
            <dgm:ruleLst>
              <dgm:rule type="primFontSz" val="2" fact="NaN" max="NaN"/>
            </dgm:ruleLst>
          </dgm:layoutNode>
          <dgm:layoutNode name="level2hierChild">
            <dgm:choose name="Name12">
              <dgm:if name="Name13" func="var" arg="dir" op="equ" val="norm">
                <dgm:alg type="hierChild">
                  <dgm:param type="linDir" val="fromT"/>
                  <dgm:param type="chAlign" val="l"/>
                </dgm:alg>
              </dgm:if>
              <dgm:else name="Name14">
                <dgm:alg type="hierChild">
                  <dgm:param type="linDir" val="fromT"/>
                  <dgm:param type="chAlign" val="r"/>
                </dgm:alg>
              </dgm:else>
            </dgm:choose>
            <dgm:shape xmlns:r="http://schemas.openxmlformats.org/officeDocument/2006/relationships" r:blip="">
              <dgm:adjLst/>
            </dgm:shape>
            <dgm:presOf/>
            <dgm:forEach name="repeat" axis="ch">
              <dgm:forEach name="Name15" axis="self" ptType="parTrans" cnt="1">
                <dgm:layoutNode name="conn2-1">
                  <dgm:choose name="Name16">
                    <dgm:if name="Name17" func="var" arg="dir" op="equ" val="norm">
                      <dgm:alg type="conn">
                        <dgm:param type="dim" val="1D"/>
                        <dgm:param type="begPts" val="midR"/>
                        <dgm:param type="endPts" val="midL"/>
                        <dgm:param type="endSty" val="noArr"/>
                        <dgm:param type="connRout" val="bend"/>
                      </dgm:alg>
                    </dgm:if>
                    <dgm:else name="Name18">
                      <dgm:alg type="conn">
                        <dgm:param type="dim" val="1D"/>
                        <dgm:param type="begPts" val="midL"/>
                        <dgm:param type="endPts" val="midR"/>
                        <dgm:param type="endSty" val="noArr"/>
                        <dgm:param type="connRout" val="bend"/>
                      </dgm:alg>
                    </dgm:else>
                  </dgm:choose>
                  <dgm:shape xmlns:r="http://schemas.openxmlformats.org/officeDocument/2006/relationships" type="conn" r:blip="" zOrderOff="-99999">
                    <dgm:adjLst/>
                  </dgm:shape>
                  <dgm:presOf axis="self"/>
                  <dgm:constrLst>
                    <dgm:constr type="w" val="1"/>
                    <dgm:constr type="h" val="5"/>
                    <dgm:constr type="connDist"/>
                    <dgm:constr type="begPad"/>
                    <dgm:constr type="endPad"/>
                    <dgm:constr type="userA" for="ch" refType="connDist"/>
                  </dgm:constr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9" axis="self" ptType="node">
                <dgm:layoutNode name="root2">
                  <dgm:choose name="Name20">
                    <dgm:if name="Name21" func="var" arg="dir" op="equ" val="norm">
                      <dgm:alg type="hierRoot">
                        <dgm:param type="hierAlign" val="lCtrCh"/>
                      </dgm:alg>
                    </dgm:if>
                    <dgm:else name="Name22">
                      <dgm:alg type="hierRoot">
                        <dgm:param type="hierAlign" val="rCtrCh"/>
                      </dgm:alg>
                    </dgm:else>
                  </dgm:choose>
                  <dgm:shape xmlns:r="http://schemas.openxmlformats.org/officeDocument/2006/relationships" r:blip="">
                    <dgm:adjLst/>
                  </dgm:shape>
                  <dgm:presOf/>
                  <dgm:layoutNode name="LevelTwoTextNode">
                    <dgm:varLst>
                      <dgm:chPref val="3"/>
                    </dgm:varLst>
                    <dgm:alg type="tx"/>
                    <dgm:shape xmlns:r="http://schemas.openxmlformats.org/officeDocument/2006/relationships" type="rect" r:blip="">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2" fact="NaN" max="NaN"/>
                    </dgm:ruleLst>
                  </dgm:layoutNode>
                  <dgm:layoutNode name="level3hierChild">
                    <dgm:choose name="Name23">
                      <dgm:if name="Name24" func="var" arg="dir" op="equ" val="norm">
                        <dgm:alg type="hierChild">
                          <dgm:param type="linDir" val="fromT"/>
                          <dgm:param type="chAlign" val="l"/>
                        </dgm:alg>
                      </dgm:if>
                      <dgm:else name="Name25">
                        <dgm:alg type="hierChild">
                          <dgm:param type="linDir" val="fromT"/>
                          <dgm:param type="chAlign" val="r"/>
                        </dgm:alg>
                      </dgm:else>
                    </dgm:choose>
                    <dgm:shape xmlns:r="http://schemas.openxmlformats.org/officeDocument/2006/relationships" r:blip="">
                      <dgm:adjLst/>
                    </dgm:shape>
                    <dgm:presOf/>
                    <dgm:forEach name="Name26" ref="repeat"/>
                  </dgm:layoutNode>
                </dgm:layoutNode>
              </dgm:forEach>
            </dgm:forEach>
          </dgm:layoutNode>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8/layout/HorizontalMultiLevelHierarchy">
  <dgm:title val=""/>
  <dgm:desc val=""/>
  <dgm:catLst>
    <dgm:cat type="hierarchy" pri="46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clrData>
  <dgm:layoutNode name="Name0">
    <dgm:varLst>
      <dgm:chPref val="1"/>
      <dgm:dir/>
      <dgm:animOne val="branch"/>
      <dgm:animLvl val="lvl"/>
      <dgm:resizeHandles val="exact"/>
    </dgm:varLst>
    <dgm:choose name="Name1">
      <dgm:if name="Name2" func="var" arg="dir" op="equ" val="norm">
        <dgm:alg type="hierChild">
          <dgm:param type="linDir" val="fromT"/>
          <dgm:param type="chAlign" val="l"/>
        </dgm:alg>
      </dgm:if>
      <dgm:else name="Name3">
        <dgm:alg type="hierChild">
          <dgm:param type="linDir" val="fromT"/>
          <dgm:param type="chAlign" val="r"/>
        </dgm:alg>
      </dgm:else>
    </dgm:choose>
    <dgm:shape xmlns:r="http://schemas.openxmlformats.org/officeDocument/2006/relationships" r:blip="">
      <dgm:adjLst/>
    </dgm:shape>
    <dgm:presOf/>
    <dgm:constrLst>
      <dgm:constr type="h" for="des" forName="LevelOneTextNode" refType="h"/>
      <dgm:constr type="w" for="des" forName="LevelOneTextNode" refType="h" refFor="des" refForName="LevelOneTextNode" fact="0.19"/>
      <dgm:constr type="h" for="des" forName="LevelTwoTextNode" refType="w" refFor="des" refForName="LevelOneTextNode"/>
      <dgm:constr type="w" for="des" forName="LevelTwoTextNode" refType="h" refFor="des" refForName="LevelTwoTextNode" fact="3.28"/>
      <dgm:constr type="sibSp" refType="h" refFor="des" refForName="LevelTwoTextNode" op="equ" fact="0.25"/>
      <dgm:constr type="sibSp" for="des" forName="level2hierChild" refType="h" refFor="des" refForName="LevelTwoTextNode" op="equ" fact="0.25"/>
      <dgm:constr type="sibSp" for="des" forName="level3hierChild" refType="h" refFor="des" refForName="LevelTwoTextNode" op="equ" fact="0.25"/>
      <dgm:constr type="sp" for="des" forName="root1" refType="w" refFor="des" refForName="LevelTwoTextNode" fact="0.2"/>
      <dgm:constr type="sp" for="des" forName="root2" refType="sp" refFor="des" refForName="root1" op="equ"/>
      <dgm:constr type="primFontSz" for="des" forName="LevelOneTextNode" op="equ" val="65"/>
      <dgm:constr type="primFontSz" for="des" forName="LevelTwoTextNode" op="equ" val="65"/>
      <dgm:constr type="primFontSz" for="des" forName="LevelTwoTextNode" refType="primFontSz" refFor="des" refForName="LevelOneTextNode" op="lte"/>
      <dgm:constr type="primFontSz" for="des" forName="connTx" op="equ" val="50"/>
      <dgm:constr type="primFontSz" for="des" forName="connTx" refType="primFontSz" refFor="des" refForName="LevelOneTextNode" op="lte" fact="0.78"/>
    </dgm:constrLst>
    <dgm:forEach name="Name4" axis="ch">
      <dgm:forEach name="Name5" axis="self" ptType="node">
        <dgm:layoutNode name="root1">
          <dgm:choose name="Name6">
            <dgm:if name="Name7" func="var" arg="dir" op="equ" val="norm">
              <dgm:alg type="hierRoot">
                <dgm:param type="hierAlign" val="lCtrCh"/>
              </dgm:alg>
            </dgm:if>
            <dgm:else name="Name8">
              <dgm:alg type="hierRoot">
                <dgm:param type="hierAlign" val="rCtrCh"/>
              </dgm:alg>
            </dgm:else>
          </dgm:choose>
          <dgm:shape xmlns:r="http://schemas.openxmlformats.org/officeDocument/2006/relationships" r:blip="">
            <dgm:adjLst/>
          </dgm:shape>
          <dgm:presOf/>
          <dgm:layoutNode name="LevelOneTextNode" styleLbl="node0">
            <dgm:varLst>
              <dgm:chPref val="3"/>
            </dgm:varLst>
            <dgm:alg type="tx">
              <dgm:param type="autoTxRot" val="grav"/>
            </dgm:alg>
            <dgm:choose name="Name9">
              <dgm:if name="Name10" func="var" arg="dir" op="equ" val="norm">
                <dgm:shape xmlns:r="http://schemas.openxmlformats.org/officeDocument/2006/relationships" rot="270" type="rect" r:blip="">
                  <dgm:adjLst/>
                </dgm:shape>
              </dgm:if>
              <dgm:else name="Name11">
                <dgm:shape xmlns:r="http://schemas.openxmlformats.org/officeDocument/2006/relationships" rot="90" type="rect" r:blip="">
                  <dgm:adjLst/>
                </dgm:shape>
              </dgm:else>
            </dgm:choose>
            <dgm:presOf axis="self"/>
            <dgm:constrLst>
              <dgm:constr type="tMarg" refType="primFontSz" fact="0.05"/>
              <dgm:constr type="bMarg" refType="primFontSz" fact="0.05"/>
              <dgm:constr type="lMarg" refType="primFontSz" fact="0.05"/>
              <dgm:constr type="rMarg" refType="primFontSz" fact="0.05"/>
            </dgm:constrLst>
            <dgm:ruleLst>
              <dgm:rule type="primFontSz" val="2" fact="NaN" max="NaN"/>
            </dgm:ruleLst>
          </dgm:layoutNode>
          <dgm:layoutNode name="level2hierChild">
            <dgm:choose name="Name12">
              <dgm:if name="Name13" func="var" arg="dir" op="equ" val="norm">
                <dgm:alg type="hierChild">
                  <dgm:param type="linDir" val="fromT"/>
                  <dgm:param type="chAlign" val="l"/>
                </dgm:alg>
              </dgm:if>
              <dgm:else name="Name14">
                <dgm:alg type="hierChild">
                  <dgm:param type="linDir" val="fromT"/>
                  <dgm:param type="chAlign" val="r"/>
                </dgm:alg>
              </dgm:else>
            </dgm:choose>
            <dgm:shape xmlns:r="http://schemas.openxmlformats.org/officeDocument/2006/relationships" r:blip="">
              <dgm:adjLst/>
            </dgm:shape>
            <dgm:presOf/>
            <dgm:forEach name="repeat" axis="ch">
              <dgm:forEach name="Name15" axis="self" ptType="parTrans" cnt="1">
                <dgm:layoutNode name="conn2-1">
                  <dgm:choose name="Name16">
                    <dgm:if name="Name17" func="var" arg="dir" op="equ" val="norm">
                      <dgm:alg type="conn">
                        <dgm:param type="dim" val="1D"/>
                        <dgm:param type="begPts" val="midR"/>
                        <dgm:param type="endPts" val="midL"/>
                        <dgm:param type="endSty" val="noArr"/>
                        <dgm:param type="connRout" val="bend"/>
                      </dgm:alg>
                    </dgm:if>
                    <dgm:else name="Name18">
                      <dgm:alg type="conn">
                        <dgm:param type="dim" val="1D"/>
                        <dgm:param type="begPts" val="midL"/>
                        <dgm:param type="endPts" val="midR"/>
                        <dgm:param type="endSty" val="noArr"/>
                        <dgm:param type="connRout" val="bend"/>
                      </dgm:alg>
                    </dgm:else>
                  </dgm:choose>
                  <dgm:shape xmlns:r="http://schemas.openxmlformats.org/officeDocument/2006/relationships" type="conn" r:blip="" zOrderOff="-99999">
                    <dgm:adjLst/>
                  </dgm:shape>
                  <dgm:presOf axis="self"/>
                  <dgm:constrLst>
                    <dgm:constr type="w" val="1"/>
                    <dgm:constr type="h" val="5"/>
                    <dgm:constr type="connDist"/>
                    <dgm:constr type="begPad"/>
                    <dgm:constr type="endPad"/>
                    <dgm:constr type="userA" for="ch" refType="connDist"/>
                  </dgm:constr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9" axis="self" ptType="node">
                <dgm:layoutNode name="root2">
                  <dgm:choose name="Name20">
                    <dgm:if name="Name21" func="var" arg="dir" op="equ" val="norm">
                      <dgm:alg type="hierRoot">
                        <dgm:param type="hierAlign" val="lCtrCh"/>
                      </dgm:alg>
                    </dgm:if>
                    <dgm:else name="Name22">
                      <dgm:alg type="hierRoot">
                        <dgm:param type="hierAlign" val="rCtrCh"/>
                      </dgm:alg>
                    </dgm:else>
                  </dgm:choose>
                  <dgm:shape xmlns:r="http://schemas.openxmlformats.org/officeDocument/2006/relationships" r:blip="">
                    <dgm:adjLst/>
                  </dgm:shape>
                  <dgm:presOf/>
                  <dgm:layoutNode name="LevelTwoTextNode">
                    <dgm:varLst>
                      <dgm:chPref val="3"/>
                    </dgm:varLst>
                    <dgm:alg type="tx"/>
                    <dgm:shape xmlns:r="http://schemas.openxmlformats.org/officeDocument/2006/relationships" type="rect" r:blip="">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2" fact="NaN" max="NaN"/>
                    </dgm:ruleLst>
                  </dgm:layoutNode>
                  <dgm:layoutNode name="level3hierChild">
                    <dgm:choose name="Name23">
                      <dgm:if name="Name24" func="var" arg="dir" op="equ" val="norm">
                        <dgm:alg type="hierChild">
                          <dgm:param type="linDir" val="fromT"/>
                          <dgm:param type="chAlign" val="l"/>
                        </dgm:alg>
                      </dgm:if>
                      <dgm:else name="Name25">
                        <dgm:alg type="hierChild">
                          <dgm:param type="linDir" val="fromT"/>
                          <dgm:param type="chAlign" val="r"/>
                        </dgm:alg>
                      </dgm:else>
                    </dgm:choose>
                    <dgm:shape xmlns:r="http://schemas.openxmlformats.org/officeDocument/2006/relationships" r:blip="">
                      <dgm:adjLst/>
                    </dgm:shape>
                    <dgm:presOf/>
                    <dgm:forEach name="Name26" ref="repeat"/>
                  </dgm:layoutNode>
                </dgm:layoutNode>
              </dgm:forEach>
            </dgm:forEach>
          </dgm:layoutNode>
        </dgm:layoutNode>
      </dgm:forEach>
    </dgm:forEach>
  </dgm:layoutNode>
</dgm:layoutDef>
</file>

<file path=ppt/diagrams/layout8.xml><?xml version="1.0" encoding="utf-8"?>
<dgm:layoutDef xmlns:dgm="http://schemas.openxmlformats.org/drawingml/2006/diagram" xmlns:a="http://schemas.openxmlformats.org/drawingml/2006/main" uniqueId="urn:microsoft.com/office/officeart/2008/layout/HorizontalMultiLevelHierarchy">
  <dgm:title val=""/>
  <dgm:desc val=""/>
  <dgm:catLst>
    <dgm:cat type="hierarchy" pri="46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clrData>
  <dgm:layoutNode name="Name0">
    <dgm:varLst>
      <dgm:chPref val="1"/>
      <dgm:dir/>
      <dgm:animOne val="branch"/>
      <dgm:animLvl val="lvl"/>
      <dgm:resizeHandles val="exact"/>
    </dgm:varLst>
    <dgm:choose name="Name1">
      <dgm:if name="Name2" func="var" arg="dir" op="equ" val="norm">
        <dgm:alg type="hierChild">
          <dgm:param type="linDir" val="fromT"/>
          <dgm:param type="chAlign" val="l"/>
        </dgm:alg>
      </dgm:if>
      <dgm:else name="Name3">
        <dgm:alg type="hierChild">
          <dgm:param type="linDir" val="fromT"/>
          <dgm:param type="chAlign" val="r"/>
        </dgm:alg>
      </dgm:else>
    </dgm:choose>
    <dgm:shape xmlns:r="http://schemas.openxmlformats.org/officeDocument/2006/relationships" r:blip="">
      <dgm:adjLst/>
    </dgm:shape>
    <dgm:presOf/>
    <dgm:constrLst>
      <dgm:constr type="h" for="des" forName="LevelOneTextNode" refType="h"/>
      <dgm:constr type="w" for="des" forName="LevelOneTextNode" refType="h" refFor="des" refForName="LevelOneTextNode" fact="0.19"/>
      <dgm:constr type="h" for="des" forName="LevelTwoTextNode" refType="w" refFor="des" refForName="LevelOneTextNode"/>
      <dgm:constr type="w" for="des" forName="LevelTwoTextNode" refType="h" refFor="des" refForName="LevelTwoTextNode" fact="3.28"/>
      <dgm:constr type="sibSp" refType="h" refFor="des" refForName="LevelTwoTextNode" op="equ" fact="0.25"/>
      <dgm:constr type="sibSp" for="des" forName="level2hierChild" refType="h" refFor="des" refForName="LevelTwoTextNode" op="equ" fact="0.25"/>
      <dgm:constr type="sibSp" for="des" forName="level3hierChild" refType="h" refFor="des" refForName="LevelTwoTextNode" op="equ" fact="0.25"/>
      <dgm:constr type="sp" for="des" forName="root1" refType="w" refFor="des" refForName="LevelTwoTextNode" fact="0.2"/>
      <dgm:constr type="sp" for="des" forName="root2" refType="sp" refFor="des" refForName="root1" op="equ"/>
      <dgm:constr type="primFontSz" for="des" forName="LevelOneTextNode" op="equ" val="65"/>
      <dgm:constr type="primFontSz" for="des" forName="LevelTwoTextNode" op="equ" val="65"/>
      <dgm:constr type="primFontSz" for="des" forName="LevelTwoTextNode" refType="primFontSz" refFor="des" refForName="LevelOneTextNode" op="lte"/>
      <dgm:constr type="primFontSz" for="des" forName="connTx" op="equ" val="50"/>
      <dgm:constr type="primFontSz" for="des" forName="connTx" refType="primFontSz" refFor="des" refForName="LevelOneTextNode" op="lte" fact="0.78"/>
    </dgm:constrLst>
    <dgm:forEach name="Name4" axis="ch">
      <dgm:forEach name="Name5" axis="self" ptType="node">
        <dgm:layoutNode name="root1">
          <dgm:choose name="Name6">
            <dgm:if name="Name7" func="var" arg="dir" op="equ" val="norm">
              <dgm:alg type="hierRoot">
                <dgm:param type="hierAlign" val="lCtrCh"/>
              </dgm:alg>
            </dgm:if>
            <dgm:else name="Name8">
              <dgm:alg type="hierRoot">
                <dgm:param type="hierAlign" val="rCtrCh"/>
              </dgm:alg>
            </dgm:else>
          </dgm:choose>
          <dgm:shape xmlns:r="http://schemas.openxmlformats.org/officeDocument/2006/relationships" r:blip="">
            <dgm:adjLst/>
          </dgm:shape>
          <dgm:presOf/>
          <dgm:layoutNode name="LevelOneTextNode" styleLbl="node0">
            <dgm:varLst>
              <dgm:chPref val="3"/>
            </dgm:varLst>
            <dgm:alg type="tx">
              <dgm:param type="autoTxRot" val="grav"/>
            </dgm:alg>
            <dgm:choose name="Name9">
              <dgm:if name="Name10" func="var" arg="dir" op="equ" val="norm">
                <dgm:shape xmlns:r="http://schemas.openxmlformats.org/officeDocument/2006/relationships" rot="270" type="rect" r:blip="">
                  <dgm:adjLst/>
                </dgm:shape>
              </dgm:if>
              <dgm:else name="Name11">
                <dgm:shape xmlns:r="http://schemas.openxmlformats.org/officeDocument/2006/relationships" rot="90" type="rect" r:blip="">
                  <dgm:adjLst/>
                </dgm:shape>
              </dgm:else>
            </dgm:choose>
            <dgm:presOf axis="self"/>
            <dgm:constrLst>
              <dgm:constr type="tMarg" refType="primFontSz" fact="0.05"/>
              <dgm:constr type="bMarg" refType="primFontSz" fact="0.05"/>
              <dgm:constr type="lMarg" refType="primFontSz" fact="0.05"/>
              <dgm:constr type="rMarg" refType="primFontSz" fact="0.05"/>
            </dgm:constrLst>
            <dgm:ruleLst>
              <dgm:rule type="primFontSz" val="2" fact="NaN" max="NaN"/>
            </dgm:ruleLst>
          </dgm:layoutNode>
          <dgm:layoutNode name="level2hierChild">
            <dgm:choose name="Name12">
              <dgm:if name="Name13" func="var" arg="dir" op="equ" val="norm">
                <dgm:alg type="hierChild">
                  <dgm:param type="linDir" val="fromT"/>
                  <dgm:param type="chAlign" val="l"/>
                </dgm:alg>
              </dgm:if>
              <dgm:else name="Name14">
                <dgm:alg type="hierChild">
                  <dgm:param type="linDir" val="fromT"/>
                  <dgm:param type="chAlign" val="r"/>
                </dgm:alg>
              </dgm:else>
            </dgm:choose>
            <dgm:shape xmlns:r="http://schemas.openxmlformats.org/officeDocument/2006/relationships" r:blip="">
              <dgm:adjLst/>
            </dgm:shape>
            <dgm:presOf/>
            <dgm:forEach name="repeat" axis="ch">
              <dgm:forEach name="Name15" axis="self" ptType="parTrans" cnt="1">
                <dgm:layoutNode name="conn2-1">
                  <dgm:choose name="Name16">
                    <dgm:if name="Name17" func="var" arg="dir" op="equ" val="norm">
                      <dgm:alg type="conn">
                        <dgm:param type="dim" val="1D"/>
                        <dgm:param type="begPts" val="midR"/>
                        <dgm:param type="endPts" val="midL"/>
                        <dgm:param type="endSty" val="noArr"/>
                        <dgm:param type="connRout" val="bend"/>
                      </dgm:alg>
                    </dgm:if>
                    <dgm:else name="Name18">
                      <dgm:alg type="conn">
                        <dgm:param type="dim" val="1D"/>
                        <dgm:param type="begPts" val="midL"/>
                        <dgm:param type="endPts" val="midR"/>
                        <dgm:param type="endSty" val="noArr"/>
                        <dgm:param type="connRout" val="bend"/>
                      </dgm:alg>
                    </dgm:else>
                  </dgm:choose>
                  <dgm:shape xmlns:r="http://schemas.openxmlformats.org/officeDocument/2006/relationships" type="conn" r:blip="" zOrderOff="-99999">
                    <dgm:adjLst/>
                  </dgm:shape>
                  <dgm:presOf axis="self"/>
                  <dgm:constrLst>
                    <dgm:constr type="w" val="1"/>
                    <dgm:constr type="h" val="5"/>
                    <dgm:constr type="connDist"/>
                    <dgm:constr type="begPad"/>
                    <dgm:constr type="endPad"/>
                    <dgm:constr type="userA" for="ch" refType="connDist"/>
                  </dgm:constr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9" axis="self" ptType="node">
                <dgm:layoutNode name="root2">
                  <dgm:choose name="Name20">
                    <dgm:if name="Name21" func="var" arg="dir" op="equ" val="norm">
                      <dgm:alg type="hierRoot">
                        <dgm:param type="hierAlign" val="lCtrCh"/>
                      </dgm:alg>
                    </dgm:if>
                    <dgm:else name="Name22">
                      <dgm:alg type="hierRoot">
                        <dgm:param type="hierAlign" val="rCtrCh"/>
                      </dgm:alg>
                    </dgm:else>
                  </dgm:choose>
                  <dgm:shape xmlns:r="http://schemas.openxmlformats.org/officeDocument/2006/relationships" r:blip="">
                    <dgm:adjLst/>
                  </dgm:shape>
                  <dgm:presOf/>
                  <dgm:layoutNode name="LevelTwoTextNode">
                    <dgm:varLst>
                      <dgm:chPref val="3"/>
                    </dgm:varLst>
                    <dgm:alg type="tx"/>
                    <dgm:shape xmlns:r="http://schemas.openxmlformats.org/officeDocument/2006/relationships" type="rect" r:blip="">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2" fact="NaN" max="NaN"/>
                    </dgm:ruleLst>
                  </dgm:layoutNode>
                  <dgm:layoutNode name="level3hierChild">
                    <dgm:choose name="Name23">
                      <dgm:if name="Name24" func="var" arg="dir" op="equ" val="norm">
                        <dgm:alg type="hierChild">
                          <dgm:param type="linDir" val="fromT"/>
                          <dgm:param type="chAlign" val="l"/>
                        </dgm:alg>
                      </dgm:if>
                      <dgm:else name="Name25">
                        <dgm:alg type="hierChild">
                          <dgm:param type="linDir" val="fromT"/>
                          <dgm:param type="chAlign" val="r"/>
                        </dgm:alg>
                      </dgm:else>
                    </dgm:choose>
                    <dgm:shape xmlns:r="http://schemas.openxmlformats.org/officeDocument/2006/relationships" r:blip="">
                      <dgm:adjLst/>
                    </dgm:shape>
                    <dgm:presOf/>
                    <dgm:forEach name="Name26" ref="repeat"/>
                  </dgm:layoutNode>
                </dgm:layoutNode>
              </dgm:forEach>
            </dgm:forEach>
          </dgm:layoutNode>
        </dgm:layoutNode>
      </dgm:forEach>
    </dgm:forEach>
  </dgm:layoutNode>
</dgm:layoutDef>
</file>

<file path=ppt/diagrams/layout9.xml><?xml version="1.0" encoding="utf-8"?>
<dgm:layoutDef xmlns:dgm="http://schemas.openxmlformats.org/drawingml/2006/diagram" xmlns:a="http://schemas.openxmlformats.org/drawingml/2006/main" uniqueId="urn:microsoft.com/office/officeart/2008/layout/HorizontalMultiLevelHierarchy">
  <dgm:title val=""/>
  <dgm:desc val=""/>
  <dgm:catLst>
    <dgm:cat type="hierarchy" pri="46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clrData>
  <dgm:layoutNode name="Name0">
    <dgm:varLst>
      <dgm:chPref val="1"/>
      <dgm:dir/>
      <dgm:animOne val="branch"/>
      <dgm:animLvl val="lvl"/>
      <dgm:resizeHandles val="exact"/>
    </dgm:varLst>
    <dgm:choose name="Name1">
      <dgm:if name="Name2" func="var" arg="dir" op="equ" val="norm">
        <dgm:alg type="hierChild">
          <dgm:param type="linDir" val="fromT"/>
          <dgm:param type="chAlign" val="l"/>
        </dgm:alg>
      </dgm:if>
      <dgm:else name="Name3">
        <dgm:alg type="hierChild">
          <dgm:param type="linDir" val="fromT"/>
          <dgm:param type="chAlign" val="r"/>
        </dgm:alg>
      </dgm:else>
    </dgm:choose>
    <dgm:shape xmlns:r="http://schemas.openxmlformats.org/officeDocument/2006/relationships" r:blip="">
      <dgm:adjLst/>
    </dgm:shape>
    <dgm:presOf/>
    <dgm:constrLst>
      <dgm:constr type="h" for="des" forName="LevelOneTextNode" refType="h"/>
      <dgm:constr type="w" for="des" forName="LevelOneTextNode" refType="h" refFor="des" refForName="LevelOneTextNode" fact="0.19"/>
      <dgm:constr type="h" for="des" forName="LevelTwoTextNode" refType="w" refFor="des" refForName="LevelOneTextNode"/>
      <dgm:constr type="w" for="des" forName="LevelTwoTextNode" refType="h" refFor="des" refForName="LevelTwoTextNode" fact="3.28"/>
      <dgm:constr type="sibSp" refType="h" refFor="des" refForName="LevelTwoTextNode" op="equ" fact="0.25"/>
      <dgm:constr type="sibSp" for="des" forName="level2hierChild" refType="h" refFor="des" refForName="LevelTwoTextNode" op="equ" fact="0.25"/>
      <dgm:constr type="sibSp" for="des" forName="level3hierChild" refType="h" refFor="des" refForName="LevelTwoTextNode" op="equ" fact="0.25"/>
      <dgm:constr type="sp" for="des" forName="root1" refType="w" refFor="des" refForName="LevelTwoTextNode" fact="0.2"/>
      <dgm:constr type="sp" for="des" forName="root2" refType="sp" refFor="des" refForName="root1" op="equ"/>
      <dgm:constr type="primFontSz" for="des" forName="LevelOneTextNode" op="equ" val="65"/>
      <dgm:constr type="primFontSz" for="des" forName="LevelTwoTextNode" op="equ" val="65"/>
      <dgm:constr type="primFontSz" for="des" forName="LevelTwoTextNode" refType="primFontSz" refFor="des" refForName="LevelOneTextNode" op="lte"/>
      <dgm:constr type="primFontSz" for="des" forName="connTx" op="equ" val="50"/>
      <dgm:constr type="primFontSz" for="des" forName="connTx" refType="primFontSz" refFor="des" refForName="LevelOneTextNode" op="lte" fact="0.78"/>
    </dgm:constrLst>
    <dgm:forEach name="Name4" axis="ch">
      <dgm:forEach name="Name5" axis="self" ptType="node">
        <dgm:layoutNode name="root1">
          <dgm:choose name="Name6">
            <dgm:if name="Name7" func="var" arg="dir" op="equ" val="norm">
              <dgm:alg type="hierRoot">
                <dgm:param type="hierAlign" val="lCtrCh"/>
              </dgm:alg>
            </dgm:if>
            <dgm:else name="Name8">
              <dgm:alg type="hierRoot">
                <dgm:param type="hierAlign" val="rCtrCh"/>
              </dgm:alg>
            </dgm:else>
          </dgm:choose>
          <dgm:shape xmlns:r="http://schemas.openxmlformats.org/officeDocument/2006/relationships" r:blip="">
            <dgm:adjLst/>
          </dgm:shape>
          <dgm:presOf/>
          <dgm:layoutNode name="LevelOneTextNode" styleLbl="node0">
            <dgm:varLst>
              <dgm:chPref val="3"/>
            </dgm:varLst>
            <dgm:alg type="tx">
              <dgm:param type="autoTxRot" val="grav"/>
            </dgm:alg>
            <dgm:choose name="Name9">
              <dgm:if name="Name10" func="var" arg="dir" op="equ" val="norm">
                <dgm:shape xmlns:r="http://schemas.openxmlformats.org/officeDocument/2006/relationships" rot="270" type="rect" r:blip="">
                  <dgm:adjLst/>
                </dgm:shape>
              </dgm:if>
              <dgm:else name="Name11">
                <dgm:shape xmlns:r="http://schemas.openxmlformats.org/officeDocument/2006/relationships" rot="90" type="rect" r:blip="">
                  <dgm:adjLst/>
                </dgm:shape>
              </dgm:else>
            </dgm:choose>
            <dgm:presOf axis="self"/>
            <dgm:constrLst>
              <dgm:constr type="tMarg" refType="primFontSz" fact="0.05"/>
              <dgm:constr type="bMarg" refType="primFontSz" fact="0.05"/>
              <dgm:constr type="lMarg" refType="primFontSz" fact="0.05"/>
              <dgm:constr type="rMarg" refType="primFontSz" fact="0.05"/>
            </dgm:constrLst>
            <dgm:ruleLst>
              <dgm:rule type="primFontSz" val="2" fact="NaN" max="NaN"/>
            </dgm:ruleLst>
          </dgm:layoutNode>
          <dgm:layoutNode name="level2hierChild">
            <dgm:choose name="Name12">
              <dgm:if name="Name13" func="var" arg="dir" op="equ" val="norm">
                <dgm:alg type="hierChild">
                  <dgm:param type="linDir" val="fromT"/>
                  <dgm:param type="chAlign" val="l"/>
                </dgm:alg>
              </dgm:if>
              <dgm:else name="Name14">
                <dgm:alg type="hierChild">
                  <dgm:param type="linDir" val="fromT"/>
                  <dgm:param type="chAlign" val="r"/>
                </dgm:alg>
              </dgm:else>
            </dgm:choose>
            <dgm:shape xmlns:r="http://schemas.openxmlformats.org/officeDocument/2006/relationships" r:blip="">
              <dgm:adjLst/>
            </dgm:shape>
            <dgm:presOf/>
            <dgm:forEach name="repeat" axis="ch">
              <dgm:forEach name="Name15" axis="self" ptType="parTrans" cnt="1">
                <dgm:layoutNode name="conn2-1">
                  <dgm:choose name="Name16">
                    <dgm:if name="Name17" func="var" arg="dir" op="equ" val="norm">
                      <dgm:alg type="conn">
                        <dgm:param type="dim" val="1D"/>
                        <dgm:param type="begPts" val="midR"/>
                        <dgm:param type="endPts" val="midL"/>
                        <dgm:param type="endSty" val="noArr"/>
                        <dgm:param type="connRout" val="bend"/>
                      </dgm:alg>
                    </dgm:if>
                    <dgm:else name="Name18">
                      <dgm:alg type="conn">
                        <dgm:param type="dim" val="1D"/>
                        <dgm:param type="begPts" val="midL"/>
                        <dgm:param type="endPts" val="midR"/>
                        <dgm:param type="endSty" val="noArr"/>
                        <dgm:param type="connRout" val="bend"/>
                      </dgm:alg>
                    </dgm:else>
                  </dgm:choose>
                  <dgm:shape xmlns:r="http://schemas.openxmlformats.org/officeDocument/2006/relationships" type="conn" r:blip="" zOrderOff="-99999">
                    <dgm:adjLst/>
                  </dgm:shape>
                  <dgm:presOf axis="self"/>
                  <dgm:constrLst>
                    <dgm:constr type="w" val="1"/>
                    <dgm:constr type="h" val="5"/>
                    <dgm:constr type="connDist"/>
                    <dgm:constr type="begPad"/>
                    <dgm:constr type="endPad"/>
                    <dgm:constr type="userA" for="ch" refType="connDist"/>
                  </dgm:constr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9" axis="self" ptType="node">
                <dgm:layoutNode name="root2">
                  <dgm:choose name="Name20">
                    <dgm:if name="Name21" func="var" arg="dir" op="equ" val="norm">
                      <dgm:alg type="hierRoot">
                        <dgm:param type="hierAlign" val="lCtrCh"/>
                      </dgm:alg>
                    </dgm:if>
                    <dgm:else name="Name22">
                      <dgm:alg type="hierRoot">
                        <dgm:param type="hierAlign" val="rCtrCh"/>
                      </dgm:alg>
                    </dgm:else>
                  </dgm:choose>
                  <dgm:shape xmlns:r="http://schemas.openxmlformats.org/officeDocument/2006/relationships" r:blip="">
                    <dgm:adjLst/>
                  </dgm:shape>
                  <dgm:presOf/>
                  <dgm:layoutNode name="LevelTwoTextNode">
                    <dgm:varLst>
                      <dgm:chPref val="3"/>
                    </dgm:varLst>
                    <dgm:alg type="tx"/>
                    <dgm:shape xmlns:r="http://schemas.openxmlformats.org/officeDocument/2006/relationships" type="rect" r:blip="">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2" fact="NaN" max="NaN"/>
                    </dgm:ruleLst>
                  </dgm:layoutNode>
                  <dgm:layoutNode name="level3hierChild">
                    <dgm:choose name="Name23">
                      <dgm:if name="Name24" func="var" arg="dir" op="equ" val="norm">
                        <dgm:alg type="hierChild">
                          <dgm:param type="linDir" val="fromT"/>
                          <dgm:param type="chAlign" val="l"/>
                        </dgm:alg>
                      </dgm:if>
                      <dgm:else name="Name25">
                        <dgm:alg type="hierChild">
                          <dgm:param type="linDir" val="fromT"/>
                          <dgm:param type="chAlign" val="r"/>
                        </dgm:alg>
                      </dgm:else>
                    </dgm:choose>
                    <dgm:shape xmlns:r="http://schemas.openxmlformats.org/officeDocument/2006/relationships" r:blip="">
                      <dgm:adjLst/>
                    </dgm:shape>
                    <dgm:presOf/>
                    <dgm:forEach name="Name26" ref="repeat"/>
                  </dgm:layoutNode>
                </dgm:layoutNode>
              </dgm:forEach>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70238" cy="481013"/>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4143375" y="0"/>
            <a:ext cx="3170238" cy="481013"/>
          </a:xfrm>
          <a:prstGeom prst="rect">
            <a:avLst/>
          </a:prstGeom>
        </p:spPr>
        <p:txBody>
          <a:bodyPr vert="horz" lIns="91440" tIns="45720" rIns="91440" bIns="45720" rtlCol="0"/>
          <a:lstStyle>
            <a:lvl1pPr algn="r">
              <a:defRPr sz="1200"/>
            </a:lvl1pPr>
          </a:lstStyle>
          <a:p>
            <a:fld id="{CCD9D4F3-1CB6-4E57-BC6A-8FDD6DF1AC39}" type="datetimeFigureOut">
              <a:rPr lang="en-US" smtClean="0"/>
              <a:t>3/17/2020</a:t>
            </a:fld>
            <a:endParaRPr lang="en-US"/>
          </a:p>
        </p:txBody>
      </p:sp>
      <p:sp>
        <p:nvSpPr>
          <p:cNvPr id="4" name="Footer Placeholder 3"/>
          <p:cNvSpPr>
            <a:spLocks noGrp="1"/>
          </p:cNvSpPr>
          <p:nvPr>
            <p:ph type="ftr" sz="quarter" idx="2"/>
          </p:nvPr>
        </p:nvSpPr>
        <p:spPr>
          <a:xfrm>
            <a:off x="0" y="9120188"/>
            <a:ext cx="3170238" cy="481012"/>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4143375" y="9120188"/>
            <a:ext cx="3170238" cy="481012"/>
          </a:xfrm>
          <a:prstGeom prst="rect">
            <a:avLst/>
          </a:prstGeom>
        </p:spPr>
        <p:txBody>
          <a:bodyPr vert="horz" lIns="91440" tIns="45720" rIns="91440" bIns="45720" rtlCol="0" anchor="b"/>
          <a:lstStyle>
            <a:lvl1pPr algn="r">
              <a:defRPr sz="1200"/>
            </a:lvl1pPr>
          </a:lstStyle>
          <a:p>
            <a:fld id="{A352C7E1-5E17-4B76-93F9-C135FF019537}" type="slidenum">
              <a:rPr lang="en-US" smtClean="0"/>
              <a:t>‹#›</a:t>
            </a:fld>
            <a:endParaRPr lang="en-US"/>
          </a:p>
        </p:txBody>
      </p:sp>
    </p:spTree>
    <p:extLst>
      <p:ext uri="{BB962C8B-B14F-4D97-AF65-F5344CB8AC3E}">
        <p14:creationId xmlns:p14="http://schemas.microsoft.com/office/powerpoint/2010/main" val="157882588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70238" cy="479425"/>
          </a:xfrm>
          <a:prstGeom prst="rect">
            <a:avLst/>
          </a:prstGeom>
        </p:spPr>
        <p:txBody>
          <a:bodyPr vert="horz" lIns="91440" tIns="45720" rIns="91440" bIns="45720" rtlCol="0"/>
          <a:lstStyle>
            <a:lvl1pPr algn="l" eaLnBrk="1" fontAlgn="auto" hangingPunct="1">
              <a:spcBef>
                <a:spcPts val="0"/>
              </a:spcBef>
              <a:spcAft>
                <a:spcPts val="0"/>
              </a:spcAft>
              <a:defRPr sz="1200">
                <a:latin typeface="+mn-lt"/>
              </a:defRPr>
            </a:lvl1pPr>
          </a:lstStyle>
          <a:p>
            <a:pPr>
              <a:defRPr/>
            </a:pPr>
            <a:endParaRPr lang="en-US"/>
          </a:p>
        </p:txBody>
      </p:sp>
      <p:sp>
        <p:nvSpPr>
          <p:cNvPr id="3" name="Date Placeholder 2"/>
          <p:cNvSpPr>
            <a:spLocks noGrp="1"/>
          </p:cNvSpPr>
          <p:nvPr>
            <p:ph type="dt" idx="1"/>
          </p:nvPr>
        </p:nvSpPr>
        <p:spPr>
          <a:xfrm>
            <a:off x="4143375" y="0"/>
            <a:ext cx="3170238" cy="479425"/>
          </a:xfrm>
          <a:prstGeom prst="rect">
            <a:avLst/>
          </a:prstGeom>
        </p:spPr>
        <p:txBody>
          <a:bodyPr vert="horz" lIns="91440" tIns="45720" rIns="91440" bIns="45720" rtlCol="0"/>
          <a:lstStyle>
            <a:lvl1pPr algn="r" eaLnBrk="1" fontAlgn="auto" hangingPunct="1">
              <a:spcBef>
                <a:spcPts val="0"/>
              </a:spcBef>
              <a:spcAft>
                <a:spcPts val="0"/>
              </a:spcAft>
              <a:defRPr sz="1200" smtClean="0">
                <a:latin typeface="+mn-lt"/>
              </a:defRPr>
            </a:lvl1pPr>
          </a:lstStyle>
          <a:p>
            <a:pPr>
              <a:defRPr/>
            </a:pPr>
            <a:fld id="{33C03299-4BB1-4AD2-828F-715F084383AD}" type="datetimeFigureOut">
              <a:rPr lang="en-US"/>
              <a:pPr>
                <a:defRPr/>
              </a:pPr>
              <a:t>3/17/2020</a:t>
            </a:fld>
            <a:endParaRPr lang="en-US"/>
          </a:p>
        </p:txBody>
      </p:sp>
      <p:sp>
        <p:nvSpPr>
          <p:cNvPr id="4" name="Slide Image Placeholder 3"/>
          <p:cNvSpPr>
            <a:spLocks noGrp="1" noRot="1" noChangeAspect="1"/>
          </p:cNvSpPr>
          <p:nvPr>
            <p:ph type="sldImg" idx="2"/>
          </p:nvPr>
        </p:nvSpPr>
        <p:spPr>
          <a:xfrm>
            <a:off x="457200" y="720725"/>
            <a:ext cx="6400800" cy="360045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p:cNvSpPr>
            <a:spLocks noGrp="1"/>
          </p:cNvSpPr>
          <p:nvPr>
            <p:ph type="body" sz="quarter" idx="3"/>
          </p:nvPr>
        </p:nvSpPr>
        <p:spPr>
          <a:xfrm>
            <a:off x="731838" y="4560888"/>
            <a:ext cx="5851525" cy="4319587"/>
          </a:xfrm>
          <a:prstGeom prst="rect">
            <a:avLst/>
          </a:prstGeom>
        </p:spPr>
        <p:txBody>
          <a:bodyPr vert="horz" lIns="91440" tIns="45720" rIns="91440" bIns="45720" rtlCol="0">
            <a:norm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0" y="9120188"/>
            <a:ext cx="3170238" cy="479425"/>
          </a:xfrm>
          <a:prstGeom prst="rect">
            <a:avLst/>
          </a:prstGeom>
        </p:spPr>
        <p:txBody>
          <a:bodyPr vert="horz" lIns="91440" tIns="45720" rIns="91440" bIns="45720" rtlCol="0" anchor="b"/>
          <a:lstStyle>
            <a:lvl1pPr algn="l" eaLnBrk="1" fontAlgn="auto" hangingPunct="1">
              <a:spcBef>
                <a:spcPts val="0"/>
              </a:spcBef>
              <a:spcAft>
                <a:spcPts val="0"/>
              </a:spcAft>
              <a:defRPr sz="1200">
                <a:latin typeface="+mn-lt"/>
              </a:defRPr>
            </a:lvl1pPr>
          </a:lstStyle>
          <a:p>
            <a:pPr>
              <a:defRPr/>
            </a:pPr>
            <a:endParaRPr lang="en-US"/>
          </a:p>
        </p:txBody>
      </p:sp>
      <p:sp>
        <p:nvSpPr>
          <p:cNvPr id="7" name="Slide Number Placeholder 6"/>
          <p:cNvSpPr>
            <a:spLocks noGrp="1"/>
          </p:cNvSpPr>
          <p:nvPr>
            <p:ph type="sldNum" sz="quarter" idx="5"/>
          </p:nvPr>
        </p:nvSpPr>
        <p:spPr>
          <a:xfrm>
            <a:off x="4143375" y="9120188"/>
            <a:ext cx="3170238" cy="479425"/>
          </a:xfrm>
          <a:prstGeom prst="rect">
            <a:avLst/>
          </a:prstGeom>
        </p:spPr>
        <p:txBody>
          <a:bodyPr vert="horz" lIns="91440" tIns="45720" rIns="91440" bIns="45720" rtlCol="0" anchor="b"/>
          <a:lstStyle>
            <a:lvl1pPr algn="r" eaLnBrk="1" fontAlgn="auto" hangingPunct="1">
              <a:spcBef>
                <a:spcPts val="0"/>
              </a:spcBef>
              <a:spcAft>
                <a:spcPts val="0"/>
              </a:spcAft>
              <a:defRPr sz="1200" smtClean="0">
                <a:latin typeface="+mn-lt"/>
              </a:defRPr>
            </a:lvl1pPr>
          </a:lstStyle>
          <a:p>
            <a:pPr>
              <a:defRPr/>
            </a:pPr>
            <a:fld id="{EB38CAEC-4554-485B-9189-C45C7447A404}" type="slidenum">
              <a:rPr lang="en-US"/>
              <a:pPr>
                <a:defRPr/>
              </a:pPr>
              <a:t>‹#›</a:t>
            </a:fld>
            <a:endParaRPr lang="en-US"/>
          </a:p>
        </p:txBody>
      </p:sp>
    </p:spTree>
    <p:extLst>
      <p:ext uri="{BB962C8B-B14F-4D97-AF65-F5344CB8AC3E}">
        <p14:creationId xmlns:p14="http://schemas.microsoft.com/office/powerpoint/2010/main" val="1503583859"/>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mn-lt"/>
        <a:ea typeface="+mn-ea"/>
        <a:cs typeface="+mn-cs"/>
      </a:defRPr>
    </a:lvl1pPr>
    <a:lvl2pPr marL="457200" algn="l" rtl="0" fontAlgn="base">
      <a:spcBef>
        <a:spcPct val="30000"/>
      </a:spcBef>
      <a:spcAft>
        <a:spcPct val="0"/>
      </a:spcAft>
      <a:defRPr sz="1200" kern="1200">
        <a:solidFill>
          <a:schemeClr val="tx1"/>
        </a:solidFill>
        <a:latin typeface="+mn-lt"/>
        <a:ea typeface="+mn-ea"/>
        <a:cs typeface="+mn-cs"/>
      </a:defRPr>
    </a:lvl2pPr>
    <a:lvl3pPr marL="914400" algn="l" rtl="0" fontAlgn="base">
      <a:spcBef>
        <a:spcPct val="30000"/>
      </a:spcBef>
      <a:spcAft>
        <a:spcPct val="0"/>
      </a:spcAft>
      <a:defRPr sz="1200" kern="1200">
        <a:solidFill>
          <a:schemeClr val="tx1"/>
        </a:solidFill>
        <a:latin typeface="+mn-lt"/>
        <a:ea typeface="+mn-ea"/>
        <a:cs typeface="+mn-cs"/>
      </a:defRPr>
    </a:lvl3pPr>
    <a:lvl4pPr marL="1371600" algn="l" rtl="0" fontAlgn="base">
      <a:spcBef>
        <a:spcPct val="30000"/>
      </a:spcBef>
      <a:spcAft>
        <a:spcPct val="0"/>
      </a:spcAft>
      <a:defRPr sz="1200" kern="1200">
        <a:solidFill>
          <a:schemeClr val="tx1"/>
        </a:solidFill>
        <a:latin typeface="+mn-lt"/>
        <a:ea typeface="+mn-ea"/>
        <a:cs typeface="+mn-cs"/>
      </a:defRPr>
    </a:lvl4pPr>
    <a:lvl5pPr marL="1828800" algn="l" rtl="0" fontAlgn="base">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19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r>
              <a:rPr lang="en-US" altLang="en-US" dirty="0"/>
              <a:t>Hi my name is Angela Guo and I am part of our shingles team at CDC and work closely with the shingles ACIP work group and have helped our work group use the ACIP evidence to recommendation framework to inform vaccine policy.</a:t>
            </a:r>
          </a:p>
          <a:p>
            <a:pPr>
              <a:spcBef>
                <a:spcPct val="0"/>
              </a:spcBef>
            </a:pPr>
            <a:endParaRPr lang="en-US" altLang="en-US" dirty="0"/>
          </a:p>
          <a:p>
            <a:pPr marL="0" marR="0" lvl="0" indent="0" algn="l" defTabSz="914400" rtl="0" eaLnBrk="1" fontAlgn="base" latinLnBrk="0" hangingPunct="1">
              <a:lnSpc>
                <a:spcPct val="100000"/>
              </a:lnSpc>
              <a:spcBef>
                <a:spcPct val="0"/>
              </a:spcBef>
              <a:spcAft>
                <a:spcPct val="0"/>
              </a:spcAft>
              <a:buClrTx/>
              <a:buSzTx/>
              <a:buFontTx/>
              <a:buNone/>
              <a:tabLst/>
              <a:defRPr/>
            </a:pPr>
            <a:r>
              <a:rPr lang="en-US" altLang="en-US" dirty="0"/>
              <a:t>Today we are going to talk about Evidence to Recommendation Frameworks – what they are, why we use them, and how the Advisory Committee of Immunization Practices uses this framework to inform policy decisions.</a:t>
            </a:r>
          </a:p>
          <a:p>
            <a:pPr>
              <a:spcBef>
                <a:spcPct val="0"/>
              </a:spcBef>
            </a:pPr>
            <a:endParaRPr lang="en-US" altLang="en-US" dirty="0"/>
          </a:p>
          <a:p>
            <a:pPr>
              <a:spcBef>
                <a:spcPct val="0"/>
              </a:spcBef>
            </a:pPr>
            <a:r>
              <a:rPr lang="en-US" altLang="en-US" dirty="0"/>
              <a:t>But first, just out of curiosity – how many of you have used an </a:t>
            </a:r>
            <a:r>
              <a:rPr lang="en-US" altLang="en-US" dirty="0" err="1"/>
              <a:t>EtR</a:t>
            </a:r>
            <a:r>
              <a:rPr lang="en-US" altLang="en-US" dirty="0"/>
              <a:t> framework previously?</a:t>
            </a:r>
          </a:p>
          <a:p>
            <a:pPr>
              <a:spcBef>
                <a:spcPct val="0"/>
              </a:spcBef>
            </a:pPr>
            <a:endParaRPr lang="en-US" altLang="en-US" dirty="0"/>
          </a:p>
          <a:p>
            <a:pPr>
              <a:spcBef>
                <a:spcPct val="0"/>
              </a:spcBef>
            </a:pPr>
            <a:endParaRPr lang="en-US" altLang="en-US" dirty="0"/>
          </a:p>
        </p:txBody>
      </p:sp>
      <p:sp>
        <p:nvSpPr>
          <p:cNvPr id="819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Myriad Web Pro" panose="020B0503030403020204" pitchFamily="34" charset="0"/>
              </a:defRPr>
            </a:lvl1pPr>
            <a:lvl2pPr marL="742950" indent="-285750">
              <a:defRPr>
                <a:solidFill>
                  <a:schemeClr val="tx1"/>
                </a:solidFill>
                <a:latin typeface="Myriad Web Pro" panose="020B0503030403020204" pitchFamily="34" charset="0"/>
              </a:defRPr>
            </a:lvl2pPr>
            <a:lvl3pPr marL="1143000" indent="-228600">
              <a:defRPr>
                <a:solidFill>
                  <a:schemeClr val="tx1"/>
                </a:solidFill>
                <a:latin typeface="Myriad Web Pro" panose="020B0503030403020204" pitchFamily="34" charset="0"/>
              </a:defRPr>
            </a:lvl3pPr>
            <a:lvl4pPr marL="1600200" indent="-228600">
              <a:defRPr>
                <a:solidFill>
                  <a:schemeClr val="tx1"/>
                </a:solidFill>
                <a:latin typeface="Myriad Web Pro" panose="020B0503030403020204" pitchFamily="34" charset="0"/>
              </a:defRPr>
            </a:lvl4pPr>
            <a:lvl5pPr marL="2057400" indent="-228600">
              <a:defRPr>
                <a:solidFill>
                  <a:schemeClr val="tx1"/>
                </a:solidFill>
                <a:latin typeface="Myriad Web Pro" panose="020B0503030403020204" pitchFamily="34" charset="0"/>
              </a:defRPr>
            </a:lvl5pPr>
            <a:lvl6pPr marL="2514600" indent="-228600" fontAlgn="base">
              <a:spcBef>
                <a:spcPct val="0"/>
              </a:spcBef>
              <a:spcAft>
                <a:spcPct val="0"/>
              </a:spcAft>
              <a:defRPr>
                <a:solidFill>
                  <a:schemeClr val="tx1"/>
                </a:solidFill>
                <a:latin typeface="Myriad Web Pro" panose="020B0503030403020204" pitchFamily="34" charset="0"/>
              </a:defRPr>
            </a:lvl6pPr>
            <a:lvl7pPr marL="2971800" indent="-228600" fontAlgn="base">
              <a:spcBef>
                <a:spcPct val="0"/>
              </a:spcBef>
              <a:spcAft>
                <a:spcPct val="0"/>
              </a:spcAft>
              <a:defRPr>
                <a:solidFill>
                  <a:schemeClr val="tx1"/>
                </a:solidFill>
                <a:latin typeface="Myriad Web Pro" panose="020B0503030403020204" pitchFamily="34" charset="0"/>
              </a:defRPr>
            </a:lvl7pPr>
            <a:lvl8pPr marL="3429000" indent="-228600" fontAlgn="base">
              <a:spcBef>
                <a:spcPct val="0"/>
              </a:spcBef>
              <a:spcAft>
                <a:spcPct val="0"/>
              </a:spcAft>
              <a:defRPr>
                <a:solidFill>
                  <a:schemeClr val="tx1"/>
                </a:solidFill>
                <a:latin typeface="Myriad Web Pro" panose="020B0503030403020204" pitchFamily="34" charset="0"/>
              </a:defRPr>
            </a:lvl8pPr>
            <a:lvl9pPr marL="3886200" indent="-228600" fontAlgn="base">
              <a:spcBef>
                <a:spcPct val="0"/>
              </a:spcBef>
              <a:spcAft>
                <a:spcPct val="0"/>
              </a:spcAft>
              <a:defRPr>
                <a:solidFill>
                  <a:schemeClr val="tx1"/>
                </a:solidFill>
                <a:latin typeface="Myriad Web Pro" panose="020B0503030403020204" pitchFamily="34" charset="0"/>
              </a:defRPr>
            </a:lvl9pPr>
          </a:lstStyle>
          <a:p>
            <a:pPr fontAlgn="base">
              <a:spcBef>
                <a:spcPct val="0"/>
              </a:spcBef>
              <a:spcAft>
                <a:spcPct val="0"/>
              </a:spcAft>
            </a:pPr>
            <a:fld id="{6F084AA2-EDF3-41B6-9BD5-4D1331E35CE7}" type="slidenum">
              <a:rPr lang="en-US" altLang="en-US">
                <a:latin typeface="Calibri" panose="020F0502020204030204" pitchFamily="34" charset="0"/>
              </a:rPr>
              <a:pPr fontAlgn="base">
                <a:spcBef>
                  <a:spcPct val="0"/>
                </a:spcBef>
                <a:spcAft>
                  <a:spcPct val="0"/>
                </a:spcAft>
              </a:pPr>
              <a:t>1</a:t>
            </a:fld>
            <a:endParaRPr lang="en-US" altLang="en-US">
              <a:latin typeface="Calibri" panose="020F0502020204030204" pitchFamily="34" charset="0"/>
            </a:endParaRPr>
          </a:p>
        </p:txBody>
      </p:sp>
    </p:spTree>
    <p:extLst>
      <p:ext uri="{BB962C8B-B14F-4D97-AF65-F5344CB8AC3E}">
        <p14:creationId xmlns:p14="http://schemas.microsoft.com/office/powerpoint/2010/main" val="355451274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was one of our policy questions – should ACIP recommend RZV or </a:t>
            </a:r>
            <a:r>
              <a:rPr lang="en-US" dirty="0" err="1"/>
              <a:t>Shingrix</a:t>
            </a:r>
            <a:r>
              <a:rPr lang="en-US" dirty="0"/>
              <a:t> for use in immunocompetent adults aged 50 years and older for the prevention of shingles</a:t>
            </a:r>
          </a:p>
        </p:txBody>
      </p:sp>
      <p:sp>
        <p:nvSpPr>
          <p:cNvPr id="4" name="Slide Number Placeholder 3"/>
          <p:cNvSpPr>
            <a:spLocks noGrp="1"/>
          </p:cNvSpPr>
          <p:nvPr>
            <p:ph type="sldNum" sz="quarter" idx="5"/>
          </p:nvPr>
        </p:nvSpPr>
        <p:spPr/>
        <p:txBody>
          <a:bodyPr/>
          <a:lstStyle/>
          <a:p>
            <a:pPr>
              <a:defRPr/>
            </a:pPr>
            <a:fld id="{EB38CAEC-4554-485B-9189-C45C7447A404}" type="slidenum">
              <a:rPr lang="en-US" smtClean="0"/>
              <a:pPr>
                <a:defRPr/>
              </a:pPr>
              <a:t>10</a:t>
            </a:fld>
            <a:endParaRPr lang="en-US"/>
          </a:p>
        </p:txBody>
      </p:sp>
    </p:spTree>
    <p:extLst>
      <p:ext uri="{BB962C8B-B14F-4D97-AF65-F5344CB8AC3E}">
        <p14:creationId xmlns:p14="http://schemas.microsoft.com/office/powerpoint/2010/main" val="369609452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 converted each criteria to a question – so for instance for the problem statement, what we are really trying to answer is, “Is there are public health need for this vaccine?”</a:t>
            </a:r>
          </a:p>
          <a:p>
            <a:endParaRPr lang="en-US" dirty="0"/>
          </a:p>
          <a:p>
            <a:r>
              <a:rPr lang="en-US" dirty="0"/>
              <a:t>And I will briefly walk through briefly what our responses by sharing a summary of the evidence we used to answer each question. </a:t>
            </a:r>
          </a:p>
        </p:txBody>
      </p:sp>
      <p:sp>
        <p:nvSpPr>
          <p:cNvPr id="4" name="Slide Number Placeholder 3"/>
          <p:cNvSpPr>
            <a:spLocks noGrp="1"/>
          </p:cNvSpPr>
          <p:nvPr>
            <p:ph type="sldNum" sz="quarter" idx="5"/>
          </p:nvPr>
        </p:nvSpPr>
        <p:spPr/>
        <p:txBody>
          <a:bodyPr/>
          <a:lstStyle/>
          <a:p>
            <a:pPr>
              <a:defRPr/>
            </a:pPr>
            <a:fld id="{EB38CAEC-4554-485B-9189-C45C7447A404}" type="slidenum">
              <a:rPr lang="en-US" smtClean="0"/>
              <a:pPr>
                <a:defRPr/>
              </a:pPr>
              <a:t>11</a:t>
            </a:fld>
            <a:endParaRPr lang="en-US"/>
          </a:p>
        </p:txBody>
      </p:sp>
    </p:spTree>
    <p:extLst>
      <p:ext uri="{BB962C8B-B14F-4D97-AF65-F5344CB8AC3E}">
        <p14:creationId xmlns:p14="http://schemas.microsoft.com/office/powerpoint/2010/main" val="33123744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EB38CAEC-4554-485B-9189-C45C7447A404}" type="slidenum">
              <a:rPr lang="en-US" smtClean="0"/>
              <a:pPr>
                <a:defRPr/>
              </a:pPr>
              <a:t>12</a:t>
            </a:fld>
            <a:endParaRPr lang="en-US"/>
          </a:p>
        </p:txBody>
      </p:sp>
    </p:spTree>
    <p:extLst>
      <p:ext uri="{BB962C8B-B14F-4D97-AF65-F5344CB8AC3E}">
        <p14:creationId xmlns:p14="http://schemas.microsoft.com/office/powerpoint/2010/main" val="415782805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is just a brief summary of the evidence we used. Also printed out for you is an example using a framework for an HPV policy question where you can see how detailed some of these sections can get.</a:t>
            </a:r>
          </a:p>
        </p:txBody>
      </p:sp>
      <p:sp>
        <p:nvSpPr>
          <p:cNvPr id="4" name="Slide Number Placeholder 3"/>
          <p:cNvSpPr>
            <a:spLocks noGrp="1"/>
          </p:cNvSpPr>
          <p:nvPr>
            <p:ph type="sldNum" sz="quarter" idx="5"/>
          </p:nvPr>
        </p:nvSpPr>
        <p:spPr/>
        <p:txBody>
          <a:bodyPr/>
          <a:lstStyle/>
          <a:p>
            <a:pPr>
              <a:defRPr/>
            </a:pPr>
            <a:fld id="{EB38CAEC-4554-485B-9189-C45C7447A404}" type="slidenum">
              <a:rPr lang="en-US" smtClean="0"/>
              <a:pPr>
                <a:defRPr/>
              </a:pPr>
              <a:t>18</a:t>
            </a:fld>
            <a:endParaRPr lang="en-US"/>
          </a:p>
        </p:txBody>
      </p:sp>
    </p:spTree>
    <p:extLst>
      <p:ext uri="{BB962C8B-B14F-4D97-AF65-F5344CB8AC3E}">
        <p14:creationId xmlns:p14="http://schemas.microsoft.com/office/powerpoint/2010/main" val="268270153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Based on the evidence I just shared our work group made the following judgements.</a:t>
            </a:r>
          </a:p>
        </p:txBody>
      </p:sp>
      <p:sp>
        <p:nvSpPr>
          <p:cNvPr id="4" name="Slide Number Placeholder 3"/>
          <p:cNvSpPr>
            <a:spLocks noGrp="1"/>
          </p:cNvSpPr>
          <p:nvPr>
            <p:ph type="sldNum" sz="quarter" idx="5"/>
          </p:nvPr>
        </p:nvSpPr>
        <p:spPr/>
        <p:txBody>
          <a:bodyPr/>
          <a:lstStyle/>
          <a:p>
            <a:pPr>
              <a:defRPr/>
            </a:pPr>
            <a:fld id="{EB38CAEC-4554-485B-9189-C45C7447A404}" type="slidenum">
              <a:rPr lang="en-US" smtClean="0"/>
              <a:pPr>
                <a:defRPr/>
              </a:pPr>
              <a:t>19</a:t>
            </a:fld>
            <a:endParaRPr lang="en-US"/>
          </a:p>
        </p:txBody>
      </p:sp>
    </p:spTree>
    <p:extLst>
      <p:ext uri="{BB962C8B-B14F-4D97-AF65-F5344CB8AC3E}">
        <p14:creationId xmlns:p14="http://schemas.microsoft.com/office/powerpoint/2010/main" val="36460277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Which lead to the final recommendation that ACIP should recommend use of this vaccine to immunocompetent adults aged 50 years and older</a:t>
            </a:r>
          </a:p>
        </p:txBody>
      </p:sp>
      <p:sp>
        <p:nvSpPr>
          <p:cNvPr id="4" name="Slide Number Placeholder 3"/>
          <p:cNvSpPr>
            <a:spLocks noGrp="1"/>
          </p:cNvSpPr>
          <p:nvPr>
            <p:ph type="sldNum" sz="quarter" idx="5"/>
          </p:nvPr>
        </p:nvSpPr>
        <p:spPr/>
        <p:txBody>
          <a:bodyPr/>
          <a:lstStyle/>
          <a:p>
            <a:pPr>
              <a:defRPr/>
            </a:pPr>
            <a:fld id="{EB38CAEC-4554-485B-9189-C45C7447A404}" type="slidenum">
              <a:rPr lang="en-US" smtClean="0"/>
              <a:pPr>
                <a:defRPr/>
              </a:pPr>
              <a:t>26</a:t>
            </a:fld>
            <a:endParaRPr lang="en-US"/>
          </a:p>
        </p:txBody>
      </p:sp>
    </p:spTree>
    <p:extLst>
      <p:ext uri="{BB962C8B-B14F-4D97-AF65-F5344CB8AC3E}">
        <p14:creationId xmlns:p14="http://schemas.microsoft.com/office/powerpoint/2010/main" val="38572059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different shades of green are just to point out that when making judgements, there are different levels of judgements the work group can make. In dark green are judgements were the work group felt strongly “yes” that they agreed to the statement. The lighter green represent where the work group felt “probably yes”.</a:t>
            </a:r>
          </a:p>
          <a:p>
            <a:endParaRPr lang="en-US" dirty="0"/>
          </a:p>
          <a:p>
            <a:r>
              <a:rPr lang="en-US" dirty="0"/>
              <a:t>But all these things factor in to help make the final decision. There is no formula about how many yes’s or probably yes’s are needed to move forward with a recommendation – the nice thing about this framework is that it lays out all the facts and considerations so that the decision can be made taking into account all these factors as a whole. And for some decisions, the factors that are more important will be different than others. </a:t>
            </a:r>
          </a:p>
        </p:txBody>
      </p:sp>
      <p:sp>
        <p:nvSpPr>
          <p:cNvPr id="4" name="Slide Number Placeholder 3"/>
          <p:cNvSpPr>
            <a:spLocks noGrp="1"/>
          </p:cNvSpPr>
          <p:nvPr>
            <p:ph type="sldNum" sz="quarter" idx="5"/>
          </p:nvPr>
        </p:nvSpPr>
        <p:spPr/>
        <p:txBody>
          <a:bodyPr/>
          <a:lstStyle/>
          <a:p>
            <a:pPr>
              <a:defRPr/>
            </a:pPr>
            <a:fld id="{EB38CAEC-4554-485B-9189-C45C7447A404}" type="slidenum">
              <a:rPr lang="en-US" smtClean="0"/>
              <a:pPr>
                <a:defRPr/>
              </a:pPr>
              <a:t>27</a:t>
            </a:fld>
            <a:endParaRPr lang="en-US"/>
          </a:p>
        </p:txBody>
      </p:sp>
    </p:spTree>
    <p:extLst>
      <p:ext uri="{BB962C8B-B14F-4D97-AF65-F5344CB8AC3E}">
        <p14:creationId xmlns:p14="http://schemas.microsoft.com/office/powerpoint/2010/main" val="357226422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I’d like you to work with 1-2 people sitting next to you and pick a policy question currently being considered in one of your countries. </a:t>
            </a:r>
          </a:p>
        </p:txBody>
      </p:sp>
      <p:sp>
        <p:nvSpPr>
          <p:cNvPr id="4" name="Slide Number Placeholder 3"/>
          <p:cNvSpPr>
            <a:spLocks noGrp="1"/>
          </p:cNvSpPr>
          <p:nvPr>
            <p:ph type="sldNum" sz="quarter" idx="5"/>
          </p:nvPr>
        </p:nvSpPr>
        <p:spPr/>
        <p:txBody>
          <a:bodyPr/>
          <a:lstStyle/>
          <a:p>
            <a:pPr>
              <a:defRPr/>
            </a:pPr>
            <a:fld id="{EB38CAEC-4554-485B-9189-C45C7447A404}" type="slidenum">
              <a:rPr lang="en-US" smtClean="0"/>
              <a:pPr>
                <a:defRPr/>
              </a:pPr>
              <a:t>28</a:t>
            </a:fld>
            <a:endParaRPr lang="en-US"/>
          </a:p>
        </p:txBody>
      </p:sp>
    </p:spTree>
    <p:extLst>
      <p:ext uri="{BB962C8B-B14F-4D97-AF65-F5344CB8AC3E}">
        <p14:creationId xmlns:p14="http://schemas.microsoft.com/office/powerpoint/2010/main" val="52446087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EB38CAEC-4554-485B-9189-C45C7447A404}" type="slidenum">
              <a:rPr lang="en-US" smtClean="0"/>
              <a:pPr>
                <a:defRPr/>
              </a:pPr>
              <a:t>33</a:t>
            </a:fld>
            <a:endParaRPr lang="en-US"/>
          </a:p>
        </p:txBody>
      </p:sp>
    </p:spTree>
    <p:extLst>
      <p:ext uri="{BB962C8B-B14F-4D97-AF65-F5344CB8AC3E}">
        <p14:creationId xmlns:p14="http://schemas.microsoft.com/office/powerpoint/2010/main" val="163106407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Here’s a quick overview of what we’ll be talking about in the next 45 minutes. </a:t>
            </a:r>
          </a:p>
          <a:p>
            <a:endParaRPr lang="en-US" dirty="0"/>
          </a:p>
          <a:p>
            <a:r>
              <a:rPr lang="en-US" dirty="0"/>
              <a:t>First I’ll give a quick introduction to Evidence to Recommendation Frameworks</a:t>
            </a:r>
          </a:p>
          <a:p>
            <a:r>
              <a:rPr lang="en-US" dirty="0"/>
              <a:t>Then I’ll go over an example of how the framework was used by ACIP to make policy decisions regarding the new shingles vaccine – </a:t>
            </a:r>
            <a:r>
              <a:rPr lang="en-US" dirty="0" err="1"/>
              <a:t>Shingrix</a:t>
            </a:r>
            <a:endParaRPr lang="en-US" dirty="0"/>
          </a:p>
          <a:p>
            <a:endParaRPr lang="en-US" dirty="0"/>
          </a:p>
          <a:p>
            <a:r>
              <a:rPr lang="en-US" dirty="0"/>
              <a:t>We will then do an activity where I will have all of your apply the framework to policy questions that you may be grappling with in our your work</a:t>
            </a:r>
          </a:p>
          <a:p>
            <a:endParaRPr lang="en-US" dirty="0"/>
          </a:p>
          <a:p>
            <a:r>
              <a:rPr lang="en-US" dirty="0"/>
              <a:t>And then we will open to group discussion.</a:t>
            </a:r>
          </a:p>
        </p:txBody>
      </p:sp>
      <p:sp>
        <p:nvSpPr>
          <p:cNvPr id="4" name="Slide Number Placeholder 3"/>
          <p:cNvSpPr>
            <a:spLocks noGrp="1"/>
          </p:cNvSpPr>
          <p:nvPr>
            <p:ph type="sldNum" sz="quarter" idx="5"/>
          </p:nvPr>
        </p:nvSpPr>
        <p:spPr/>
        <p:txBody>
          <a:bodyPr/>
          <a:lstStyle/>
          <a:p>
            <a:pPr>
              <a:defRPr/>
            </a:pPr>
            <a:fld id="{EB38CAEC-4554-485B-9189-C45C7447A404}" type="slidenum">
              <a:rPr lang="en-US" smtClean="0"/>
              <a:pPr>
                <a:defRPr/>
              </a:pPr>
              <a:t>2</a:t>
            </a:fld>
            <a:endParaRPr lang="en-US"/>
          </a:p>
        </p:txBody>
      </p:sp>
    </p:spTree>
    <p:extLst>
      <p:ext uri="{BB962C8B-B14F-4D97-AF65-F5344CB8AC3E}">
        <p14:creationId xmlns:p14="http://schemas.microsoft.com/office/powerpoint/2010/main" val="273837260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r>
              <a:rPr lang="en-US" sz="1200" kern="1200" dirty="0">
                <a:solidFill>
                  <a:schemeClr val="tx1"/>
                </a:solidFill>
                <a:effectLst/>
                <a:latin typeface="+mn-lt"/>
                <a:ea typeface="+mn-ea"/>
                <a:cs typeface="+mn-cs"/>
              </a:rPr>
              <a:t>To start lets talk about the benefits of </a:t>
            </a:r>
            <a:r>
              <a:rPr lang="en-US" sz="1200" kern="1200" dirty="0" err="1">
                <a:solidFill>
                  <a:schemeClr val="tx1"/>
                </a:solidFill>
                <a:effectLst/>
                <a:latin typeface="+mn-lt"/>
                <a:ea typeface="+mn-ea"/>
                <a:cs typeface="+mn-cs"/>
              </a:rPr>
              <a:t>EtR</a:t>
            </a:r>
            <a:r>
              <a:rPr lang="en-US" sz="1200" kern="1200" dirty="0">
                <a:solidFill>
                  <a:schemeClr val="tx1"/>
                </a:solidFill>
                <a:effectLst/>
                <a:latin typeface="+mn-lt"/>
                <a:ea typeface="+mn-ea"/>
                <a:cs typeface="+mn-cs"/>
              </a:rPr>
              <a:t> frameworks</a:t>
            </a:r>
          </a:p>
          <a:p>
            <a:r>
              <a:rPr lang="en-US" sz="1200" kern="1200" dirty="0" err="1">
                <a:solidFill>
                  <a:schemeClr val="tx1"/>
                </a:solidFill>
                <a:effectLst/>
                <a:latin typeface="+mn-lt"/>
                <a:ea typeface="+mn-ea"/>
                <a:cs typeface="+mn-cs"/>
              </a:rPr>
              <a:t>EtR</a:t>
            </a:r>
            <a:r>
              <a:rPr lang="en-US" sz="1200" kern="1200" dirty="0">
                <a:solidFill>
                  <a:schemeClr val="tx1"/>
                </a:solidFill>
                <a:effectLst/>
                <a:latin typeface="+mn-lt"/>
                <a:ea typeface="+mn-ea"/>
                <a:cs typeface="+mn-cs"/>
              </a:rPr>
              <a:t> frameworks support evidence-based decision-making – which, as for policy-making bodies is critical. </a:t>
            </a:r>
          </a:p>
          <a:p>
            <a:r>
              <a:rPr lang="en-US" sz="1200" kern="1200" dirty="0">
                <a:solidFill>
                  <a:schemeClr val="tx1"/>
                </a:solidFill>
                <a:effectLst/>
                <a:latin typeface="+mn-lt"/>
                <a:ea typeface="+mn-ea"/>
                <a:cs typeface="+mn-cs"/>
              </a:rPr>
              <a:t>And they do this by:</a:t>
            </a:r>
          </a:p>
          <a:p>
            <a:pPr marL="228600" lvl="0" indent="-228600">
              <a:buFont typeface="+mj-lt"/>
              <a:buAutoNum type="arabicPeriod"/>
            </a:pPr>
            <a:r>
              <a:rPr lang="en-US" sz="1200" kern="1200" dirty="0">
                <a:solidFill>
                  <a:schemeClr val="tx1"/>
                </a:solidFill>
                <a:effectLst/>
                <a:latin typeface="+mn-lt"/>
                <a:ea typeface="+mn-ea"/>
                <a:cs typeface="+mn-cs"/>
              </a:rPr>
              <a:t>Improving transparency. Having a framework that can be shared allows for stakeholders to understand the rationale behind a decision clearly </a:t>
            </a:r>
          </a:p>
          <a:p>
            <a:pPr marL="228600" lvl="0" indent="-228600">
              <a:buFont typeface="+mj-lt"/>
              <a:buAutoNum type="arabicPeriod"/>
            </a:pPr>
            <a:r>
              <a:rPr lang="en-US" sz="1200" kern="1200" dirty="0">
                <a:solidFill>
                  <a:schemeClr val="tx1"/>
                </a:solidFill>
                <a:effectLst/>
                <a:latin typeface="+mn-lt"/>
                <a:ea typeface="+mn-ea"/>
                <a:cs typeface="+mn-cs"/>
              </a:rPr>
              <a:t>Ensure that all critical factors are considered. ACIP has adapted a framework that encompasses factors that it deems critical for policy considerations. The framework in some way serves as a checklist ensures that all these factors are considered for every policy decision</a:t>
            </a:r>
          </a:p>
          <a:p>
            <a:pPr marL="228600" lvl="0" indent="-228600">
              <a:buFont typeface="+mj-lt"/>
              <a:buAutoNum type="arabicPeriod"/>
            </a:pPr>
            <a:r>
              <a:rPr lang="en-US" sz="1200" kern="1200" dirty="0">
                <a:solidFill>
                  <a:schemeClr val="tx1"/>
                </a:solidFill>
                <a:effectLst/>
                <a:latin typeface="+mn-lt"/>
                <a:ea typeface="+mn-ea"/>
                <a:cs typeface="+mn-cs"/>
              </a:rPr>
              <a:t>Frameworks help provide structure and standardization – while different policy questions have their own nuance and complexity, there is value in having a process that is consistent to reduce bias and ensure thoroughness of consideration</a:t>
            </a:r>
          </a:p>
          <a:p>
            <a:pPr marL="228600" lvl="0" indent="-228600">
              <a:buFont typeface="+mj-lt"/>
              <a:buAutoNum type="arabicPeriod"/>
            </a:pPr>
            <a:r>
              <a:rPr lang="en-US" sz="1200" kern="1200" dirty="0">
                <a:solidFill>
                  <a:schemeClr val="tx1"/>
                </a:solidFill>
                <a:effectLst/>
                <a:latin typeface="+mn-lt"/>
                <a:ea typeface="+mn-ea"/>
                <a:cs typeface="+mn-cs"/>
              </a:rPr>
              <a:t>Frameworks also actually help us deal with uncertainty. There are often times when we don’t know a key consideration – the framework allows us to acknowledge when we don’t have information but also provide our interpretation and justification of if we can still make a recommendation with that information given what we do know</a:t>
            </a:r>
          </a:p>
          <a:p>
            <a:pPr marL="228600" lvl="0" indent="-228600">
              <a:buFont typeface="+mj-lt"/>
              <a:buAutoNum type="arabicPeriod"/>
            </a:pPr>
            <a:r>
              <a:rPr lang="en-US" sz="1200" kern="1200" dirty="0">
                <a:solidFill>
                  <a:schemeClr val="tx1"/>
                </a:solidFill>
                <a:effectLst/>
                <a:latin typeface="+mn-lt"/>
                <a:ea typeface="+mn-ea"/>
                <a:cs typeface="+mn-cs"/>
              </a:rPr>
              <a:t>And documentation. Many of the decision you are considering are not going to be straightforward. There is often nuance, complexities and many tradeoffs being considered – it is easy for that to get lost in conversations and forgotten over time. The frameworks helps make sure that 10 years down the line you know what those conversations were and how you decided to make judgements based on them.</a:t>
            </a:r>
          </a:p>
          <a:p>
            <a:endParaRPr lang="en-US" dirty="0"/>
          </a:p>
        </p:txBody>
      </p:sp>
      <p:sp>
        <p:nvSpPr>
          <p:cNvPr id="4" name="Slide Number Placeholder 3"/>
          <p:cNvSpPr>
            <a:spLocks noGrp="1"/>
          </p:cNvSpPr>
          <p:nvPr>
            <p:ph type="sldNum" sz="quarter" idx="5"/>
          </p:nvPr>
        </p:nvSpPr>
        <p:spPr/>
        <p:txBody>
          <a:bodyPr/>
          <a:lstStyle/>
          <a:p>
            <a:pPr>
              <a:defRPr/>
            </a:pPr>
            <a:fld id="{EB38CAEC-4554-485B-9189-C45C7447A404}" type="slidenum">
              <a:rPr lang="en-US" smtClean="0"/>
              <a:pPr>
                <a:defRPr/>
              </a:pPr>
              <a:t>3</a:t>
            </a:fld>
            <a:endParaRPr lang="en-US"/>
          </a:p>
        </p:txBody>
      </p:sp>
    </p:spTree>
    <p:extLst>
      <p:ext uri="{BB962C8B-B14F-4D97-AF65-F5344CB8AC3E}">
        <p14:creationId xmlns:p14="http://schemas.microsoft.com/office/powerpoint/2010/main" val="209152653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To give you a brief history of how ACIP has used this Framework</a:t>
            </a:r>
          </a:p>
          <a:p>
            <a:endParaRPr lang="en-US" dirty="0"/>
          </a:p>
          <a:p>
            <a:r>
              <a:rPr lang="en-US" dirty="0"/>
              <a:t>In Feb 2018, ACIP adopted the use of an </a:t>
            </a:r>
            <a:r>
              <a:rPr lang="en-US" dirty="0" err="1"/>
              <a:t>EtR</a:t>
            </a:r>
            <a:r>
              <a:rPr lang="en-US" dirty="0"/>
              <a:t> framework</a:t>
            </a:r>
          </a:p>
          <a:p>
            <a:endParaRPr lang="en-US" dirty="0"/>
          </a:p>
          <a:p>
            <a:r>
              <a:rPr lang="en-US" dirty="0"/>
              <a:t>This was adapted from </a:t>
            </a:r>
            <a:r>
              <a:rPr lang="en-US" dirty="0" err="1"/>
              <a:t>EtD</a:t>
            </a:r>
            <a:r>
              <a:rPr lang="en-US" dirty="0"/>
              <a:t> frameworks developed by the GRADE Working Group</a:t>
            </a:r>
          </a:p>
          <a:p>
            <a:endParaRPr lang="en-US" dirty="0"/>
          </a:p>
          <a:p>
            <a:r>
              <a:rPr lang="en-US" dirty="0"/>
              <a:t>And we know this is just one of many existing frameworks and that other countries have adopted similar frameworks, including the WHO INTEGRATE framework</a:t>
            </a:r>
          </a:p>
          <a:p>
            <a:endParaRPr lang="en-US" dirty="0"/>
          </a:p>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28C87DA7-3434-4B3A-8222-B2FD0C76AA39}" type="slidenum">
              <a:rPr kumimoji="0" lang="en-US" sz="1200" b="0" i="0" u="none" strike="noStrike" kern="1200" cap="none" spc="0" normalizeH="0" baseline="0" noProof="0" smtClean="0">
                <a:ln>
                  <a:noFill/>
                </a:ln>
                <a:solidFill>
                  <a:prstClr val="black"/>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4</a:t>
            </a:fld>
            <a:endParaRPr kumimoji="0" lang="en-US" sz="1200" b="0" i="0" u="none" strike="noStrike" kern="1200" cap="none" spc="0" normalizeH="0" baseline="0" noProof="0">
              <a:ln>
                <a:noFill/>
              </a:ln>
              <a:solidFill>
                <a:prstClr val="black"/>
              </a:solidFill>
              <a:effectLst/>
              <a:uLnTx/>
              <a:uFillTx/>
              <a:latin typeface="Arial" charset="0"/>
              <a:ea typeface="+mn-ea"/>
              <a:cs typeface="+mn-cs"/>
            </a:endParaRPr>
          </a:p>
        </p:txBody>
      </p:sp>
    </p:spTree>
    <p:extLst>
      <p:ext uri="{BB962C8B-B14F-4D97-AF65-F5344CB8AC3E}">
        <p14:creationId xmlns:p14="http://schemas.microsoft.com/office/powerpoint/2010/main" val="123762887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But regardless of the framework you choose I think the key takeaway is that an Evidence to Recommendation Framework is a valuable tool for presenting critical evidence and judgements in an organized, logical, transparent manner</a:t>
            </a:r>
          </a:p>
        </p:txBody>
      </p:sp>
      <p:sp>
        <p:nvSpPr>
          <p:cNvPr id="4" name="Slide Number Placeholder 3"/>
          <p:cNvSpPr>
            <a:spLocks noGrp="1"/>
          </p:cNvSpPr>
          <p:nvPr>
            <p:ph type="sldNum" sz="quarter" idx="5"/>
          </p:nvPr>
        </p:nvSpPr>
        <p:spPr/>
        <p:txBody>
          <a:bodyPr/>
          <a:lstStyle/>
          <a:p>
            <a:pPr>
              <a:defRPr/>
            </a:pPr>
            <a:fld id="{EB38CAEC-4554-485B-9189-C45C7447A404}" type="slidenum">
              <a:rPr lang="en-US" smtClean="0"/>
              <a:pPr>
                <a:defRPr/>
              </a:pPr>
              <a:t>5</a:t>
            </a:fld>
            <a:endParaRPr lang="en-US"/>
          </a:p>
        </p:txBody>
      </p:sp>
    </p:spTree>
    <p:extLst>
      <p:ext uri="{BB962C8B-B14F-4D97-AF65-F5344CB8AC3E}">
        <p14:creationId xmlns:p14="http://schemas.microsoft.com/office/powerpoint/2010/main" val="173932276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aseline="0" dirty="0"/>
              <a:t>I’m going to briefly go over the contents of the ACIP </a:t>
            </a:r>
            <a:r>
              <a:rPr lang="en-US" sz="1200" baseline="0" dirty="0" err="1"/>
              <a:t>EtR</a:t>
            </a:r>
            <a:r>
              <a:rPr lang="en-US" sz="1200" baseline="0" dirty="0"/>
              <a:t> framework – there are printed versions that you can refer to for more details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aseline="0" dirty="0"/>
              <a:t>First there is the statement of the problem that encompasses public health importance and burden of disease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aseline="0" dirty="0"/>
              <a:t>There is a section on benefits and harms that weighs the balance of the desirable and undesirable effects and how certain we are in the evidence – and we judge certainty using the GRADE process (Grading of Recommendations Assessment, Development and Evaluation)</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aseline="0" dirty="0"/>
              <a:t>We also look at the values and preferences of the target population, acceptability to stakeholders, if this is a good use of resources (often through health economic analyses) and feasibility of the intervention</a:t>
            </a:r>
          </a:p>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28C87DA7-3434-4B3A-8222-B2FD0C76AA39}" type="slidenum">
              <a:rPr kumimoji="0" lang="en-US" sz="1200" b="0" i="0" u="none" strike="noStrike" kern="1200" cap="none" spc="0" normalizeH="0" baseline="0" noProof="0" smtClean="0">
                <a:ln>
                  <a:noFill/>
                </a:ln>
                <a:solidFill>
                  <a:prstClr val="black"/>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6</a:t>
            </a:fld>
            <a:endParaRPr kumimoji="0" lang="en-US" sz="1200" b="0" i="0" u="none" strike="noStrike" kern="1200" cap="none" spc="0" normalizeH="0" baseline="0" noProof="0">
              <a:ln>
                <a:noFill/>
              </a:ln>
              <a:solidFill>
                <a:prstClr val="black"/>
              </a:solidFill>
              <a:effectLst/>
              <a:uLnTx/>
              <a:uFillTx/>
              <a:latin typeface="Arial" charset="0"/>
              <a:ea typeface="+mn-ea"/>
              <a:cs typeface="+mn-cs"/>
            </a:endParaRPr>
          </a:p>
        </p:txBody>
      </p:sp>
    </p:spTree>
    <p:extLst>
      <p:ext uri="{BB962C8B-B14F-4D97-AF65-F5344CB8AC3E}">
        <p14:creationId xmlns:p14="http://schemas.microsoft.com/office/powerpoint/2010/main" val="269886324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a:t>This is just a quick look at what the ACIP framework looks like – this is the same that has been printed for you. </a:t>
            </a:r>
          </a:p>
          <a:p>
            <a:endParaRPr lang="en-US" baseline="0" dirty="0"/>
          </a:p>
          <a:p>
            <a:r>
              <a:rPr lang="en-US" baseline="0" dirty="0"/>
              <a:t>If you look at the columns, you can see that for each criteria there are 1) Work Group Judgements, 2) Evidence that support that Judgement and 3) any additional information that should be considered</a:t>
            </a:r>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28C87DA7-3434-4B3A-8222-B2FD0C76AA39}" type="slidenum">
              <a:rPr kumimoji="0" lang="en-US" sz="1200" b="0" i="0" u="none" strike="noStrike" kern="1200" cap="none" spc="0" normalizeH="0" baseline="0" noProof="0" smtClean="0">
                <a:ln>
                  <a:noFill/>
                </a:ln>
                <a:solidFill>
                  <a:prstClr val="black"/>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7</a:t>
            </a:fld>
            <a:endParaRPr kumimoji="0" lang="en-US" sz="1200" b="0" i="0" u="none" strike="noStrike" kern="1200" cap="none" spc="0" normalizeH="0" baseline="0" noProof="0">
              <a:ln>
                <a:noFill/>
              </a:ln>
              <a:solidFill>
                <a:prstClr val="black"/>
              </a:solidFill>
              <a:effectLst/>
              <a:uLnTx/>
              <a:uFillTx/>
              <a:latin typeface="Arial" charset="0"/>
              <a:ea typeface="+mn-ea"/>
              <a:cs typeface="+mn-cs"/>
            </a:endParaRPr>
          </a:p>
        </p:txBody>
      </p:sp>
    </p:spTree>
    <p:extLst>
      <p:ext uri="{BB962C8B-B14F-4D97-AF65-F5344CB8AC3E}">
        <p14:creationId xmlns:p14="http://schemas.microsoft.com/office/powerpoint/2010/main" val="57714062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To break down what each of those mean:</a:t>
            </a:r>
          </a:p>
          <a:p>
            <a:endParaRPr lang="en-US" dirty="0"/>
          </a:p>
          <a:p>
            <a:pPr marL="228600" indent="-228600">
              <a:buAutoNum type="arabicPeriod"/>
            </a:pPr>
            <a:r>
              <a:rPr lang="en-US" dirty="0"/>
              <a:t>Judgements are prepared by the Work Group (flip back and show what that looks like on previous slide)</a:t>
            </a:r>
          </a:p>
          <a:p>
            <a:pPr marL="228600" indent="-228600">
              <a:buAutoNum type="arabicPeriod"/>
            </a:pPr>
            <a:endParaRPr lang="en-US" dirty="0"/>
          </a:p>
          <a:p>
            <a:pPr marL="228600" indent="-228600">
              <a:buAutoNum type="arabicPeriod"/>
            </a:pPr>
            <a:r>
              <a:rPr lang="en-US" dirty="0"/>
              <a:t>Evidence to inform each judgement may include research evidence or be obtained from routine data collection (surveillance). If research isn’t available it may just be expert opinion</a:t>
            </a:r>
          </a:p>
          <a:p>
            <a:pPr marL="228600" indent="-228600">
              <a:buAutoNum type="arabicPeriod"/>
            </a:pPr>
            <a:endParaRPr lang="en-US" dirty="0"/>
          </a:p>
          <a:p>
            <a:pPr marL="228600" indent="-228600">
              <a:buAutoNum type="arabicPeriod"/>
            </a:pPr>
            <a:r>
              <a:rPr lang="en-US" dirty="0"/>
              <a:t>Additional considerations</a:t>
            </a:r>
          </a:p>
          <a:p>
            <a:pPr marL="685800" lvl="1" indent="-228600">
              <a:buAutoNum type="arabicPeriod"/>
            </a:pPr>
            <a:r>
              <a:rPr lang="en-US" dirty="0"/>
              <a:t>Can include other data, assumptions, and/or logic used to make a judgment </a:t>
            </a:r>
          </a:p>
          <a:p>
            <a:pPr marL="685800" lvl="1" indent="-228600">
              <a:buAutoNum type="arabicPeriod"/>
            </a:pPr>
            <a:r>
              <a:rPr lang="en-US" dirty="0"/>
              <a:t>Can include different judgements for different subgroups (age, pregnant women, risk-based)</a:t>
            </a:r>
          </a:p>
          <a:p>
            <a:pPr marL="685800" lvl="1" indent="-228600">
              <a:buAutoNum type="arabicPeriod"/>
            </a:pPr>
            <a:r>
              <a:rPr lang="en-US" dirty="0"/>
              <a:t>Dissenting views of panel members or minority opinions </a:t>
            </a:r>
          </a:p>
          <a:p>
            <a:pPr marL="685800" lvl="1" indent="-228600">
              <a:buAutoNum type="arabicPeriod"/>
            </a:pPr>
            <a:r>
              <a:rPr lang="en-US" dirty="0"/>
              <a:t>Interpretations of the evidence</a:t>
            </a:r>
          </a:p>
          <a:p>
            <a:pPr marL="685800" lvl="1" indent="-228600">
              <a:buAutoNum type="arabicPeriod"/>
            </a:pPr>
            <a:endParaRPr lang="en-US" dirty="0"/>
          </a:p>
        </p:txBody>
      </p:sp>
      <p:sp>
        <p:nvSpPr>
          <p:cNvPr id="4" name="Slide Number Placeholder 3"/>
          <p:cNvSpPr>
            <a:spLocks noGrp="1"/>
          </p:cNvSpPr>
          <p:nvPr>
            <p:ph type="sldNum" sz="quarter" idx="5"/>
          </p:nvPr>
        </p:nvSpPr>
        <p:spPr/>
        <p:txBody>
          <a:bodyPr/>
          <a:lstStyle/>
          <a:p>
            <a:pPr>
              <a:defRPr/>
            </a:pPr>
            <a:fld id="{EB38CAEC-4554-485B-9189-C45C7447A404}" type="slidenum">
              <a:rPr lang="en-US" smtClean="0"/>
              <a:pPr>
                <a:defRPr/>
              </a:pPr>
              <a:t>8</a:t>
            </a:fld>
            <a:endParaRPr lang="en-US"/>
          </a:p>
        </p:txBody>
      </p:sp>
    </p:spTree>
    <p:extLst>
      <p:ext uri="{BB962C8B-B14F-4D97-AF65-F5344CB8AC3E}">
        <p14:creationId xmlns:p14="http://schemas.microsoft.com/office/powerpoint/2010/main" val="400257898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Now I’ll run through an example of how we used this in practice. I’ll use the new Recombinant zoster vaccine of </a:t>
            </a:r>
            <a:r>
              <a:rPr lang="en-US" dirty="0" err="1"/>
              <a:t>Shingrix</a:t>
            </a:r>
            <a:r>
              <a:rPr lang="en-US" dirty="0"/>
              <a:t> as an example since this is the framework I worked on.</a:t>
            </a:r>
          </a:p>
          <a:p>
            <a:endParaRPr lang="en-US" dirty="0"/>
          </a:p>
          <a:p>
            <a:r>
              <a:rPr lang="en-US" dirty="0"/>
              <a:t>But what I want you to focus on is not details about shingles or the vaccine itself, but how we addressed each criteria. </a:t>
            </a:r>
          </a:p>
        </p:txBody>
      </p:sp>
      <p:sp>
        <p:nvSpPr>
          <p:cNvPr id="4" name="Slide Number Placeholder 3"/>
          <p:cNvSpPr>
            <a:spLocks noGrp="1"/>
          </p:cNvSpPr>
          <p:nvPr>
            <p:ph type="sldNum" sz="quarter" idx="5"/>
          </p:nvPr>
        </p:nvSpPr>
        <p:spPr/>
        <p:txBody>
          <a:bodyPr/>
          <a:lstStyle/>
          <a:p>
            <a:pPr>
              <a:defRPr/>
            </a:pPr>
            <a:fld id="{EB38CAEC-4554-485B-9189-C45C7447A404}" type="slidenum">
              <a:rPr lang="en-US" smtClean="0"/>
              <a:pPr>
                <a:defRPr/>
              </a:pPr>
              <a:t>9</a:t>
            </a:fld>
            <a:endParaRPr lang="en-US"/>
          </a:p>
        </p:txBody>
      </p:sp>
    </p:spTree>
    <p:extLst>
      <p:ext uri="{BB962C8B-B14F-4D97-AF65-F5344CB8AC3E}">
        <p14:creationId xmlns:p14="http://schemas.microsoft.com/office/powerpoint/2010/main" val="569425506"/>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4.wmf"/><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wmf"/><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_NCIRD">
    <p:bg>
      <p:bgPr>
        <a:solidFill>
          <a:schemeClr val="bg2"/>
        </a:solidFill>
        <a:effectLst/>
      </p:bgPr>
    </p:bg>
    <p:spTree>
      <p:nvGrpSpPr>
        <p:cNvPr id="1" name=""/>
        <p:cNvGrpSpPr/>
        <p:nvPr/>
      </p:nvGrpSpPr>
      <p:grpSpPr>
        <a:xfrm>
          <a:off x="0" y="0"/>
          <a:ext cx="0" cy="0"/>
          <a:chOff x="0" y="0"/>
          <a:chExt cx="0" cy="0"/>
        </a:xfrm>
      </p:grpSpPr>
      <p:pic>
        <p:nvPicPr>
          <p:cNvPr id="4" name="Picture 3" descr="Logos of the U.S. Department of Health and Human Services and the Centers for Disease control and Prevention" title="logos"/>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9144000" cy="888973"/>
          </a:xfrm>
          <a:prstGeom prst="rect">
            <a:avLst/>
          </a:prstGeom>
        </p:spPr>
      </p:pic>
      <p:sp>
        <p:nvSpPr>
          <p:cNvPr id="7" name="Title 1"/>
          <p:cNvSpPr>
            <a:spLocks noGrp="1"/>
          </p:cNvSpPr>
          <p:nvPr>
            <p:ph type="title"/>
          </p:nvPr>
        </p:nvSpPr>
        <p:spPr>
          <a:xfrm>
            <a:off x="457200" y="1039553"/>
            <a:ext cx="8229600" cy="866834"/>
          </a:xfrm>
          <a:prstGeom prst="rect">
            <a:avLst/>
          </a:prstGeom>
        </p:spPr>
        <p:txBody>
          <a:bodyPr/>
          <a:lstStyle>
            <a:lvl1pPr algn="l">
              <a:lnSpc>
                <a:spcPts val="3000"/>
              </a:lnSpc>
              <a:defRPr sz="2800" b="1" baseline="0">
                <a:solidFill>
                  <a:srgbClr val="8B9B92"/>
                </a:solidFill>
                <a:effectLst/>
                <a:latin typeface="Calibri" pitchFamily="34" charset="0"/>
              </a:defRPr>
            </a:lvl1pPr>
          </a:lstStyle>
          <a:p>
            <a:endParaRPr lang="en-US" dirty="0"/>
          </a:p>
        </p:txBody>
      </p:sp>
      <p:sp>
        <p:nvSpPr>
          <p:cNvPr id="8" name="Subtitle 2"/>
          <p:cNvSpPr>
            <a:spLocks noGrp="1"/>
          </p:cNvSpPr>
          <p:nvPr>
            <p:ph type="subTitle" idx="1"/>
          </p:nvPr>
        </p:nvSpPr>
        <p:spPr>
          <a:xfrm>
            <a:off x="457200" y="2144512"/>
            <a:ext cx="6400800" cy="342900"/>
          </a:xfrm>
          <a:prstGeom prst="rect">
            <a:avLst/>
          </a:prstGeom>
        </p:spPr>
        <p:txBody>
          <a:bodyPr/>
          <a:lstStyle>
            <a:lvl1pPr marL="0" indent="0" algn="l">
              <a:buNone/>
              <a:defRPr sz="2000" b="1" baseline="0">
                <a:solidFill>
                  <a:srgbClr val="8B9B92"/>
                </a:solidFill>
                <a:effectLst/>
                <a:latin typeface="Calibri"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endParaRPr lang="en-US" dirty="0"/>
          </a:p>
        </p:txBody>
      </p:sp>
      <p:sp>
        <p:nvSpPr>
          <p:cNvPr id="10" name="Text Placeholder 8"/>
          <p:cNvSpPr>
            <a:spLocks noGrp="1"/>
          </p:cNvSpPr>
          <p:nvPr>
            <p:ph type="body" sz="quarter" idx="10"/>
          </p:nvPr>
        </p:nvSpPr>
        <p:spPr>
          <a:xfrm>
            <a:off x="457200" y="2959514"/>
            <a:ext cx="6400800" cy="971550"/>
          </a:xfrm>
          <a:prstGeom prst="rect">
            <a:avLst/>
          </a:prstGeom>
        </p:spPr>
        <p:txBody>
          <a:bodyPr/>
          <a:lstStyle>
            <a:lvl1pPr marL="0" indent="0" algn="l">
              <a:lnSpc>
                <a:spcPts val="2000"/>
              </a:lnSpc>
              <a:buNone/>
              <a:defRPr sz="1800" baseline="0">
                <a:solidFill>
                  <a:srgbClr val="8B9B92"/>
                </a:solidFill>
                <a:latin typeface="Calibri" pitchFamily="34" charset="0"/>
              </a:defRPr>
            </a:lvl1pPr>
            <a:lvl2pPr algn="ctr">
              <a:defRPr>
                <a:solidFill>
                  <a:schemeClr val="tx2"/>
                </a:solidFill>
              </a:defRPr>
            </a:lvl2pPr>
            <a:lvl3pPr algn="ctr">
              <a:defRPr>
                <a:solidFill>
                  <a:schemeClr val="tx2"/>
                </a:solidFill>
              </a:defRPr>
            </a:lvl3pPr>
            <a:lvl4pPr algn="ctr">
              <a:defRPr>
                <a:solidFill>
                  <a:schemeClr val="tx2"/>
                </a:solidFill>
              </a:defRPr>
            </a:lvl4pPr>
            <a:lvl5pPr algn="ctr">
              <a:defRPr>
                <a:solidFill>
                  <a:schemeClr val="tx2"/>
                </a:solidFill>
              </a:defRPr>
            </a:lvl5pPr>
          </a:lstStyle>
          <a:p>
            <a:pPr lvl="0"/>
            <a:endParaRPr lang="en-US" dirty="0"/>
          </a:p>
        </p:txBody>
      </p:sp>
      <p:sp>
        <p:nvSpPr>
          <p:cNvPr id="6" name="TextBox 5"/>
          <p:cNvSpPr txBox="1"/>
          <p:nvPr userDrawn="1"/>
        </p:nvSpPr>
        <p:spPr>
          <a:xfrm>
            <a:off x="457200" y="90152"/>
            <a:ext cx="6903076" cy="369332"/>
          </a:xfrm>
          <a:prstGeom prst="rect">
            <a:avLst/>
          </a:prstGeom>
          <a:noFill/>
        </p:spPr>
        <p:txBody>
          <a:bodyPr wrap="square" rtlCol="0">
            <a:spAutoFit/>
          </a:bodyPr>
          <a:lstStyle/>
          <a:p>
            <a:r>
              <a:rPr lang="en-US" b="1" dirty="0">
                <a:solidFill>
                  <a:schemeClr val="tx2"/>
                </a:solidFill>
                <a:latin typeface="Calibri" panose="020F0502020204030204" pitchFamily="34" charset="0"/>
              </a:rPr>
              <a:t>National Center for Immunization &amp; Respiratory Diseases</a:t>
            </a:r>
          </a:p>
        </p:txBody>
      </p:sp>
    </p:spTree>
    <p:extLst>
      <p:ext uri="{BB962C8B-B14F-4D97-AF65-F5344CB8AC3E}">
        <p14:creationId xmlns:p14="http://schemas.microsoft.com/office/powerpoint/2010/main" val="4250801661"/>
      </p:ext>
    </p:extLst>
  </p:cSld>
  <p:clrMapOvr>
    <a:masterClrMapping/>
  </p:clrMapOvr>
  <p:transition>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B91CA7-3E9C-46E1-805B-D0418DA45610}"/>
              </a:ext>
            </a:extLst>
          </p:cNvPr>
          <p:cNvSpPr>
            <a:spLocks noGrp="1"/>
          </p:cNvSpPr>
          <p:nvPr>
            <p:ph type="title"/>
          </p:nvPr>
        </p:nvSpPr>
        <p:spPr>
          <a:xfrm>
            <a:off x="629841" y="273844"/>
            <a:ext cx="7886700" cy="994172"/>
          </a:xfrm>
        </p:spPr>
        <p:txBody>
          <a:bodyPr/>
          <a:lstStyle/>
          <a:p>
            <a:r>
              <a:rPr lang="en-US"/>
              <a:t>Click to edit Master title style</a:t>
            </a:r>
          </a:p>
        </p:txBody>
      </p:sp>
      <p:sp>
        <p:nvSpPr>
          <p:cNvPr id="3" name="Text Placeholder 2">
            <a:extLst>
              <a:ext uri="{FF2B5EF4-FFF2-40B4-BE49-F238E27FC236}">
                <a16:creationId xmlns:a16="http://schemas.microsoft.com/office/drawing/2014/main" id="{DEA3A504-AB85-4DFC-AE3B-32B72372CF1D}"/>
              </a:ext>
            </a:extLst>
          </p:cNvPr>
          <p:cNvSpPr>
            <a:spLocks noGrp="1"/>
          </p:cNvSpPr>
          <p:nvPr>
            <p:ph type="body" idx="1"/>
          </p:nvPr>
        </p:nvSpPr>
        <p:spPr>
          <a:xfrm>
            <a:off x="629842" y="1260872"/>
            <a:ext cx="3868340"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a:extLst>
              <a:ext uri="{FF2B5EF4-FFF2-40B4-BE49-F238E27FC236}">
                <a16:creationId xmlns:a16="http://schemas.microsoft.com/office/drawing/2014/main" id="{E4E125AA-EABE-4A5B-8781-5BB5908B5B63}"/>
              </a:ext>
            </a:extLst>
          </p:cNvPr>
          <p:cNvSpPr>
            <a:spLocks noGrp="1"/>
          </p:cNvSpPr>
          <p:nvPr>
            <p:ph sz="half" idx="2"/>
          </p:nvPr>
        </p:nvSpPr>
        <p:spPr>
          <a:xfrm>
            <a:off x="629842" y="1878806"/>
            <a:ext cx="3868340" cy="276344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77FAAAD8-238B-45D4-BAAE-9D0EDE42D361}"/>
              </a:ext>
            </a:extLst>
          </p:cNvPr>
          <p:cNvSpPr>
            <a:spLocks noGrp="1"/>
          </p:cNvSpPr>
          <p:nvPr>
            <p:ph type="body" sz="quarter" idx="3"/>
          </p:nvPr>
        </p:nvSpPr>
        <p:spPr>
          <a:xfrm>
            <a:off x="4629150" y="1260872"/>
            <a:ext cx="3887391"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a:extLst>
              <a:ext uri="{FF2B5EF4-FFF2-40B4-BE49-F238E27FC236}">
                <a16:creationId xmlns:a16="http://schemas.microsoft.com/office/drawing/2014/main" id="{C30615F2-7F4E-4416-9401-66B80A820B0E}"/>
              </a:ext>
            </a:extLst>
          </p:cNvPr>
          <p:cNvSpPr>
            <a:spLocks noGrp="1"/>
          </p:cNvSpPr>
          <p:nvPr>
            <p:ph sz="quarter" idx="4"/>
          </p:nvPr>
        </p:nvSpPr>
        <p:spPr>
          <a:xfrm>
            <a:off x="4629150" y="1878806"/>
            <a:ext cx="3887391" cy="276344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23A49107-39D3-4E5F-85B4-34E08569D105}"/>
              </a:ext>
            </a:extLst>
          </p:cNvPr>
          <p:cNvSpPr>
            <a:spLocks noGrp="1"/>
          </p:cNvSpPr>
          <p:nvPr>
            <p:ph type="dt" sz="half" idx="10"/>
          </p:nvPr>
        </p:nvSpPr>
        <p:spPr/>
        <p:txBody>
          <a:bodyPr/>
          <a:lstStyle/>
          <a:p>
            <a:endParaRPr lang="en-US"/>
          </a:p>
        </p:txBody>
      </p:sp>
      <p:sp>
        <p:nvSpPr>
          <p:cNvPr id="8" name="Footer Placeholder 7">
            <a:extLst>
              <a:ext uri="{FF2B5EF4-FFF2-40B4-BE49-F238E27FC236}">
                <a16:creationId xmlns:a16="http://schemas.microsoft.com/office/drawing/2014/main" id="{8C2C3FCB-5D1A-4292-802A-A0186150A226}"/>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0EA7656E-2275-4A7B-A23C-A0835CEF40F1}"/>
              </a:ext>
            </a:extLst>
          </p:cNvPr>
          <p:cNvSpPr>
            <a:spLocks noGrp="1"/>
          </p:cNvSpPr>
          <p:nvPr>
            <p:ph type="sldNum" sz="quarter" idx="12"/>
          </p:nvPr>
        </p:nvSpPr>
        <p:spPr/>
        <p:txBody>
          <a:bodyPr/>
          <a:lstStyle/>
          <a:p>
            <a:fld id="{0AADB4BC-D86F-48ED-B9BF-C5F9E3214A20}" type="slidenum">
              <a:rPr lang="en-US" smtClean="0"/>
              <a:t>‹#›</a:t>
            </a:fld>
            <a:endParaRPr lang="en-US"/>
          </a:p>
        </p:txBody>
      </p:sp>
    </p:spTree>
    <p:extLst>
      <p:ext uri="{BB962C8B-B14F-4D97-AF65-F5344CB8AC3E}">
        <p14:creationId xmlns:p14="http://schemas.microsoft.com/office/powerpoint/2010/main" val="85034365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609A2D-5A2F-44A4-95FE-7FC87CE1B6D8}"/>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16005E12-213A-4A8E-A73D-8300CD1F05F2}"/>
              </a:ext>
            </a:extLst>
          </p:cNvPr>
          <p:cNvSpPr>
            <a:spLocks noGrp="1"/>
          </p:cNvSpPr>
          <p:nvPr>
            <p:ph type="dt" sz="half" idx="10"/>
          </p:nvPr>
        </p:nvSpPr>
        <p:spPr/>
        <p:txBody>
          <a:bodyPr/>
          <a:lstStyle/>
          <a:p>
            <a:endParaRPr lang="en-US"/>
          </a:p>
        </p:txBody>
      </p:sp>
      <p:sp>
        <p:nvSpPr>
          <p:cNvPr id="4" name="Footer Placeholder 3">
            <a:extLst>
              <a:ext uri="{FF2B5EF4-FFF2-40B4-BE49-F238E27FC236}">
                <a16:creationId xmlns:a16="http://schemas.microsoft.com/office/drawing/2014/main" id="{7230020B-DA80-429F-8384-916DB2FB3E68}"/>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93287F89-0578-4BA2-AF67-1647BD220AD9}"/>
              </a:ext>
            </a:extLst>
          </p:cNvPr>
          <p:cNvSpPr>
            <a:spLocks noGrp="1"/>
          </p:cNvSpPr>
          <p:nvPr>
            <p:ph type="sldNum" sz="quarter" idx="12"/>
          </p:nvPr>
        </p:nvSpPr>
        <p:spPr/>
        <p:txBody>
          <a:bodyPr/>
          <a:lstStyle/>
          <a:p>
            <a:fld id="{0AADB4BC-D86F-48ED-B9BF-C5F9E3214A20}" type="slidenum">
              <a:rPr lang="en-US" smtClean="0"/>
              <a:t>‹#›</a:t>
            </a:fld>
            <a:endParaRPr lang="en-US"/>
          </a:p>
        </p:txBody>
      </p:sp>
    </p:spTree>
    <p:extLst>
      <p:ext uri="{BB962C8B-B14F-4D97-AF65-F5344CB8AC3E}">
        <p14:creationId xmlns:p14="http://schemas.microsoft.com/office/powerpoint/2010/main" val="336924008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CD0CED27-8F88-41B5-B100-85D3567B9EE1}"/>
              </a:ext>
            </a:extLst>
          </p:cNvPr>
          <p:cNvSpPr>
            <a:spLocks noGrp="1"/>
          </p:cNvSpPr>
          <p:nvPr>
            <p:ph type="dt" sz="half" idx="10"/>
          </p:nvPr>
        </p:nvSpPr>
        <p:spPr/>
        <p:txBody>
          <a:bodyPr/>
          <a:lstStyle/>
          <a:p>
            <a:endParaRPr lang="en-US"/>
          </a:p>
        </p:txBody>
      </p:sp>
      <p:sp>
        <p:nvSpPr>
          <p:cNvPr id="3" name="Footer Placeholder 2">
            <a:extLst>
              <a:ext uri="{FF2B5EF4-FFF2-40B4-BE49-F238E27FC236}">
                <a16:creationId xmlns:a16="http://schemas.microsoft.com/office/drawing/2014/main" id="{CB8C00A8-733C-4396-A855-CB95DAF3BBB9}"/>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D4E6882E-B7C1-4E5F-A0FE-7BBAE9563059}"/>
              </a:ext>
            </a:extLst>
          </p:cNvPr>
          <p:cNvSpPr>
            <a:spLocks noGrp="1"/>
          </p:cNvSpPr>
          <p:nvPr>
            <p:ph type="sldNum" sz="quarter" idx="12"/>
          </p:nvPr>
        </p:nvSpPr>
        <p:spPr/>
        <p:txBody>
          <a:bodyPr/>
          <a:lstStyle/>
          <a:p>
            <a:fld id="{0AADB4BC-D86F-48ED-B9BF-C5F9E3214A20}" type="slidenum">
              <a:rPr lang="en-US" smtClean="0"/>
              <a:t>‹#›</a:t>
            </a:fld>
            <a:endParaRPr lang="en-US"/>
          </a:p>
        </p:txBody>
      </p:sp>
    </p:spTree>
    <p:extLst>
      <p:ext uri="{BB962C8B-B14F-4D97-AF65-F5344CB8AC3E}">
        <p14:creationId xmlns:p14="http://schemas.microsoft.com/office/powerpoint/2010/main" val="357453519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D27284-0DE2-421A-92F7-EE519D072015}"/>
              </a:ext>
            </a:extLst>
          </p:cNvPr>
          <p:cNvSpPr>
            <a:spLocks noGrp="1"/>
          </p:cNvSpPr>
          <p:nvPr>
            <p:ph type="title"/>
          </p:nvPr>
        </p:nvSpPr>
        <p:spPr>
          <a:xfrm>
            <a:off x="629841" y="342900"/>
            <a:ext cx="2949178" cy="1200150"/>
          </a:xfrm>
        </p:spPr>
        <p:txBody>
          <a:bodyPr anchor="b"/>
          <a:lstStyle>
            <a:lvl1pPr>
              <a:defRPr sz="2400"/>
            </a:lvl1pPr>
          </a:lstStyle>
          <a:p>
            <a:r>
              <a:rPr lang="en-US"/>
              <a:t>Click to edit Master title style</a:t>
            </a:r>
          </a:p>
        </p:txBody>
      </p:sp>
      <p:sp>
        <p:nvSpPr>
          <p:cNvPr id="3" name="Content Placeholder 2">
            <a:extLst>
              <a:ext uri="{FF2B5EF4-FFF2-40B4-BE49-F238E27FC236}">
                <a16:creationId xmlns:a16="http://schemas.microsoft.com/office/drawing/2014/main" id="{D895EFF8-0716-428C-BA57-AEE77D0B80D1}"/>
              </a:ext>
            </a:extLst>
          </p:cNvPr>
          <p:cNvSpPr>
            <a:spLocks noGrp="1"/>
          </p:cNvSpPr>
          <p:nvPr>
            <p:ph idx="1"/>
          </p:nvPr>
        </p:nvSpPr>
        <p:spPr>
          <a:xfrm>
            <a:off x="3887391" y="740569"/>
            <a:ext cx="4629150" cy="3655219"/>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A1C9FB86-96D5-4B5A-B230-5CC69989959C}"/>
              </a:ext>
            </a:extLst>
          </p:cNvPr>
          <p:cNvSpPr>
            <a:spLocks noGrp="1"/>
          </p:cNvSpPr>
          <p:nvPr>
            <p:ph type="body" sz="half" idx="2"/>
          </p:nvPr>
        </p:nvSpPr>
        <p:spPr>
          <a:xfrm>
            <a:off x="629841" y="1543050"/>
            <a:ext cx="2949178"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a:extLst>
              <a:ext uri="{FF2B5EF4-FFF2-40B4-BE49-F238E27FC236}">
                <a16:creationId xmlns:a16="http://schemas.microsoft.com/office/drawing/2014/main" id="{6C632C54-D0F9-41C8-A780-FF7E92E3EFC5}"/>
              </a:ext>
            </a:extLst>
          </p:cNvPr>
          <p:cNvSpPr>
            <a:spLocks noGrp="1"/>
          </p:cNvSpPr>
          <p:nvPr>
            <p:ph type="dt" sz="half" idx="10"/>
          </p:nvPr>
        </p:nvSpPr>
        <p:spPr/>
        <p:txBody>
          <a:bodyPr/>
          <a:lstStyle/>
          <a:p>
            <a:endParaRPr lang="en-US"/>
          </a:p>
        </p:txBody>
      </p:sp>
      <p:sp>
        <p:nvSpPr>
          <p:cNvPr id="6" name="Footer Placeholder 5">
            <a:extLst>
              <a:ext uri="{FF2B5EF4-FFF2-40B4-BE49-F238E27FC236}">
                <a16:creationId xmlns:a16="http://schemas.microsoft.com/office/drawing/2014/main" id="{70BFEE38-7400-4B75-B0C5-CA4547872DB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2BF88725-45E7-4F0C-A3B0-FA7C77B7375F}"/>
              </a:ext>
            </a:extLst>
          </p:cNvPr>
          <p:cNvSpPr>
            <a:spLocks noGrp="1"/>
          </p:cNvSpPr>
          <p:nvPr>
            <p:ph type="sldNum" sz="quarter" idx="12"/>
          </p:nvPr>
        </p:nvSpPr>
        <p:spPr/>
        <p:txBody>
          <a:bodyPr/>
          <a:lstStyle/>
          <a:p>
            <a:fld id="{0AADB4BC-D86F-48ED-B9BF-C5F9E3214A20}" type="slidenum">
              <a:rPr lang="en-US" smtClean="0"/>
              <a:t>‹#›</a:t>
            </a:fld>
            <a:endParaRPr lang="en-US"/>
          </a:p>
        </p:txBody>
      </p:sp>
    </p:spTree>
    <p:extLst>
      <p:ext uri="{BB962C8B-B14F-4D97-AF65-F5344CB8AC3E}">
        <p14:creationId xmlns:p14="http://schemas.microsoft.com/office/powerpoint/2010/main" val="302769057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76763C-2FEB-4F28-B6DD-348FD96FC784}"/>
              </a:ext>
            </a:extLst>
          </p:cNvPr>
          <p:cNvSpPr>
            <a:spLocks noGrp="1"/>
          </p:cNvSpPr>
          <p:nvPr>
            <p:ph type="title"/>
          </p:nvPr>
        </p:nvSpPr>
        <p:spPr>
          <a:xfrm>
            <a:off x="629841" y="342900"/>
            <a:ext cx="2949178" cy="1200150"/>
          </a:xfrm>
        </p:spPr>
        <p:txBody>
          <a:bodyPr anchor="b"/>
          <a:lstStyle>
            <a:lvl1pPr>
              <a:defRPr sz="2400"/>
            </a:lvl1pPr>
          </a:lstStyle>
          <a:p>
            <a:r>
              <a:rPr lang="en-US"/>
              <a:t>Click to edit Master title style</a:t>
            </a:r>
          </a:p>
        </p:txBody>
      </p:sp>
      <p:sp>
        <p:nvSpPr>
          <p:cNvPr id="3" name="Picture Placeholder 2">
            <a:extLst>
              <a:ext uri="{FF2B5EF4-FFF2-40B4-BE49-F238E27FC236}">
                <a16:creationId xmlns:a16="http://schemas.microsoft.com/office/drawing/2014/main" id="{4C37DAC3-C5EA-4270-AC57-570ABB2CDC38}"/>
              </a:ext>
            </a:extLst>
          </p:cNvPr>
          <p:cNvSpPr>
            <a:spLocks noGrp="1"/>
          </p:cNvSpPr>
          <p:nvPr>
            <p:ph type="pic" idx="1"/>
          </p:nvPr>
        </p:nvSpPr>
        <p:spPr>
          <a:xfrm>
            <a:off x="3887391" y="740569"/>
            <a:ext cx="4629150" cy="3655219"/>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a:p>
        </p:txBody>
      </p:sp>
      <p:sp>
        <p:nvSpPr>
          <p:cNvPr id="4" name="Text Placeholder 3">
            <a:extLst>
              <a:ext uri="{FF2B5EF4-FFF2-40B4-BE49-F238E27FC236}">
                <a16:creationId xmlns:a16="http://schemas.microsoft.com/office/drawing/2014/main" id="{4D5497AE-DC91-419B-B617-8A9582C26ECC}"/>
              </a:ext>
            </a:extLst>
          </p:cNvPr>
          <p:cNvSpPr>
            <a:spLocks noGrp="1"/>
          </p:cNvSpPr>
          <p:nvPr>
            <p:ph type="body" sz="half" idx="2"/>
          </p:nvPr>
        </p:nvSpPr>
        <p:spPr>
          <a:xfrm>
            <a:off x="629841" y="1543050"/>
            <a:ext cx="2949178"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a:extLst>
              <a:ext uri="{FF2B5EF4-FFF2-40B4-BE49-F238E27FC236}">
                <a16:creationId xmlns:a16="http://schemas.microsoft.com/office/drawing/2014/main" id="{25E7151B-43F4-409B-B9C7-2AC2C4F3769C}"/>
              </a:ext>
            </a:extLst>
          </p:cNvPr>
          <p:cNvSpPr>
            <a:spLocks noGrp="1"/>
          </p:cNvSpPr>
          <p:nvPr>
            <p:ph type="dt" sz="half" idx="10"/>
          </p:nvPr>
        </p:nvSpPr>
        <p:spPr/>
        <p:txBody>
          <a:bodyPr/>
          <a:lstStyle/>
          <a:p>
            <a:endParaRPr lang="en-US"/>
          </a:p>
        </p:txBody>
      </p:sp>
      <p:sp>
        <p:nvSpPr>
          <p:cNvPr id="6" name="Footer Placeholder 5">
            <a:extLst>
              <a:ext uri="{FF2B5EF4-FFF2-40B4-BE49-F238E27FC236}">
                <a16:creationId xmlns:a16="http://schemas.microsoft.com/office/drawing/2014/main" id="{7D7DEF10-3D1B-43C2-BE70-741E45506BA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22440049-0B6A-4148-A359-52FAE873B64E}"/>
              </a:ext>
            </a:extLst>
          </p:cNvPr>
          <p:cNvSpPr>
            <a:spLocks noGrp="1"/>
          </p:cNvSpPr>
          <p:nvPr>
            <p:ph type="sldNum" sz="quarter" idx="12"/>
          </p:nvPr>
        </p:nvSpPr>
        <p:spPr/>
        <p:txBody>
          <a:bodyPr/>
          <a:lstStyle/>
          <a:p>
            <a:fld id="{0AADB4BC-D86F-48ED-B9BF-C5F9E3214A20}" type="slidenum">
              <a:rPr lang="en-US" smtClean="0"/>
              <a:t>‹#›</a:t>
            </a:fld>
            <a:endParaRPr lang="en-US"/>
          </a:p>
        </p:txBody>
      </p:sp>
    </p:spTree>
    <p:extLst>
      <p:ext uri="{BB962C8B-B14F-4D97-AF65-F5344CB8AC3E}">
        <p14:creationId xmlns:p14="http://schemas.microsoft.com/office/powerpoint/2010/main" val="391988165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0A1DF2-E8E1-4FCE-8F29-00CE309A6A86}"/>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7DE5650D-EFDD-43C8-8FCD-A5E165289611}"/>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39646A7-C8E3-495D-AB22-5BF1C6FF620E}"/>
              </a:ext>
            </a:extLst>
          </p:cNvPr>
          <p:cNvSpPr>
            <a:spLocks noGrp="1"/>
          </p:cNvSpPr>
          <p:nvPr>
            <p:ph type="dt" sz="half" idx="10"/>
          </p:nvPr>
        </p:nvSpPr>
        <p:spPr/>
        <p:txBody>
          <a:bodyPr/>
          <a:lstStyle/>
          <a:p>
            <a:endParaRPr lang="en-US"/>
          </a:p>
        </p:txBody>
      </p:sp>
      <p:sp>
        <p:nvSpPr>
          <p:cNvPr id="5" name="Footer Placeholder 4">
            <a:extLst>
              <a:ext uri="{FF2B5EF4-FFF2-40B4-BE49-F238E27FC236}">
                <a16:creationId xmlns:a16="http://schemas.microsoft.com/office/drawing/2014/main" id="{821AC62B-A228-42C6-A83B-027150E70E3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5B52F20-0665-4A3F-B518-608F5E444B42}"/>
              </a:ext>
            </a:extLst>
          </p:cNvPr>
          <p:cNvSpPr>
            <a:spLocks noGrp="1"/>
          </p:cNvSpPr>
          <p:nvPr>
            <p:ph type="sldNum" sz="quarter" idx="12"/>
          </p:nvPr>
        </p:nvSpPr>
        <p:spPr/>
        <p:txBody>
          <a:bodyPr/>
          <a:lstStyle/>
          <a:p>
            <a:fld id="{0AADB4BC-D86F-48ED-B9BF-C5F9E3214A20}" type="slidenum">
              <a:rPr lang="en-US" smtClean="0"/>
              <a:t>‹#›</a:t>
            </a:fld>
            <a:endParaRPr lang="en-US"/>
          </a:p>
        </p:txBody>
      </p:sp>
    </p:spTree>
    <p:extLst>
      <p:ext uri="{BB962C8B-B14F-4D97-AF65-F5344CB8AC3E}">
        <p14:creationId xmlns:p14="http://schemas.microsoft.com/office/powerpoint/2010/main" val="40491977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AD1D11F3-54F8-4250-A232-D7D47D08486A}"/>
              </a:ext>
            </a:extLst>
          </p:cNvPr>
          <p:cNvSpPr>
            <a:spLocks noGrp="1"/>
          </p:cNvSpPr>
          <p:nvPr>
            <p:ph type="title" orient="vert"/>
          </p:nvPr>
        </p:nvSpPr>
        <p:spPr>
          <a:xfrm>
            <a:off x="6543675" y="273844"/>
            <a:ext cx="1971675" cy="4358879"/>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1ECEA185-5045-493D-BDDC-71D8B7D90094}"/>
              </a:ext>
            </a:extLst>
          </p:cNvPr>
          <p:cNvSpPr>
            <a:spLocks noGrp="1"/>
          </p:cNvSpPr>
          <p:nvPr>
            <p:ph type="body" orient="vert" idx="1"/>
          </p:nvPr>
        </p:nvSpPr>
        <p:spPr>
          <a:xfrm>
            <a:off x="628650" y="273844"/>
            <a:ext cx="5800725" cy="4358879"/>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77B4E29-CE7D-43DC-B7A0-83D043F26CD6}"/>
              </a:ext>
            </a:extLst>
          </p:cNvPr>
          <p:cNvSpPr>
            <a:spLocks noGrp="1"/>
          </p:cNvSpPr>
          <p:nvPr>
            <p:ph type="dt" sz="half" idx="10"/>
          </p:nvPr>
        </p:nvSpPr>
        <p:spPr/>
        <p:txBody>
          <a:bodyPr/>
          <a:lstStyle/>
          <a:p>
            <a:endParaRPr lang="en-US"/>
          </a:p>
        </p:txBody>
      </p:sp>
      <p:sp>
        <p:nvSpPr>
          <p:cNvPr id="5" name="Footer Placeholder 4">
            <a:extLst>
              <a:ext uri="{FF2B5EF4-FFF2-40B4-BE49-F238E27FC236}">
                <a16:creationId xmlns:a16="http://schemas.microsoft.com/office/drawing/2014/main" id="{AD33F9E5-D9FA-4D20-B897-64EA13BBEE1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A49C867-6BEA-4103-8E5A-D1F50E409FAA}"/>
              </a:ext>
            </a:extLst>
          </p:cNvPr>
          <p:cNvSpPr>
            <a:spLocks noGrp="1"/>
          </p:cNvSpPr>
          <p:nvPr>
            <p:ph type="sldNum" sz="quarter" idx="12"/>
          </p:nvPr>
        </p:nvSpPr>
        <p:spPr/>
        <p:txBody>
          <a:bodyPr/>
          <a:lstStyle/>
          <a:p>
            <a:fld id="{0AADB4BC-D86F-48ED-B9BF-C5F9E3214A20}" type="slidenum">
              <a:rPr lang="en-US" smtClean="0"/>
              <a:t>‹#›</a:t>
            </a:fld>
            <a:endParaRPr lang="en-US"/>
          </a:p>
        </p:txBody>
      </p:sp>
    </p:spTree>
    <p:extLst>
      <p:ext uri="{BB962C8B-B14F-4D97-AF65-F5344CB8AC3E}">
        <p14:creationId xmlns:p14="http://schemas.microsoft.com/office/powerpoint/2010/main" val="2569711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2_Data Slide (for content heavy tables and charts)">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0" y="205979"/>
            <a:ext cx="8229600" cy="857250"/>
          </a:xfrm>
          <a:prstGeom prst="rect">
            <a:avLst/>
          </a:prstGeom>
        </p:spPr>
        <p:txBody>
          <a:bodyPr anchor="b" anchorCtr="0"/>
          <a:lstStyle>
            <a:lvl1pPr algn="l">
              <a:lnSpc>
                <a:spcPts val="3000"/>
              </a:lnSpc>
              <a:defRPr sz="2800" b="1" baseline="0">
                <a:solidFill>
                  <a:srgbClr val="00213D"/>
                </a:solidFill>
                <a:effectLst/>
                <a:latin typeface="Calibri" pitchFamily="34" charset="0"/>
              </a:defRPr>
            </a:lvl1pPr>
          </a:lstStyle>
          <a:p>
            <a:r>
              <a:rPr lang="en-US" dirty="0"/>
              <a:t>Bottom band: NCIRD</a:t>
            </a:r>
          </a:p>
        </p:txBody>
      </p:sp>
      <p:pic>
        <p:nvPicPr>
          <p:cNvPr id="4" name="Picture 3"/>
          <p:cNvPicPr>
            <a:picLocks noChangeAspect="1"/>
          </p:cNvPicPr>
          <p:nvPr userDrawn="1"/>
        </p:nvPicPr>
        <p:blipFill rotWithShape="1">
          <a:blip r:embed="rId2" cstate="print">
            <a:extLst>
              <a:ext uri="{28A0092B-C50C-407E-A947-70E740481C1C}">
                <a14:useLocalDpi xmlns:a14="http://schemas.microsoft.com/office/drawing/2010/main" val="0"/>
              </a:ext>
            </a:extLst>
          </a:blip>
          <a:srcRect t="87724"/>
          <a:stretch/>
        </p:blipFill>
        <p:spPr>
          <a:xfrm>
            <a:off x="0" y="5012271"/>
            <a:ext cx="9144000" cy="131230"/>
          </a:xfrm>
          <a:prstGeom prst="rect">
            <a:avLst/>
          </a:prstGeom>
        </p:spPr>
      </p:pic>
      <p:sp>
        <p:nvSpPr>
          <p:cNvPr id="8" name="Text Placeholder 7"/>
          <p:cNvSpPr>
            <a:spLocks noGrp="1"/>
          </p:cNvSpPr>
          <p:nvPr>
            <p:ph type="body" sz="quarter" idx="10"/>
          </p:nvPr>
        </p:nvSpPr>
        <p:spPr>
          <a:xfrm>
            <a:off x="457200" y="1158875"/>
            <a:ext cx="8229600" cy="3341688"/>
          </a:xfrm>
        </p:spPr>
        <p:txBody>
          <a:bodyPr/>
          <a:lstStyle>
            <a:lvl1pPr marL="342892" indent="-342892">
              <a:buClr>
                <a:srgbClr val="8B9B92"/>
              </a:buClr>
              <a:buFont typeface="Wingdings" panose="05000000000000000000" pitchFamily="2" charset="2"/>
              <a:buChar char="§"/>
              <a:defRPr sz="2000">
                <a:solidFill>
                  <a:srgbClr val="00213D"/>
                </a:solidFill>
              </a:defRPr>
            </a:lvl1pPr>
            <a:lvl2pPr>
              <a:buClr>
                <a:srgbClr val="B2A97E"/>
              </a:buClr>
              <a:defRPr sz="2000">
                <a:solidFill>
                  <a:srgbClr val="00213D"/>
                </a:solidFill>
              </a:defRPr>
            </a:lvl2pPr>
            <a:lvl3pPr>
              <a:buClr>
                <a:srgbClr val="594F40"/>
              </a:buClr>
              <a:defRPr sz="2000">
                <a:solidFill>
                  <a:srgbClr val="00213D"/>
                </a:solidFill>
              </a:defRPr>
            </a:lvl3pPr>
            <a:lvl4pPr>
              <a:defRPr sz="2000">
                <a:solidFill>
                  <a:schemeClr val="accent4">
                    <a:lumMod val="75000"/>
                  </a:schemeClr>
                </a:solidFill>
              </a:defRPr>
            </a:lvl4pPr>
            <a:lvl5pPr>
              <a:defRPr sz="2000">
                <a:solidFill>
                  <a:schemeClr val="accent4">
                    <a:lumMod val="75000"/>
                  </a:schemeClr>
                </a:solidFill>
              </a:defRPr>
            </a:lvl5pPr>
          </a:lstStyle>
          <a:p>
            <a:pPr lvl="0"/>
            <a:r>
              <a:rPr lang="en-US" dirty="0"/>
              <a:t>Click to edit Master text styles</a:t>
            </a:r>
          </a:p>
          <a:p>
            <a:pPr lvl="1"/>
            <a:r>
              <a:rPr lang="en-US" dirty="0"/>
              <a:t>Second level</a:t>
            </a:r>
          </a:p>
          <a:p>
            <a:pPr lvl="2"/>
            <a:r>
              <a:rPr lang="en-US" dirty="0"/>
              <a:t>Third level</a:t>
            </a:r>
          </a:p>
        </p:txBody>
      </p:sp>
    </p:spTree>
    <p:extLst>
      <p:ext uri="{BB962C8B-B14F-4D97-AF65-F5344CB8AC3E}">
        <p14:creationId xmlns:p14="http://schemas.microsoft.com/office/powerpoint/2010/main" val="4237031655"/>
      </p:ext>
    </p:extLst>
  </p:cSld>
  <p:clrMapOvr>
    <a:masterClrMapping/>
  </p:clrMapOvr>
  <p:transition>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2_Data Slide (for content heavy tables and charts)">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0" y="205979"/>
            <a:ext cx="8229600" cy="857250"/>
          </a:xfrm>
          <a:prstGeom prst="rect">
            <a:avLst/>
          </a:prstGeom>
        </p:spPr>
        <p:txBody>
          <a:bodyPr anchor="b" anchorCtr="0"/>
          <a:lstStyle>
            <a:lvl1pPr algn="l">
              <a:lnSpc>
                <a:spcPts val="3000"/>
              </a:lnSpc>
              <a:defRPr sz="2800" b="1" baseline="0">
                <a:solidFill>
                  <a:srgbClr val="8B9B92"/>
                </a:solidFill>
                <a:effectLst/>
                <a:latin typeface="Calibri" pitchFamily="34" charset="0"/>
              </a:defRPr>
            </a:lvl1pPr>
          </a:lstStyle>
          <a:p>
            <a:r>
              <a:rPr lang="en-US" dirty="0"/>
              <a:t>Bottom band: NCIRD</a:t>
            </a:r>
          </a:p>
        </p:txBody>
      </p:sp>
      <p:sp>
        <p:nvSpPr>
          <p:cNvPr id="8" name="Text Placeholder 7"/>
          <p:cNvSpPr>
            <a:spLocks noGrp="1"/>
          </p:cNvSpPr>
          <p:nvPr>
            <p:ph type="body" sz="quarter" idx="10"/>
          </p:nvPr>
        </p:nvSpPr>
        <p:spPr>
          <a:xfrm>
            <a:off x="457200" y="1158875"/>
            <a:ext cx="8229600" cy="3341688"/>
          </a:xfrm>
        </p:spPr>
        <p:txBody>
          <a:bodyPr/>
          <a:lstStyle>
            <a:lvl1pPr marL="342900" indent="-342900">
              <a:buClr>
                <a:srgbClr val="8B9B92"/>
              </a:buClr>
              <a:buFont typeface="Wingdings" panose="05000000000000000000" pitchFamily="2" charset="2"/>
              <a:buChar char="§"/>
              <a:defRPr sz="2000">
                <a:solidFill>
                  <a:schemeClr val="accent4">
                    <a:lumMod val="75000"/>
                  </a:schemeClr>
                </a:solidFill>
              </a:defRPr>
            </a:lvl1pPr>
            <a:lvl2pPr>
              <a:buClr>
                <a:srgbClr val="B2A97E"/>
              </a:buClr>
              <a:defRPr sz="2000">
                <a:solidFill>
                  <a:schemeClr val="accent4">
                    <a:lumMod val="75000"/>
                  </a:schemeClr>
                </a:solidFill>
              </a:defRPr>
            </a:lvl2pPr>
            <a:lvl3pPr>
              <a:buClr>
                <a:srgbClr val="594F40"/>
              </a:buClr>
              <a:defRPr sz="2000">
                <a:solidFill>
                  <a:schemeClr val="accent4">
                    <a:lumMod val="75000"/>
                  </a:schemeClr>
                </a:solidFill>
              </a:defRPr>
            </a:lvl3pPr>
            <a:lvl4pPr>
              <a:defRPr sz="2000">
                <a:solidFill>
                  <a:schemeClr val="accent4">
                    <a:lumMod val="75000"/>
                  </a:schemeClr>
                </a:solidFill>
              </a:defRPr>
            </a:lvl4pPr>
            <a:lvl5pPr>
              <a:defRPr sz="2000">
                <a:solidFill>
                  <a:schemeClr val="accent4">
                    <a:lumMod val="75000"/>
                  </a:schemeClr>
                </a:solidFill>
              </a:defRPr>
            </a:lvl5pPr>
          </a:lstStyle>
          <a:p>
            <a:pPr lvl="0"/>
            <a:r>
              <a:rPr lang="en-US" dirty="0"/>
              <a:t>Click to edit Master text styles</a:t>
            </a:r>
          </a:p>
          <a:p>
            <a:pPr lvl="1"/>
            <a:r>
              <a:rPr lang="en-US" dirty="0"/>
              <a:t>Second level</a:t>
            </a:r>
          </a:p>
          <a:p>
            <a:pPr lvl="2"/>
            <a:r>
              <a:rPr lang="en-US" dirty="0"/>
              <a:t>Third level</a:t>
            </a:r>
          </a:p>
        </p:txBody>
      </p:sp>
      <p:pic>
        <p:nvPicPr>
          <p:cNvPr id="3" name="Picture 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5052946"/>
            <a:ext cx="9144000" cy="90554"/>
          </a:xfrm>
          <a:prstGeom prst="rect">
            <a:avLst/>
          </a:prstGeom>
        </p:spPr>
      </p:pic>
      <p:sp>
        <p:nvSpPr>
          <p:cNvPr id="5" name="Slide Number Placeholder 5">
            <a:extLst>
              <a:ext uri="{FF2B5EF4-FFF2-40B4-BE49-F238E27FC236}">
                <a16:creationId xmlns:a16="http://schemas.microsoft.com/office/drawing/2014/main" id="{A89968CF-0632-4B2A-96CA-CDEAC0BCD5D0}"/>
              </a:ext>
            </a:extLst>
          </p:cNvPr>
          <p:cNvSpPr>
            <a:spLocks noGrp="1"/>
          </p:cNvSpPr>
          <p:nvPr>
            <p:ph type="sldNum" sz="quarter" idx="4"/>
          </p:nvPr>
        </p:nvSpPr>
        <p:spPr>
          <a:xfrm>
            <a:off x="6457950" y="4767263"/>
            <a:ext cx="2057400" cy="273844"/>
          </a:xfrm>
          <a:prstGeom prst="rect">
            <a:avLst/>
          </a:prstGeom>
        </p:spPr>
        <p:txBody>
          <a:bodyPr vert="horz" lIns="91440" tIns="45720" rIns="91440" bIns="45720" rtlCol="0" anchor="ctr"/>
          <a:lstStyle>
            <a:lvl1pPr algn="r">
              <a:defRPr sz="900">
                <a:solidFill>
                  <a:schemeClr val="tx1">
                    <a:tint val="75000"/>
                  </a:schemeClr>
                </a:solidFill>
              </a:defRPr>
            </a:lvl1pPr>
          </a:lstStyle>
          <a:p>
            <a:fld id="{0AADB4BC-D86F-48ED-B9BF-C5F9E3214A20}" type="slidenum">
              <a:rPr lang="en-US" smtClean="0"/>
              <a:t>‹#›</a:t>
            </a:fld>
            <a:endParaRPr lang="en-US" dirty="0"/>
          </a:p>
        </p:txBody>
      </p:sp>
    </p:spTree>
    <p:extLst>
      <p:ext uri="{BB962C8B-B14F-4D97-AF65-F5344CB8AC3E}">
        <p14:creationId xmlns:p14="http://schemas.microsoft.com/office/powerpoint/2010/main" val="958289281"/>
      </p:ext>
    </p:extLst>
  </p:cSld>
  <p:clrMapOvr>
    <a:masterClrMapping/>
  </p:clrMapOvr>
  <p:transition>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4_BULLETS/DATA_2sides">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a:prstGeom prst="rect">
            <a:avLst/>
          </a:prstGeom>
        </p:spPr>
        <p:txBody>
          <a:bodyPr anchor="b" anchorCtr="0"/>
          <a:lstStyle>
            <a:lvl1pPr algn="l">
              <a:lnSpc>
                <a:spcPts val="3000"/>
              </a:lnSpc>
              <a:defRPr sz="2800" b="1" baseline="0">
                <a:solidFill>
                  <a:srgbClr val="8B9B92"/>
                </a:solidFill>
                <a:effectLst/>
                <a:latin typeface="Calibri" pitchFamily="34" charset="0"/>
              </a:defRPr>
            </a:lvl1pPr>
          </a:lstStyle>
          <a:p>
            <a:endParaRPr lang="en-US" dirty="0"/>
          </a:p>
        </p:txBody>
      </p:sp>
      <p:sp>
        <p:nvSpPr>
          <p:cNvPr id="3" name="Content Placeholder 2"/>
          <p:cNvSpPr>
            <a:spLocks noGrp="1"/>
          </p:cNvSpPr>
          <p:nvPr>
            <p:ph idx="1"/>
          </p:nvPr>
        </p:nvSpPr>
        <p:spPr>
          <a:xfrm>
            <a:off x="457200" y="1200151"/>
            <a:ext cx="3879669" cy="3143250"/>
          </a:xfrm>
          <a:prstGeom prst="rect">
            <a:avLst/>
          </a:prstGeom>
        </p:spPr>
        <p:txBody>
          <a:bodyPr/>
          <a:lstStyle>
            <a:lvl1pPr marL="342900" indent="-342900">
              <a:buClr>
                <a:srgbClr val="541900"/>
              </a:buClr>
              <a:buSzPct val="70000"/>
              <a:buFont typeface="Wingdings" panose="05000000000000000000" pitchFamily="2" charset="2"/>
              <a:buChar char="§"/>
              <a:defRPr sz="2400" b="1" baseline="0">
                <a:solidFill>
                  <a:srgbClr val="000000"/>
                </a:solidFill>
                <a:latin typeface="Calibri" pitchFamily="34" charset="0"/>
              </a:defRPr>
            </a:lvl1pPr>
            <a:lvl2pPr marL="742950" indent="-285750">
              <a:buClr>
                <a:srgbClr val="005984"/>
              </a:buClr>
              <a:buSzPct val="100000"/>
              <a:buFont typeface="Arial" panose="020B0604020202020204" pitchFamily="34" charset="0"/>
              <a:buChar char="•"/>
              <a:defRPr sz="2000">
                <a:solidFill>
                  <a:schemeClr val="accent4">
                    <a:lumMod val="75000"/>
                  </a:schemeClr>
                </a:solidFill>
              </a:defRPr>
            </a:lvl2pPr>
            <a:lvl3pPr>
              <a:buClrTx/>
              <a:buSzPct val="100000"/>
              <a:buFont typeface="Arial" pitchFamily="34" charset="0"/>
              <a:buChar char="•"/>
              <a:defRPr sz="1800">
                <a:solidFill>
                  <a:schemeClr val="accent4">
                    <a:lumMod val="75000"/>
                  </a:schemeClr>
                </a:solidFill>
              </a:defRPr>
            </a:lvl3pPr>
            <a:lvl4pPr>
              <a:buClr>
                <a:schemeClr val="bg1"/>
              </a:buClr>
              <a:buSzPct val="70000"/>
              <a:buFont typeface="Courier New" pitchFamily="49" charset="0"/>
              <a:buChar char="o"/>
              <a:defRPr sz="1800" baseline="0">
                <a:solidFill>
                  <a:schemeClr val="bg2"/>
                </a:solidFill>
              </a:defRPr>
            </a:lvl4pPr>
            <a:lvl5pPr>
              <a:buClr>
                <a:schemeClr val="bg1"/>
              </a:buClr>
              <a:buSzPct val="70000"/>
              <a:buFont typeface="Arial" pitchFamily="34" charset="0"/>
              <a:buChar char="•"/>
              <a:defRPr sz="1800">
                <a:solidFill>
                  <a:schemeClr val="bg2"/>
                </a:solidFill>
              </a:defRPr>
            </a:lvl5pPr>
          </a:lstStyle>
          <a:p>
            <a:pPr lvl="2"/>
            <a:endParaRPr lang="en-US" dirty="0"/>
          </a:p>
          <a:p>
            <a:pPr lvl="0"/>
            <a:endParaRPr lang="en-US" dirty="0"/>
          </a:p>
          <a:p>
            <a:pPr lvl="2"/>
            <a:endParaRPr lang="en-US" dirty="0"/>
          </a:p>
          <a:p>
            <a:pPr lvl="1"/>
            <a:endParaRPr lang="en-US" dirty="0"/>
          </a:p>
          <a:p>
            <a:pPr lvl="1"/>
            <a:endParaRPr lang="en-US" dirty="0"/>
          </a:p>
          <a:p>
            <a:pPr lvl="1"/>
            <a:endParaRPr lang="en-US" dirty="0"/>
          </a:p>
        </p:txBody>
      </p:sp>
      <p:sp>
        <p:nvSpPr>
          <p:cNvPr id="13" name="Content Placeholder 2"/>
          <p:cNvSpPr>
            <a:spLocks noGrp="1"/>
          </p:cNvSpPr>
          <p:nvPr userDrawn="1">
            <p:ph idx="10"/>
          </p:nvPr>
        </p:nvSpPr>
        <p:spPr>
          <a:xfrm>
            <a:off x="4807131" y="1200151"/>
            <a:ext cx="3879669" cy="3143250"/>
          </a:xfrm>
          <a:prstGeom prst="rect">
            <a:avLst/>
          </a:prstGeom>
        </p:spPr>
        <p:txBody>
          <a:bodyPr/>
          <a:lstStyle>
            <a:lvl1pPr marL="342900" indent="-342900">
              <a:buClr>
                <a:srgbClr val="541900"/>
              </a:buClr>
              <a:buSzPct val="70000"/>
              <a:buFont typeface="Wingdings" panose="05000000000000000000" pitchFamily="2" charset="2"/>
              <a:buChar char="§"/>
              <a:defRPr sz="2400" b="1" baseline="0">
                <a:solidFill>
                  <a:srgbClr val="000000"/>
                </a:solidFill>
                <a:latin typeface="Calibri" pitchFamily="34" charset="0"/>
              </a:defRPr>
            </a:lvl1pPr>
            <a:lvl2pPr marL="742950" indent="-285750">
              <a:buClr>
                <a:srgbClr val="005984"/>
              </a:buClr>
              <a:buSzPct val="100000"/>
              <a:buFont typeface="Arial" panose="020B0604020202020204" pitchFamily="34" charset="0"/>
              <a:buChar char="•"/>
              <a:defRPr sz="2000">
                <a:solidFill>
                  <a:schemeClr val="accent4">
                    <a:lumMod val="75000"/>
                  </a:schemeClr>
                </a:solidFill>
              </a:defRPr>
            </a:lvl2pPr>
            <a:lvl3pPr>
              <a:buClrTx/>
              <a:buSzPct val="100000"/>
              <a:buFont typeface="Arial" pitchFamily="34" charset="0"/>
              <a:buChar char="•"/>
              <a:defRPr sz="1800">
                <a:solidFill>
                  <a:schemeClr val="accent4">
                    <a:lumMod val="75000"/>
                  </a:schemeClr>
                </a:solidFill>
              </a:defRPr>
            </a:lvl3pPr>
            <a:lvl4pPr>
              <a:buClr>
                <a:schemeClr val="bg1"/>
              </a:buClr>
              <a:buSzPct val="70000"/>
              <a:buFont typeface="Courier New" pitchFamily="49" charset="0"/>
              <a:buChar char="o"/>
              <a:defRPr sz="1800" baseline="0">
                <a:solidFill>
                  <a:schemeClr val="bg2"/>
                </a:solidFill>
              </a:defRPr>
            </a:lvl4pPr>
            <a:lvl5pPr>
              <a:buClr>
                <a:schemeClr val="bg1"/>
              </a:buClr>
              <a:buSzPct val="70000"/>
              <a:buFont typeface="Arial" pitchFamily="34" charset="0"/>
              <a:buChar char="•"/>
              <a:defRPr sz="1800">
                <a:solidFill>
                  <a:schemeClr val="bg2"/>
                </a:solidFill>
              </a:defRPr>
            </a:lvl5pPr>
          </a:lstStyle>
          <a:p>
            <a:pPr lvl="2"/>
            <a:endParaRPr lang="en-US" dirty="0"/>
          </a:p>
          <a:p>
            <a:pPr lvl="0"/>
            <a:endParaRPr lang="en-US" dirty="0"/>
          </a:p>
          <a:p>
            <a:pPr lvl="2"/>
            <a:endParaRPr lang="en-US" dirty="0"/>
          </a:p>
          <a:p>
            <a:pPr lvl="1"/>
            <a:endParaRPr lang="en-US" dirty="0"/>
          </a:p>
          <a:p>
            <a:pPr lvl="1"/>
            <a:endParaRPr lang="en-US" dirty="0"/>
          </a:p>
          <a:p>
            <a:pPr lvl="1"/>
            <a:endParaRPr lang="en-US" dirty="0"/>
          </a:p>
        </p:txBody>
      </p:sp>
      <p:pic>
        <p:nvPicPr>
          <p:cNvPr id="6" name="Picture 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5052946"/>
            <a:ext cx="9144000" cy="90554"/>
          </a:xfrm>
          <a:prstGeom prst="rect">
            <a:avLst/>
          </a:prstGeom>
        </p:spPr>
      </p:pic>
      <p:sp>
        <p:nvSpPr>
          <p:cNvPr id="7" name="Slide Number Placeholder 5">
            <a:extLst>
              <a:ext uri="{FF2B5EF4-FFF2-40B4-BE49-F238E27FC236}">
                <a16:creationId xmlns:a16="http://schemas.microsoft.com/office/drawing/2014/main" id="{29316836-B876-41C7-8BA4-D863D3361B62}"/>
              </a:ext>
            </a:extLst>
          </p:cNvPr>
          <p:cNvSpPr>
            <a:spLocks noGrp="1"/>
          </p:cNvSpPr>
          <p:nvPr>
            <p:ph type="sldNum" sz="quarter" idx="4"/>
          </p:nvPr>
        </p:nvSpPr>
        <p:spPr>
          <a:xfrm>
            <a:off x="6457950" y="4767263"/>
            <a:ext cx="2057400" cy="273844"/>
          </a:xfrm>
          <a:prstGeom prst="rect">
            <a:avLst/>
          </a:prstGeom>
        </p:spPr>
        <p:txBody>
          <a:bodyPr vert="horz" lIns="91440" tIns="45720" rIns="91440" bIns="45720" rtlCol="0" anchor="ctr"/>
          <a:lstStyle>
            <a:lvl1pPr algn="r">
              <a:defRPr sz="900">
                <a:solidFill>
                  <a:schemeClr val="tx1">
                    <a:tint val="75000"/>
                  </a:schemeClr>
                </a:solidFill>
              </a:defRPr>
            </a:lvl1pPr>
          </a:lstStyle>
          <a:p>
            <a:fld id="{0AADB4BC-D86F-48ED-B9BF-C5F9E3214A20}" type="slidenum">
              <a:rPr lang="en-US" smtClean="0"/>
              <a:t>‹#›</a:t>
            </a:fld>
            <a:endParaRPr lang="en-US" dirty="0"/>
          </a:p>
        </p:txBody>
      </p:sp>
    </p:spTree>
    <p:extLst>
      <p:ext uri="{BB962C8B-B14F-4D97-AF65-F5344CB8AC3E}">
        <p14:creationId xmlns:p14="http://schemas.microsoft.com/office/powerpoint/2010/main" val="3584413729"/>
      </p:ext>
    </p:extLst>
  </p:cSld>
  <p:clrMapOvr>
    <a:masterClrMapping/>
  </p:clrMapOvr>
  <p:transition>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color_background">
    <p:bg>
      <p:bgPr>
        <a:solidFill>
          <a:srgbClr val="594F4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1" y="3350323"/>
            <a:ext cx="8294913" cy="871538"/>
          </a:xfrm>
          <a:prstGeom prst="rect">
            <a:avLst/>
          </a:prstGeom>
        </p:spPr>
        <p:txBody>
          <a:bodyPr anchor="b"/>
          <a:lstStyle>
            <a:lvl1pPr algn="l">
              <a:defRPr sz="3600" b="1" baseline="0">
                <a:solidFill>
                  <a:schemeClr val="bg2"/>
                </a:solidFill>
                <a:effectLst/>
                <a:latin typeface="Calibri" pitchFamily="34" charset="0"/>
              </a:defRPr>
            </a:lvl1pPr>
          </a:lstStyle>
          <a:p>
            <a:r>
              <a:rPr lang="en-US" dirty="0"/>
              <a:t>Click to edit Master title style</a:t>
            </a:r>
          </a:p>
        </p:txBody>
      </p:sp>
      <p:sp>
        <p:nvSpPr>
          <p:cNvPr id="5" name="Text Placeholder 2"/>
          <p:cNvSpPr>
            <a:spLocks noGrp="1"/>
          </p:cNvSpPr>
          <p:nvPr>
            <p:ph type="body" idx="1"/>
          </p:nvPr>
        </p:nvSpPr>
        <p:spPr>
          <a:xfrm>
            <a:off x="457201" y="4425696"/>
            <a:ext cx="7772400" cy="426244"/>
          </a:xfrm>
          <a:prstGeom prst="rect">
            <a:avLst/>
          </a:prstGeom>
        </p:spPr>
        <p:txBody>
          <a:bodyPr anchor="b"/>
          <a:lstStyle>
            <a:lvl1pPr marL="0" indent="0" algn="l">
              <a:lnSpc>
                <a:spcPts val="2200"/>
              </a:lnSpc>
              <a:buNone/>
              <a:defRPr sz="2000" baseline="0">
                <a:solidFill>
                  <a:schemeClr val="bg2"/>
                </a:solidFill>
                <a:latin typeface="Calibri" pitchFamily="34" charset="0"/>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 Master text styles</a:t>
            </a:r>
          </a:p>
        </p:txBody>
      </p:sp>
      <p:sp>
        <p:nvSpPr>
          <p:cNvPr id="4" name="Slide Number Placeholder 5">
            <a:extLst>
              <a:ext uri="{FF2B5EF4-FFF2-40B4-BE49-F238E27FC236}">
                <a16:creationId xmlns:a16="http://schemas.microsoft.com/office/drawing/2014/main" id="{AEDB66F6-AC48-4819-99B8-4903B6835F9B}"/>
              </a:ext>
            </a:extLst>
          </p:cNvPr>
          <p:cNvSpPr>
            <a:spLocks noGrp="1"/>
          </p:cNvSpPr>
          <p:nvPr>
            <p:ph type="sldNum" sz="quarter" idx="4"/>
          </p:nvPr>
        </p:nvSpPr>
        <p:spPr>
          <a:xfrm>
            <a:off x="6457950" y="4767263"/>
            <a:ext cx="2057400" cy="273844"/>
          </a:xfrm>
          <a:prstGeom prst="rect">
            <a:avLst/>
          </a:prstGeom>
        </p:spPr>
        <p:txBody>
          <a:bodyPr vert="horz" lIns="91440" tIns="45720" rIns="91440" bIns="45720" rtlCol="0" anchor="ctr"/>
          <a:lstStyle>
            <a:lvl1pPr algn="r">
              <a:defRPr sz="900">
                <a:solidFill>
                  <a:schemeClr val="tx1">
                    <a:tint val="75000"/>
                  </a:schemeClr>
                </a:solidFill>
              </a:defRPr>
            </a:lvl1pPr>
          </a:lstStyle>
          <a:p>
            <a:fld id="{0AADB4BC-D86F-48ED-B9BF-C5F9E3214A20}" type="slidenum">
              <a:rPr lang="en-US" smtClean="0"/>
              <a:t>‹#›</a:t>
            </a:fld>
            <a:endParaRPr lang="en-US" dirty="0"/>
          </a:p>
        </p:txBody>
      </p:sp>
    </p:spTree>
    <p:extLst>
      <p:ext uri="{BB962C8B-B14F-4D97-AF65-F5344CB8AC3E}">
        <p14:creationId xmlns:p14="http://schemas.microsoft.com/office/powerpoint/2010/main" val="243067970"/>
      </p:ext>
    </p:extLst>
  </p:cSld>
  <p:clrMapOvr>
    <a:masterClrMapping/>
  </p:clrMapOvr>
  <p:transition>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userDrawn="1">
  <p:cSld name="CLOSING_OD">
    <p:spTree>
      <p:nvGrpSpPr>
        <p:cNvPr id="1" name=""/>
        <p:cNvGrpSpPr/>
        <p:nvPr/>
      </p:nvGrpSpPr>
      <p:grpSpPr>
        <a:xfrm>
          <a:off x="0" y="0"/>
          <a:ext cx="0" cy="0"/>
          <a:chOff x="0" y="0"/>
          <a:chExt cx="0" cy="0"/>
        </a:xfrm>
      </p:grpSpPr>
      <p:pic>
        <p:nvPicPr>
          <p:cNvPr id="5" name="Picture 4" descr="Logos of the U.S. Department of Health and Human Services and the Centers for Disease control and Prevention" title="logos"/>
          <p:cNvPicPr>
            <a:picLocks noChangeAspect="1"/>
          </p:cNvPicPr>
          <p:nvPr userDrawn="1"/>
        </p:nvPicPr>
        <p:blipFill rotWithShape="1">
          <a:blip r:embed="rId2" cstate="print">
            <a:extLst>
              <a:ext uri="{28A0092B-C50C-407E-A947-70E740481C1C}">
                <a14:useLocalDpi xmlns:a14="http://schemas.microsoft.com/office/drawing/2010/main" val="0"/>
              </a:ext>
            </a:extLst>
          </a:blip>
          <a:srcRect b="18140"/>
          <a:stretch/>
        </p:blipFill>
        <p:spPr>
          <a:xfrm>
            <a:off x="0" y="4259855"/>
            <a:ext cx="9148928" cy="883645"/>
          </a:xfrm>
          <a:prstGeom prst="rect">
            <a:avLst/>
          </a:prstGeom>
        </p:spPr>
      </p:pic>
      <p:sp>
        <p:nvSpPr>
          <p:cNvPr id="3" name="TextBox 2"/>
          <p:cNvSpPr txBox="1"/>
          <p:nvPr userDrawn="1"/>
        </p:nvSpPr>
        <p:spPr>
          <a:xfrm>
            <a:off x="127218" y="2746824"/>
            <a:ext cx="6639341" cy="1384995"/>
          </a:xfrm>
          <a:prstGeom prst="rect">
            <a:avLst/>
          </a:prstGeom>
          <a:noFill/>
        </p:spPr>
        <p:txBody>
          <a:bodyPr wrap="square" rtlCol="0">
            <a:spAutoFit/>
          </a:bodyPr>
          <a:lstStyle/>
          <a:p>
            <a:r>
              <a:rPr lang="en-US" sz="1200" dirty="0">
                <a:solidFill>
                  <a:srgbClr val="695E4A"/>
                </a:solidFill>
                <a:latin typeface="Calibri" panose="020F0502020204030204" pitchFamily="34" charset="0"/>
              </a:rPr>
              <a:t>For more information, contact CDC</a:t>
            </a:r>
            <a:br>
              <a:rPr lang="en-US" sz="1200" dirty="0">
                <a:solidFill>
                  <a:srgbClr val="695E4A"/>
                </a:solidFill>
                <a:latin typeface="Calibri" panose="020F0502020204030204" pitchFamily="34" charset="0"/>
              </a:rPr>
            </a:br>
            <a:r>
              <a:rPr lang="en-US" sz="1200" dirty="0">
                <a:solidFill>
                  <a:srgbClr val="695E4A"/>
                </a:solidFill>
                <a:latin typeface="Calibri" panose="020F0502020204030204" pitchFamily="34" charset="0"/>
              </a:rPr>
              <a:t>1-800-CDC-INFO (232-4636)</a:t>
            </a:r>
            <a:br>
              <a:rPr lang="en-US" sz="1200" dirty="0">
                <a:solidFill>
                  <a:srgbClr val="695E4A"/>
                </a:solidFill>
                <a:latin typeface="Calibri" panose="020F0502020204030204" pitchFamily="34" charset="0"/>
              </a:rPr>
            </a:br>
            <a:r>
              <a:rPr lang="en-US" sz="1200" dirty="0">
                <a:solidFill>
                  <a:srgbClr val="695E4A"/>
                </a:solidFill>
                <a:latin typeface="Calibri" panose="020F0502020204030204" pitchFamily="34" charset="0"/>
              </a:rPr>
              <a:t>TTY:  1-888-232-6348    www.cdc.gov</a:t>
            </a:r>
            <a:br>
              <a:rPr lang="en-US" sz="1200" dirty="0">
                <a:solidFill>
                  <a:srgbClr val="695E4A"/>
                </a:solidFill>
                <a:latin typeface="Calibri" panose="020F0502020204030204" pitchFamily="34" charset="0"/>
              </a:rPr>
            </a:br>
            <a:br>
              <a:rPr lang="en-US" sz="1200" dirty="0">
                <a:solidFill>
                  <a:srgbClr val="695E4A"/>
                </a:solidFill>
                <a:latin typeface="Calibri" panose="020F0502020204030204" pitchFamily="34" charset="0"/>
              </a:rPr>
            </a:br>
            <a:br>
              <a:rPr lang="en-US" sz="1200" dirty="0">
                <a:solidFill>
                  <a:srgbClr val="695E4A"/>
                </a:solidFill>
                <a:latin typeface="Calibri" panose="020F0502020204030204" pitchFamily="34" charset="0"/>
              </a:rPr>
            </a:br>
            <a:r>
              <a:rPr lang="en-US" sz="1200" dirty="0">
                <a:solidFill>
                  <a:srgbClr val="695E4A"/>
                </a:solidFill>
                <a:latin typeface="Calibri" panose="020F0502020204030204" pitchFamily="34" charset="0"/>
              </a:rPr>
              <a:t>The findings and conclusions in this report are those of the authors and do not necessarily represent the official position of the Centers for Disease Control and Prevention.</a:t>
            </a:r>
          </a:p>
        </p:txBody>
      </p:sp>
      <p:sp>
        <p:nvSpPr>
          <p:cNvPr id="4" name="Slide Number Placeholder 5">
            <a:extLst>
              <a:ext uri="{FF2B5EF4-FFF2-40B4-BE49-F238E27FC236}">
                <a16:creationId xmlns:a16="http://schemas.microsoft.com/office/drawing/2014/main" id="{E2DB2282-2DBD-46BC-823E-86216C1C3ACC}"/>
              </a:ext>
            </a:extLst>
          </p:cNvPr>
          <p:cNvSpPr>
            <a:spLocks noGrp="1"/>
          </p:cNvSpPr>
          <p:nvPr>
            <p:ph type="sldNum" sz="quarter" idx="4"/>
          </p:nvPr>
        </p:nvSpPr>
        <p:spPr>
          <a:xfrm>
            <a:off x="6457950" y="4767263"/>
            <a:ext cx="2057400" cy="273844"/>
          </a:xfrm>
          <a:prstGeom prst="rect">
            <a:avLst/>
          </a:prstGeom>
        </p:spPr>
        <p:txBody>
          <a:bodyPr vert="horz" lIns="91440" tIns="45720" rIns="91440" bIns="45720" rtlCol="0" anchor="ctr"/>
          <a:lstStyle>
            <a:lvl1pPr algn="r">
              <a:defRPr sz="900">
                <a:solidFill>
                  <a:schemeClr val="tx1">
                    <a:tint val="75000"/>
                  </a:schemeClr>
                </a:solidFill>
              </a:defRPr>
            </a:lvl1pPr>
          </a:lstStyle>
          <a:p>
            <a:fld id="{0AADB4BC-D86F-48ED-B9BF-C5F9E3214A20}" type="slidenum">
              <a:rPr lang="en-US" smtClean="0"/>
              <a:t>‹#›</a:t>
            </a:fld>
            <a:endParaRPr lang="en-US" dirty="0"/>
          </a:p>
        </p:txBody>
      </p:sp>
    </p:spTree>
    <p:extLst>
      <p:ext uri="{BB962C8B-B14F-4D97-AF65-F5344CB8AC3E}">
        <p14:creationId xmlns:p14="http://schemas.microsoft.com/office/powerpoint/2010/main" val="502853613"/>
      </p:ext>
    </p:extLst>
  </p:cSld>
  <p:clrMapOvr>
    <a:masterClrMapping/>
  </p:clrMapOvr>
  <p:transition>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F5A17A-DB41-49CB-9999-5349569667B8}"/>
              </a:ext>
            </a:extLst>
          </p:cNvPr>
          <p:cNvSpPr>
            <a:spLocks noGrp="1"/>
          </p:cNvSpPr>
          <p:nvPr>
            <p:ph type="ctrTitle"/>
          </p:nvPr>
        </p:nvSpPr>
        <p:spPr>
          <a:xfrm>
            <a:off x="1143000" y="841772"/>
            <a:ext cx="6858000" cy="1790700"/>
          </a:xfrm>
        </p:spPr>
        <p:txBody>
          <a:bodyPr anchor="b"/>
          <a:lstStyle>
            <a:lvl1pPr algn="ctr">
              <a:defRPr sz="4500"/>
            </a:lvl1pPr>
          </a:lstStyle>
          <a:p>
            <a:r>
              <a:rPr lang="en-US"/>
              <a:t>Click to edit Master title style</a:t>
            </a:r>
          </a:p>
        </p:txBody>
      </p:sp>
      <p:sp>
        <p:nvSpPr>
          <p:cNvPr id="3" name="Subtitle 2">
            <a:extLst>
              <a:ext uri="{FF2B5EF4-FFF2-40B4-BE49-F238E27FC236}">
                <a16:creationId xmlns:a16="http://schemas.microsoft.com/office/drawing/2014/main" id="{603835A6-0DA4-4DE3-8622-494556D908E5}"/>
              </a:ext>
            </a:extLst>
          </p:cNvPr>
          <p:cNvSpPr>
            <a:spLocks noGrp="1"/>
          </p:cNvSpPr>
          <p:nvPr>
            <p:ph type="subTitle" idx="1"/>
          </p:nvPr>
        </p:nvSpPr>
        <p:spPr>
          <a:xfrm>
            <a:off x="1143000" y="2701528"/>
            <a:ext cx="6858000" cy="124182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4" name="Date Placeholder 3">
            <a:extLst>
              <a:ext uri="{FF2B5EF4-FFF2-40B4-BE49-F238E27FC236}">
                <a16:creationId xmlns:a16="http://schemas.microsoft.com/office/drawing/2014/main" id="{0DF0382C-BAF0-44CD-8AF2-4DF3EE050D2D}"/>
              </a:ext>
            </a:extLst>
          </p:cNvPr>
          <p:cNvSpPr>
            <a:spLocks noGrp="1"/>
          </p:cNvSpPr>
          <p:nvPr>
            <p:ph type="dt" sz="half" idx="10"/>
          </p:nvPr>
        </p:nvSpPr>
        <p:spPr/>
        <p:txBody>
          <a:bodyPr/>
          <a:lstStyle/>
          <a:p>
            <a:endParaRPr lang="en-US"/>
          </a:p>
        </p:txBody>
      </p:sp>
      <p:sp>
        <p:nvSpPr>
          <p:cNvPr id="5" name="Footer Placeholder 4">
            <a:extLst>
              <a:ext uri="{FF2B5EF4-FFF2-40B4-BE49-F238E27FC236}">
                <a16:creationId xmlns:a16="http://schemas.microsoft.com/office/drawing/2014/main" id="{CCB5A327-3D56-4224-B27D-68AAA9281E0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DAAB514-EC7A-4141-A55F-98E84B0FC6EF}"/>
              </a:ext>
            </a:extLst>
          </p:cNvPr>
          <p:cNvSpPr>
            <a:spLocks noGrp="1"/>
          </p:cNvSpPr>
          <p:nvPr>
            <p:ph type="sldNum" sz="quarter" idx="12"/>
          </p:nvPr>
        </p:nvSpPr>
        <p:spPr/>
        <p:txBody>
          <a:bodyPr/>
          <a:lstStyle/>
          <a:p>
            <a:fld id="{0AADB4BC-D86F-48ED-B9BF-C5F9E3214A20}" type="slidenum">
              <a:rPr lang="en-US" smtClean="0"/>
              <a:t>‹#›</a:t>
            </a:fld>
            <a:endParaRPr lang="en-US"/>
          </a:p>
        </p:txBody>
      </p:sp>
    </p:spTree>
    <p:extLst>
      <p:ext uri="{BB962C8B-B14F-4D97-AF65-F5344CB8AC3E}">
        <p14:creationId xmlns:p14="http://schemas.microsoft.com/office/powerpoint/2010/main" val="134844283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7DD782-8DBD-4887-A769-62E55F265325}"/>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9BB50ACC-9637-4B04-AF89-E65439630E2A}"/>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05598FD-FA01-470D-8567-BFDD90954848}"/>
              </a:ext>
            </a:extLst>
          </p:cNvPr>
          <p:cNvSpPr>
            <a:spLocks noGrp="1"/>
          </p:cNvSpPr>
          <p:nvPr>
            <p:ph type="dt" sz="half" idx="10"/>
          </p:nvPr>
        </p:nvSpPr>
        <p:spPr/>
        <p:txBody>
          <a:bodyPr/>
          <a:lstStyle/>
          <a:p>
            <a:endParaRPr lang="en-US"/>
          </a:p>
        </p:txBody>
      </p:sp>
      <p:sp>
        <p:nvSpPr>
          <p:cNvPr id="5" name="Footer Placeholder 4">
            <a:extLst>
              <a:ext uri="{FF2B5EF4-FFF2-40B4-BE49-F238E27FC236}">
                <a16:creationId xmlns:a16="http://schemas.microsoft.com/office/drawing/2014/main" id="{74DFBF05-0B54-4D59-9D1B-BEAB231C0AE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64064BE-B65B-475C-977A-E0CCD3C2A1E5}"/>
              </a:ext>
            </a:extLst>
          </p:cNvPr>
          <p:cNvSpPr>
            <a:spLocks noGrp="1"/>
          </p:cNvSpPr>
          <p:nvPr>
            <p:ph type="sldNum" sz="quarter" idx="12"/>
          </p:nvPr>
        </p:nvSpPr>
        <p:spPr/>
        <p:txBody>
          <a:bodyPr/>
          <a:lstStyle/>
          <a:p>
            <a:fld id="{0AADB4BC-D86F-48ED-B9BF-C5F9E3214A20}" type="slidenum">
              <a:rPr lang="en-US" smtClean="0"/>
              <a:t>‹#›</a:t>
            </a:fld>
            <a:endParaRPr lang="en-US"/>
          </a:p>
        </p:txBody>
      </p:sp>
    </p:spTree>
    <p:extLst>
      <p:ext uri="{BB962C8B-B14F-4D97-AF65-F5344CB8AC3E}">
        <p14:creationId xmlns:p14="http://schemas.microsoft.com/office/powerpoint/2010/main" val="314053814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141090-1DEF-4345-8365-5EE00730D488}"/>
              </a:ext>
            </a:extLst>
          </p:cNvPr>
          <p:cNvSpPr>
            <a:spLocks noGrp="1"/>
          </p:cNvSpPr>
          <p:nvPr>
            <p:ph type="title"/>
          </p:nvPr>
        </p:nvSpPr>
        <p:spPr>
          <a:xfrm>
            <a:off x="623888" y="1282304"/>
            <a:ext cx="7886700" cy="2139553"/>
          </a:xfrm>
        </p:spPr>
        <p:txBody>
          <a:bodyPr anchor="b"/>
          <a:lstStyle>
            <a:lvl1pPr>
              <a:defRPr sz="4500"/>
            </a:lvl1pPr>
          </a:lstStyle>
          <a:p>
            <a:r>
              <a:rPr lang="en-US"/>
              <a:t>Click to edit Master title style</a:t>
            </a:r>
          </a:p>
        </p:txBody>
      </p:sp>
      <p:sp>
        <p:nvSpPr>
          <p:cNvPr id="3" name="Text Placeholder 2">
            <a:extLst>
              <a:ext uri="{FF2B5EF4-FFF2-40B4-BE49-F238E27FC236}">
                <a16:creationId xmlns:a16="http://schemas.microsoft.com/office/drawing/2014/main" id="{1E1761D1-92FA-46B7-A420-C9158326BE51}"/>
              </a:ext>
            </a:extLst>
          </p:cNvPr>
          <p:cNvSpPr>
            <a:spLocks noGrp="1"/>
          </p:cNvSpPr>
          <p:nvPr>
            <p:ph type="body" idx="1"/>
          </p:nvPr>
        </p:nvSpPr>
        <p:spPr>
          <a:xfrm>
            <a:off x="623888" y="3442098"/>
            <a:ext cx="7886700" cy="1125140"/>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5C710D07-009B-4579-8399-F5B092F08E90}"/>
              </a:ext>
            </a:extLst>
          </p:cNvPr>
          <p:cNvSpPr>
            <a:spLocks noGrp="1"/>
          </p:cNvSpPr>
          <p:nvPr>
            <p:ph type="dt" sz="half" idx="10"/>
          </p:nvPr>
        </p:nvSpPr>
        <p:spPr/>
        <p:txBody>
          <a:bodyPr/>
          <a:lstStyle/>
          <a:p>
            <a:endParaRPr lang="en-US"/>
          </a:p>
        </p:txBody>
      </p:sp>
      <p:sp>
        <p:nvSpPr>
          <p:cNvPr id="5" name="Footer Placeholder 4">
            <a:extLst>
              <a:ext uri="{FF2B5EF4-FFF2-40B4-BE49-F238E27FC236}">
                <a16:creationId xmlns:a16="http://schemas.microsoft.com/office/drawing/2014/main" id="{05FAA755-CFA5-4B1E-B2CD-583807DEB53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3167C61-541C-405F-84D7-A5ABD2DE64D8}"/>
              </a:ext>
            </a:extLst>
          </p:cNvPr>
          <p:cNvSpPr>
            <a:spLocks noGrp="1"/>
          </p:cNvSpPr>
          <p:nvPr>
            <p:ph type="sldNum" sz="quarter" idx="12"/>
          </p:nvPr>
        </p:nvSpPr>
        <p:spPr/>
        <p:txBody>
          <a:bodyPr/>
          <a:lstStyle/>
          <a:p>
            <a:fld id="{0AADB4BC-D86F-48ED-B9BF-C5F9E3214A20}" type="slidenum">
              <a:rPr lang="en-US" smtClean="0"/>
              <a:t>‹#›</a:t>
            </a:fld>
            <a:endParaRPr lang="en-US"/>
          </a:p>
        </p:txBody>
      </p:sp>
    </p:spTree>
    <p:extLst>
      <p:ext uri="{BB962C8B-B14F-4D97-AF65-F5344CB8AC3E}">
        <p14:creationId xmlns:p14="http://schemas.microsoft.com/office/powerpoint/2010/main" val="160134865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9B4BD2-C808-4BA6-84E5-C39B602004B2}"/>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350126D4-9985-4E66-9B50-542BDADEDF14}"/>
              </a:ext>
            </a:extLst>
          </p:cNvPr>
          <p:cNvSpPr>
            <a:spLocks noGrp="1"/>
          </p:cNvSpPr>
          <p:nvPr>
            <p:ph sz="half" idx="1"/>
          </p:nvPr>
        </p:nvSpPr>
        <p:spPr>
          <a:xfrm>
            <a:off x="628650" y="1369219"/>
            <a:ext cx="3886200" cy="326350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C5F8E9E1-FA19-4A99-B74A-8BDA44C12A15}"/>
              </a:ext>
            </a:extLst>
          </p:cNvPr>
          <p:cNvSpPr>
            <a:spLocks noGrp="1"/>
          </p:cNvSpPr>
          <p:nvPr>
            <p:ph sz="half" idx="2"/>
          </p:nvPr>
        </p:nvSpPr>
        <p:spPr>
          <a:xfrm>
            <a:off x="4629150" y="1369219"/>
            <a:ext cx="3886200" cy="326350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7D4B5ECE-D803-464A-8796-743F0019DD57}"/>
              </a:ext>
            </a:extLst>
          </p:cNvPr>
          <p:cNvSpPr>
            <a:spLocks noGrp="1"/>
          </p:cNvSpPr>
          <p:nvPr>
            <p:ph type="dt" sz="half" idx="10"/>
          </p:nvPr>
        </p:nvSpPr>
        <p:spPr/>
        <p:txBody>
          <a:bodyPr/>
          <a:lstStyle/>
          <a:p>
            <a:endParaRPr lang="en-US"/>
          </a:p>
        </p:txBody>
      </p:sp>
      <p:sp>
        <p:nvSpPr>
          <p:cNvPr id="6" name="Footer Placeholder 5">
            <a:extLst>
              <a:ext uri="{FF2B5EF4-FFF2-40B4-BE49-F238E27FC236}">
                <a16:creationId xmlns:a16="http://schemas.microsoft.com/office/drawing/2014/main" id="{2BCC16C8-5C1E-4D6D-8262-D3B3E94763E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E564D0CE-1193-4A76-8503-8B94070D4446}"/>
              </a:ext>
            </a:extLst>
          </p:cNvPr>
          <p:cNvSpPr>
            <a:spLocks noGrp="1"/>
          </p:cNvSpPr>
          <p:nvPr>
            <p:ph type="sldNum" sz="quarter" idx="12"/>
          </p:nvPr>
        </p:nvSpPr>
        <p:spPr/>
        <p:txBody>
          <a:bodyPr/>
          <a:lstStyle/>
          <a:p>
            <a:fld id="{0AADB4BC-D86F-48ED-B9BF-C5F9E3214A20}" type="slidenum">
              <a:rPr lang="en-US" smtClean="0"/>
              <a:t>‹#›</a:t>
            </a:fld>
            <a:endParaRPr lang="en-US"/>
          </a:p>
        </p:txBody>
      </p:sp>
    </p:spTree>
    <p:extLst>
      <p:ext uri="{BB962C8B-B14F-4D97-AF65-F5344CB8AC3E}">
        <p14:creationId xmlns:p14="http://schemas.microsoft.com/office/powerpoint/2010/main" val="534770466"/>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3.xml"/><Relationship Id="rId13" Type="http://schemas.openxmlformats.org/officeDocument/2006/relationships/theme" Target="../theme/theme2.xml"/><Relationship Id="rId3" Type="http://schemas.openxmlformats.org/officeDocument/2006/relationships/slideLayout" Target="../slideLayouts/slideLayout8.xml"/><Relationship Id="rId7" Type="http://schemas.openxmlformats.org/officeDocument/2006/relationships/slideLayout" Target="../slideLayouts/slideLayout12.xml"/><Relationship Id="rId12" Type="http://schemas.openxmlformats.org/officeDocument/2006/relationships/slideLayout" Target="../slideLayouts/slideLayout17.xml"/><Relationship Id="rId2" Type="http://schemas.openxmlformats.org/officeDocument/2006/relationships/slideLayout" Target="../slideLayouts/slideLayout7.xml"/><Relationship Id="rId1" Type="http://schemas.openxmlformats.org/officeDocument/2006/relationships/slideLayout" Target="../slideLayouts/slideLayout6.xml"/><Relationship Id="rId6" Type="http://schemas.openxmlformats.org/officeDocument/2006/relationships/slideLayout" Target="../slideLayouts/slideLayout11.xml"/><Relationship Id="rId11" Type="http://schemas.openxmlformats.org/officeDocument/2006/relationships/slideLayout" Target="../slideLayouts/slideLayout16.xml"/><Relationship Id="rId5" Type="http://schemas.openxmlformats.org/officeDocument/2006/relationships/slideLayout" Target="../slideLayouts/slideLayout10.xml"/><Relationship Id="rId10" Type="http://schemas.openxmlformats.org/officeDocument/2006/relationships/slideLayout" Target="../slideLayouts/slideLayout15.xml"/><Relationship Id="rId4" Type="http://schemas.openxmlformats.org/officeDocument/2006/relationships/slideLayout" Target="../slideLayouts/slideLayout9.xml"/><Relationship Id="rId9"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2"/>
        </a:solidFill>
        <a:effectLst/>
      </p:bgPr>
    </p:bg>
    <p:spTree>
      <p:nvGrpSpPr>
        <p:cNvPr id="1" name=""/>
        <p:cNvGrpSpPr/>
        <p:nvPr/>
      </p:nvGrpSpPr>
      <p:grpSpPr>
        <a:xfrm>
          <a:off x="0" y="0"/>
          <a:ext cx="0" cy="0"/>
          <a:chOff x="0" y="0"/>
          <a:chExt cx="0" cy="0"/>
        </a:xfrm>
      </p:grpSpPr>
      <p:sp>
        <p:nvSpPr>
          <p:cNvPr id="1027" name="Text Placeholder 2"/>
          <p:cNvSpPr>
            <a:spLocks noGrp="1"/>
          </p:cNvSpPr>
          <p:nvPr>
            <p:ph type="body" idx="1"/>
          </p:nvPr>
        </p:nvSpPr>
        <p:spPr bwMode="auto">
          <a:xfrm>
            <a:off x="628650" y="1370013"/>
            <a:ext cx="7886700" cy="3262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dirty="0"/>
              <a:t>Click to edit Master text styles</a:t>
            </a:r>
          </a:p>
          <a:p>
            <a:pPr lvl="1"/>
            <a:r>
              <a:rPr lang="en-US" altLang="en-US" dirty="0"/>
              <a:t>Second level</a:t>
            </a:r>
          </a:p>
          <a:p>
            <a:pPr lvl="2"/>
            <a:r>
              <a:rPr lang="en-US" altLang="en-US" dirty="0"/>
              <a:t>Third level</a:t>
            </a:r>
          </a:p>
          <a:p>
            <a:pPr lvl="3"/>
            <a:r>
              <a:rPr lang="en-US" altLang="en-US" dirty="0"/>
              <a:t>Fourth level</a:t>
            </a:r>
          </a:p>
          <a:p>
            <a:pPr lvl="4"/>
            <a:r>
              <a:rPr lang="en-US" altLang="en-US" dirty="0"/>
              <a:t>Fifth level</a:t>
            </a:r>
          </a:p>
        </p:txBody>
      </p:sp>
    </p:spTree>
    <p:extLst>
      <p:ext uri="{BB962C8B-B14F-4D97-AF65-F5344CB8AC3E}">
        <p14:creationId xmlns:p14="http://schemas.microsoft.com/office/powerpoint/2010/main" val="2969961348"/>
      </p:ext>
    </p:extLst>
  </p:cSld>
  <p:clrMap bg1="lt1" tx1="dk1" bg2="lt2" tx2="dk2" accent1="accent1" accent2="accent2" accent3="accent3" accent4="accent4" accent5="accent5" accent6="accent6" hlink="hlink" folHlink="folHlink"/>
  <p:sldLayoutIdLst>
    <p:sldLayoutId id="2147483864" r:id="rId1"/>
    <p:sldLayoutId id="2147483863" r:id="rId2"/>
    <p:sldLayoutId id="2147483852" r:id="rId3"/>
    <p:sldLayoutId id="2147483823" r:id="rId4"/>
    <p:sldLayoutId id="2147483849" r:id="rId5"/>
  </p:sldLayoutIdLst>
  <p:transition>
    <p:fade/>
  </p:transition>
  <p:hf hdr="0" ftr="0" dt="0"/>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Myriad Web Pro" panose="020B0503030403020204" pitchFamily="34" charset="0"/>
        </a:defRPr>
      </a:lvl2pPr>
      <a:lvl3pPr algn="ctr" rtl="0" eaLnBrk="0" fontAlgn="base" hangingPunct="0">
        <a:spcBef>
          <a:spcPct val="0"/>
        </a:spcBef>
        <a:spcAft>
          <a:spcPct val="0"/>
        </a:spcAft>
        <a:defRPr sz="4400">
          <a:solidFill>
            <a:schemeClr val="tx1"/>
          </a:solidFill>
          <a:latin typeface="Myriad Web Pro" panose="020B0503030403020204" pitchFamily="34" charset="0"/>
        </a:defRPr>
      </a:lvl3pPr>
      <a:lvl4pPr algn="ctr" rtl="0" eaLnBrk="0" fontAlgn="base" hangingPunct="0">
        <a:spcBef>
          <a:spcPct val="0"/>
        </a:spcBef>
        <a:spcAft>
          <a:spcPct val="0"/>
        </a:spcAft>
        <a:defRPr sz="4400">
          <a:solidFill>
            <a:schemeClr val="tx1"/>
          </a:solidFill>
          <a:latin typeface="Myriad Web Pro" panose="020B0503030403020204" pitchFamily="34" charset="0"/>
        </a:defRPr>
      </a:lvl4pPr>
      <a:lvl5pPr algn="ctr" rtl="0" eaLnBrk="0" fontAlgn="base" hangingPunct="0">
        <a:spcBef>
          <a:spcPct val="0"/>
        </a:spcBef>
        <a:spcAft>
          <a:spcPct val="0"/>
        </a:spcAft>
        <a:defRPr sz="4400">
          <a:solidFill>
            <a:schemeClr val="tx1"/>
          </a:solidFill>
          <a:latin typeface="Myriad Web Pro" panose="020B0503030403020204" pitchFamily="34" charset="0"/>
        </a:defRPr>
      </a:lvl5pPr>
      <a:lvl6pPr marL="457200" algn="ctr" rtl="0" fontAlgn="base">
        <a:spcBef>
          <a:spcPct val="0"/>
        </a:spcBef>
        <a:spcAft>
          <a:spcPct val="0"/>
        </a:spcAft>
        <a:defRPr sz="4400">
          <a:solidFill>
            <a:schemeClr val="tx1"/>
          </a:solidFill>
          <a:latin typeface="Myriad Web Pro" panose="020B0503030403020204" pitchFamily="34" charset="0"/>
        </a:defRPr>
      </a:lvl6pPr>
      <a:lvl7pPr marL="914400" algn="ctr" rtl="0" fontAlgn="base">
        <a:spcBef>
          <a:spcPct val="0"/>
        </a:spcBef>
        <a:spcAft>
          <a:spcPct val="0"/>
        </a:spcAft>
        <a:defRPr sz="4400">
          <a:solidFill>
            <a:schemeClr val="tx1"/>
          </a:solidFill>
          <a:latin typeface="Myriad Web Pro" panose="020B0503030403020204" pitchFamily="34" charset="0"/>
        </a:defRPr>
      </a:lvl7pPr>
      <a:lvl8pPr marL="1371600" algn="ctr" rtl="0" fontAlgn="base">
        <a:spcBef>
          <a:spcPct val="0"/>
        </a:spcBef>
        <a:spcAft>
          <a:spcPct val="0"/>
        </a:spcAft>
        <a:defRPr sz="4400">
          <a:solidFill>
            <a:schemeClr val="tx1"/>
          </a:solidFill>
          <a:latin typeface="Myriad Web Pro" panose="020B0503030403020204" pitchFamily="34" charset="0"/>
        </a:defRPr>
      </a:lvl8pPr>
      <a:lvl9pPr marL="1828800" algn="ctr" rtl="0" fontAlgn="base">
        <a:spcBef>
          <a:spcPct val="0"/>
        </a:spcBef>
        <a:spcAft>
          <a:spcPct val="0"/>
        </a:spcAft>
        <a:defRPr sz="4400">
          <a:solidFill>
            <a:schemeClr val="tx1"/>
          </a:solidFill>
          <a:latin typeface="Myriad Web Pro" panose="020B0503030403020204" pitchFamily="34" charset="0"/>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kern="1200">
          <a:solidFill>
            <a:srgbClr val="7F7F7F"/>
          </a:solidFill>
          <a:latin typeface="Calibri" panose="020F0502020204030204" pitchFamily="34" charset="0"/>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rgbClr val="7F7F7F"/>
          </a:solidFill>
          <a:latin typeface="Calibri" panose="020F0502020204030204" pitchFamily="34" charset="0"/>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rgbClr val="7F7F7F"/>
          </a:solidFill>
          <a:latin typeface="Calibri" panose="020F0502020204030204" pitchFamily="34" charset="0"/>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rgbClr val="7F7F7F"/>
          </a:solidFill>
          <a:latin typeface="Calibri" panose="020F0502020204030204" pitchFamily="34" charset="0"/>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rgbClr val="7F7F7F"/>
          </a:solidFill>
          <a:latin typeface="Calibri" panose="020F0502020204030204" pitchFamily="34"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46A821B3-1760-4D6E-B49E-26E700C31D97}"/>
              </a:ext>
            </a:extLst>
          </p:cNvPr>
          <p:cNvSpPr>
            <a:spLocks noGrp="1"/>
          </p:cNvSpPr>
          <p:nvPr>
            <p:ph type="title"/>
          </p:nvPr>
        </p:nvSpPr>
        <p:spPr>
          <a:xfrm>
            <a:off x="628650" y="273844"/>
            <a:ext cx="7886700" cy="994172"/>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0DA7EF0B-4112-4207-8DC7-0F71D50273CB}"/>
              </a:ext>
            </a:extLst>
          </p:cNvPr>
          <p:cNvSpPr>
            <a:spLocks noGrp="1"/>
          </p:cNvSpPr>
          <p:nvPr>
            <p:ph type="body" idx="1"/>
          </p:nvPr>
        </p:nvSpPr>
        <p:spPr>
          <a:xfrm>
            <a:off x="628650" y="1369219"/>
            <a:ext cx="7886700" cy="3263504"/>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7CFFD70-C092-43BF-9831-32003CD70914}"/>
              </a:ext>
            </a:extLst>
          </p:cNvPr>
          <p:cNvSpPr>
            <a:spLocks noGrp="1"/>
          </p:cNvSpPr>
          <p:nvPr>
            <p:ph type="dt" sz="half" idx="2"/>
          </p:nvPr>
        </p:nvSpPr>
        <p:spPr>
          <a:xfrm>
            <a:off x="628650" y="4767263"/>
            <a:ext cx="2057400" cy="273844"/>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a:p>
        </p:txBody>
      </p:sp>
      <p:sp>
        <p:nvSpPr>
          <p:cNvPr id="5" name="Footer Placeholder 4">
            <a:extLst>
              <a:ext uri="{FF2B5EF4-FFF2-40B4-BE49-F238E27FC236}">
                <a16:creationId xmlns:a16="http://schemas.microsoft.com/office/drawing/2014/main" id="{19B3EE3B-5476-4551-B18A-6DE8D06A4C8C}"/>
              </a:ext>
            </a:extLst>
          </p:cNvPr>
          <p:cNvSpPr>
            <a:spLocks noGrp="1"/>
          </p:cNvSpPr>
          <p:nvPr>
            <p:ph type="ftr" sz="quarter" idx="3"/>
          </p:nvPr>
        </p:nvSpPr>
        <p:spPr>
          <a:xfrm>
            <a:off x="3028950" y="4767263"/>
            <a:ext cx="3086100" cy="273844"/>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EB48C27B-4E17-4E8D-9D33-3C8574F6B7E0}"/>
              </a:ext>
            </a:extLst>
          </p:cNvPr>
          <p:cNvSpPr>
            <a:spLocks noGrp="1"/>
          </p:cNvSpPr>
          <p:nvPr>
            <p:ph type="sldNum" sz="quarter" idx="4"/>
          </p:nvPr>
        </p:nvSpPr>
        <p:spPr>
          <a:xfrm>
            <a:off x="6457950" y="4767263"/>
            <a:ext cx="2057400" cy="273844"/>
          </a:xfrm>
          <a:prstGeom prst="rect">
            <a:avLst/>
          </a:prstGeom>
        </p:spPr>
        <p:txBody>
          <a:bodyPr vert="horz" lIns="91440" tIns="45720" rIns="91440" bIns="45720" rtlCol="0" anchor="ctr"/>
          <a:lstStyle>
            <a:lvl1pPr algn="r">
              <a:defRPr sz="900">
                <a:solidFill>
                  <a:schemeClr val="tx1">
                    <a:tint val="75000"/>
                  </a:schemeClr>
                </a:solidFill>
              </a:defRPr>
            </a:lvl1pPr>
          </a:lstStyle>
          <a:p>
            <a:fld id="{0AADB4BC-D86F-48ED-B9BF-C5F9E3214A20}" type="slidenum">
              <a:rPr lang="en-US" smtClean="0"/>
              <a:t>‹#›</a:t>
            </a:fld>
            <a:endParaRPr lang="en-US" dirty="0"/>
          </a:p>
        </p:txBody>
      </p:sp>
    </p:spTree>
    <p:extLst>
      <p:ext uri="{BB962C8B-B14F-4D97-AF65-F5344CB8AC3E}">
        <p14:creationId xmlns:p14="http://schemas.microsoft.com/office/powerpoint/2010/main" val="3871833307"/>
      </p:ext>
    </p:extLst>
  </p:cSld>
  <p:clrMap bg1="lt1" tx1="dk1" bg2="lt2" tx2="dk2" accent1="accent1" accent2="accent2" accent3="accent3" accent4="accent4" accent5="accent5" accent6="accent6" hlink="hlink" folHlink="folHlink"/>
  <p:sldLayoutIdLst>
    <p:sldLayoutId id="2147483866" r:id="rId1"/>
    <p:sldLayoutId id="2147483867" r:id="rId2"/>
    <p:sldLayoutId id="2147483868" r:id="rId3"/>
    <p:sldLayoutId id="2147483869" r:id="rId4"/>
    <p:sldLayoutId id="2147483870" r:id="rId5"/>
    <p:sldLayoutId id="2147483871" r:id="rId6"/>
    <p:sldLayoutId id="2147483872" r:id="rId7"/>
    <p:sldLayoutId id="2147483873" r:id="rId8"/>
    <p:sldLayoutId id="2147483874" r:id="rId9"/>
    <p:sldLayoutId id="2147483875" r:id="rId10"/>
    <p:sldLayoutId id="2147483876" r:id="rId11"/>
    <p:sldLayoutId id="2147483877" r:id="rId12"/>
  </p:sldLayoutIdLst>
  <p:hf hdr="0" ftr="0" dt="0"/>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10.xml"/><Relationship Id="rId1" Type="http://schemas.openxmlformats.org/officeDocument/2006/relationships/slideLayout" Target="../slideLayouts/slideLayout6.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11.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11.xml"/><Relationship Id="rId1" Type="http://schemas.openxmlformats.org/officeDocument/2006/relationships/slideLayout" Target="../slideLayouts/slideLayout6.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12.xml.rels><?xml version="1.0" encoding="UTF-8" standalone="yes"?>
<Relationships xmlns="http://schemas.openxmlformats.org/package/2006/relationships"><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notesSlide" Target="../notesSlides/notesSlide12.xml"/><Relationship Id="rId1" Type="http://schemas.openxmlformats.org/officeDocument/2006/relationships/slideLayout" Target="../slideLayouts/slideLayout6.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s>
</file>

<file path=ppt/slides/_rels/slide13.xml.rels><?xml version="1.0" encoding="UTF-8" standalone="yes"?>
<Relationships xmlns="http://schemas.openxmlformats.org/package/2006/relationships"><Relationship Id="rId3" Type="http://schemas.openxmlformats.org/officeDocument/2006/relationships/diagramLayout" Target="../diagrams/layout7.xml"/><Relationship Id="rId2" Type="http://schemas.openxmlformats.org/officeDocument/2006/relationships/diagramData" Target="../diagrams/data7.xml"/><Relationship Id="rId1" Type="http://schemas.openxmlformats.org/officeDocument/2006/relationships/slideLayout" Target="../slideLayouts/slideLayout6.xml"/><Relationship Id="rId6" Type="http://schemas.microsoft.com/office/2007/relationships/diagramDrawing" Target="../diagrams/drawing7.xml"/><Relationship Id="rId5" Type="http://schemas.openxmlformats.org/officeDocument/2006/relationships/diagramColors" Target="../diagrams/colors7.xml"/><Relationship Id="rId4" Type="http://schemas.openxmlformats.org/officeDocument/2006/relationships/diagramQuickStyle" Target="../diagrams/quickStyle7.xml"/></Relationships>
</file>

<file path=ppt/slides/_rels/slide14.xml.rels><?xml version="1.0" encoding="UTF-8" standalone="yes"?>
<Relationships xmlns="http://schemas.openxmlformats.org/package/2006/relationships"><Relationship Id="rId3" Type="http://schemas.openxmlformats.org/officeDocument/2006/relationships/diagramLayout" Target="../diagrams/layout8.xml"/><Relationship Id="rId2" Type="http://schemas.openxmlformats.org/officeDocument/2006/relationships/diagramData" Target="../diagrams/data8.xml"/><Relationship Id="rId1" Type="http://schemas.openxmlformats.org/officeDocument/2006/relationships/slideLayout" Target="../slideLayouts/slideLayout6.xml"/><Relationship Id="rId6" Type="http://schemas.microsoft.com/office/2007/relationships/diagramDrawing" Target="../diagrams/drawing8.xml"/><Relationship Id="rId5" Type="http://schemas.openxmlformats.org/officeDocument/2006/relationships/diagramColors" Target="../diagrams/colors8.xml"/><Relationship Id="rId4" Type="http://schemas.openxmlformats.org/officeDocument/2006/relationships/diagramQuickStyle" Target="../diagrams/quickStyle8.xml"/></Relationships>
</file>

<file path=ppt/slides/_rels/slide15.xml.rels><?xml version="1.0" encoding="UTF-8" standalone="yes"?>
<Relationships xmlns="http://schemas.openxmlformats.org/package/2006/relationships"><Relationship Id="rId3" Type="http://schemas.openxmlformats.org/officeDocument/2006/relationships/diagramLayout" Target="../diagrams/layout9.xml"/><Relationship Id="rId2" Type="http://schemas.openxmlformats.org/officeDocument/2006/relationships/diagramData" Target="../diagrams/data9.xml"/><Relationship Id="rId1" Type="http://schemas.openxmlformats.org/officeDocument/2006/relationships/slideLayout" Target="../slideLayouts/slideLayout6.xml"/><Relationship Id="rId6" Type="http://schemas.microsoft.com/office/2007/relationships/diagramDrawing" Target="../diagrams/drawing9.xml"/><Relationship Id="rId5" Type="http://schemas.openxmlformats.org/officeDocument/2006/relationships/diagramColors" Target="../diagrams/colors9.xml"/><Relationship Id="rId4" Type="http://schemas.openxmlformats.org/officeDocument/2006/relationships/diagramQuickStyle" Target="../diagrams/quickStyle9.xml"/></Relationships>
</file>

<file path=ppt/slides/_rels/slide16.xml.rels><?xml version="1.0" encoding="UTF-8" standalone="yes"?>
<Relationships xmlns="http://schemas.openxmlformats.org/package/2006/relationships"><Relationship Id="rId3" Type="http://schemas.openxmlformats.org/officeDocument/2006/relationships/diagramLayout" Target="../diagrams/layout10.xml"/><Relationship Id="rId2" Type="http://schemas.openxmlformats.org/officeDocument/2006/relationships/diagramData" Target="../diagrams/data10.xml"/><Relationship Id="rId1" Type="http://schemas.openxmlformats.org/officeDocument/2006/relationships/slideLayout" Target="../slideLayouts/slideLayout6.xml"/><Relationship Id="rId6" Type="http://schemas.microsoft.com/office/2007/relationships/diagramDrawing" Target="../diagrams/drawing10.xml"/><Relationship Id="rId5" Type="http://schemas.openxmlformats.org/officeDocument/2006/relationships/diagramColors" Target="../diagrams/colors10.xml"/><Relationship Id="rId4" Type="http://schemas.openxmlformats.org/officeDocument/2006/relationships/diagramQuickStyle" Target="../diagrams/quickStyle10.xml"/></Relationships>
</file>

<file path=ppt/slides/_rels/slide17.xml.rels><?xml version="1.0" encoding="UTF-8" standalone="yes"?>
<Relationships xmlns="http://schemas.openxmlformats.org/package/2006/relationships"><Relationship Id="rId3" Type="http://schemas.openxmlformats.org/officeDocument/2006/relationships/diagramLayout" Target="../diagrams/layout11.xml"/><Relationship Id="rId2" Type="http://schemas.openxmlformats.org/officeDocument/2006/relationships/diagramData" Target="../diagrams/data11.xml"/><Relationship Id="rId1" Type="http://schemas.openxmlformats.org/officeDocument/2006/relationships/slideLayout" Target="../slideLayouts/slideLayout6.xml"/><Relationship Id="rId6" Type="http://schemas.microsoft.com/office/2007/relationships/diagramDrawing" Target="../diagrams/drawing11.xml"/><Relationship Id="rId5" Type="http://schemas.openxmlformats.org/officeDocument/2006/relationships/diagramColors" Target="../diagrams/colors11.xml"/><Relationship Id="rId4" Type="http://schemas.openxmlformats.org/officeDocument/2006/relationships/diagramQuickStyle" Target="../diagrams/quickStyle11.xml"/></Relationships>
</file>

<file path=ppt/slides/_rels/slide18.xml.rels><?xml version="1.0" encoding="UTF-8" standalone="yes"?>
<Relationships xmlns="http://schemas.openxmlformats.org/package/2006/relationships"><Relationship Id="rId3" Type="http://schemas.openxmlformats.org/officeDocument/2006/relationships/diagramData" Target="../diagrams/data12.xml"/><Relationship Id="rId7" Type="http://schemas.microsoft.com/office/2007/relationships/diagramDrawing" Target="../diagrams/drawing12.xml"/><Relationship Id="rId2" Type="http://schemas.openxmlformats.org/officeDocument/2006/relationships/notesSlide" Target="../notesSlides/notesSlide13.xml"/><Relationship Id="rId1" Type="http://schemas.openxmlformats.org/officeDocument/2006/relationships/slideLayout" Target="../slideLayouts/slideLayout6.xml"/><Relationship Id="rId6" Type="http://schemas.openxmlformats.org/officeDocument/2006/relationships/diagramColors" Target="../diagrams/colors12.xml"/><Relationship Id="rId5" Type="http://schemas.openxmlformats.org/officeDocument/2006/relationships/diagramQuickStyle" Target="../diagrams/quickStyle12.xml"/><Relationship Id="rId4" Type="http://schemas.openxmlformats.org/officeDocument/2006/relationships/diagramLayout" Target="../diagrams/layout12.xml"/></Relationships>
</file>

<file path=ppt/slides/_rels/slide19.xml.rels><?xml version="1.0" encoding="UTF-8" standalone="yes"?>
<Relationships xmlns="http://schemas.openxmlformats.org/package/2006/relationships"><Relationship Id="rId8" Type="http://schemas.openxmlformats.org/officeDocument/2006/relationships/diagramData" Target="../diagrams/data14.xml"/><Relationship Id="rId3" Type="http://schemas.openxmlformats.org/officeDocument/2006/relationships/diagramData" Target="../diagrams/data13.xml"/><Relationship Id="rId7" Type="http://schemas.microsoft.com/office/2007/relationships/diagramDrawing" Target="../diagrams/drawing13.xml"/><Relationship Id="rId12" Type="http://schemas.microsoft.com/office/2007/relationships/diagramDrawing" Target="../diagrams/drawing14.xml"/><Relationship Id="rId2" Type="http://schemas.openxmlformats.org/officeDocument/2006/relationships/notesSlide" Target="../notesSlides/notesSlide14.xml"/><Relationship Id="rId1" Type="http://schemas.openxmlformats.org/officeDocument/2006/relationships/slideLayout" Target="../slideLayouts/slideLayout6.xml"/><Relationship Id="rId6" Type="http://schemas.openxmlformats.org/officeDocument/2006/relationships/diagramColors" Target="../diagrams/colors13.xml"/><Relationship Id="rId11" Type="http://schemas.openxmlformats.org/officeDocument/2006/relationships/diagramColors" Target="../diagrams/colors14.xml"/><Relationship Id="rId5" Type="http://schemas.openxmlformats.org/officeDocument/2006/relationships/diagramQuickStyle" Target="../diagrams/quickStyle13.xml"/><Relationship Id="rId10" Type="http://schemas.openxmlformats.org/officeDocument/2006/relationships/diagramQuickStyle" Target="../diagrams/quickStyle14.xml"/><Relationship Id="rId4" Type="http://schemas.openxmlformats.org/officeDocument/2006/relationships/diagramLayout" Target="../diagrams/layout13.xml"/><Relationship Id="rId9" Type="http://schemas.openxmlformats.org/officeDocument/2006/relationships/diagramLayout" Target="../diagrams/layout14.xml"/></Relationships>
</file>

<file path=ppt/slides/_rels/slide2.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20.xml.rels><?xml version="1.0" encoding="UTF-8" standalone="yes"?>
<Relationships xmlns="http://schemas.openxmlformats.org/package/2006/relationships"><Relationship Id="rId8" Type="http://schemas.openxmlformats.org/officeDocument/2006/relationships/diagramLayout" Target="../diagrams/layout16.xml"/><Relationship Id="rId3" Type="http://schemas.openxmlformats.org/officeDocument/2006/relationships/diagramLayout" Target="../diagrams/layout15.xml"/><Relationship Id="rId7" Type="http://schemas.openxmlformats.org/officeDocument/2006/relationships/diagramData" Target="../diagrams/data16.xml"/><Relationship Id="rId2" Type="http://schemas.openxmlformats.org/officeDocument/2006/relationships/diagramData" Target="../diagrams/data15.xml"/><Relationship Id="rId1" Type="http://schemas.openxmlformats.org/officeDocument/2006/relationships/slideLayout" Target="../slideLayouts/slideLayout6.xml"/><Relationship Id="rId6" Type="http://schemas.microsoft.com/office/2007/relationships/diagramDrawing" Target="../diagrams/drawing15.xml"/><Relationship Id="rId11" Type="http://schemas.microsoft.com/office/2007/relationships/diagramDrawing" Target="../diagrams/drawing16.xml"/><Relationship Id="rId5" Type="http://schemas.openxmlformats.org/officeDocument/2006/relationships/diagramColors" Target="../diagrams/colors15.xml"/><Relationship Id="rId10" Type="http://schemas.openxmlformats.org/officeDocument/2006/relationships/diagramColors" Target="../diagrams/colors16.xml"/><Relationship Id="rId4" Type="http://schemas.openxmlformats.org/officeDocument/2006/relationships/diagramQuickStyle" Target="../diagrams/quickStyle15.xml"/><Relationship Id="rId9" Type="http://schemas.openxmlformats.org/officeDocument/2006/relationships/diagramQuickStyle" Target="../diagrams/quickStyle16.xml"/></Relationships>
</file>

<file path=ppt/slides/_rels/slide21.xml.rels><?xml version="1.0" encoding="UTF-8" standalone="yes"?>
<Relationships xmlns="http://schemas.openxmlformats.org/package/2006/relationships"><Relationship Id="rId8" Type="http://schemas.openxmlformats.org/officeDocument/2006/relationships/diagramLayout" Target="../diagrams/layout18.xml"/><Relationship Id="rId3" Type="http://schemas.openxmlformats.org/officeDocument/2006/relationships/diagramLayout" Target="../diagrams/layout17.xml"/><Relationship Id="rId7" Type="http://schemas.openxmlformats.org/officeDocument/2006/relationships/diagramData" Target="../diagrams/data18.xml"/><Relationship Id="rId2" Type="http://schemas.openxmlformats.org/officeDocument/2006/relationships/diagramData" Target="../diagrams/data17.xml"/><Relationship Id="rId1" Type="http://schemas.openxmlformats.org/officeDocument/2006/relationships/slideLayout" Target="../slideLayouts/slideLayout6.xml"/><Relationship Id="rId6" Type="http://schemas.microsoft.com/office/2007/relationships/diagramDrawing" Target="../diagrams/drawing17.xml"/><Relationship Id="rId11" Type="http://schemas.microsoft.com/office/2007/relationships/diagramDrawing" Target="../diagrams/drawing18.xml"/><Relationship Id="rId5" Type="http://schemas.openxmlformats.org/officeDocument/2006/relationships/diagramColors" Target="../diagrams/colors17.xml"/><Relationship Id="rId10" Type="http://schemas.openxmlformats.org/officeDocument/2006/relationships/diagramColors" Target="../diagrams/colors18.xml"/><Relationship Id="rId4" Type="http://schemas.openxmlformats.org/officeDocument/2006/relationships/diagramQuickStyle" Target="../diagrams/quickStyle17.xml"/><Relationship Id="rId9" Type="http://schemas.openxmlformats.org/officeDocument/2006/relationships/diagramQuickStyle" Target="../diagrams/quickStyle18.xml"/></Relationships>
</file>

<file path=ppt/slides/_rels/slide22.xml.rels><?xml version="1.0" encoding="UTF-8" standalone="yes"?>
<Relationships xmlns="http://schemas.openxmlformats.org/package/2006/relationships"><Relationship Id="rId8" Type="http://schemas.openxmlformats.org/officeDocument/2006/relationships/diagramLayout" Target="../diagrams/layout20.xml"/><Relationship Id="rId3" Type="http://schemas.openxmlformats.org/officeDocument/2006/relationships/diagramLayout" Target="../diagrams/layout19.xml"/><Relationship Id="rId7" Type="http://schemas.openxmlformats.org/officeDocument/2006/relationships/diagramData" Target="../diagrams/data20.xml"/><Relationship Id="rId2" Type="http://schemas.openxmlformats.org/officeDocument/2006/relationships/diagramData" Target="../diagrams/data19.xml"/><Relationship Id="rId1" Type="http://schemas.openxmlformats.org/officeDocument/2006/relationships/slideLayout" Target="../slideLayouts/slideLayout6.xml"/><Relationship Id="rId6" Type="http://schemas.microsoft.com/office/2007/relationships/diagramDrawing" Target="../diagrams/drawing19.xml"/><Relationship Id="rId11" Type="http://schemas.microsoft.com/office/2007/relationships/diagramDrawing" Target="../diagrams/drawing20.xml"/><Relationship Id="rId5" Type="http://schemas.openxmlformats.org/officeDocument/2006/relationships/diagramColors" Target="../diagrams/colors19.xml"/><Relationship Id="rId10" Type="http://schemas.openxmlformats.org/officeDocument/2006/relationships/diagramColors" Target="../diagrams/colors20.xml"/><Relationship Id="rId4" Type="http://schemas.openxmlformats.org/officeDocument/2006/relationships/diagramQuickStyle" Target="../diagrams/quickStyle19.xml"/><Relationship Id="rId9" Type="http://schemas.openxmlformats.org/officeDocument/2006/relationships/diagramQuickStyle" Target="../diagrams/quickStyle20.xml"/></Relationships>
</file>

<file path=ppt/slides/_rels/slide23.xml.rels><?xml version="1.0" encoding="UTF-8" standalone="yes"?>
<Relationships xmlns="http://schemas.openxmlformats.org/package/2006/relationships"><Relationship Id="rId8" Type="http://schemas.openxmlformats.org/officeDocument/2006/relationships/diagramLayout" Target="../diagrams/layout22.xml"/><Relationship Id="rId3" Type="http://schemas.openxmlformats.org/officeDocument/2006/relationships/diagramLayout" Target="../diagrams/layout21.xml"/><Relationship Id="rId7" Type="http://schemas.openxmlformats.org/officeDocument/2006/relationships/diagramData" Target="../diagrams/data22.xml"/><Relationship Id="rId2" Type="http://schemas.openxmlformats.org/officeDocument/2006/relationships/diagramData" Target="../diagrams/data21.xml"/><Relationship Id="rId1" Type="http://schemas.openxmlformats.org/officeDocument/2006/relationships/slideLayout" Target="../slideLayouts/slideLayout6.xml"/><Relationship Id="rId6" Type="http://schemas.microsoft.com/office/2007/relationships/diagramDrawing" Target="../diagrams/drawing21.xml"/><Relationship Id="rId11" Type="http://schemas.microsoft.com/office/2007/relationships/diagramDrawing" Target="../diagrams/drawing22.xml"/><Relationship Id="rId5" Type="http://schemas.openxmlformats.org/officeDocument/2006/relationships/diagramColors" Target="../diagrams/colors21.xml"/><Relationship Id="rId10" Type="http://schemas.openxmlformats.org/officeDocument/2006/relationships/diagramColors" Target="../diagrams/colors22.xml"/><Relationship Id="rId4" Type="http://schemas.openxmlformats.org/officeDocument/2006/relationships/diagramQuickStyle" Target="../diagrams/quickStyle21.xml"/><Relationship Id="rId9" Type="http://schemas.openxmlformats.org/officeDocument/2006/relationships/diagramQuickStyle" Target="../diagrams/quickStyle22.xml"/></Relationships>
</file>

<file path=ppt/slides/_rels/slide24.xml.rels><?xml version="1.0" encoding="UTF-8" standalone="yes"?>
<Relationships xmlns="http://schemas.openxmlformats.org/package/2006/relationships"><Relationship Id="rId8" Type="http://schemas.openxmlformats.org/officeDocument/2006/relationships/diagramLayout" Target="../diagrams/layout24.xml"/><Relationship Id="rId3" Type="http://schemas.openxmlformats.org/officeDocument/2006/relationships/diagramLayout" Target="../diagrams/layout23.xml"/><Relationship Id="rId7" Type="http://schemas.openxmlformats.org/officeDocument/2006/relationships/diagramData" Target="../diagrams/data24.xml"/><Relationship Id="rId2" Type="http://schemas.openxmlformats.org/officeDocument/2006/relationships/diagramData" Target="../diagrams/data23.xml"/><Relationship Id="rId1" Type="http://schemas.openxmlformats.org/officeDocument/2006/relationships/slideLayout" Target="../slideLayouts/slideLayout6.xml"/><Relationship Id="rId6" Type="http://schemas.microsoft.com/office/2007/relationships/diagramDrawing" Target="../diagrams/drawing23.xml"/><Relationship Id="rId11" Type="http://schemas.microsoft.com/office/2007/relationships/diagramDrawing" Target="../diagrams/drawing24.xml"/><Relationship Id="rId5" Type="http://schemas.openxmlformats.org/officeDocument/2006/relationships/diagramColors" Target="../diagrams/colors23.xml"/><Relationship Id="rId10" Type="http://schemas.openxmlformats.org/officeDocument/2006/relationships/diagramColors" Target="../diagrams/colors24.xml"/><Relationship Id="rId4" Type="http://schemas.openxmlformats.org/officeDocument/2006/relationships/diagramQuickStyle" Target="../diagrams/quickStyle23.xml"/><Relationship Id="rId9" Type="http://schemas.openxmlformats.org/officeDocument/2006/relationships/diagramQuickStyle" Target="../diagrams/quickStyle24.xml"/></Relationships>
</file>

<file path=ppt/slides/_rels/slide25.xml.rels><?xml version="1.0" encoding="UTF-8" standalone="yes"?>
<Relationships xmlns="http://schemas.openxmlformats.org/package/2006/relationships"><Relationship Id="rId8" Type="http://schemas.openxmlformats.org/officeDocument/2006/relationships/diagramLayout" Target="../diagrams/layout26.xml"/><Relationship Id="rId3" Type="http://schemas.openxmlformats.org/officeDocument/2006/relationships/diagramLayout" Target="../diagrams/layout25.xml"/><Relationship Id="rId7" Type="http://schemas.openxmlformats.org/officeDocument/2006/relationships/diagramData" Target="../diagrams/data26.xml"/><Relationship Id="rId2" Type="http://schemas.openxmlformats.org/officeDocument/2006/relationships/diagramData" Target="../diagrams/data25.xml"/><Relationship Id="rId1" Type="http://schemas.openxmlformats.org/officeDocument/2006/relationships/slideLayout" Target="../slideLayouts/slideLayout6.xml"/><Relationship Id="rId6" Type="http://schemas.microsoft.com/office/2007/relationships/diagramDrawing" Target="../diagrams/drawing25.xml"/><Relationship Id="rId11" Type="http://schemas.microsoft.com/office/2007/relationships/diagramDrawing" Target="../diagrams/drawing26.xml"/><Relationship Id="rId5" Type="http://schemas.openxmlformats.org/officeDocument/2006/relationships/diagramColors" Target="../diagrams/colors25.xml"/><Relationship Id="rId10" Type="http://schemas.openxmlformats.org/officeDocument/2006/relationships/diagramColors" Target="../diagrams/colors26.xml"/><Relationship Id="rId4" Type="http://schemas.openxmlformats.org/officeDocument/2006/relationships/diagramQuickStyle" Target="../diagrams/quickStyle25.xml"/><Relationship Id="rId9" Type="http://schemas.openxmlformats.org/officeDocument/2006/relationships/diagramQuickStyle" Target="../diagrams/quickStyle26.xml"/></Relationships>
</file>

<file path=ppt/slides/_rels/slide26.xml.rels><?xml version="1.0" encoding="UTF-8" standalone="yes"?>
<Relationships xmlns="http://schemas.openxmlformats.org/package/2006/relationships"><Relationship Id="rId8" Type="http://schemas.openxmlformats.org/officeDocument/2006/relationships/diagramData" Target="../diagrams/data28.xml"/><Relationship Id="rId3" Type="http://schemas.openxmlformats.org/officeDocument/2006/relationships/diagramData" Target="../diagrams/data27.xml"/><Relationship Id="rId7" Type="http://schemas.microsoft.com/office/2007/relationships/diagramDrawing" Target="../diagrams/drawing27.xml"/><Relationship Id="rId12" Type="http://schemas.microsoft.com/office/2007/relationships/diagramDrawing" Target="../diagrams/drawing28.xml"/><Relationship Id="rId2" Type="http://schemas.openxmlformats.org/officeDocument/2006/relationships/notesSlide" Target="../notesSlides/notesSlide15.xml"/><Relationship Id="rId1" Type="http://schemas.openxmlformats.org/officeDocument/2006/relationships/slideLayout" Target="../slideLayouts/slideLayout6.xml"/><Relationship Id="rId6" Type="http://schemas.openxmlformats.org/officeDocument/2006/relationships/diagramColors" Target="../diagrams/colors27.xml"/><Relationship Id="rId11" Type="http://schemas.openxmlformats.org/officeDocument/2006/relationships/diagramColors" Target="../diagrams/colors28.xml"/><Relationship Id="rId5" Type="http://schemas.openxmlformats.org/officeDocument/2006/relationships/diagramQuickStyle" Target="../diagrams/quickStyle27.xml"/><Relationship Id="rId10" Type="http://schemas.openxmlformats.org/officeDocument/2006/relationships/diagramQuickStyle" Target="../diagrams/quickStyle28.xml"/><Relationship Id="rId4" Type="http://schemas.openxmlformats.org/officeDocument/2006/relationships/diagramLayout" Target="../diagrams/layout27.xml"/><Relationship Id="rId9" Type="http://schemas.openxmlformats.org/officeDocument/2006/relationships/diagramLayout" Target="../diagrams/layout28.xml"/></Relationships>
</file>

<file path=ppt/slides/_rels/slide27.xml.rels><?xml version="1.0" encoding="UTF-8" standalone="yes"?>
<Relationships xmlns="http://schemas.openxmlformats.org/package/2006/relationships"><Relationship Id="rId8" Type="http://schemas.openxmlformats.org/officeDocument/2006/relationships/diagramData" Target="../diagrams/data30.xml"/><Relationship Id="rId13" Type="http://schemas.openxmlformats.org/officeDocument/2006/relationships/image" Target="../media/image6.png"/><Relationship Id="rId3" Type="http://schemas.openxmlformats.org/officeDocument/2006/relationships/diagramData" Target="../diagrams/data29.xml"/><Relationship Id="rId7" Type="http://schemas.microsoft.com/office/2007/relationships/diagramDrawing" Target="../diagrams/drawing29.xml"/><Relationship Id="rId12" Type="http://schemas.microsoft.com/office/2007/relationships/diagramDrawing" Target="../diagrams/drawing30.xml"/><Relationship Id="rId2" Type="http://schemas.openxmlformats.org/officeDocument/2006/relationships/notesSlide" Target="../notesSlides/notesSlide16.xml"/><Relationship Id="rId1" Type="http://schemas.openxmlformats.org/officeDocument/2006/relationships/slideLayout" Target="../slideLayouts/slideLayout6.xml"/><Relationship Id="rId6" Type="http://schemas.openxmlformats.org/officeDocument/2006/relationships/diagramColors" Target="../diagrams/colors29.xml"/><Relationship Id="rId11" Type="http://schemas.openxmlformats.org/officeDocument/2006/relationships/diagramColors" Target="../diagrams/colors30.xml"/><Relationship Id="rId5" Type="http://schemas.openxmlformats.org/officeDocument/2006/relationships/diagramQuickStyle" Target="../diagrams/quickStyle29.xml"/><Relationship Id="rId10" Type="http://schemas.openxmlformats.org/officeDocument/2006/relationships/diagramQuickStyle" Target="../diagrams/quickStyle30.xml"/><Relationship Id="rId4" Type="http://schemas.openxmlformats.org/officeDocument/2006/relationships/diagramLayout" Target="../diagrams/layout29.xml"/><Relationship Id="rId9" Type="http://schemas.openxmlformats.org/officeDocument/2006/relationships/diagramLayout" Target="../diagrams/layout30.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7.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7.xml"/><Relationship Id="rId1" Type="http://schemas.openxmlformats.org/officeDocument/2006/relationships/slideLayout" Target="../slideLayouts/slideLayout17.xml"/></Relationships>
</file>

<file path=ppt/slides/_rels/slide8.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7170" name="Title 3"/>
          <p:cNvSpPr>
            <a:spLocks noGrp="1"/>
          </p:cNvSpPr>
          <p:nvPr>
            <p:ph type="title"/>
          </p:nvPr>
        </p:nvSpPr>
        <p:spPr/>
        <p:txBody>
          <a:bodyPr/>
          <a:lstStyle/>
          <a:p>
            <a:r>
              <a:rPr lang="en-US" altLang="en-US" dirty="0"/>
              <a:t>Evidence to Recommendation Framework</a:t>
            </a:r>
          </a:p>
        </p:txBody>
      </p:sp>
      <p:sp>
        <p:nvSpPr>
          <p:cNvPr id="2" name="Subtitle 1"/>
          <p:cNvSpPr>
            <a:spLocks noGrp="1"/>
          </p:cNvSpPr>
          <p:nvPr>
            <p:ph type="subTitle" idx="1"/>
          </p:nvPr>
        </p:nvSpPr>
        <p:spPr>
          <a:xfrm>
            <a:off x="457200" y="2144512"/>
            <a:ext cx="6400800" cy="803404"/>
          </a:xfrm>
        </p:spPr>
        <p:txBody>
          <a:bodyPr/>
          <a:lstStyle/>
          <a:p>
            <a:r>
              <a:rPr lang="en-US" dirty="0"/>
              <a:t>Facilitated Discussion</a:t>
            </a:r>
          </a:p>
          <a:p>
            <a:r>
              <a:rPr lang="en-US" dirty="0"/>
              <a:t>February 27, 2020</a:t>
            </a:r>
          </a:p>
          <a:p>
            <a:endParaRPr lang="en-US" dirty="0"/>
          </a:p>
        </p:txBody>
      </p:sp>
      <p:sp>
        <p:nvSpPr>
          <p:cNvPr id="6" name="Text Placeholder 5"/>
          <p:cNvSpPr>
            <a:spLocks noGrp="1"/>
          </p:cNvSpPr>
          <p:nvPr>
            <p:ph type="body" sz="quarter" idx="10"/>
          </p:nvPr>
        </p:nvSpPr>
        <p:spPr>
          <a:xfrm>
            <a:off x="457200" y="3473354"/>
            <a:ext cx="6400800" cy="457709"/>
          </a:xfrm>
        </p:spPr>
        <p:txBody>
          <a:bodyPr/>
          <a:lstStyle/>
          <a:p>
            <a:r>
              <a:rPr lang="en-US" dirty="0"/>
              <a:t>Angela Guo, MPH</a:t>
            </a:r>
          </a:p>
          <a:p>
            <a:r>
              <a:rPr lang="en-US" dirty="0"/>
              <a:t>Epidemiologist, Division of Viral Diseases</a:t>
            </a:r>
          </a:p>
          <a:p>
            <a:r>
              <a:rPr lang="en-US" dirty="0"/>
              <a:t>All Native Synergies Company</a:t>
            </a:r>
          </a:p>
          <a:p>
            <a:endParaRPr lang="en-US" dirty="0"/>
          </a:p>
          <a:p>
            <a:endParaRPr lang="en-US" dirty="0"/>
          </a:p>
        </p:txBody>
      </p:sp>
      <p:pic>
        <p:nvPicPr>
          <p:cNvPr id="7172" name="Picture 6" descr="Logos of the United States Department of Health and Human Services and Centers for Disease Control and Prevention"/>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52400" y="4886325"/>
            <a:ext cx="190500" cy="142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522782635"/>
      </p:ext>
    </p:extLst>
  </p:cSld>
  <p:clrMapOvr>
    <a:masterClrMapping/>
  </p:clrMapOvr>
  <p:transition>
    <p:fad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 3">
            <a:extLst>
              <a:ext uri="{FF2B5EF4-FFF2-40B4-BE49-F238E27FC236}">
                <a16:creationId xmlns:a16="http://schemas.microsoft.com/office/drawing/2014/main" id="{804D0E8A-0D7F-4ACF-95E8-B3D524EDAD4D}"/>
              </a:ext>
            </a:extLst>
          </p:cNvPr>
          <p:cNvGraphicFramePr/>
          <p:nvPr>
            <p:extLst>
              <p:ext uri="{D42A27DB-BD31-4B8C-83A1-F6EECF244321}">
                <p14:modId xmlns:p14="http://schemas.microsoft.com/office/powerpoint/2010/main" val="3589278635"/>
              </p:ext>
            </p:extLst>
          </p:nvPr>
        </p:nvGraphicFramePr>
        <p:xfrm>
          <a:off x="-522331" y="159816"/>
          <a:ext cx="7716233" cy="491370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 name="TextBox 1">
            <a:extLst>
              <a:ext uri="{FF2B5EF4-FFF2-40B4-BE49-F238E27FC236}">
                <a16:creationId xmlns:a16="http://schemas.microsoft.com/office/drawing/2014/main" id="{7E9AD6C8-F149-4C73-AD2B-99DF07BE5E6A}"/>
              </a:ext>
            </a:extLst>
          </p:cNvPr>
          <p:cNvSpPr txBox="1"/>
          <p:nvPr/>
        </p:nvSpPr>
        <p:spPr>
          <a:xfrm>
            <a:off x="6109219" y="335902"/>
            <a:ext cx="184731" cy="300082"/>
          </a:xfrm>
          <a:prstGeom prst="rect">
            <a:avLst/>
          </a:prstGeom>
          <a:noFill/>
        </p:spPr>
        <p:txBody>
          <a:bodyPr wrap="none" rtlCol="0">
            <a:spAutoFit/>
          </a:bodyPr>
          <a:lstStyle/>
          <a:p>
            <a:pPr defTabSz="685800" eaLnBrk="1" fontAlgn="auto" hangingPunct="1">
              <a:spcBef>
                <a:spcPts val="0"/>
              </a:spcBef>
              <a:spcAft>
                <a:spcPts val="0"/>
              </a:spcAft>
            </a:pPr>
            <a:endParaRPr lang="en-US" sz="1350" dirty="0">
              <a:solidFill>
                <a:prstClr val="black"/>
              </a:solidFill>
              <a:latin typeface="Calibri" panose="020F0502020204030204"/>
            </a:endParaRPr>
          </a:p>
        </p:txBody>
      </p:sp>
      <p:sp>
        <p:nvSpPr>
          <p:cNvPr id="3" name="TextBox 2">
            <a:extLst>
              <a:ext uri="{FF2B5EF4-FFF2-40B4-BE49-F238E27FC236}">
                <a16:creationId xmlns:a16="http://schemas.microsoft.com/office/drawing/2014/main" id="{E775B934-0AA0-4AB3-800C-801705F3D781}"/>
              </a:ext>
            </a:extLst>
          </p:cNvPr>
          <p:cNvSpPr txBox="1"/>
          <p:nvPr/>
        </p:nvSpPr>
        <p:spPr>
          <a:xfrm>
            <a:off x="59268" y="1430867"/>
            <a:ext cx="1634615" cy="369332"/>
          </a:xfrm>
          <a:prstGeom prst="rect">
            <a:avLst/>
          </a:prstGeom>
          <a:noFill/>
        </p:spPr>
        <p:txBody>
          <a:bodyPr wrap="none" rtlCol="0">
            <a:spAutoFit/>
          </a:bodyPr>
          <a:lstStyle/>
          <a:p>
            <a:pPr defTabSz="685800" eaLnBrk="1" fontAlgn="auto" hangingPunct="1">
              <a:spcBef>
                <a:spcPts val="0"/>
              </a:spcBef>
              <a:spcAft>
                <a:spcPts val="0"/>
              </a:spcAft>
            </a:pPr>
            <a:r>
              <a:rPr lang="en-US" dirty="0">
                <a:solidFill>
                  <a:prstClr val="black"/>
                </a:solidFill>
                <a:latin typeface="Calibri" panose="020F0502020204030204"/>
              </a:rPr>
              <a:t>Policy Question</a:t>
            </a:r>
          </a:p>
        </p:txBody>
      </p:sp>
      <p:sp>
        <p:nvSpPr>
          <p:cNvPr id="5" name="Rectangle 4">
            <a:extLst>
              <a:ext uri="{FF2B5EF4-FFF2-40B4-BE49-F238E27FC236}">
                <a16:creationId xmlns:a16="http://schemas.microsoft.com/office/drawing/2014/main" id="{88A63836-37A6-4E4D-B725-96DBDF0F7446}"/>
              </a:ext>
            </a:extLst>
          </p:cNvPr>
          <p:cNvSpPr/>
          <p:nvPr/>
        </p:nvSpPr>
        <p:spPr>
          <a:xfrm>
            <a:off x="2506134" y="0"/>
            <a:ext cx="3073400" cy="5143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eaLnBrk="1" fontAlgn="auto" hangingPunct="1">
              <a:spcBef>
                <a:spcPts val="0"/>
              </a:spcBef>
              <a:spcAft>
                <a:spcPts val="0"/>
              </a:spcAft>
            </a:pPr>
            <a:endParaRPr lang="en-US" sz="1350">
              <a:solidFill>
                <a:prstClr val="white"/>
              </a:solidFill>
              <a:latin typeface="Calibri" panose="020F0502020204030204"/>
            </a:endParaRPr>
          </a:p>
        </p:txBody>
      </p:sp>
      <p:sp>
        <p:nvSpPr>
          <p:cNvPr id="6" name="Slide Number Placeholder 5">
            <a:extLst>
              <a:ext uri="{FF2B5EF4-FFF2-40B4-BE49-F238E27FC236}">
                <a16:creationId xmlns:a16="http://schemas.microsoft.com/office/drawing/2014/main" id="{B8506C36-5D54-4BD7-8C08-5EDD5024DD69}"/>
              </a:ext>
            </a:extLst>
          </p:cNvPr>
          <p:cNvSpPr>
            <a:spLocks noGrp="1"/>
          </p:cNvSpPr>
          <p:nvPr>
            <p:ph type="sldNum" sz="quarter" idx="12"/>
          </p:nvPr>
        </p:nvSpPr>
        <p:spPr/>
        <p:txBody>
          <a:bodyPr/>
          <a:lstStyle/>
          <a:p>
            <a:fld id="{0AADB4BC-D86F-48ED-B9BF-C5F9E3214A20}" type="slidenum">
              <a:rPr lang="en-US" smtClean="0"/>
              <a:t>10</a:t>
            </a:fld>
            <a:endParaRPr lang="en-US"/>
          </a:p>
        </p:txBody>
      </p:sp>
    </p:spTree>
    <p:extLst>
      <p:ext uri="{BB962C8B-B14F-4D97-AF65-F5344CB8AC3E}">
        <p14:creationId xmlns:p14="http://schemas.microsoft.com/office/powerpoint/2010/main" val="379363273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 3">
            <a:extLst>
              <a:ext uri="{FF2B5EF4-FFF2-40B4-BE49-F238E27FC236}">
                <a16:creationId xmlns:a16="http://schemas.microsoft.com/office/drawing/2014/main" id="{804D0E8A-0D7F-4ACF-95E8-B3D524EDAD4D}"/>
              </a:ext>
            </a:extLst>
          </p:cNvPr>
          <p:cNvGraphicFramePr/>
          <p:nvPr/>
        </p:nvGraphicFramePr>
        <p:xfrm>
          <a:off x="-522331" y="159816"/>
          <a:ext cx="7716233" cy="491370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 name="TextBox 1">
            <a:extLst>
              <a:ext uri="{FF2B5EF4-FFF2-40B4-BE49-F238E27FC236}">
                <a16:creationId xmlns:a16="http://schemas.microsoft.com/office/drawing/2014/main" id="{7E9AD6C8-F149-4C73-AD2B-99DF07BE5E6A}"/>
              </a:ext>
            </a:extLst>
          </p:cNvPr>
          <p:cNvSpPr txBox="1"/>
          <p:nvPr/>
        </p:nvSpPr>
        <p:spPr>
          <a:xfrm>
            <a:off x="6109219" y="335902"/>
            <a:ext cx="184731" cy="300082"/>
          </a:xfrm>
          <a:prstGeom prst="rect">
            <a:avLst/>
          </a:prstGeom>
          <a:noFill/>
        </p:spPr>
        <p:txBody>
          <a:bodyPr wrap="none" rtlCol="0">
            <a:spAutoFit/>
          </a:bodyPr>
          <a:lstStyle/>
          <a:p>
            <a:pPr defTabSz="685800" eaLnBrk="1" fontAlgn="auto" hangingPunct="1">
              <a:spcBef>
                <a:spcPts val="0"/>
              </a:spcBef>
              <a:spcAft>
                <a:spcPts val="0"/>
              </a:spcAft>
            </a:pPr>
            <a:endParaRPr lang="en-US" sz="1350" dirty="0">
              <a:solidFill>
                <a:prstClr val="black"/>
              </a:solidFill>
              <a:latin typeface="Calibri" panose="020F0502020204030204"/>
            </a:endParaRPr>
          </a:p>
        </p:txBody>
      </p:sp>
      <p:sp>
        <p:nvSpPr>
          <p:cNvPr id="3" name="TextBox 2">
            <a:extLst>
              <a:ext uri="{FF2B5EF4-FFF2-40B4-BE49-F238E27FC236}">
                <a16:creationId xmlns:a16="http://schemas.microsoft.com/office/drawing/2014/main" id="{E775B934-0AA0-4AB3-800C-801705F3D781}"/>
              </a:ext>
            </a:extLst>
          </p:cNvPr>
          <p:cNvSpPr txBox="1"/>
          <p:nvPr/>
        </p:nvSpPr>
        <p:spPr>
          <a:xfrm>
            <a:off x="59268" y="1430867"/>
            <a:ext cx="1634615" cy="369332"/>
          </a:xfrm>
          <a:prstGeom prst="rect">
            <a:avLst/>
          </a:prstGeom>
          <a:noFill/>
        </p:spPr>
        <p:txBody>
          <a:bodyPr wrap="none" rtlCol="0">
            <a:spAutoFit/>
          </a:bodyPr>
          <a:lstStyle/>
          <a:p>
            <a:pPr defTabSz="685800" eaLnBrk="1" fontAlgn="auto" hangingPunct="1">
              <a:spcBef>
                <a:spcPts val="0"/>
              </a:spcBef>
              <a:spcAft>
                <a:spcPts val="0"/>
              </a:spcAft>
            </a:pPr>
            <a:r>
              <a:rPr lang="en-US" dirty="0">
                <a:solidFill>
                  <a:prstClr val="black"/>
                </a:solidFill>
                <a:latin typeface="Calibri" panose="020F0502020204030204"/>
              </a:rPr>
              <a:t>Policy Question</a:t>
            </a:r>
          </a:p>
        </p:txBody>
      </p:sp>
      <p:sp>
        <p:nvSpPr>
          <p:cNvPr id="5" name="Slide Number Placeholder 4">
            <a:extLst>
              <a:ext uri="{FF2B5EF4-FFF2-40B4-BE49-F238E27FC236}">
                <a16:creationId xmlns:a16="http://schemas.microsoft.com/office/drawing/2014/main" id="{4AB6648C-1139-4764-896E-FD49153483DF}"/>
              </a:ext>
            </a:extLst>
          </p:cNvPr>
          <p:cNvSpPr>
            <a:spLocks noGrp="1"/>
          </p:cNvSpPr>
          <p:nvPr>
            <p:ph type="sldNum" sz="quarter" idx="12"/>
          </p:nvPr>
        </p:nvSpPr>
        <p:spPr/>
        <p:txBody>
          <a:bodyPr/>
          <a:lstStyle/>
          <a:p>
            <a:fld id="{0AADB4BC-D86F-48ED-B9BF-C5F9E3214A20}" type="slidenum">
              <a:rPr lang="en-US" smtClean="0"/>
              <a:t>11</a:t>
            </a:fld>
            <a:endParaRPr lang="en-US"/>
          </a:p>
        </p:txBody>
      </p:sp>
    </p:spTree>
    <p:extLst>
      <p:ext uri="{BB962C8B-B14F-4D97-AF65-F5344CB8AC3E}">
        <p14:creationId xmlns:p14="http://schemas.microsoft.com/office/powerpoint/2010/main" val="223698443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 3">
            <a:extLst>
              <a:ext uri="{FF2B5EF4-FFF2-40B4-BE49-F238E27FC236}">
                <a16:creationId xmlns:a16="http://schemas.microsoft.com/office/drawing/2014/main" id="{804D0E8A-0D7F-4ACF-95E8-B3D524EDAD4D}"/>
              </a:ext>
            </a:extLst>
          </p:cNvPr>
          <p:cNvGraphicFramePr/>
          <p:nvPr/>
        </p:nvGraphicFramePr>
        <p:xfrm>
          <a:off x="-522331" y="159816"/>
          <a:ext cx="7716233" cy="491370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 name="TextBox 1">
            <a:extLst>
              <a:ext uri="{FF2B5EF4-FFF2-40B4-BE49-F238E27FC236}">
                <a16:creationId xmlns:a16="http://schemas.microsoft.com/office/drawing/2014/main" id="{7E9AD6C8-F149-4C73-AD2B-99DF07BE5E6A}"/>
              </a:ext>
            </a:extLst>
          </p:cNvPr>
          <p:cNvSpPr txBox="1"/>
          <p:nvPr/>
        </p:nvSpPr>
        <p:spPr>
          <a:xfrm>
            <a:off x="6109219" y="335902"/>
            <a:ext cx="184731" cy="300082"/>
          </a:xfrm>
          <a:prstGeom prst="rect">
            <a:avLst/>
          </a:prstGeom>
          <a:noFill/>
        </p:spPr>
        <p:txBody>
          <a:bodyPr wrap="none" rtlCol="0">
            <a:spAutoFit/>
          </a:bodyPr>
          <a:lstStyle/>
          <a:p>
            <a:pPr defTabSz="685800" eaLnBrk="1" fontAlgn="auto" hangingPunct="1">
              <a:spcBef>
                <a:spcPts val="0"/>
              </a:spcBef>
              <a:spcAft>
                <a:spcPts val="0"/>
              </a:spcAft>
            </a:pPr>
            <a:endParaRPr lang="en-US" sz="1350" dirty="0">
              <a:solidFill>
                <a:prstClr val="black"/>
              </a:solidFill>
              <a:latin typeface="Calibri" panose="020F0502020204030204"/>
            </a:endParaRPr>
          </a:p>
        </p:txBody>
      </p:sp>
      <p:sp>
        <p:nvSpPr>
          <p:cNvPr id="3" name="Rectangle 2">
            <a:extLst>
              <a:ext uri="{FF2B5EF4-FFF2-40B4-BE49-F238E27FC236}">
                <a16:creationId xmlns:a16="http://schemas.microsoft.com/office/drawing/2014/main" id="{8A7F9E91-2880-437D-B3F7-10D2924A04EC}"/>
              </a:ext>
            </a:extLst>
          </p:cNvPr>
          <p:cNvSpPr/>
          <p:nvPr/>
        </p:nvSpPr>
        <p:spPr>
          <a:xfrm>
            <a:off x="5368601" y="194442"/>
            <a:ext cx="3510643" cy="646331"/>
          </a:xfrm>
          <a:prstGeom prst="rect">
            <a:avLst/>
          </a:prstGeom>
          <a:ln>
            <a:solidFill>
              <a:schemeClr val="accent1"/>
            </a:solidFill>
          </a:ln>
        </p:spPr>
        <p:txBody>
          <a:bodyPr wrap="square">
            <a:spAutoFit/>
          </a:bodyPr>
          <a:lstStyle/>
          <a:p>
            <a:pPr defTabSz="685800" eaLnBrk="1" fontAlgn="auto" hangingPunct="1">
              <a:spcBef>
                <a:spcPts val="0"/>
              </a:spcBef>
              <a:spcAft>
                <a:spcPts val="0"/>
              </a:spcAft>
            </a:pPr>
            <a:r>
              <a:rPr lang="en-US" sz="900" dirty="0">
                <a:solidFill>
                  <a:prstClr val="black"/>
                </a:solidFill>
                <a:latin typeface="Calibri" panose="020F0502020204030204"/>
              </a:rPr>
              <a:t>There is significant burden of shingles among older adults. Risk of shingles and complications increases with age.</a:t>
            </a:r>
          </a:p>
          <a:p>
            <a:pPr defTabSz="685800" eaLnBrk="1" fontAlgn="auto" hangingPunct="1">
              <a:spcBef>
                <a:spcPts val="0"/>
              </a:spcBef>
              <a:spcAft>
                <a:spcPts val="0"/>
              </a:spcAft>
            </a:pPr>
            <a:endParaRPr lang="en-US" sz="900" dirty="0">
              <a:solidFill>
                <a:prstClr val="black"/>
              </a:solidFill>
              <a:latin typeface="Calibri" panose="020F0502020204030204"/>
            </a:endParaRPr>
          </a:p>
          <a:p>
            <a:pPr defTabSz="685800" eaLnBrk="1" fontAlgn="auto" hangingPunct="1">
              <a:spcBef>
                <a:spcPts val="0"/>
              </a:spcBef>
              <a:spcAft>
                <a:spcPts val="0"/>
              </a:spcAft>
            </a:pPr>
            <a:r>
              <a:rPr lang="en-US" sz="900" dirty="0">
                <a:solidFill>
                  <a:prstClr val="black"/>
                </a:solidFill>
                <a:latin typeface="Calibri" panose="020F0502020204030204"/>
              </a:rPr>
              <a:t>Data source: academic literature on burden of disease</a:t>
            </a:r>
          </a:p>
        </p:txBody>
      </p:sp>
      <p:sp>
        <p:nvSpPr>
          <p:cNvPr id="5" name="TextBox 4">
            <a:extLst>
              <a:ext uri="{FF2B5EF4-FFF2-40B4-BE49-F238E27FC236}">
                <a16:creationId xmlns:a16="http://schemas.microsoft.com/office/drawing/2014/main" id="{1701E918-1AEF-49E3-9508-35CE8D537F40}"/>
              </a:ext>
            </a:extLst>
          </p:cNvPr>
          <p:cNvSpPr txBox="1"/>
          <p:nvPr/>
        </p:nvSpPr>
        <p:spPr>
          <a:xfrm>
            <a:off x="59268" y="1430867"/>
            <a:ext cx="1634615" cy="369332"/>
          </a:xfrm>
          <a:prstGeom prst="rect">
            <a:avLst/>
          </a:prstGeom>
          <a:noFill/>
        </p:spPr>
        <p:txBody>
          <a:bodyPr wrap="none" rtlCol="0">
            <a:spAutoFit/>
          </a:bodyPr>
          <a:lstStyle/>
          <a:p>
            <a:pPr defTabSz="685800" eaLnBrk="1" fontAlgn="auto" hangingPunct="1">
              <a:spcBef>
                <a:spcPts val="0"/>
              </a:spcBef>
              <a:spcAft>
                <a:spcPts val="0"/>
              </a:spcAft>
            </a:pPr>
            <a:r>
              <a:rPr lang="en-US" dirty="0">
                <a:solidFill>
                  <a:prstClr val="black"/>
                </a:solidFill>
                <a:latin typeface="Calibri" panose="020F0502020204030204"/>
              </a:rPr>
              <a:t>Policy Question</a:t>
            </a:r>
          </a:p>
        </p:txBody>
      </p:sp>
      <p:sp>
        <p:nvSpPr>
          <p:cNvPr id="6" name="Slide Number Placeholder 5">
            <a:extLst>
              <a:ext uri="{FF2B5EF4-FFF2-40B4-BE49-F238E27FC236}">
                <a16:creationId xmlns:a16="http://schemas.microsoft.com/office/drawing/2014/main" id="{2A0BD2BC-2A72-472C-B8DD-2E2F1C3A1040}"/>
              </a:ext>
            </a:extLst>
          </p:cNvPr>
          <p:cNvSpPr>
            <a:spLocks noGrp="1"/>
          </p:cNvSpPr>
          <p:nvPr>
            <p:ph type="sldNum" sz="quarter" idx="12"/>
          </p:nvPr>
        </p:nvSpPr>
        <p:spPr/>
        <p:txBody>
          <a:bodyPr/>
          <a:lstStyle/>
          <a:p>
            <a:fld id="{0AADB4BC-D86F-48ED-B9BF-C5F9E3214A20}" type="slidenum">
              <a:rPr lang="en-US" smtClean="0"/>
              <a:t>12</a:t>
            </a:fld>
            <a:endParaRPr lang="en-US"/>
          </a:p>
        </p:txBody>
      </p:sp>
    </p:spTree>
    <p:extLst>
      <p:ext uri="{BB962C8B-B14F-4D97-AF65-F5344CB8AC3E}">
        <p14:creationId xmlns:p14="http://schemas.microsoft.com/office/powerpoint/2010/main" val="302707917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 3">
            <a:extLst>
              <a:ext uri="{FF2B5EF4-FFF2-40B4-BE49-F238E27FC236}">
                <a16:creationId xmlns:a16="http://schemas.microsoft.com/office/drawing/2014/main" id="{804D0E8A-0D7F-4ACF-95E8-B3D524EDAD4D}"/>
              </a:ext>
            </a:extLst>
          </p:cNvPr>
          <p:cNvGraphicFramePr/>
          <p:nvPr/>
        </p:nvGraphicFramePr>
        <p:xfrm>
          <a:off x="-522331" y="159816"/>
          <a:ext cx="7716233" cy="491370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2" name="TextBox 1">
            <a:extLst>
              <a:ext uri="{FF2B5EF4-FFF2-40B4-BE49-F238E27FC236}">
                <a16:creationId xmlns:a16="http://schemas.microsoft.com/office/drawing/2014/main" id="{7E9AD6C8-F149-4C73-AD2B-99DF07BE5E6A}"/>
              </a:ext>
            </a:extLst>
          </p:cNvPr>
          <p:cNvSpPr txBox="1"/>
          <p:nvPr/>
        </p:nvSpPr>
        <p:spPr>
          <a:xfrm>
            <a:off x="6109219" y="335902"/>
            <a:ext cx="184731" cy="300082"/>
          </a:xfrm>
          <a:prstGeom prst="rect">
            <a:avLst/>
          </a:prstGeom>
          <a:noFill/>
        </p:spPr>
        <p:txBody>
          <a:bodyPr wrap="none" rtlCol="0">
            <a:spAutoFit/>
          </a:bodyPr>
          <a:lstStyle/>
          <a:p>
            <a:pPr defTabSz="685800" eaLnBrk="1" fontAlgn="auto" hangingPunct="1">
              <a:spcBef>
                <a:spcPts val="0"/>
              </a:spcBef>
              <a:spcAft>
                <a:spcPts val="0"/>
              </a:spcAft>
            </a:pPr>
            <a:endParaRPr lang="en-US" sz="1350" dirty="0">
              <a:solidFill>
                <a:prstClr val="black"/>
              </a:solidFill>
              <a:latin typeface="Calibri" panose="020F0502020204030204"/>
            </a:endParaRPr>
          </a:p>
        </p:txBody>
      </p:sp>
      <p:sp>
        <p:nvSpPr>
          <p:cNvPr id="5" name="Rectangle 4">
            <a:extLst>
              <a:ext uri="{FF2B5EF4-FFF2-40B4-BE49-F238E27FC236}">
                <a16:creationId xmlns:a16="http://schemas.microsoft.com/office/drawing/2014/main" id="{EA2FDA89-0E91-48E2-AE5D-C709AFC53F44}"/>
              </a:ext>
            </a:extLst>
          </p:cNvPr>
          <p:cNvSpPr/>
          <p:nvPr/>
        </p:nvSpPr>
        <p:spPr>
          <a:xfrm>
            <a:off x="5368596" y="745513"/>
            <a:ext cx="3510643" cy="1061829"/>
          </a:xfrm>
          <a:prstGeom prst="rect">
            <a:avLst/>
          </a:prstGeom>
          <a:ln>
            <a:solidFill>
              <a:schemeClr val="accent1"/>
            </a:solidFill>
          </a:ln>
        </p:spPr>
        <p:txBody>
          <a:bodyPr wrap="square">
            <a:spAutoFit/>
          </a:bodyPr>
          <a:lstStyle/>
          <a:p>
            <a:pPr defTabSz="685800" eaLnBrk="1" fontAlgn="auto" hangingPunct="1">
              <a:spcBef>
                <a:spcPts val="0"/>
              </a:spcBef>
              <a:spcAft>
                <a:spcPts val="0"/>
              </a:spcAft>
            </a:pPr>
            <a:r>
              <a:rPr lang="en-US" sz="900" dirty="0">
                <a:solidFill>
                  <a:prstClr val="black"/>
                </a:solidFill>
                <a:latin typeface="Calibri" panose="020F0502020204030204"/>
              </a:rPr>
              <a:t>In clinical trials vaccine efficacy against shingles among adults 50 years and older remained above 89% in all age groups. Serious adverse events occurred at similar rates in vaccinated and placebo groups. Reactogenicity following immunization was higher than most other adult vaccines. </a:t>
            </a:r>
          </a:p>
          <a:p>
            <a:pPr defTabSz="685800" eaLnBrk="1" fontAlgn="auto" hangingPunct="1">
              <a:spcBef>
                <a:spcPts val="0"/>
              </a:spcBef>
              <a:spcAft>
                <a:spcPts val="0"/>
              </a:spcAft>
            </a:pPr>
            <a:endParaRPr lang="en-US" sz="900" dirty="0">
              <a:solidFill>
                <a:prstClr val="black"/>
              </a:solidFill>
              <a:latin typeface="Calibri" panose="020F0502020204030204"/>
            </a:endParaRPr>
          </a:p>
          <a:p>
            <a:pPr defTabSz="685800" eaLnBrk="1" fontAlgn="auto" hangingPunct="1">
              <a:spcBef>
                <a:spcPts val="0"/>
              </a:spcBef>
              <a:spcAft>
                <a:spcPts val="0"/>
              </a:spcAft>
            </a:pPr>
            <a:r>
              <a:rPr lang="en-US" sz="900" dirty="0">
                <a:solidFill>
                  <a:prstClr val="black"/>
                </a:solidFill>
                <a:latin typeface="Calibri" panose="020F0502020204030204"/>
              </a:rPr>
              <a:t>Data source: clinical trials</a:t>
            </a:r>
          </a:p>
        </p:txBody>
      </p:sp>
      <p:sp>
        <p:nvSpPr>
          <p:cNvPr id="6" name="TextBox 5">
            <a:extLst>
              <a:ext uri="{FF2B5EF4-FFF2-40B4-BE49-F238E27FC236}">
                <a16:creationId xmlns:a16="http://schemas.microsoft.com/office/drawing/2014/main" id="{530DF10D-EEA6-417A-B30E-E7EDD71DC9C2}"/>
              </a:ext>
            </a:extLst>
          </p:cNvPr>
          <p:cNvSpPr txBox="1"/>
          <p:nvPr/>
        </p:nvSpPr>
        <p:spPr>
          <a:xfrm>
            <a:off x="59268" y="1430867"/>
            <a:ext cx="1634615" cy="369332"/>
          </a:xfrm>
          <a:prstGeom prst="rect">
            <a:avLst/>
          </a:prstGeom>
          <a:noFill/>
        </p:spPr>
        <p:txBody>
          <a:bodyPr wrap="none" rtlCol="0">
            <a:spAutoFit/>
          </a:bodyPr>
          <a:lstStyle/>
          <a:p>
            <a:pPr defTabSz="685800" eaLnBrk="1" fontAlgn="auto" hangingPunct="1">
              <a:spcBef>
                <a:spcPts val="0"/>
              </a:spcBef>
              <a:spcAft>
                <a:spcPts val="0"/>
              </a:spcAft>
            </a:pPr>
            <a:r>
              <a:rPr lang="en-US" dirty="0">
                <a:solidFill>
                  <a:prstClr val="black"/>
                </a:solidFill>
                <a:latin typeface="Calibri" panose="020F0502020204030204"/>
              </a:rPr>
              <a:t>Policy Question</a:t>
            </a:r>
          </a:p>
        </p:txBody>
      </p:sp>
      <p:sp>
        <p:nvSpPr>
          <p:cNvPr id="3" name="Slide Number Placeholder 2">
            <a:extLst>
              <a:ext uri="{FF2B5EF4-FFF2-40B4-BE49-F238E27FC236}">
                <a16:creationId xmlns:a16="http://schemas.microsoft.com/office/drawing/2014/main" id="{0747C7E4-4882-46BD-B208-D36EB864B8CC}"/>
              </a:ext>
            </a:extLst>
          </p:cNvPr>
          <p:cNvSpPr>
            <a:spLocks noGrp="1"/>
          </p:cNvSpPr>
          <p:nvPr>
            <p:ph type="sldNum" sz="quarter" idx="12"/>
          </p:nvPr>
        </p:nvSpPr>
        <p:spPr/>
        <p:txBody>
          <a:bodyPr/>
          <a:lstStyle/>
          <a:p>
            <a:fld id="{0AADB4BC-D86F-48ED-B9BF-C5F9E3214A20}" type="slidenum">
              <a:rPr lang="en-US" smtClean="0"/>
              <a:t>13</a:t>
            </a:fld>
            <a:endParaRPr lang="en-US"/>
          </a:p>
        </p:txBody>
      </p:sp>
    </p:spTree>
    <p:extLst>
      <p:ext uri="{BB962C8B-B14F-4D97-AF65-F5344CB8AC3E}">
        <p14:creationId xmlns:p14="http://schemas.microsoft.com/office/powerpoint/2010/main" val="373597082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 3">
            <a:extLst>
              <a:ext uri="{FF2B5EF4-FFF2-40B4-BE49-F238E27FC236}">
                <a16:creationId xmlns:a16="http://schemas.microsoft.com/office/drawing/2014/main" id="{804D0E8A-0D7F-4ACF-95E8-B3D524EDAD4D}"/>
              </a:ext>
            </a:extLst>
          </p:cNvPr>
          <p:cNvGraphicFramePr/>
          <p:nvPr/>
        </p:nvGraphicFramePr>
        <p:xfrm>
          <a:off x="-522331" y="159816"/>
          <a:ext cx="7716233" cy="491370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2" name="TextBox 1">
            <a:extLst>
              <a:ext uri="{FF2B5EF4-FFF2-40B4-BE49-F238E27FC236}">
                <a16:creationId xmlns:a16="http://schemas.microsoft.com/office/drawing/2014/main" id="{7E9AD6C8-F149-4C73-AD2B-99DF07BE5E6A}"/>
              </a:ext>
            </a:extLst>
          </p:cNvPr>
          <p:cNvSpPr txBox="1"/>
          <p:nvPr/>
        </p:nvSpPr>
        <p:spPr>
          <a:xfrm>
            <a:off x="6109219" y="335902"/>
            <a:ext cx="184731" cy="300082"/>
          </a:xfrm>
          <a:prstGeom prst="rect">
            <a:avLst/>
          </a:prstGeom>
          <a:noFill/>
        </p:spPr>
        <p:txBody>
          <a:bodyPr wrap="none" rtlCol="0">
            <a:spAutoFit/>
          </a:bodyPr>
          <a:lstStyle/>
          <a:p>
            <a:pPr defTabSz="685800" eaLnBrk="1" fontAlgn="auto" hangingPunct="1">
              <a:spcBef>
                <a:spcPts val="0"/>
              </a:spcBef>
              <a:spcAft>
                <a:spcPts val="0"/>
              </a:spcAft>
            </a:pPr>
            <a:endParaRPr lang="en-US" sz="1350" dirty="0">
              <a:solidFill>
                <a:prstClr val="black"/>
              </a:solidFill>
              <a:latin typeface="Calibri" panose="020F0502020204030204"/>
            </a:endParaRPr>
          </a:p>
        </p:txBody>
      </p:sp>
      <p:sp>
        <p:nvSpPr>
          <p:cNvPr id="6" name="Rectangle 5">
            <a:extLst>
              <a:ext uri="{FF2B5EF4-FFF2-40B4-BE49-F238E27FC236}">
                <a16:creationId xmlns:a16="http://schemas.microsoft.com/office/drawing/2014/main" id="{484E5F6C-A556-4192-8AF9-509AA39DC64D}"/>
              </a:ext>
            </a:extLst>
          </p:cNvPr>
          <p:cNvSpPr/>
          <p:nvPr/>
        </p:nvSpPr>
        <p:spPr>
          <a:xfrm>
            <a:off x="5368596" y="1568058"/>
            <a:ext cx="3510643" cy="1061829"/>
          </a:xfrm>
          <a:prstGeom prst="rect">
            <a:avLst/>
          </a:prstGeom>
          <a:ln>
            <a:solidFill>
              <a:schemeClr val="accent1"/>
            </a:solidFill>
          </a:ln>
        </p:spPr>
        <p:txBody>
          <a:bodyPr wrap="square">
            <a:spAutoFit/>
          </a:bodyPr>
          <a:lstStyle/>
          <a:p>
            <a:pPr defTabSz="685800" eaLnBrk="1" fontAlgn="auto" hangingPunct="1">
              <a:spcBef>
                <a:spcPts val="0"/>
              </a:spcBef>
              <a:spcAft>
                <a:spcPts val="0"/>
              </a:spcAft>
            </a:pPr>
            <a:r>
              <a:rPr lang="en-US" sz="900" dirty="0">
                <a:solidFill>
                  <a:prstClr val="black"/>
                </a:solidFill>
                <a:latin typeface="Calibri" panose="020F0502020204030204"/>
              </a:rPr>
              <a:t>GRADE Summary : High confidence that RZV is significantly efficacious in preventing shingles and PHN and no differences detected between vaccinated and comparisons populations for serious adverse events.</a:t>
            </a:r>
          </a:p>
          <a:p>
            <a:pPr defTabSz="685800" eaLnBrk="1" fontAlgn="auto" hangingPunct="1">
              <a:spcBef>
                <a:spcPts val="0"/>
              </a:spcBef>
              <a:spcAft>
                <a:spcPts val="0"/>
              </a:spcAft>
            </a:pPr>
            <a:endParaRPr lang="en-US" sz="900" dirty="0">
              <a:solidFill>
                <a:prstClr val="black"/>
              </a:solidFill>
              <a:latin typeface="Calibri" panose="020F0502020204030204"/>
            </a:endParaRPr>
          </a:p>
          <a:p>
            <a:pPr defTabSz="685800" eaLnBrk="1" fontAlgn="auto" hangingPunct="1">
              <a:spcBef>
                <a:spcPts val="0"/>
              </a:spcBef>
              <a:spcAft>
                <a:spcPts val="0"/>
              </a:spcAft>
            </a:pPr>
            <a:r>
              <a:rPr lang="en-US" sz="900" dirty="0">
                <a:solidFill>
                  <a:prstClr val="black"/>
                </a:solidFill>
                <a:latin typeface="Calibri" panose="020F0502020204030204"/>
              </a:rPr>
              <a:t>Data source: Used the Grading of Recommendations Assessment, Development and Evaluation (GRADE) approach to assess quality of evidence </a:t>
            </a:r>
          </a:p>
        </p:txBody>
      </p:sp>
      <p:sp>
        <p:nvSpPr>
          <p:cNvPr id="7" name="TextBox 6">
            <a:extLst>
              <a:ext uri="{FF2B5EF4-FFF2-40B4-BE49-F238E27FC236}">
                <a16:creationId xmlns:a16="http://schemas.microsoft.com/office/drawing/2014/main" id="{70A2F8B1-5CAB-45B9-8DED-F5D399BD5A51}"/>
              </a:ext>
            </a:extLst>
          </p:cNvPr>
          <p:cNvSpPr txBox="1"/>
          <p:nvPr/>
        </p:nvSpPr>
        <p:spPr>
          <a:xfrm>
            <a:off x="59268" y="1430867"/>
            <a:ext cx="1634615" cy="369332"/>
          </a:xfrm>
          <a:prstGeom prst="rect">
            <a:avLst/>
          </a:prstGeom>
          <a:noFill/>
        </p:spPr>
        <p:txBody>
          <a:bodyPr wrap="none" rtlCol="0">
            <a:spAutoFit/>
          </a:bodyPr>
          <a:lstStyle/>
          <a:p>
            <a:pPr defTabSz="685800" eaLnBrk="1" fontAlgn="auto" hangingPunct="1">
              <a:spcBef>
                <a:spcPts val="0"/>
              </a:spcBef>
              <a:spcAft>
                <a:spcPts val="0"/>
              </a:spcAft>
            </a:pPr>
            <a:r>
              <a:rPr lang="en-US" dirty="0">
                <a:solidFill>
                  <a:prstClr val="black"/>
                </a:solidFill>
                <a:latin typeface="Calibri" panose="020F0502020204030204"/>
              </a:rPr>
              <a:t>Policy Question</a:t>
            </a:r>
          </a:p>
        </p:txBody>
      </p:sp>
      <p:sp>
        <p:nvSpPr>
          <p:cNvPr id="3" name="Slide Number Placeholder 2">
            <a:extLst>
              <a:ext uri="{FF2B5EF4-FFF2-40B4-BE49-F238E27FC236}">
                <a16:creationId xmlns:a16="http://schemas.microsoft.com/office/drawing/2014/main" id="{99E49CEC-EAC7-4DE4-A139-675F4801698B}"/>
              </a:ext>
            </a:extLst>
          </p:cNvPr>
          <p:cNvSpPr>
            <a:spLocks noGrp="1"/>
          </p:cNvSpPr>
          <p:nvPr>
            <p:ph type="sldNum" sz="quarter" idx="12"/>
          </p:nvPr>
        </p:nvSpPr>
        <p:spPr/>
        <p:txBody>
          <a:bodyPr/>
          <a:lstStyle/>
          <a:p>
            <a:fld id="{0AADB4BC-D86F-48ED-B9BF-C5F9E3214A20}" type="slidenum">
              <a:rPr lang="en-US" smtClean="0"/>
              <a:t>14</a:t>
            </a:fld>
            <a:endParaRPr lang="en-US"/>
          </a:p>
        </p:txBody>
      </p:sp>
    </p:spTree>
    <p:extLst>
      <p:ext uri="{BB962C8B-B14F-4D97-AF65-F5344CB8AC3E}">
        <p14:creationId xmlns:p14="http://schemas.microsoft.com/office/powerpoint/2010/main" val="302558665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 3">
            <a:extLst>
              <a:ext uri="{FF2B5EF4-FFF2-40B4-BE49-F238E27FC236}">
                <a16:creationId xmlns:a16="http://schemas.microsoft.com/office/drawing/2014/main" id="{804D0E8A-0D7F-4ACF-95E8-B3D524EDAD4D}"/>
              </a:ext>
            </a:extLst>
          </p:cNvPr>
          <p:cNvGraphicFramePr/>
          <p:nvPr/>
        </p:nvGraphicFramePr>
        <p:xfrm>
          <a:off x="-522331" y="159816"/>
          <a:ext cx="7716233" cy="491370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2" name="TextBox 1">
            <a:extLst>
              <a:ext uri="{FF2B5EF4-FFF2-40B4-BE49-F238E27FC236}">
                <a16:creationId xmlns:a16="http://schemas.microsoft.com/office/drawing/2014/main" id="{7E9AD6C8-F149-4C73-AD2B-99DF07BE5E6A}"/>
              </a:ext>
            </a:extLst>
          </p:cNvPr>
          <p:cNvSpPr txBox="1"/>
          <p:nvPr/>
        </p:nvSpPr>
        <p:spPr>
          <a:xfrm>
            <a:off x="6109219" y="335902"/>
            <a:ext cx="184731" cy="300082"/>
          </a:xfrm>
          <a:prstGeom prst="rect">
            <a:avLst/>
          </a:prstGeom>
          <a:noFill/>
        </p:spPr>
        <p:txBody>
          <a:bodyPr wrap="none" rtlCol="0">
            <a:spAutoFit/>
          </a:bodyPr>
          <a:lstStyle/>
          <a:p>
            <a:pPr defTabSz="685800" eaLnBrk="1" fontAlgn="auto" hangingPunct="1">
              <a:spcBef>
                <a:spcPts val="0"/>
              </a:spcBef>
              <a:spcAft>
                <a:spcPts val="0"/>
              </a:spcAft>
            </a:pPr>
            <a:endParaRPr lang="en-US" sz="1350" dirty="0">
              <a:solidFill>
                <a:prstClr val="black"/>
              </a:solidFill>
              <a:latin typeface="Calibri" panose="020F0502020204030204"/>
            </a:endParaRPr>
          </a:p>
        </p:txBody>
      </p:sp>
      <p:sp>
        <p:nvSpPr>
          <p:cNvPr id="7" name="Rectangle 6">
            <a:extLst>
              <a:ext uri="{FF2B5EF4-FFF2-40B4-BE49-F238E27FC236}">
                <a16:creationId xmlns:a16="http://schemas.microsoft.com/office/drawing/2014/main" id="{45737CD3-594F-49B2-9CE8-0CE2DDDADA0F}"/>
              </a:ext>
            </a:extLst>
          </p:cNvPr>
          <p:cNvSpPr/>
          <p:nvPr/>
        </p:nvSpPr>
        <p:spPr>
          <a:xfrm>
            <a:off x="5368596" y="2261005"/>
            <a:ext cx="3510643" cy="923330"/>
          </a:xfrm>
          <a:prstGeom prst="rect">
            <a:avLst/>
          </a:prstGeom>
          <a:ln>
            <a:solidFill>
              <a:schemeClr val="accent1"/>
            </a:solidFill>
          </a:ln>
        </p:spPr>
        <p:txBody>
          <a:bodyPr wrap="square">
            <a:spAutoFit/>
          </a:bodyPr>
          <a:lstStyle/>
          <a:p>
            <a:pPr defTabSz="685800" eaLnBrk="1" fontAlgn="auto" hangingPunct="1">
              <a:spcBef>
                <a:spcPts val="0"/>
              </a:spcBef>
              <a:spcAft>
                <a:spcPts val="0"/>
              </a:spcAft>
            </a:pPr>
            <a:r>
              <a:rPr lang="en-US" sz="900" dirty="0">
                <a:solidFill>
                  <a:prstClr val="black"/>
                </a:solidFill>
                <a:latin typeface="Calibri" panose="020F0502020204030204"/>
              </a:rPr>
              <a:t>ACIP Work Group placed high value on prevention of shingles and PHN. Some data to suggest that the general population values preventing shingles and its complications; very limited data on patient values regarding the vaccine itself. </a:t>
            </a:r>
          </a:p>
          <a:p>
            <a:pPr defTabSz="685800" eaLnBrk="1" fontAlgn="auto" hangingPunct="1">
              <a:spcBef>
                <a:spcPts val="0"/>
              </a:spcBef>
              <a:spcAft>
                <a:spcPts val="0"/>
              </a:spcAft>
            </a:pPr>
            <a:endParaRPr lang="en-US" sz="900" dirty="0">
              <a:solidFill>
                <a:prstClr val="black"/>
              </a:solidFill>
              <a:latin typeface="Calibri" panose="020F0502020204030204"/>
            </a:endParaRPr>
          </a:p>
          <a:p>
            <a:pPr defTabSz="685800" eaLnBrk="1" fontAlgn="auto" hangingPunct="1">
              <a:spcBef>
                <a:spcPts val="0"/>
              </a:spcBef>
              <a:spcAft>
                <a:spcPts val="0"/>
              </a:spcAft>
            </a:pPr>
            <a:r>
              <a:rPr lang="en-US" sz="900" dirty="0">
                <a:solidFill>
                  <a:prstClr val="black"/>
                </a:solidFill>
                <a:latin typeface="Calibri" panose="020F0502020204030204"/>
              </a:rPr>
              <a:t>Data sources: academic literature, Work group expert opinion</a:t>
            </a:r>
          </a:p>
        </p:txBody>
      </p:sp>
      <p:sp>
        <p:nvSpPr>
          <p:cNvPr id="8" name="TextBox 7">
            <a:extLst>
              <a:ext uri="{FF2B5EF4-FFF2-40B4-BE49-F238E27FC236}">
                <a16:creationId xmlns:a16="http://schemas.microsoft.com/office/drawing/2014/main" id="{623CE567-F847-4BB5-9114-7C2C90A718B7}"/>
              </a:ext>
            </a:extLst>
          </p:cNvPr>
          <p:cNvSpPr txBox="1"/>
          <p:nvPr/>
        </p:nvSpPr>
        <p:spPr>
          <a:xfrm>
            <a:off x="59268" y="1430867"/>
            <a:ext cx="1634615" cy="369332"/>
          </a:xfrm>
          <a:prstGeom prst="rect">
            <a:avLst/>
          </a:prstGeom>
          <a:noFill/>
        </p:spPr>
        <p:txBody>
          <a:bodyPr wrap="none" rtlCol="0">
            <a:spAutoFit/>
          </a:bodyPr>
          <a:lstStyle/>
          <a:p>
            <a:pPr defTabSz="685800" eaLnBrk="1" fontAlgn="auto" hangingPunct="1">
              <a:spcBef>
                <a:spcPts val="0"/>
              </a:spcBef>
              <a:spcAft>
                <a:spcPts val="0"/>
              </a:spcAft>
            </a:pPr>
            <a:r>
              <a:rPr lang="en-US" dirty="0">
                <a:solidFill>
                  <a:prstClr val="black"/>
                </a:solidFill>
                <a:latin typeface="Calibri" panose="020F0502020204030204"/>
              </a:rPr>
              <a:t>Policy Question</a:t>
            </a:r>
          </a:p>
        </p:txBody>
      </p:sp>
      <p:sp>
        <p:nvSpPr>
          <p:cNvPr id="3" name="Slide Number Placeholder 2">
            <a:extLst>
              <a:ext uri="{FF2B5EF4-FFF2-40B4-BE49-F238E27FC236}">
                <a16:creationId xmlns:a16="http://schemas.microsoft.com/office/drawing/2014/main" id="{A21CD19D-9C88-42F7-AF61-B45A4326D8D4}"/>
              </a:ext>
            </a:extLst>
          </p:cNvPr>
          <p:cNvSpPr>
            <a:spLocks noGrp="1"/>
          </p:cNvSpPr>
          <p:nvPr>
            <p:ph type="sldNum" sz="quarter" idx="12"/>
          </p:nvPr>
        </p:nvSpPr>
        <p:spPr/>
        <p:txBody>
          <a:bodyPr/>
          <a:lstStyle/>
          <a:p>
            <a:fld id="{0AADB4BC-D86F-48ED-B9BF-C5F9E3214A20}" type="slidenum">
              <a:rPr lang="en-US" smtClean="0"/>
              <a:t>15</a:t>
            </a:fld>
            <a:endParaRPr lang="en-US"/>
          </a:p>
        </p:txBody>
      </p:sp>
    </p:spTree>
    <p:extLst>
      <p:ext uri="{BB962C8B-B14F-4D97-AF65-F5344CB8AC3E}">
        <p14:creationId xmlns:p14="http://schemas.microsoft.com/office/powerpoint/2010/main" val="31992096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 3">
            <a:extLst>
              <a:ext uri="{FF2B5EF4-FFF2-40B4-BE49-F238E27FC236}">
                <a16:creationId xmlns:a16="http://schemas.microsoft.com/office/drawing/2014/main" id="{804D0E8A-0D7F-4ACF-95E8-B3D524EDAD4D}"/>
              </a:ext>
            </a:extLst>
          </p:cNvPr>
          <p:cNvGraphicFramePr/>
          <p:nvPr/>
        </p:nvGraphicFramePr>
        <p:xfrm>
          <a:off x="-522331" y="159816"/>
          <a:ext cx="7716233" cy="491370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2" name="TextBox 1">
            <a:extLst>
              <a:ext uri="{FF2B5EF4-FFF2-40B4-BE49-F238E27FC236}">
                <a16:creationId xmlns:a16="http://schemas.microsoft.com/office/drawing/2014/main" id="{7E9AD6C8-F149-4C73-AD2B-99DF07BE5E6A}"/>
              </a:ext>
            </a:extLst>
          </p:cNvPr>
          <p:cNvSpPr txBox="1"/>
          <p:nvPr/>
        </p:nvSpPr>
        <p:spPr>
          <a:xfrm>
            <a:off x="6109219" y="335902"/>
            <a:ext cx="184731" cy="300082"/>
          </a:xfrm>
          <a:prstGeom prst="rect">
            <a:avLst/>
          </a:prstGeom>
          <a:noFill/>
        </p:spPr>
        <p:txBody>
          <a:bodyPr wrap="none" rtlCol="0">
            <a:spAutoFit/>
          </a:bodyPr>
          <a:lstStyle/>
          <a:p>
            <a:pPr defTabSz="685800" eaLnBrk="1" fontAlgn="auto" hangingPunct="1">
              <a:spcBef>
                <a:spcPts val="0"/>
              </a:spcBef>
              <a:spcAft>
                <a:spcPts val="0"/>
              </a:spcAft>
            </a:pPr>
            <a:endParaRPr lang="en-US" sz="1350" dirty="0">
              <a:solidFill>
                <a:prstClr val="black"/>
              </a:solidFill>
              <a:latin typeface="Calibri" panose="020F0502020204030204"/>
            </a:endParaRPr>
          </a:p>
        </p:txBody>
      </p:sp>
      <p:sp>
        <p:nvSpPr>
          <p:cNvPr id="8" name="Rectangle 7">
            <a:extLst>
              <a:ext uri="{FF2B5EF4-FFF2-40B4-BE49-F238E27FC236}">
                <a16:creationId xmlns:a16="http://schemas.microsoft.com/office/drawing/2014/main" id="{A4F10D82-246F-4720-964B-498F22D9942C}"/>
              </a:ext>
            </a:extLst>
          </p:cNvPr>
          <p:cNvSpPr/>
          <p:nvPr/>
        </p:nvSpPr>
        <p:spPr>
          <a:xfrm>
            <a:off x="5368596" y="2939632"/>
            <a:ext cx="3510643" cy="1200329"/>
          </a:xfrm>
          <a:prstGeom prst="rect">
            <a:avLst/>
          </a:prstGeom>
          <a:ln>
            <a:solidFill>
              <a:schemeClr val="accent1"/>
            </a:solidFill>
          </a:ln>
        </p:spPr>
        <p:txBody>
          <a:bodyPr wrap="square">
            <a:spAutoFit/>
          </a:bodyPr>
          <a:lstStyle/>
          <a:p>
            <a:pPr defTabSz="685800" eaLnBrk="1" fontAlgn="auto" hangingPunct="1">
              <a:spcBef>
                <a:spcPts val="0"/>
              </a:spcBef>
              <a:spcAft>
                <a:spcPts val="0"/>
              </a:spcAft>
            </a:pPr>
            <a:r>
              <a:rPr lang="en-US" sz="900" dirty="0">
                <a:solidFill>
                  <a:prstClr val="black"/>
                </a:solidFill>
                <a:latin typeface="Calibri" panose="020F0502020204030204"/>
              </a:rPr>
              <a:t>Vaccination for shingles appears to be favorable and acceptable to patients and providers, with the majority of providers strongly recommending their patients to get vaccinated. RZV is more efficacious then the existing zoster vaccine but also more reactogenic. The adjuvant contained in RZV is new and lack of large scale safety data may impact acceptability among public or providers.</a:t>
            </a:r>
          </a:p>
          <a:p>
            <a:pPr defTabSz="685800" eaLnBrk="1" fontAlgn="auto" hangingPunct="1">
              <a:spcBef>
                <a:spcPts val="0"/>
              </a:spcBef>
              <a:spcAft>
                <a:spcPts val="0"/>
              </a:spcAft>
            </a:pPr>
            <a:endParaRPr lang="en-US" sz="900" dirty="0">
              <a:solidFill>
                <a:prstClr val="black"/>
              </a:solidFill>
              <a:latin typeface="Calibri" panose="020F0502020204030204"/>
            </a:endParaRPr>
          </a:p>
          <a:p>
            <a:pPr defTabSz="685800" eaLnBrk="1" fontAlgn="auto" hangingPunct="1">
              <a:spcBef>
                <a:spcPts val="0"/>
              </a:spcBef>
              <a:spcAft>
                <a:spcPts val="0"/>
              </a:spcAft>
            </a:pPr>
            <a:r>
              <a:rPr lang="en-US" sz="900" dirty="0">
                <a:solidFill>
                  <a:prstClr val="black"/>
                </a:solidFill>
                <a:latin typeface="Calibri" panose="020F0502020204030204"/>
              </a:rPr>
              <a:t>Data source: academic literature, work group expert opinion</a:t>
            </a:r>
          </a:p>
        </p:txBody>
      </p:sp>
      <p:sp>
        <p:nvSpPr>
          <p:cNvPr id="9" name="TextBox 8">
            <a:extLst>
              <a:ext uri="{FF2B5EF4-FFF2-40B4-BE49-F238E27FC236}">
                <a16:creationId xmlns:a16="http://schemas.microsoft.com/office/drawing/2014/main" id="{5AE64AA8-3A4B-4D6D-A38A-7D035514DF06}"/>
              </a:ext>
            </a:extLst>
          </p:cNvPr>
          <p:cNvSpPr txBox="1"/>
          <p:nvPr/>
        </p:nvSpPr>
        <p:spPr>
          <a:xfrm>
            <a:off x="59268" y="1430867"/>
            <a:ext cx="1634615" cy="369332"/>
          </a:xfrm>
          <a:prstGeom prst="rect">
            <a:avLst/>
          </a:prstGeom>
          <a:noFill/>
        </p:spPr>
        <p:txBody>
          <a:bodyPr wrap="none" rtlCol="0">
            <a:spAutoFit/>
          </a:bodyPr>
          <a:lstStyle/>
          <a:p>
            <a:pPr defTabSz="685800" eaLnBrk="1" fontAlgn="auto" hangingPunct="1">
              <a:spcBef>
                <a:spcPts val="0"/>
              </a:spcBef>
              <a:spcAft>
                <a:spcPts val="0"/>
              </a:spcAft>
            </a:pPr>
            <a:r>
              <a:rPr lang="en-US" dirty="0">
                <a:solidFill>
                  <a:prstClr val="black"/>
                </a:solidFill>
                <a:latin typeface="Calibri" panose="020F0502020204030204"/>
              </a:rPr>
              <a:t>Policy Question</a:t>
            </a:r>
          </a:p>
        </p:txBody>
      </p:sp>
      <p:sp>
        <p:nvSpPr>
          <p:cNvPr id="3" name="Slide Number Placeholder 2">
            <a:extLst>
              <a:ext uri="{FF2B5EF4-FFF2-40B4-BE49-F238E27FC236}">
                <a16:creationId xmlns:a16="http://schemas.microsoft.com/office/drawing/2014/main" id="{3E7607AB-62C6-46AE-951D-27BB31E38200}"/>
              </a:ext>
            </a:extLst>
          </p:cNvPr>
          <p:cNvSpPr>
            <a:spLocks noGrp="1"/>
          </p:cNvSpPr>
          <p:nvPr>
            <p:ph type="sldNum" sz="quarter" idx="12"/>
          </p:nvPr>
        </p:nvSpPr>
        <p:spPr/>
        <p:txBody>
          <a:bodyPr/>
          <a:lstStyle/>
          <a:p>
            <a:fld id="{0AADB4BC-D86F-48ED-B9BF-C5F9E3214A20}" type="slidenum">
              <a:rPr lang="en-US" smtClean="0"/>
              <a:t>16</a:t>
            </a:fld>
            <a:endParaRPr lang="en-US"/>
          </a:p>
        </p:txBody>
      </p:sp>
    </p:spTree>
    <p:extLst>
      <p:ext uri="{BB962C8B-B14F-4D97-AF65-F5344CB8AC3E}">
        <p14:creationId xmlns:p14="http://schemas.microsoft.com/office/powerpoint/2010/main" val="212788952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 3">
            <a:extLst>
              <a:ext uri="{FF2B5EF4-FFF2-40B4-BE49-F238E27FC236}">
                <a16:creationId xmlns:a16="http://schemas.microsoft.com/office/drawing/2014/main" id="{804D0E8A-0D7F-4ACF-95E8-B3D524EDAD4D}"/>
              </a:ext>
            </a:extLst>
          </p:cNvPr>
          <p:cNvGraphicFramePr/>
          <p:nvPr/>
        </p:nvGraphicFramePr>
        <p:xfrm>
          <a:off x="-522331" y="159816"/>
          <a:ext cx="7716233" cy="491370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2" name="TextBox 1">
            <a:extLst>
              <a:ext uri="{FF2B5EF4-FFF2-40B4-BE49-F238E27FC236}">
                <a16:creationId xmlns:a16="http://schemas.microsoft.com/office/drawing/2014/main" id="{7E9AD6C8-F149-4C73-AD2B-99DF07BE5E6A}"/>
              </a:ext>
            </a:extLst>
          </p:cNvPr>
          <p:cNvSpPr txBox="1"/>
          <p:nvPr/>
        </p:nvSpPr>
        <p:spPr>
          <a:xfrm>
            <a:off x="6109219" y="335902"/>
            <a:ext cx="184731" cy="300082"/>
          </a:xfrm>
          <a:prstGeom prst="rect">
            <a:avLst/>
          </a:prstGeom>
          <a:noFill/>
        </p:spPr>
        <p:txBody>
          <a:bodyPr wrap="none" rtlCol="0">
            <a:spAutoFit/>
          </a:bodyPr>
          <a:lstStyle/>
          <a:p>
            <a:pPr defTabSz="685800" eaLnBrk="1" fontAlgn="auto" hangingPunct="1">
              <a:spcBef>
                <a:spcPts val="0"/>
              </a:spcBef>
              <a:spcAft>
                <a:spcPts val="0"/>
              </a:spcAft>
            </a:pPr>
            <a:endParaRPr lang="en-US" sz="1350" dirty="0">
              <a:solidFill>
                <a:prstClr val="black"/>
              </a:solidFill>
              <a:latin typeface="Calibri" panose="020F0502020204030204"/>
            </a:endParaRPr>
          </a:p>
        </p:txBody>
      </p:sp>
      <p:sp>
        <p:nvSpPr>
          <p:cNvPr id="9" name="Rectangle 8">
            <a:extLst>
              <a:ext uri="{FF2B5EF4-FFF2-40B4-BE49-F238E27FC236}">
                <a16:creationId xmlns:a16="http://schemas.microsoft.com/office/drawing/2014/main" id="{AC9670B1-4BBA-4BA6-AC71-2A9C4F456CC6}"/>
              </a:ext>
            </a:extLst>
          </p:cNvPr>
          <p:cNvSpPr/>
          <p:nvPr/>
        </p:nvSpPr>
        <p:spPr>
          <a:xfrm>
            <a:off x="5361451" y="3814389"/>
            <a:ext cx="3510644" cy="646331"/>
          </a:xfrm>
          <a:prstGeom prst="rect">
            <a:avLst/>
          </a:prstGeom>
          <a:ln>
            <a:solidFill>
              <a:schemeClr val="accent1"/>
            </a:solidFill>
          </a:ln>
        </p:spPr>
        <p:txBody>
          <a:bodyPr wrap="square">
            <a:spAutoFit/>
          </a:bodyPr>
          <a:lstStyle/>
          <a:p>
            <a:pPr defTabSz="685800" eaLnBrk="1" fontAlgn="auto" hangingPunct="1">
              <a:spcBef>
                <a:spcPts val="0"/>
              </a:spcBef>
              <a:spcAft>
                <a:spcPts val="0"/>
              </a:spcAft>
            </a:pPr>
            <a:r>
              <a:rPr lang="en-US" sz="900" dirty="0">
                <a:solidFill>
                  <a:prstClr val="black"/>
                </a:solidFill>
                <a:latin typeface="Calibri" panose="020F0502020204030204"/>
              </a:rPr>
              <a:t>Based on cost-effectiveness analyses, a two-dose series of RZV is cost-effective compared to other </a:t>
            </a:r>
            <a:r>
              <a:rPr lang="en-US" sz="900">
                <a:solidFill>
                  <a:prstClr val="black"/>
                </a:solidFill>
                <a:latin typeface="Calibri" panose="020F0502020204030204"/>
              </a:rPr>
              <a:t>adult vaccines</a:t>
            </a:r>
          </a:p>
          <a:p>
            <a:pPr defTabSz="685800" eaLnBrk="1" fontAlgn="auto" hangingPunct="1">
              <a:spcBef>
                <a:spcPts val="0"/>
              </a:spcBef>
              <a:spcAft>
                <a:spcPts val="0"/>
              </a:spcAft>
            </a:pPr>
            <a:endParaRPr lang="en-US" sz="900" dirty="0">
              <a:solidFill>
                <a:prstClr val="black"/>
              </a:solidFill>
              <a:latin typeface="Calibri" panose="020F0502020204030204"/>
            </a:endParaRPr>
          </a:p>
          <a:p>
            <a:pPr defTabSz="685800" eaLnBrk="1" fontAlgn="auto" hangingPunct="1">
              <a:spcBef>
                <a:spcPts val="0"/>
              </a:spcBef>
              <a:spcAft>
                <a:spcPts val="0"/>
              </a:spcAft>
            </a:pPr>
            <a:r>
              <a:rPr lang="en-US" sz="900" dirty="0">
                <a:solidFill>
                  <a:prstClr val="black"/>
                </a:solidFill>
                <a:latin typeface="Calibri" panose="020F0502020204030204"/>
              </a:rPr>
              <a:t>Data sources: cost-effectiveness analysis (CDC/University of Michigan)</a:t>
            </a:r>
          </a:p>
        </p:txBody>
      </p:sp>
      <p:sp>
        <p:nvSpPr>
          <p:cNvPr id="10" name="TextBox 9">
            <a:extLst>
              <a:ext uri="{FF2B5EF4-FFF2-40B4-BE49-F238E27FC236}">
                <a16:creationId xmlns:a16="http://schemas.microsoft.com/office/drawing/2014/main" id="{F3A13AED-5353-4DD1-8316-67741A8D6FA2}"/>
              </a:ext>
            </a:extLst>
          </p:cNvPr>
          <p:cNvSpPr txBox="1"/>
          <p:nvPr/>
        </p:nvSpPr>
        <p:spPr>
          <a:xfrm>
            <a:off x="59268" y="1430867"/>
            <a:ext cx="1634615" cy="369332"/>
          </a:xfrm>
          <a:prstGeom prst="rect">
            <a:avLst/>
          </a:prstGeom>
          <a:noFill/>
        </p:spPr>
        <p:txBody>
          <a:bodyPr wrap="none" rtlCol="0">
            <a:spAutoFit/>
          </a:bodyPr>
          <a:lstStyle/>
          <a:p>
            <a:pPr defTabSz="685800" eaLnBrk="1" fontAlgn="auto" hangingPunct="1">
              <a:spcBef>
                <a:spcPts val="0"/>
              </a:spcBef>
              <a:spcAft>
                <a:spcPts val="0"/>
              </a:spcAft>
            </a:pPr>
            <a:r>
              <a:rPr lang="en-US" dirty="0">
                <a:solidFill>
                  <a:prstClr val="black"/>
                </a:solidFill>
                <a:latin typeface="Calibri" panose="020F0502020204030204"/>
              </a:rPr>
              <a:t>Policy Question</a:t>
            </a:r>
          </a:p>
        </p:txBody>
      </p:sp>
      <p:sp>
        <p:nvSpPr>
          <p:cNvPr id="3" name="Slide Number Placeholder 2">
            <a:extLst>
              <a:ext uri="{FF2B5EF4-FFF2-40B4-BE49-F238E27FC236}">
                <a16:creationId xmlns:a16="http://schemas.microsoft.com/office/drawing/2014/main" id="{CDD05D96-70D1-4C4D-B866-E04AC916CB93}"/>
              </a:ext>
            </a:extLst>
          </p:cNvPr>
          <p:cNvSpPr>
            <a:spLocks noGrp="1"/>
          </p:cNvSpPr>
          <p:nvPr>
            <p:ph type="sldNum" sz="quarter" idx="12"/>
          </p:nvPr>
        </p:nvSpPr>
        <p:spPr/>
        <p:txBody>
          <a:bodyPr/>
          <a:lstStyle/>
          <a:p>
            <a:fld id="{0AADB4BC-D86F-48ED-B9BF-C5F9E3214A20}" type="slidenum">
              <a:rPr lang="en-US" smtClean="0"/>
              <a:t>17</a:t>
            </a:fld>
            <a:endParaRPr lang="en-US"/>
          </a:p>
        </p:txBody>
      </p:sp>
    </p:spTree>
    <p:extLst>
      <p:ext uri="{BB962C8B-B14F-4D97-AF65-F5344CB8AC3E}">
        <p14:creationId xmlns:p14="http://schemas.microsoft.com/office/powerpoint/2010/main" val="266677185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 3">
            <a:extLst>
              <a:ext uri="{FF2B5EF4-FFF2-40B4-BE49-F238E27FC236}">
                <a16:creationId xmlns:a16="http://schemas.microsoft.com/office/drawing/2014/main" id="{804D0E8A-0D7F-4ACF-95E8-B3D524EDAD4D}"/>
              </a:ext>
            </a:extLst>
          </p:cNvPr>
          <p:cNvGraphicFramePr/>
          <p:nvPr/>
        </p:nvGraphicFramePr>
        <p:xfrm>
          <a:off x="-522331" y="159816"/>
          <a:ext cx="7716233" cy="491370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 name="TextBox 1">
            <a:extLst>
              <a:ext uri="{FF2B5EF4-FFF2-40B4-BE49-F238E27FC236}">
                <a16:creationId xmlns:a16="http://schemas.microsoft.com/office/drawing/2014/main" id="{7E9AD6C8-F149-4C73-AD2B-99DF07BE5E6A}"/>
              </a:ext>
            </a:extLst>
          </p:cNvPr>
          <p:cNvSpPr txBox="1"/>
          <p:nvPr/>
        </p:nvSpPr>
        <p:spPr>
          <a:xfrm>
            <a:off x="6109219" y="335902"/>
            <a:ext cx="184731" cy="300082"/>
          </a:xfrm>
          <a:prstGeom prst="rect">
            <a:avLst/>
          </a:prstGeom>
          <a:noFill/>
        </p:spPr>
        <p:txBody>
          <a:bodyPr wrap="none" rtlCol="0">
            <a:spAutoFit/>
          </a:bodyPr>
          <a:lstStyle/>
          <a:p>
            <a:pPr defTabSz="685800" eaLnBrk="1" fontAlgn="auto" hangingPunct="1">
              <a:spcBef>
                <a:spcPts val="0"/>
              </a:spcBef>
              <a:spcAft>
                <a:spcPts val="0"/>
              </a:spcAft>
            </a:pPr>
            <a:endParaRPr lang="en-US" sz="1350" dirty="0">
              <a:solidFill>
                <a:prstClr val="black"/>
              </a:solidFill>
              <a:latin typeface="Calibri" panose="020F0502020204030204"/>
            </a:endParaRPr>
          </a:p>
        </p:txBody>
      </p:sp>
      <p:sp>
        <p:nvSpPr>
          <p:cNvPr id="10" name="Rectangle 9">
            <a:extLst>
              <a:ext uri="{FF2B5EF4-FFF2-40B4-BE49-F238E27FC236}">
                <a16:creationId xmlns:a16="http://schemas.microsoft.com/office/drawing/2014/main" id="{7677A34B-B018-4991-9E88-7330FC054EE9}"/>
              </a:ext>
            </a:extLst>
          </p:cNvPr>
          <p:cNvSpPr/>
          <p:nvPr/>
        </p:nvSpPr>
        <p:spPr>
          <a:xfrm>
            <a:off x="5438581" y="3873191"/>
            <a:ext cx="3510642" cy="1200329"/>
          </a:xfrm>
          <a:prstGeom prst="rect">
            <a:avLst/>
          </a:prstGeom>
          <a:ln>
            <a:solidFill>
              <a:schemeClr val="accent1"/>
            </a:solidFill>
          </a:ln>
        </p:spPr>
        <p:txBody>
          <a:bodyPr wrap="square">
            <a:spAutoFit/>
          </a:bodyPr>
          <a:lstStyle/>
          <a:p>
            <a:pPr defTabSz="685800" eaLnBrk="1" fontAlgn="auto" hangingPunct="1">
              <a:spcBef>
                <a:spcPts val="0"/>
              </a:spcBef>
              <a:spcAft>
                <a:spcPts val="0"/>
              </a:spcAft>
            </a:pPr>
            <a:r>
              <a:rPr lang="en-US" sz="900" dirty="0">
                <a:solidFill>
                  <a:prstClr val="black"/>
                </a:solidFill>
                <a:latin typeface="Calibri" panose="020F0502020204030204"/>
              </a:rPr>
              <a:t>The U.S. health care system has experience in delivering a shingles vaccine to this age group. Expanding ability of pharmacists to administer adult vaccines and the fact that RZV is refrigerator stable improves feasibility compared to the existing freezer-stable vaccine. However, RZV is a two dose vaccine compared to the existing vaccine which is only one dose</a:t>
            </a:r>
          </a:p>
          <a:p>
            <a:pPr defTabSz="685800" eaLnBrk="1" fontAlgn="auto" hangingPunct="1">
              <a:spcBef>
                <a:spcPts val="0"/>
              </a:spcBef>
              <a:spcAft>
                <a:spcPts val="0"/>
              </a:spcAft>
            </a:pPr>
            <a:endParaRPr lang="en-US" sz="900" dirty="0">
              <a:solidFill>
                <a:prstClr val="black"/>
              </a:solidFill>
              <a:latin typeface="Calibri" panose="020F0502020204030204"/>
            </a:endParaRPr>
          </a:p>
          <a:p>
            <a:pPr defTabSz="685800" eaLnBrk="1" fontAlgn="auto" hangingPunct="1">
              <a:spcBef>
                <a:spcPts val="0"/>
              </a:spcBef>
              <a:spcAft>
                <a:spcPts val="0"/>
              </a:spcAft>
            </a:pPr>
            <a:r>
              <a:rPr lang="en-US" sz="900" dirty="0">
                <a:solidFill>
                  <a:prstClr val="black"/>
                </a:solidFill>
                <a:latin typeface="Calibri" panose="020F0502020204030204"/>
              </a:rPr>
              <a:t>Data source: Work group expert opinion</a:t>
            </a:r>
          </a:p>
        </p:txBody>
      </p:sp>
      <p:sp>
        <p:nvSpPr>
          <p:cNvPr id="11" name="TextBox 10">
            <a:extLst>
              <a:ext uri="{FF2B5EF4-FFF2-40B4-BE49-F238E27FC236}">
                <a16:creationId xmlns:a16="http://schemas.microsoft.com/office/drawing/2014/main" id="{D77A5A5E-3ABC-4E8F-BA13-A6845C6BDFFD}"/>
              </a:ext>
            </a:extLst>
          </p:cNvPr>
          <p:cNvSpPr txBox="1"/>
          <p:nvPr/>
        </p:nvSpPr>
        <p:spPr>
          <a:xfrm>
            <a:off x="59268" y="1430867"/>
            <a:ext cx="1634615" cy="369332"/>
          </a:xfrm>
          <a:prstGeom prst="rect">
            <a:avLst/>
          </a:prstGeom>
          <a:noFill/>
        </p:spPr>
        <p:txBody>
          <a:bodyPr wrap="none" rtlCol="0">
            <a:spAutoFit/>
          </a:bodyPr>
          <a:lstStyle/>
          <a:p>
            <a:pPr defTabSz="685800" eaLnBrk="1" fontAlgn="auto" hangingPunct="1">
              <a:spcBef>
                <a:spcPts val="0"/>
              </a:spcBef>
              <a:spcAft>
                <a:spcPts val="0"/>
              </a:spcAft>
            </a:pPr>
            <a:r>
              <a:rPr lang="en-US" dirty="0">
                <a:solidFill>
                  <a:prstClr val="black"/>
                </a:solidFill>
                <a:latin typeface="Calibri" panose="020F0502020204030204"/>
              </a:rPr>
              <a:t>Policy Question</a:t>
            </a:r>
          </a:p>
        </p:txBody>
      </p:sp>
      <p:sp>
        <p:nvSpPr>
          <p:cNvPr id="3" name="Slide Number Placeholder 2">
            <a:extLst>
              <a:ext uri="{FF2B5EF4-FFF2-40B4-BE49-F238E27FC236}">
                <a16:creationId xmlns:a16="http://schemas.microsoft.com/office/drawing/2014/main" id="{821DEC99-EDB7-45D9-9F4B-0A211982858D}"/>
              </a:ext>
            </a:extLst>
          </p:cNvPr>
          <p:cNvSpPr>
            <a:spLocks noGrp="1"/>
          </p:cNvSpPr>
          <p:nvPr>
            <p:ph type="sldNum" sz="quarter" idx="12"/>
          </p:nvPr>
        </p:nvSpPr>
        <p:spPr/>
        <p:txBody>
          <a:bodyPr/>
          <a:lstStyle/>
          <a:p>
            <a:fld id="{0AADB4BC-D86F-48ED-B9BF-C5F9E3214A20}" type="slidenum">
              <a:rPr lang="en-US" smtClean="0"/>
              <a:t>18</a:t>
            </a:fld>
            <a:endParaRPr lang="en-US"/>
          </a:p>
        </p:txBody>
      </p:sp>
    </p:spTree>
    <p:extLst>
      <p:ext uri="{BB962C8B-B14F-4D97-AF65-F5344CB8AC3E}">
        <p14:creationId xmlns:p14="http://schemas.microsoft.com/office/powerpoint/2010/main" val="105469787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Diagram 6">
            <a:extLst>
              <a:ext uri="{FF2B5EF4-FFF2-40B4-BE49-F238E27FC236}">
                <a16:creationId xmlns:a16="http://schemas.microsoft.com/office/drawing/2014/main" id="{6A6DB67B-08E1-42B0-B6F4-6485149E5467}"/>
              </a:ext>
            </a:extLst>
          </p:cNvPr>
          <p:cNvGraphicFramePr/>
          <p:nvPr/>
        </p:nvGraphicFramePr>
        <p:xfrm>
          <a:off x="813175" y="165831"/>
          <a:ext cx="7716233" cy="491370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 name="TextBox 1">
            <a:extLst>
              <a:ext uri="{FF2B5EF4-FFF2-40B4-BE49-F238E27FC236}">
                <a16:creationId xmlns:a16="http://schemas.microsoft.com/office/drawing/2014/main" id="{7E9AD6C8-F149-4C73-AD2B-99DF07BE5E6A}"/>
              </a:ext>
            </a:extLst>
          </p:cNvPr>
          <p:cNvSpPr txBox="1"/>
          <p:nvPr/>
        </p:nvSpPr>
        <p:spPr>
          <a:xfrm>
            <a:off x="6109219" y="335902"/>
            <a:ext cx="184731" cy="300082"/>
          </a:xfrm>
          <a:prstGeom prst="rect">
            <a:avLst/>
          </a:prstGeom>
          <a:noFill/>
        </p:spPr>
        <p:txBody>
          <a:bodyPr wrap="none" rtlCol="0">
            <a:spAutoFit/>
          </a:bodyPr>
          <a:lstStyle/>
          <a:p>
            <a:pPr defTabSz="685800" eaLnBrk="1" fontAlgn="auto" hangingPunct="1">
              <a:spcBef>
                <a:spcPts val="0"/>
              </a:spcBef>
              <a:spcAft>
                <a:spcPts val="0"/>
              </a:spcAft>
            </a:pPr>
            <a:endParaRPr lang="en-US" sz="1350" dirty="0">
              <a:solidFill>
                <a:prstClr val="black"/>
              </a:solidFill>
              <a:latin typeface="Calibri" panose="020F0502020204030204"/>
            </a:endParaRPr>
          </a:p>
        </p:txBody>
      </p:sp>
      <p:sp>
        <p:nvSpPr>
          <p:cNvPr id="11" name="TextBox 10">
            <a:extLst>
              <a:ext uri="{FF2B5EF4-FFF2-40B4-BE49-F238E27FC236}">
                <a16:creationId xmlns:a16="http://schemas.microsoft.com/office/drawing/2014/main" id="{D77A5A5E-3ABC-4E8F-BA13-A6845C6BDFFD}"/>
              </a:ext>
            </a:extLst>
          </p:cNvPr>
          <p:cNvSpPr txBox="1"/>
          <p:nvPr/>
        </p:nvSpPr>
        <p:spPr>
          <a:xfrm>
            <a:off x="59268" y="1430867"/>
            <a:ext cx="1634615" cy="369332"/>
          </a:xfrm>
          <a:prstGeom prst="rect">
            <a:avLst/>
          </a:prstGeom>
          <a:noFill/>
        </p:spPr>
        <p:txBody>
          <a:bodyPr wrap="none" rtlCol="0">
            <a:spAutoFit/>
          </a:bodyPr>
          <a:lstStyle/>
          <a:p>
            <a:pPr defTabSz="685800" eaLnBrk="1" fontAlgn="auto" hangingPunct="1">
              <a:spcBef>
                <a:spcPts val="0"/>
              </a:spcBef>
              <a:spcAft>
                <a:spcPts val="0"/>
              </a:spcAft>
            </a:pPr>
            <a:r>
              <a:rPr lang="en-US" dirty="0">
                <a:solidFill>
                  <a:prstClr val="black"/>
                </a:solidFill>
                <a:latin typeface="Calibri" panose="020F0502020204030204"/>
              </a:rPr>
              <a:t>Policy Question</a:t>
            </a:r>
          </a:p>
        </p:txBody>
      </p:sp>
      <p:graphicFrame>
        <p:nvGraphicFramePr>
          <p:cNvPr id="4" name="Diagram 3">
            <a:extLst>
              <a:ext uri="{FF2B5EF4-FFF2-40B4-BE49-F238E27FC236}">
                <a16:creationId xmlns:a16="http://schemas.microsoft.com/office/drawing/2014/main" id="{804D0E8A-0D7F-4ACF-95E8-B3D524EDAD4D}"/>
              </a:ext>
            </a:extLst>
          </p:cNvPr>
          <p:cNvGraphicFramePr/>
          <p:nvPr/>
        </p:nvGraphicFramePr>
        <p:xfrm>
          <a:off x="-996596" y="165830"/>
          <a:ext cx="7577881" cy="4913704"/>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
        <p:nvSpPr>
          <p:cNvPr id="3" name="Slide Number Placeholder 2">
            <a:extLst>
              <a:ext uri="{FF2B5EF4-FFF2-40B4-BE49-F238E27FC236}">
                <a16:creationId xmlns:a16="http://schemas.microsoft.com/office/drawing/2014/main" id="{1D37E026-CBFF-4E00-89E7-5DA780D00DB7}"/>
              </a:ext>
            </a:extLst>
          </p:cNvPr>
          <p:cNvSpPr>
            <a:spLocks noGrp="1"/>
          </p:cNvSpPr>
          <p:nvPr>
            <p:ph type="sldNum" sz="quarter" idx="12"/>
          </p:nvPr>
        </p:nvSpPr>
        <p:spPr/>
        <p:txBody>
          <a:bodyPr/>
          <a:lstStyle/>
          <a:p>
            <a:fld id="{0AADB4BC-D86F-48ED-B9BF-C5F9E3214A20}" type="slidenum">
              <a:rPr lang="en-US" smtClean="0"/>
              <a:t>19</a:t>
            </a:fld>
            <a:endParaRPr lang="en-US"/>
          </a:p>
        </p:txBody>
      </p:sp>
    </p:spTree>
    <p:extLst>
      <p:ext uri="{BB962C8B-B14F-4D97-AF65-F5344CB8AC3E}">
        <p14:creationId xmlns:p14="http://schemas.microsoft.com/office/powerpoint/2010/main" val="149056405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620F8D-7C38-430D-B699-30DBBD68B5DB}"/>
              </a:ext>
            </a:extLst>
          </p:cNvPr>
          <p:cNvSpPr>
            <a:spLocks noGrp="1"/>
          </p:cNvSpPr>
          <p:nvPr>
            <p:ph type="title"/>
          </p:nvPr>
        </p:nvSpPr>
        <p:spPr/>
        <p:txBody>
          <a:bodyPr/>
          <a:lstStyle/>
          <a:p>
            <a:r>
              <a:rPr lang="en-US" dirty="0"/>
              <a:t>Objectives of this session:</a:t>
            </a:r>
          </a:p>
        </p:txBody>
      </p:sp>
      <p:graphicFrame>
        <p:nvGraphicFramePr>
          <p:cNvPr id="5" name="Content Placeholder 2">
            <a:extLst>
              <a:ext uri="{FF2B5EF4-FFF2-40B4-BE49-F238E27FC236}">
                <a16:creationId xmlns:a16="http://schemas.microsoft.com/office/drawing/2014/main" id="{2072C975-8229-46E1-96FA-DE010C89D648}"/>
              </a:ext>
            </a:extLst>
          </p:cNvPr>
          <p:cNvGraphicFramePr>
            <a:graphicFrameLocks/>
          </p:cNvGraphicFramePr>
          <p:nvPr>
            <p:extLst>
              <p:ext uri="{D42A27DB-BD31-4B8C-83A1-F6EECF244321}">
                <p14:modId xmlns:p14="http://schemas.microsoft.com/office/powerpoint/2010/main" val="472977053"/>
              </p:ext>
            </p:extLst>
          </p:nvPr>
        </p:nvGraphicFramePr>
        <p:xfrm>
          <a:off x="457200" y="1375090"/>
          <a:ext cx="7967844" cy="291072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Slide Number Placeholder 2">
            <a:extLst>
              <a:ext uri="{FF2B5EF4-FFF2-40B4-BE49-F238E27FC236}">
                <a16:creationId xmlns:a16="http://schemas.microsoft.com/office/drawing/2014/main" id="{67046F62-FAA1-4440-B188-88E582DEDFFC}"/>
              </a:ext>
            </a:extLst>
          </p:cNvPr>
          <p:cNvSpPr>
            <a:spLocks noGrp="1"/>
          </p:cNvSpPr>
          <p:nvPr>
            <p:ph type="sldNum" sz="quarter" idx="4"/>
          </p:nvPr>
        </p:nvSpPr>
        <p:spPr/>
        <p:txBody>
          <a:bodyPr/>
          <a:lstStyle/>
          <a:p>
            <a:fld id="{0AADB4BC-D86F-48ED-B9BF-C5F9E3214A20}" type="slidenum">
              <a:rPr lang="en-US" smtClean="0"/>
              <a:t>2</a:t>
            </a:fld>
            <a:endParaRPr lang="en-US" dirty="0"/>
          </a:p>
        </p:txBody>
      </p:sp>
    </p:spTree>
    <p:extLst>
      <p:ext uri="{BB962C8B-B14F-4D97-AF65-F5344CB8AC3E}">
        <p14:creationId xmlns:p14="http://schemas.microsoft.com/office/powerpoint/2010/main" val="659122237"/>
      </p:ext>
    </p:extLst>
  </p:cSld>
  <p:clrMapOvr>
    <a:masterClrMapping/>
  </p:clrMapOvr>
  <p:transition>
    <p:fade/>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Diagram 6">
            <a:extLst>
              <a:ext uri="{FF2B5EF4-FFF2-40B4-BE49-F238E27FC236}">
                <a16:creationId xmlns:a16="http://schemas.microsoft.com/office/drawing/2014/main" id="{6A6DB67B-08E1-42B0-B6F4-6485149E5467}"/>
              </a:ext>
            </a:extLst>
          </p:cNvPr>
          <p:cNvGraphicFramePr/>
          <p:nvPr/>
        </p:nvGraphicFramePr>
        <p:xfrm>
          <a:off x="813175" y="165831"/>
          <a:ext cx="7716233" cy="491370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4" name="Diagram 3">
            <a:extLst>
              <a:ext uri="{FF2B5EF4-FFF2-40B4-BE49-F238E27FC236}">
                <a16:creationId xmlns:a16="http://schemas.microsoft.com/office/drawing/2014/main" id="{804D0E8A-0D7F-4ACF-95E8-B3D524EDAD4D}"/>
              </a:ext>
            </a:extLst>
          </p:cNvPr>
          <p:cNvGraphicFramePr/>
          <p:nvPr/>
        </p:nvGraphicFramePr>
        <p:xfrm>
          <a:off x="-996596" y="165830"/>
          <a:ext cx="7577881" cy="4913704"/>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
        <p:nvSpPr>
          <p:cNvPr id="2" name="TextBox 1">
            <a:extLst>
              <a:ext uri="{FF2B5EF4-FFF2-40B4-BE49-F238E27FC236}">
                <a16:creationId xmlns:a16="http://schemas.microsoft.com/office/drawing/2014/main" id="{7E9AD6C8-F149-4C73-AD2B-99DF07BE5E6A}"/>
              </a:ext>
            </a:extLst>
          </p:cNvPr>
          <p:cNvSpPr txBox="1"/>
          <p:nvPr/>
        </p:nvSpPr>
        <p:spPr>
          <a:xfrm>
            <a:off x="6109219" y="335902"/>
            <a:ext cx="184731" cy="300082"/>
          </a:xfrm>
          <a:prstGeom prst="rect">
            <a:avLst/>
          </a:prstGeom>
          <a:noFill/>
        </p:spPr>
        <p:txBody>
          <a:bodyPr wrap="none" rtlCol="0">
            <a:spAutoFit/>
          </a:bodyPr>
          <a:lstStyle/>
          <a:p>
            <a:pPr defTabSz="685800" eaLnBrk="1" fontAlgn="auto" hangingPunct="1">
              <a:spcBef>
                <a:spcPts val="0"/>
              </a:spcBef>
              <a:spcAft>
                <a:spcPts val="0"/>
              </a:spcAft>
            </a:pPr>
            <a:endParaRPr lang="en-US" sz="1350" dirty="0">
              <a:solidFill>
                <a:prstClr val="black"/>
              </a:solidFill>
              <a:latin typeface="Calibri" panose="020F0502020204030204"/>
            </a:endParaRPr>
          </a:p>
        </p:txBody>
      </p:sp>
      <p:sp>
        <p:nvSpPr>
          <p:cNvPr id="11" name="TextBox 10">
            <a:extLst>
              <a:ext uri="{FF2B5EF4-FFF2-40B4-BE49-F238E27FC236}">
                <a16:creationId xmlns:a16="http://schemas.microsoft.com/office/drawing/2014/main" id="{D77A5A5E-3ABC-4E8F-BA13-A6845C6BDFFD}"/>
              </a:ext>
            </a:extLst>
          </p:cNvPr>
          <p:cNvSpPr txBox="1"/>
          <p:nvPr/>
        </p:nvSpPr>
        <p:spPr>
          <a:xfrm>
            <a:off x="59268" y="1430867"/>
            <a:ext cx="1634615" cy="369332"/>
          </a:xfrm>
          <a:prstGeom prst="rect">
            <a:avLst/>
          </a:prstGeom>
          <a:noFill/>
        </p:spPr>
        <p:txBody>
          <a:bodyPr wrap="none" rtlCol="0">
            <a:spAutoFit/>
          </a:bodyPr>
          <a:lstStyle/>
          <a:p>
            <a:pPr defTabSz="685800" eaLnBrk="1" fontAlgn="auto" hangingPunct="1">
              <a:spcBef>
                <a:spcPts val="0"/>
              </a:spcBef>
              <a:spcAft>
                <a:spcPts val="0"/>
              </a:spcAft>
            </a:pPr>
            <a:r>
              <a:rPr lang="en-US" dirty="0">
                <a:solidFill>
                  <a:prstClr val="black"/>
                </a:solidFill>
                <a:latin typeface="Calibri" panose="020F0502020204030204"/>
              </a:rPr>
              <a:t>Policy Question</a:t>
            </a:r>
          </a:p>
        </p:txBody>
      </p:sp>
      <p:sp>
        <p:nvSpPr>
          <p:cNvPr id="3" name="Slide Number Placeholder 2">
            <a:extLst>
              <a:ext uri="{FF2B5EF4-FFF2-40B4-BE49-F238E27FC236}">
                <a16:creationId xmlns:a16="http://schemas.microsoft.com/office/drawing/2014/main" id="{D46065B1-82AA-4726-A4FD-2C29614D931E}"/>
              </a:ext>
            </a:extLst>
          </p:cNvPr>
          <p:cNvSpPr>
            <a:spLocks noGrp="1"/>
          </p:cNvSpPr>
          <p:nvPr>
            <p:ph type="sldNum" sz="quarter" idx="12"/>
          </p:nvPr>
        </p:nvSpPr>
        <p:spPr/>
        <p:txBody>
          <a:bodyPr/>
          <a:lstStyle/>
          <a:p>
            <a:fld id="{0AADB4BC-D86F-48ED-B9BF-C5F9E3214A20}" type="slidenum">
              <a:rPr lang="en-US" smtClean="0"/>
              <a:t>20</a:t>
            </a:fld>
            <a:endParaRPr lang="en-US"/>
          </a:p>
        </p:txBody>
      </p:sp>
    </p:spTree>
    <p:extLst>
      <p:ext uri="{BB962C8B-B14F-4D97-AF65-F5344CB8AC3E}">
        <p14:creationId xmlns:p14="http://schemas.microsoft.com/office/powerpoint/2010/main" val="166283435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Diagram 6">
            <a:extLst>
              <a:ext uri="{FF2B5EF4-FFF2-40B4-BE49-F238E27FC236}">
                <a16:creationId xmlns:a16="http://schemas.microsoft.com/office/drawing/2014/main" id="{6A6DB67B-08E1-42B0-B6F4-6485149E5467}"/>
              </a:ext>
            </a:extLst>
          </p:cNvPr>
          <p:cNvGraphicFramePr/>
          <p:nvPr/>
        </p:nvGraphicFramePr>
        <p:xfrm>
          <a:off x="813175" y="165831"/>
          <a:ext cx="7716233" cy="491370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4" name="Diagram 3">
            <a:extLst>
              <a:ext uri="{FF2B5EF4-FFF2-40B4-BE49-F238E27FC236}">
                <a16:creationId xmlns:a16="http://schemas.microsoft.com/office/drawing/2014/main" id="{804D0E8A-0D7F-4ACF-95E8-B3D524EDAD4D}"/>
              </a:ext>
            </a:extLst>
          </p:cNvPr>
          <p:cNvGraphicFramePr/>
          <p:nvPr/>
        </p:nvGraphicFramePr>
        <p:xfrm>
          <a:off x="-996596" y="165830"/>
          <a:ext cx="7577881" cy="4913704"/>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
        <p:nvSpPr>
          <p:cNvPr id="2" name="TextBox 1">
            <a:extLst>
              <a:ext uri="{FF2B5EF4-FFF2-40B4-BE49-F238E27FC236}">
                <a16:creationId xmlns:a16="http://schemas.microsoft.com/office/drawing/2014/main" id="{7E9AD6C8-F149-4C73-AD2B-99DF07BE5E6A}"/>
              </a:ext>
            </a:extLst>
          </p:cNvPr>
          <p:cNvSpPr txBox="1"/>
          <p:nvPr/>
        </p:nvSpPr>
        <p:spPr>
          <a:xfrm>
            <a:off x="6109219" y="335902"/>
            <a:ext cx="184731" cy="300082"/>
          </a:xfrm>
          <a:prstGeom prst="rect">
            <a:avLst/>
          </a:prstGeom>
          <a:noFill/>
        </p:spPr>
        <p:txBody>
          <a:bodyPr wrap="none" rtlCol="0">
            <a:spAutoFit/>
          </a:bodyPr>
          <a:lstStyle/>
          <a:p>
            <a:pPr defTabSz="685800" eaLnBrk="1" fontAlgn="auto" hangingPunct="1">
              <a:spcBef>
                <a:spcPts val="0"/>
              </a:spcBef>
              <a:spcAft>
                <a:spcPts val="0"/>
              </a:spcAft>
            </a:pPr>
            <a:endParaRPr lang="en-US" sz="1350" dirty="0">
              <a:solidFill>
                <a:prstClr val="black"/>
              </a:solidFill>
              <a:latin typeface="Calibri" panose="020F0502020204030204"/>
            </a:endParaRPr>
          </a:p>
        </p:txBody>
      </p:sp>
      <p:sp>
        <p:nvSpPr>
          <p:cNvPr id="11" name="TextBox 10">
            <a:extLst>
              <a:ext uri="{FF2B5EF4-FFF2-40B4-BE49-F238E27FC236}">
                <a16:creationId xmlns:a16="http://schemas.microsoft.com/office/drawing/2014/main" id="{D77A5A5E-3ABC-4E8F-BA13-A6845C6BDFFD}"/>
              </a:ext>
            </a:extLst>
          </p:cNvPr>
          <p:cNvSpPr txBox="1"/>
          <p:nvPr/>
        </p:nvSpPr>
        <p:spPr>
          <a:xfrm>
            <a:off x="59268" y="1430867"/>
            <a:ext cx="1634615" cy="369332"/>
          </a:xfrm>
          <a:prstGeom prst="rect">
            <a:avLst/>
          </a:prstGeom>
          <a:noFill/>
        </p:spPr>
        <p:txBody>
          <a:bodyPr wrap="none" rtlCol="0">
            <a:spAutoFit/>
          </a:bodyPr>
          <a:lstStyle/>
          <a:p>
            <a:pPr defTabSz="685800" eaLnBrk="1" fontAlgn="auto" hangingPunct="1">
              <a:spcBef>
                <a:spcPts val="0"/>
              </a:spcBef>
              <a:spcAft>
                <a:spcPts val="0"/>
              </a:spcAft>
            </a:pPr>
            <a:r>
              <a:rPr lang="en-US" dirty="0">
                <a:solidFill>
                  <a:prstClr val="black"/>
                </a:solidFill>
                <a:latin typeface="Calibri" panose="020F0502020204030204"/>
              </a:rPr>
              <a:t>Policy Question</a:t>
            </a:r>
          </a:p>
        </p:txBody>
      </p:sp>
      <p:sp>
        <p:nvSpPr>
          <p:cNvPr id="3" name="Slide Number Placeholder 2">
            <a:extLst>
              <a:ext uri="{FF2B5EF4-FFF2-40B4-BE49-F238E27FC236}">
                <a16:creationId xmlns:a16="http://schemas.microsoft.com/office/drawing/2014/main" id="{BEACB93C-306B-410B-A148-843F2F28A77C}"/>
              </a:ext>
            </a:extLst>
          </p:cNvPr>
          <p:cNvSpPr>
            <a:spLocks noGrp="1"/>
          </p:cNvSpPr>
          <p:nvPr>
            <p:ph type="sldNum" sz="quarter" idx="12"/>
          </p:nvPr>
        </p:nvSpPr>
        <p:spPr/>
        <p:txBody>
          <a:bodyPr/>
          <a:lstStyle/>
          <a:p>
            <a:fld id="{0AADB4BC-D86F-48ED-B9BF-C5F9E3214A20}" type="slidenum">
              <a:rPr lang="en-US" smtClean="0"/>
              <a:t>21</a:t>
            </a:fld>
            <a:endParaRPr lang="en-US"/>
          </a:p>
        </p:txBody>
      </p:sp>
    </p:spTree>
    <p:extLst>
      <p:ext uri="{BB962C8B-B14F-4D97-AF65-F5344CB8AC3E}">
        <p14:creationId xmlns:p14="http://schemas.microsoft.com/office/powerpoint/2010/main" val="413948030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Diagram 6">
            <a:extLst>
              <a:ext uri="{FF2B5EF4-FFF2-40B4-BE49-F238E27FC236}">
                <a16:creationId xmlns:a16="http://schemas.microsoft.com/office/drawing/2014/main" id="{6A6DB67B-08E1-42B0-B6F4-6485149E5467}"/>
              </a:ext>
            </a:extLst>
          </p:cNvPr>
          <p:cNvGraphicFramePr/>
          <p:nvPr/>
        </p:nvGraphicFramePr>
        <p:xfrm>
          <a:off x="813175" y="165831"/>
          <a:ext cx="7716233" cy="491370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4" name="Diagram 3">
            <a:extLst>
              <a:ext uri="{FF2B5EF4-FFF2-40B4-BE49-F238E27FC236}">
                <a16:creationId xmlns:a16="http://schemas.microsoft.com/office/drawing/2014/main" id="{804D0E8A-0D7F-4ACF-95E8-B3D524EDAD4D}"/>
              </a:ext>
            </a:extLst>
          </p:cNvPr>
          <p:cNvGraphicFramePr/>
          <p:nvPr/>
        </p:nvGraphicFramePr>
        <p:xfrm>
          <a:off x="-996596" y="165830"/>
          <a:ext cx="7577881" cy="4913704"/>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
        <p:nvSpPr>
          <p:cNvPr id="2" name="TextBox 1">
            <a:extLst>
              <a:ext uri="{FF2B5EF4-FFF2-40B4-BE49-F238E27FC236}">
                <a16:creationId xmlns:a16="http://schemas.microsoft.com/office/drawing/2014/main" id="{7E9AD6C8-F149-4C73-AD2B-99DF07BE5E6A}"/>
              </a:ext>
            </a:extLst>
          </p:cNvPr>
          <p:cNvSpPr txBox="1"/>
          <p:nvPr/>
        </p:nvSpPr>
        <p:spPr>
          <a:xfrm>
            <a:off x="6109219" y="335902"/>
            <a:ext cx="184731" cy="300082"/>
          </a:xfrm>
          <a:prstGeom prst="rect">
            <a:avLst/>
          </a:prstGeom>
          <a:noFill/>
        </p:spPr>
        <p:txBody>
          <a:bodyPr wrap="none" rtlCol="0">
            <a:spAutoFit/>
          </a:bodyPr>
          <a:lstStyle/>
          <a:p>
            <a:pPr defTabSz="685800" eaLnBrk="1" fontAlgn="auto" hangingPunct="1">
              <a:spcBef>
                <a:spcPts val="0"/>
              </a:spcBef>
              <a:spcAft>
                <a:spcPts val="0"/>
              </a:spcAft>
            </a:pPr>
            <a:endParaRPr lang="en-US" sz="1350" dirty="0">
              <a:solidFill>
                <a:prstClr val="black"/>
              </a:solidFill>
              <a:latin typeface="Calibri" panose="020F0502020204030204"/>
            </a:endParaRPr>
          </a:p>
        </p:txBody>
      </p:sp>
      <p:sp>
        <p:nvSpPr>
          <p:cNvPr id="11" name="TextBox 10">
            <a:extLst>
              <a:ext uri="{FF2B5EF4-FFF2-40B4-BE49-F238E27FC236}">
                <a16:creationId xmlns:a16="http://schemas.microsoft.com/office/drawing/2014/main" id="{D77A5A5E-3ABC-4E8F-BA13-A6845C6BDFFD}"/>
              </a:ext>
            </a:extLst>
          </p:cNvPr>
          <p:cNvSpPr txBox="1"/>
          <p:nvPr/>
        </p:nvSpPr>
        <p:spPr>
          <a:xfrm>
            <a:off x="59268" y="1430867"/>
            <a:ext cx="1634615" cy="369332"/>
          </a:xfrm>
          <a:prstGeom prst="rect">
            <a:avLst/>
          </a:prstGeom>
          <a:noFill/>
        </p:spPr>
        <p:txBody>
          <a:bodyPr wrap="none" rtlCol="0">
            <a:spAutoFit/>
          </a:bodyPr>
          <a:lstStyle/>
          <a:p>
            <a:pPr defTabSz="685800" eaLnBrk="1" fontAlgn="auto" hangingPunct="1">
              <a:spcBef>
                <a:spcPts val="0"/>
              </a:spcBef>
              <a:spcAft>
                <a:spcPts val="0"/>
              </a:spcAft>
            </a:pPr>
            <a:r>
              <a:rPr lang="en-US" dirty="0">
                <a:solidFill>
                  <a:prstClr val="black"/>
                </a:solidFill>
                <a:latin typeface="Calibri" panose="020F0502020204030204"/>
              </a:rPr>
              <a:t>Policy Question</a:t>
            </a:r>
          </a:p>
        </p:txBody>
      </p:sp>
      <p:sp>
        <p:nvSpPr>
          <p:cNvPr id="3" name="Slide Number Placeholder 2">
            <a:extLst>
              <a:ext uri="{FF2B5EF4-FFF2-40B4-BE49-F238E27FC236}">
                <a16:creationId xmlns:a16="http://schemas.microsoft.com/office/drawing/2014/main" id="{B0170D6C-C089-4016-BCB1-1A2219257D2D}"/>
              </a:ext>
            </a:extLst>
          </p:cNvPr>
          <p:cNvSpPr>
            <a:spLocks noGrp="1"/>
          </p:cNvSpPr>
          <p:nvPr>
            <p:ph type="sldNum" sz="quarter" idx="12"/>
          </p:nvPr>
        </p:nvSpPr>
        <p:spPr/>
        <p:txBody>
          <a:bodyPr/>
          <a:lstStyle/>
          <a:p>
            <a:fld id="{0AADB4BC-D86F-48ED-B9BF-C5F9E3214A20}" type="slidenum">
              <a:rPr lang="en-US" smtClean="0"/>
              <a:t>22</a:t>
            </a:fld>
            <a:endParaRPr lang="en-US"/>
          </a:p>
        </p:txBody>
      </p:sp>
    </p:spTree>
    <p:extLst>
      <p:ext uri="{BB962C8B-B14F-4D97-AF65-F5344CB8AC3E}">
        <p14:creationId xmlns:p14="http://schemas.microsoft.com/office/powerpoint/2010/main" val="266220562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Diagram 6">
            <a:extLst>
              <a:ext uri="{FF2B5EF4-FFF2-40B4-BE49-F238E27FC236}">
                <a16:creationId xmlns:a16="http://schemas.microsoft.com/office/drawing/2014/main" id="{6A6DB67B-08E1-42B0-B6F4-6485149E5467}"/>
              </a:ext>
            </a:extLst>
          </p:cNvPr>
          <p:cNvGraphicFramePr/>
          <p:nvPr/>
        </p:nvGraphicFramePr>
        <p:xfrm>
          <a:off x="813175" y="165831"/>
          <a:ext cx="7716233" cy="491370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4" name="Diagram 3">
            <a:extLst>
              <a:ext uri="{FF2B5EF4-FFF2-40B4-BE49-F238E27FC236}">
                <a16:creationId xmlns:a16="http://schemas.microsoft.com/office/drawing/2014/main" id="{804D0E8A-0D7F-4ACF-95E8-B3D524EDAD4D}"/>
              </a:ext>
            </a:extLst>
          </p:cNvPr>
          <p:cNvGraphicFramePr/>
          <p:nvPr/>
        </p:nvGraphicFramePr>
        <p:xfrm>
          <a:off x="-996596" y="165830"/>
          <a:ext cx="7577881" cy="4913704"/>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
        <p:nvSpPr>
          <p:cNvPr id="2" name="TextBox 1">
            <a:extLst>
              <a:ext uri="{FF2B5EF4-FFF2-40B4-BE49-F238E27FC236}">
                <a16:creationId xmlns:a16="http://schemas.microsoft.com/office/drawing/2014/main" id="{7E9AD6C8-F149-4C73-AD2B-99DF07BE5E6A}"/>
              </a:ext>
            </a:extLst>
          </p:cNvPr>
          <p:cNvSpPr txBox="1"/>
          <p:nvPr/>
        </p:nvSpPr>
        <p:spPr>
          <a:xfrm>
            <a:off x="6109219" y="335902"/>
            <a:ext cx="184731" cy="300082"/>
          </a:xfrm>
          <a:prstGeom prst="rect">
            <a:avLst/>
          </a:prstGeom>
          <a:noFill/>
        </p:spPr>
        <p:txBody>
          <a:bodyPr wrap="none" rtlCol="0">
            <a:spAutoFit/>
          </a:bodyPr>
          <a:lstStyle/>
          <a:p>
            <a:pPr defTabSz="685800" eaLnBrk="1" fontAlgn="auto" hangingPunct="1">
              <a:spcBef>
                <a:spcPts val="0"/>
              </a:spcBef>
              <a:spcAft>
                <a:spcPts val="0"/>
              </a:spcAft>
            </a:pPr>
            <a:endParaRPr lang="en-US" sz="1350" dirty="0">
              <a:solidFill>
                <a:prstClr val="black"/>
              </a:solidFill>
              <a:latin typeface="Calibri" panose="020F0502020204030204"/>
            </a:endParaRPr>
          </a:p>
        </p:txBody>
      </p:sp>
      <p:sp>
        <p:nvSpPr>
          <p:cNvPr id="11" name="TextBox 10">
            <a:extLst>
              <a:ext uri="{FF2B5EF4-FFF2-40B4-BE49-F238E27FC236}">
                <a16:creationId xmlns:a16="http://schemas.microsoft.com/office/drawing/2014/main" id="{D77A5A5E-3ABC-4E8F-BA13-A6845C6BDFFD}"/>
              </a:ext>
            </a:extLst>
          </p:cNvPr>
          <p:cNvSpPr txBox="1"/>
          <p:nvPr/>
        </p:nvSpPr>
        <p:spPr>
          <a:xfrm>
            <a:off x="59268" y="1430867"/>
            <a:ext cx="1634615" cy="369332"/>
          </a:xfrm>
          <a:prstGeom prst="rect">
            <a:avLst/>
          </a:prstGeom>
          <a:noFill/>
        </p:spPr>
        <p:txBody>
          <a:bodyPr wrap="none" rtlCol="0">
            <a:spAutoFit/>
          </a:bodyPr>
          <a:lstStyle/>
          <a:p>
            <a:pPr defTabSz="685800" eaLnBrk="1" fontAlgn="auto" hangingPunct="1">
              <a:spcBef>
                <a:spcPts val="0"/>
              </a:spcBef>
              <a:spcAft>
                <a:spcPts val="0"/>
              </a:spcAft>
            </a:pPr>
            <a:r>
              <a:rPr lang="en-US" dirty="0">
                <a:solidFill>
                  <a:prstClr val="black"/>
                </a:solidFill>
                <a:latin typeface="Calibri" panose="020F0502020204030204"/>
              </a:rPr>
              <a:t>Policy Question</a:t>
            </a:r>
          </a:p>
        </p:txBody>
      </p:sp>
      <p:sp>
        <p:nvSpPr>
          <p:cNvPr id="3" name="Slide Number Placeholder 2">
            <a:extLst>
              <a:ext uri="{FF2B5EF4-FFF2-40B4-BE49-F238E27FC236}">
                <a16:creationId xmlns:a16="http://schemas.microsoft.com/office/drawing/2014/main" id="{0F936993-9727-475D-882B-C64D5169FE1B}"/>
              </a:ext>
            </a:extLst>
          </p:cNvPr>
          <p:cNvSpPr>
            <a:spLocks noGrp="1"/>
          </p:cNvSpPr>
          <p:nvPr>
            <p:ph type="sldNum" sz="quarter" idx="12"/>
          </p:nvPr>
        </p:nvSpPr>
        <p:spPr/>
        <p:txBody>
          <a:bodyPr/>
          <a:lstStyle/>
          <a:p>
            <a:fld id="{0AADB4BC-D86F-48ED-B9BF-C5F9E3214A20}" type="slidenum">
              <a:rPr lang="en-US" smtClean="0"/>
              <a:t>23</a:t>
            </a:fld>
            <a:endParaRPr lang="en-US"/>
          </a:p>
        </p:txBody>
      </p:sp>
    </p:spTree>
    <p:extLst>
      <p:ext uri="{BB962C8B-B14F-4D97-AF65-F5344CB8AC3E}">
        <p14:creationId xmlns:p14="http://schemas.microsoft.com/office/powerpoint/2010/main" val="150708714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Diagram 6">
            <a:extLst>
              <a:ext uri="{FF2B5EF4-FFF2-40B4-BE49-F238E27FC236}">
                <a16:creationId xmlns:a16="http://schemas.microsoft.com/office/drawing/2014/main" id="{6A6DB67B-08E1-42B0-B6F4-6485149E5467}"/>
              </a:ext>
            </a:extLst>
          </p:cNvPr>
          <p:cNvGraphicFramePr/>
          <p:nvPr/>
        </p:nvGraphicFramePr>
        <p:xfrm>
          <a:off x="813175" y="165831"/>
          <a:ext cx="7716233" cy="491370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4" name="Diagram 3">
            <a:extLst>
              <a:ext uri="{FF2B5EF4-FFF2-40B4-BE49-F238E27FC236}">
                <a16:creationId xmlns:a16="http://schemas.microsoft.com/office/drawing/2014/main" id="{804D0E8A-0D7F-4ACF-95E8-B3D524EDAD4D}"/>
              </a:ext>
            </a:extLst>
          </p:cNvPr>
          <p:cNvGraphicFramePr/>
          <p:nvPr/>
        </p:nvGraphicFramePr>
        <p:xfrm>
          <a:off x="-996596" y="165830"/>
          <a:ext cx="7577881" cy="4913704"/>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
        <p:nvSpPr>
          <p:cNvPr id="2" name="TextBox 1">
            <a:extLst>
              <a:ext uri="{FF2B5EF4-FFF2-40B4-BE49-F238E27FC236}">
                <a16:creationId xmlns:a16="http://schemas.microsoft.com/office/drawing/2014/main" id="{7E9AD6C8-F149-4C73-AD2B-99DF07BE5E6A}"/>
              </a:ext>
            </a:extLst>
          </p:cNvPr>
          <p:cNvSpPr txBox="1"/>
          <p:nvPr/>
        </p:nvSpPr>
        <p:spPr>
          <a:xfrm>
            <a:off x="6109219" y="335902"/>
            <a:ext cx="184731" cy="300082"/>
          </a:xfrm>
          <a:prstGeom prst="rect">
            <a:avLst/>
          </a:prstGeom>
          <a:noFill/>
        </p:spPr>
        <p:txBody>
          <a:bodyPr wrap="none" rtlCol="0">
            <a:spAutoFit/>
          </a:bodyPr>
          <a:lstStyle/>
          <a:p>
            <a:pPr defTabSz="685800" eaLnBrk="1" fontAlgn="auto" hangingPunct="1">
              <a:spcBef>
                <a:spcPts val="0"/>
              </a:spcBef>
              <a:spcAft>
                <a:spcPts val="0"/>
              </a:spcAft>
            </a:pPr>
            <a:endParaRPr lang="en-US" sz="1350" dirty="0">
              <a:solidFill>
                <a:prstClr val="black"/>
              </a:solidFill>
              <a:latin typeface="Calibri" panose="020F0502020204030204"/>
            </a:endParaRPr>
          </a:p>
        </p:txBody>
      </p:sp>
      <p:sp>
        <p:nvSpPr>
          <p:cNvPr id="11" name="TextBox 10">
            <a:extLst>
              <a:ext uri="{FF2B5EF4-FFF2-40B4-BE49-F238E27FC236}">
                <a16:creationId xmlns:a16="http://schemas.microsoft.com/office/drawing/2014/main" id="{D77A5A5E-3ABC-4E8F-BA13-A6845C6BDFFD}"/>
              </a:ext>
            </a:extLst>
          </p:cNvPr>
          <p:cNvSpPr txBox="1"/>
          <p:nvPr/>
        </p:nvSpPr>
        <p:spPr>
          <a:xfrm>
            <a:off x="59268" y="1430867"/>
            <a:ext cx="1634615" cy="369332"/>
          </a:xfrm>
          <a:prstGeom prst="rect">
            <a:avLst/>
          </a:prstGeom>
          <a:noFill/>
        </p:spPr>
        <p:txBody>
          <a:bodyPr wrap="none" rtlCol="0">
            <a:spAutoFit/>
          </a:bodyPr>
          <a:lstStyle/>
          <a:p>
            <a:pPr defTabSz="685800" eaLnBrk="1" fontAlgn="auto" hangingPunct="1">
              <a:spcBef>
                <a:spcPts val="0"/>
              </a:spcBef>
              <a:spcAft>
                <a:spcPts val="0"/>
              </a:spcAft>
            </a:pPr>
            <a:r>
              <a:rPr lang="en-US" dirty="0">
                <a:solidFill>
                  <a:prstClr val="black"/>
                </a:solidFill>
                <a:latin typeface="Calibri" panose="020F0502020204030204"/>
              </a:rPr>
              <a:t>Policy Question</a:t>
            </a:r>
          </a:p>
        </p:txBody>
      </p:sp>
      <p:sp>
        <p:nvSpPr>
          <p:cNvPr id="3" name="Slide Number Placeholder 2">
            <a:extLst>
              <a:ext uri="{FF2B5EF4-FFF2-40B4-BE49-F238E27FC236}">
                <a16:creationId xmlns:a16="http://schemas.microsoft.com/office/drawing/2014/main" id="{72E3B5DE-E8E5-4DC8-B1DE-46B8B42847DB}"/>
              </a:ext>
            </a:extLst>
          </p:cNvPr>
          <p:cNvSpPr>
            <a:spLocks noGrp="1"/>
          </p:cNvSpPr>
          <p:nvPr>
            <p:ph type="sldNum" sz="quarter" idx="12"/>
          </p:nvPr>
        </p:nvSpPr>
        <p:spPr/>
        <p:txBody>
          <a:bodyPr/>
          <a:lstStyle/>
          <a:p>
            <a:fld id="{0AADB4BC-D86F-48ED-B9BF-C5F9E3214A20}" type="slidenum">
              <a:rPr lang="en-US" smtClean="0"/>
              <a:t>24</a:t>
            </a:fld>
            <a:endParaRPr lang="en-US"/>
          </a:p>
        </p:txBody>
      </p:sp>
    </p:spTree>
    <p:extLst>
      <p:ext uri="{BB962C8B-B14F-4D97-AF65-F5344CB8AC3E}">
        <p14:creationId xmlns:p14="http://schemas.microsoft.com/office/powerpoint/2010/main" val="101801074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Diagram 6">
            <a:extLst>
              <a:ext uri="{FF2B5EF4-FFF2-40B4-BE49-F238E27FC236}">
                <a16:creationId xmlns:a16="http://schemas.microsoft.com/office/drawing/2014/main" id="{6A6DB67B-08E1-42B0-B6F4-6485149E5467}"/>
              </a:ext>
            </a:extLst>
          </p:cNvPr>
          <p:cNvGraphicFramePr/>
          <p:nvPr/>
        </p:nvGraphicFramePr>
        <p:xfrm>
          <a:off x="813175" y="165831"/>
          <a:ext cx="7716233" cy="491370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4" name="Diagram 3">
            <a:extLst>
              <a:ext uri="{FF2B5EF4-FFF2-40B4-BE49-F238E27FC236}">
                <a16:creationId xmlns:a16="http://schemas.microsoft.com/office/drawing/2014/main" id="{804D0E8A-0D7F-4ACF-95E8-B3D524EDAD4D}"/>
              </a:ext>
            </a:extLst>
          </p:cNvPr>
          <p:cNvGraphicFramePr/>
          <p:nvPr/>
        </p:nvGraphicFramePr>
        <p:xfrm>
          <a:off x="-996596" y="165830"/>
          <a:ext cx="7577881" cy="4913704"/>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
        <p:nvSpPr>
          <p:cNvPr id="2" name="TextBox 1">
            <a:extLst>
              <a:ext uri="{FF2B5EF4-FFF2-40B4-BE49-F238E27FC236}">
                <a16:creationId xmlns:a16="http://schemas.microsoft.com/office/drawing/2014/main" id="{7E9AD6C8-F149-4C73-AD2B-99DF07BE5E6A}"/>
              </a:ext>
            </a:extLst>
          </p:cNvPr>
          <p:cNvSpPr txBox="1"/>
          <p:nvPr/>
        </p:nvSpPr>
        <p:spPr>
          <a:xfrm>
            <a:off x="6109219" y="335902"/>
            <a:ext cx="184731" cy="300082"/>
          </a:xfrm>
          <a:prstGeom prst="rect">
            <a:avLst/>
          </a:prstGeom>
          <a:noFill/>
        </p:spPr>
        <p:txBody>
          <a:bodyPr wrap="none" rtlCol="0">
            <a:spAutoFit/>
          </a:bodyPr>
          <a:lstStyle/>
          <a:p>
            <a:pPr defTabSz="685800" eaLnBrk="1" fontAlgn="auto" hangingPunct="1">
              <a:spcBef>
                <a:spcPts val="0"/>
              </a:spcBef>
              <a:spcAft>
                <a:spcPts val="0"/>
              </a:spcAft>
            </a:pPr>
            <a:endParaRPr lang="en-US" sz="1350" dirty="0">
              <a:solidFill>
                <a:prstClr val="black"/>
              </a:solidFill>
              <a:latin typeface="Calibri" panose="020F0502020204030204"/>
            </a:endParaRPr>
          </a:p>
        </p:txBody>
      </p:sp>
      <p:sp>
        <p:nvSpPr>
          <p:cNvPr id="11" name="TextBox 10">
            <a:extLst>
              <a:ext uri="{FF2B5EF4-FFF2-40B4-BE49-F238E27FC236}">
                <a16:creationId xmlns:a16="http://schemas.microsoft.com/office/drawing/2014/main" id="{D77A5A5E-3ABC-4E8F-BA13-A6845C6BDFFD}"/>
              </a:ext>
            </a:extLst>
          </p:cNvPr>
          <p:cNvSpPr txBox="1"/>
          <p:nvPr/>
        </p:nvSpPr>
        <p:spPr>
          <a:xfrm>
            <a:off x="59268" y="1430867"/>
            <a:ext cx="1634615" cy="369332"/>
          </a:xfrm>
          <a:prstGeom prst="rect">
            <a:avLst/>
          </a:prstGeom>
          <a:noFill/>
        </p:spPr>
        <p:txBody>
          <a:bodyPr wrap="none" rtlCol="0">
            <a:spAutoFit/>
          </a:bodyPr>
          <a:lstStyle/>
          <a:p>
            <a:pPr defTabSz="685800" eaLnBrk="1" fontAlgn="auto" hangingPunct="1">
              <a:spcBef>
                <a:spcPts val="0"/>
              </a:spcBef>
              <a:spcAft>
                <a:spcPts val="0"/>
              </a:spcAft>
            </a:pPr>
            <a:r>
              <a:rPr lang="en-US" dirty="0">
                <a:solidFill>
                  <a:prstClr val="black"/>
                </a:solidFill>
                <a:latin typeface="Calibri" panose="020F0502020204030204"/>
              </a:rPr>
              <a:t>Policy Question</a:t>
            </a:r>
          </a:p>
        </p:txBody>
      </p:sp>
      <p:sp>
        <p:nvSpPr>
          <p:cNvPr id="3" name="Slide Number Placeholder 2">
            <a:extLst>
              <a:ext uri="{FF2B5EF4-FFF2-40B4-BE49-F238E27FC236}">
                <a16:creationId xmlns:a16="http://schemas.microsoft.com/office/drawing/2014/main" id="{31A55422-D0A2-47D1-8314-966048A4C261}"/>
              </a:ext>
            </a:extLst>
          </p:cNvPr>
          <p:cNvSpPr>
            <a:spLocks noGrp="1"/>
          </p:cNvSpPr>
          <p:nvPr>
            <p:ph type="sldNum" sz="quarter" idx="12"/>
          </p:nvPr>
        </p:nvSpPr>
        <p:spPr/>
        <p:txBody>
          <a:bodyPr/>
          <a:lstStyle/>
          <a:p>
            <a:fld id="{0AADB4BC-D86F-48ED-B9BF-C5F9E3214A20}" type="slidenum">
              <a:rPr lang="en-US" smtClean="0"/>
              <a:t>25</a:t>
            </a:fld>
            <a:endParaRPr lang="en-US"/>
          </a:p>
        </p:txBody>
      </p:sp>
    </p:spTree>
    <p:extLst>
      <p:ext uri="{BB962C8B-B14F-4D97-AF65-F5344CB8AC3E}">
        <p14:creationId xmlns:p14="http://schemas.microsoft.com/office/powerpoint/2010/main" val="226822263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Diagram 6">
            <a:extLst>
              <a:ext uri="{FF2B5EF4-FFF2-40B4-BE49-F238E27FC236}">
                <a16:creationId xmlns:a16="http://schemas.microsoft.com/office/drawing/2014/main" id="{6A6DB67B-08E1-42B0-B6F4-6485149E5467}"/>
              </a:ext>
            </a:extLst>
          </p:cNvPr>
          <p:cNvGraphicFramePr/>
          <p:nvPr/>
        </p:nvGraphicFramePr>
        <p:xfrm>
          <a:off x="813175" y="165831"/>
          <a:ext cx="7716233" cy="491370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 name="TextBox 1">
            <a:extLst>
              <a:ext uri="{FF2B5EF4-FFF2-40B4-BE49-F238E27FC236}">
                <a16:creationId xmlns:a16="http://schemas.microsoft.com/office/drawing/2014/main" id="{7E9AD6C8-F149-4C73-AD2B-99DF07BE5E6A}"/>
              </a:ext>
            </a:extLst>
          </p:cNvPr>
          <p:cNvSpPr txBox="1"/>
          <p:nvPr/>
        </p:nvSpPr>
        <p:spPr>
          <a:xfrm>
            <a:off x="6109219" y="335902"/>
            <a:ext cx="184731" cy="300082"/>
          </a:xfrm>
          <a:prstGeom prst="rect">
            <a:avLst/>
          </a:prstGeom>
          <a:noFill/>
        </p:spPr>
        <p:txBody>
          <a:bodyPr wrap="none" rtlCol="0">
            <a:spAutoFit/>
          </a:bodyPr>
          <a:lstStyle/>
          <a:p>
            <a:pPr defTabSz="685800" eaLnBrk="1" fontAlgn="auto" hangingPunct="1">
              <a:spcBef>
                <a:spcPts val="0"/>
              </a:spcBef>
              <a:spcAft>
                <a:spcPts val="0"/>
              </a:spcAft>
            </a:pPr>
            <a:endParaRPr lang="en-US" sz="1350" dirty="0">
              <a:solidFill>
                <a:prstClr val="black"/>
              </a:solidFill>
              <a:latin typeface="Calibri" panose="020F0502020204030204"/>
            </a:endParaRPr>
          </a:p>
        </p:txBody>
      </p:sp>
      <p:sp>
        <p:nvSpPr>
          <p:cNvPr id="11" name="TextBox 10">
            <a:extLst>
              <a:ext uri="{FF2B5EF4-FFF2-40B4-BE49-F238E27FC236}">
                <a16:creationId xmlns:a16="http://schemas.microsoft.com/office/drawing/2014/main" id="{D77A5A5E-3ABC-4E8F-BA13-A6845C6BDFFD}"/>
              </a:ext>
            </a:extLst>
          </p:cNvPr>
          <p:cNvSpPr txBox="1"/>
          <p:nvPr/>
        </p:nvSpPr>
        <p:spPr>
          <a:xfrm>
            <a:off x="59268" y="1430867"/>
            <a:ext cx="1634615" cy="369332"/>
          </a:xfrm>
          <a:prstGeom prst="rect">
            <a:avLst/>
          </a:prstGeom>
          <a:noFill/>
        </p:spPr>
        <p:txBody>
          <a:bodyPr wrap="none" rtlCol="0">
            <a:spAutoFit/>
          </a:bodyPr>
          <a:lstStyle/>
          <a:p>
            <a:pPr defTabSz="685800" eaLnBrk="1" fontAlgn="auto" hangingPunct="1">
              <a:spcBef>
                <a:spcPts val="0"/>
              </a:spcBef>
              <a:spcAft>
                <a:spcPts val="0"/>
              </a:spcAft>
            </a:pPr>
            <a:r>
              <a:rPr lang="en-US" dirty="0">
                <a:solidFill>
                  <a:prstClr val="black"/>
                </a:solidFill>
                <a:latin typeface="Calibri" panose="020F0502020204030204"/>
              </a:rPr>
              <a:t>Policy Question</a:t>
            </a:r>
          </a:p>
        </p:txBody>
      </p:sp>
      <p:grpSp>
        <p:nvGrpSpPr>
          <p:cNvPr id="8" name="Group 7">
            <a:extLst>
              <a:ext uri="{FF2B5EF4-FFF2-40B4-BE49-F238E27FC236}">
                <a16:creationId xmlns:a16="http://schemas.microsoft.com/office/drawing/2014/main" id="{B92D18C1-C13C-4564-8231-71C83EB82C19}"/>
              </a:ext>
            </a:extLst>
          </p:cNvPr>
          <p:cNvGrpSpPr/>
          <p:nvPr/>
        </p:nvGrpSpPr>
        <p:grpSpPr>
          <a:xfrm>
            <a:off x="7007331" y="1894974"/>
            <a:ext cx="2133652" cy="1223285"/>
            <a:chOff x="779515" y="2207840"/>
            <a:chExt cx="3251338" cy="1874449"/>
          </a:xfrm>
          <a:solidFill>
            <a:schemeClr val="accent6">
              <a:lumMod val="50000"/>
            </a:schemeClr>
          </a:solidFill>
        </p:grpSpPr>
        <p:sp>
          <p:nvSpPr>
            <p:cNvPr id="9" name="Rectangle 8">
              <a:extLst>
                <a:ext uri="{FF2B5EF4-FFF2-40B4-BE49-F238E27FC236}">
                  <a16:creationId xmlns:a16="http://schemas.microsoft.com/office/drawing/2014/main" id="{926B00CD-172C-4559-98EC-A0D350AD6E8B}"/>
                </a:ext>
              </a:extLst>
            </p:cNvPr>
            <p:cNvSpPr/>
            <p:nvPr/>
          </p:nvSpPr>
          <p:spPr>
            <a:xfrm>
              <a:off x="779515" y="2207840"/>
              <a:ext cx="3251338" cy="1874449"/>
            </a:xfrm>
            <a:prstGeom prst="rect">
              <a:avLst/>
            </a:prstGeom>
            <a:grp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12" name="TextBox 11">
              <a:extLst>
                <a:ext uri="{FF2B5EF4-FFF2-40B4-BE49-F238E27FC236}">
                  <a16:creationId xmlns:a16="http://schemas.microsoft.com/office/drawing/2014/main" id="{782866BE-74EE-4E0F-8C4E-DAA77099F153}"/>
                </a:ext>
              </a:extLst>
            </p:cNvPr>
            <p:cNvSpPr txBox="1"/>
            <p:nvPr/>
          </p:nvSpPr>
          <p:spPr>
            <a:xfrm>
              <a:off x="779515" y="2207840"/>
              <a:ext cx="3251338" cy="1874449"/>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10001" tIns="10001" rIns="10001" bIns="10001" numCol="1" spcCol="1270" anchor="ctr" anchorCtr="0">
              <a:noAutofit/>
            </a:bodyPr>
            <a:lstStyle/>
            <a:p>
              <a:pPr algn="ctr" defTabSz="700088" eaLnBrk="1" fontAlgn="auto" hangingPunct="1">
                <a:lnSpc>
                  <a:spcPct val="90000"/>
                </a:lnSpc>
                <a:spcAft>
                  <a:spcPct val="35000"/>
                </a:spcAft>
              </a:pPr>
              <a:r>
                <a:rPr lang="en-US" sz="1350" dirty="0">
                  <a:solidFill>
                    <a:prstClr val="white"/>
                  </a:solidFill>
                  <a:latin typeface="Calibri" panose="020F0502020204030204"/>
                </a:rPr>
                <a:t>ACIP recommends the use of RZV among immunocompetent adults aged 50 years and older for the prevention of shingles</a:t>
              </a:r>
            </a:p>
          </p:txBody>
        </p:sp>
      </p:grpSp>
      <p:cxnSp>
        <p:nvCxnSpPr>
          <p:cNvPr id="18" name="Straight Connector 17">
            <a:extLst>
              <a:ext uri="{FF2B5EF4-FFF2-40B4-BE49-F238E27FC236}">
                <a16:creationId xmlns:a16="http://schemas.microsoft.com/office/drawing/2014/main" id="{6DFA8027-1589-495B-A995-8ECEE8C892E8}"/>
              </a:ext>
            </a:extLst>
          </p:cNvPr>
          <p:cNvCxnSpPr>
            <a:cxnSpLocks/>
          </p:cNvCxnSpPr>
          <p:nvPr/>
        </p:nvCxnSpPr>
        <p:spPr>
          <a:xfrm>
            <a:off x="6503068" y="415090"/>
            <a:ext cx="306806" cy="0"/>
          </a:xfrm>
          <a:prstGeom prst="line">
            <a:avLst/>
          </a:prstGeom>
        </p:spPr>
        <p:style>
          <a:lnRef idx="3">
            <a:schemeClr val="accent6"/>
          </a:lnRef>
          <a:fillRef idx="0">
            <a:schemeClr val="accent6"/>
          </a:fillRef>
          <a:effectRef idx="2">
            <a:schemeClr val="accent6"/>
          </a:effectRef>
          <a:fontRef idx="minor">
            <a:schemeClr val="tx1"/>
          </a:fontRef>
        </p:style>
      </p:cxnSp>
      <p:cxnSp>
        <p:nvCxnSpPr>
          <p:cNvPr id="20" name="Straight Connector 19">
            <a:extLst>
              <a:ext uri="{FF2B5EF4-FFF2-40B4-BE49-F238E27FC236}">
                <a16:creationId xmlns:a16="http://schemas.microsoft.com/office/drawing/2014/main" id="{C04725E6-D8DC-4611-BAE9-8861F30CAF85}"/>
              </a:ext>
            </a:extLst>
          </p:cNvPr>
          <p:cNvCxnSpPr>
            <a:cxnSpLocks/>
          </p:cNvCxnSpPr>
          <p:nvPr/>
        </p:nvCxnSpPr>
        <p:spPr>
          <a:xfrm>
            <a:off x="6799795" y="415090"/>
            <a:ext cx="10079" cy="4445669"/>
          </a:xfrm>
          <a:prstGeom prst="line">
            <a:avLst/>
          </a:prstGeom>
        </p:spPr>
        <p:style>
          <a:lnRef idx="3">
            <a:schemeClr val="accent6"/>
          </a:lnRef>
          <a:fillRef idx="0">
            <a:schemeClr val="accent6"/>
          </a:fillRef>
          <a:effectRef idx="2">
            <a:schemeClr val="accent6"/>
          </a:effectRef>
          <a:fontRef idx="minor">
            <a:schemeClr val="tx1"/>
          </a:fontRef>
        </p:style>
      </p:cxnSp>
      <p:cxnSp>
        <p:nvCxnSpPr>
          <p:cNvPr id="22" name="Straight Connector 21">
            <a:extLst>
              <a:ext uri="{FF2B5EF4-FFF2-40B4-BE49-F238E27FC236}">
                <a16:creationId xmlns:a16="http://schemas.microsoft.com/office/drawing/2014/main" id="{1288D382-EE4D-4B1A-975C-3E1D9C428AD9}"/>
              </a:ext>
            </a:extLst>
          </p:cNvPr>
          <p:cNvCxnSpPr>
            <a:cxnSpLocks/>
          </p:cNvCxnSpPr>
          <p:nvPr/>
        </p:nvCxnSpPr>
        <p:spPr>
          <a:xfrm>
            <a:off x="6503068" y="4860758"/>
            <a:ext cx="306806" cy="0"/>
          </a:xfrm>
          <a:prstGeom prst="line">
            <a:avLst/>
          </a:prstGeom>
        </p:spPr>
        <p:style>
          <a:lnRef idx="3">
            <a:schemeClr val="accent6"/>
          </a:lnRef>
          <a:fillRef idx="0">
            <a:schemeClr val="accent6"/>
          </a:fillRef>
          <a:effectRef idx="2">
            <a:schemeClr val="accent6"/>
          </a:effectRef>
          <a:fontRef idx="minor">
            <a:schemeClr val="tx1"/>
          </a:fontRef>
        </p:style>
      </p:cxnSp>
      <p:cxnSp>
        <p:nvCxnSpPr>
          <p:cNvPr id="23" name="Straight Connector 22">
            <a:extLst>
              <a:ext uri="{FF2B5EF4-FFF2-40B4-BE49-F238E27FC236}">
                <a16:creationId xmlns:a16="http://schemas.microsoft.com/office/drawing/2014/main" id="{5BE91427-5C7C-471E-A924-242C7CD20431}"/>
              </a:ext>
            </a:extLst>
          </p:cNvPr>
          <p:cNvCxnSpPr>
            <a:cxnSpLocks/>
          </p:cNvCxnSpPr>
          <p:nvPr/>
        </p:nvCxnSpPr>
        <p:spPr>
          <a:xfrm>
            <a:off x="6482014" y="4054643"/>
            <a:ext cx="306806" cy="0"/>
          </a:xfrm>
          <a:prstGeom prst="line">
            <a:avLst/>
          </a:prstGeom>
        </p:spPr>
        <p:style>
          <a:lnRef idx="3">
            <a:schemeClr val="accent6"/>
          </a:lnRef>
          <a:fillRef idx="0">
            <a:schemeClr val="accent6"/>
          </a:fillRef>
          <a:effectRef idx="2">
            <a:schemeClr val="accent6"/>
          </a:effectRef>
          <a:fontRef idx="minor">
            <a:schemeClr val="tx1"/>
          </a:fontRef>
        </p:style>
      </p:cxnSp>
      <p:cxnSp>
        <p:nvCxnSpPr>
          <p:cNvPr id="24" name="Straight Connector 23">
            <a:extLst>
              <a:ext uri="{FF2B5EF4-FFF2-40B4-BE49-F238E27FC236}">
                <a16:creationId xmlns:a16="http://schemas.microsoft.com/office/drawing/2014/main" id="{CC286ADA-88B8-4317-B80E-092114F51264}"/>
              </a:ext>
            </a:extLst>
          </p:cNvPr>
          <p:cNvCxnSpPr>
            <a:cxnSpLocks/>
          </p:cNvCxnSpPr>
          <p:nvPr/>
        </p:nvCxnSpPr>
        <p:spPr>
          <a:xfrm>
            <a:off x="6498029" y="3350795"/>
            <a:ext cx="306806" cy="0"/>
          </a:xfrm>
          <a:prstGeom prst="line">
            <a:avLst/>
          </a:prstGeom>
        </p:spPr>
        <p:style>
          <a:lnRef idx="3">
            <a:schemeClr val="accent6"/>
          </a:lnRef>
          <a:fillRef idx="0">
            <a:schemeClr val="accent6"/>
          </a:fillRef>
          <a:effectRef idx="2">
            <a:schemeClr val="accent6"/>
          </a:effectRef>
          <a:fontRef idx="minor">
            <a:schemeClr val="tx1"/>
          </a:fontRef>
        </p:style>
      </p:cxnSp>
      <p:cxnSp>
        <p:nvCxnSpPr>
          <p:cNvPr id="25" name="Straight Connector 24">
            <a:extLst>
              <a:ext uri="{FF2B5EF4-FFF2-40B4-BE49-F238E27FC236}">
                <a16:creationId xmlns:a16="http://schemas.microsoft.com/office/drawing/2014/main" id="{37A31ED9-EF19-4BEC-A0A4-6C24B4604458}"/>
              </a:ext>
            </a:extLst>
          </p:cNvPr>
          <p:cNvCxnSpPr>
            <a:cxnSpLocks/>
          </p:cNvCxnSpPr>
          <p:nvPr/>
        </p:nvCxnSpPr>
        <p:spPr>
          <a:xfrm>
            <a:off x="6503068" y="2616665"/>
            <a:ext cx="306806" cy="0"/>
          </a:xfrm>
          <a:prstGeom prst="line">
            <a:avLst/>
          </a:prstGeom>
        </p:spPr>
        <p:style>
          <a:lnRef idx="3">
            <a:schemeClr val="accent6"/>
          </a:lnRef>
          <a:fillRef idx="0">
            <a:schemeClr val="accent6"/>
          </a:fillRef>
          <a:effectRef idx="2">
            <a:schemeClr val="accent6"/>
          </a:effectRef>
          <a:fontRef idx="minor">
            <a:schemeClr val="tx1"/>
          </a:fontRef>
        </p:style>
      </p:cxnSp>
      <p:cxnSp>
        <p:nvCxnSpPr>
          <p:cNvPr id="26" name="Straight Connector 25">
            <a:extLst>
              <a:ext uri="{FF2B5EF4-FFF2-40B4-BE49-F238E27FC236}">
                <a16:creationId xmlns:a16="http://schemas.microsoft.com/office/drawing/2014/main" id="{AADC1EA2-0A79-4433-839F-0A6AF1E5971D}"/>
              </a:ext>
            </a:extLst>
          </p:cNvPr>
          <p:cNvCxnSpPr>
            <a:cxnSpLocks/>
          </p:cNvCxnSpPr>
          <p:nvPr/>
        </p:nvCxnSpPr>
        <p:spPr>
          <a:xfrm>
            <a:off x="6482014" y="1894974"/>
            <a:ext cx="306806" cy="0"/>
          </a:xfrm>
          <a:prstGeom prst="line">
            <a:avLst/>
          </a:prstGeom>
        </p:spPr>
        <p:style>
          <a:lnRef idx="3">
            <a:schemeClr val="accent6"/>
          </a:lnRef>
          <a:fillRef idx="0">
            <a:schemeClr val="accent6"/>
          </a:fillRef>
          <a:effectRef idx="2">
            <a:schemeClr val="accent6"/>
          </a:effectRef>
          <a:fontRef idx="minor">
            <a:schemeClr val="tx1"/>
          </a:fontRef>
        </p:style>
      </p:cxnSp>
      <p:cxnSp>
        <p:nvCxnSpPr>
          <p:cNvPr id="27" name="Straight Connector 26">
            <a:extLst>
              <a:ext uri="{FF2B5EF4-FFF2-40B4-BE49-F238E27FC236}">
                <a16:creationId xmlns:a16="http://schemas.microsoft.com/office/drawing/2014/main" id="{209BA011-1D07-453C-8BE7-4E8CDFF1B739}"/>
              </a:ext>
            </a:extLst>
          </p:cNvPr>
          <p:cNvCxnSpPr>
            <a:cxnSpLocks/>
          </p:cNvCxnSpPr>
          <p:nvPr/>
        </p:nvCxnSpPr>
        <p:spPr>
          <a:xfrm>
            <a:off x="6482014" y="1197143"/>
            <a:ext cx="306806" cy="0"/>
          </a:xfrm>
          <a:prstGeom prst="line">
            <a:avLst/>
          </a:prstGeom>
        </p:spPr>
        <p:style>
          <a:lnRef idx="3">
            <a:schemeClr val="accent6"/>
          </a:lnRef>
          <a:fillRef idx="0">
            <a:schemeClr val="accent6"/>
          </a:fillRef>
          <a:effectRef idx="2">
            <a:schemeClr val="accent6"/>
          </a:effectRef>
          <a:fontRef idx="minor">
            <a:schemeClr val="tx1"/>
          </a:fontRef>
        </p:style>
      </p:cxnSp>
      <p:cxnSp>
        <p:nvCxnSpPr>
          <p:cNvPr id="28" name="Straight Connector 27">
            <a:extLst>
              <a:ext uri="{FF2B5EF4-FFF2-40B4-BE49-F238E27FC236}">
                <a16:creationId xmlns:a16="http://schemas.microsoft.com/office/drawing/2014/main" id="{2222037A-32F8-4C36-8517-A8E4E716F2CA}"/>
              </a:ext>
            </a:extLst>
          </p:cNvPr>
          <p:cNvCxnSpPr>
            <a:cxnSpLocks/>
          </p:cNvCxnSpPr>
          <p:nvPr/>
        </p:nvCxnSpPr>
        <p:spPr>
          <a:xfrm>
            <a:off x="6799796" y="2571750"/>
            <a:ext cx="207535" cy="0"/>
          </a:xfrm>
          <a:prstGeom prst="line">
            <a:avLst/>
          </a:prstGeom>
        </p:spPr>
        <p:style>
          <a:lnRef idx="3">
            <a:schemeClr val="accent6"/>
          </a:lnRef>
          <a:fillRef idx="0">
            <a:schemeClr val="accent6"/>
          </a:fillRef>
          <a:effectRef idx="2">
            <a:schemeClr val="accent6"/>
          </a:effectRef>
          <a:fontRef idx="minor">
            <a:schemeClr val="tx1"/>
          </a:fontRef>
        </p:style>
      </p:cxnSp>
      <p:sp>
        <p:nvSpPr>
          <p:cNvPr id="19" name="TextBox 18">
            <a:extLst>
              <a:ext uri="{FF2B5EF4-FFF2-40B4-BE49-F238E27FC236}">
                <a16:creationId xmlns:a16="http://schemas.microsoft.com/office/drawing/2014/main" id="{59B22495-7A99-49B8-BF32-983876F58B12}"/>
              </a:ext>
            </a:extLst>
          </p:cNvPr>
          <p:cNvSpPr txBox="1"/>
          <p:nvPr/>
        </p:nvSpPr>
        <p:spPr>
          <a:xfrm>
            <a:off x="6948820" y="1430866"/>
            <a:ext cx="1848519" cy="369332"/>
          </a:xfrm>
          <a:prstGeom prst="rect">
            <a:avLst/>
          </a:prstGeom>
          <a:noFill/>
        </p:spPr>
        <p:txBody>
          <a:bodyPr wrap="none" rtlCol="0">
            <a:spAutoFit/>
          </a:bodyPr>
          <a:lstStyle/>
          <a:p>
            <a:pPr defTabSz="685800" eaLnBrk="1" fontAlgn="auto" hangingPunct="1">
              <a:spcBef>
                <a:spcPts val="0"/>
              </a:spcBef>
              <a:spcAft>
                <a:spcPts val="0"/>
              </a:spcAft>
            </a:pPr>
            <a:r>
              <a:rPr lang="en-US" dirty="0">
                <a:solidFill>
                  <a:prstClr val="black"/>
                </a:solidFill>
                <a:latin typeface="Calibri" panose="020F0502020204030204"/>
              </a:rPr>
              <a:t>Recommendation</a:t>
            </a:r>
          </a:p>
        </p:txBody>
      </p:sp>
      <p:graphicFrame>
        <p:nvGraphicFramePr>
          <p:cNvPr id="4" name="Diagram 3">
            <a:extLst>
              <a:ext uri="{FF2B5EF4-FFF2-40B4-BE49-F238E27FC236}">
                <a16:creationId xmlns:a16="http://schemas.microsoft.com/office/drawing/2014/main" id="{804D0E8A-0D7F-4ACF-95E8-B3D524EDAD4D}"/>
              </a:ext>
            </a:extLst>
          </p:cNvPr>
          <p:cNvGraphicFramePr/>
          <p:nvPr/>
        </p:nvGraphicFramePr>
        <p:xfrm>
          <a:off x="-996596" y="165830"/>
          <a:ext cx="7577881" cy="4913704"/>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
        <p:nvSpPr>
          <p:cNvPr id="3" name="Slide Number Placeholder 2">
            <a:extLst>
              <a:ext uri="{FF2B5EF4-FFF2-40B4-BE49-F238E27FC236}">
                <a16:creationId xmlns:a16="http://schemas.microsoft.com/office/drawing/2014/main" id="{6DA174D4-FE00-4DDA-95DC-8EE2E5B3475A}"/>
              </a:ext>
            </a:extLst>
          </p:cNvPr>
          <p:cNvSpPr>
            <a:spLocks noGrp="1"/>
          </p:cNvSpPr>
          <p:nvPr>
            <p:ph type="sldNum" sz="quarter" idx="12"/>
          </p:nvPr>
        </p:nvSpPr>
        <p:spPr/>
        <p:txBody>
          <a:bodyPr/>
          <a:lstStyle/>
          <a:p>
            <a:fld id="{0AADB4BC-D86F-48ED-B9BF-C5F9E3214A20}" type="slidenum">
              <a:rPr lang="en-US" smtClean="0"/>
              <a:t>26</a:t>
            </a:fld>
            <a:endParaRPr lang="en-US"/>
          </a:p>
        </p:txBody>
      </p:sp>
    </p:spTree>
    <p:extLst>
      <p:ext uri="{BB962C8B-B14F-4D97-AF65-F5344CB8AC3E}">
        <p14:creationId xmlns:p14="http://schemas.microsoft.com/office/powerpoint/2010/main" val="286016711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Diagram 6">
            <a:extLst>
              <a:ext uri="{FF2B5EF4-FFF2-40B4-BE49-F238E27FC236}">
                <a16:creationId xmlns:a16="http://schemas.microsoft.com/office/drawing/2014/main" id="{6A6DB67B-08E1-42B0-B6F4-6485149E5467}"/>
              </a:ext>
            </a:extLst>
          </p:cNvPr>
          <p:cNvGraphicFramePr/>
          <p:nvPr/>
        </p:nvGraphicFramePr>
        <p:xfrm>
          <a:off x="813175" y="165831"/>
          <a:ext cx="7716233" cy="491370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 name="TextBox 1">
            <a:extLst>
              <a:ext uri="{FF2B5EF4-FFF2-40B4-BE49-F238E27FC236}">
                <a16:creationId xmlns:a16="http://schemas.microsoft.com/office/drawing/2014/main" id="{7E9AD6C8-F149-4C73-AD2B-99DF07BE5E6A}"/>
              </a:ext>
            </a:extLst>
          </p:cNvPr>
          <p:cNvSpPr txBox="1"/>
          <p:nvPr/>
        </p:nvSpPr>
        <p:spPr>
          <a:xfrm>
            <a:off x="6109219" y="335902"/>
            <a:ext cx="184731" cy="300082"/>
          </a:xfrm>
          <a:prstGeom prst="rect">
            <a:avLst/>
          </a:prstGeom>
          <a:noFill/>
        </p:spPr>
        <p:txBody>
          <a:bodyPr wrap="none" rtlCol="0">
            <a:spAutoFit/>
          </a:bodyPr>
          <a:lstStyle/>
          <a:p>
            <a:pPr defTabSz="685800" eaLnBrk="1" fontAlgn="auto" hangingPunct="1">
              <a:spcBef>
                <a:spcPts val="0"/>
              </a:spcBef>
              <a:spcAft>
                <a:spcPts val="0"/>
              </a:spcAft>
            </a:pPr>
            <a:endParaRPr lang="en-US" sz="1350" dirty="0">
              <a:solidFill>
                <a:prstClr val="black"/>
              </a:solidFill>
              <a:latin typeface="Calibri" panose="020F0502020204030204"/>
            </a:endParaRPr>
          </a:p>
        </p:txBody>
      </p:sp>
      <p:sp>
        <p:nvSpPr>
          <p:cNvPr id="11" name="TextBox 10">
            <a:extLst>
              <a:ext uri="{FF2B5EF4-FFF2-40B4-BE49-F238E27FC236}">
                <a16:creationId xmlns:a16="http://schemas.microsoft.com/office/drawing/2014/main" id="{D77A5A5E-3ABC-4E8F-BA13-A6845C6BDFFD}"/>
              </a:ext>
            </a:extLst>
          </p:cNvPr>
          <p:cNvSpPr txBox="1"/>
          <p:nvPr/>
        </p:nvSpPr>
        <p:spPr>
          <a:xfrm>
            <a:off x="59268" y="1430867"/>
            <a:ext cx="1634615" cy="369332"/>
          </a:xfrm>
          <a:prstGeom prst="rect">
            <a:avLst/>
          </a:prstGeom>
          <a:noFill/>
        </p:spPr>
        <p:txBody>
          <a:bodyPr wrap="none" rtlCol="0">
            <a:spAutoFit/>
          </a:bodyPr>
          <a:lstStyle/>
          <a:p>
            <a:pPr defTabSz="685800" eaLnBrk="1" fontAlgn="auto" hangingPunct="1">
              <a:spcBef>
                <a:spcPts val="0"/>
              </a:spcBef>
              <a:spcAft>
                <a:spcPts val="0"/>
              </a:spcAft>
            </a:pPr>
            <a:r>
              <a:rPr lang="en-US" dirty="0">
                <a:solidFill>
                  <a:prstClr val="black"/>
                </a:solidFill>
                <a:latin typeface="Calibri" panose="020F0502020204030204"/>
              </a:rPr>
              <a:t>Policy Question</a:t>
            </a:r>
          </a:p>
        </p:txBody>
      </p:sp>
      <p:grpSp>
        <p:nvGrpSpPr>
          <p:cNvPr id="8" name="Group 7">
            <a:extLst>
              <a:ext uri="{FF2B5EF4-FFF2-40B4-BE49-F238E27FC236}">
                <a16:creationId xmlns:a16="http://schemas.microsoft.com/office/drawing/2014/main" id="{B92D18C1-C13C-4564-8231-71C83EB82C19}"/>
              </a:ext>
            </a:extLst>
          </p:cNvPr>
          <p:cNvGrpSpPr/>
          <p:nvPr/>
        </p:nvGrpSpPr>
        <p:grpSpPr>
          <a:xfrm>
            <a:off x="7007331" y="1894974"/>
            <a:ext cx="2133652" cy="1223285"/>
            <a:chOff x="779515" y="2207840"/>
            <a:chExt cx="3251338" cy="1874449"/>
          </a:xfrm>
          <a:solidFill>
            <a:schemeClr val="accent6">
              <a:lumMod val="50000"/>
            </a:schemeClr>
          </a:solidFill>
        </p:grpSpPr>
        <p:sp>
          <p:nvSpPr>
            <p:cNvPr id="9" name="Rectangle 8">
              <a:extLst>
                <a:ext uri="{FF2B5EF4-FFF2-40B4-BE49-F238E27FC236}">
                  <a16:creationId xmlns:a16="http://schemas.microsoft.com/office/drawing/2014/main" id="{926B00CD-172C-4559-98EC-A0D350AD6E8B}"/>
                </a:ext>
              </a:extLst>
            </p:cNvPr>
            <p:cNvSpPr/>
            <p:nvPr/>
          </p:nvSpPr>
          <p:spPr>
            <a:xfrm>
              <a:off x="779515" y="2207840"/>
              <a:ext cx="3251338" cy="1874449"/>
            </a:xfrm>
            <a:prstGeom prst="rect">
              <a:avLst/>
            </a:prstGeom>
            <a:grp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12" name="TextBox 11">
              <a:extLst>
                <a:ext uri="{FF2B5EF4-FFF2-40B4-BE49-F238E27FC236}">
                  <a16:creationId xmlns:a16="http://schemas.microsoft.com/office/drawing/2014/main" id="{782866BE-74EE-4E0F-8C4E-DAA77099F153}"/>
                </a:ext>
              </a:extLst>
            </p:cNvPr>
            <p:cNvSpPr txBox="1"/>
            <p:nvPr/>
          </p:nvSpPr>
          <p:spPr>
            <a:xfrm>
              <a:off x="779515" y="2207840"/>
              <a:ext cx="3251338" cy="1874449"/>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10001" tIns="10001" rIns="10001" bIns="10001" numCol="1" spcCol="1270" anchor="ctr" anchorCtr="0">
              <a:noAutofit/>
            </a:bodyPr>
            <a:lstStyle/>
            <a:p>
              <a:pPr algn="ctr" defTabSz="700088" eaLnBrk="1" fontAlgn="auto" hangingPunct="1">
                <a:lnSpc>
                  <a:spcPct val="90000"/>
                </a:lnSpc>
                <a:spcAft>
                  <a:spcPct val="35000"/>
                </a:spcAft>
              </a:pPr>
              <a:r>
                <a:rPr lang="en-US" sz="1350" dirty="0">
                  <a:solidFill>
                    <a:prstClr val="white"/>
                  </a:solidFill>
                  <a:latin typeface="Calibri" panose="020F0502020204030204"/>
                </a:rPr>
                <a:t>ACIP recommends the use of RZV among immunocompetent adults aged 50 years and older for the prevention of shingles</a:t>
              </a:r>
            </a:p>
          </p:txBody>
        </p:sp>
      </p:grpSp>
      <p:cxnSp>
        <p:nvCxnSpPr>
          <p:cNvPr id="18" name="Straight Connector 17">
            <a:extLst>
              <a:ext uri="{FF2B5EF4-FFF2-40B4-BE49-F238E27FC236}">
                <a16:creationId xmlns:a16="http://schemas.microsoft.com/office/drawing/2014/main" id="{6DFA8027-1589-495B-A995-8ECEE8C892E8}"/>
              </a:ext>
            </a:extLst>
          </p:cNvPr>
          <p:cNvCxnSpPr>
            <a:cxnSpLocks/>
          </p:cNvCxnSpPr>
          <p:nvPr/>
        </p:nvCxnSpPr>
        <p:spPr>
          <a:xfrm>
            <a:off x="6503068" y="415090"/>
            <a:ext cx="306806" cy="0"/>
          </a:xfrm>
          <a:prstGeom prst="line">
            <a:avLst/>
          </a:prstGeom>
        </p:spPr>
        <p:style>
          <a:lnRef idx="3">
            <a:schemeClr val="accent6"/>
          </a:lnRef>
          <a:fillRef idx="0">
            <a:schemeClr val="accent6"/>
          </a:fillRef>
          <a:effectRef idx="2">
            <a:schemeClr val="accent6"/>
          </a:effectRef>
          <a:fontRef idx="minor">
            <a:schemeClr val="tx1"/>
          </a:fontRef>
        </p:style>
      </p:cxnSp>
      <p:cxnSp>
        <p:nvCxnSpPr>
          <p:cNvPr id="20" name="Straight Connector 19">
            <a:extLst>
              <a:ext uri="{FF2B5EF4-FFF2-40B4-BE49-F238E27FC236}">
                <a16:creationId xmlns:a16="http://schemas.microsoft.com/office/drawing/2014/main" id="{C04725E6-D8DC-4611-BAE9-8861F30CAF85}"/>
              </a:ext>
            </a:extLst>
          </p:cNvPr>
          <p:cNvCxnSpPr>
            <a:cxnSpLocks/>
          </p:cNvCxnSpPr>
          <p:nvPr/>
        </p:nvCxnSpPr>
        <p:spPr>
          <a:xfrm>
            <a:off x="6799795" y="415090"/>
            <a:ext cx="10079" cy="4445669"/>
          </a:xfrm>
          <a:prstGeom prst="line">
            <a:avLst/>
          </a:prstGeom>
        </p:spPr>
        <p:style>
          <a:lnRef idx="3">
            <a:schemeClr val="accent6"/>
          </a:lnRef>
          <a:fillRef idx="0">
            <a:schemeClr val="accent6"/>
          </a:fillRef>
          <a:effectRef idx="2">
            <a:schemeClr val="accent6"/>
          </a:effectRef>
          <a:fontRef idx="minor">
            <a:schemeClr val="tx1"/>
          </a:fontRef>
        </p:style>
      </p:cxnSp>
      <p:cxnSp>
        <p:nvCxnSpPr>
          <p:cNvPr id="22" name="Straight Connector 21">
            <a:extLst>
              <a:ext uri="{FF2B5EF4-FFF2-40B4-BE49-F238E27FC236}">
                <a16:creationId xmlns:a16="http://schemas.microsoft.com/office/drawing/2014/main" id="{1288D382-EE4D-4B1A-975C-3E1D9C428AD9}"/>
              </a:ext>
            </a:extLst>
          </p:cNvPr>
          <p:cNvCxnSpPr>
            <a:cxnSpLocks/>
          </p:cNvCxnSpPr>
          <p:nvPr/>
        </p:nvCxnSpPr>
        <p:spPr>
          <a:xfrm>
            <a:off x="6503068" y="4860758"/>
            <a:ext cx="306806" cy="0"/>
          </a:xfrm>
          <a:prstGeom prst="line">
            <a:avLst/>
          </a:prstGeom>
        </p:spPr>
        <p:style>
          <a:lnRef idx="3">
            <a:schemeClr val="accent6"/>
          </a:lnRef>
          <a:fillRef idx="0">
            <a:schemeClr val="accent6"/>
          </a:fillRef>
          <a:effectRef idx="2">
            <a:schemeClr val="accent6"/>
          </a:effectRef>
          <a:fontRef idx="minor">
            <a:schemeClr val="tx1"/>
          </a:fontRef>
        </p:style>
      </p:cxnSp>
      <p:cxnSp>
        <p:nvCxnSpPr>
          <p:cNvPr id="23" name="Straight Connector 22">
            <a:extLst>
              <a:ext uri="{FF2B5EF4-FFF2-40B4-BE49-F238E27FC236}">
                <a16:creationId xmlns:a16="http://schemas.microsoft.com/office/drawing/2014/main" id="{5BE91427-5C7C-471E-A924-242C7CD20431}"/>
              </a:ext>
            </a:extLst>
          </p:cNvPr>
          <p:cNvCxnSpPr>
            <a:cxnSpLocks/>
          </p:cNvCxnSpPr>
          <p:nvPr/>
        </p:nvCxnSpPr>
        <p:spPr>
          <a:xfrm>
            <a:off x="6482014" y="4054643"/>
            <a:ext cx="306806" cy="0"/>
          </a:xfrm>
          <a:prstGeom prst="line">
            <a:avLst/>
          </a:prstGeom>
        </p:spPr>
        <p:style>
          <a:lnRef idx="3">
            <a:schemeClr val="accent6"/>
          </a:lnRef>
          <a:fillRef idx="0">
            <a:schemeClr val="accent6"/>
          </a:fillRef>
          <a:effectRef idx="2">
            <a:schemeClr val="accent6"/>
          </a:effectRef>
          <a:fontRef idx="minor">
            <a:schemeClr val="tx1"/>
          </a:fontRef>
        </p:style>
      </p:cxnSp>
      <p:cxnSp>
        <p:nvCxnSpPr>
          <p:cNvPr id="24" name="Straight Connector 23">
            <a:extLst>
              <a:ext uri="{FF2B5EF4-FFF2-40B4-BE49-F238E27FC236}">
                <a16:creationId xmlns:a16="http://schemas.microsoft.com/office/drawing/2014/main" id="{CC286ADA-88B8-4317-B80E-092114F51264}"/>
              </a:ext>
            </a:extLst>
          </p:cNvPr>
          <p:cNvCxnSpPr>
            <a:cxnSpLocks/>
          </p:cNvCxnSpPr>
          <p:nvPr/>
        </p:nvCxnSpPr>
        <p:spPr>
          <a:xfrm>
            <a:off x="6498029" y="3350795"/>
            <a:ext cx="306806" cy="0"/>
          </a:xfrm>
          <a:prstGeom prst="line">
            <a:avLst/>
          </a:prstGeom>
        </p:spPr>
        <p:style>
          <a:lnRef idx="3">
            <a:schemeClr val="accent6"/>
          </a:lnRef>
          <a:fillRef idx="0">
            <a:schemeClr val="accent6"/>
          </a:fillRef>
          <a:effectRef idx="2">
            <a:schemeClr val="accent6"/>
          </a:effectRef>
          <a:fontRef idx="minor">
            <a:schemeClr val="tx1"/>
          </a:fontRef>
        </p:style>
      </p:cxnSp>
      <p:cxnSp>
        <p:nvCxnSpPr>
          <p:cNvPr id="25" name="Straight Connector 24">
            <a:extLst>
              <a:ext uri="{FF2B5EF4-FFF2-40B4-BE49-F238E27FC236}">
                <a16:creationId xmlns:a16="http://schemas.microsoft.com/office/drawing/2014/main" id="{37A31ED9-EF19-4BEC-A0A4-6C24B4604458}"/>
              </a:ext>
            </a:extLst>
          </p:cNvPr>
          <p:cNvCxnSpPr>
            <a:cxnSpLocks/>
          </p:cNvCxnSpPr>
          <p:nvPr/>
        </p:nvCxnSpPr>
        <p:spPr>
          <a:xfrm>
            <a:off x="6503068" y="2616665"/>
            <a:ext cx="306806" cy="0"/>
          </a:xfrm>
          <a:prstGeom prst="line">
            <a:avLst/>
          </a:prstGeom>
        </p:spPr>
        <p:style>
          <a:lnRef idx="3">
            <a:schemeClr val="accent6"/>
          </a:lnRef>
          <a:fillRef idx="0">
            <a:schemeClr val="accent6"/>
          </a:fillRef>
          <a:effectRef idx="2">
            <a:schemeClr val="accent6"/>
          </a:effectRef>
          <a:fontRef idx="minor">
            <a:schemeClr val="tx1"/>
          </a:fontRef>
        </p:style>
      </p:cxnSp>
      <p:cxnSp>
        <p:nvCxnSpPr>
          <p:cNvPr id="26" name="Straight Connector 25">
            <a:extLst>
              <a:ext uri="{FF2B5EF4-FFF2-40B4-BE49-F238E27FC236}">
                <a16:creationId xmlns:a16="http://schemas.microsoft.com/office/drawing/2014/main" id="{AADC1EA2-0A79-4433-839F-0A6AF1E5971D}"/>
              </a:ext>
            </a:extLst>
          </p:cNvPr>
          <p:cNvCxnSpPr>
            <a:cxnSpLocks/>
          </p:cNvCxnSpPr>
          <p:nvPr/>
        </p:nvCxnSpPr>
        <p:spPr>
          <a:xfrm>
            <a:off x="6482014" y="1894974"/>
            <a:ext cx="306806" cy="0"/>
          </a:xfrm>
          <a:prstGeom prst="line">
            <a:avLst/>
          </a:prstGeom>
        </p:spPr>
        <p:style>
          <a:lnRef idx="3">
            <a:schemeClr val="accent6"/>
          </a:lnRef>
          <a:fillRef idx="0">
            <a:schemeClr val="accent6"/>
          </a:fillRef>
          <a:effectRef idx="2">
            <a:schemeClr val="accent6"/>
          </a:effectRef>
          <a:fontRef idx="minor">
            <a:schemeClr val="tx1"/>
          </a:fontRef>
        </p:style>
      </p:cxnSp>
      <p:cxnSp>
        <p:nvCxnSpPr>
          <p:cNvPr id="27" name="Straight Connector 26">
            <a:extLst>
              <a:ext uri="{FF2B5EF4-FFF2-40B4-BE49-F238E27FC236}">
                <a16:creationId xmlns:a16="http://schemas.microsoft.com/office/drawing/2014/main" id="{209BA011-1D07-453C-8BE7-4E8CDFF1B739}"/>
              </a:ext>
            </a:extLst>
          </p:cNvPr>
          <p:cNvCxnSpPr>
            <a:cxnSpLocks/>
          </p:cNvCxnSpPr>
          <p:nvPr/>
        </p:nvCxnSpPr>
        <p:spPr>
          <a:xfrm>
            <a:off x="6482014" y="1197143"/>
            <a:ext cx="306806" cy="0"/>
          </a:xfrm>
          <a:prstGeom prst="line">
            <a:avLst/>
          </a:prstGeom>
        </p:spPr>
        <p:style>
          <a:lnRef idx="3">
            <a:schemeClr val="accent6"/>
          </a:lnRef>
          <a:fillRef idx="0">
            <a:schemeClr val="accent6"/>
          </a:fillRef>
          <a:effectRef idx="2">
            <a:schemeClr val="accent6"/>
          </a:effectRef>
          <a:fontRef idx="minor">
            <a:schemeClr val="tx1"/>
          </a:fontRef>
        </p:style>
      </p:cxnSp>
      <p:cxnSp>
        <p:nvCxnSpPr>
          <p:cNvPr id="28" name="Straight Connector 27">
            <a:extLst>
              <a:ext uri="{FF2B5EF4-FFF2-40B4-BE49-F238E27FC236}">
                <a16:creationId xmlns:a16="http://schemas.microsoft.com/office/drawing/2014/main" id="{2222037A-32F8-4C36-8517-A8E4E716F2CA}"/>
              </a:ext>
            </a:extLst>
          </p:cNvPr>
          <p:cNvCxnSpPr>
            <a:cxnSpLocks/>
          </p:cNvCxnSpPr>
          <p:nvPr/>
        </p:nvCxnSpPr>
        <p:spPr>
          <a:xfrm>
            <a:off x="6799796" y="2571750"/>
            <a:ext cx="207535" cy="0"/>
          </a:xfrm>
          <a:prstGeom prst="line">
            <a:avLst/>
          </a:prstGeom>
        </p:spPr>
        <p:style>
          <a:lnRef idx="3">
            <a:schemeClr val="accent6"/>
          </a:lnRef>
          <a:fillRef idx="0">
            <a:schemeClr val="accent6"/>
          </a:fillRef>
          <a:effectRef idx="2">
            <a:schemeClr val="accent6"/>
          </a:effectRef>
          <a:fontRef idx="minor">
            <a:schemeClr val="tx1"/>
          </a:fontRef>
        </p:style>
      </p:cxnSp>
      <p:sp>
        <p:nvSpPr>
          <p:cNvPr id="19" name="TextBox 18">
            <a:extLst>
              <a:ext uri="{FF2B5EF4-FFF2-40B4-BE49-F238E27FC236}">
                <a16:creationId xmlns:a16="http://schemas.microsoft.com/office/drawing/2014/main" id="{59B22495-7A99-49B8-BF32-983876F58B12}"/>
              </a:ext>
            </a:extLst>
          </p:cNvPr>
          <p:cNvSpPr txBox="1"/>
          <p:nvPr/>
        </p:nvSpPr>
        <p:spPr>
          <a:xfrm>
            <a:off x="6948820" y="1430866"/>
            <a:ext cx="1848519" cy="369332"/>
          </a:xfrm>
          <a:prstGeom prst="rect">
            <a:avLst/>
          </a:prstGeom>
          <a:noFill/>
        </p:spPr>
        <p:txBody>
          <a:bodyPr wrap="none" rtlCol="0">
            <a:spAutoFit/>
          </a:bodyPr>
          <a:lstStyle/>
          <a:p>
            <a:pPr defTabSz="685800" eaLnBrk="1" fontAlgn="auto" hangingPunct="1">
              <a:spcBef>
                <a:spcPts val="0"/>
              </a:spcBef>
              <a:spcAft>
                <a:spcPts val="0"/>
              </a:spcAft>
            </a:pPr>
            <a:r>
              <a:rPr lang="en-US" dirty="0">
                <a:solidFill>
                  <a:prstClr val="black"/>
                </a:solidFill>
                <a:latin typeface="Calibri" panose="020F0502020204030204"/>
              </a:rPr>
              <a:t>Recommendation</a:t>
            </a:r>
          </a:p>
        </p:txBody>
      </p:sp>
      <p:graphicFrame>
        <p:nvGraphicFramePr>
          <p:cNvPr id="4" name="Diagram 3">
            <a:extLst>
              <a:ext uri="{FF2B5EF4-FFF2-40B4-BE49-F238E27FC236}">
                <a16:creationId xmlns:a16="http://schemas.microsoft.com/office/drawing/2014/main" id="{804D0E8A-0D7F-4ACF-95E8-B3D524EDAD4D}"/>
              </a:ext>
            </a:extLst>
          </p:cNvPr>
          <p:cNvGraphicFramePr/>
          <p:nvPr/>
        </p:nvGraphicFramePr>
        <p:xfrm>
          <a:off x="-996596" y="165830"/>
          <a:ext cx="7577881" cy="4913704"/>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pic>
        <p:nvPicPr>
          <p:cNvPr id="21" name="Picture 20">
            <a:extLst>
              <a:ext uri="{FF2B5EF4-FFF2-40B4-BE49-F238E27FC236}">
                <a16:creationId xmlns:a16="http://schemas.microsoft.com/office/drawing/2014/main" id="{8F95E935-1346-41C2-AC27-D819EEF88814}"/>
              </a:ext>
            </a:extLst>
          </p:cNvPr>
          <p:cNvPicPr>
            <a:picLocks noChangeAspect="1"/>
          </p:cNvPicPr>
          <p:nvPr/>
        </p:nvPicPr>
        <p:blipFill rotWithShape="1">
          <a:blip r:embed="rId13"/>
          <a:srcRect l="15445" t="47910" r="59157" b="35253"/>
          <a:stretch/>
        </p:blipFill>
        <p:spPr>
          <a:xfrm>
            <a:off x="7150231" y="3735556"/>
            <a:ext cx="1847850" cy="638173"/>
          </a:xfrm>
          <a:prstGeom prst="rect">
            <a:avLst/>
          </a:prstGeom>
        </p:spPr>
      </p:pic>
      <p:sp>
        <p:nvSpPr>
          <p:cNvPr id="3" name="Rectangle 2">
            <a:extLst>
              <a:ext uri="{FF2B5EF4-FFF2-40B4-BE49-F238E27FC236}">
                <a16:creationId xmlns:a16="http://schemas.microsoft.com/office/drawing/2014/main" id="{71D4C1DF-4F35-4F3C-9CA5-952AF4104BA4}"/>
              </a:ext>
            </a:extLst>
          </p:cNvPr>
          <p:cNvSpPr/>
          <p:nvPr/>
        </p:nvSpPr>
        <p:spPr>
          <a:xfrm>
            <a:off x="8181976" y="4143375"/>
            <a:ext cx="120275" cy="85725"/>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eaLnBrk="1" fontAlgn="auto" hangingPunct="1">
              <a:spcBef>
                <a:spcPts val="0"/>
              </a:spcBef>
              <a:spcAft>
                <a:spcPts val="0"/>
              </a:spcAft>
            </a:pPr>
            <a:endParaRPr lang="en-US" sz="1350">
              <a:solidFill>
                <a:prstClr val="white"/>
              </a:solidFill>
              <a:latin typeface="Calibri" panose="020F0502020204030204"/>
            </a:endParaRPr>
          </a:p>
        </p:txBody>
      </p:sp>
      <p:sp>
        <p:nvSpPr>
          <p:cNvPr id="29" name="Rectangle 28">
            <a:extLst>
              <a:ext uri="{FF2B5EF4-FFF2-40B4-BE49-F238E27FC236}">
                <a16:creationId xmlns:a16="http://schemas.microsoft.com/office/drawing/2014/main" id="{584A42E3-36AA-4C9D-91D9-3FFBCE11A46A}"/>
              </a:ext>
            </a:extLst>
          </p:cNvPr>
          <p:cNvSpPr/>
          <p:nvPr/>
        </p:nvSpPr>
        <p:spPr>
          <a:xfrm>
            <a:off x="8457811" y="4143375"/>
            <a:ext cx="120275" cy="85725"/>
          </a:xfrm>
          <a:prstGeom prst="rect">
            <a:avLst/>
          </a:prstGeom>
          <a:solidFill>
            <a:schemeClr val="accent6">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eaLnBrk="1" fontAlgn="auto" hangingPunct="1">
              <a:spcBef>
                <a:spcPts val="0"/>
              </a:spcBef>
              <a:spcAft>
                <a:spcPts val="0"/>
              </a:spcAft>
            </a:pPr>
            <a:endParaRPr lang="en-US" sz="1350">
              <a:solidFill>
                <a:prstClr val="white"/>
              </a:solidFill>
              <a:latin typeface="Calibri" panose="020F0502020204030204"/>
            </a:endParaRPr>
          </a:p>
        </p:txBody>
      </p:sp>
      <p:sp>
        <p:nvSpPr>
          <p:cNvPr id="5" name="Slide Number Placeholder 4">
            <a:extLst>
              <a:ext uri="{FF2B5EF4-FFF2-40B4-BE49-F238E27FC236}">
                <a16:creationId xmlns:a16="http://schemas.microsoft.com/office/drawing/2014/main" id="{956AF024-C9A3-43B6-95DF-481B5DE08CA9}"/>
              </a:ext>
            </a:extLst>
          </p:cNvPr>
          <p:cNvSpPr>
            <a:spLocks noGrp="1"/>
          </p:cNvSpPr>
          <p:nvPr>
            <p:ph type="sldNum" sz="quarter" idx="12"/>
          </p:nvPr>
        </p:nvSpPr>
        <p:spPr/>
        <p:txBody>
          <a:bodyPr/>
          <a:lstStyle/>
          <a:p>
            <a:fld id="{0AADB4BC-D86F-48ED-B9BF-C5F9E3214A20}" type="slidenum">
              <a:rPr lang="en-US" smtClean="0"/>
              <a:t>27</a:t>
            </a:fld>
            <a:endParaRPr lang="en-US"/>
          </a:p>
        </p:txBody>
      </p:sp>
    </p:spTree>
    <p:extLst>
      <p:ext uri="{BB962C8B-B14F-4D97-AF65-F5344CB8AC3E}">
        <p14:creationId xmlns:p14="http://schemas.microsoft.com/office/powerpoint/2010/main" val="260596592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6F7648-0404-4E75-9D18-D5DDA58FBA45}"/>
              </a:ext>
            </a:extLst>
          </p:cNvPr>
          <p:cNvSpPr>
            <a:spLocks noGrp="1"/>
          </p:cNvSpPr>
          <p:nvPr>
            <p:ph type="title"/>
          </p:nvPr>
        </p:nvSpPr>
        <p:spPr/>
        <p:txBody>
          <a:bodyPr/>
          <a:lstStyle/>
          <a:p>
            <a:r>
              <a:rPr lang="en-US" dirty="0"/>
              <a:t>Activity: Your turn! Applying the </a:t>
            </a:r>
            <a:r>
              <a:rPr lang="en-US" dirty="0" err="1"/>
              <a:t>EtR</a:t>
            </a:r>
            <a:r>
              <a:rPr lang="en-US" dirty="0"/>
              <a:t> in your work</a:t>
            </a:r>
          </a:p>
        </p:txBody>
      </p:sp>
      <p:sp>
        <p:nvSpPr>
          <p:cNvPr id="3" name="Text Placeholder 2">
            <a:extLst>
              <a:ext uri="{FF2B5EF4-FFF2-40B4-BE49-F238E27FC236}">
                <a16:creationId xmlns:a16="http://schemas.microsoft.com/office/drawing/2014/main" id="{3B9C8AC5-5EEF-4368-B216-324AFE74B87C}"/>
              </a:ext>
            </a:extLst>
          </p:cNvPr>
          <p:cNvSpPr>
            <a:spLocks noGrp="1"/>
          </p:cNvSpPr>
          <p:nvPr>
            <p:ph type="body" sz="quarter" idx="10"/>
          </p:nvPr>
        </p:nvSpPr>
        <p:spPr/>
        <p:txBody>
          <a:bodyPr/>
          <a:lstStyle/>
          <a:p>
            <a:pPr>
              <a:spcBef>
                <a:spcPts val="1200"/>
              </a:spcBef>
              <a:spcAft>
                <a:spcPts val="1200"/>
              </a:spcAft>
            </a:pPr>
            <a:r>
              <a:rPr lang="en-US" dirty="0"/>
              <a:t>Pick a policy question currently being considered in one of your countries</a:t>
            </a:r>
          </a:p>
          <a:p>
            <a:pPr>
              <a:spcBef>
                <a:spcPts val="1200"/>
              </a:spcBef>
              <a:spcAft>
                <a:spcPts val="1200"/>
              </a:spcAft>
            </a:pPr>
            <a:r>
              <a:rPr lang="en-US" dirty="0"/>
              <a:t>Fill out the abbreviated </a:t>
            </a:r>
            <a:r>
              <a:rPr lang="en-US" dirty="0" err="1"/>
              <a:t>EtR</a:t>
            </a:r>
            <a:r>
              <a:rPr lang="en-US" dirty="0"/>
              <a:t> framework worksheet using your policy question</a:t>
            </a:r>
          </a:p>
          <a:p>
            <a:pPr>
              <a:spcBef>
                <a:spcPts val="1200"/>
              </a:spcBef>
              <a:spcAft>
                <a:spcPts val="1200"/>
              </a:spcAft>
            </a:pPr>
            <a:r>
              <a:rPr lang="en-US" dirty="0"/>
              <a:t>Write the types of information you would need to know for each box </a:t>
            </a:r>
            <a:r>
              <a:rPr lang="en-US" i="1" dirty="0"/>
              <a:t>(</a:t>
            </a:r>
            <a:r>
              <a:rPr lang="en-US" i="1" dirty="0" err="1"/>
              <a:t>i.e</a:t>
            </a:r>
            <a:r>
              <a:rPr lang="en-US" i="1" dirty="0"/>
              <a:t> what is the burden disease in your target population, vaccine efficacy, would doctors strongly recommend the vaccine, </a:t>
            </a:r>
            <a:r>
              <a:rPr lang="en-US" i="1" dirty="0" err="1"/>
              <a:t>etc</a:t>
            </a:r>
            <a:r>
              <a:rPr lang="en-US" i="1" dirty="0"/>
              <a:t>…)</a:t>
            </a:r>
          </a:p>
          <a:p>
            <a:pPr marL="457200" lvl="1" indent="0">
              <a:buNone/>
            </a:pPr>
            <a:endParaRPr lang="en-US" dirty="0"/>
          </a:p>
        </p:txBody>
      </p:sp>
      <p:sp>
        <p:nvSpPr>
          <p:cNvPr id="4" name="Slide Number Placeholder 3">
            <a:extLst>
              <a:ext uri="{FF2B5EF4-FFF2-40B4-BE49-F238E27FC236}">
                <a16:creationId xmlns:a16="http://schemas.microsoft.com/office/drawing/2014/main" id="{EECE3F42-2AB2-439A-BBB4-9475E890517C}"/>
              </a:ext>
            </a:extLst>
          </p:cNvPr>
          <p:cNvSpPr>
            <a:spLocks noGrp="1"/>
          </p:cNvSpPr>
          <p:nvPr>
            <p:ph type="sldNum" sz="quarter" idx="4"/>
          </p:nvPr>
        </p:nvSpPr>
        <p:spPr/>
        <p:txBody>
          <a:bodyPr/>
          <a:lstStyle/>
          <a:p>
            <a:fld id="{0AADB4BC-D86F-48ED-B9BF-C5F9E3214A20}" type="slidenum">
              <a:rPr lang="en-US" smtClean="0"/>
              <a:t>28</a:t>
            </a:fld>
            <a:endParaRPr lang="en-US" dirty="0"/>
          </a:p>
        </p:txBody>
      </p:sp>
    </p:spTree>
    <p:extLst>
      <p:ext uri="{BB962C8B-B14F-4D97-AF65-F5344CB8AC3E}">
        <p14:creationId xmlns:p14="http://schemas.microsoft.com/office/powerpoint/2010/main" val="3177152412"/>
      </p:ext>
    </p:extLst>
  </p:cSld>
  <p:clrMapOvr>
    <a:masterClrMapping/>
  </p:clrMapOvr>
  <p:transition>
    <p:fade/>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503B9C-1103-4309-8946-162FE615B1AF}"/>
              </a:ext>
            </a:extLst>
          </p:cNvPr>
          <p:cNvSpPr>
            <a:spLocks noGrp="1"/>
          </p:cNvSpPr>
          <p:nvPr>
            <p:ph type="title"/>
          </p:nvPr>
        </p:nvSpPr>
        <p:spPr/>
        <p:txBody>
          <a:bodyPr/>
          <a:lstStyle/>
          <a:p>
            <a:r>
              <a:rPr lang="en-US" dirty="0"/>
              <a:t>Example policy questions:</a:t>
            </a:r>
          </a:p>
        </p:txBody>
      </p:sp>
      <p:sp>
        <p:nvSpPr>
          <p:cNvPr id="3" name="Text Placeholder 2">
            <a:extLst>
              <a:ext uri="{FF2B5EF4-FFF2-40B4-BE49-F238E27FC236}">
                <a16:creationId xmlns:a16="http://schemas.microsoft.com/office/drawing/2014/main" id="{66810F7D-B213-446F-B146-7F6C15FDDDE1}"/>
              </a:ext>
            </a:extLst>
          </p:cNvPr>
          <p:cNvSpPr>
            <a:spLocks noGrp="1"/>
          </p:cNvSpPr>
          <p:nvPr>
            <p:ph type="body" sz="quarter" idx="10"/>
          </p:nvPr>
        </p:nvSpPr>
        <p:spPr/>
        <p:txBody>
          <a:bodyPr/>
          <a:lstStyle/>
          <a:p>
            <a:pPr>
              <a:spcBef>
                <a:spcPts val="1200"/>
              </a:spcBef>
              <a:spcAft>
                <a:spcPts val="1200"/>
              </a:spcAft>
            </a:pPr>
            <a:r>
              <a:rPr lang="en-US" dirty="0"/>
              <a:t>Should 2 doses of HPV vaccination be recommended for girls (and/or boys) 9–14 years of age for the prevention of cervical cancer?</a:t>
            </a:r>
          </a:p>
          <a:p>
            <a:pPr>
              <a:spcBef>
                <a:spcPts val="1200"/>
              </a:spcBef>
              <a:spcAft>
                <a:spcPts val="1200"/>
              </a:spcAft>
            </a:pPr>
            <a:r>
              <a:rPr lang="en-US" dirty="0"/>
              <a:t>Should 3-doses of CYD-TDV be administered routinely to persons 9-16 years of age with laboratory-confirmed previous dengue infection and living in endemic areas to prevent </a:t>
            </a:r>
            <a:r>
              <a:rPr lang="en-US" dirty="0" err="1"/>
              <a:t>virologically</a:t>
            </a:r>
            <a:r>
              <a:rPr lang="en-US" dirty="0"/>
              <a:t> confirmed dengue, hospitalizations and severe dengue?</a:t>
            </a:r>
          </a:p>
          <a:p>
            <a:pPr>
              <a:spcBef>
                <a:spcPts val="1200"/>
              </a:spcBef>
              <a:spcAft>
                <a:spcPts val="1200"/>
              </a:spcAft>
            </a:pPr>
            <a:r>
              <a:rPr lang="en-US" dirty="0"/>
              <a:t>Should hepatitis B vaccination be administered routinely within 24 hours of birth, followed by completion of the vaccine series? </a:t>
            </a:r>
          </a:p>
          <a:p>
            <a:endParaRPr lang="en-US" dirty="0"/>
          </a:p>
        </p:txBody>
      </p:sp>
      <p:sp>
        <p:nvSpPr>
          <p:cNvPr id="4" name="Slide Number Placeholder 3">
            <a:extLst>
              <a:ext uri="{FF2B5EF4-FFF2-40B4-BE49-F238E27FC236}">
                <a16:creationId xmlns:a16="http://schemas.microsoft.com/office/drawing/2014/main" id="{34EF604F-B624-44A8-9059-8C35891C2C41}"/>
              </a:ext>
            </a:extLst>
          </p:cNvPr>
          <p:cNvSpPr>
            <a:spLocks noGrp="1"/>
          </p:cNvSpPr>
          <p:nvPr>
            <p:ph type="sldNum" sz="quarter" idx="4"/>
          </p:nvPr>
        </p:nvSpPr>
        <p:spPr/>
        <p:txBody>
          <a:bodyPr/>
          <a:lstStyle/>
          <a:p>
            <a:fld id="{0AADB4BC-D86F-48ED-B9BF-C5F9E3214A20}" type="slidenum">
              <a:rPr lang="en-US" smtClean="0"/>
              <a:t>29</a:t>
            </a:fld>
            <a:endParaRPr lang="en-US" dirty="0"/>
          </a:p>
        </p:txBody>
      </p:sp>
    </p:spTree>
    <p:extLst>
      <p:ext uri="{BB962C8B-B14F-4D97-AF65-F5344CB8AC3E}">
        <p14:creationId xmlns:p14="http://schemas.microsoft.com/office/powerpoint/2010/main" val="1518194610"/>
      </p:ext>
    </p:extLst>
  </p:cSld>
  <p:clrMapOvr>
    <a:masterClrMapping/>
  </p:clrMapOvr>
  <p:transition>
    <p:fad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D20BD1-C5AE-42D5-B3D3-3A38A56E6E50}"/>
              </a:ext>
            </a:extLst>
          </p:cNvPr>
          <p:cNvSpPr>
            <a:spLocks noGrp="1"/>
          </p:cNvSpPr>
          <p:nvPr>
            <p:ph type="title"/>
          </p:nvPr>
        </p:nvSpPr>
        <p:spPr/>
        <p:txBody>
          <a:bodyPr/>
          <a:lstStyle/>
          <a:p>
            <a:r>
              <a:rPr lang="en-US" dirty="0" err="1"/>
              <a:t>EtR</a:t>
            </a:r>
            <a:r>
              <a:rPr lang="en-US" dirty="0"/>
              <a:t> Framework supports evidence-based decision-making.</a:t>
            </a:r>
          </a:p>
        </p:txBody>
      </p:sp>
      <p:graphicFrame>
        <p:nvGraphicFramePr>
          <p:cNvPr id="5" name="Content Placeholder 2">
            <a:extLst>
              <a:ext uri="{FF2B5EF4-FFF2-40B4-BE49-F238E27FC236}">
                <a16:creationId xmlns:a16="http://schemas.microsoft.com/office/drawing/2014/main" id="{B30C2372-AA53-4586-9184-527F6BCEE555}"/>
              </a:ext>
            </a:extLst>
          </p:cNvPr>
          <p:cNvGraphicFramePr>
            <a:graphicFrameLocks/>
          </p:cNvGraphicFramePr>
          <p:nvPr>
            <p:extLst>
              <p:ext uri="{D42A27DB-BD31-4B8C-83A1-F6EECF244321}">
                <p14:modId xmlns:p14="http://schemas.microsoft.com/office/powerpoint/2010/main" val="356670052"/>
              </p:ext>
            </p:extLst>
          </p:nvPr>
        </p:nvGraphicFramePr>
        <p:xfrm>
          <a:off x="676202" y="1542613"/>
          <a:ext cx="7791595" cy="277112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Slide Number Placeholder 2">
            <a:extLst>
              <a:ext uri="{FF2B5EF4-FFF2-40B4-BE49-F238E27FC236}">
                <a16:creationId xmlns:a16="http://schemas.microsoft.com/office/drawing/2014/main" id="{D9D0E7F0-4682-49D1-94B1-4CFCF878FC72}"/>
              </a:ext>
            </a:extLst>
          </p:cNvPr>
          <p:cNvSpPr>
            <a:spLocks noGrp="1"/>
          </p:cNvSpPr>
          <p:nvPr>
            <p:ph type="sldNum" sz="quarter" idx="4"/>
          </p:nvPr>
        </p:nvSpPr>
        <p:spPr/>
        <p:txBody>
          <a:bodyPr/>
          <a:lstStyle/>
          <a:p>
            <a:fld id="{0AADB4BC-D86F-48ED-B9BF-C5F9E3214A20}" type="slidenum">
              <a:rPr lang="en-US" smtClean="0"/>
              <a:t>3</a:t>
            </a:fld>
            <a:endParaRPr lang="en-US" dirty="0"/>
          </a:p>
        </p:txBody>
      </p:sp>
    </p:spTree>
    <p:extLst>
      <p:ext uri="{BB962C8B-B14F-4D97-AF65-F5344CB8AC3E}">
        <p14:creationId xmlns:p14="http://schemas.microsoft.com/office/powerpoint/2010/main" val="794019122"/>
      </p:ext>
    </p:extLst>
  </p:cSld>
  <p:clrMapOvr>
    <a:masterClrMapping/>
  </p:clrMapOvr>
  <p:transition>
    <p:fade/>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EF19DE-E9F1-44CD-8C09-C0A238AE7C79}"/>
              </a:ext>
            </a:extLst>
          </p:cNvPr>
          <p:cNvSpPr>
            <a:spLocks noGrp="1"/>
          </p:cNvSpPr>
          <p:nvPr>
            <p:ph type="title"/>
          </p:nvPr>
        </p:nvSpPr>
        <p:spPr/>
        <p:txBody>
          <a:bodyPr/>
          <a:lstStyle/>
          <a:p>
            <a:r>
              <a:rPr lang="en-US" dirty="0"/>
              <a:t>Group Discussion:</a:t>
            </a:r>
          </a:p>
        </p:txBody>
      </p:sp>
      <p:sp>
        <p:nvSpPr>
          <p:cNvPr id="3" name="Text Placeholder 2">
            <a:extLst>
              <a:ext uri="{FF2B5EF4-FFF2-40B4-BE49-F238E27FC236}">
                <a16:creationId xmlns:a16="http://schemas.microsoft.com/office/drawing/2014/main" id="{BDC574E6-037A-4B74-AA29-71732F07770E}"/>
              </a:ext>
            </a:extLst>
          </p:cNvPr>
          <p:cNvSpPr>
            <a:spLocks noGrp="1"/>
          </p:cNvSpPr>
          <p:nvPr>
            <p:ph type="body" sz="quarter" idx="10"/>
          </p:nvPr>
        </p:nvSpPr>
        <p:spPr/>
        <p:txBody>
          <a:bodyPr/>
          <a:lstStyle/>
          <a:p>
            <a:r>
              <a:rPr lang="en-US" dirty="0"/>
              <a:t>What were some of the challenges you came across?</a:t>
            </a:r>
          </a:p>
          <a:p>
            <a:endParaRPr lang="en-US" dirty="0"/>
          </a:p>
        </p:txBody>
      </p:sp>
      <p:sp>
        <p:nvSpPr>
          <p:cNvPr id="4" name="Slide Number Placeholder 3">
            <a:extLst>
              <a:ext uri="{FF2B5EF4-FFF2-40B4-BE49-F238E27FC236}">
                <a16:creationId xmlns:a16="http://schemas.microsoft.com/office/drawing/2014/main" id="{0A0DBC19-E124-449A-8C16-4C512399C454}"/>
              </a:ext>
            </a:extLst>
          </p:cNvPr>
          <p:cNvSpPr>
            <a:spLocks noGrp="1"/>
          </p:cNvSpPr>
          <p:nvPr>
            <p:ph type="sldNum" sz="quarter" idx="4"/>
          </p:nvPr>
        </p:nvSpPr>
        <p:spPr/>
        <p:txBody>
          <a:bodyPr/>
          <a:lstStyle/>
          <a:p>
            <a:fld id="{0AADB4BC-D86F-48ED-B9BF-C5F9E3214A20}" type="slidenum">
              <a:rPr lang="en-US" smtClean="0"/>
              <a:t>30</a:t>
            </a:fld>
            <a:endParaRPr lang="en-US" dirty="0"/>
          </a:p>
        </p:txBody>
      </p:sp>
    </p:spTree>
    <p:extLst>
      <p:ext uri="{BB962C8B-B14F-4D97-AF65-F5344CB8AC3E}">
        <p14:creationId xmlns:p14="http://schemas.microsoft.com/office/powerpoint/2010/main" val="4229315592"/>
      </p:ext>
    </p:extLst>
  </p:cSld>
  <p:clrMapOvr>
    <a:masterClrMapping/>
  </p:clrMapOvr>
  <p:transition>
    <p:fade/>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EF19DE-E9F1-44CD-8C09-C0A238AE7C79}"/>
              </a:ext>
            </a:extLst>
          </p:cNvPr>
          <p:cNvSpPr>
            <a:spLocks noGrp="1"/>
          </p:cNvSpPr>
          <p:nvPr>
            <p:ph type="title"/>
          </p:nvPr>
        </p:nvSpPr>
        <p:spPr/>
        <p:txBody>
          <a:bodyPr/>
          <a:lstStyle/>
          <a:p>
            <a:r>
              <a:rPr lang="en-US" dirty="0"/>
              <a:t>Group Discussion:</a:t>
            </a:r>
          </a:p>
        </p:txBody>
      </p:sp>
      <p:sp>
        <p:nvSpPr>
          <p:cNvPr id="3" name="Text Placeholder 2">
            <a:extLst>
              <a:ext uri="{FF2B5EF4-FFF2-40B4-BE49-F238E27FC236}">
                <a16:creationId xmlns:a16="http://schemas.microsoft.com/office/drawing/2014/main" id="{BDC574E6-037A-4B74-AA29-71732F07770E}"/>
              </a:ext>
            </a:extLst>
          </p:cNvPr>
          <p:cNvSpPr>
            <a:spLocks noGrp="1"/>
          </p:cNvSpPr>
          <p:nvPr>
            <p:ph type="body" sz="quarter" idx="10"/>
          </p:nvPr>
        </p:nvSpPr>
        <p:spPr/>
        <p:txBody>
          <a:bodyPr/>
          <a:lstStyle/>
          <a:p>
            <a:r>
              <a:rPr lang="en-US" dirty="0"/>
              <a:t>What were some of the challenges you came across?</a:t>
            </a:r>
          </a:p>
          <a:p>
            <a:r>
              <a:rPr lang="en-US" dirty="0"/>
              <a:t>Does this seem like something you will try and implement in your country?</a:t>
            </a:r>
          </a:p>
          <a:p>
            <a:endParaRPr lang="en-US" dirty="0"/>
          </a:p>
        </p:txBody>
      </p:sp>
      <p:sp>
        <p:nvSpPr>
          <p:cNvPr id="4" name="Slide Number Placeholder 3">
            <a:extLst>
              <a:ext uri="{FF2B5EF4-FFF2-40B4-BE49-F238E27FC236}">
                <a16:creationId xmlns:a16="http://schemas.microsoft.com/office/drawing/2014/main" id="{6542760A-5787-498C-8A17-FDCBB0D35DD4}"/>
              </a:ext>
            </a:extLst>
          </p:cNvPr>
          <p:cNvSpPr>
            <a:spLocks noGrp="1"/>
          </p:cNvSpPr>
          <p:nvPr>
            <p:ph type="sldNum" sz="quarter" idx="4"/>
          </p:nvPr>
        </p:nvSpPr>
        <p:spPr/>
        <p:txBody>
          <a:bodyPr/>
          <a:lstStyle/>
          <a:p>
            <a:fld id="{0AADB4BC-D86F-48ED-B9BF-C5F9E3214A20}" type="slidenum">
              <a:rPr lang="en-US" smtClean="0"/>
              <a:t>31</a:t>
            </a:fld>
            <a:endParaRPr lang="en-US" dirty="0"/>
          </a:p>
        </p:txBody>
      </p:sp>
    </p:spTree>
    <p:extLst>
      <p:ext uri="{BB962C8B-B14F-4D97-AF65-F5344CB8AC3E}">
        <p14:creationId xmlns:p14="http://schemas.microsoft.com/office/powerpoint/2010/main" val="1025695189"/>
      </p:ext>
    </p:extLst>
  </p:cSld>
  <p:clrMapOvr>
    <a:masterClrMapping/>
  </p:clrMapOvr>
  <p:transition>
    <p:fade/>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EF19DE-E9F1-44CD-8C09-C0A238AE7C79}"/>
              </a:ext>
            </a:extLst>
          </p:cNvPr>
          <p:cNvSpPr>
            <a:spLocks noGrp="1"/>
          </p:cNvSpPr>
          <p:nvPr>
            <p:ph type="title"/>
          </p:nvPr>
        </p:nvSpPr>
        <p:spPr/>
        <p:txBody>
          <a:bodyPr/>
          <a:lstStyle/>
          <a:p>
            <a:r>
              <a:rPr lang="en-US" dirty="0"/>
              <a:t>Group Discussion:</a:t>
            </a:r>
          </a:p>
        </p:txBody>
      </p:sp>
      <p:sp>
        <p:nvSpPr>
          <p:cNvPr id="3" name="Text Placeholder 2">
            <a:extLst>
              <a:ext uri="{FF2B5EF4-FFF2-40B4-BE49-F238E27FC236}">
                <a16:creationId xmlns:a16="http://schemas.microsoft.com/office/drawing/2014/main" id="{BDC574E6-037A-4B74-AA29-71732F07770E}"/>
              </a:ext>
            </a:extLst>
          </p:cNvPr>
          <p:cNvSpPr>
            <a:spLocks noGrp="1"/>
          </p:cNvSpPr>
          <p:nvPr>
            <p:ph type="body" sz="quarter" idx="10"/>
          </p:nvPr>
        </p:nvSpPr>
        <p:spPr/>
        <p:txBody>
          <a:bodyPr/>
          <a:lstStyle/>
          <a:p>
            <a:r>
              <a:rPr lang="en-US" dirty="0"/>
              <a:t>What were some of the challenges you came across?</a:t>
            </a:r>
          </a:p>
          <a:p>
            <a:r>
              <a:rPr lang="en-US" dirty="0"/>
              <a:t>Does this seem like something you will try and implement in your country?</a:t>
            </a:r>
          </a:p>
          <a:p>
            <a:r>
              <a:rPr lang="en-US" dirty="0"/>
              <a:t>For those who have used implemented a similar framework, could you share:</a:t>
            </a:r>
          </a:p>
          <a:p>
            <a:pPr lvl="1"/>
            <a:r>
              <a:rPr lang="en-US" dirty="0"/>
              <a:t>How it has been used so far?</a:t>
            </a:r>
          </a:p>
          <a:p>
            <a:pPr lvl="1"/>
            <a:r>
              <a:rPr lang="en-US" dirty="0"/>
              <a:t>What was the process like for adopting it?</a:t>
            </a:r>
          </a:p>
          <a:p>
            <a:endParaRPr lang="en-US" dirty="0"/>
          </a:p>
        </p:txBody>
      </p:sp>
      <p:sp>
        <p:nvSpPr>
          <p:cNvPr id="4" name="Slide Number Placeholder 3">
            <a:extLst>
              <a:ext uri="{FF2B5EF4-FFF2-40B4-BE49-F238E27FC236}">
                <a16:creationId xmlns:a16="http://schemas.microsoft.com/office/drawing/2014/main" id="{C168CBE2-B61E-4912-8387-5ED8DA9949AE}"/>
              </a:ext>
            </a:extLst>
          </p:cNvPr>
          <p:cNvSpPr>
            <a:spLocks noGrp="1"/>
          </p:cNvSpPr>
          <p:nvPr>
            <p:ph type="sldNum" sz="quarter" idx="4"/>
          </p:nvPr>
        </p:nvSpPr>
        <p:spPr/>
        <p:txBody>
          <a:bodyPr/>
          <a:lstStyle/>
          <a:p>
            <a:fld id="{0AADB4BC-D86F-48ED-B9BF-C5F9E3214A20}" type="slidenum">
              <a:rPr lang="en-US" smtClean="0"/>
              <a:t>32</a:t>
            </a:fld>
            <a:endParaRPr lang="en-US" dirty="0"/>
          </a:p>
        </p:txBody>
      </p:sp>
    </p:spTree>
    <p:extLst>
      <p:ext uri="{BB962C8B-B14F-4D97-AF65-F5344CB8AC3E}">
        <p14:creationId xmlns:p14="http://schemas.microsoft.com/office/powerpoint/2010/main" val="2875882784"/>
      </p:ext>
    </p:extLst>
  </p:cSld>
  <p:clrMapOvr>
    <a:masterClrMapping/>
  </p:clrMapOvr>
  <p:transition>
    <p:fade/>
  </p:transition>
</p:sld>
</file>

<file path=ppt/slides/slide33.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E4174E99-E151-4650-B7A4-3E611BFB8F42}"/>
              </a:ext>
            </a:extLst>
          </p:cNvPr>
          <p:cNvSpPr>
            <a:spLocks noGrp="1"/>
          </p:cNvSpPr>
          <p:nvPr>
            <p:ph type="sldNum" sz="quarter" idx="4"/>
          </p:nvPr>
        </p:nvSpPr>
        <p:spPr/>
        <p:txBody>
          <a:bodyPr/>
          <a:lstStyle/>
          <a:p>
            <a:fld id="{0AADB4BC-D86F-48ED-B9BF-C5F9E3214A20}" type="slidenum">
              <a:rPr lang="en-US" smtClean="0"/>
              <a:t>33</a:t>
            </a:fld>
            <a:endParaRPr lang="en-US" dirty="0"/>
          </a:p>
        </p:txBody>
      </p:sp>
    </p:spTree>
    <p:extLst>
      <p:ext uri="{BB962C8B-B14F-4D97-AF65-F5344CB8AC3E}">
        <p14:creationId xmlns:p14="http://schemas.microsoft.com/office/powerpoint/2010/main" val="3278872889"/>
      </p:ext>
    </p:extLst>
  </p:cSld>
  <p:clrMapOvr>
    <a:masterClrMapping/>
  </p:clrMapOvr>
  <p:transition>
    <p:fad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History of ACIP and Evidence to Recommendation Frameworks</a:t>
            </a:r>
            <a:endParaRPr lang="en-US" dirty="0">
              <a:solidFill>
                <a:srgbClr val="FF0000"/>
              </a:solidFill>
            </a:endParaRPr>
          </a:p>
        </p:txBody>
      </p:sp>
      <p:sp>
        <p:nvSpPr>
          <p:cNvPr id="3" name="Content Placeholder 2"/>
          <p:cNvSpPr>
            <a:spLocks noGrp="1"/>
          </p:cNvSpPr>
          <p:nvPr>
            <p:ph type="body" sz="quarter" idx="10"/>
          </p:nvPr>
        </p:nvSpPr>
        <p:spPr>
          <a:xfrm>
            <a:off x="457200" y="1262303"/>
            <a:ext cx="8229600" cy="3238260"/>
          </a:xfrm>
        </p:spPr>
        <p:txBody>
          <a:bodyPr>
            <a:normAutofit/>
          </a:bodyPr>
          <a:lstStyle/>
          <a:p>
            <a:r>
              <a:rPr lang="en-US" sz="2100" dirty="0"/>
              <a:t>In February 2018, ACIP adopted use of an Evidence to Recommendations (</a:t>
            </a:r>
            <a:r>
              <a:rPr lang="en-US" sz="2100" dirty="0" err="1"/>
              <a:t>EtR</a:t>
            </a:r>
            <a:r>
              <a:rPr lang="en-US" sz="2100" dirty="0"/>
              <a:t>) framework</a:t>
            </a:r>
          </a:p>
          <a:p>
            <a:pPr lvl="1"/>
            <a:r>
              <a:rPr lang="en-US" sz="2100" dirty="0"/>
              <a:t>Adapted from the </a:t>
            </a:r>
            <a:r>
              <a:rPr lang="en-US" sz="2100" dirty="0" err="1"/>
              <a:t>EtD</a:t>
            </a:r>
            <a:r>
              <a:rPr lang="en-US" sz="2100" dirty="0"/>
              <a:t> frameworks developed by the GRADE (Grading of Recommendations Assessment, Development and Evaluation) Working Group* </a:t>
            </a:r>
          </a:p>
          <a:p>
            <a:r>
              <a:rPr lang="en-US" sz="2100" dirty="0"/>
              <a:t>Many other countries have adopted similar frameworks; The WHO-INTEGRATE (</a:t>
            </a:r>
            <a:r>
              <a:rPr lang="en-US" sz="2100" dirty="0" err="1"/>
              <a:t>INTEGRATe</a:t>
            </a:r>
            <a:r>
              <a:rPr lang="en-US" sz="2100" dirty="0"/>
              <a:t> Evidence) framework</a:t>
            </a:r>
          </a:p>
        </p:txBody>
      </p:sp>
      <p:sp>
        <p:nvSpPr>
          <p:cNvPr id="5" name="Slide Number Placeholder 4"/>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685783"/>
            <a:fld id="{0AADB4BC-D86F-48ED-B9BF-C5F9E3214A20}" type="slidenum">
              <a:rPr lang="en-US" smtClean="0"/>
              <a:pPr/>
              <a:t>4</a:t>
            </a:fld>
            <a:endParaRPr lang="en-US" sz="1350" dirty="0">
              <a:solidFill>
                <a:srgbClr val="FFFFFF"/>
              </a:solidFill>
              <a:latin typeface="Myriad Web Pro"/>
            </a:endParaRPr>
          </a:p>
        </p:txBody>
      </p:sp>
      <p:sp>
        <p:nvSpPr>
          <p:cNvPr id="6" name="TextBox 5"/>
          <p:cNvSpPr txBox="1"/>
          <p:nvPr/>
        </p:nvSpPr>
        <p:spPr>
          <a:xfrm>
            <a:off x="457202" y="4568189"/>
            <a:ext cx="8229599" cy="369332"/>
          </a:xfrm>
          <a:prstGeom prst="rect">
            <a:avLst/>
          </a:prstGeom>
          <a:noFill/>
        </p:spPr>
        <p:txBody>
          <a:bodyPr wrap="square" rtlCol="0">
            <a:spAutoFit/>
          </a:bodyPr>
          <a:lstStyle/>
          <a:p>
            <a:pPr defTabSz="685783"/>
            <a:r>
              <a:rPr lang="en-US" sz="900" b="1" i="1" dirty="0">
                <a:solidFill>
                  <a:srgbClr val="00213D"/>
                </a:solidFill>
                <a:latin typeface="Arial" charset="0"/>
              </a:rPr>
              <a:t>*GRADE Evidence to Decision (</a:t>
            </a:r>
            <a:r>
              <a:rPr lang="en-US" sz="900" b="1" i="1" dirty="0" err="1">
                <a:solidFill>
                  <a:srgbClr val="00213D"/>
                </a:solidFill>
                <a:latin typeface="Arial" charset="0"/>
              </a:rPr>
              <a:t>EtD</a:t>
            </a:r>
            <a:r>
              <a:rPr lang="en-US" sz="900" b="1" i="1" dirty="0">
                <a:solidFill>
                  <a:srgbClr val="00213D"/>
                </a:solidFill>
                <a:latin typeface="Arial" charset="0"/>
              </a:rPr>
              <a:t>) frameworks: a systematic and transparent approach to making well informed healthcare choices. 1: Introduction  </a:t>
            </a:r>
            <a:r>
              <a:rPr lang="en-US" sz="900" i="1" dirty="0">
                <a:solidFill>
                  <a:srgbClr val="00213D"/>
                </a:solidFill>
                <a:latin typeface="Arial" charset="0"/>
              </a:rPr>
              <a:t>BMJ 2016; 353 </a:t>
            </a:r>
            <a:r>
              <a:rPr lang="en-US" sz="900" i="1" dirty="0" err="1">
                <a:solidFill>
                  <a:srgbClr val="00213D"/>
                </a:solidFill>
                <a:latin typeface="Arial" charset="0"/>
              </a:rPr>
              <a:t>doi</a:t>
            </a:r>
            <a:r>
              <a:rPr lang="en-US" sz="900" i="1" dirty="0">
                <a:solidFill>
                  <a:srgbClr val="00213D"/>
                </a:solidFill>
                <a:latin typeface="Arial" charset="0"/>
              </a:rPr>
              <a:t>: https://doi.org/10.1136/bmj.i2016 (Published 28 June 2016) </a:t>
            </a:r>
            <a:endParaRPr lang="en-US" sz="900" dirty="0">
              <a:solidFill>
                <a:srgbClr val="00213D"/>
              </a:solidFill>
              <a:latin typeface="Arial" charset="0"/>
            </a:endParaRPr>
          </a:p>
        </p:txBody>
      </p:sp>
    </p:spTree>
    <p:extLst>
      <p:ext uri="{BB962C8B-B14F-4D97-AF65-F5344CB8AC3E}">
        <p14:creationId xmlns:p14="http://schemas.microsoft.com/office/powerpoint/2010/main" val="2364700903"/>
      </p:ext>
    </p:extLst>
  </p:cSld>
  <p:clrMapOvr>
    <a:masterClrMapping/>
  </p:clrMapOvr>
  <p:transition>
    <p:fade/>
  </p:transition>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4" name="Rectangle 44">
            <a:extLst>
              <a:ext uri="{FF2B5EF4-FFF2-40B4-BE49-F238E27FC236}">
                <a16:creationId xmlns:a16="http://schemas.microsoft.com/office/drawing/2014/main" id="{6F9EB9F2-07E2-4D64-BBD8-BB5B217F121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241173" y="240030"/>
            <a:ext cx="8661654" cy="4663440"/>
          </a:xfrm>
          <a:prstGeom prst="rect">
            <a:avLst/>
          </a:prstGeom>
          <a:solidFill>
            <a:schemeClr val="tx1">
              <a:alpha val="12000"/>
            </a:schemeClr>
          </a:solidFill>
          <a:ln w="127000" cap="sq" cmpd="thinThick">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eaLnBrk="1" fontAlgn="auto" hangingPunct="1">
              <a:spcBef>
                <a:spcPts val="0"/>
              </a:spcBef>
              <a:spcAft>
                <a:spcPts val="0"/>
              </a:spcAft>
            </a:pPr>
            <a:endParaRPr lang="en-US" sz="1350">
              <a:solidFill>
                <a:prstClr val="white"/>
              </a:solidFill>
              <a:latin typeface="Calibri" panose="020F0502020204030204"/>
            </a:endParaRPr>
          </a:p>
        </p:txBody>
      </p:sp>
      <p:sp>
        <p:nvSpPr>
          <p:cNvPr id="2" name="Title 1">
            <a:extLst>
              <a:ext uri="{FF2B5EF4-FFF2-40B4-BE49-F238E27FC236}">
                <a16:creationId xmlns:a16="http://schemas.microsoft.com/office/drawing/2014/main" id="{FB734F26-87BE-4366-B918-86098DF73BB0}"/>
              </a:ext>
            </a:extLst>
          </p:cNvPr>
          <p:cNvSpPr>
            <a:spLocks noGrp="1"/>
          </p:cNvSpPr>
          <p:nvPr>
            <p:ph type="title"/>
          </p:nvPr>
        </p:nvSpPr>
        <p:spPr>
          <a:xfrm>
            <a:off x="3285441" y="723900"/>
            <a:ext cx="5074559" cy="3695701"/>
          </a:xfrm>
        </p:spPr>
        <p:txBody>
          <a:bodyPr vert="horz" lIns="68580" tIns="34290" rIns="68580" bIns="34290" rtlCol="0" anchor="ctr">
            <a:normAutofit/>
          </a:bodyPr>
          <a:lstStyle/>
          <a:p>
            <a:r>
              <a:rPr lang="en-US" sz="3750" dirty="0">
                <a:solidFill>
                  <a:schemeClr val="tx1">
                    <a:lumMod val="85000"/>
                    <a:lumOff val="15000"/>
                  </a:schemeClr>
                </a:solidFill>
              </a:rPr>
              <a:t>The Evidence to Recommendation Framework is a valuable tool for </a:t>
            </a:r>
            <a:r>
              <a:rPr lang="en-US" sz="3750" b="1" dirty="0">
                <a:solidFill>
                  <a:schemeClr val="tx1">
                    <a:lumMod val="85000"/>
                    <a:lumOff val="15000"/>
                  </a:schemeClr>
                </a:solidFill>
              </a:rPr>
              <a:t>presenting critical evidence and judgements in a organized, logical and transparent manner</a:t>
            </a:r>
            <a:r>
              <a:rPr lang="en-US" sz="3750" dirty="0">
                <a:solidFill>
                  <a:schemeClr val="tx1">
                    <a:lumMod val="85000"/>
                    <a:lumOff val="15000"/>
                  </a:schemeClr>
                </a:solidFill>
              </a:rPr>
              <a:t>.</a:t>
            </a:r>
          </a:p>
        </p:txBody>
      </p:sp>
      <p:cxnSp>
        <p:nvCxnSpPr>
          <p:cNvPr id="55" name="Straight Connector 46">
            <a:extLst>
              <a:ext uri="{FF2B5EF4-FFF2-40B4-BE49-F238E27FC236}">
                <a16:creationId xmlns:a16="http://schemas.microsoft.com/office/drawing/2014/main" id="{F0C57C7C-DFE9-4A1E-B7A9-DF40E63366B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3041918" y="1543049"/>
            <a:ext cx="0" cy="2057400"/>
          </a:xfrm>
          <a:prstGeom prst="line">
            <a:avLst/>
          </a:prstGeom>
          <a:ln w="1905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sp>
        <p:nvSpPr>
          <p:cNvPr id="3" name="Slide Number Placeholder 2">
            <a:extLst>
              <a:ext uri="{FF2B5EF4-FFF2-40B4-BE49-F238E27FC236}">
                <a16:creationId xmlns:a16="http://schemas.microsoft.com/office/drawing/2014/main" id="{F3701915-5A9F-45F3-9C5D-18F3458273E8}"/>
              </a:ext>
            </a:extLst>
          </p:cNvPr>
          <p:cNvSpPr>
            <a:spLocks noGrp="1"/>
          </p:cNvSpPr>
          <p:nvPr>
            <p:ph type="sldNum" sz="quarter" idx="12"/>
          </p:nvPr>
        </p:nvSpPr>
        <p:spPr/>
        <p:txBody>
          <a:bodyPr/>
          <a:lstStyle/>
          <a:p>
            <a:fld id="{0AADB4BC-D86F-48ED-B9BF-C5F9E3214A20}" type="slidenum">
              <a:rPr lang="en-US" smtClean="0"/>
              <a:t>5</a:t>
            </a:fld>
            <a:endParaRPr lang="en-US"/>
          </a:p>
        </p:txBody>
      </p:sp>
    </p:spTree>
    <p:extLst>
      <p:ext uri="{BB962C8B-B14F-4D97-AF65-F5344CB8AC3E}">
        <p14:creationId xmlns:p14="http://schemas.microsoft.com/office/powerpoint/2010/main" val="324134707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p:spPr>
        <p:txBody>
          <a:bodyPr/>
          <a:lstStyle/>
          <a:p>
            <a:r>
              <a:rPr lang="en-US" dirty="0"/>
              <a:t>Contents of the ACIP </a:t>
            </a:r>
            <a:r>
              <a:rPr lang="en-US" dirty="0" err="1"/>
              <a:t>EtR</a:t>
            </a:r>
            <a:r>
              <a:rPr lang="en-US" dirty="0"/>
              <a:t> Framework</a:t>
            </a:r>
          </a:p>
        </p:txBody>
      </p:sp>
      <p:sp>
        <p:nvSpPr>
          <p:cNvPr id="3" name="Content Placeholder 2"/>
          <p:cNvSpPr>
            <a:spLocks noGrp="1"/>
          </p:cNvSpPr>
          <p:nvPr>
            <p:ph type="body" sz="quarter" idx="10"/>
          </p:nvPr>
        </p:nvSpPr>
        <p:spPr>
          <a:xfrm>
            <a:off x="457200" y="1158875"/>
            <a:ext cx="8229600" cy="3341688"/>
          </a:xfrm>
        </p:spPr>
        <p:txBody>
          <a:bodyPr>
            <a:normAutofit lnSpcReduction="10000"/>
          </a:bodyPr>
          <a:lstStyle/>
          <a:p>
            <a:r>
              <a:rPr lang="en-US" sz="1600" b="1" dirty="0"/>
              <a:t>Statement of Problem</a:t>
            </a:r>
          </a:p>
          <a:p>
            <a:pPr lvl="1"/>
            <a:r>
              <a:rPr lang="en-US" sz="1600" dirty="0"/>
              <a:t>Public health importance</a:t>
            </a:r>
          </a:p>
          <a:p>
            <a:pPr lvl="1"/>
            <a:r>
              <a:rPr lang="en-US" sz="1600" dirty="0"/>
              <a:t>Burden of disease</a:t>
            </a:r>
          </a:p>
          <a:p>
            <a:r>
              <a:rPr lang="en-US" sz="1600" b="1" dirty="0"/>
              <a:t>Benefits and Harms</a:t>
            </a:r>
          </a:p>
          <a:p>
            <a:pPr lvl="1"/>
            <a:r>
              <a:rPr lang="en-US" sz="1600" dirty="0"/>
              <a:t>Balance of desirable and undesirable effects</a:t>
            </a:r>
          </a:p>
          <a:p>
            <a:pPr lvl="1"/>
            <a:r>
              <a:rPr lang="en-US" sz="1600" dirty="0"/>
              <a:t>Certainty in evidence (evidence profiles)</a:t>
            </a:r>
          </a:p>
          <a:p>
            <a:r>
              <a:rPr lang="en-US" sz="1600" b="1" dirty="0"/>
              <a:t>Values and Preferences of target population</a:t>
            </a:r>
          </a:p>
          <a:p>
            <a:r>
              <a:rPr lang="en-US" sz="1600" b="1" dirty="0"/>
              <a:t>Acceptability to stakeholders</a:t>
            </a:r>
          </a:p>
          <a:p>
            <a:r>
              <a:rPr lang="en-US" sz="1600" b="1" dirty="0"/>
              <a:t>Resource Use</a:t>
            </a:r>
          </a:p>
          <a:p>
            <a:pPr lvl="1"/>
            <a:r>
              <a:rPr lang="en-US" sz="1600" dirty="0"/>
              <a:t>Health Economic Analyses</a:t>
            </a:r>
          </a:p>
          <a:p>
            <a:r>
              <a:rPr lang="en-US" sz="1600" b="1" dirty="0"/>
              <a:t>Feasibility</a:t>
            </a:r>
          </a:p>
          <a:p>
            <a:pPr lvl="1"/>
            <a:r>
              <a:rPr lang="en-US" sz="1600" dirty="0"/>
              <a:t>Implementation considerations</a:t>
            </a:r>
          </a:p>
        </p:txBody>
      </p:sp>
      <p:sp>
        <p:nvSpPr>
          <p:cNvPr id="5" name="Slide Number Placeholder 4"/>
          <p:cNvSpPr>
            <a:spLocks noGrp="1"/>
          </p:cNvSpPr>
          <p:nvPr>
            <p:ph type="sldNum" sz="quarter" idx="4294967295"/>
          </p:nvPr>
        </p:nvSpPr>
        <p:spPr>
          <a:xfrm>
            <a:off x="7010400" y="4767264"/>
            <a:ext cx="2133600" cy="274637"/>
          </a:xfrm>
          <a:prstGeom prst="rect">
            <a:avLst/>
          </a:prstGeom>
        </p:spPr>
        <p:txBody>
          <a:bodyPr/>
          <a:lstStyle/>
          <a:p>
            <a:pPr defTabSz="685783"/>
            <a:fld id="{088E0311-B0AF-49A3-899C-50AD4CE179EB}" type="slidenum">
              <a:rPr lang="en-US" sz="1350">
                <a:solidFill>
                  <a:srgbClr val="FFFFFF"/>
                </a:solidFill>
                <a:latin typeface="Myriad Web Pro"/>
              </a:rPr>
              <a:pPr defTabSz="685783"/>
              <a:t>6</a:t>
            </a:fld>
            <a:endParaRPr lang="en-US" sz="1350" dirty="0">
              <a:solidFill>
                <a:srgbClr val="FFFFFF"/>
              </a:solidFill>
              <a:latin typeface="Myriad Web Pro"/>
            </a:endParaRPr>
          </a:p>
        </p:txBody>
      </p:sp>
    </p:spTree>
    <p:extLst>
      <p:ext uri="{BB962C8B-B14F-4D97-AF65-F5344CB8AC3E}">
        <p14:creationId xmlns:p14="http://schemas.microsoft.com/office/powerpoint/2010/main" val="200189545"/>
      </p:ext>
    </p:extLst>
  </p:cSld>
  <p:clrMapOvr>
    <a:masterClrMapping/>
  </p:clrMapOvr>
  <p:transition>
    <p:fade/>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Quick look: ACIP </a:t>
            </a:r>
            <a:r>
              <a:rPr lang="en-US" dirty="0" err="1"/>
              <a:t>EtR</a:t>
            </a:r>
            <a:r>
              <a:rPr lang="en-US" dirty="0"/>
              <a:t> Framework</a:t>
            </a:r>
          </a:p>
        </p:txBody>
      </p:sp>
      <p:sp>
        <p:nvSpPr>
          <p:cNvPr id="5" name="Slide Number Placeholder 4"/>
          <p:cNvSpPr>
            <a:spLocks noGrp="1"/>
          </p:cNvSpPr>
          <p:nvPr>
            <p:ph type="sldNum" sz="quarter" idx="4294967295"/>
          </p:nvPr>
        </p:nvSpPr>
        <p:spPr>
          <a:xfrm>
            <a:off x="7010400" y="4767264"/>
            <a:ext cx="2133600" cy="274637"/>
          </a:xfrm>
          <a:prstGeom prst="rect">
            <a:avLst/>
          </a:prstGeom>
        </p:spPr>
        <p:txBody>
          <a:bodyPr/>
          <a:lstStyle/>
          <a:p>
            <a:pPr defTabSz="685783"/>
            <a:fld id="{088E0311-B0AF-49A3-899C-50AD4CE179EB}" type="slidenum">
              <a:rPr lang="en-US" sz="1350">
                <a:solidFill>
                  <a:srgbClr val="FFFFFF"/>
                </a:solidFill>
                <a:latin typeface="Myriad Web Pro"/>
              </a:rPr>
              <a:pPr defTabSz="685783"/>
              <a:t>7</a:t>
            </a:fld>
            <a:endParaRPr lang="en-US" sz="1350" dirty="0">
              <a:solidFill>
                <a:srgbClr val="FFFFFF"/>
              </a:solidFill>
              <a:latin typeface="Myriad Web Pro"/>
            </a:endParaRPr>
          </a:p>
        </p:txBody>
      </p:sp>
      <p:pic>
        <p:nvPicPr>
          <p:cNvPr id="9" name="Picture 8">
            <a:extLst>
              <a:ext uri="{FF2B5EF4-FFF2-40B4-BE49-F238E27FC236}">
                <a16:creationId xmlns:a16="http://schemas.microsoft.com/office/drawing/2014/main" id="{8A9864B8-A89E-4EB1-890A-8EE47AF581CD}"/>
              </a:ext>
            </a:extLst>
          </p:cNvPr>
          <p:cNvPicPr>
            <a:picLocks noChangeAspect="1"/>
          </p:cNvPicPr>
          <p:nvPr/>
        </p:nvPicPr>
        <p:blipFill>
          <a:blip r:embed="rId3"/>
          <a:stretch>
            <a:fillRect/>
          </a:stretch>
        </p:blipFill>
        <p:spPr>
          <a:xfrm>
            <a:off x="933646" y="1079649"/>
            <a:ext cx="7275746" cy="3790309"/>
          </a:xfrm>
          <a:prstGeom prst="rect">
            <a:avLst/>
          </a:prstGeom>
        </p:spPr>
      </p:pic>
      <p:sp>
        <p:nvSpPr>
          <p:cNvPr id="3" name="TextBox 2">
            <a:extLst>
              <a:ext uri="{FF2B5EF4-FFF2-40B4-BE49-F238E27FC236}">
                <a16:creationId xmlns:a16="http://schemas.microsoft.com/office/drawing/2014/main" id="{298E8DA8-F3C0-4D5B-9373-43E9CEEFAAE0}"/>
              </a:ext>
            </a:extLst>
          </p:cNvPr>
          <p:cNvSpPr txBox="1"/>
          <p:nvPr/>
        </p:nvSpPr>
        <p:spPr>
          <a:xfrm>
            <a:off x="3561147" y="2836304"/>
            <a:ext cx="306494" cy="369332"/>
          </a:xfrm>
          <a:prstGeom prst="rect">
            <a:avLst/>
          </a:prstGeom>
          <a:solidFill>
            <a:schemeClr val="accent4">
              <a:lumMod val="60000"/>
              <a:lumOff val="40000"/>
            </a:schemeClr>
          </a:solidFill>
          <a:ln>
            <a:solidFill>
              <a:schemeClr val="tx1"/>
            </a:solidFill>
          </a:ln>
        </p:spPr>
        <p:txBody>
          <a:bodyPr wrap="none" rtlCol="0">
            <a:spAutoFit/>
          </a:bodyPr>
          <a:lstStyle/>
          <a:p>
            <a:r>
              <a:rPr lang="en-US" dirty="0"/>
              <a:t>1</a:t>
            </a:r>
          </a:p>
        </p:txBody>
      </p:sp>
      <p:sp>
        <p:nvSpPr>
          <p:cNvPr id="6" name="TextBox 5">
            <a:extLst>
              <a:ext uri="{FF2B5EF4-FFF2-40B4-BE49-F238E27FC236}">
                <a16:creationId xmlns:a16="http://schemas.microsoft.com/office/drawing/2014/main" id="{294A9E4D-B8E1-4BA7-8921-46E692A24735}"/>
              </a:ext>
            </a:extLst>
          </p:cNvPr>
          <p:cNvSpPr txBox="1"/>
          <p:nvPr/>
        </p:nvSpPr>
        <p:spPr>
          <a:xfrm>
            <a:off x="4608887" y="2836304"/>
            <a:ext cx="306494" cy="369332"/>
          </a:xfrm>
          <a:prstGeom prst="rect">
            <a:avLst/>
          </a:prstGeom>
          <a:solidFill>
            <a:schemeClr val="accent4">
              <a:lumMod val="60000"/>
              <a:lumOff val="40000"/>
            </a:schemeClr>
          </a:solidFill>
          <a:ln>
            <a:solidFill>
              <a:schemeClr val="tx1"/>
            </a:solidFill>
          </a:ln>
        </p:spPr>
        <p:txBody>
          <a:bodyPr wrap="none" rtlCol="0">
            <a:spAutoFit/>
          </a:bodyPr>
          <a:lstStyle/>
          <a:p>
            <a:r>
              <a:rPr lang="en-US" dirty="0"/>
              <a:t>2</a:t>
            </a:r>
          </a:p>
        </p:txBody>
      </p:sp>
      <p:sp>
        <p:nvSpPr>
          <p:cNvPr id="7" name="TextBox 6">
            <a:extLst>
              <a:ext uri="{FF2B5EF4-FFF2-40B4-BE49-F238E27FC236}">
                <a16:creationId xmlns:a16="http://schemas.microsoft.com/office/drawing/2014/main" id="{1F735C51-23D0-4B17-9659-AEB8C9C97B6C}"/>
              </a:ext>
            </a:extLst>
          </p:cNvPr>
          <p:cNvSpPr txBox="1"/>
          <p:nvPr/>
        </p:nvSpPr>
        <p:spPr>
          <a:xfrm>
            <a:off x="7082914" y="2836304"/>
            <a:ext cx="306494" cy="369332"/>
          </a:xfrm>
          <a:prstGeom prst="rect">
            <a:avLst/>
          </a:prstGeom>
          <a:solidFill>
            <a:schemeClr val="accent4">
              <a:lumMod val="60000"/>
              <a:lumOff val="40000"/>
            </a:schemeClr>
          </a:solidFill>
          <a:ln>
            <a:solidFill>
              <a:schemeClr val="tx1"/>
            </a:solidFill>
          </a:ln>
        </p:spPr>
        <p:txBody>
          <a:bodyPr wrap="none" rtlCol="0">
            <a:spAutoFit/>
          </a:bodyPr>
          <a:lstStyle/>
          <a:p>
            <a:r>
              <a:rPr lang="en-US" dirty="0"/>
              <a:t>3</a:t>
            </a:r>
          </a:p>
        </p:txBody>
      </p:sp>
    </p:spTree>
    <p:extLst>
      <p:ext uri="{BB962C8B-B14F-4D97-AF65-F5344CB8AC3E}">
        <p14:creationId xmlns:p14="http://schemas.microsoft.com/office/powerpoint/2010/main" val="2933538295"/>
      </p:ext>
    </p:extLst>
  </p:cSld>
  <p:clrMapOvr>
    <a:masterClrMapping/>
  </p:clrMapOvr>
  <p:transition>
    <p:fade/>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485CF7-2D20-4E56-AC50-A3A049B2A99F}"/>
              </a:ext>
            </a:extLst>
          </p:cNvPr>
          <p:cNvSpPr>
            <a:spLocks noGrp="1"/>
          </p:cNvSpPr>
          <p:nvPr>
            <p:ph type="title"/>
          </p:nvPr>
        </p:nvSpPr>
        <p:spPr/>
        <p:txBody>
          <a:bodyPr/>
          <a:lstStyle/>
          <a:p>
            <a:r>
              <a:rPr lang="en-US" dirty="0"/>
              <a:t>For each criteria the following are provided:</a:t>
            </a:r>
          </a:p>
        </p:txBody>
      </p:sp>
      <p:graphicFrame>
        <p:nvGraphicFramePr>
          <p:cNvPr id="5" name="Content Placeholder 2">
            <a:extLst>
              <a:ext uri="{FF2B5EF4-FFF2-40B4-BE49-F238E27FC236}">
                <a16:creationId xmlns:a16="http://schemas.microsoft.com/office/drawing/2014/main" id="{8797B9DE-BBD4-45BD-AC05-B2E8A7764591}"/>
              </a:ext>
            </a:extLst>
          </p:cNvPr>
          <p:cNvGraphicFramePr/>
          <p:nvPr>
            <p:extLst>
              <p:ext uri="{D42A27DB-BD31-4B8C-83A1-F6EECF244321}">
                <p14:modId xmlns:p14="http://schemas.microsoft.com/office/powerpoint/2010/main" val="3333233514"/>
              </p:ext>
            </p:extLst>
          </p:nvPr>
        </p:nvGraphicFramePr>
        <p:xfrm>
          <a:off x="572372" y="1292578"/>
          <a:ext cx="8339615" cy="336813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Slide Number Placeholder 2">
            <a:extLst>
              <a:ext uri="{FF2B5EF4-FFF2-40B4-BE49-F238E27FC236}">
                <a16:creationId xmlns:a16="http://schemas.microsoft.com/office/drawing/2014/main" id="{C6DB0AEA-5264-4746-90BB-A6FC8629FD3B}"/>
              </a:ext>
            </a:extLst>
          </p:cNvPr>
          <p:cNvSpPr>
            <a:spLocks noGrp="1"/>
          </p:cNvSpPr>
          <p:nvPr>
            <p:ph type="sldNum" sz="quarter" idx="4"/>
          </p:nvPr>
        </p:nvSpPr>
        <p:spPr/>
        <p:txBody>
          <a:bodyPr/>
          <a:lstStyle/>
          <a:p>
            <a:fld id="{0AADB4BC-D86F-48ED-B9BF-C5F9E3214A20}" type="slidenum">
              <a:rPr lang="en-US" smtClean="0"/>
              <a:t>8</a:t>
            </a:fld>
            <a:endParaRPr lang="en-US" dirty="0"/>
          </a:p>
        </p:txBody>
      </p:sp>
    </p:spTree>
    <p:extLst>
      <p:ext uri="{BB962C8B-B14F-4D97-AF65-F5344CB8AC3E}">
        <p14:creationId xmlns:p14="http://schemas.microsoft.com/office/powerpoint/2010/main" val="4010195669"/>
      </p:ext>
    </p:extLst>
  </p:cSld>
  <p:clrMapOvr>
    <a:masterClrMapping/>
  </p:clrMapOvr>
  <p:transition>
    <p:fade/>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2F6A80D3-7885-4CC4-B733-E009F4A8DC74}"/>
              </a:ext>
            </a:extLst>
          </p:cNvPr>
          <p:cNvSpPr>
            <a:spLocks noGrp="1"/>
          </p:cNvSpPr>
          <p:nvPr>
            <p:ph type="title"/>
          </p:nvPr>
        </p:nvSpPr>
        <p:spPr/>
        <p:txBody>
          <a:bodyPr/>
          <a:lstStyle/>
          <a:p>
            <a:r>
              <a:rPr lang="en-US" dirty="0"/>
              <a:t>Example: Considerations for Recombinant Zoster Vaccine [(RZV) or </a:t>
            </a:r>
            <a:r>
              <a:rPr lang="en-US" dirty="0" err="1"/>
              <a:t>Shingrix</a:t>
            </a:r>
            <a:r>
              <a:rPr lang="en-US" dirty="0"/>
              <a:t> (GSK]</a:t>
            </a:r>
          </a:p>
        </p:txBody>
      </p:sp>
      <p:sp>
        <p:nvSpPr>
          <p:cNvPr id="5" name="Text Placeholder 4">
            <a:extLst>
              <a:ext uri="{FF2B5EF4-FFF2-40B4-BE49-F238E27FC236}">
                <a16:creationId xmlns:a16="http://schemas.microsoft.com/office/drawing/2014/main" id="{4637875F-6309-4710-80A1-6AB623B0CA97}"/>
              </a:ext>
            </a:extLst>
          </p:cNvPr>
          <p:cNvSpPr>
            <a:spLocks noGrp="1"/>
          </p:cNvSpPr>
          <p:nvPr>
            <p:ph type="body" idx="1"/>
          </p:nvPr>
        </p:nvSpPr>
        <p:spPr/>
        <p:txBody>
          <a:bodyPr/>
          <a:lstStyle/>
          <a:p>
            <a:endParaRPr lang="en-US"/>
          </a:p>
        </p:txBody>
      </p:sp>
      <p:sp>
        <p:nvSpPr>
          <p:cNvPr id="2" name="Slide Number Placeholder 1">
            <a:extLst>
              <a:ext uri="{FF2B5EF4-FFF2-40B4-BE49-F238E27FC236}">
                <a16:creationId xmlns:a16="http://schemas.microsoft.com/office/drawing/2014/main" id="{8FC6E508-6297-415F-889A-A4CBDE2C285C}"/>
              </a:ext>
            </a:extLst>
          </p:cNvPr>
          <p:cNvSpPr>
            <a:spLocks noGrp="1"/>
          </p:cNvSpPr>
          <p:nvPr>
            <p:ph type="sldNum" sz="quarter" idx="4"/>
          </p:nvPr>
        </p:nvSpPr>
        <p:spPr/>
        <p:txBody>
          <a:bodyPr/>
          <a:lstStyle/>
          <a:p>
            <a:fld id="{0AADB4BC-D86F-48ED-B9BF-C5F9E3214A20}" type="slidenum">
              <a:rPr lang="en-US" smtClean="0"/>
              <a:t>9</a:t>
            </a:fld>
            <a:endParaRPr lang="en-US" dirty="0"/>
          </a:p>
        </p:txBody>
      </p:sp>
    </p:spTree>
    <p:extLst>
      <p:ext uri="{BB962C8B-B14F-4D97-AF65-F5344CB8AC3E}">
        <p14:creationId xmlns:p14="http://schemas.microsoft.com/office/powerpoint/2010/main" val="890588780"/>
      </p:ext>
    </p:extLst>
  </p:cSld>
  <p:clrMapOvr>
    <a:masterClrMapping/>
  </p:clrMapOvr>
  <p:transition>
    <p:fade/>
  </p:transition>
</p:sld>
</file>

<file path=ppt/theme/theme1.xml><?xml version="1.0" encoding="utf-8"?>
<a:theme xmlns:a="http://schemas.openxmlformats.org/drawingml/2006/main" name="NCEH_ATSDR_combined">
  <a:themeElements>
    <a:clrScheme name="Custom 8">
      <a:dk1>
        <a:srgbClr val="0F56DC"/>
      </a:dk1>
      <a:lt1>
        <a:srgbClr val="FFC000"/>
      </a:lt1>
      <a:dk2>
        <a:srgbClr val="FFFFFF"/>
      </a:dk2>
      <a:lt2>
        <a:srgbClr val="FFFFFF"/>
      </a:lt2>
      <a:accent1>
        <a:srgbClr val="4983F2"/>
      </a:accent1>
      <a:accent2>
        <a:srgbClr val="007D57"/>
      </a:accent2>
      <a:accent3>
        <a:srgbClr val="9A3B26"/>
      </a:accent3>
      <a:accent4>
        <a:srgbClr val="7F7F7F"/>
      </a:accent4>
      <a:accent5>
        <a:srgbClr val="0F56DC"/>
      </a:accent5>
      <a:accent6>
        <a:srgbClr val="002060"/>
      </a:accent6>
      <a:hlink>
        <a:srgbClr val="0F56DC"/>
      </a:hlink>
      <a:folHlink>
        <a:srgbClr val="3077FF"/>
      </a:folHlink>
    </a:clrScheme>
    <a:fontScheme name="CDC Myriad Web Pro">
      <a:majorFont>
        <a:latin typeface="Myriad Web Pro"/>
        <a:ea typeface=""/>
        <a:cs typeface=""/>
      </a:majorFont>
      <a:minorFont>
        <a:latin typeface="Myriad Web Pro"/>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wrap="square" rtlCol="0">
        <a:spAutoFit/>
      </a:bodyPr>
      <a:lstStyle>
        <a:defPPr>
          <a:defRPr dirty="0" smtClean="0">
            <a:solidFill>
              <a:srgbClr val="000000"/>
            </a:solidFill>
            <a:latin typeface="Calibri" panose="020F0502020204030204" pitchFamily="34" charset="0"/>
          </a:defRPr>
        </a:defPPr>
      </a:lstStyle>
    </a:tx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_ip_UnifiedCompliancePolicyUIAction xmlns="http://schemas.microsoft.com/sharepoint/v3" xsi:nil="true"/>
    <_ip_UnifiedCompliancePolicyProperties xmlns="http://schemas.microsoft.com/sharepoint/v3"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33148891E7B90D45A6CA2E01203F2295" ma:contentTypeVersion="14" ma:contentTypeDescription="Create a new document." ma:contentTypeScope="" ma:versionID="93df9cc0c78b1cdabdd6e480bc5d5802">
  <xsd:schema xmlns:xsd="http://www.w3.org/2001/XMLSchema" xmlns:xs="http://www.w3.org/2001/XMLSchema" xmlns:p="http://schemas.microsoft.com/office/2006/metadata/properties" xmlns:ns1="http://schemas.microsoft.com/sharepoint/v3" xmlns:ns3="af68c486-4bca-4ffa-9149-95e4479ab26f" xmlns:ns4="cfea98c8-b831-451c-9715-a60f69f25121" targetNamespace="http://schemas.microsoft.com/office/2006/metadata/properties" ma:root="true" ma:fieldsID="a7da9c6f4b94c12e71c4d0cdbe701204" ns1:_="" ns3:_="" ns4:_="">
    <xsd:import namespace="http://schemas.microsoft.com/sharepoint/v3"/>
    <xsd:import namespace="af68c486-4bca-4ffa-9149-95e4479ab26f"/>
    <xsd:import namespace="cfea98c8-b831-451c-9715-a60f69f25121"/>
    <xsd:element name="properties">
      <xsd:complexType>
        <xsd:sequence>
          <xsd:element name="documentManagement">
            <xsd:complexType>
              <xsd:all>
                <xsd:element ref="ns1:_ip_UnifiedCompliancePolicyProperties" minOccurs="0"/>
                <xsd:element ref="ns1:_ip_UnifiedCompliancePolicyUIAction" minOccurs="0"/>
                <xsd:element ref="ns3:MediaServiceMetadata" minOccurs="0"/>
                <xsd:element ref="ns3:MediaServiceFastMetadata" minOccurs="0"/>
                <xsd:element ref="ns3:MediaServiceDateTaken" minOccurs="0"/>
                <xsd:element ref="ns3:MediaServiceAutoTags" minOccurs="0"/>
                <xsd:element ref="ns3:MediaServiceGenerationTime" minOccurs="0"/>
                <xsd:element ref="ns3:MediaServiceEventHashCode" minOccurs="0"/>
                <xsd:element ref="ns3:MediaServiceOCR" minOccurs="0"/>
                <xsd:element ref="ns4:SharedWithUsers" minOccurs="0"/>
                <xsd:element ref="ns4:SharedWithDetails" minOccurs="0"/>
                <xsd:element ref="ns4:SharingHintHash" minOccurs="0"/>
                <xsd:element ref="ns3:MediaServiceAutoKeyPoints" minOccurs="0"/>
                <xsd:element ref="ns3: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8" nillable="true" ma:displayName="Unified Compliance Policy Properties" ma:hidden="true" ma:internalName="_ip_UnifiedCompliancePolicyProperties">
      <xsd:simpleType>
        <xsd:restriction base="dms:Note"/>
      </xsd:simpleType>
    </xsd:element>
    <xsd:element name="_ip_UnifiedCompliancePolicyUIAction" ma:index="9" nillable="true" ma:displayName="Unified Compliance Policy UI Action" ma:hidden="true" ma:internalName="_ip_UnifiedCompliancePolicyUIAc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af68c486-4bca-4ffa-9149-95e4479ab26f" elementFormDefault="qualified">
    <xsd:import namespace="http://schemas.microsoft.com/office/2006/documentManagement/types"/>
    <xsd:import namespace="http://schemas.microsoft.com/office/infopath/2007/PartnerControls"/>
    <xsd:element name="MediaServiceMetadata" ma:index="10" nillable="true" ma:displayName="MediaServiceMetadata" ma:hidden="true" ma:internalName="MediaServiceMetadata" ma:readOnly="true">
      <xsd:simpleType>
        <xsd:restriction base="dms:Note"/>
      </xsd:simpleType>
    </xsd:element>
    <xsd:element name="MediaServiceFastMetadata" ma:index="11" nillable="true" ma:displayName="MediaServiceFastMetadata" ma:hidden="true" ma:internalName="MediaServiceFastMetadata" ma:readOnly="true">
      <xsd:simpleType>
        <xsd:restriction base="dms:Note"/>
      </xsd:simpleType>
    </xsd:element>
    <xsd:element name="MediaServiceDateTaken" ma:index="12" nillable="true" ma:displayName="MediaServiceDateTaken" ma:hidden="true" ma:internalName="MediaServiceDateTaken" ma:readOnly="true">
      <xsd:simpleType>
        <xsd:restriction base="dms:Text"/>
      </xsd:simpleType>
    </xsd:element>
    <xsd:element name="MediaServiceAutoTags" ma:index="13" nillable="true" ma:displayName="Tags" ma:internalName="MediaServiceAutoTags" ma:readOnly="true">
      <xsd:simpleType>
        <xsd:restriction base="dms:Text"/>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MediaServiceAutoKeyPoints" ma:index="20" nillable="true" ma:displayName="MediaServiceAutoKeyPoints" ma:hidden="true" ma:internalName="MediaServiceAutoKeyPoints" ma:readOnly="true">
      <xsd:simpleType>
        <xsd:restriction base="dms:Note"/>
      </xsd:simpleType>
    </xsd:element>
    <xsd:element name="MediaServiceKeyPoints" ma:index="21" nillable="true" ma:displayName="KeyPoints" ma:internalName="MediaServiceKeyPoint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cfea98c8-b831-451c-9715-a60f69f25121" elementFormDefault="qualified">
    <xsd:import namespace="http://schemas.microsoft.com/office/2006/documentManagement/types"/>
    <xsd:import namespace="http://schemas.microsoft.com/office/infopath/2007/PartnerControls"/>
    <xsd:element name="SharedWithUsers" ma:index="17"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8" nillable="true" ma:displayName="Shared With Details" ma:internalName="SharedWithDetails" ma:readOnly="true">
      <xsd:simpleType>
        <xsd:restriction base="dms:Note">
          <xsd:maxLength value="255"/>
        </xsd:restriction>
      </xsd:simpleType>
    </xsd:element>
    <xsd:element name="SharingHintHash" ma:index="19"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9D19DA76-4765-4B48-B8D8-3D3124CFB117}">
  <ds:schemaRefs>
    <ds:schemaRef ds:uri="http://schemas.microsoft.com/office/2006/documentManagement/types"/>
    <ds:schemaRef ds:uri="http://schemas.openxmlformats.org/package/2006/metadata/core-properties"/>
    <ds:schemaRef ds:uri="http://purl.org/dc/elements/1.1/"/>
    <ds:schemaRef ds:uri="http://schemas.microsoft.com/office/infopath/2007/PartnerControls"/>
    <ds:schemaRef ds:uri="af68c486-4bca-4ffa-9149-95e4479ab26f"/>
    <ds:schemaRef ds:uri="http://schemas.microsoft.com/office/2006/metadata/properties"/>
    <ds:schemaRef ds:uri="http://purl.org/dc/terms/"/>
    <ds:schemaRef ds:uri="cfea98c8-b831-451c-9715-a60f69f25121"/>
    <ds:schemaRef ds:uri="http://schemas.microsoft.com/sharepoint/v3"/>
    <ds:schemaRef ds:uri="http://www.w3.org/XML/1998/namespace"/>
    <ds:schemaRef ds:uri="http://purl.org/dc/dcmitype/"/>
  </ds:schemaRefs>
</ds:datastoreItem>
</file>

<file path=customXml/itemProps2.xml><?xml version="1.0" encoding="utf-8"?>
<ds:datastoreItem xmlns:ds="http://schemas.openxmlformats.org/officeDocument/2006/customXml" ds:itemID="{E24F1F63-281B-4262-8EDD-9284CA833ADD}">
  <ds:schemaRefs>
    <ds:schemaRef ds:uri="http://schemas.microsoft.com/sharepoint/v3/contenttype/forms"/>
  </ds:schemaRefs>
</ds:datastoreItem>
</file>

<file path=customXml/itemProps3.xml><?xml version="1.0" encoding="utf-8"?>
<ds:datastoreItem xmlns:ds="http://schemas.openxmlformats.org/officeDocument/2006/customXml" ds:itemID="{C34A8D8E-4213-4773-BEE0-E469C90DEF36}">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af68c486-4bca-4ffa-9149-95e4479ab26f"/>
    <ds:schemaRef ds:uri="cfea98c8-b831-451c-9715-a60f69f2512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
  <TotalTime>2627</TotalTime>
  <Words>4748</Words>
  <Application>Microsoft Office PowerPoint</Application>
  <PresentationFormat>On-screen Show (16:9)</PresentationFormat>
  <Paragraphs>444</Paragraphs>
  <Slides>33</Slides>
  <Notes>18</Notes>
  <HiddenSlides>0</HiddenSlides>
  <MMClips>0</MMClips>
  <ScaleCrop>false</ScaleCrop>
  <HeadingPairs>
    <vt:vector size="6" baseType="variant">
      <vt:variant>
        <vt:lpstr>Fonts Used</vt:lpstr>
      </vt:variant>
      <vt:variant>
        <vt:i4>6</vt:i4>
      </vt:variant>
      <vt:variant>
        <vt:lpstr>Theme</vt:lpstr>
      </vt:variant>
      <vt:variant>
        <vt:i4>2</vt:i4>
      </vt:variant>
      <vt:variant>
        <vt:lpstr>Slide Titles</vt:lpstr>
      </vt:variant>
      <vt:variant>
        <vt:i4>33</vt:i4>
      </vt:variant>
    </vt:vector>
  </HeadingPairs>
  <TitlesOfParts>
    <vt:vector size="41" baseType="lpstr">
      <vt:lpstr>Myriad Web Pro</vt:lpstr>
      <vt:lpstr>Calibri</vt:lpstr>
      <vt:lpstr>Courier New</vt:lpstr>
      <vt:lpstr>Wingdings</vt:lpstr>
      <vt:lpstr>Arial</vt:lpstr>
      <vt:lpstr>Calibri Light</vt:lpstr>
      <vt:lpstr>NCEH_ATSDR_combined</vt:lpstr>
      <vt:lpstr>Office Theme</vt:lpstr>
      <vt:lpstr>Evidence to Recommendation Framework</vt:lpstr>
      <vt:lpstr>Objectives of this session:</vt:lpstr>
      <vt:lpstr>EtR Framework supports evidence-based decision-making.</vt:lpstr>
      <vt:lpstr>History of ACIP and Evidence to Recommendation Frameworks</vt:lpstr>
      <vt:lpstr>The Evidence to Recommendation Framework is a valuable tool for presenting critical evidence and judgements in a organized, logical and transparent manner.</vt:lpstr>
      <vt:lpstr>Contents of the ACIP EtR Framework</vt:lpstr>
      <vt:lpstr>Quick look: ACIP EtR Framework</vt:lpstr>
      <vt:lpstr>For each criteria the following are provided:</vt:lpstr>
      <vt:lpstr>Example: Considerations for Recombinant Zoster Vaccine [(RZV) or Shingrix (GSK]</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Activity: Your turn! Applying the EtR in your work</vt:lpstr>
      <vt:lpstr>Example policy questions:</vt:lpstr>
      <vt:lpstr>Group Discussion:</vt:lpstr>
      <vt:lpstr>Group Discussion:</vt:lpstr>
      <vt:lpstr>Group Discussion:</vt:lpstr>
      <vt:lpstr>PowerPoint Presentation</vt:lpstr>
    </vt:vector>
  </TitlesOfParts>
  <Company>CDC</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CDC Presentation</dc:title>
  <dc:creator>Centers for Disease Control and Prevention</dc:creator>
  <cp:lastModifiedBy>HENAFF, Louise</cp:lastModifiedBy>
  <cp:revision>205</cp:revision>
  <dcterms:created xsi:type="dcterms:W3CDTF">2011-03-17T17:43:16Z</dcterms:created>
  <dcterms:modified xsi:type="dcterms:W3CDTF">2020-03-17T15:17:42Z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Language">
    <vt:lpwstr>English</vt:lpwstr>
  </property>
  <property fmtid="{D5CDD505-2E9C-101B-9397-08002B2CF9AE}" pid="3" name="ContentTypeId">
    <vt:lpwstr>0x01010033148891E7B90D45A6CA2E01203F2295</vt:lpwstr>
  </property>
</Properties>
</file>